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4000" t="-3000" r="-24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1015" y="3024554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59858" y="1790797"/>
            <a:ext cx="10283483" cy="13072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Python Program To Calculate The Area Of Circle Using Formula </a:t>
            </a:r>
            <a:r>
              <a:rPr lang="el-GR" sz="2400" dirty="0">
                <a:solidFill>
                  <a:srgbClr val="002060"/>
                </a:solidFill>
              </a:rPr>
              <a:t>Π</a:t>
            </a:r>
            <a:r>
              <a:rPr lang="en-US" sz="2400" dirty="0">
                <a:solidFill>
                  <a:srgbClr val="002060"/>
                </a:solidFill>
              </a:rPr>
              <a:t>r</a:t>
            </a:r>
            <a:r>
              <a:rPr lang="en-US" sz="2400" baseline="30000" dirty="0">
                <a:solidFill>
                  <a:srgbClr val="002060"/>
                </a:solidFill>
              </a:rPr>
              <a:t>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818" y="3242918"/>
            <a:ext cx="3013900" cy="339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3895" y="520504"/>
            <a:ext cx="3235569" cy="1069145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3" name="Rectangle 2"/>
          <p:cNvSpPr/>
          <p:nvPr/>
        </p:nvSpPr>
        <p:spPr>
          <a:xfrm>
            <a:off x="4285397" y="791571"/>
            <a:ext cx="6728346" cy="334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Take Radius From User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Put The Radius In The Formula To Calculate Area Of Circle(</a:t>
            </a:r>
            <a:r>
              <a:rPr lang="el-GR" dirty="0">
                <a:solidFill>
                  <a:srgbClr val="002060"/>
                </a:solidFill>
              </a:rPr>
              <a:t>Π</a:t>
            </a:r>
            <a:r>
              <a:rPr lang="en-US" dirty="0">
                <a:solidFill>
                  <a:srgbClr val="002060"/>
                </a:solidFill>
              </a:rPr>
              <a:t>r2)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Display The Area Of Circle To User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</TotalTime>
  <Words>53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kaushik nerurkar</cp:lastModifiedBy>
  <cp:revision>61</cp:revision>
  <dcterms:created xsi:type="dcterms:W3CDTF">2021-11-08T00:20:31Z</dcterms:created>
  <dcterms:modified xsi:type="dcterms:W3CDTF">2024-07-13T16:15:41Z</dcterms:modified>
</cp:coreProperties>
</file>