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3000" r="-2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015" y="3024554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37027" y="1927274"/>
            <a:ext cx="10283483" cy="36716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Program To Show Such Type Of Layout Of Number And Square.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Expected Result:</a:t>
            </a:r>
          </a:p>
          <a:p>
            <a:pPr lvl="3"/>
            <a:r>
              <a:rPr lang="en-US" sz="2400" b="1" dirty="0">
                <a:solidFill>
                  <a:srgbClr val="002060"/>
                </a:solidFill>
              </a:rPr>
              <a:t>Number 		Square 		</a:t>
            </a:r>
          </a:p>
          <a:p>
            <a:pPr lvl="3"/>
            <a:r>
              <a:rPr lang="en-US" sz="2400" dirty="0">
                <a:solidFill>
                  <a:srgbClr val="002060"/>
                </a:solidFill>
              </a:rPr>
              <a:t>1			1			</a:t>
            </a:r>
          </a:p>
          <a:p>
            <a:pPr lvl="3"/>
            <a:r>
              <a:rPr lang="en-US" sz="2400" dirty="0">
                <a:solidFill>
                  <a:srgbClr val="002060"/>
                </a:solidFill>
              </a:rPr>
              <a:t>2			4			</a:t>
            </a:r>
          </a:p>
          <a:p>
            <a:pPr lvl="3"/>
            <a:r>
              <a:rPr lang="en-US" sz="2400" dirty="0">
                <a:solidFill>
                  <a:srgbClr val="002060"/>
                </a:solidFill>
              </a:rPr>
              <a:t>3			9	</a:t>
            </a:r>
          </a:p>
          <a:p>
            <a:pPr lvl="3"/>
            <a:r>
              <a:rPr lang="en-US" sz="2400" dirty="0">
                <a:solidFill>
                  <a:srgbClr val="002060"/>
                </a:solidFill>
              </a:rPr>
              <a:t>4			16</a:t>
            </a:r>
          </a:p>
          <a:p>
            <a:pPr lvl="3"/>
            <a:r>
              <a:rPr lang="en-US" sz="2400" dirty="0">
                <a:solidFill>
                  <a:srgbClr val="002060"/>
                </a:solidFill>
              </a:rPr>
              <a:t>5			25	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248" y="777923"/>
            <a:ext cx="3235569" cy="1069145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4285397" y="777923"/>
            <a:ext cx="6755642" cy="334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Print “Number” &amp; “Square” Having Two Time Tab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Print 1 And Print Multiplication Of 1 By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Print 2 And Print Multiplication Of 2 By 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Print 3 And Print Multiplication Of 3 By 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Print 4 And Print Multiplication Of 4 By 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 Concatenate Both As String Having Two Tab Space.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 Follow Step6, for Step2 to Step5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139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kaushik nerurkar</cp:lastModifiedBy>
  <cp:revision>61</cp:revision>
  <dcterms:created xsi:type="dcterms:W3CDTF">2021-11-08T00:20:31Z</dcterms:created>
  <dcterms:modified xsi:type="dcterms:W3CDTF">2024-07-12T15:37:21Z</dcterms:modified>
</cp:coreProperties>
</file>