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data-algorithms/9781491906170/ch01.html" TargetMode="External"/><Relationship Id="rId2" Type="http://schemas.openxmlformats.org/officeDocument/2006/relationships/hyperlink" Target="https://spark.apache.org/docs/2.2.0/mllib-naive-bay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cityofchicago.org/Public-Safety/Crimes-2001-to-present/ijzp-q8t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145F-5847-4FC9-B0F3-69B05316D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0755" y="2514600"/>
            <a:ext cx="8915399" cy="2262781"/>
          </a:xfrm>
        </p:spPr>
        <p:txBody>
          <a:bodyPr/>
          <a:lstStyle/>
          <a:p>
            <a:r>
              <a:rPr lang="en-IN" dirty="0"/>
              <a:t>Chicago Crime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C8752-31AD-48EA-8777-00CDFD4E3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0756" y="4777381"/>
            <a:ext cx="8915399" cy="1126283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													-Kaushik Paranjpe</a:t>
            </a:r>
          </a:p>
        </p:txBody>
      </p:sp>
    </p:spTree>
    <p:extLst>
      <p:ext uri="{BB962C8B-B14F-4D97-AF65-F5344CB8AC3E}">
        <p14:creationId xmlns:p14="http://schemas.microsoft.com/office/powerpoint/2010/main" val="183162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1F4A-68A6-4498-A0CC-C920543E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 Analysis of the Chicago Crimes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3339-A9DA-4A14-97EE-F55ABD8C8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Explore the data based on various features such as crime type, year, and so on</a:t>
            </a:r>
          </a:p>
          <a:p>
            <a:endParaRPr lang="en-IN" dirty="0"/>
          </a:p>
          <a:p>
            <a:r>
              <a:rPr lang="en-IN" dirty="0"/>
              <a:t>Based on exploration, analyse the crimes data and check how the crimes varied over the years</a:t>
            </a:r>
          </a:p>
          <a:p>
            <a:endParaRPr lang="en-IN" dirty="0"/>
          </a:p>
          <a:p>
            <a:r>
              <a:rPr lang="en-IN" dirty="0"/>
              <a:t>Classify the crimes that leads to arrest and that does not</a:t>
            </a:r>
          </a:p>
        </p:txBody>
      </p:sp>
    </p:spTree>
    <p:extLst>
      <p:ext uri="{BB962C8B-B14F-4D97-AF65-F5344CB8AC3E}">
        <p14:creationId xmlns:p14="http://schemas.microsoft.com/office/powerpoint/2010/main" val="334795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B4A9-66CC-4275-AB0C-D951DFA2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AA2E5724-8759-49AE-B795-553487DBF620}"/>
              </a:ext>
            </a:extLst>
          </p:cNvPr>
          <p:cNvSpPr txBox="1">
            <a:spLocks/>
          </p:cNvSpPr>
          <p:nvPr/>
        </p:nvSpPr>
        <p:spPr>
          <a:xfrm>
            <a:off x="2700997" y="1464343"/>
            <a:ext cx="8803615" cy="8813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Counts grouped by </a:t>
            </a:r>
            <a:r>
              <a:rPr lang="en-IN" dirty="0" err="1">
                <a:solidFill>
                  <a:schemeClr val="tx1"/>
                </a:solidFill>
              </a:rPr>
              <a:t>CrimeType</a:t>
            </a:r>
            <a:r>
              <a:rPr lang="en-IN" dirty="0">
                <a:solidFill>
                  <a:schemeClr val="tx1"/>
                </a:solidFill>
              </a:rPr>
              <a:t> Top10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F54E0E-AAA6-4E6A-B4D0-B4BC118D3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778" y="2133600"/>
            <a:ext cx="8174270" cy="3778250"/>
          </a:xfrm>
        </p:spPr>
      </p:pic>
    </p:spTree>
    <p:extLst>
      <p:ext uri="{BB962C8B-B14F-4D97-AF65-F5344CB8AC3E}">
        <p14:creationId xmlns:p14="http://schemas.microsoft.com/office/powerpoint/2010/main" val="233189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83D7-2623-42EC-8A84-001DBD46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Continued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CD26339-394E-45CB-A671-DE23ECCAD8F0}"/>
              </a:ext>
            </a:extLst>
          </p:cNvPr>
          <p:cNvSpPr txBox="1">
            <a:spLocks/>
          </p:cNvSpPr>
          <p:nvPr/>
        </p:nvSpPr>
        <p:spPr>
          <a:xfrm>
            <a:off x="2700997" y="1464343"/>
            <a:ext cx="8803615" cy="8813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Counts grouped by District Top10</a:t>
            </a:r>
          </a:p>
          <a:p>
            <a:r>
              <a:rPr lang="en-IN" dirty="0">
                <a:solidFill>
                  <a:schemeClr val="tx1"/>
                </a:solidFill>
              </a:rPr>
              <a:t>Implemented In-memory Join to fetch Districts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198536-7025-42DB-AF1C-975F7D305F27}"/>
              </a:ext>
            </a:extLst>
          </p:cNvPr>
          <p:cNvSpPr/>
          <p:nvPr/>
        </p:nvSpPr>
        <p:spPr>
          <a:xfrm>
            <a:off x="6677026" y="5964664"/>
            <a:ext cx="792956" cy="121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9F8B96-66C2-4B06-8658-BBC8DC3E2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997" y="2623220"/>
            <a:ext cx="6238048" cy="3778250"/>
          </a:xfrm>
        </p:spPr>
      </p:pic>
    </p:spTree>
    <p:extLst>
      <p:ext uri="{BB962C8B-B14F-4D97-AF65-F5344CB8AC3E}">
        <p14:creationId xmlns:p14="http://schemas.microsoft.com/office/powerpoint/2010/main" val="108630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0182-B5A8-4153-9185-0D49C50F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724" y="344204"/>
            <a:ext cx="8915399" cy="840271"/>
          </a:xfrm>
        </p:spPr>
        <p:txBody>
          <a:bodyPr/>
          <a:lstStyle/>
          <a:p>
            <a:r>
              <a:rPr lang="en-IN" dirty="0"/>
              <a:t>EDA Continued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6FEE3A-4F16-47C7-9B2A-FA5A441A6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2723" y="1432153"/>
            <a:ext cx="8915400" cy="563618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Counts grouped by </a:t>
            </a:r>
            <a:r>
              <a:rPr lang="en-IN" dirty="0" err="1">
                <a:solidFill>
                  <a:schemeClr val="tx1"/>
                </a:solidFill>
              </a:rPr>
              <a:t>CrimeType</a:t>
            </a:r>
            <a:r>
              <a:rPr lang="en-IN" dirty="0">
                <a:solidFill>
                  <a:schemeClr val="tx1"/>
                </a:solidFill>
              </a:rPr>
              <a:t> and Arrest Flag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B4B8E-F14C-4749-807C-4CE3A278E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41" y="2088276"/>
            <a:ext cx="11147631" cy="34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3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34AB-FADD-448E-93C7-4C6235FB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Continued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2A99952-98A8-4D3C-BF2C-093292B66DDF}"/>
              </a:ext>
            </a:extLst>
          </p:cNvPr>
          <p:cNvSpPr txBox="1">
            <a:spLocks/>
          </p:cNvSpPr>
          <p:nvPr/>
        </p:nvSpPr>
        <p:spPr>
          <a:xfrm>
            <a:off x="2589212" y="1455682"/>
            <a:ext cx="8915400" cy="5636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Counts grouped by </a:t>
            </a:r>
            <a:r>
              <a:rPr lang="en-IN" dirty="0" err="1">
                <a:solidFill>
                  <a:schemeClr val="tx1"/>
                </a:solidFill>
              </a:rPr>
              <a:t>CrimeType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8AF21B3-813B-4F5F-9AD5-ABD455189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782" y="2186609"/>
            <a:ext cx="11672392" cy="360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2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B058-E780-4D0C-A986-1D4E79E8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Moving Average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37A3733-8E3E-476A-B11C-96A5A450F141}"/>
              </a:ext>
            </a:extLst>
          </p:cNvPr>
          <p:cNvSpPr txBox="1">
            <a:spLocks/>
          </p:cNvSpPr>
          <p:nvPr/>
        </p:nvSpPr>
        <p:spPr>
          <a:xfrm>
            <a:off x="1872660" y="1657146"/>
            <a:ext cx="9147235" cy="5636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Moving Average for </a:t>
            </a:r>
            <a:r>
              <a:rPr lang="en-IN" dirty="0" err="1">
                <a:solidFill>
                  <a:schemeClr val="tx1"/>
                </a:solidFill>
              </a:rPr>
              <a:t>CrimeType</a:t>
            </a:r>
            <a:r>
              <a:rPr lang="en-IN" dirty="0">
                <a:solidFill>
                  <a:schemeClr val="tx1"/>
                </a:solidFill>
              </a:rPr>
              <a:t> “Assault” by Year/Month for Time Interval = 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A38E2C-3C1C-4C91-8741-5127E07AD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625" y="2455640"/>
            <a:ext cx="7397729" cy="4041686"/>
          </a:xfrm>
        </p:spPr>
      </p:pic>
    </p:spTree>
    <p:extLst>
      <p:ext uri="{BB962C8B-B14F-4D97-AF65-F5344CB8AC3E}">
        <p14:creationId xmlns:p14="http://schemas.microsoft.com/office/powerpoint/2010/main" val="342141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CE37-0A75-49ED-865D-AE8EBF37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Naive Bayes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68C9BA-75AF-4B5C-83CE-C2F63B259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884"/>
          <a:stretch/>
        </p:blipFill>
        <p:spPr>
          <a:xfrm>
            <a:off x="2447778" y="1845150"/>
            <a:ext cx="8195131" cy="3707512"/>
          </a:xfrm>
        </p:spPr>
      </p:pic>
    </p:spTree>
    <p:extLst>
      <p:ext uri="{BB962C8B-B14F-4D97-AF65-F5344CB8AC3E}">
        <p14:creationId xmlns:p14="http://schemas.microsoft.com/office/powerpoint/2010/main" val="101556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7831-60EC-48E7-A342-45A16CE8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80F3-3F39-4829-B1E2-4C02FE5BD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hlinkClick r:id="rId2"/>
              </a:rPr>
              <a:t>https://spark.apache.org/docs/2.2.0/mllib-naive-bayes.html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  <a:hlinkClick r:id="rId3"/>
              </a:rPr>
              <a:t>https://www.safaribooksonline.com/library/view/data-algorithms/9781491906170/ch01.html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r>
              <a:rPr lang="en-IN" u="sng" dirty="0">
                <a:solidFill>
                  <a:schemeClr val="tx1"/>
                </a:solidFill>
              </a:rPr>
              <a:t>Dataset: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</a:t>
            </a:r>
            <a:r>
              <a:rPr lang="en-IN" dirty="0">
                <a:solidFill>
                  <a:schemeClr val="tx1"/>
                </a:solidFill>
                <a:hlinkClick r:id="rId4"/>
              </a:rPr>
              <a:t>https://data.cityofchicago.org/Public-Safety/Crimes-2001-to-present/ijzp-q8t2</a:t>
            </a:r>
            <a:r>
              <a:rPr lang="en-IN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1439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293</TotalTime>
  <Words>165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Chicago Crime Analysis</vt:lpstr>
      <vt:lpstr>Problem Statement: Analysis of the Chicago Crimes dataset</vt:lpstr>
      <vt:lpstr>Exploratory Data Analysis</vt:lpstr>
      <vt:lpstr>EDA Continued</vt:lpstr>
      <vt:lpstr>EDA Continued</vt:lpstr>
      <vt:lpstr>EDA Continued</vt:lpstr>
      <vt:lpstr>Moving Average</vt:lpstr>
      <vt:lpstr>Naive Bayes Classification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 Analysis</dc:title>
  <dc:creator>Kaushik Chandrashekhar Paranjpe</dc:creator>
  <cp:lastModifiedBy>Kaushik Chandrashekhar Paranjpe</cp:lastModifiedBy>
  <cp:revision>33</cp:revision>
  <dcterms:created xsi:type="dcterms:W3CDTF">2018-12-13T15:20:17Z</dcterms:created>
  <dcterms:modified xsi:type="dcterms:W3CDTF">2018-12-16T00:56:33Z</dcterms:modified>
</cp:coreProperties>
</file>