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57" r:id="rId4"/>
    <p:sldId id="256"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100" d="100"/>
          <a:sy n="100" d="100"/>
        </p:scale>
        <p:origin x="-34"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12/14/2018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12/14/2018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12/14/2018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B0D8C-D0B9-4F75-BAA3-C57431FFACB7}"/>
              </a:ext>
            </a:extLst>
          </p:cNvPr>
          <p:cNvSpPr txBox="1">
            <a:spLocks/>
          </p:cNvSpPr>
          <p:nvPr/>
        </p:nvSpPr>
        <p:spPr>
          <a:xfrm>
            <a:off x="2277102" y="1804622"/>
            <a:ext cx="9618890" cy="4446709"/>
          </a:xfrm>
          <a:prstGeom prst="rect">
            <a:avLst/>
          </a:prstGeom>
        </p:spPr>
        <p:txBody>
          <a:bodyPr>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7200" dirty="0"/>
              <a:t>Online Book shopping store using blazor</a:t>
            </a:r>
          </a:p>
        </p:txBody>
      </p:sp>
    </p:spTree>
    <p:extLst>
      <p:ext uri="{BB962C8B-B14F-4D97-AF65-F5344CB8AC3E}">
        <p14:creationId xmlns:p14="http://schemas.microsoft.com/office/powerpoint/2010/main" val="2448089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B5157-D78D-4CD6-BC88-BBCB929DB315}"/>
              </a:ext>
            </a:extLst>
          </p:cNvPr>
          <p:cNvSpPr>
            <a:spLocks noGrp="1"/>
          </p:cNvSpPr>
          <p:nvPr>
            <p:ph type="title"/>
          </p:nvPr>
        </p:nvSpPr>
        <p:spPr>
          <a:xfrm>
            <a:off x="1451579" y="1081455"/>
            <a:ext cx="9603275" cy="1062446"/>
          </a:xfrm>
        </p:spPr>
        <p:txBody>
          <a:bodyPr/>
          <a:lstStyle/>
          <a:p>
            <a:pPr algn="ctr"/>
            <a:r>
              <a:rPr lang="en-US" dirty="0"/>
              <a:t>Technologies used</a:t>
            </a:r>
          </a:p>
        </p:txBody>
      </p:sp>
      <p:sp>
        <p:nvSpPr>
          <p:cNvPr id="3" name="Content Placeholder 2">
            <a:extLst>
              <a:ext uri="{FF2B5EF4-FFF2-40B4-BE49-F238E27FC236}">
                <a16:creationId xmlns:a16="http://schemas.microsoft.com/office/drawing/2014/main" id="{3C7F8478-B6A4-4E2F-873A-233892C2FB36}"/>
              </a:ext>
            </a:extLst>
          </p:cNvPr>
          <p:cNvSpPr>
            <a:spLocks noGrp="1"/>
          </p:cNvSpPr>
          <p:nvPr>
            <p:ph idx="1"/>
          </p:nvPr>
        </p:nvSpPr>
        <p:spPr>
          <a:xfrm>
            <a:off x="1451579" y="2015732"/>
            <a:ext cx="9603275" cy="3927868"/>
          </a:xfrm>
        </p:spPr>
        <p:txBody>
          <a:bodyPr/>
          <a:lstStyle/>
          <a:p>
            <a:r>
              <a:rPr lang="en-US" dirty="0"/>
              <a:t>Blazor (</a:t>
            </a:r>
            <a:r>
              <a:rPr lang="en-US" dirty="0" err="1"/>
              <a:t>WebAssembly</a:t>
            </a:r>
            <a:r>
              <a:rPr lang="en-US" dirty="0"/>
              <a:t> for C#)</a:t>
            </a:r>
          </a:p>
          <a:p>
            <a:r>
              <a:rPr lang="en-US" dirty="0" err="1"/>
              <a:t>ASP.Net</a:t>
            </a:r>
            <a:r>
              <a:rPr lang="en-US" dirty="0"/>
              <a:t> Core 2.1</a:t>
            </a:r>
          </a:p>
          <a:p>
            <a:endParaRPr lang="en-US" dirty="0"/>
          </a:p>
          <a:p>
            <a:r>
              <a:rPr lang="en-US" dirty="0"/>
              <a:t>Blazor is a web UI framework based on C#, Razor, and HTML that runs in the web browsers via </a:t>
            </a:r>
            <a:r>
              <a:rPr lang="en-US" dirty="0" err="1"/>
              <a:t>WebAssembly</a:t>
            </a:r>
            <a:r>
              <a:rPr lang="en-US" dirty="0"/>
              <a:t>. Blazor was designed to simplify the task of building fast single-page applications that run in any browser.</a:t>
            </a:r>
          </a:p>
          <a:p>
            <a:r>
              <a:rPr lang="en-US" dirty="0"/>
              <a:t>Because of blazor, we can completely eliminate the use of </a:t>
            </a:r>
            <a:r>
              <a:rPr lang="en-US" dirty="0" err="1"/>
              <a:t>Javascript</a:t>
            </a:r>
            <a:r>
              <a:rPr lang="en-US" dirty="0"/>
              <a:t> on the client-side.</a:t>
            </a:r>
          </a:p>
        </p:txBody>
      </p:sp>
    </p:spTree>
    <p:extLst>
      <p:ext uri="{BB962C8B-B14F-4D97-AF65-F5344CB8AC3E}">
        <p14:creationId xmlns:p14="http://schemas.microsoft.com/office/powerpoint/2010/main" val="2300313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9864-A28F-4B7C-A6B5-25BA45924F52}"/>
              </a:ext>
            </a:extLst>
          </p:cNvPr>
          <p:cNvSpPr>
            <a:spLocks noGrp="1"/>
          </p:cNvSpPr>
          <p:nvPr>
            <p:ph type="title"/>
          </p:nvPr>
        </p:nvSpPr>
        <p:spPr>
          <a:xfrm>
            <a:off x="1477956" y="1136677"/>
            <a:ext cx="9603275" cy="1049235"/>
          </a:xfrm>
        </p:spPr>
        <p:txBody>
          <a:bodyPr>
            <a:normAutofit/>
          </a:bodyPr>
          <a:lstStyle/>
          <a:p>
            <a:pPr algn="ctr"/>
            <a:r>
              <a:rPr lang="en-US" sz="3600" dirty="0"/>
              <a:t>About our project</a:t>
            </a:r>
          </a:p>
        </p:txBody>
      </p:sp>
      <p:sp>
        <p:nvSpPr>
          <p:cNvPr id="3" name="Content Placeholder 2">
            <a:extLst>
              <a:ext uri="{FF2B5EF4-FFF2-40B4-BE49-F238E27FC236}">
                <a16:creationId xmlns:a16="http://schemas.microsoft.com/office/drawing/2014/main" id="{7E5CBA6E-54E3-47A3-AB81-BC780F0E41CE}"/>
              </a:ext>
            </a:extLst>
          </p:cNvPr>
          <p:cNvSpPr>
            <a:spLocks noGrp="1"/>
          </p:cNvSpPr>
          <p:nvPr>
            <p:ph idx="1"/>
          </p:nvPr>
        </p:nvSpPr>
        <p:spPr>
          <a:xfrm>
            <a:off x="1294362" y="2270710"/>
            <a:ext cx="9603275" cy="3450613"/>
          </a:xfrm>
        </p:spPr>
        <p:txBody>
          <a:bodyPr/>
          <a:lstStyle/>
          <a:p>
            <a:r>
              <a:rPr lang="en-US" dirty="0"/>
              <a:t>We have created a simple online bookstore where there is an admin who can add, delete, update book details(CRUD). </a:t>
            </a:r>
          </a:p>
          <a:p>
            <a:r>
              <a:rPr lang="en-US" dirty="0"/>
              <a:t>And there is also a user who can buy books. The User can also view his orders that he has placed.</a:t>
            </a:r>
          </a:p>
          <a:p>
            <a:r>
              <a:rPr lang="en-US" dirty="0"/>
              <a:t>We are carrying out all the operations using MSSQL and all the activities that are being taken place in the website are stored on the database in the respective entities or tables.</a:t>
            </a:r>
          </a:p>
          <a:p>
            <a:endParaRPr lang="en-US" dirty="0"/>
          </a:p>
        </p:txBody>
      </p:sp>
    </p:spTree>
    <p:extLst>
      <p:ext uri="{BB962C8B-B14F-4D97-AF65-F5344CB8AC3E}">
        <p14:creationId xmlns:p14="http://schemas.microsoft.com/office/powerpoint/2010/main" val="2433210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905B-C7EB-44B5-A7CD-98F3D5D7E999}"/>
              </a:ext>
            </a:extLst>
          </p:cNvPr>
          <p:cNvSpPr>
            <a:spLocks noGrp="1"/>
          </p:cNvSpPr>
          <p:nvPr>
            <p:ph type="ctrTitle"/>
          </p:nvPr>
        </p:nvSpPr>
        <p:spPr>
          <a:xfrm>
            <a:off x="2338648" y="978145"/>
            <a:ext cx="8637073" cy="2541431"/>
          </a:xfrm>
        </p:spPr>
        <p:txBody>
          <a:bodyPr>
            <a:normAutofit fontScale="90000"/>
          </a:bodyPr>
          <a:lstStyle/>
          <a:p>
            <a:r>
              <a:rPr lang="en-US" dirty="0"/>
              <a:t>Online Book shopping store using blazor</a:t>
            </a:r>
          </a:p>
        </p:txBody>
      </p:sp>
    </p:spTree>
    <p:extLst>
      <p:ext uri="{BB962C8B-B14F-4D97-AF65-F5344CB8AC3E}">
        <p14:creationId xmlns:p14="http://schemas.microsoft.com/office/powerpoint/2010/main" val="693823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0167-B110-4853-9DED-348DD773613E}"/>
              </a:ext>
            </a:extLst>
          </p:cNvPr>
          <p:cNvSpPr>
            <a:spLocks noGrp="1"/>
          </p:cNvSpPr>
          <p:nvPr>
            <p:ph type="title"/>
          </p:nvPr>
        </p:nvSpPr>
        <p:spPr/>
        <p:txBody>
          <a:bodyPr/>
          <a:lstStyle/>
          <a:p>
            <a:pPr algn="ctr"/>
            <a:r>
              <a:rPr lang="en-US" dirty="0"/>
              <a:t>Login Page</a:t>
            </a:r>
          </a:p>
        </p:txBody>
      </p:sp>
      <p:sp>
        <p:nvSpPr>
          <p:cNvPr id="3" name="Content Placeholder 2">
            <a:extLst>
              <a:ext uri="{FF2B5EF4-FFF2-40B4-BE49-F238E27FC236}">
                <a16:creationId xmlns:a16="http://schemas.microsoft.com/office/drawing/2014/main" id="{D7AF46AE-E7D4-4677-BC11-1C86DF01FD62}"/>
              </a:ext>
            </a:extLst>
          </p:cNvPr>
          <p:cNvSpPr>
            <a:spLocks noGrp="1"/>
          </p:cNvSpPr>
          <p:nvPr>
            <p:ph idx="1"/>
          </p:nvPr>
        </p:nvSpPr>
        <p:spPr/>
        <p:txBody>
          <a:bodyPr/>
          <a:lstStyle/>
          <a:p>
            <a:r>
              <a:rPr lang="en-US" dirty="0"/>
              <a:t>Here the User or the Admin can enter their                                                                    specific username and password to enter</a:t>
            </a:r>
          </a:p>
          <a:p>
            <a:r>
              <a:rPr lang="en-US" dirty="0"/>
              <a:t>We have made sure that when the user enters                                                                 his credentials he is redirected to User Home                                                                 and when it is an admin, he is redirected to an                                                                 admin home page.</a:t>
            </a:r>
          </a:p>
          <a:p>
            <a:r>
              <a:rPr lang="en-US" dirty="0"/>
              <a:t>We also have an option to </a:t>
            </a:r>
            <a:r>
              <a:rPr lang="en-US" dirty="0" err="1"/>
              <a:t>signUp</a:t>
            </a:r>
            <a:r>
              <a:rPr lang="en-US" dirty="0"/>
              <a:t> for a user</a:t>
            </a:r>
          </a:p>
        </p:txBody>
      </p:sp>
      <p:pic>
        <p:nvPicPr>
          <p:cNvPr id="4" name="Picture 3">
            <a:extLst>
              <a:ext uri="{FF2B5EF4-FFF2-40B4-BE49-F238E27FC236}">
                <a16:creationId xmlns:a16="http://schemas.microsoft.com/office/drawing/2014/main" id="{55DDF44C-5A35-4D4F-8301-13EEE0A7FE62}"/>
              </a:ext>
            </a:extLst>
          </p:cNvPr>
          <p:cNvPicPr>
            <a:picLocks noChangeAspect="1"/>
          </p:cNvPicPr>
          <p:nvPr/>
        </p:nvPicPr>
        <p:blipFill>
          <a:blip r:embed="rId2"/>
          <a:stretch>
            <a:fillRect/>
          </a:stretch>
        </p:blipFill>
        <p:spPr>
          <a:xfrm>
            <a:off x="6775939" y="1970670"/>
            <a:ext cx="4152900" cy="3495675"/>
          </a:xfrm>
          <a:prstGeom prst="rect">
            <a:avLst/>
          </a:prstGeom>
        </p:spPr>
      </p:pic>
    </p:spTree>
    <p:extLst>
      <p:ext uri="{BB962C8B-B14F-4D97-AF65-F5344CB8AC3E}">
        <p14:creationId xmlns:p14="http://schemas.microsoft.com/office/powerpoint/2010/main" val="2368450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BB06F-2BF6-492E-8523-2C16A3E1A2EC}"/>
              </a:ext>
            </a:extLst>
          </p:cNvPr>
          <p:cNvSpPr>
            <a:spLocks noGrp="1"/>
          </p:cNvSpPr>
          <p:nvPr>
            <p:ph type="title"/>
          </p:nvPr>
        </p:nvSpPr>
        <p:spPr>
          <a:xfrm>
            <a:off x="1294362" y="1200759"/>
            <a:ext cx="9603275" cy="1049235"/>
          </a:xfrm>
        </p:spPr>
        <p:txBody>
          <a:bodyPr/>
          <a:lstStyle/>
          <a:p>
            <a:pPr algn="ctr"/>
            <a:r>
              <a:rPr lang="en-US" dirty="0"/>
              <a:t>User View</a:t>
            </a:r>
          </a:p>
        </p:txBody>
      </p:sp>
      <p:pic>
        <p:nvPicPr>
          <p:cNvPr id="4" name="Content Placeholder 3">
            <a:extLst>
              <a:ext uri="{FF2B5EF4-FFF2-40B4-BE49-F238E27FC236}">
                <a16:creationId xmlns:a16="http://schemas.microsoft.com/office/drawing/2014/main" id="{A7F4B795-F733-4372-9695-5522516D9535}"/>
              </a:ext>
            </a:extLst>
          </p:cNvPr>
          <p:cNvPicPr>
            <a:picLocks noGrp="1" noChangeAspect="1"/>
          </p:cNvPicPr>
          <p:nvPr>
            <p:ph idx="1"/>
          </p:nvPr>
        </p:nvPicPr>
        <p:blipFill>
          <a:blip r:embed="rId2"/>
          <a:stretch>
            <a:fillRect/>
          </a:stretch>
        </p:blipFill>
        <p:spPr>
          <a:xfrm>
            <a:off x="5726658" y="1990914"/>
            <a:ext cx="6200705" cy="3411666"/>
          </a:xfrm>
          <a:prstGeom prst="rect">
            <a:avLst/>
          </a:prstGeom>
        </p:spPr>
      </p:pic>
      <p:sp>
        <p:nvSpPr>
          <p:cNvPr id="5" name="TextBox 4">
            <a:extLst>
              <a:ext uri="{FF2B5EF4-FFF2-40B4-BE49-F238E27FC236}">
                <a16:creationId xmlns:a16="http://schemas.microsoft.com/office/drawing/2014/main" id="{BBF18AE8-D661-415C-89B6-9D410E4FCF97}"/>
              </a:ext>
            </a:extLst>
          </p:cNvPr>
          <p:cNvSpPr txBox="1"/>
          <p:nvPr/>
        </p:nvSpPr>
        <p:spPr>
          <a:xfrm>
            <a:off x="1405470" y="1894092"/>
            <a:ext cx="4210080" cy="4370427"/>
          </a:xfrm>
          <a:prstGeom prst="rect">
            <a:avLst/>
          </a:prstGeom>
          <a:noFill/>
        </p:spPr>
        <p:txBody>
          <a:bodyPr wrap="square" rtlCol="0">
            <a:spAutoFit/>
          </a:bodyPr>
          <a:lstStyle/>
          <a:p>
            <a:pPr marL="285750" indent="-285750">
              <a:buFont typeface="Arial" panose="020B0604020202020204" pitchFamily="34" charset="0"/>
              <a:buChar char="•"/>
            </a:pPr>
            <a:r>
              <a:rPr lang="en-US" sz="2000" dirty="0"/>
              <a:t>This the User view that we have created where the user can see the books available in the online store. He can choose the quantity and add the item to the cart.</a:t>
            </a:r>
          </a:p>
          <a:p>
            <a:endParaRPr lang="en-US" sz="2000" dirty="0"/>
          </a:p>
          <a:p>
            <a:pPr marL="285750" indent="-285750">
              <a:buFont typeface="Arial" panose="020B0604020202020204" pitchFamily="34" charset="0"/>
              <a:buChar char="•"/>
            </a:pPr>
            <a:r>
              <a:rPr lang="en-US" sz="2000" dirty="0"/>
              <a:t>To view the cart, the user can click on cart in the left hand side navigation menu.</a:t>
            </a:r>
          </a:p>
          <a:p>
            <a:endParaRPr lang="en-US" sz="2000" dirty="0"/>
          </a:p>
          <a:p>
            <a:pPr marL="285750" indent="-285750">
              <a:buFont typeface="Arial" panose="020B0604020202020204" pitchFamily="34" charset="0"/>
              <a:buChar char="•"/>
            </a:pPr>
            <a:r>
              <a:rPr lang="en-US" sz="2000" dirty="0"/>
              <a:t>To view the previous order history, the user can click on My Orders option</a:t>
            </a:r>
          </a:p>
          <a:p>
            <a:endParaRPr lang="en-US" dirty="0"/>
          </a:p>
        </p:txBody>
      </p:sp>
    </p:spTree>
    <p:extLst>
      <p:ext uri="{BB962C8B-B14F-4D97-AF65-F5344CB8AC3E}">
        <p14:creationId xmlns:p14="http://schemas.microsoft.com/office/powerpoint/2010/main" val="2596357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90</TotalTime>
  <Words>295</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Gallery</vt:lpstr>
      <vt:lpstr>PowerPoint Presentation</vt:lpstr>
      <vt:lpstr>Technologies used</vt:lpstr>
      <vt:lpstr>About our project</vt:lpstr>
      <vt:lpstr>Online Book shopping store using blazor</vt:lpstr>
      <vt:lpstr>Login Page</vt:lpstr>
      <vt:lpstr>User 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Book shopping store using blazor</dc:title>
  <dc:creator>Akshay</dc:creator>
  <cp:lastModifiedBy>Akshay</cp:lastModifiedBy>
  <cp:revision>6</cp:revision>
  <dcterms:created xsi:type="dcterms:W3CDTF">2018-12-14T15:16:43Z</dcterms:created>
  <dcterms:modified xsi:type="dcterms:W3CDTF">2018-12-14T16:47:38Z</dcterms:modified>
</cp:coreProperties>
</file>