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82212-2AD6-4626-B587-276602EE381C}" v="1" dt="2022-08-12T16:42:0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DD7E-E7BB-4DFA-BD29-758343DF9B3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59833-55FA-4DEA-A59E-259207CEB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59833-55FA-4DEA-A59E-259207CEB3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2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9308349" y="6545180"/>
            <a:ext cx="1998600" cy="250200"/>
          </a:xfrm>
          <a:prstGeom prst="rect">
            <a:avLst/>
          </a:prstGeom>
          <a:noFill/>
          <a:ln>
            <a:noFill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CA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CAPGEMINI CONSULTING  |   </a:t>
            </a:r>
            <a:fld id="{00000000-1234-1234-1234-123412341234}" type="slidenum">
              <a:rPr lang="en-CA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60800" y="1607875"/>
            <a:ext cx="4053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60800" y="4849700"/>
            <a:ext cx="42117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CA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-CA" dirty="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20223" y="3315694"/>
            <a:ext cx="72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80EB93C-A012-B546-9ABE-77B99DF021CF}" type="slidenum">
              <a:rPr lang="en-US" sz="1200" smtClean="0">
                <a:solidFill>
                  <a:srgbClr val="57585A"/>
                </a:solidFill>
              </a:rPr>
              <a:t>‹#›</a:t>
            </a:fld>
            <a:endParaRPr lang="en-US" sz="1200" dirty="0">
              <a:solidFill>
                <a:srgbClr val="5758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672" y="6540748"/>
            <a:ext cx="839745" cy="1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2F93-6F6E-421E-A1C2-090590FC21E3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345" y="1913860"/>
            <a:ext cx="4151008" cy="48065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    Skills &amp; Experience Summary</a:t>
            </a:r>
          </a:p>
          <a:p>
            <a:pPr marL="171450" indent="-171450" algn="just" eaLnBrk="1" hangingPunct="1"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Analyst at Capgemini, working on CIF.</a:t>
            </a:r>
          </a:p>
          <a:p>
            <a:pPr marL="171450" indent="-171450" algn="just" eaLnBrk="1" hangingPunct="1"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Developing application based on the spring-boot technology. </a:t>
            </a:r>
          </a:p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endParaRPr lang="en-US" sz="12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     </a:t>
            </a: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Competencies 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-apple-system"/>
              </a:rPr>
              <a:t>Having Knowledge on Spring framework as well as MySQL, PostgreSQL databases. 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-apple-system"/>
              </a:rPr>
              <a:t>Worked on redevelopment of CIF  framework.</a:t>
            </a:r>
          </a:p>
          <a:p>
            <a:pPr lvl="0" defTabSz="957756">
              <a:buClr>
                <a:srgbClr val="0098C7"/>
              </a:buClr>
              <a:defRPr/>
            </a:pPr>
            <a:r>
              <a:rPr lang="en-IN" sz="1200" b="1" dirty="0">
                <a:solidFill>
                  <a:srgbClr val="242424"/>
                </a:solidFill>
                <a:latin typeface="-apple-system"/>
                <a:cs typeface="Calibri" pitchFamily="34" charset="0"/>
              </a:rPr>
              <a:t> </a:t>
            </a:r>
          </a:p>
          <a:p>
            <a:pPr lvl="0" defTabSz="957756">
              <a:buClr>
                <a:srgbClr val="0098C7"/>
              </a:buClr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    Certifications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rgbClr val="998C85">
                    <a:lumMod val="50000"/>
                  </a:srgbClr>
                </a:solidFill>
                <a:ea typeface="ＭＳ Ｐゴシック" panose="020B0600070205080204" pitchFamily="34" charset="-128"/>
                <a:cs typeface="Times New Roman" pitchFamily="18" charset="0"/>
              </a:rPr>
              <a:t>Migration Ambassador Foundation AWS.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rgbClr val="998C85">
                    <a:lumMod val="50000"/>
                  </a:srgbClr>
                </a:solidFill>
                <a:ea typeface="ＭＳ Ｐゴシック" panose="020B0600070205080204" pitchFamily="34" charset="-128"/>
                <a:cs typeface="Times New Roman" pitchFamily="18" charset="0"/>
              </a:rPr>
              <a:t>Agile Software Development.</a:t>
            </a:r>
            <a:endParaRPr lang="en-US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 Placeholder 14"/>
          <p:cNvSpPr txBox="1">
            <a:spLocks/>
          </p:cNvSpPr>
          <p:nvPr/>
        </p:nvSpPr>
        <p:spPr bwMode="auto">
          <a:xfrm>
            <a:off x="1555751" y="942753"/>
            <a:ext cx="3174548" cy="102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25525" indent="-1025525" defTabSz="12525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Kaushik Rane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Analyst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Mumbai, India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5" y="137604"/>
            <a:ext cx="7929342" cy="406265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>
            <a:lvl1pPr defTabSz="1038910">
              <a:lnSpc>
                <a:spcPct val="85000"/>
              </a:lnSpc>
              <a:spcBef>
                <a:spcPct val="0"/>
              </a:spcBef>
              <a:buNone/>
              <a:defRPr lang="en-GB" sz="2400" b="1" dirty="0">
                <a:solidFill>
                  <a:srgbClr val="0070AD"/>
                </a:solidFill>
                <a:latin typeface="Verdana"/>
                <a:cs typeface="Calibri" pitchFamily="34" charset="0"/>
              </a:defRPr>
            </a:lvl1pPr>
          </a:lstStyle>
          <a:p>
            <a:r>
              <a:rPr lang="en-GB" b="0" dirty="0"/>
              <a:t>Kaushik Rane | Analyst</a:t>
            </a:r>
          </a:p>
        </p:txBody>
      </p:sp>
      <p:sp>
        <p:nvSpPr>
          <p:cNvPr id="10" name="Text Placeholder 20"/>
          <p:cNvSpPr txBox="1">
            <a:spLocks/>
          </p:cNvSpPr>
          <p:nvPr/>
        </p:nvSpPr>
        <p:spPr bwMode="auto">
          <a:xfrm>
            <a:off x="4730298" y="815163"/>
            <a:ext cx="7041015" cy="59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3538" indent="-188913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150"/>
              </a:spcBef>
              <a:spcAft>
                <a:spcPts val="150"/>
              </a:spcAft>
              <a:defRPr/>
            </a:pP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Professional</a:t>
            </a:r>
            <a:r>
              <a:rPr lang="en-US" sz="1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Experience</a:t>
            </a:r>
            <a:r>
              <a:rPr lang="en-US" sz="1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Developing Entities and services in spring boot.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 Developing spring boot microservices.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242424"/>
                </a:solidFill>
                <a:latin typeface="-apple-system"/>
              </a:rPr>
              <a:t> </a:t>
            </a: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Worked on understanding the existing CIF in spring MVC and redeveloping it on spring boot framework.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242424"/>
                </a:solidFill>
                <a:latin typeface="-apple-system"/>
              </a:rPr>
              <a:t> Worked and implemented a procedure to create a backup for database.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IN" dirty="0">
                <a:solidFill>
                  <a:srgbClr val="242424"/>
                </a:solidFill>
                <a:latin typeface="-apple-system"/>
              </a:rPr>
              <a:t>Currently working on a case study(Pharmacy Management System). </a:t>
            </a:r>
            <a:endParaRPr lang="en-IN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IN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0" marR="0" lvl="0" indent="0" algn="just" defTabSz="108823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809625" algn="l"/>
              </a:tabLst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Technical Skills:  </a:t>
            </a:r>
            <a:r>
              <a:rPr lang="en-US" sz="1000" dirty="0">
                <a:solidFill>
                  <a:prstClr val="black"/>
                </a:solidFill>
                <a:latin typeface="Verdana"/>
                <a:ea typeface="+mn-ea"/>
                <a:cs typeface="Calibri" pitchFamily="34" charset="0"/>
              </a:rPr>
              <a:t>Java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, s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pring</a:t>
            </a:r>
            <a:r>
              <a:rPr lang="en-US" sz="1000" dirty="0">
                <a:solidFill>
                  <a:prstClr val="black"/>
                </a:solidFill>
                <a:latin typeface="Verdana"/>
                <a:ea typeface="+mn-ea"/>
                <a:cs typeface="Calibri" pitchFamily="34" charset="0"/>
              </a:rPr>
              <a:t>-boot, SQL.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Calibri" pitchFamily="34" charset="0"/>
            </a:endParaRPr>
          </a:p>
          <a:p>
            <a:endParaRPr lang="en-US" b="1" dirty="0"/>
          </a:p>
          <a:p>
            <a:r>
              <a:rPr lang="en-US" b="1" dirty="0"/>
              <a:t>Tools: </a:t>
            </a:r>
            <a:r>
              <a:rPr lang="en-US" dirty="0"/>
              <a:t>STS, MySQL Workbench, PgAdmin, Eclipse, Postman.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115888" indent="-1158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marL="115888" lvl="0" indent="-1158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C6365-5A59-4308-AE7D-AF34A6A37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4" y="675822"/>
            <a:ext cx="981186" cy="12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154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Open Sans</vt:lpstr>
      <vt:lpstr>Pontano Sans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Deshmukh, Gunjan</dc:creator>
  <cp:lastModifiedBy>Rane, Kaushik Uday</cp:lastModifiedBy>
  <cp:revision>118</cp:revision>
  <dcterms:created xsi:type="dcterms:W3CDTF">2020-07-23T12:06:10Z</dcterms:created>
  <dcterms:modified xsi:type="dcterms:W3CDTF">2022-11-03T06:39:21Z</dcterms:modified>
</cp:coreProperties>
</file>