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KAUSHIK RAO P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312206954/0D4F25EF087FC99BC874F909A46C3B79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3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B.COM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COLLEGE.  AGURCUAND MANMULL JAIN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