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8D4A-8994-2CAE-8EB7-D159E7CE2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F091C-F1CA-D4B4-5C91-AE03CE749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F7316-25A3-961F-F139-E320DBD6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D718-D853-4DB9-8C97-7107CC3F6612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F5E96-B138-BF46-D7CF-25DA48D0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074FE-5618-3BF4-4A6F-E1426D0D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C725-DA22-41DB-BCDA-C73F18D98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6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268E-57CF-0F2E-0579-D2FB0CE9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3278A-62AC-D445-45BF-D4D9E4CBA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925D2-E876-82B2-5C7C-EAAB9043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D718-D853-4DB9-8C97-7107CC3F6612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7CD7A-47CC-692C-2407-1AA52D8E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DF93D-717A-5D40-288E-29738B1B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C725-DA22-41DB-BCDA-C73F18D98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50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67EA8-5CA1-26BD-CC78-BE581B540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BCB41-AE9E-12C2-2DB0-1929F3B5E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1FD93-B620-CBDA-685E-CE59C445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D718-D853-4DB9-8C97-7107CC3F6612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002A0-66AD-21D3-8767-68AF74A6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79F72-1A49-1FCC-45D0-E62DBD50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C725-DA22-41DB-BCDA-C73F18D98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35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7030-7317-6496-2143-8C0E29FD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383F3-CC25-5E71-3AB9-549CE9C4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604B1-2ADF-77FE-C991-78508F15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D718-D853-4DB9-8C97-7107CC3F6612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B9635-F01A-EE88-CB07-DD10D2AD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67601-AE08-5457-04C5-A90219E5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C725-DA22-41DB-BCDA-C73F18D98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7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9D05-8D93-C4A9-C2A1-428F91FF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FE1C0-AF4E-70F6-F4C7-B601B1DEE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B10D-57D8-69DB-7E62-09758669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D718-D853-4DB9-8C97-7107CC3F6612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B2A55-C771-677B-4274-5C419393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5BB2B-41C3-5B8F-6D64-CA81D2A6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C725-DA22-41DB-BCDA-C73F18D98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4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9F0B-0FC6-B14E-D480-60FED430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B95D-5EDC-2688-4234-620F7825D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56F17-40A9-8540-A4AD-979674403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7A559-50E7-D442-8BDD-12813FC0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D718-D853-4DB9-8C97-7107CC3F6612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E31AE-B5A0-1901-F84F-DF6F138D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53C28-5437-59D5-4D2A-9A65A83E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C725-DA22-41DB-BCDA-C73F18D98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54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F3E7-7C47-3BE8-806E-852AA458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93EE-E888-2B64-9043-B109CA3A2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670F7-F198-8865-C5EB-945BA7855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20A43-43EE-04D0-B713-5C43FF299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E3BB4-B802-1079-E588-E1439CC6C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1235E-44D5-9382-6C54-C54CB7EF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D718-D853-4DB9-8C97-7107CC3F6612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31F75-C1DA-41F0-AF2C-8AB77D8B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5E0B0-B2E0-B678-77CA-6CA1DED4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C725-DA22-41DB-BCDA-C73F18D98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69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505B-83B2-D1FB-E137-9A16C15D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B41AC-FA83-8D49-AE8B-9916EBD0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D718-D853-4DB9-8C97-7107CC3F6612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9512C-8B49-CB3F-6FD9-F6F743AF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0D0B6-9945-CB3E-5AD4-50E4F311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C725-DA22-41DB-BCDA-C73F18D98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85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A50FC-A64F-22C9-0EA1-8257687D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D718-D853-4DB9-8C97-7107CC3F6612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EDFF3-CC7C-7CD6-9719-258923C6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29D36-F017-5143-1233-ACF364C7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C725-DA22-41DB-BCDA-C73F18D98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70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B8FD-483D-A794-BDC0-9B91FC81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1AF3A-211D-CF92-059F-7FDC59212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E22AB-7267-B39C-ED38-457E0AC29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BD992-CA93-60F8-0FAE-311E0A41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D718-D853-4DB9-8C97-7107CC3F6612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E4BB7-0714-8FA5-C431-230E44B4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4C166-BAFB-B4FA-C34F-39EAFE10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C725-DA22-41DB-BCDA-C73F18D98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76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B96E-C79A-B253-EAF6-B2615FB9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AE751-82D6-301C-8CBA-2802A3FBB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8E02D-E960-C8D1-F248-EA496457E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6284B-811E-1C02-939B-5E80BD46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D718-D853-4DB9-8C97-7107CC3F6612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1C424-52C9-2313-505E-6CCEB3A1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E6A37-1E25-E025-EEE2-0EC2CC30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C725-DA22-41DB-BCDA-C73F18D98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03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C645E-3943-43AA-CC16-92816838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976DC-4819-B06E-3CA1-C558793B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E3BBA-C91A-7B08-0EFC-EDE4F5AB4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CD718-D853-4DB9-8C97-7107CC3F6612}" type="datetimeFigureOut">
              <a:rPr lang="en-IN" smtClean="0"/>
              <a:t>14-07-2022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C47E9-12F6-39BE-F6B8-D738D3FCC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AE3C8-A7AF-12E9-093C-55FA68858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2C725-DA22-41DB-BCDA-C73F18D98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85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FC8F-6F9A-7372-FD9A-DBF5D1E6D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Analysis of Algorithms Laboratory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80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23B9C4-7495-550B-CFC4-CC8681AE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54290"/>
            <a:ext cx="10515600" cy="58621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vs Problem Instance vs Problem Space</a:t>
            </a:r>
            <a:endParaRPr lang="en-IN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32F4E1-D959-613E-4209-AFDE5438B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254"/>
            <a:ext cx="10515600" cy="532938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will indicate the input and the expected output</a:t>
            </a:r>
          </a:p>
          <a:p>
            <a:pPr marL="0" indent="0">
              <a:buNone/>
            </a:pPr>
            <a:r>
              <a:rPr lang="en-US" sz="1800" b="0" i="1" u="none" strike="noStrike" baseline="0" dirty="0">
                <a:latin typeface="Kp-Italic"/>
              </a:rPr>
              <a:t>		</a:t>
            </a:r>
          </a:p>
          <a:p>
            <a:pPr marL="0" indent="0">
              <a:buNone/>
            </a:pPr>
            <a:r>
              <a:rPr lang="en-US" sz="1800" i="1" dirty="0">
                <a:latin typeface="Kp-Italic"/>
              </a:rPr>
              <a:t>			</a:t>
            </a:r>
            <a:r>
              <a:rPr lang="en-US" sz="1800" b="0" i="1" u="none" strike="noStrike" baseline="0" dirty="0">
                <a:latin typeface="Kp-Italic"/>
              </a:rPr>
              <a:t>Compute the sum of two single digit numbers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competitions, the problem statement will mention the input format ,    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format and constraints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instance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particular input of the problem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Sample Input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9  7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Sample Output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16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554F7-F9FD-44FF-E93B-2C2780220096}"/>
              </a:ext>
            </a:extLst>
          </p:cNvPr>
          <p:cNvSpPr/>
          <p:nvPr/>
        </p:nvSpPr>
        <p:spPr>
          <a:xfrm>
            <a:off x="6437747" y="4304146"/>
            <a:ext cx="3251197" cy="11730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space - All possible problem instances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50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1F15-6E45-D28B-AF0D-D8B2D503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93399"/>
            <a:ext cx="10515600" cy="58621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DCDCD-6A0F-B1B3-D965-34321D67A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255"/>
            <a:ext cx="10515600" cy="50892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-  sequence of steps which will translate the inputs into the required output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How should an algorithm be?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Correct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Provide the output in an reasonable time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 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algorithm in steps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Unambiguous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Need not strictly adhere to the rules of programming language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39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BF894E-C021-10AB-E60C-8C563EF9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93399"/>
            <a:ext cx="10515600" cy="58621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Correctness of the algorithm</a:t>
            </a:r>
            <a:endParaRPr lang="en-IN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D9A3AF-F169-1A76-C7AE-EAD2A2216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255"/>
            <a:ext cx="10515600" cy="50892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Algorithm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Translate every possible input instance into correct output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Algorithm will be considered incorrect if it doesn’t provide 	correct output 	even for one input instance </a:t>
            </a:r>
          </a:p>
        </p:txBody>
      </p:sp>
    </p:spTree>
    <p:extLst>
      <p:ext uri="{BB962C8B-B14F-4D97-AF65-F5344CB8AC3E}">
        <p14:creationId xmlns:p14="http://schemas.microsoft.com/office/powerpoint/2010/main" val="264762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F3BC5F-B976-0024-CCAF-D7F3A58F7764}"/>
              </a:ext>
            </a:extLst>
          </p:cNvPr>
          <p:cNvSpPr txBox="1">
            <a:spLocks/>
          </p:cNvSpPr>
          <p:nvPr/>
        </p:nvSpPr>
        <p:spPr>
          <a:xfrm>
            <a:off x="711200" y="293399"/>
            <a:ext cx="10515600" cy="586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Fastness of the algorithm</a:t>
            </a:r>
            <a:endParaRPr lang="en-IN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9A592F-72FB-3808-9F82-F61E67E8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255"/>
            <a:ext cx="10515600" cy="50892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time complexity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the factors which will be influenced by the computer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the number of basic operations/steps . This will be influenced by the input size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of count w.r.t input size</a:t>
            </a:r>
          </a:p>
        </p:txBody>
      </p:sp>
    </p:spTree>
    <p:extLst>
      <p:ext uri="{BB962C8B-B14F-4D97-AF65-F5344CB8AC3E}">
        <p14:creationId xmlns:p14="http://schemas.microsoft.com/office/powerpoint/2010/main" val="73361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F6DB7D-6D48-8262-F5F9-A255BF1D5567}"/>
              </a:ext>
            </a:extLst>
          </p:cNvPr>
          <p:cNvSpPr txBox="1">
            <a:spLocks/>
          </p:cNvSpPr>
          <p:nvPr/>
        </p:nvSpPr>
        <p:spPr>
          <a:xfrm>
            <a:off x="711200" y="293399"/>
            <a:ext cx="10515600" cy="586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problems</a:t>
            </a:r>
            <a:endParaRPr lang="en-IN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4C73BE-D202-5FB4-E47C-4EE932873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255"/>
            <a:ext cx="10515600" cy="50892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problem statement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algorithm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Debugging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– detect the logical errors in the program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Error happen as we always worry about the known test cases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Corner cases (or) edge cases [cases that lie at extreme of problem 	space]</a:t>
            </a:r>
          </a:p>
        </p:txBody>
      </p:sp>
    </p:spTree>
    <p:extLst>
      <p:ext uri="{BB962C8B-B14F-4D97-AF65-F5344CB8AC3E}">
        <p14:creationId xmlns:p14="http://schemas.microsoft.com/office/powerpoint/2010/main" val="209353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C30D1-BA9B-D84D-DBEF-65035240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142134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random inputs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for the random inputs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Compare the output with expected output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Expected output – manually solving it (or) use standard (or) well 	known algorithms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B8265D-D65C-1662-A6D3-1E6614FD84D7}"/>
              </a:ext>
            </a:extLst>
          </p:cNvPr>
          <p:cNvSpPr txBox="1">
            <a:spLocks/>
          </p:cNvSpPr>
          <p:nvPr/>
        </p:nvSpPr>
        <p:spPr>
          <a:xfrm>
            <a:off x="711200" y="293399"/>
            <a:ext cx="10515600" cy="586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endParaRPr lang="en-IN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33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C30D1-BA9B-D84D-DBEF-65035240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142133"/>
            <a:ext cx="10515600" cy="542246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Adhere to proper coding style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 spaces 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spaces when assignment , relational statements are used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meaningful names for variables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compact code (readability)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assert statements to check for the valid assumptions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integer overflow (size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ouputs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B8265D-D65C-1662-A6D3-1E6614FD84D7}"/>
              </a:ext>
            </a:extLst>
          </p:cNvPr>
          <p:cNvSpPr txBox="1">
            <a:spLocks/>
          </p:cNvSpPr>
          <p:nvPr/>
        </p:nvSpPr>
        <p:spPr>
          <a:xfrm>
            <a:off x="711200" y="293399"/>
            <a:ext cx="10515600" cy="586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Programming Practices</a:t>
            </a:r>
            <a:endParaRPr lang="en-IN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5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Kp-Italic</vt:lpstr>
      <vt:lpstr>Times New Roman</vt:lpstr>
      <vt:lpstr>Office Theme</vt:lpstr>
      <vt:lpstr>Design and Analysis of Algorithms Laboratory</vt:lpstr>
      <vt:lpstr>Problem vs Problem Instance vs Problem Space</vt:lpstr>
      <vt:lpstr>Algorithm</vt:lpstr>
      <vt:lpstr>Correctness of the algorithm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Laboratory</dc:title>
  <dc:creator>Ravitha N</dc:creator>
  <cp:lastModifiedBy>Ravitha N</cp:lastModifiedBy>
  <cp:revision>1</cp:revision>
  <dcterms:created xsi:type="dcterms:W3CDTF">2022-07-14T04:23:49Z</dcterms:created>
  <dcterms:modified xsi:type="dcterms:W3CDTF">2022-07-14T04:24:05Z</dcterms:modified>
</cp:coreProperties>
</file>