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80" d="100"/>
          <a:sy n="80" d="100"/>
        </p:scale>
        <p:origin x="562" y="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C28-6D6B-4DA7-A215-5F53A0D3EC2B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434A-3FF0-4439-B0C9-64439FDECE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6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5278E-5E87-46DA-836C-231A3458D2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0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5DD1-1136-4279-A741-685293453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832A-F0DC-41AE-9475-CDD73515A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2A3E-8E41-4832-8E67-1D6971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0D38-FDF8-433E-95B2-F9E6852B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F81A-6190-4257-8616-AF90729A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7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0E7A-A4B0-4D15-9124-F08B26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BF037-3B6E-4A0F-93D6-E77B006C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5DE1-7B4A-408A-B143-79DAD04E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D750-1A03-47D5-A22B-49E9E935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56E2-8096-43D6-8BD2-EC4FB139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1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B8CDA-2D91-4A32-B176-33EA3F531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ED5DA-9084-466D-B543-21768DA9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DC2-C705-4E3F-912E-4677169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6534-9BA2-4B33-9980-C6ED3ADF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F304-F885-4215-BC48-A9A4BEF5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6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79992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 Accent Color 2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796217"/>
          </a:xfrm>
          <a:noFill/>
        </p:spPr>
        <p:txBody>
          <a:bodyPr tIns="91440" bIns="91440" anchor="t" anchorCtr="0"/>
          <a:lstStyle>
            <a:lvl1pPr algn="l" defTabSz="91418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12" t="25973" r="10099" b="24345"/>
          <a:stretch/>
        </p:blipFill>
        <p:spPr>
          <a:xfrm>
            <a:off x="10600918" y="584200"/>
            <a:ext cx="1185605" cy="2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991A-2704-4442-BABB-07BD26D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54FC-AD5B-4EFC-AB6A-0A0C0372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41D0-B15D-4415-8C5A-F44E3FBF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AEC5-092F-4F56-BCDA-A2CF56F4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8635-91C6-4BA2-9585-11482D8D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3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FF20-B9AF-4A27-B93F-48D24C4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870C-D53A-4E18-B81B-E353B722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7E04-BB13-4F01-84AC-A214ACBD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4F4A-E7C0-44EF-BBA6-3509667B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E9C2-C453-4857-9BC0-DDE8708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86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DC7B-4069-497A-83FC-49DCCFB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B419-4F72-4A45-A286-763018C7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55D07-E060-41A1-B796-817ACA5FF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85A9-FDF1-4DD4-9580-36762A48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7D27-1C7E-43B2-9C4D-5CC2E7DD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6BD8-7F2B-42D8-91E4-35FABD89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7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D28B-C719-4C04-B8DC-09ED6071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6615-79C1-4D3A-8401-56E3F956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1DC6F-3FA1-4E6A-968F-67EE962E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17EE0-D663-4A84-87EA-764AB140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5ADD-2D45-4C3A-8273-1DAFC8DE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B271C-B90C-4A41-B773-2F969864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B3A52-B4C3-45B2-858E-9CC78A43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04DF-665D-41C0-8A44-8212EB8B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003A-938C-4F55-ADD5-E4F6489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06290-EA53-447D-8BB0-B6439661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8AA7-AB25-444A-B7C5-9368ACF5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DE2F1-5CA3-418A-A1A6-B417212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4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F420D-7FC1-47AE-8A9A-1230E2D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A6D6C-2C25-45E5-B5C9-97CF917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5FBE-546E-4FF5-8702-3A7B0E58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6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583-8912-42C0-8B6C-0953996A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73B5-5038-472D-9DA2-23623DAA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2640-956D-4F98-8861-DCD2C560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719B-1639-44CF-8947-7E53D759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007F-F3FD-4AF4-AC2B-B3175CB8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FD91-3136-4092-80A2-90307452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4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493D-CCC8-4A41-85F1-1C3580B4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97481-BD9C-436A-8323-676F89EAC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A66E-6679-462F-A89C-900043D8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F44A-C581-45CA-874C-C213EDAE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125E-A800-4BD9-BAE6-B899CE6B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7233-2EC2-468E-96F8-938D38E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7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22116-F631-419A-8CEB-7936EE11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AEC2-8162-4B43-93DB-27F76BB0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1154-568D-4DB3-BC94-1A10A66EF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8CC3-27C3-41B4-AE61-7028D35CCA87}" type="datetimeFigureOut">
              <a:rPr lang="nl-NL" smtClean="0"/>
              <a:t>10-7-2017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6E62-CE13-46B8-BE37-455FA8577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9F04-F950-48D6-AB50-583F9CC59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C11A-A7F9-4B6F-9358-1072B9E148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6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B141-375A-4EB0-9EFF-67AEAAAB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Extension Of DSVM </a:t>
            </a:r>
            <a:r>
              <a:rPr lang="nl-NL" dirty="0" err="1"/>
              <a:t>with</a:t>
            </a:r>
            <a:r>
              <a:rPr lang="nl-NL" dirty="0"/>
              <a:t> Data Lake Store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Hdinsights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7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 Team real pains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84591" y="1094198"/>
            <a:ext cx="7981768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Since they cannot add on HDInsight the python visualization libraries they need, they use mainly their laptops 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No structured way of sharing data between them (</a:t>
            </a:r>
            <a:r>
              <a:rPr lang="en-IN" sz="2000" dirty="0" err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usb</a:t>
            </a: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keys)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Since they use their laptop each DS has his own environment and code is not always portable because needs libraries that are available only on the laptop of the DS.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Other departments of the company are using </a:t>
            </a:r>
            <a:r>
              <a:rPr lang="en-IN" sz="2000" dirty="0" err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Databricks</a:t>
            </a: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that is really a complete E2E Data Science environment for Spark workloads where data, visualizations, code, versioning, clusters and scheduling is managed all at once in very simple and elegant way</a:t>
            </a:r>
            <a:endParaRPr lang="en-US" sz="20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FAD755-3BD0-2447-A9DF-109DAABEFD9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800" y="4359617"/>
            <a:ext cx="11653523" cy="9279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/>
              <a:t>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591" y="5357725"/>
            <a:ext cx="798176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Enterprise IT sponsors Azure but if DS team moves to AWS with </a:t>
            </a:r>
            <a:r>
              <a:rPr lang="en-IN" sz="2000" dirty="0" err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Databricks</a:t>
            </a:r>
            <a:r>
              <a:rPr lang="en-IN" sz="20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other workloads can move to AWS with the potential risk of losing all Azure revenues </a:t>
            </a:r>
            <a:endParaRPr lang="en-US" sz="20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8495716" y="561025"/>
            <a:ext cx="3696284" cy="6296975"/>
            <a:chOff x="8215732" y="561025"/>
            <a:chExt cx="3696284" cy="6296975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8790290" y="4889891"/>
              <a:ext cx="1968110" cy="1968109"/>
            </a:xfrm>
            <a:custGeom>
              <a:avLst/>
              <a:gdLst>
                <a:gd name="T0" fmla="*/ 252 w 629"/>
                <a:gd name="T1" fmla="*/ 66 h 629"/>
                <a:gd name="T2" fmla="*/ 252 w 629"/>
                <a:gd name="T3" fmla="*/ 0 h 629"/>
                <a:gd name="T4" fmla="*/ 89 w 629"/>
                <a:gd name="T5" fmla="*/ 0 h 629"/>
                <a:gd name="T6" fmla="*/ 89 w 629"/>
                <a:gd name="T7" fmla="*/ 66 h 629"/>
                <a:gd name="T8" fmla="*/ 0 w 629"/>
                <a:gd name="T9" fmla="*/ 66 h 629"/>
                <a:gd name="T10" fmla="*/ 0 w 629"/>
                <a:gd name="T11" fmla="*/ 82 h 629"/>
                <a:gd name="T12" fmla="*/ 21 w 629"/>
                <a:gd name="T13" fmla="*/ 82 h 629"/>
                <a:gd name="T14" fmla="*/ 21 w 629"/>
                <a:gd name="T15" fmla="*/ 629 h 629"/>
                <a:gd name="T16" fmla="*/ 608 w 629"/>
                <a:gd name="T17" fmla="*/ 629 h 629"/>
                <a:gd name="T18" fmla="*/ 608 w 629"/>
                <a:gd name="T19" fmla="*/ 82 h 629"/>
                <a:gd name="T20" fmla="*/ 629 w 629"/>
                <a:gd name="T21" fmla="*/ 82 h 629"/>
                <a:gd name="T22" fmla="*/ 629 w 629"/>
                <a:gd name="T23" fmla="*/ 66 h 629"/>
                <a:gd name="T24" fmla="*/ 252 w 629"/>
                <a:gd name="T25" fmla="*/ 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629">
                  <a:moveTo>
                    <a:pt x="252" y="66"/>
                  </a:moveTo>
                  <a:lnTo>
                    <a:pt x="252" y="0"/>
                  </a:ln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1" y="629"/>
                  </a:lnTo>
                  <a:lnTo>
                    <a:pt x="608" y="629"/>
                  </a:lnTo>
                  <a:lnTo>
                    <a:pt x="608" y="82"/>
                  </a:lnTo>
                  <a:lnTo>
                    <a:pt x="629" y="82"/>
                  </a:lnTo>
                  <a:lnTo>
                    <a:pt x="629" y="66"/>
                  </a:lnTo>
                  <a:lnTo>
                    <a:pt x="252" y="6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790290" y="4889891"/>
              <a:ext cx="1968110" cy="1968109"/>
            </a:xfrm>
            <a:custGeom>
              <a:avLst/>
              <a:gdLst>
                <a:gd name="T0" fmla="*/ 252 w 629"/>
                <a:gd name="T1" fmla="*/ 66 h 629"/>
                <a:gd name="T2" fmla="*/ 252 w 629"/>
                <a:gd name="T3" fmla="*/ 0 h 629"/>
                <a:gd name="T4" fmla="*/ 89 w 629"/>
                <a:gd name="T5" fmla="*/ 0 h 629"/>
                <a:gd name="T6" fmla="*/ 89 w 629"/>
                <a:gd name="T7" fmla="*/ 66 h 629"/>
                <a:gd name="T8" fmla="*/ 0 w 629"/>
                <a:gd name="T9" fmla="*/ 66 h 629"/>
                <a:gd name="T10" fmla="*/ 0 w 629"/>
                <a:gd name="T11" fmla="*/ 82 h 629"/>
                <a:gd name="T12" fmla="*/ 21 w 629"/>
                <a:gd name="T13" fmla="*/ 82 h 629"/>
                <a:gd name="T14" fmla="*/ 21 w 629"/>
                <a:gd name="T15" fmla="*/ 629 h 629"/>
                <a:gd name="T16" fmla="*/ 608 w 629"/>
                <a:gd name="T17" fmla="*/ 629 h 629"/>
                <a:gd name="T18" fmla="*/ 608 w 629"/>
                <a:gd name="T19" fmla="*/ 82 h 629"/>
                <a:gd name="T20" fmla="*/ 629 w 629"/>
                <a:gd name="T21" fmla="*/ 82 h 629"/>
                <a:gd name="T22" fmla="*/ 629 w 629"/>
                <a:gd name="T23" fmla="*/ 66 h 629"/>
                <a:gd name="T24" fmla="*/ 252 w 629"/>
                <a:gd name="T25" fmla="*/ 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629">
                  <a:moveTo>
                    <a:pt x="252" y="66"/>
                  </a:moveTo>
                  <a:lnTo>
                    <a:pt x="252" y="0"/>
                  </a:ln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1" y="629"/>
                  </a:lnTo>
                  <a:lnTo>
                    <a:pt x="608" y="629"/>
                  </a:lnTo>
                  <a:lnTo>
                    <a:pt x="608" y="82"/>
                  </a:lnTo>
                  <a:lnTo>
                    <a:pt x="629" y="82"/>
                  </a:lnTo>
                  <a:lnTo>
                    <a:pt x="629" y="66"/>
                  </a:lnTo>
                  <a:lnTo>
                    <a:pt x="252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218955" y="3071973"/>
              <a:ext cx="1073230" cy="704014"/>
            </a:xfrm>
            <a:custGeom>
              <a:avLst/>
              <a:gdLst>
                <a:gd name="T0" fmla="*/ 206 w 245"/>
                <a:gd name="T1" fmla="*/ 71 h 161"/>
                <a:gd name="T2" fmla="*/ 206 w 245"/>
                <a:gd name="T3" fmla="*/ 67 h 161"/>
                <a:gd name="T4" fmla="*/ 139 w 245"/>
                <a:gd name="T5" fmla="*/ 0 h 161"/>
                <a:gd name="T6" fmla="*/ 82 w 245"/>
                <a:gd name="T7" fmla="*/ 30 h 161"/>
                <a:gd name="T8" fmla="*/ 64 w 245"/>
                <a:gd name="T9" fmla="*/ 25 h 161"/>
                <a:gd name="T10" fmla="*/ 42 w 245"/>
                <a:gd name="T11" fmla="*/ 32 h 161"/>
                <a:gd name="T12" fmla="*/ 25 w 245"/>
                <a:gd name="T13" fmla="*/ 63 h 161"/>
                <a:gd name="T14" fmla="*/ 0 w 245"/>
                <a:gd name="T15" fmla="*/ 108 h 161"/>
                <a:gd name="T16" fmla="*/ 48 w 245"/>
                <a:gd name="T17" fmla="*/ 161 h 161"/>
                <a:gd name="T18" fmla="*/ 54 w 245"/>
                <a:gd name="T19" fmla="*/ 161 h 161"/>
                <a:gd name="T20" fmla="*/ 59 w 245"/>
                <a:gd name="T21" fmla="*/ 161 h 161"/>
                <a:gd name="T22" fmla="*/ 169 w 245"/>
                <a:gd name="T23" fmla="*/ 161 h 161"/>
                <a:gd name="T24" fmla="*/ 171 w 245"/>
                <a:gd name="T25" fmla="*/ 161 h 161"/>
                <a:gd name="T26" fmla="*/ 174 w 245"/>
                <a:gd name="T27" fmla="*/ 161 h 161"/>
                <a:gd name="T28" fmla="*/ 182 w 245"/>
                <a:gd name="T29" fmla="*/ 161 h 161"/>
                <a:gd name="T30" fmla="*/ 200 w 245"/>
                <a:gd name="T31" fmla="*/ 161 h 161"/>
                <a:gd name="T32" fmla="*/ 245 w 245"/>
                <a:gd name="T33" fmla="*/ 116 h 161"/>
                <a:gd name="T34" fmla="*/ 206 w 245"/>
                <a:gd name="T35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161">
                  <a:moveTo>
                    <a:pt x="206" y="71"/>
                  </a:moveTo>
                  <a:cubicBezTo>
                    <a:pt x="206" y="70"/>
                    <a:pt x="206" y="68"/>
                    <a:pt x="206" y="67"/>
                  </a:cubicBezTo>
                  <a:cubicBezTo>
                    <a:pt x="206" y="30"/>
                    <a:pt x="176" y="0"/>
                    <a:pt x="139" y="0"/>
                  </a:cubicBezTo>
                  <a:cubicBezTo>
                    <a:pt x="115" y="0"/>
                    <a:pt x="95" y="12"/>
                    <a:pt x="82" y="30"/>
                  </a:cubicBezTo>
                  <a:cubicBezTo>
                    <a:pt x="77" y="27"/>
                    <a:pt x="71" y="25"/>
                    <a:pt x="64" y="25"/>
                  </a:cubicBezTo>
                  <a:cubicBezTo>
                    <a:pt x="56" y="25"/>
                    <a:pt x="48" y="28"/>
                    <a:pt x="42" y="32"/>
                  </a:cubicBezTo>
                  <a:cubicBezTo>
                    <a:pt x="32" y="39"/>
                    <a:pt x="25" y="50"/>
                    <a:pt x="25" y="63"/>
                  </a:cubicBezTo>
                  <a:cubicBezTo>
                    <a:pt x="10" y="73"/>
                    <a:pt x="0" y="90"/>
                    <a:pt x="0" y="108"/>
                  </a:cubicBezTo>
                  <a:cubicBezTo>
                    <a:pt x="0" y="135"/>
                    <a:pt x="21" y="158"/>
                    <a:pt x="48" y="161"/>
                  </a:cubicBezTo>
                  <a:cubicBezTo>
                    <a:pt x="50" y="161"/>
                    <a:pt x="52" y="161"/>
                    <a:pt x="54" y="161"/>
                  </a:cubicBezTo>
                  <a:cubicBezTo>
                    <a:pt x="55" y="161"/>
                    <a:pt x="57" y="161"/>
                    <a:pt x="59" y="161"/>
                  </a:cubicBezTo>
                  <a:cubicBezTo>
                    <a:pt x="84" y="161"/>
                    <a:pt x="142" y="161"/>
                    <a:pt x="169" y="161"/>
                  </a:cubicBezTo>
                  <a:cubicBezTo>
                    <a:pt x="170" y="161"/>
                    <a:pt x="171" y="161"/>
                    <a:pt x="171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6" y="161"/>
                    <a:pt x="180" y="161"/>
                    <a:pt x="182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25" y="161"/>
                    <a:pt x="245" y="140"/>
                    <a:pt x="245" y="116"/>
                  </a:cubicBezTo>
                  <a:cubicBezTo>
                    <a:pt x="245" y="93"/>
                    <a:pt x="228" y="74"/>
                    <a:pt x="206" y="7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432987" y="3600764"/>
              <a:ext cx="384862" cy="250316"/>
            </a:xfrm>
            <a:custGeom>
              <a:avLst/>
              <a:gdLst>
                <a:gd name="T0" fmla="*/ 74 w 88"/>
                <a:gd name="T1" fmla="*/ 25 h 57"/>
                <a:gd name="T2" fmla="*/ 74 w 88"/>
                <a:gd name="T3" fmla="*/ 24 h 57"/>
                <a:gd name="T4" fmla="*/ 50 w 88"/>
                <a:gd name="T5" fmla="*/ 0 h 57"/>
                <a:gd name="T6" fmla="*/ 29 w 88"/>
                <a:gd name="T7" fmla="*/ 10 h 57"/>
                <a:gd name="T8" fmla="*/ 23 w 88"/>
                <a:gd name="T9" fmla="*/ 9 h 57"/>
                <a:gd name="T10" fmla="*/ 15 w 88"/>
                <a:gd name="T11" fmla="*/ 11 h 57"/>
                <a:gd name="T12" fmla="*/ 9 w 88"/>
                <a:gd name="T13" fmla="*/ 22 h 57"/>
                <a:gd name="T14" fmla="*/ 0 w 88"/>
                <a:gd name="T15" fmla="*/ 38 h 57"/>
                <a:gd name="T16" fmla="*/ 17 w 88"/>
                <a:gd name="T17" fmla="*/ 57 h 57"/>
                <a:gd name="T18" fmla="*/ 19 w 88"/>
                <a:gd name="T19" fmla="*/ 57 h 57"/>
                <a:gd name="T20" fmla="*/ 21 w 88"/>
                <a:gd name="T21" fmla="*/ 57 h 57"/>
                <a:gd name="T22" fmla="*/ 61 w 88"/>
                <a:gd name="T23" fmla="*/ 57 h 57"/>
                <a:gd name="T24" fmla="*/ 61 w 88"/>
                <a:gd name="T25" fmla="*/ 57 h 57"/>
                <a:gd name="T26" fmla="*/ 62 w 88"/>
                <a:gd name="T27" fmla="*/ 57 h 57"/>
                <a:gd name="T28" fmla="*/ 65 w 88"/>
                <a:gd name="T29" fmla="*/ 57 h 57"/>
                <a:gd name="T30" fmla="*/ 72 w 88"/>
                <a:gd name="T31" fmla="*/ 57 h 57"/>
                <a:gd name="T32" fmla="*/ 88 w 88"/>
                <a:gd name="T33" fmla="*/ 41 h 57"/>
                <a:gd name="T34" fmla="*/ 74 w 88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7">
                  <a:moveTo>
                    <a:pt x="74" y="25"/>
                  </a:moveTo>
                  <a:cubicBezTo>
                    <a:pt x="74" y="24"/>
                    <a:pt x="74" y="24"/>
                    <a:pt x="74" y="24"/>
                  </a:cubicBezTo>
                  <a:cubicBezTo>
                    <a:pt x="74" y="10"/>
                    <a:pt x="63" y="0"/>
                    <a:pt x="50" y="0"/>
                  </a:cubicBezTo>
                  <a:cubicBezTo>
                    <a:pt x="41" y="0"/>
                    <a:pt x="34" y="4"/>
                    <a:pt x="29" y="10"/>
                  </a:cubicBezTo>
                  <a:cubicBezTo>
                    <a:pt x="28" y="9"/>
                    <a:pt x="25" y="9"/>
                    <a:pt x="23" y="9"/>
                  </a:cubicBezTo>
                  <a:cubicBezTo>
                    <a:pt x="20" y="9"/>
                    <a:pt x="17" y="10"/>
                    <a:pt x="15" y="11"/>
                  </a:cubicBezTo>
                  <a:cubicBezTo>
                    <a:pt x="11" y="13"/>
                    <a:pt x="9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7" y="56"/>
                    <a:pt x="17" y="57"/>
                  </a:cubicBezTo>
                  <a:cubicBezTo>
                    <a:pt x="18" y="57"/>
                    <a:pt x="18" y="57"/>
                    <a:pt x="19" y="57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30" y="57"/>
                    <a:pt x="5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7"/>
                    <a:pt x="65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81" y="57"/>
                    <a:pt x="88" y="50"/>
                    <a:pt x="88" y="41"/>
                  </a:cubicBezTo>
                  <a:cubicBezTo>
                    <a:pt x="88" y="33"/>
                    <a:pt x="82" y="26"/>
                    <a:pt x="74" y="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718323" y="3729052"/>
              <a:ext cx="597630" cy="387990"/>
            </a:xfrm>
            <a:custGeom>
              <a:avLst/>
              <a:gdLst>
                <a:gd name="T0" fmla="*/ 114 w 136"/>
                <a:gd name="T1" fmla="*/ 39 h 89"/>
                <a:gd name="T2" fmla="*/ 114 w 136"/>
                <a:gd name="T3" fmla="*/ 37 h 89"/>
                <a:gd name="T4" fmla="*/ 76 w 136"/>
                <a:gd name="T5" fmla="*/ 0 h 89"/>
                <a:gd name="T6" fmla="*/ 45 w 136"/>
                <a:gd name="T7" fmla="*/ 16 h 89"/>
                <a:gd name="T8" fmla="*/ 35 w 136"/>
                <a:gd name="T9" fmla="*/ 14 h 89"/>
                <a:gd name="T10" fmla="*/ 23 w 136"/>
                <a:gd name="T11" fmla="*/ 17 h 89"/>
                <a:gd name="T12" fmla="*/ 13 w 136"/>
                <a:gd name="T13" fmla="*/ 35 h 89"/>
                <a:gd name="T14" fmla="*/ 0 w 136"/>
                <a:gd name="T15" fmla="*/ 60 h 89"/>
                <a:gd name="T16" fmla="*/ 26 w 136"/>
                <a:gd name="T17" fmla="*/ 89 h 89"/>
                <a:gd name="T18" fmla="*/ 29 w 136"/>
                <a:gd name="T19" fmla="*/ 89 h 89"/>
                <a:gd name="T20" fmla="*/ 32 w 136"/>
                <a:gd name="T21" fmla="*/ 89 h 89"/>
                <a:gd name="T22" fmla="*/ 93 w 136"/>
                <a:gd name="T23" fmla="*/ 89 h 89"/>
                <a:gd name="T24" fmla="*/ 95 w 136"/>
                <a:gd name="T25" fmla="*/ 89 h 89"/>
                <a:gd name="T26" fmla="*/ 96 w 136"/>
                <a:gd name="T27" fmla="*/ 89 h 89"/>
                <a:gd name="T28" fmla="*/ 101 w 136"/>
                <a:gd name="T29" fmla="*/ 89 h 89"/>
                <a:gd name="T30" fmla="*/ 110 w 136"/>
                <a:gd name="T31" fmla="*/ 89 h 89"/>
                <a:gd name="T32" fmla="*/ 136 w 136"/>
                <a:gd name="T33" fmla="*/ 64 h 89"/>
                <a:gd name="T34" fmla="*/ 114 w 136"/>
                <a:gd name="T3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9">
                  <a:moveTo>
                    <a:pt x="114" y="39"/>
                  </a:moveTo>
                  <a:cubicBezTo>
                    <a:pt x="114" y="38"/>
                    <a:pt x="114" y="38"/>
                    <a:pt x="114" y="37"/>
                  </a:cubicBezTo>
                  <a:cubicBezTo>
                    <a:pt x="114" y="16"/>
                    <a:pt x="97" y="0"/>
                    <a:pt x="76" y="0"/>
                  </a:cubicBezTo>
                  <a:cubicBezTo>
                    <a:pt x="63" y="0"/>
                    <a:pt x="52" y="6"/>
                    <a:pt x="45" y="16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0" y="14"/>
                    <a:pt x="26" y="15"/>
                    <a:pt x="23" y="17"/>
                  </a:cubicBezTo>
                  <a:cubicBezTo>
                    <a:pt x="17" y="21"/>
                    <a:pt x="13" y="27"/>
                    <a:pt x="13" y="35"/>
                  </a:cubicBezTo>
                  <a:cubicBezTo>
                    <a:pt x="5" y="40"/>
                    <a:pt x="0" y="49"/>
                    <a:pt x="0" y="60"/>
                  </a:cubicBezTo>
                  <a:cubicBezTo>
                    <a:pt x="0" y="75"/>
                    <a:pt x="11" y="87"/>
                    <a:pt x="26" y="89"/>
                  </a:cubicBezTo>
                  <a:cubicBezTo>
                    <a:pt x="27" y="89"/>
                    <a:pt x="28" y="89"/>
                    <a:pt x="29" y="89"/>
                  </a:cubicBezTo>
                  <a:cubicBezTo>
                    <a:pt x="30" y="89"/>
                    <a:pt x="31" y="89"/>
                    <a:pt x="32" y="89"/>
                  </a:cubicBezTo>
                  <a:cubicBezTo>
                    <a:pt x="46" y="89"/>
                    <a:pt x="78" y="89"/>
                    <a:pt x="93" y="89"/>
                  </a:cubicBezTo>
                  <a:cubicBezTo>
                    <a:pt x="94" y="89"/>
                    <a:pt x="94" y="89"/>
                    <a:pt x="95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7" y="89"/>
                    <a:pt x="99" y="89"/>
                    <a:pt x="101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4" y="89"/>
                    <a:pt x="136" y="78"/>
                    <a:pt x="136" y="64"/>
                  </a:cubicBezTo>
                  <a:cubicBezTo>
                    <a:pt x="136" y="51"/>
                    <a:pt x="126" y="41"/>
                    <a:pt x="114" y="3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525592" y="4095138"/>
              <a:ext cx="1314158" cy="1092004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525592" y="4095138"/>
              <a:ext cx="1314158" cy="109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459885" y="4045075"/>
              <a:ext cx="1445574" cy="500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9459885" y="4045075"/>
              <a:ext cx="1445574" cy="5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657008" y="4242200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9657008" y="4242200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657008" y="4539449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9657008" y="4539449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525592" y="4095138"/>
              <a:ext cx="466214" cy="438053"/>
            </a:xfrm>
            <a:custGeom>
              <a:avLst/>
              <a:gdLst>
                <a:gd name="T0" fmla="*/ 106 w 106"/>
                <a:gd name="T1" fmla="*/ 0 h 100"/>
                <a:gd name="T2" fmla="*/ 0 w 106"/>
                <a:gd name="T3" fmla="*/ 0 h 100"/>
                <a:gd name="T4" fmla="*/ 0 w 106"/>
                <a:gd name="T5" fmla="*/ 99 h 100"/>
                <a:gd name="T6" fmla="*/ 8 w 106"/>
                <a:gd name="T7" fmla="*/ 100 h 100"/>
                <a:gd name="T8" fmla="*/ 76 w 106"/>
                <a:gd name="T9" fmla="*/ 72 h 100"/>
                <a:gd name="T10" fmla="*/ 30 w 106"/>
                <a:gd name="T11" fmla="*/ 72 h 100"/>
                <a:gd name="T12" fmla="*/ 30 w 106"/>
                <a:gd name="T13" fmla="*/ 33 h 100"/>
                <a:gd name="T14" fmla="*/ 101 w 106"/>
                <a:gd name="T15" fmla="*/ 33 h 100"/>
                <a:gd name="T16" fmla="*/ 106 w 106"/>
                <a:gd name="T17" fmla="*/ 2 h 100"/>
                <a:gd name="T18" fmla="*/ 106 w 10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" y="99"/>
                    <a:pt x="5" y="100"/>
                    <a:pt x="8" y="100"/>
                  </a:cubicBezTo>
                  <a:cubicBezTo>
                    <a:pt x="34" y="100"/>
                    <a:pt x="58" y="89"/>
                    <a:pt x="76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23"/>
                    <a:pt x="106" y="13"/>
                    <a:pt x="106" y="2"/>
                  </a:cubicBezTo>
                  <a:cubicBezTo>
                    <a:pt x="106" y="1"/>
                    <a:pt x="106" y="0"/>
                    <a:pt x="10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9525592" y="4045075"/>
              <a:ext cx="466214" cy="50063"/>
            </a:xfrm>
            <a:custGeom>
              <a:avLst/>
              <a:gdLst>
                <a:gd name="T0" fmla="*/ 105 w 106"/>
                <a:gd name="T1" fmla="*/ 0 h 12"/>
                <a:gd name="T2" fmla="*/ 0 w 106"/>
                <a:gd name="T3" fmla="*/ 0 h 12"/>
                <a:gd name="T4" fmla="*/ 0 w 106"/>
                <a:gd name="T5" fmla="*/ 12 h 12"/>
                <a:gd name="T6" fmla="*/ 106 w 106"/>
                <a:gd name="T7" fmla="*/ 12 h 12"/>
                <a:gd name="T8" fmla="*/ 105 w 10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">
                  <a:moveTo>
                    <a:pt x="1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8"/>
                    <a:pt x="105" y="4"/>
                    <a:pt x="10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9657008" y="4242200"/>
              <a:ext cx="312895" cy="168963"/>
            </a:xfrm>
            <a:custGeom>
              <a:avLst/>
              <a:gdLst>
                <a:gd name="T0" fmla="*/ 71 w 71"/>
                <a:gd name="T1" fmla="*/ 0 h 39"/>
                <a:gd name="T2" fmla="*/ 0 w 71"/>
                <a:gd name="T3" fmla="*/ 0 h 39"/>
                <a:gd name="T4" fmla="*/ 0 w 71"/>
                <a:gd name="T5" fmla="*/ 39 h 39"/>
                <a:gd name="T6" fmla="*/ 46 w 71"/>
                <a:gd name="T7" fmla="*/ 39 h 39"/>
                <a:gd name="T8" fmla="*/ 71 w 7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7" y="29"/>
                    <a:pt x="65" y="15"/>
                    <a:pt x="7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9657008" y="4833570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9657008" y="4833570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9525592" y="5187142"/>
              <a:ext cx="1314158" cy="1670858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9525592" y="5187142"/>
              <a:ext cx="1314158" cy="167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9459885" y="5162110"/>
              <a:ext cx="1445574" cy="500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9459885" y="5162110"/>
              <a:ext cx="1445574" cy="5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0248380" y="6523202"/>
              <a:ext cx="172093" cy="328541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9951129" y="6523202"/>
              <a:ext cx="172093" cy="328541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9951129" y="6523202"/>
              <a:ext cx="172093" cy="32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9657008" y="5362363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9657008" y="5362363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9657008" y="5656484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9657008" y="5656484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9657008" y="5950605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9657008" y="5950605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9657008" y="6247854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657008" y="6247854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9347243" y="3919917"/>
              <a:ext cx="428667" cy="3660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9056250" y="3600764"/>
              <a:ext cx="860462" cy="854204"/>
            </a:xfrm>
            <a:prstGeom prst="ellipse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9272148" y="3847952"/>
              <a:ext cx="428667" cy="36295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9725845" y="5212173"/>
              <a:ext cx="556953" cy="444311"/>
            </a:xfrm>
            <a:custGeom>
              <a:avLst/>
              <a:gdLst>
                <a:gd name="T0" fmla="*/ 127 w 127"/>
                <a:gd name="T1" fmla="*/ 73 h 101"/>
                <a:gd name="T2" fmla="*/ 0 w 127"/>
                <a:gd name="T3" fmla="*/ 73 h 101"/>
                <a:gd name="T4" fmla="*/ 16 w 127"/>
                <a:gd name="T5" fmla="*/ 101 h 101"/>
                <a:gd name="T6" fmla="*/ 112 w 127"/>
                <a:gd name="T7" fmla="*/ 101 h 101"/>
                <a:gd name="T8" fmla="*/ 127 w 127"/>
                <a:gd name="T9" fmla="*/ 73 h 101"/>
                <a:gd name="T10" fmla="*/ 95 w 127"/>
                <a:gd name="T11" fmla="*/ 0 h 101"/>
                <a:gd name="T12" fmla="*/ 33 w 127"/>
                <a:gd name="T13" fmla="*/ 0 h 101"/>
                <a:gd name="T14" fmla="*/ 3 w 127"/>
                <a:gd name="T15" fmla="*/ 34 h 101"/>
                <a:gd name="T16" fmla="*/ 124 w 127"/>
                <a:gd name="T17" fmla="*/ 34 h 101"/>
                <a:gd name="T18" fmla="*/ 95 w 127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127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83"/>
                    <a:pt x="8" y="93"/>
                    <a:pt x="16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9" y="93"/>
                    <a:pt x="124" y="83"/>
                    <a:pt x="127" y="73"/>
                  </a:cubicBezTo>
                  <a:moveTo>
                    <a:pt x="9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9" y="7"/>
                    <a:pt x="9" y="19"/>
                    <a:pt x="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19" y="19"/>
                    <a:pt x="108" y="7"/>
                    <a:pt x="95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9872906" y="5177754"/>
              <a:ext cx="272220" cy="34419"/>
            </a:xfrm>
            <a:custGeom>
              <a:avLst/>
              <a:gdLst>
                <a:gd name="T0" fmla="*/ 31 w 62"/>
                <a:gd name="T1" fmla="*/ 0 h 8"/>
                <a:gd name="T2" fmla="*/ 0 w 62"/>
                <a:gd name="T3" fmla="*/ 8 h 8"/>
                <a:gd name="T4" fmla="*/ 62 w 62"/>
                <a:gd name="T5" fmla="*/ 8 h 8"/>
                <a:gd name="T6" fmla="*/ 31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31" y="0"/>
                  </a:moveTo>
                  <a:cubicBezTo>
                    <a:pt x="19" y="0"/>
                    <a:pt x="9" y="3"/>
                    <a:pt x="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3" y="3"/>
                    <a:pt x="42" y="0"/>
                    <a:pt x="3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9722717" y="5362363"/>
              <a:ext cx="569469" cy="172093"/>
            </a:xfrm>
            <a:custGeom>
              <a:avLst/>
              <a:gdLst>
                <a:gd name="T0" fmla="*/ 125 w 130"/>
                <a:gd name="T1" fmla="*/ 0 h 39"/>
                <a:gd name="T2" fmla="*/ 4 w 130"/>
                <a:gd name="T3" fmla="*/ 0 h 39"/>
                <a:gd name="T4" fmla="*/ 0 w 130"/>
                <a:gd name="T5" fmla="*/ 23 h 39"/>
                <a:gd name="T6" fmla="*/ 1 w 130"/>
                <a:gd name="T7" fmla="*/ 39 h 39"/>
                <a:gd name="T8" fmla="*/ 128 w 130"/>
                <a:gd name="T9" fmla="*/ 39 h 39"/>
                <a:gd name="T10" fmla="*/ 130 w 130"/>
                <a:gd name="T11" fmla="*/ 23 h 39"/>
                <a:gd name="T12" fmla="*/ 125 w 1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9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5"/>
                    <a:pt x="0" y="23"/>
                  </a:cubicBezTo>
                  <a:cubicBezTo>
                    <a:pt x="0" y="28"/>
                    <a:pt x="0" y="34"/>
                    <a:pt x="1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9" y="34"/>
                    <a:pt x="130" y="28"/>
                    <a:pt x="130" y="23"/>
                  </a:cubicBezTo>
                  <a:cubicBezTo>
                    <a:pt x="130" y="15"/>
                    <a:pt x="128" y="7"/>
                    <a:pt x="12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9797812" y="5656484"/>
              <a:ext cx="419279" cy="90740"/>
            </a:xfrm>
            <a:custGeom>
              <a:avLst/>
              <a:gdLst>
                <a:gd name="T0" fmla="*/ 96 w 96"/>
                <a:gd name="T1" fmla="*/ 0 h 21"/>
                <a:gd name="T2" fmla="*/ 0 w 96"/>
                <a:gd name="T3" fmla="*/ 0 h 21"/>
                <a:gd name="T4" fmla="*/ 48 w 96"/>
                <a:gd name="T5" fmla="*/ 21 h 21"/>
                <a:gd name="T6" fmla="*/ 96 w 9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1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3"/>
                    <a:pt x="29" y="21"/>
                    <a:pt x="48" y="21"/>
                  </a:cubicBezTo>
                  <a:cubicBezTo>
                    <a:pt x="67" y="21"/>
                    <a:pt x="84" y="13"/>
                    <a:pt x="96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9688297" y="5143337"/>
              <a:ext cx="569469" cy="569469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 noEditPoints="1"/>
            </p:cNvSpPr>
            <p:nvPr/>
          </p:nvSpPr>
          <p:spPr bwMode="auto">
            <a:xfrm>
              <a:off x="9829101" y="5306042"/>
              <a:ext cx="284735" cy="244058"/>
            </a:xfrm>
            <a:custGeom>
              <a:avLst/>
              <a:gdLst>
                <a:gd name="T0" fmla="*/ 62 w 65"/>
                <a:gd name="T1" fmla="*/ 53 h 56"/>
                <a:gd name="T2" fmla="*/ 0 w 65"/>
                <a:gd name="T3" fmla="*/ 10 h 56"/>
                <a:gd name="T4" fmla="*/ 0 w 65"/>
                <a:gd name="T5" fmla="*/ 56 h 56"/>
                <a:gd name="T6" fmla="*/ 65 w 65"/>
                <a:gd name="T7" fmla="*/ 0 h 56"/>
                <a:gd name="T8" fmla="*/ 0 w 65"/>
                <a:gd name="T9" fmla="*/ 0 h 56"/>
                <a:gd name="T10" fmla="*/ 38 w 65"/>
                <a:gd name="T11" fmla="*/ 32 h 56"/>
                <a:gd name="T12" fmla="*/ 36 w 65"/>
                <a:gd name="T13" fmla="*/ 28 h 56"/>
                <a:gd name="T14" fmla="*/ 34 w 65"/>
                <a:gd name="T15" fmla="*/ 27 h 56"/>
                <a:gd name="T16" fmla="*/ 31 w 65"/>
                <a:gd name="T17" fmla="*/ 25 h 56"/>
                <a:gd name="T18" fmla="*/ 28 w 65"/>
                <a:gd name="T19" fmla="*/ 25 h 56"/>
                <a:gd name="T20" fmla="*/ 24 w 65"/>
                <a:gd name="T21" fmla="*/ 27 h 56"/>
                <a:gd name="T22" fmla="*/ 22 w 65"/>
                <a:gd name="T23" fmla="*/ 28 h 56"/>
                <a:gd name="T24" fmla="*/ 20 w 65"/>
                <a:gd name="T25" fmla="*/ 32 h 56"/>
                <a:gd name="T26" fmla="*/ 20 w 65"/>
                <a:gd name="T27" fmla="*/ 34 h 56"/>
                <a:gd name="T28" fmla="*/ 20 w 65"/>
                <a:gd name="T29" fmla="*/ 38 h 56"/>
                <a:gd name="T30" fmla="*/ 22 w 65"/>
                <a:gd name="T31" fmla="*/ 41 h 56"/>
                <a:gd name="T32" fmla="*/ 25 w 65"/>
                <a:gd name="T33" fmla="*/ 43 h 56"/>
                <a:gd name="T34" fmla="*/ 27 w 65"/>
                <a:gd name="T35" fmla="*/ 44 h 56"/>
                <a:gd name="T36" fmla="*/ 30 w 65"/>
                <a:gd name="T37" fmla="*/ 42 h 56"/>
                <a:gd name="T38" fmla="*/ 33 w 65"/>
                <a:gd name="T39" fmla="*/ 43 h 56"/>
                <a:gd name="T40" fmla="*/ 34 w 65"/>
                <a:gd name="T41" fmla="*/ 40 h 56"/>
                <a:gd name="T42" fmla="*/ 38 w 65"/>
                <a:gd name="T43" fmla="*/ 39 h 56"/>
                <a:gd name="T44" fmla="*/ 36 w 65"/>
                <a:gd name="T45" fmla="*/ 36 h 56"/>
                <a:gd name="T46" fmla="*/ 32 w 65"/>
                <a:gd name="T47" fmla="*/ 38 h 56"/>
                <a:gd name="T48" fmla="*/ 25 w 65"/>
                <a:gd name="T49" fmla="*/ 35 h 56"/>
                <a:gd name="T50" fmla="*/ 32 w 65"/>
                <a:gd name="T51" fmla="*/ 32 h 56"/>
                <a:gd name="T52" fmla="*/ 29 w 65"/>
                <a:gd name="T53" fmla="*/ 33 h 56"/>
                <a:gd name="T54" fmla="*/ 27 w 65"/>
                <a:gd name="T55" fmla="*/ 35 h 56"/>
                <a:gd name="T56" fmla="*/ 45 w 65"/>
                <a:gd name="T57" fmla="*/ 27 h 56"/>
                <a:gd name="T58" fmla="*/ 46 w 65"/>
                <a:gd name="T59" fmla="*/ 26 h 56"/>
                <a:gd name="T60" fmla="*/ 45 w 65"/>
                <a:gd name="T61" fmla="*/ 25 h 56"/>
                <a:gd name="T62" fmla="*/ 42 w 65"/>
                <a:gd name="T63" fmla="*/ 23 h 56"/>
                <a:gd name="T64" fmla="*/ 40 w 65"/>
                <a:gd name="T65" fmla="*/ 23 h 56"/>
                <a:gd name="T66" fmla="*/ 37 w 65"/>
                <a:gd name="T67" fmla="*/ 25 h 56"/>
                <a:gd name="T68" fmla="*/ 36 w 65"/>
                <a:gd name="T69" fmla="*/ 26 h 56"/>
                <a:gd name="T70" fmla="*/ 38 w 65"/>
                <a:gd name="T71" fmla="*/ 27 h 56"/>
                <a:gd name="T72" fmla="*/ 36 w 65"/>
                <a:gd name="T73" fmla="*/ 29 h 56"/>
                <a:gd name="T74" fmla="*/ 37 w 65"/>
                <a:gd name="T75" fmla="*/ 31 h 56"/>
                <a:gd name="T76" fmla="*/ 39 w 65"/>
                <a:gd name="T77" fmla="*/ 31 h 56"/>
                <a:gd name="T78" fmla="*/ 41 w 65"/>
                <a:gd name="T79" fmla="*/ 33 h 56"/>
                <a:gd name="T80" fmla="*/ 42 w 65"/>
                <a:gd name="T81" fmla="*/ 31 h 56"/>
                <a:gd name="T82" fmla="*/ 45 w 65"/>
                <a:gd name="T83" fmla="*/ 31 h 56"/>
                <a:gd name="T84" fmla="*/ 46 w 65"/>
                <a:gd name="T85" fmla="*/ 30 h 56"/>
                <a:gd name="T86" fmla="*/ 43 w 65"/>
                <a:gd name="T87" fmla="*/ 28 h 56"/>
                <a:gd name="T88" fmla="*/ 41 w 65"/>
                <a:gd name="T89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6">
                  <a:moveTo>
                    <a:pt x="3" y="14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4"/>
                    <a:pt x="39" y="34"/>
                    <a:pt x="39" y="34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2" y="38"/>
                  </a:cubicBezTo>
                  <a:cubicBezTo>
                    <a:pt x="31" y="38"/>
                    <a:pt x="30" y="39"/>
                    <a:pt x="29" y="39"/>
                  </a:cubicBezTo>
                  <a:cubicBezTo>
                    <a:pt x="28" y="39"/>
                    <a:pt x="27" y="38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5" y="34"/>
                    <a:pt x="26" y="33"/>
                    <a:pt x="26" y="32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0" y="31"/>
                    <a:pt x="31" y="31"/>
                    <a:pt x="32" y="32"/>
                  </a:cubicBezTo>
                  <a:cubicBezTo>
                    <a:pt x="33" y="33"/>
                    <a:pt x="33" y="34"/>
                    <a:pt x="33" y="35"/>
                  </a:cubicBezTo>
                  <a:close/>
                  <a:moveTo>
                    <a:pt x="27" y="35"/>
                  </a:moveTo>
                  <a:cubicBezTo>
                    <a:pt x="27" y="34"/>
                    <a:pt x="28" y="33"/>
                    <a:pt x="29" y="33"/>
                  </a:cubicBezTo>
                  <a:cubicBezTo>
                    <a:pt x="30" y="33"/>
                    <a:pt x="31" y="34"/>
                    <a:pt x="31" y="35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5" y="28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43" y="28"/>
                  </a:moveTo>
                  <a:cubicBezTo>
                    <a:pt x="43" y="29"/>
                    <a:pt x="42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ubicBezTo>
                    <a:pt x="40" y="27"/>
                    <a:pt x="40" y="26"/>
                    <a:pt x="41" y="26"/>
                  </a:cubicBezTo>
                  <a:cubicBezTo>
                    <a:pt x="42" y="26"/>
                    <a:pt x="43" y="27"/>
                    <a:pt x="43" y="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>
              <a:off x="10626982" y="4264101"/>
              <a:ext cx="607016" cy="607016"/>
            </a:xfrm>
            <a:prstGeom prst="ellipse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 noEditPoints="1"/>
            </p:cNvSpPr>
            <p:nvPr/>
          </p:nvSpPr>
          <p:spPr bwMode="auto">
            <a:xfrm>
              <a:off x="10780301" y="4439322"/>
              <a:ext cx="300379" cy="256574"/>
            </a:xfrm>
            <a:custGeom>
              <a:avLst/>
              <a:gdLst>
                <a:gd name="T0" fmla="*/ 66 w 69"/>
                <a:gd name="T1" fmla="*/ 56 h 59"/>
                <a:gd name="T2" fmla="*/ 0 w 69"/>
                <a:gd name="T3" fmla="*/ 10 h 59"/>
                <a:gd name="T4" fmla="*/ 0 w 69"/>
                <a:gd name="T5" fmla="*/ 59 h 59"/>
                <a:gd name="T6" fmla="*/ 69 w 69"/>
                <a:gd name="T7" fmla="*/ 0 h 59"/>
                <a:gd name="T8" fmla="*/ 0 w 69"/>
                <a:gd name="T9" fmla="*/ 0 h 59"/>
                <a:gd name="T10" fmla="*/ 40 w 69"/>
                <a:gd name="T11" fmla="*/ 33 h 59"/>
                <a:gd name="T12" fmla="*/ 38 w 69"/>
                <a:gd name="T13" fmla="*/ 30 h 59"/>
                <a:gd name="T14" fmla="*/ 36 w 69"/>
                <a:gd name="T15" fmla="*/ 28 h 59"/>
                <a:gd name="T16" fmla="*/ 32 w 69"/>
                <a:gd name="T17" fmla="*/ 26 h 59"/>
                <a:gd name="T18" fmla="*/ 29 w 69"/>
                <a:gd name="T19" fmla="*/ 26 h 59"/>
                <a:gd name="T20" fmla="*/ 25 w 69"/>
                <a:gd name="T21" fmla="*/ 28 h 59"/>
                <a:gd name="T22" fmla="*/ 23 w 69"/>
                <a:gd name="T23" fmla="*/ 30 h 59"/>
                <a:gd name="T24" fmla="*/ 21 w 69"/>
                <a:gd name="T25" fmla="*/ 33 h 59"/>
                <a:gd name="T26" fmla="*/ 21 w 69"/>
                <a:gd name="T27" fmla="*/ 36 h 59"/>
                <a:gd name="T28" fmla="*/ 21 w 69"/>
                <a:gd name="T29" fmla="*/ 40 h 59"/>
                <a:gd name="T30" fmla="*/ 23 w 69"/>
                <a:gd name="T31" fmla="*/ 43 h 59"/>
                <a:gd name="T32" fmla="*/ 26 w 69"/>
                <a:gd name="T33" fmla="*/ 46 h 59"/>
                <a:gd name="T34" fmla="*/ 29 w 69"/>
                <a:gd name="T35" fmla="*/ 47 h 59"/>
                <a:gd name="T36" fmla="*/ 31 w 69"/>
                <a:gd name="T37" fmla="*/ 44 h 59"/>
                <a:gd name="T38" fmla="*/ 35 w 69"/>
                <a:gd name="T39" fmla="*/ 46 h 59"/>
                <a:gd name="T40" fmla="*/ 36 w 69"/>
                <a:gd name="T41" fmla="*/ 42 h 59"/>
                <a:gd name="T42" fmla="*/ 40 w 69"/>
                <a:gd name="T43" fmla="*/ 41 h 59"/>
                <a:gd name="T44" fmla="*/ 38 w 69"/>
                <a:gd name="T45" fmla="*/ 38 h 59"/>
                <a:gd name="T46" fmla="*/ 34 w 69"/>
                <a:gd name="T47" fmla="*/ 40 h 59"/>
                <a:gd name="T48" fmla="*/ 27 w 69"/>
                <a:gd name="T49" fmla="*/ 37 h 59"/>
                <a:gd name="T50" fmla="*/ 34 w 69"/>
                <a:gd name="T51" fmla="*/ 34 h 59"/>
                <a:gd name="T52" fmla="*/ 31 w 69"/>
                <a:gd name="T53" fmla="*/ 35 h 59"/>
                <a:gd name="T54" fmla="*/ 29 w 69"/>
                <a:gd name="T55" fmla="*/ 37 h 59"/>
                <a:gd name="T56" fmla="*/ 48 w 69"/>
                <a:gd name="T57" fmla="*/ 28 h 59"/>
                <a:gd name="T58" fmla="*/ 49 w 69"/>
                <a:gd name="T59" fmla="*/ 27 h 59"/>
                <a:gd name="T60" fmla="*/ 48 w 69"/>
                <a:gd name="T61" fmla="*/ 26 h 59"/>
                <a:gd name="T62" fmla="*/ 45 w 69"/>
                <a:gd name="T63" fmla="*/ 24 h 59"/>
                <a:gd name="T64" fmla="*/ 43 w 69"/>
                <a:gd name="T65" fmla="*/ 24 h 59"/>
                <a:gd name="T66" fmla="*/ 39 w 69"/>
                <a:gd name="T67" fmla="*/ 26 h 59"/>
                <a:gd name="T68" fmla="*/ 38 w 69"/>
                <a:gd name="T69" fmla="*/ 27 h 59"/>
                <a:gd name="T70" fmla="*/ 40 w 69"/>
                <a:gd name="T71" fmla="*/ 28 h 59"/>
                <a:gd name="T72" fmla="*/ 38 w 69"/>
                <a:gd name="T73" fmla="*/ 31 h 59"/>
                <a:gd name="T74" fmla="*/ 39 w 69"/>
                <a:gd name="T75" fmla="*/ 32 h 59"/>
                <a:gd name="T76" fmla="*/ 41 w 69"/>
                <a:gd name="T77" fmla="*/ 32 h 59"/>
                <a:gd name="T78" fmla="*/ 43 w 69"/>
                <a:gd name="T79" fmla="*/ 35 h 59"/>
                <a:gd name="T80" fmla="*/ 45 w 69"/>
                <a:gd name="T81" fmla="*/ 33 h 59"/>
                <a:gd name="T82" fmla="*/ 48 w 69"/>
                <a:gd name="T83" fmla="*/ 33 h 59"/>
                <a:gd name="T84" fmla="*/ 49 w 69"/>
                <a:gd name="T85" fmla="*/ 31 h 59"/>
                <a:gd name="T86" fmla="*/ 45 w 69"/>
                <a:gd name="T87" fmla="*/ 29 h 59"/>
                <a:gd name="T88" fmla="*/ 44 w 69"/>
                <a:gd name="T8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59">
                  <a:moveTo>
                    <a:pt x="3" y="1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36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5" y="37"/>
                  </a:moveTo>
                  <a:cubicBezTo>
                    <a:pt x="35" y="38"/>
                    <a:pt x="34" y="39"/>
                    <a:pt x="34" y="40"/>
                  </a:cubicBezTo>
                  <a:cubicBezTo>
                    <a:pt x="33" y="40"/>
                    <a:pt x="32" y="41"/>
                    <a:pt x="31" y="41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7" y="39"/>
                    <a:pt x="27" y="38"/>
                    <a:pt x="27" y="37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9" y="33"/>
                    <a:pt x="30" y="32"/>
                    <a:pt x="31" y="32"/>
                  </a:cubicBezTo>
                  <a:cubicBezTo>
                    <a:pt x="32" y="32"/>
                    <a:pt x="33" y="33"/>
                    <a:pt x="34" y="34"/>
                  </a:cubicBezTo>
                  <a:cubicBezTo>
                    <a:pt x="34" y="34"/>
                    <a:pt x="35" y="35"/>
                    <a:pt x="35" y="37"/>
                  </a:cubicBezTo>
                  <a:close/>
                  <a:moveTo>
                    <a:pt x="29" y="37"/>
                  </a:moveTo>
                  <a:cubicBezTo>
                    <a:pt x="29" y="36"/>
                    <a:pt x="30" y="35"/>
                    <a:pt x="31" y="35"/>
                  </a:cubicBezTo>
                  <a:cubicBezTo>
                    <a:pt x="32" y="35"/>
                    <a:pt x="33" y="36"/>
                    <a:pt x="33" y="37"/>
                  </a:cubicBezTo>
                  <a:cubicBezTo>
                    <a:pt x="33" y="38"/>
                    <a:pt x="32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lose/>
                  <a:moveTo>
                    <a:pt x="48" y="30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5" y="26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1" y="26"/>
                    <a:pt x="41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45" y="29"/>
                  </a:moveTo>
                  <a:cubicBezTo>
                    <a:pt x="45" y="30"/>
                    <a:pt x="44" y="31"/>
                    <a:pt x="44" y="31"/>
                  </a:cubicBezTo>
                  <a:cubicBezTo>
                    <a:pt x="43" y="31"/>
                    <a:pt x="42" y="30"/>
                    <a:pt x="42" y="29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4" y="28"/>
                    <a:pt x="45" y="28"/>
                    <a:pt x="45" y="2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10414213" y="5697159"/>
              <a:ext cx="372346" cy="297251"/>
            </a:xfrm>
            <a:custGeom>
              <a:avLst/>
              <a:gdLst>
                <a:gd name="T0" fmla="*/ 69 w 85"/>
                <a:gd name="T1" fmla="*/ 0 h 68"/>
                <a:gd name="T2" fmla="*/ 69 w 85"/>
                <a:gd name="T3" fmla="*/ 30 h 68"/>
                <a:gd name="T4" fmla="*/ 1 w 85"/>
                <a:gd name="T5" fmla="*/ 30 h 68"/>
                <a:gd name="T6" fmla="*/ 0 w 85"/>
                <a:gd name="T7" fmla="*/ 34 h 68"/>
                <a:gd name="T8" fmla="*/ 8 w 85"/>
                <a:gd name="T9" fmla="*/ 58 h 68"/>
                <a:gd name="T10" fmla="*/ 69 w 85"/>
                <a:gd name="T11" fmla="*/ 58 h 68"/>
                <a:gd name="T12" fmla="*/ 69 w 85"/>
                <a:gd name="T13" fmla="*/ 68 h 68"/>
                <a:gd name="T14" fmla="*/ 85 w 85"/>
                <a:gd name="T15" fmla="*/ 34 h 68"/>
                <a:gd name="T16" fmla="*/ 69 w 85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8">
                  <a:moveTo>
                    <a:pt x="69" y="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43"/>
                    <a:pt x="3" y="51"/>
                    <a:pt x="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9" y="60"/>
                    <a:pt x="85" y="48"/>
                    <a:pt x="85" y="34"/>
                  </a:cubicBezTo>
                  <a:cubicBezTo>
                    <a:pt x="85" y="20"/>
                    <a:pt x="79" y="8"/>
                    <a:pt x="69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10420471" y="5656484"/>
              <a:ext cx="297251" cy="172093"/>
            </a:xfrm>
            <a:custGeom>
              <a:avLst/>
              <a:gdLst>
                <a:gd name="T0" fmla="*/ 42 w 68"/>
                <a:gd name="T1" fmla="*/ 0 h 39"/>
                <a:gd name="T2" fmla="*/ 0 w 68"/>
                <a:gd name="T3" fmla="*/ 39 h 39"/>
                <a:gd name="T4" fmla="*/ 68 w 68"/>
                <a:gd name="T5" fmla="*/ 39 h 39"/>
                <a:gd name="T6" fmla="*/ 68 w 68"/>
                <a:gd name="T7" fmla="*/ 9 h 39"/>
                <a:gd name="T8" fmla="*/ 42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42" y="0"/>
                  </a:moveTo>
                  <a:cubicBezTo>
                    <a:pt x="20" y="0"/>
                    <a:pt x="2" y="17"/>
                    <a:pt x="0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4"/>
                    <a:pt x="52" y="0"/>
                    <a:pt x="42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10451761" y="5950605"/>
              <a:ext cx="265962" cy="78225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0 h 18"/>
                <a:gd name="T4" fmla="*/ 35 w 61"/>
                <a:gd name="T5" fmla="*/ 18 h 18"/>
                <a:gd name="T6" fmla="*/ 61 w 61"/>
                <a:gd name="T7" fmla="*/ 10 h 18"/>
                <a:gd name="T8" fmla="*/ 61 w 6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1"/>
                    <a:pt x="20" y="18"/>
                    <a:pt x="35" y="18"/>
                  </a:cubicBezTo>
                  <a:cubicBezTo>
                    <a:pt x="45" y="18"/>
                    <a:pt x="54" y="15"/>
                    <a:pt x="61" y="1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10379796" y="5622065"/>
              <a:ext cx="372346" cy="372346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10476792" y="5731579"/>
              <a:ext cx="184609" cy="156447"/>
            </a:xfrm>
            <a:custGeom>
              <a:avLst/>
              <a:gdLst>
                <a:gd name="T0" fmla="*/ 40 w 42"/>
                <a:gd name="T1" fmla="*/ 34 h 36"/>
                <a:gd name="T2" fmla="*/ 0 w 42"/>
                <a:gd name="T3" fmla="*/ 6 h 36"/>
                <a:gd name="T4" fmla="*/ 0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24 w 42"/>
                <a:gd name="T11" fmla="*/ 20 h 36"/>
                <a:gd name="T12" fmla="*/ 23 w 42"/>
                <a:gd name="T13" fmla="*/ 18 h 36"/>
                <a:gd name="T14" fmla="*/ 22 w 42"/>
                <a:gd name="T15" fmla="*/ 17 h 36"/>
                <a:gd name="T16" fmla="*/ 19 w 42"/>
                <a:gd name="T17" fmla="*/ 16 h 36"/>
                <a:gd name="T18" fmla="*/ 18 w 42"/>
                <a:gd name="T19" fmla="*/ 16 h 36"/>
                <a:gd name="T20" fmla="*/ 15 w 42"/>
                <a:gd name="T21" fmla="*/ 17 h 36"/>
                <a:gd name="T22" fmla="*/ 14 w 42"/>
                <a:gd name="T23" fmla="*/ 18 h 36"/>
                <a:gd name="T24" fmla="*/ 13 w 42"/>
                <a:gd name="T25" fmla="*/ 20 h 36"/>
                <a:gd name="T26" fmla="*/ 12 w 42"/>
                <a:gd name="T27" fmla="*/ 22 h 36"/>
                <a:gd name="T28" fmla="*/ 13 w 42"/>
                <a:gd name="T29" fmla="*/ 24 h 36"/>
                <a:gd name="T30" fmla="*/ 14 w 42"/>
                <a:gd name="T31" fmla="*/ 26 h 36"/>
                <a:gd name="T32" fmla="*/ 16 w 42"/>
                <a:gd name="T33" fmla="*/ 28 h 36"/>
                <a:gd name="T34" fmla="*/ 17 w 42"/>
                <a:gd name="T35" fmla="*/ 28 h 36"/>
                <a:gd name="T36" fmla="*/ 19 w 42"/>
                <a:gd name="T37" fmla="*/ 27 h 36"/>
                <a:gd name="T38" fmla="*/ 21 w 42"/>
                <a:gd name="T39" fmla="*/ 28 h 36"/>
                <a:gd name="T40" fmla="*/ 22 w 42"/>
                <a:gd name="T41" fmla="*/ 26 h 36"/>
                <a:gd name="T42" fmla="*/ 24 w 42"/>
                <a:gd name="T43" fmla="*/ 25 h 36"/>
                <a:gd name="T44" fmla="*/ 23 w 42"/>
                <a:gd name="T45" fmla="*/ 23 h 36"/>
                <a:gd name="T46" fmla="*/ 20 w 42"/>
                <a:gd name="T47" fmla="*/ 24 h 36"/>
                <a:gd name="T48" fmla="*/ 16 w 42"/>
                <a:gd name="T49" fmla="*/ 22 h 36"/>
                <a:gd name="T50" fmla="*/ 20 w 42"/>
                <a:gd name="T51" fmla="*/ 20 h 36"/>
                <a:gd name="T52" fmla="*/ 19 w 42"/>
                <a:gd name="T53" fmla="*/ 21 h 36"/>
                <a:gd name="T54" fmla="*/ 17 w 42"/>
                <a:gd name="T55" fmla="*/ 22 h 36"/>
                <a:gd name="T56" fmla="*/ 29 w 42"/>
                <a:gd name="T57" fmla="*/ 17 h 36"/>
                <a:gd name="T58" fmla="*/ 30 w 42"/>
                <a:gd name="T59" fmla="*/ 16 h 36"/>
                <a:gd name="T60" fmla="*/ 29 w 42"/>
                <a:gd name="T61" fmla="*/ 16 h 36"/>
                <a:gd name="T62" fmla="*/ 27 w 42"/>
                <a:gd name="T63" fmla="*/ 14 h 36"/>
                <a:gd name="T64" fmla="*/ 26 w 42"/>
                <a:gd name="T65" fmla="*/ 14 h 36"/>
                <a:gd name="T66" fmla="*/ 24 w 42"/>
                <a:gd name="T67" fmla="*/ 16 h 36"/>
                <a:gd name="T68" fmla="*/ 23 w 42"/>
                <a:gd name="T69" fmla="*/ 16 h 36"/>
                <a:gd name="T70" fmla="*/ 24 w 42"/>
                <a:gd name="T71" fmla="*/ 17 h 36"/>
                <a:gd name="T72" fmla="*/ 23 w 42"/>
                <a:gd name="T73" fmla="*/ 19 h 36"/>
                <a:gd name="T74" fmla="*/ 24 w 42"/>
                <a:gd name="T75" fmla="*/ 20 h 36"/>
                <a:gd name="T76" fmla="*/ 25 w 42"/>
                <a:gd name="T77" fmla="*/ 20 h 36"/>
                <a:gd name="T78" fmla="*/ 26 w 42"/>
                <a:gd name="T79" fmla="*/ 21 h 36"/>
                <a:gd name="T80" fmla="*/ 27 w 42"/>
                <a:gd name="T81" fmla="*/ 20 h 36"/>
                <a:gd name="T82" fmla="*/ 29 w 42"/>
                <a:gd name="T83" fmla="*/ 20 h 36"/>
                <a:gd name="T84" fmla="*/ 30 w 42"/>
                <a:gd name="T85" fmla="*/ 19 h 36"/>
                <a:gd name="T86" fmla="*/ 27 w 42"/>
                <a:gd name="T87" fmla="*/ 18 h 36"/>
                <a:gd name="T88" fmla="*/ 26 w 42"/>
                <a:gd name="T8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36">
                  <a:moveTo>
                    <a:pt x="2" y="8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0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4"/>
                    <a:pt x="20" y="24"/>
                  </a:cubicBezTo>
                  <a:cubicBezTo>
                    <a:pt x="20" y="24"/>
                    <a:pt x="19" y="25"/>
                    <a:pt x="19" y="25"/>
                  </a:cubicBezTo>
                  <a:cubicBezTo>
                    <a:pt x="18" y="25"/>
                    <a:pt x="17" y="24"/>
                    <a:pt x="17" y="24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17" y="22"/>
                  </a:moveTo>
                  <a:cubicBezTo>
                    <a:pt x="17" y="22"/>
                    <a:pt x="18" y="21"/>
                    <a:pt x="19" y="21"/>
                  </a:cubicBezTo>
                  <a:cubicBezTo>
                    <a:pt x="19" y="21"/>
                    <a:pt x="20" y="22"/>
                    <a:pt x="20" y="22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3"/>
                    <a:pt x="17" y="23"/>
                    <a:pt x="17" y="22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7" y="18"/>
                  </a:moveTo>
                  <a:cubicBezTo>
                    <a:pt x="27" y="18"/>
                    <a:pt x="27" y="19"/>
                    <a:pt x="26" y="19"/>
                  </a:cubicBezTo>
                  <a:cubicBezTo>
                    <a:pt x="26" y="19"/>
                    <a:pt x="25" y="18"/>
                    <a:pt x="25" y="18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 noEditPoints="1"/>
            </p:cNvSpPr>
            <p:nvPr/>
          </p:nvSpPr>
          <p:spPr bwMode="auto">
            <a:xfrm>
              <a:off x="10004322" y="4708412"/>
              <a:ext cx="372346" cy="303509"/>
            </a:xfrm>
            <a:custGeom>
              <a:avLst/>
              <a:gdLst>
                <a:gd name="T0" fmla="*/ 54 w 85"/>
                <a:gd name="T1" fmla="*/ 67 h 69"/>
                <a:gd name="T2" fmla="*/ 31 w 85"/>
                <a:gd name="T3" fmla="*/ 67 h 69"/>
                <a:gd name="T4" fmla="*/ 42 w 85"/>
                <a:gd name="T5" fmla="*/ 69 h 69"/>
                <a:gd name="T6" fmla="*/ 54 w 85"/>
                <a:gd name="T7" fmla="*/ 67 h 69"/>
                <a:gd name="T8" fmla="*/ 76 w 85"/>
                <a:gd name="T9" fmla="*/ 0 h 69"/>
                <a:gd name="T10" fmla="*/ 9 w 85"/>
                <a:gd name="T11" fmla="*/ 0 h 69"/>
                <a:gd name="T12" fmla="*/ 0 w 85"/>
                <a:gd name="T13" fmla="*/ 26 h 69"/>
                <a:gd name="T14" fmla="*/ 0 w 85"/>
                <a:gd name="T15" fmla="*/ 28 h 69"/>
                <a:gd name="T16" fmla="*/ 85 w 85"/>
                <a:gd name="T17" fmla="*/ 28 h 69"/>
                <a:gd name="T18" fmla="*/ 85 w 85"/>
                <a:gd name="T19" fmla="*/ 26 h 69"/>
                <a:gd name="T20" fmla="*/ 76 w 85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69">
                  <a:moveTo>
                    <a:pt x="54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8"/>
                    <a:pt x="38" y="69"/>
                    <a:pt x="42" y="69"/>
                  </a:cubicBezTo>
                  <a:cubicBezTo>
                    <a:pt x="47" y="69"/>
                    <a:pt x="50" y="68"/>
                    <a:pt x="54" y="67"/>
                  </a:cubicBezTo>
                  <a:moveTo>
                    <a:pt x="7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7"/>
                    <a:pt x="85" y="27"/>
                    <a:pt x="85" y="26"/>
                  </a:cubicBezTo>
                  <a:cubicBezTo>
                    <a:pt x="85" y="16"/>
                    <a:pt x="82" y="7"/>
                    <a:pt x="7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10041870" y="4636447"/>
              <a:ext cx="294121" cy="71967"/>
            </a:xfrm>
            <a:custGeom>
              <a:avLst/>
              <a:gdLst>
                <a:gd name="T0" fmla="*/ 33 w 67"/>
                <a:gd name="T1" fmla="*/ 0 h 17"/>
                <a:gd name="T2" fmla="*/ 0 w 67"/>
                <a:gd name="T3" fmla="*/ 17 h 17"/>
                <a:gd name="T4" fmla="*/ 67 w 67"/>
                <a:gd name="T5" fmla="*/ 17 h 17"/>
                <a:gd name="T6" fmla="*/ 33 w 6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7">
                  <a:moveTo>
                    <a:pt x="33" y="0"/>
                  </a:moveTo>
                  <a:cubicBezTo>
                    <a:pt x="20" y="0"/>
                    <a:pt x="8" y="7"/>
                    <a:pt x="0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59" y="7"/>
                    <a:pt x="47" y="0"/>
                    <a:pt x="3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0004322" y="4833570"/>
              <a:ext cx="372346" cy="168963"/>
            </a:xfrm>
            <a:custGeom>
              <a:avLst/>
              <a:gdLst>
                <a:gd name="T0" fmla="*/ 85 w 85"/>
                <a:gd name="T1" fmla="*/ 0 h 39"/>
                <a:gd name="T2" fmla="*/ 0 w 85"/>
                <a:gd name="T3" fmla="*/ 0 h 39"/>
                <a:gd name="T4" fmla="*/ 31 w 85"/>
                <a:gd name="T5" fmla="*/ 39 h 39"/>
                <a:gd name="T6" fmla="*/ 54 w 85"/>
                <a:gd name="T7" fmla="*/ 39 h 39"/>
                <a:gd name="T8" fmla="*/ 85 w 8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9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4" y="34"/>
                    <a:pt x="31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71" y="34"/>
                    <a:pt x="84" y="19"/>
                    <a:pt x="8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9932355" y="4570738"/>
              <a:ext cx="372346" cy="372346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 noEditPoints="1"/>
            </p:cNvSpPr>
            <p:nvPr/>
          </p:nvSpPr>
          <p:spPr bwMode="auto">
            <a:xfrm>
              <a:off x="10026224" y="4673994"/>
              <a:ext cx="187737" cy="159577"/>
            </a:xfrm>
            <a:custGeom>
              <a:avLst/>
              <a:gdLst>
                <a:gd name="T0" fmla="*/ 41 w 43"/>
                <a:gd name="T1" fmla="*/ 34 h 36"/>
                <a:gd name="T2" fmla="*/ 0 w 43"/>
                <a:gd name="T3" fmla="*/ 6 h 36"/>
                <a:gd name="T4" fmla="*/ 0 w 43"/>
                <a:gd name="T5" fmla="*/ 36 h 36"/>
                <a:gd name="T6" fmla="*/ 43 w 43"/>
                <a:gd name="T7" fmla="*/ 0 h 36"/>
                <a:gd name="T8" fmla="*/ 0 w 43"/>
                <a:gd name="T9" fmla="*/ 0 h 36"/>
                <a:gd name="T10" fmla="*/ 25 w 43"/>
                <a:gd name="T11" fmla="*/ 20 h 36"/>
                <a:gd name="T12" fmla="*/ 24 w 43"/>
                <a:gd name="T13" fmla="*/ 18 h 36"/>
                <a:gd name="T14" fmla="*/ 22 w 43"/>
                <a:gd name="T15" fmla="*/ 17 h 36"/>
                <a:gd name="T16" fmla="*/ 20 w 43"/>
                <a:gd name="T17" fmla="*/ 16 h 36"/>
                <a:gd name="T18" fmla="*/ 18 w 43"/>
                <a:gd name="T19" fmla="*/ 16 h 36"/>
                <a:gd name="T20" fmla="*/ 16 w 43"/>
                <a:gd name="T21" fmla="*/ 17 h 36"/>
                <a:gd name="T22" fmla="*/ 15 w 43"/>
                <a:gd name="T23" fmla="*/ 18 h 36"/>
                <a:gd name="T24" fmla="*/ 13 w 43"/>
                <a:gd name="T25" fmla="*/ 20 h 36"/>
                <a:gd name="T26" fmla="*/ 13 w 43"/>
                <a:gd name="T27" fmla="*/ 22 h 36"/>
                <a:gd name="T28" fmla="*/ 14 w 43"/>
                <a:gd name="T29" fmla="*/ 25 h 36"/>
                <a:gd name="T30" fmla="*/ 14 w 43"/>
                <a:gd name="T31" fmla="*/ 26 h 36"/>
                <a:gd name="T32" fmla="*/ 16 w 43"/>
                <a:gd name="T33" fmla="*/ 28 h 36"/>
                <a:gd name="T34" fmla="*/ 18 w 43"/>
                <a:gd name="T35" fmla="*/ 29 h 36"/>
                <a:gd name="T36" fmla="*/ 19 w 43"/>
                <a:gd name="T37" fmla="*/ 27 h 36"/>
                <a:gd name="T38" fmla="*/ 22 w 43"/>
                <a:gd name="T39" fmla="*/ 28 h 36"/>
                <a:gd name="T40" fmla="*/ 22 w 43"/>
                <a:gd name="T41" fmla="*/ 26 h 36"/>
                <a:gd name="T42" fmla="*/ 25 w 43"/>
                <a:gd name="T43" fmla="*/ 25 h 36"/>
                <a:gd name="T44" fmla="*/ 24 w 43"/>
                <a:gd name="T45" fmla="*/ 23 h 36"/>
                <a:gd name="T46" fmla="*/ 22 w 43"/>
                <a:gd name="T47" fmla="*/ 22 h 36"/>
                <a:gd name="T48" fmla="*/ 17 w 43"/>
                <a:gd name="T49" fmla="*/ 24 h 36"/>
                <a:gd name="T50" fmla="*/ 19 w 43"/>
                <a:gd name="T51" fmla="*/ 20 h 36"/>
                <a:gd name="T52" fmla="*/ 18 w 43"/>
                <a:gd name="T53" fmla="*/ 22 h 36"/>
                <a:gd name="T54" fmla="*/ 19 w 43"/>
                <a:gd name="T55" fmla="*/ 24 h 36"/>
                <a:gd name="T56" fmla="*/ 30 w 43"/>
                <a:gd name="T57" fmla="*/ 18 h 36"/>
                <a:gd name="T58" fmla="*/ 30 w 43"/>
                <a:gd name="T59" fmla="*/ 17 h 36"/>
                <a:gd name="T60" fmla="*/ 30 w 43"/>
                <a:gd name="T61" fmla="*/ 16 h 36"/>
                <a:gd name="T62" fmla="*/ 28 w 43"/>
                <a:gd name="T63" fmla="*/ 16 h 36"/>
                <a:gd name="T64" fmla="*/ 27 w 43"/>
                <a:gd name="T65" fmla="*/ 14 h 36"/>
                <a:gd name="T66" fmla="*/ 25 w 43"/>
                <a:gd name="T67" fmla="*/ 16 h 36"/>
                <a:gd name="T68" fmla="*/ 24 w 43"/>
                <a:gd name="T69" fmla="*/ 16 h 36"/>
                <a:gd name="T70" fmla="*/ 24 w 43"/>
                <a:gd name="T71" fmla="*/ 17 h 36"/>
                <a:gd name="T72" fmla="*/ 25 w 43"/>
                <a:gd name="T73" fmla="*/ 18 h 36"/>
                <a:gd name="T74" fmla="*/ 24 w 43"/>
                <a:gd name="T75" fmla="*/ 19 h 36"/>
                <a:gd name="T76" fmla="*/ 25 w 43"/>
                <a:gd name="T77" fmla="*/ 20 h 36"/>
                <a:gd name="T78" fmla="*/ 26 w 43"/>
                <a:gd name="T79" fmla="*/ 21 h 36"/>
                <a:gd name="T80" fmla="*/ 28 w 43"/>
                <a:gd name="T81" fmla="*/ 21 h 36"/>
                <a:gd name="T82" fmla="*/ 30 w 43"/>
                <a:gd name="T83" fmla="*/ 20 h 36"/>
                <a:gd name="T84" fmla="*/ 30 w 43"/>
                <a:gd name="T85" fmla="*/ 19 h 36"/>
                <a:gd name="T86" fmla="*/ 29 w 43"/>
                <a:gd name="T87" fmla="*/ 18 h 36"/>
                <a:gd name="T88" fmla="*/ 26 w 43"/>
                <a:gd name="T8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6">
                  <a:moveTo>
                    <a:pt x="2" y="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0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6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2"/>
                  </a:lnTo>
                  <a:close/>
                  <a:moveTo>
                    <a:pt x="22" y="22"/>
                  </a:moveTo>
                  <a:cubicBezTo>
                    <a:pt x="22" y="23"/>
                    <a:pt x="21" y="24"/>
                    <a:pt x="21" y="24"/>
                  </a:cubicBezTo>
                  <a:cubicBezTo>
                    <a:pt x="21" y="25"/>
                    <a:pt x="20" y="25"/>
                    <a:pt x="19" y="25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20" y="20"/>
                    <a:pt x="21" y="20"/>
                    <a:pt x="21" y="21"/>
                  </a:cubicBezTo>
                  <a:cubicBezTo>
                    <a:pt x="21" y="21"/>
                    <a:pt x="22" y="22"/>
                    <a:pt x="22" y="22"/>
                  </a:cubicBezTo>
                  <a:close/>
                  <a:moveTo>
                    <a:pt x="18" y="22"/>
                  </a:moveTo>
                  <a:cubicBezTo>
                    <a:pt x="18" y="22"/>
                    <a:pt x="19" y="21"/>
                    <a:pt x="19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20" y="24"/>
                    <a:pt x="19" y="24"/>
                  </a:cubicBezTo>
                  <a:cubicBezTo>
                    <a:pt x="19" y="24"/>
                    <a:pt x="18" y="23"/>
                    <a:pt x="18" y="22"/>
                  </a:cubicBezTo>
                  <a:close/>
                  <a:moveTo>
                    <a:pt x="29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8" y="18"/>
                  </a:move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6" y="18"/>
                    <a:pt x="26" y="18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9829101" y="6119568"/>
              <a:ext cx="428667" cy="128288"/>
            </a:xfrm>
            <a:custGeom>
              <a:avLst/>
              <a:gdLst>
                <a:gd name="T0" fmla="*/ 62 w 98"/>
                <a:gd name="T1" fmla="*/ 0 h 29"/>
                <a:gd name="T2" fmla="*/ 36 w 98"/>
                <a:gd name="T3" fmla="*/ 0 h 29"/>
                <a:gd name="T4" fmla="*/ 0 w 98"/>
                <a:gd name="T5" fmla="*/ 29 h 29"/>
                <a:gd name="T6" fmla="*/ 98 w 98"/>
                <a:gd name="T7" fmla="*/ 29 h 29"/>
                <a:gd name="T8" fmla="*/ 62 w 9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0" y="4"/>
                    <a:pt x="7" y="15"/>
                    <a:pt x="0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1" y="15"/>
                    <a:pt x="78" y="4"/>
                    <a:pt x="62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9985548" y="6116438"/>
              <a:ext cx="115772" cy="3130"/>
            </a:xfrm>
            <a:custGeom>
              <a:avLst/>
              <a:gdLst>
                <a:gd name="T0" fmla="*/ 13 w 26"/>
                <a:gd name="T1" fmla="*/ 0 h 1"/>
                <a:gd name="T2" fmla="*/ 0 w 26"/>
                <a:gd name="T3" fmla="*/ 1 h 1"/>
                <a:gd name="T4" fmla="*/ 26 w 26"/>
                <a:gd name="T5" fmla="*/ 1 h 1"/>
                <a:gd name="T6" fmla="*/ 13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13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9810327" y="6419947"/>
              <a:ext cx="466214" cy="159577"/>
            </a:xfrm>
            <a:custGeom>
              <a:avLst/>
              <a:gdLst>
                <a:gd name="T0" fmla="*/ 106 w 106"/>
                <a:gd name="T1" fmla="*/ 0 h 37"/>
                <a:gd name="T2" fmla="*/ 0 w 106"/>
                <a:gd name="T3" fmla="*/ 0 h 37"/>
                <a:gd name="T4" fmla="*/ 32 w 106"/>
                <a:gd name="T5" fmla="*/ 36 h 37"/>
                <a:gd name="T6" fmla="*/ 32 w 106"/>
                <a:gd name="T7" fmla="*/ 24 h 37"/>
                <a:gd name="T8" fmla="*/ 71 w 106"/>
                <a:gd name="T9" fmla="*/ 24 h 37"/>
                <a:gd name="T10" fmla="*/ 71 w 106"/>
                <a:gd name="T11" fmla="*/ 37 h 37"/>
                <a:gd name="T12" fmla="*/ 106 w 10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6" y="30"/>
                    <a:pt x="32" y="3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8" y="31"/>
                    <a:pt x="101" y="17"/>
                    <a:pt x="10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9951129" y="6523202"/>
              <a:ext cx="172093" cy="71967"/>
            </a:xfrm>
            <a:custGeom>
              <a:avLst/>
              <a:gdLst>
                <a:gd name="T0" fmla="*/ 39 w 39"/>
                <a:gd name="T1" fmla="*/ 0 h 16"/>
                <a:gd name="T2" fmla="*/ 0 w 39"/>
                <a:gd name="T3" fmla="*/ 0 h 16"/>
                <a:gd name="T4" fmla="*/ 0 w 39"/>
                <a:gd name="T5" fmla="*/ 12 h 16"/>
                <a:gd name="T6" fmla="*/ 21 w 39"/>
                <a:gd name="T7" fmla="*/ 16 h 16"/>
                <a:gd name="T8" fmla="*/ 39 w 39"/>
                <a:gd name="T9" fmla="*/ 13 h 16"/>
                <a:gd name="T10" fmla="*/ 39 w 3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5"/>
                    <a:pt x="14" y="16"/>
                    <a:pt x="21" y="16"/>
                  </a:cubicBezTo>
                  <a:cubicBezTo>
                    <a:pt x="27" y="16"/>
                    <a:pt x="34" y="15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9800939" y="6247854"/>
              <a:ext cx="481858" cy="172093"/>
            </a:xfrm>
            <a:custGeom>
              <a:avLst/>
              <a:gdLst>
                <a:gd name="T0" fmla="*/ 104 w 110"/>
                <a:gd name="T1" fmla="*/ 0 h 39"/>
                <a:gd name="T2" fmla="*/ 6 w 110"/>
                <a:gd name="T3" fmla="*/ 0 h 39"/>
                <a:gd name="T4" fmla="*/ 0 w 110"/>
                <a:gd name="T5" fmla="*/ 25 h 39"/>
                <a:gd name="T6" fmla="*/ 2 w 110"/>
                <a:gd name="T7" fmla="*/ 39 h 39"/>
                <a:gd name="T8" fmla="*/ 108 w 110"/>
                <a:gd name="T9" fmla="*/ 39 h 39"/>
                <a:gd name="T10" fmla="*/ 110 w 110"/>
                <a:gd name="T11" fmla="*/ 25 h 39"/>
                <a:gd name="T12" fmla="*/ 104 w 1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">
                  <a:moveTo>
                    <a:pt x="10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7"/>
                    <a:pt x="0" y="16"/>
                    <a:pt x="0" y="25"/>
                  </a:cubicBezTo>
                  <a:cubicBezTo>
                    <a:pt x="0" y="29"/>
                    <a:pt x="1" y="34"/>
                    <a:pt x="2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4"/>
                    <a:pt x="110" y="29"/>
                    <a:pt x="110" y="25"/>
                  </a:cubicBezTo>
                  <a:cubicBezTo>
                    <a:pt x="110" y="16"/>
                    <a:pt x="108" y="7"/>
                    <a:pt x="104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9713329" y="6025700"/>
              <a:ext cx="478730" cy="48185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 noEditPoints="1"/>
            </p:cNvSpPr>
            <p:nvPr/>
          </p:nvSpPr>
          <p:spPr bwMode="auto">
            <a:xfrm>
              <a:off x="9832229" y="6163374"/>
              <a:ext cx="240930" cy="203383"/>
            </a:xfrm>
            <a:custGeom>
              <a:avLst/>
              <a:gdLst>
                <a:gd name="T0" fmla="*/ 52 w 55"/>
                <a:gd name="T1" fmla="*/ 44 h 46"/>
                <a:gd name="T2" fmla="*/ 0 w 55"/>
                <a:gd name="T3" fmla="*/ 8 h 46"/>
                <a:gd name="T4" fmla="*/ 0 w 55"/>
                <a:gd name="T5" fmla="*/ 46 h 46"/>
                <a:gd name="T6" fmla="*/ 55 w 55"/>
                <a:gd name="T7" fmla="*/ 0 h 46"/>
                <a:gd name="T8" fmla="*/ 0 w 55"/>
                <a:gd name="T9" fmla="*/ 0 h 46"/>
                <a:gd name="T10" fmla="*/ 32 w 55"/>
                <a:gd name="T11" fmla="*/ 26 h 46"/>
                <a:gd name="T12" fmla="*/ 30 w 55"/>
                <a:gd name="T13" fmla="*/ 23 h 46"/>
                <a:gd name="T14" fmla="*/ 29 w 55"/>
                <a:gd name="T15" fmla="*/ 22 h 46"/>
                <a:gd name="T16" fmla="*/ 26 w 55"/>
                <a:gd name="T17" fmla="*/ 20 h 46"/>
                <a:gd name="T18" fmla="*/ 23 w 55"/>
                <a:gd name="T19" fmla="*/ 20 h 46"/>
                <a:gd name="T20" fmla="*/ 20 w 55"/>
                <a:gd name="T21" fmla="*/ 22 h 46"/>
                <a:gd name="T22" fmla="*/ 18 w 55"/>
                <a:gd name="T23" fmla="*/ 23 h 46"/>
                <a:gd name="T24" fmla="*/ 17 w 55"/>
                <a:gd name="T25" fmla="*/ 26 h 46"/>
                <a:gd name="T26" fmla="*/ 16 w 55"/>
                <a:gd name="T27" fmla="*/ 28 h 46"/>
                <a:gd name="T28" fmla="*/ 17 w 55"/>
                <a:gd name="T29" fmla="*/ 31 h 46"/>
                <a:gd name="T30" fmla="*/ 18 w 55"/>
                <a:gd name="T31" fmla="*/ 33 h 46"/>
                <a:gd name="T32" fmla="*/ 21 w 55"/>
                <a:gd name="T33" fmla="*/ 36 h 46"/>
                <a:gd name="T34" fmla="*/ 23 w 55"/>
                <a:gd name="T35" fmla="*/ 36 h 46"/>
                <a:gd name="T36" fmla="*/ 25 w 55"/>
                <a:gd name="T37" fmla="*/ 34 h 46"/>
                <a:gd name="T38" fmla="*/ 28 w 55"/>
                <a:gd name="T39" fmla="*/ 36 h 46"/>
                <a:gd name="T40" fmla="*/ 28 w 55"/>
                <a:gd name="T41" fmla="*/ 33 h 46"/>
                <a:gd name="T42" fmla="*/ 32 w 55"/>
                <a:gd name="T43" fmla="*/ 32 h 46"/>
                <a:gd name="T44" fmla="*/ 30 w 55"/>
                <a:gd name="T45" fmla="*/ 29 h 46"/>
                <a:gd name="T46" fmla="*/ 28 w 55"/>
                <a:gd name="T47" fmla="*/ 29 h 46"/>
                <a:gd name="T48" fmla="*/ 22 w 55"/>
                <a:gd name="T49" fmla="*/ 31 h 46"/>
                <a:gd name="T50" fmla="*/ 24 w 55"/>
                <a:gd name="T51" fmla="*/ 25 h 46"/>
                <a:gd name="T52" fmla="*/ 23 w 55"/>
                <a:gd name="T53" fmla="*/ 29 h 46"/>
                <a:gd name="T54" fmla="*/ 24 w 55"/>
                <a:gd name="T55" fmla="*/ 30 h 46"/>
                <a:gd name="T56" fmla="*/ 38 w 55"/>
                <a:gd name="T57" fmla="*/ 23 h 46"/>
                <a:gd name="T58" fmla="*/ 39 w 55"/>
                <a:gd name="T59" fmla="*/ 21 h 46"/>
                <a:gd name="T60" fmla="*/ 38 w 55"/>
                <a:gd name="T61" fmla="*/ 20 h 46"/>
                <a:gd name="T62" fmla="*/ 36 w 55"/>
                <a:gd name="T63" fmla="*/ 20 h 46"/>
                <a:gd name="T64" fmla="*/ 34 w 55"/>
                <a:gd name="T65" fmla="*/ 18 h 46"/>
                <a:gd name="T66" fmla="*/ 32 w 55"/>
                <a:gd name="T67" fmla="*/ 20 h 46"/>
                <a:gd name="T68" fmla="*/ 31 w 55"/>
                <a:gd name="T69" fmla="*/ 20 h 46"/>
                <a:gd name="T70" fmla="*/ 30 w 55"/>
                <a:gd name="T71" fmla="*/ 21 h 46"/>
                <a:gd name="T72" fmla="*/ 31 w 55"/>
                <a:gd name="T73" fmla="*/ 23 h 46"/>
                <a:gd name="T74" fmla="*/ 30 w 55"/>
                <a:gd name="T75" fmla="*/ 25 h 46"/>
                <a:gd name="T76" fmla="*/ 31 w 55"/>
                <a:gd name="T77" fmla="*/ 25 h 46"/>
                <a:gd name="T78" fmla="*/ 34 w 55"/>
                <a:gd name="T79" fmla="*/ 27 h 46"/>
                <a:gd name="T80" fmla="*/ 35 w 55"/>
                <a:gd name="T81" fmla="*/ 27 h 46"/>
                <a:gd name="T82" fmla="*/ 38 w 55"/>
                <a:gd name="T83" fmla="*/ 25 h 46"/>
                <a:gd name="T84" fmla="*/ 39 w 55"/>
                <a:gd name="T85" fmla="*/ 25 h 46"/>
                <a:gd name="T86" fmla="*/ 38 w 55"/>
                <a:gd name="T87" fmla="*/ 23 h 46"/>
                <a:gd name="T88" fmla="*/ 33 w 55"/>
                <a:gd name="T8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6">
                  <a:moveTo>
                    <a:pt x="3" y="11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0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3" y="28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3" y="28"/>
                  </a:lnTo>
                  <a:close/>
                  <a:moveTo>
                    <a:pt x="28" y="29"/>
                  </a:moveTo>
                  <a:cubicBezTo>
                    <a:pt x="28" y="29"/>
                    <a:pt x="27" y="30"/>
                    <a:pt x="27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3" y="31"/>
                    <a:pt x="22" y="31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1" y="28"/>
                    <a:pt x="22" y="27"/>
                    <a:pt x="22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8"/>
                    <a:pt x="28" y="29"/>
                  </a:cubicBezTo>
                  <a:close/>
                  <a:moveTo>
                    <a:pt x="23" y="29"/>
                  </a:moveTo>
                  <a:cubicBezTo>
                    <a:pt x="23" y="28"/>
                    <a:pt x="24" y="27"/>
                    <a:pt x="24" y="27"/>
                  </a:cubicBezTo>
                  <a:cubicBezTo>
                    <a:pt x="25" y="27"/>
                    <a:pt x="26" y="28"/>
                    <a:pt x="26" y="29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5" y="22"/>
                    <a:pt x="36" y="22"/>
                    <a:pt x="36" y="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>
              <a:off x="8347495" y="4756188"/>
              <a:ext cx="11113" cy="373063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>
              <a:off x="8371307" y="4756188"/>
              <a:ext cx="14288" cy="422275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>
              <a:off x="8398295" y="4756188"/>
              <a:ext cx="11113" cy="373063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110"/>
            <p:cNvSpPr>
              <a:spLocks noChangeArrowheads="1"/>
            </p:cNvSpPr>
            <p:nvPr/>
          </p:nvSpPr>
          <p:spPr bwMode="auto">
            <a:xfrm>
              <a:off x="8285582" y="4511713"/>
              <a:ext cx="179388" cy="115888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>
              <a:off x="8285582" y="4368838"/>
              <a:ext cx="179388" cy="142875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>
              <a:off x="8296695" y="4472025"/>
              <a:ext cx="44450" cy="39688"/>
            </a:xfrm>
            <a:custGeom>
              <a:avLst/>
              <a:gdLst>
                <a:gd name="T0" fmla="*/ 28 w 28"/>
                <a:gd name="T1" fmla="*/ 25 h 25"/>
                <a:gd name="T2" fmla="*/ 28 w 28"/>
                <a:gd name="T3" fmla="*/ 25 h 25"/>
                <a:gd name="T4" fmla="*/ 0 w 28"/>
                <a:gd name="T5" fmla="*/ 25 h 25"/>
                <a:gd name="T6" fmla="*/ 0 w 28"/>
                <a:gd name="T7" fmla="*/ 0 h 25"/>
                <a:gd name="T8" fmla="*/ 28 w 28"/>
                <a:gd name="T9" fmla="*/ 0 h 25"/>
                <a:gd name="T10" fmla="*/ 28 w 2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5">
                  <a:moveTo>
                    <a:pt x="28" y="25"/>
                  </a:moveTo>
                  <a:lnTo>
                    <a:pt x="28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>
              <a:off x="8296695" y="4368838"/>
              <a:ext cx="80963" cy="103188"/>
            </a:xfrm>
            <a:custGeom>
              <a:avLst/>
              <a:gdLst>
                <a:gd name="T0" fmla="*/ 51 w 51"/>
                <a:gd name="T1" fmla="*/ 0 h 65"/>
                <a:gd name="T2" fmla="*/ 43 w 51"/>
                <a:gd name="T3" fmla="*/ 0 h 65"/>
                <a:gd name="T4" fmla="*/ 0 w 51"/>
                <a:gd name="T5" fmla="*/ 65 h 65"/>
                <a:gd name="T6" fmla="*/ 28 w 51"/>
                <a:gd name="T7" fmla="*/ 65 h 65"/>
                <a:gd name="T8" fmla="*/ 51 w 51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5">
                  <a:moveTo>
                    <a:pt x="51" y="0"/>
                  </a:moveTo>
                  <a:lnTo>
                    <a:pt x="43" y="0"/>
                  </a:lnTo>
                  <a:lnTo>
                    <a:pt x="0" y="65"/>
                  </a:lnTo>
                  <a:lnTo>
                    <a:pt x="28" y="6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114"/>
            <p:cNvSpPr>
              <a:spLocks noChangeArrowheads="1"/>
            </p:cNvSpPr>
            <p:nvPr/>
          </p:nvSpPr>
          <p:spPr bwMode="auto">
            <a:xfrm>
              <a:off x="8296695" y="4511713"/>
              <a:ext cx="44450" cy="115888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>
              <a:off x="8215732" y="4568863"/>
              <a:ext cx="317500" cy="23653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>
              <a:off x="8285582" y="4176750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5 w 112"/>
                <a:gd name="T17" fmla="*/ 2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2 h 15"/>
                <a:gd name="T26" fmla="*/ 110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0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0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>
              <a:off x="8355432" y="4129125"/>
              <a:ext cx="107950" cy="25400"/>
            </a:xfrm>
            <a:custGeom>
              <a:avLst/>
              <a:gdLst>
                <a:gd name="T0" fmla="*/ 61 w 68"/>
                <a:gd name="T1" fmla="*/ 16 h 16"/>
                <a:gd name="T2" fmla="*/ 7 w 68"/>
                <a:gd name="T3" fmla="*/ 16 h 16"/>
                <a:gd name="T4" fmla="*/ 7 w 68"/>
                <a:gd name="T5" fmla="*/ 16 h 16"/>
                <a:gd name="T6" fmla="*/ 5 w 68"/>
                <a:gd name="T7" fmla="*/ 13 h 16"/>
                <a:gd name="T8" fmla="*/ 3 w 68"/>
                <a:gd name="T9" fmla="*/ 13 h 16"/>
                <a:gd name="T10" fmla="*/ 0 w 68"/>
                <a:gd name="T11" fmla="*/ 10 h 16"/>
                <a:gd name="T12" fmla="*/ 0 w 68"/>
                <a:gd name="T13" fmla="*/ 7 h 16"/>
                <a:gd name="T14" fmla="*/ 0 w 68"/>
                <a:gd name="T15" fmla="*/ 7 h 16"/>
                <a:gd name="T16" fmla="*/ 0 w 68"/>
                <a:gd name="T17" fmla="*/ 3 h 16"/>
                <a:gd name="T18" fmla="*/ 3 w 68"/>
                <a:gd name="T19" fmla="*/ 2 h 16"/>
                <a:gd name="T20" fmla="*/ 7 w 68"/>
                <a:gd name="T21" fmla="*/ 0 h 16"/>
                <a:gd name="T22" fmla="*/ 61 w 68"/>
                <a:gd name="T23" fmla="*/ 0 h 16"/>
                <a:gd name="T24" fmla="*/ 61 w 68"/>
                <a:gd name="T25" fmla="*/ 0 h 16"/>
                <a:gd name="T26" fmla="*/ 65 w 68"/>
                <a:gd name="T27" fmla="*/ 0 h 16"/>
                <a:gd name="T28" fmla="*/ 66 w 68"/>
                <a:gd name="T29" fmla="*/ 2 h 16"/>
                <a:gd name="T30" fmla="*/ 68 w 68"/>
                <a:gd name="T31" fmla="*/ 3 h 16"/>
                <a:gd name="T32" fmla="*/ 68 w 68"/>
                <a:gd name="T33" fmla="*/ 7 h 16"/>
                <a:gd name="T34" fmla="*/ 68 w 68"/>
                <a:gd name="T35" fmla="*/ 7 h 16"/>
                <a:gd name="T36" fmla="*/ 68 w 68"/>
                <a:gd name="T37" fmla="*/ 10 h 16"/>
                <a:gd name="T38" fmla="*/ 66 w 68"/>
                <a:gd name="T39" fmla="*/ 13 h 16"/>
                <a:gd name="T40" fmla="*/ 65 w 68"/>
                <a:gd name="T41" fmla="*/ 13 h 16"/>
                <a:gd name="T42" fmla="*/ 61 w 68"/>
                <a:gd name="T43" fmla="*/ 16 h 16"/>
                <a:gd name="T44" fmla="*/ 61 w 68"/>
                <a:gd name="T45" fmla="*/ 16 h 16"/>
                <a:gd name="T46" fmla="*/ 61 w 68"/>
                <a:gd name="T47" fmla="*/ 16 h 16"/>
                <a:gd name="T48" fmla="*/ 61 w 68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16">
                  <a:moveTo>
                    <a:pt x="61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5" y="13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>
              <a:off x="8285582" y="4227550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4 h 15"/>
                <a:gd name="T8" fmla="*/ 4 w 112"/>
                <a:gd name="T9" fmla="*/ 11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3 h 15"/>
                <a:gd name="T16" fmla="*/ 5 w 112"/>
                <a:gd name="T17" fmla="*/ 0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0 h 15"/>
                <a:gd name="T26" fmla="*/ 110 w 112"/>
                <a:gd name="T27" fmla="*/ 3 h 15"/>
                <a:gd name="T28" fmla="*/ 112 w 112"/>
                <a:gd name="T29" fmla="*/ 4 h 15"/>
                <a:gd name="T30" fmla="*/ 112 w 112"/>
                <a:gd name="T31" fmla="*/ 8 h 15"/>
                <a:gd name="T32" fmla="*/ 112 w 112"/>
                <a:gd name="T33" fmla="*/ 8 h 15"/>
                <a:gd name="T34" fmla="*/ 110 w 112"/>
                <a:gd name="T35" fmla="*/ 11 h 15"/>
                <a:gd name="T36" fmla="*/ 109 w 112"/>
                <a:gd name="T37" fmla="*/ 14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0" y="11"/>
                  </a:lnTo>
                  <a:lnTo>
                    <a:pt x="109" y="14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>
              <a:off x="8285582" y="4276763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5 h 15"/>
                <a:gd name="T8" fmla="*/ 4 w 112"/>
                <a:gd name="T9" fmla="*/ 12 h 15"/>
                <a:gd name="T10" fmla="*/ 1 w 112"/>
                <a:gd name="T11" fmla="*/ 11 h 15"/>
                <a:gd name="T12" fmla="*/ 0 w 112"/>
                <a:gd name="T13" fmla="*/ 8 h 15"/>
                <a:gd name="T14" fmla="*/ 0 w 112"/>
                <a:gd name="T15" fmla="*/ 8 h 15"/>
                <a:gd name="T16" fmla="*/ 4 w 112"/>
                <a:gd name="T17" fmla="*/ 1 h 15"/>
                <a:gd name="T18" fmla="*/ 5 w 112"/>
                <a:gd name="T19" fmla="*/ 1 h 15"/>
                <a:gd name="T20" fmla="*/ 7 w 112"/>
                <a:gd name="T21" fmla="*/ 0 h 15"/>
                <a:gd name="T22" fmla="*/ 105 w 112"/>
                <a:gd name="T23" fmla="*/ 0 h 15"/>
                <a:gd name="T24" fmla="*/ 105 w 112"/>
                <a:gd name="T25" fmla="*/ 0 h 15"/>
                <a:gd name="T26" fmla="*/ 109 w 112"/>
                <a:gd name="T27" fmla="*/ 1 h 15"/>
                <a:gd name="T28" fmla="*/ 110 w 112"/>
                <a:gd name="T29" fmla="*/ 1 h 15"/>
                <a:gd name="T30" fmla="*/ 112 w 112"/>
                <a:gd name="T31" fmla="*/ 5 h 15"/>
                <a:gd name="T32" fmla="*/ 112 w 112"/>
                <a:gd name="T33" fmla="*/ 8 h 15"/>
                <a:gd name="T34" fmla="*/ 112 w 112"/>
                <a:gd name="T35" fmla="*/ 8 h 15"/>
                <a:gd name="T36" fmla="*/ 112 w 112"/>
                <a:gd name="T37" fmla="*/ 11 h 15"/>
                <a:gd name="T38" fmla="*/ 110 w 112"/>
                <a:gd name="T39" fmla="*/ 12 h 15"/>
                <a:gd name="T40" fmla="*/ 109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  <a:gd name="T46" fmla="*/ 105 w 112"/>
                <a:gd name="T47" fmla="*/ 15 h 15"/>
                <a:gd name="T48" fmla="*/ 105 w 112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1"/>
                  </a:lnTo>
                  <a:lnTo>
                    <a:pt x="110" y="1"/>
                  </a:lnTo>
                  <a:lnTo>
                    <a:pt x="112" y="5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0" y="12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20"/>
            <p:cNvSpPr>
              <a:spLocks noEditPoints="1"/>
            </p:cNvSpPr>
            <p:nvPr/>
          </p:nvSpPr>
          <p:spPr bwMode="auto">
            <a:xfrm>
              <a:off x="8231607" y="4033875"/>
              <a:ext cx="287338" cy="349250"/>
            </a:xfrm>
            <a:custGeom>
              <a:avLst/>
              <a:gdLst>
                <a:gd name="T0" fmla="*/ 162 w 181"/>
                <a:gd name="T1" fmla="*/ 0 h 220"/>
                <a:gd name="T2" fmla="*/ 59 w 181"/>
                <a:gd name="T3" fmla="*/ 0 h 220"/>
                <a:gd name="T4" fmla="*/ 0 w 181"/>
                <a:gd name="T5" fmla="*/ 55 h 220"/>
                <a:gd name="T6" fmla="*/ 0 w 181"/>
                <a:gd name="T7" fmla="*/ 202 h 220"/>
                <a:gd name="T8" fmla="*/ 0 w 181"/>
                <a:gd name="T9" fmla="*/ 202 h 220"/>
                <a:gd name="T10" fmla="*/ 3 w 181"/>
                <a:gd name="T11" fmla="*/ 209 h 220"/>
                <a:gd name="T12" fmla="*/ 6 w 181"/>
                <a:gd name="T13" fmla="*/ 214 h 220"/>
                <a:gd name="T14" fmla="*/ 11 w 181"/>
                <a:gd name="T15" fmla="*/ 218 h 220"/>
                <a:gd name="T16" fmla="*/ 18 w 181"/>
                <a:gd name="T17" fmla="*/ 220 h 220"/>
                <a:gd name="T18" fmla="*/ 181 w 181"/>
                <a:gd name="T19" fmla="*/ 220 h 220"/>
                <a:gd name="T20" fmla="*/ 181 w 181"/>
                <a:gd name="T21" fmla="*/ 18 h 220"/>
                <a:gd name="T22" fmla="*/ 181 w 181"/>
                <a:gd name="T23" fmla="*/ 18 h 220"/>
                <a:gd name="T24" fmla="*/ 179 w 181"/>
                <a:gd name="T25" fmla="*/ 11 h 220"/>
                <a:gd name="T26" fmla="*/ 175 w 181"/>
                <a:gd name="T27" fmla="*/ 6 h 220"/>
                <a:gd name="T28" fmla="*/ 169 w 181"/>
                <a:gd name="T29" fmla="*/ 1 h 220"/>
                <a:gd name="T30" fmla="*/ 162 w 181"/>
                <a:gd name="T31" fmla="*/ 0 h 220"/>
                <a:gd name="T32" fmla="*/ 162 w 181"/>
                <a:gd name="T33" fmla="*/ 0 h 220"/>
                <a:gd name="T34" fmla="*/ 162 w 181"/>
                <a:gd name="T35" fmla="*/ 0 h 220"/>
                <a:gd name="T36" fmla="*/ 162 w 181"/>
                <a:gd name="T37" fmla="*/ 0 h 220"/>
                <a:gd name="T38" fmla="*/ 167 w 181"/>
                <a:gd name="T39" fmla="*/ 204 h 220"/>
                <a:gd name="T40" fmla="*/ 25 w 181"/>
                <a:gd name="T41" fmla="*/ 204 h 220"/>
                <a:gd name="T42" fmla="*/ 25 w 181"/>
                <a:gd name="T43" fmla="*/ 204 h 220"/>
                <a:gd name="T44" fmla="*/ 21 w 181"/>
                <a:gd name="T45" fmla="*/ 204 h 220"/>
                <a:gd name="T46" fmla="*/ 18 w 181"/>
                <a:gd name="T47" fmla="*/ 203 h 220"/>
                <a:gd name="T48" fmla="*/ 15 w 181"/>
                <a:gd name="T49" fmla="*/ 197 h 220"/>
                <a:gd name="T50" fmla="*/ 15 w 181"/>
                <a:gd name="T51" fmla="*/ 193 h 220"/>
                <a:gd name="T52" fmla="*/ 15 w 181"/>
                <a:gd name="T53" fmla="*/ 63 h 220"/>
                <a:gd name="T54" fmla="*/ 49 w 181"/>
                <a:gd name="T55" fmla="*/ 63 h 220"/>
                <a:gd name="T56" fmla="*/ 49 w 181"/>
                <a:gd name="T57" fmla="*/ 63 h 220"/>
                <a:gd name="T58" fmla="*/ 55 w 181"/>
                <a:gd name="T59" fmla="*/ 63 h 220"/>
                <a:gd name="T60" fmla="*/ 60 w 181"/>
                <a:gd name="T61" fmla="*/ 60 h 220"/>
                <a:gd name="T62" fmla="*/ 63 w 181"/>
                <a:gd name="T63" fmla="*/ 55 h 220"/>
                <a:gd name="T64" fmla="*/ 66 w 181"/>
                <a:gd name="T65" fmla="*/ 46 h 220"/>
                <a:gd name="T66" fmla="*/ 66 w 181"/>
                <a:gd name="T67" fmla="*/ 14 h 220"/>
                <a:gd name="T68" fmla="*/ 157 w 181"/>
                <a:gd name="T69" fmla="*/ 14 h 220"/>
                <a:gd name="T70" fmla="*/ 157 w 181"/>
                <a:gd name="T71" fmla="*/ 14 h 220"/>
                <a:gd name="T72" fmla="*/ 160 w 181"/>
                <a:gd name="T73" fmla="*/ 14 h 220"/>
                <a:gd name="T74" fmla="*/ 162 w 181"/>
                <a:gd name="T75" fmla="*/ 17 h 220"/>
                <a:gd name="T76" fmla="*/ 167 w 181"/>
                <a:gd name="T77" fmla="*/ 21 h 220"/>
                <a:gd name="T78" fmla="*/ 167 w 181"/>
                <a:gd name="T79" fmla="*/ 27 h 220"/>
                <a:gd name="T80" fmla="*/ 167 w 181"/>
                <a:gd name="T81" fmla="*/ 204 h 220"/>
                <a:gd name="T82" fmla="*/ 167 w 181"/>
                <a:gd name="T83" fmla="*/ 204 h 220"/>
                <a:gd name="T84" fmla="*/ 167 w 181"/>
                <a:gd name="T85" fmla="*/ 2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1" h="220">
                  <a:moveTo>
                    <a:pt x="162" y="0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1" y="218"/>
                  </a:lnTo>
                  <a:lnTo>
                    <a:pt x="18" y="220"/>
                  </a:lnTo>
                  <a:lnTo>
                    <a:pt x="181" y="220"/>
                  </a:lnTo>
                  <a:lnTo>
                    <a:pt x="181" y="18"/>
                  </a:lnTo>
                  <a:lnTo>
                    <a:pt x="181" y="18"/>
                  </a:lnTo>
                  <a:lnTo>
                    <a:pt x="179" y="11"/>
                  </a:lnTo>
                  <a:lnTo>
                    <a:pt x="175" y="6"/>
                  </a:lnTo>
                  <a:lnTo>
                    <a:pt x="169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7" y="204"/>
                  </a:moveTo>
                  <a:lnTo>
                    <a:pt x="25" y="204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8" y="203"/>
                  </a:lnTo>
                  <a:lnTo>
                    <a:pt x="15" y="197"/>
                  </a:lnTo>
                  <a:lnTo>
                    <a:pt x="15" y="193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5" y="63"/>
                  </a:lnTo>
                  <a:lnTo>
                    <a:pt x="60" y="60"/>
                  </a:lnTo>
                  <a:lnTo>
                    <a:pt x="63" y="55"/>
                  </a:lnTo>
                  <a:lnTo>
                    <a:pt x="66" y="46"/>
                  </a:lnTo>
                  <a:lnTo>
                    <a:pt x="66" y="14"/>
                  </a:lnTo>
                  <a:lnTo>
                    <a:pt x="157" y="14"/>
                  </a:lnTo>
                  <a:lnTo>
                    <a:pt x="157" y="14"/>
                  </a:lnTo>
                  <a:lnTo>
                    <a:pt x="160" y="14"/>
                  </a:lnTo>
                  <a:lnTo>
                    <a:pt x="162" y="17"/>
                  </a:lnTo>
                  <a:lnTo>
                    <a:pt x="167" y="21"/>
                  </a:lnTo>
                  <a:lnTo>
                    <a:pt x="167" y="27"/>
                  </a:lnTo>
                  <a:lnTo>
                    <a:pt x="167" y="204"/>
                  </a:lnTo>
                  <a:lnTo>
                    <a:pt x="167" y="204"/>
                  </a:lnTo>
                  <a:lnTo>
                    <a:pt x="167" y="20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752622" y="1848943"/>
              <a:ext cx="317500" cy="1112837"/>
              <a:chOff x="9542463" y="3455988"/>
              <a:chExt cx="317500" cy="1112837"/>
            </a:xfrm>
          </p:grpSpPr>
          <p:sp>
            <p:nvSpPr>
              <p:cNvPr id="93" name="Rectangle 133"/>
              <p:cNvSpPr>
                <a:spLocks noChangeArrowheads="1"/>
              </p:cNvSpPr>
              <p:nvPr/>
            </p:nvSpPr>
            <p:spPr bwMode="auto">
              <a:xfrm>
                <a:off x="9609138" y="3890963"/>
                <a:ext cx="182563" cy="114300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134"/>
              <p:cNvSpPr>
                <a:spLocks/>
              </p:cNvSpPr>
              <p:nvPr/>
            </p:nvSpPr>
            <p:spPr bwMode="auto">
              <a:xfrm>
                <a:off x="9609138" y="3746500"/>
                <a:ext cx="182563" cy="144463"/>
              </a:xfrm>
              <a:custGeom>
                <a:avLst/>
                <a:gdLst>
                  <a:gd name="T0" fmla="*/ 27 w 82"/>
                  <a:gd name="T1" fmla="*/ 65 h 65"/>
                  <a:gd name="T2" fmla="*/ 0 w 82"/>
                  <a:gd name="T3" fmla="*/ 65 h 65"/>
                  <a:gd name="T4" fmla="*/ 0 w 82"/>
                  <a:gd name="T5" fmla="*/ 46 h 65"/>
                  <a:gd name="T6" fmla="*/ 1 w 82"/>
                  <a:gd name="T7" fmla="*/ 46 h 65"/>
                  <a:gd name="T8" fmla="*/ 31 w 82"/>
                  <a:gd name="T9" fmla="*/ 0 h 65"/>
                  <a:gd name="T10" fmla="*/ 51 w 82"/>
                  <a:gd name="T11" fmla="*/ 0 h 65"/>
                  <a:gd name="T12" fmla="*/ 82 w 82"/>
                  <a:gd name="T13" fmla="*/ 46 h 65"/>
                  <a:gd name="T14" fmla="*/ 82 w 82"/>
                  <a:gd name="T15" fmla="*/ 46 h 65"/>
                  <a:gd name="T16" fmla="*/ 82 w 82"/>
                  <a:gd name="T17" fmla="*/ 46 h 65"/>
                  <a:gd name="T18" fmla="*/ 82 w 82"/>
                  <a:gd name="T19" fmla="*/ 65 h 65"/>
                  <a:gd name="T20" fmla="*/ 27 w 82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65">
                    <a:moveTo>
                      <a:pt x="27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65"/>
                      <a:pt x="82" y="65"/>
                      <a:pt x="82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135"/>
              <p:cNvSpPr>
                <a:spLocks/>
              </p:cNvSpPr>
              <p:nvPr/>
            </p:nvSpPr>
            <p:spPr bwMode="auto">
              <a:xfrm>
                <a:off x="9623425" y="3849688"/>
                <a:ext cx="44450" cy="41275"/>
              </a:xfrm>
              <a:custGeom>
                <a:avLst/>
                <a:gdLst>
                  <a:gd name="T0" fmla="*/ 28 w 28"/>
                  <a:gd name="T1" fmla="*/ 26 h 26"/>
                  <a:gd name="T2" fmla="*/ 26 w 28"/>
                  <a:gd name="T3" fmla="*/ 26 h 26"/>
                  <a:gd name="T4" fmla="*/ 0 w 28"/>
                  <a:gd name="T5" fmla="*/ 26 h 26"/>
                  <a:gd name="T6" fmla="*/ 0 w 28"/>
                  <a:gd name="T7" fmla="*/ 0 h 26"/>
                  <a:gd name="T8" fmla="*/ 28 w 28"/>
                  <a:gd name="T9" fmla="*/ 0 h 26"/>
                  <a:gd name="T10" fmla="*/ 28 w 28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6">
                    <a:moveTo>
                      <a:pt x="28" y="26"/>
                    </a:moveTo>
                    <a:lnTo>
                      <a:pt x="26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136"/>
              <p:cNvSpPr>
                <a:spLocks/>
              </p:cNvSpPr>
              <p:nvPr/>
            </p:nvSpPr>
            <p:spPr bwMode="auto">
              <a:xfrm>
                <a:off x="9623425" y="3746500"/>
                <a:ext cx="80963" cy="103188"/>
              </a:xfrm>
              <a:custGeom>
                <a:avLst/>
                <a:gdLst>
                  <a:gd name="T0" fmla="*/ 51 w 51"/>
                  <a:gd name="T1" fmla="*/ 0 h 65"/>
                  <a:gd name="T2" fmla="*/ 42 w 51"/>
                  <a:gd name="T3" fmla="*/ 0 h 65"/>
                  <a:gd name="T4" fmla="*/ 0 w 51"/>
                  <a:gd name="T5" fmla="*/ 65 h 65"/>
                  <a:gd name="T6" fmla="*/ 28 w 51"/>
                  <a:gd name="T7" fmla="*/ 65 h 65"/>
                  <a:gd name="T8" fmla="*/ 51 w 51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5">
                    <a:moveTo>
                      <a:pt x="51" y="0"/>
                    </a:moveTo>
                    <a:lnTo>
                      <a:pt x="42" y="0"/>
                    </a:lnTo>
                    <a:lnTo>
                      <a:pt x="0" y="65"/>
                    </a:lnTo>
                    <a:lnTo>
                      <a:pt x="28" y="65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137"/>
              <p:cNvSpPr>
                <a:spLocks noEditPoints="1"/>
              </p:cNvSpPr>
              <p:nvPr/>
            </p:nvSpPr>
            <p:spPr bwMode="auto">
              <a:xfrm>
                <a:off x="9558338" y="3455988"/>
                <a:ext cx="284163" cy="338138"/>
              </a:xfrm>
              <a:custGeom>
                <a:avLst/>
                <a:gdLst>
                  <a:gd name="T0" fmla="*/ 64 w 128"/>
                  <a:gd name="T1" fmla="*/ 8 h 152"/>
                  <a:gd name="T2" fmla="*/ 117 w 128"/>
                  <a:gd name="T3" fmla="*/ 23 h 152"/>
                  <a:gd name="T4" fmla="*/ 64 w 128"/>
                  <a:gd name="T5" fmla="*/ 38 h 152"/>
                  <a:gd name="T6" fmla="*/ 11 w 128"/>
                  <a:gd name="T7" fmla="*/ 23 h 152"/>
                  <a:gd name="T8" fmla="*/ 64 w 128"/>
                  <a:gd name="T9" fmla="*/ 8 h 152"/>
                  <a:gd name="T10" fmla="*/ 64 w 128"/>
                  <a:gd name="T11" fmla="*/ 0 h 152"/>
                  <a:gd name="T12" fmla="*/ 39 w 128"/>
                  <a:gd name="T13" fmla="*/ 2 h 152"/>
                  <a:gd name="T14" fmla="*/ 19 w 128"/>
                  <a:gd name="T15" fmla="*/ 7 h 152"/>
                  <a:gd name="T16" fmla="*/ 5 w 128"/>
                  <a:gd name="T17" fmla="*/ 15 h 152"/>
                  <a:gd name="T18" fmla="*/ 1 w 128"/>
                  <a:gd name="T19" fmla="*/ 20 h 152"/>
                  <a:gd name="T20" fmla="*/ 0 w 128"/>
                  <a:gd name="T21" fmla="*/ 25 h 152"/>
                  <a:gd name="T22" fmla="*/ 0 w 128"/>
                  <a:gd name="T23" fmla="*/ 126 h 152"/>
                  <a:gd name="T24" fmla="*/ 1 w 128"/>
                  <a:gd name="T25" fmla="*/ 132 h 152"/>
                  <a:gd name="T26" fmla="*/ 5 w 128"/>
                  <a:gd name="T27" fmla="*/ 136 h 152"/>
                  <a:gd name="T28" fmla="*/ 19 w 128"/>
                  <a:gd name="T29" fmla="*/ 144 h 152"/>
                  <a:gd name="T30" fmla="*/ 39 w 128"/>
                  <a:gd name="T31" fmla="*/ 150 h 152"/>
                  <a:gd name="T32" fmla="*/ 64 w 128"/>
                  <a:gd name="T33" fmla="*/ 152 h 152"/>
                  <a:gd name="T34" fmla="*/ 110 w 128"/>
                  <a:gd name="T35" fmla="*/ 144 h 152"/>
                  <a:gd name="T36" fmla="*/ 123 w 128"/>
                  <a:gd name="T37" fmla="*/ 136 h 152"/>
                  <a:gd name="T38" fmla="*/ 127 w 128"/>
                  <a:gd name="T39" fmla="*/ 132 h 152"/>
                  <a:gd name="T40" fmla="*/ 128 w 128"/>
                  <a:gd name="T41" fmla="*/ 126 h 152"/>
                  <a:gd name="T42" fmla="*/ 128 w 128"/>
                  <a:gd name="T43" fmla="*/ 25 h 152"/>
                  <a:gd name="T44" fmla="*/ 123 w 128"/>
                  <a:gd name="T45" fmla="*/ 15 h 152"/>
                  <a:gd name="T46" fmla="*/ 110 w 128"/>
                  <a:gd name="T47" fmla="*/ 7 h 152"/>
                  <a:gd name="T48" fmla="*/ 89 w 128"/>
                  <a:gd name="T49" fmla="*/ 2 h 152"/>
                  <a:gd name="T50" fmla="*/ 64 w 128"/>
                  <a:gd name="T5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52">
                    <a:moveTo>
                      <a:pt x="64" y="8"/>
                    </a:moveTo>
                    <a:cubicBezTo>
                      <a:pt x="93" y="8"/>
                      <a:pt x="117" y="14"/>
                      <a:pt x="117" y="23"/>
                    </a:cubicBezTo>
                    <a:cubicBezTo>
                      <a:pt x="117" y="31"/>
                      <a:pt x="93" y="38"/>
                      <a:pt x="64" y="38"/>
                    </a:cubicBezTo>
                    <a:cubicBezTo>
                      <a:pt x="34" y="38"/>
                      <a:pt x="11" y="31"/>
                      <a:pt x="11" y="23"/>
                    </a:cubicBezTo>
                    <a:cubicBezTo>
                      <a:pt x="11" y="14"/>
                      <a:pt x="34" y="8"/>
                      <a:pt x="64" y="8"/>
                    </a:cubicBezTo>
                    <a:close/>
                    <a:moveTo>
                      <a:pt x="64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47" y="151"/>
                      <a:pt x="55" y="152"/>
                      <a:pt x="64" y="152"/>
                    </a:cubicBezTo>
                    <a:cubicBezTo>
                      <a:pt x="82" y="152"/>
                      <a:pt x="98" y="149"/>
                      <a:pt x="110" y="144"/>
                    </a:cubicBezTo>
                    <a:cubicBezTo>
                      <a:pt x="115" y="142"/>
                      <a:pt x="120" y="139"/>
                      <a:pt x="123" y="136"/>
                    </a:cubicBezTo>
                    <a:cubicBezTo>
                      <a:pt x="125" y="135"/>
                      <a:pt x="126" y="133"/>
                      <a:pt x="127" y="132"/>
                    </a:cubicBezTo>
                    <a:cubicBezTo>
                      <a:pt x="128" y="130"/>
                      <a:pt x="128" y="128"/>
                      <a:pt x="128" y="1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22"/>
                      <a:pt x="127" y="18"/>
                      <a:pt x="123" y="15"/>
                    </a:cubicBezTo>
                    <a:cubicBezTo>
                      <a:pt x="120" y="12"/>
                      <a:pt x="115" y="10"/>
                      <a:pt x="110" y="7"/>
                    </a:cubicBezTo>
                    <a:cubicBezTo>
                      <a:pt x="104" y="5"/>
                      <a:pt x="97" y="3"/>
                      <a:pt x="89" y="2"/>
                    </a:cubicBezTo>
                    <a:cubicBezTo>
                      <a:pt x="82" y="1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138"/>
              <p:cNvSpPr>
                <a:spLocks noChangeArrowheads="1"/>
              </p:cNvSpPr>
              <p:nvPr/>
            </p:nvSpPr>
            <p:spPr bwMode="auto">
              <a:xfrm>
                <a:off x="9623425" y="3890963"/>
                <a:ext cx="44450" cy="114300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139"/>
              <p:cNvSpPr>
                <a:spLocks/>
              </p:cNvSpPr>
              <p:nvPr/>
            </p:nvSpPr>
            <p:spPr bwMode="auto">
              <a:xfrm>
                <a:off x="9542463" y="3949700"/>
                <a:ext cx="317500" cy="234950"/>
              </a:xfrm>
              <a:custGeom>
                <a:avLst/>
                <a:gdLst>
                  <a:gd name="T0" fmla="*/ 143 w 143"/>
                  <a:gd name="T1" fmla="*/ 53 h 106"/>
                  <a:gd name="T2" fmla="*/ 130 w 143"/>
                  <a:gd name="T3" fmla="*/ 38 h 106"/>
                  <a:gd name="T4" fmla="*/ 130 w 143"/>
                  <a:gd name="T5" fmla="*/ 37 h 106"/>
                  <a:gd name="T6" fmla="*/ 108 w 143"/>
                  <a:gd name="T7" fmla="*/ 15 h 106"/>
                  <a:gd name="T8" fmla="*/ 93 w 143"/>
                  <a:gd name="T9" fmla="*/ 21 h 106"/>
                  <a:gd name="T10" fmla="*/ 63 w 143"/>
                  <a:gd name="T11" fmla="*/ 0 h 106"/>
                  <a:gd name="T12" fmla="*/ 37 w 143"/>
                  <a:gd name="T13" fmla="*/ 13 h 106"/>
                  <a:gd name="T14" fmla="*/ 29 w 143"/>
                  <a:gd name="T15" fmla="*/ 11 h 106"/>
                  <a:gd name="T16" fmla="*/ 19 w 143"/>
                  <a:gd name="T17" fmla="*/ 14 h 106"/>
                  <a:gd name="T18" fmla="*/ 11 w 143"/>
                  <a:gd name="T19" fmla="*/ 29 h 106"/>
                  <a:gd name="T20" fmla="*/ 0 w 143"/>
                  <a:gd name="T21" fmla="*/ 49 h 106"/>
                  <a:gd name="T22" fmla="*/ 0 w 143"/>
                  <a:gd name="T23" fmla="*/ 51 h 106"/>
                  <a:gd name="T24" fmla="*/ 0 w 143"/>
                  <a:gd name="T25" fmla="*/ 52 h 106"/>
                  <a:gd name="T26" fmla="*/ 18 w 143"/>
                  <a:gd name="T27" fmla="*/ 73 h 106"/>
                  <a:gd name="T28" fmla="*/ 18 w 143"/>
                  <a:gd name="T29" fmla="*/ 75 h 106"/>
                  <a:gd name="T30" fmla="*/ 49 w 143"/>
                  <a:gd name="T31" fmla="*/ 106 h 106"/>
                  <a:gd name="T32" fmla="*/ 75 w 143"/>
                  <a:gd name="T33" fmla="*/ 92 h 106"/>
                  <a:gd name="T34" fmla="*/ 83 w 143"/>
                  <a:gd name="T35" fmla="*/ 94 h 106"/>
                  <a:gd name="T36" fmla="*/ 93 w 143"/>
                  <a:gd name="T37" fmla="*/ 91 h 106"/>
                  <a:gd name="T38" fmla="*/ 94 w 143"/>
                  <a:gd name="T39" fmla="*/ 90 h 106"/>
                  <a:gd name="T40" fmla="*/ 98 w 143"/>
                  <a:gd name="T41" fmla="*/ 90 h 106"/>
                  <a:gd name="T42" fmla="*/ 116 w 143"/>
                  <a:gd name="T43" fmla="*/ 80 h 106"/>
                  <a:gd name="T44" fmla="*/ 122 w 143"/>
                  <a:gd name="T45" fmla="*/ 82 h 106"/>
                  <a:gd name="T46" fmla="*/ 129 w 143"/>
                  <a:gd name="T47" fmla="*/ 80 h 106"/>
                  <a:gd name="T48" fmla="*/ 135 w 143"/>
                  <a:gd name="T49" fmla="*/ 70 h 106"/>
                  <a:gd name="T50" fmla="*/ 143 w 143"/>
                  <a:gd name="T51" fmla="*/ 55 h 106"/>
                  <a:gd name="T52" fmla="*/ 143 w 143"/>
                  <a:gd name="T53" fmla="*/ 54 h 106"/>
                  <a:gd name="T54" fmla="*/ 143 w 143"/>
                  <a:gd name="T5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06">
                    <a:moveTo>
                      <a:pt x="143" y="53"/>
                    </a:moveTo>
                    <a:cubicBezTo>
                      <a:pt x="143" y="45"/>
                      <a:pt x="137" y="39"/>
                      <a:pt x="130" y="38"/>
                    </a:cubicBezTo>
                    <a:cubicBezTo>
                      <a:pt x="130" y="38"/>
                      <a:pt x="130" y="37"/>
                      <a:pt x="130" y="37"/>
                    </a:cubicBezTo>
                    <a:cubicBezTo>
                      <a:pt x="130" y="25"/>
                      <a:pt x="120" y="15"/>
                      <a:pt x="108" y="15"/>
                    </a:cubicBezTo>
                    <a:cubicBezTo>
                      <a:pt x="102" y="15"/>
                      <a:pt x="97" y="17"/>
                      <a:pt x="93" y="21"/>
                    </a:cubicBezTo>
                    <a:cubicBezTo>
                      <a:pt x="89" y="9"/>
                      <a:pt x="77" y="0"/>
                      <a:pt x="63" y="0"/>
                    </a:cubicBezTo>
                    <a:cubicBezTo>
                      <a:pt x="52" y="0"/>
                      <a:pt x="43" y="5"/>
                      <a:pt x="37" y="13"/>
                    </a:cubicBezTo>
                    <a:cubicBezTo>
                      <a:pt x="35" y="12"/>
                      <a:pt x="32" y="11"/>
                      <a:pt x="29" y="11"/>
                    </a:cubicBezTo>
                    <a:cubicBezTo>
                      <a:pt x="25" y="11"/>
                      <a:pt x="22" y="12"/>
                      <a:pt x="19" y="14"/>
                    </a:cubicBezTo>
                    <a:cubicBezTo>
                      <a:pt x="14" y="17"/>
                      <a:pt x="11" y="23"/>
                      <a:pt x="11" y="29"/>
                    </a:cubicBezTo>
                    <a:cubicBezTo>
                      <a:pt x="4" y="33"/>
                      <a:pt x="0" y="41"/>
                      <a:pt x="0" y="49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63"/>
                      <a:pt x="8" y="72"/>
                      <a:pt x="18" y="73"/>
                    </a:cubicBezTo>
                    <a:cubicBezTo>
                      <a:pt x="18" y="74"/>
                      <a:pt x="18" y="74"/>
                      <a:pt x="18" y="75"/>
                    </a:cubicBezTo>
                    <a:cubicBezTo>
                      <a:pt x="18" y="92"/>
                      <a:pt x="32" y="106"/>
                      <a:pt x="49" y="106"/>
                    </a:cubicBezTo>
                    <a:cubicBezTo>
                      <a:pt x="59" y="106"/>
                      <a:pt x="69" y="100"/>
                      <a:pt x="75" y="92"/>
                    </a:cubicBezTo>
                    <a:cubicBezTo>
                      <a:pt x="77" y="93"/>
                      <a:pt x="80" y="94"/>
                      <a:pt x="83" y="94"/>
                    </a:cubicBezTo>
                    <a:cubicBezTo>
                      <a:pt x="87" y="94"/>
                      <a:pt x="90" y="93"/>
                      <a:pt x="93" y="91"/>
                    </a:cubicBezTo>
                    <a:cubicBezTo>
                      <a:pt x="94" y="91"/>
                      <a:pt x="94" y="90"/>
                      <a:pt x="94" y="90"/>
                    </a:cubicBezTo>
                    <a:cubicBezTo>
                      <a:pt x="96" y="90"/>
                      <a:pt x="97" y="90"/>
                      <a:pt x="98" y="90"/>
                    </a:cubicBezTo>
                    <a:cubicBezTo>
                      <a:pt x="105" y="90"/>
                      <a:pt x="112" y="86"/>
                      <a:pt x="116" y="80"/>
                    </a:cubicBezTo>
                    <a:cubicBezTo>
                      <a:pt x="118" y="81"/>
                      <a:pt x="120" y="82"/>
                      <a:pt x="122" y="82"/>
                    </a:cubicBezTo>
                    <a:cubicBezTo>
                      <a:pt x="125" y="82"/>
                      <a:pt x="127" y="81"/>
                      <a:pt x="129" y="80"/>
                    </a:cubicBezTo>
                    <a:cubicBezTo>
                      <a:pt x="133" y="78"/>
                      <a:pt x="135" y="74"/>
                      <a:pt x="135" y="70"/>
                    </a:cubicBezTo>
                    <a:cubicBezTo>
                      <a:pt x="140" y="66"/>
                      <a:pt x="143" y="61"/>
                      <a:pt x="143" y="55"/>
                    </a:cubicBezTo>
                    <a:cubicBezTo>
                      <a:pt x="143" y="55"/>
                      <a:pt x="143" y="54"/>
                      <a:pt x="143" y="54"/>
                    </a:cubicBezTo>
                    <a:cubicBezTo>
                      <a:pt x="143" y="53"/>
                      <a:pt x="143" y="53"/>
                      <a:pt x="143" y="5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140"/>
              <p:cNvSpPr>
                <a:spLocks/>
              </p:cNvSpPr>
              <p:nvPr/>
            </p:nvSpPr>
            <p:spPr bwMode="auto">
              <a:xfrm>
                <a:off x="96853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141"/>
              <p:cNvSpPr>
                <a:spLocks/>
              </p:cNvSpPr>
              <p:nvPr/>
            </p:nvSpPr>
            <p:spPr bwMode="auto">
              <a:xfrm>
                <a:off x="9712325" y="4146550"/>
                <a:ext cx="11113" cy="422275"/>
              </a:xfrm>
              <a:custGeom>
                <a:avLst/>
                <a:gdLst>
                  <a:gd name="T0" fmla="*/ 2 w 5"/>
                  <a:gd name="T1" fmla="*/ 190 h 190"/>
                  <a:gd name="T2" fmla="*/ 0 w 5"/>
                  <a:gd name="T3" fmla="*/ 187 h 190"/>
                  <a:gd name="T4" fmla="*/ 0 w 5"/>
                  <a:gd name="T5" fmla="*/ 2 h 190"/>
                  <a:gd name="T6" fmla="*/ 2 w 5"/>
                  <a:gd name="T7" fmla="*/ 0 h 190"/>
                  <a:gd name="T8" fmla="*/ 5 w 5"/>
                  <a:gd name="T9" fmla="*/ 2 h 190"/>
                  <a:gd name="T10" fmla="*/ 5 w 5"/>
                  <a:gd name="T11" fmla="*/ 187 h 190"/>
                  <a:gd name="T12" fmla="*/ 2 w 5"/>
                  <a:gd name="T1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0">
                    <a:moveTo>
                      <a:pt x="2" y="190"/>
                    </a:moveTo>
                    <a:cubicBezTo>
                      <a:pt x="1" y="190"/>
                      <a:pt x="0" y="189"/>
                      <a:pt x="0" y="18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5" y="189"/>
                      <a:pt x="4" y="190"/>
                      <a:pt x="2" y="19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142"/>
              <p:cNvSpPr>
                <a:spLocks/>
              </p:cNvSpPr>
              <p:nvPr/>
            </p:nvSpPr>
            <p:spPr bwMode="auto">
              <a:xfrm>
                <a:off x="97361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4" name="Freeform 143"/>
            <p:cNvSpPr>
              <a:spLocks/>
            </p:cNvSpPr>
            <p:nvPr/>
          </p:nvSpPr>
          <p:spPr bwMode="auto">
            <a:xfrm>
              <a:off x="10820330" y="610238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44"/>
            <p:cNvSpPr>
              <a:spLocks/>
            </p:cNvSpPr>
            <p:nvPr/>
          </p:nvSpPr>
          <p:spPr bwMode="auto">
            <a:xfrm>
              <a:off x="10794930" y="561025"/>
              <a:ext cx="12700" cy="192088"/>
            </a:xfrm>
            <a:custGeom>
              <a:avLst/>
              <a:gdLst>
                <a:gd name="T0" fmla="*/ 3 w 6"/>
                <a:gd name="T1" fmla="*/ 0 h 87"/>
                <a:gd name="T2" fmla="*/ 6 w 6"/>
                <a:gd name="T3" fmla="*/ 3 h 87"/>
                <a:gd name="T4" fmla="*/ 6 w 6"/>
                <a:gd name="T5" fmla="*/ 85 h 87"/>
                <a:gd name="T6" fmla="*/ 3 w 6"/>
                <a:gd name="T7" fmla="*/ 87 h 87"/>
                <a:gd name="T8" fmla="*/ 0 w 6"/>
                <a:gd name="T9" fmla="*/ 85 h 87"/>
                <a:gd name="T10" fmla="*/ 0 w 6"/>
                <a:gd name="T11" fmla="*/ 3 h 87"/>
                <a:gd name="T12" fmla="*/ 3 w 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7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4" y="87"/>
                    <a:pt x="3" y="87"/>
                  </a:cubicBezTo>
                  <a:cubicBezTo>
                    <a:pt x="2" y="87"/>
                    <a:pt x="0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45"/>
            <p:cNvSpPr>
              <a:spLocks/>
            </p:cNvSpPr>
            <p:nvPr/>
          </p:nvSpPr>
          <p:spPr bwMode="auto">
            <a:xfrm>
              <a:off x="10769530" y="610238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46"/>
            <p:cNvSpPr>
              <a:spLocks/>
            </p:cNvSpPr>
            <p:nvPr/>
          </p:nvSpPr>
          <p:spPr bwMode="auto">
            <a:xfrm>
              <a:off x="10521880" y="969013"/>
              <a:ext cx="285750" cy="300038"/>
            </a:xfrm>
            <a:custGeom>
              <a:avLst/>
              <a:gdLst>
                <a:gd name="T0" fmla="*/ 126 w 129"/>
                <a:gd name="T1" fmla="*/ 135 h 135"/>
                <a:gd name="T2" fmla="*/ 124 w 129"/>
                <a:gd name="T3" fmla="*/ 134 h 135"/>
                <a:gd name="T4" fmla="*/ 1 w 129"/>
                <a:gd name="T5" fmla="*/ 5 h 135"/>
                <a:gd name="T6" fmla="*/ 1 w 129"/>
                <a:gd name="T7" fmla="*/ 1 h 135"/>
                <a:gd name="T8" fmla="*/ 5 w 129"/>
                <a:gd name="T9" fmla="*/ 1 h 135"/>
                <a:gd name="T10" fmla="*/ 128 w 129"/>
                <a:gd name="T11" fmla="*/ 130 h 135"/>
                <a:gd name="T12" fmla="*/ 128 w 129"/>
                <a:gd name="T13" fmla="*/ 134 h 135"/>
                <a:gd name="T14" fmla="*/ 126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126" y="135"/>
                  </a:moveTo>
                  <a:cubicBezTo>
                    <a:pt x="125" y="135"/>
                    <a:pt x="124" y="135"/>
                    <a:pt x="124" y="1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9" y="131"/>
                    <a:pt x="129" y="133"/>
                    <a:pt x="128" y="134"/>
                  </a:cubicBezTo>
                  <a:cubicBezTo>
                    <a:pt x="127" y="135"/>
                    <a:pt x="127" y="135"/>
                    <a:pt x="126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47"/>
            <p:cNvSpPr>
              <a:spLocks/>
            </p:cNvSpPr>
            <p:nvPr/>
          </p:nvSpPr>
          <p:spPr bwMode="auto">
            <a:xfrm>
              <a:off x="10633005" y="962663"/>
              <a:ext cx="174625" cy="306388"/>
            </a:xfrm>
            <a:custGeom>
              <a:avLst/>
              <a:gdLst>
                <a:gd name="T0" fmla="*/ 76 w 79"/>
                <a:gd name="T1" fmla="*/ 138 h 138"/>
                <a:gd name="T2" fmla="*/ 73 w 79"/>
                <a:gd name="T3" fmla="*/ 136 h 138"/>
                <a:gd name="T4" fmla="*/ 1 w 79"/>
                <a:gd name="T5" fmla="*/ 5 h 138"/>
                <a:gd name="T6" fmla="*/ 2 w 79"/>
                <a:gd name="T7" fmla="*/ 1 h 138"/>
                <a:gd name="T8" fmla="*/ 6 w 79"/>
                <a:gd name="T9" fmla="*/ 2 h 138"/>
                <a:gd name="T10" fmla="*/ 78 w 79"/>
                <a:gd name="T11" fmla="*/ 134 h 138"/>
                <a:gd name="T12" fmla="*/ 77 w 79"/>
                <a:gd name="T13" fmla="*/ 138 h 138"/>
                <a:gd name="T14" fmla="*/ 76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76" y="138"/>
                  </a:moveTo>
                  <a:cubicBezTo>
                    <a:pt x="75" y="138"/>
                    <a:pt x="74" y="137"/>
                    <a:pt x="73" y="13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9" y="135"/>
                    <a:pt x="79" y="137"/>
                    <a:pt x="77" y="138"/>
                  </a:cubicBezTo>
                  <a:cubicBezTo>
                    <a:pt x="77" y="138"/>
                    <a:pt x="76" y="138"/>
                    <a:pt x="76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10740955" y="962663"/>
              <a:ext cx="66675" cy="306388"/>
            </a:xfrm>
            <a:custGeom>
              <a:avLst/>
              <a:gdLst>
                <a:gd name="T0" fmla="*/ 27 w 30"/>
                <a:gd name="T1" fmla="*/ 138 h 138"/>
                <a:gd name="T2" fmla="*/ 24 w 30"/>
                <a:gd name="T3" fmla="*/ 136 h 138"/>
                <a:gd name="T4" fmla="*/ 0 w 30"/>
                <a:gd name="T5" fmla="*/ 4 h 138"/>
                <a:gd name="T6" fmla="*/ 2 w 30"/>
                <a:gd name="T7" fmla="*/ 1 h 138"/>
                <a:gd name="T8" fmla="*/ 6 w 30"/>
                <a:gd name="T9" fmla="*/ 3 h 138"/>
                <a:gd name="T10" fmla="*/ 30 w 30"/>
                <a:gd name="T11" fmla="*/ 135 h 138"/>
                <a:gd name="T12" fmla="*/ 27 w 30"/>
                <a:gd name="T13" fmla="*/ 138 h 138"/>
                <a:gd name="T14" fmla="*/ 27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27" y="138"/>
                  </a:moveTo>
                  <a:cubicBezTo>
                    <a:pt x="26" y="138"/>
                    <a:pt x="24" y="137"/>
                    <a:pt x="24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0"/>
                    <a:pt x="5" y="1"/>
                    <a:pt x="6" y="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29" y="138"/>
                    <a:pt x="27" y="138"/>
                  </a:cubicBezTo>
                  <a:cubicBezTo>
                    <a:pt x="27" y="138"/>
                    <a:pt x="27" y="138"/>
                    <a:pt x="27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10794930" y="962663"/>
              <a:ext cx="66675" cy="306388"/>
            </a:xfrm>
            <a:custGeom>
              <a:avLst/>
              <a:gdLst>
                <a:gd name="T0" fmla="*/ 3 w 30"/>
                <a:gd name="T1" fmla="*/ 138 h 138"/>
                <a:gd name="T2" fmla="*/ 2 w 30"/>
                <a:gd name="T3" fmla="*/ 138 h 138"/>
                <a:gd name="T4" fmla="*/ 0 w 30"/>
                <a:gd name="T5" fmla="*/ 135 h 138"/>
                <a:gd name="T6" fmla="*/ 24 w 30"/>
                <a:gd name="T7" fmla="*/ 3 h 138"/>
                <a:gd name="T8" fmla="*/ 28 w 30"/>
                <a:gd name="T9" fmla="*/ 1 h 138"/>
                <a:gd name="T10" fmla="*/ 30 w 30"/>
                <a:gd name="T11" fmla="*/ 4 h 138"/>
                <a:gd name="T12" fmla="*/ 6 w 30"/>
                <a:gd name="T13" fmla="*/ 136 h 138"/>
                <a:gd name="T14" fmla="*/ 3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3" y="138"/>
                  </a:moveTo>
                  <a:cubicBezTo>
                    <a:pt x="3" y="138"/>
                    <a:pt x="3" y="138"/>
                    <a:pt x="2" y="138"/>
                  </a:cubicBezTo>
                  <a:cubicBezTo>
                    <a:pt x="1" y="138"/>
                    <a:pt x="0" y="136"/>
                    <a:pt x="0" y="13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29" y="1"/>
                    <a:pt x="30" y="2"/>
                    <a:pt x="30" y="4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10794930" y="962663"/>
              <a:ext cx="174625" cy="306388"/>
            </a:xfrm>
            <a:custGeom>
              <a:avLst/>
              <a:gdLst>
                <a:gd name="T0" fmla="*/ 3 w 79"/>
                <a:gd name="T1" fmla="*/ 138 h 138"/>
                <a:gd name="T2" fmla="*/ 2 w 79"/>
                <a:gd name="T3" fmla="*/ 138 h 138"/>
                <a:gd name="T4" fmla="*/ 0 w 79"/>
                <a:gd name="T5" fmla="*/ 134 h 138"/>
                <a:gd name="T6" fmla="*/ 73 w 79"/>
                <a:gd name="T7" fmla="*/ 2 h 138"/>
                <a:gd name="T8" fmla="*/ 77 w 79"/>
                <a:gd name="T9" fmla="*/ 1 h 138"/>
                <a:gd name="T10" fmla="*/ 78 w 79"/>
                <a:gd name="T11" fmla="*/ 5 h 138"/>
                <a:gd name="T12" fmla="*/ 5 w 79"/>
                <a:gd name="T13" fmla="*/ 136 h 138"/>
                <a:gd name="T14" fmla="*/ 3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3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0" y="137"/>
                    <a:pt x="0" y="135"/>
                    <a:pt x="0" y="13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1"/>
                    <a:pt x="76" y="0"/>
                    <a:pt x="77" y="1"/>
                  </a:cubicBezTo>
                  <a:cubicBezTo>
                    <a:pt x="78" y="2"/>
                    <a:pt x="79" y="3"/>
                    <a:pt x="78" y="5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10794930" y="969013"/>
              <a:ext cx="285750" cy="300038"/>
            </a:xfrm>
            <a:custGeom>
              <a:avLst/>
              <a:gdLst>
                <a:gd name="T0" fmla="*/ 3 w 129"/>
                <a:gd name="T1" fmla="*/ 135 h 135"/>
                <a:gd name="T2" fmla="*/ 1 w 129"/>
                <a:gd name="T3" fmla="*/ 134 h 135"/>
                <a:gd name="T4" fmla="*/ 1 w 129"/>
                <a:gd name="T5" fmla="*/ 130 h 135"/>
                <a:gd name="T6" fmla="*/ 123 w 129"/>
                <a:gd name="T7" fmla="*/ 1 h 135"/>
                <a:gd name="T8" fmla="*/ 127 w 129"/>
                <a:gd name="T9" fmla="*/ 1 h 135"/>
                <a:gd name="T10" fmla="*/ 128 w 129"/>
                <a:gd name="T11" fmla="*/ 5 h 135"/>
                <a:gd name="T12" fmla="*/ 5 w 129"/>
                <a:gd name="T13" fmla="*/ 134 h 135"/>
                <a:gd name="T14" fmla="*/ 3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3" y="135"/>
                  </a:moveTo>
                  <a:cubicBezTo>
                    <a:pt x="2" y="135"/>
                    <a:pt x="2" y="135"/>
                    <a:pt x="1" y="134"/>
                  </a:cubicBezTo>
                  <a:cubicBezTo>
                    <a:pt x="0" y="133"/>
                    <a:pt x="0" y="131"/>
                    <a:pt x="1" y="13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7" y="1"/>
                  </a:cubicBezTo>
                  <a:cubicBezTo>
                    <a:pt x="129" y="2"/>
                    <a:pt x="129" y="4"/>
                    <a:pt x="128" y="5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5"/>
                    <a:pt x="4" y="135"/>
                    <a:pt x="3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2"/>
            <p:cNvSpPr>
              <a:spLocks/>
            </p:cNvSpPr>
            <p:nvPr/>
          </p:nvSpPr>
          <p:spPr bwMode="auto">
            <a:xfrm>
              <a:off x="10528230" y="734063"/>
              <a:ext cx="544513" cy="241300"/>
            </a:xfrm>
            <a:custGeom>
              <a:avLst/>
              <a:gdLst>
                <a:gd name="T0" fmla="*/ 26 w 245"/>
                <a:gd name="T1" fmla="*/ 93 h 109"/>
                <a:gd name="T2" fmla="*/ 50 w 245"/>
                <a:gd name="T3" fmla="*/ 106 h 109"/>
                <a:gd name="T4" fmla="*/ 75 w 245"/>
                <a:gd name="T5" fmla="*/ 93 h 109"/>
                <a:gd name="T6" fmla="*/ 99 w 245"/>
                <a:gd name="T7" fmla="*/ 106 h 109"/>
                <a:gd name="T8" fmla="*/ 123 w 245"/>
                <a:gd name="T9" fmla="*/ 93 h 109"/>
                <a:gd name="T10" fmla="*/ 147 w 245"/>
                <a:gd name="T11" fmla="*/ 106 h 109"/>
                <a:gd name="T12" fmla="*/ 171 w 245"/>
                <a:gd name="T13" fmla="*/ 93 h 109"/>
                <a:gd name="T14" fmla="*/ 196 w 245"/>
                <a:gd name="T15" fmla="*/ 106 h 109"/>
                <a:gd name="T16" fmla="*/ 220 w 245"/>
                <a:gd name="T17" fmla="*/ 93 h 109"/>
                <a:gd name="T18" fmla="*/ 245 w 245"/>
                <a:gd name="T19" fmla="*/ 109 h 109"/>
                <a:gd name="T20" fmla="*/ 123 w 245"/>
                <a:gd name="T21" fmla="*/ 0 h 109"/>
                <a:gd name="T22" fmla="*/ 0 w 245"/>
                <a:gd name="T23" fmla="*/ 109 h 109"/>
                <a:gd name="T24" fmla="*/ 26 w 245"/>
                <a:gd name="T25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9">
                  <a:moveTo>
                    <a:pt x="26" y="93"/>
                  </a:moveTo>
                  <a:cubicBezTo>
                    <a:pt x="36" y="93"/>
                    <a:pt x="45" y="98"/>
                    <a:pt x="50" y="106"/>
                  </a:cubicBezTo>
                  <a:cubicBezTo>
                    <a:pt x="55" y="98"/>
                    <a:pt x="64" y="93"/>
                    <a:pt x="75" y="93"/>
                  </a:cubicBezTo>
                  <a:cubicBezTo>
                    <a:pt x="85" y="93"/>
                    <a:pt x="94" y="98"/>
                    <a:pt x="99" y="106"/>
                  </a:cubicBezTo>
                  <a:cubicBezTo>
                    <a:pt x="104" y="98"/>
                    <a:pt x="113" y="93"/>
                    <a:pt x="123" y="93"/>
                  </a:cubicBezTo>
                  <a:cubicBezTo>
                    <a:pt x="133" y="93"/>
                    <a:pt x="142" y="98"/>
                    <a:pt x="147" y="106"/>
                  </a:cubicBezTo>
                  <a:cubicBezTo>
                    <a:pt x="152" y="98"/>
                    <a:pt x="161" y="93"/>
                    <a:pt x="171" y="93"/>
                  </a:cubicBezTo>
                  <a:cubicBezTo>
                    <a:pt x="182" y="93"/>
                    <a:pt x="190" y="98"/>
                    <a:pt x="196" y="106"/>
                  </a:cubicBezTo>
                  <a:cubicBezTo>
                    <a:pt x="201" y="98"/>
                    <a:pt x="210" y="93"/>
                    <a:pt x="220" y="93"/>
                  </a:cubicBezTo>
                  <a:cubicBezTo>
                    <a:pt x="231" y="93"/>
                    <a:pt x="241" y="100"/>
                    <a:pt x="245" y="109"/>
                  </a:cubicBezTo>
                  <a:cubicBezTo>
                    <a:pt x="239" y="48"/>
                    <a:pt x="186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53"/>
            <p:cNvSpPr>
              <a:spLocks/>
            </p:cNvSpPr>
            <p:nvPr/>
          </p:nvSpPr>
          <p:spPr bwMode="auto">
            <a:xfrm>
              <a:off x="10528230" y="734063"/>
              <a:ext cx="288925" cy="241300"/>
            </a:xfrm>
            <a:custGeom>
              <a:avLst/>
              <a:gdLst>
                <a:gd name="T0" fmla="*/ 130 w 130"/>
                <a:gd name="T1" fmla="*/ 0 h 109"/>
                <a:gd name="T2" fmla="*/ 123 w 130"/>
                <a:gd name="T3" fmla="*/ 0 h 109"/>
                <a:gd name="T4" fmla="*/ 0 w 130"/>
                <a:gd name="T5" fmla="*/ 109 h 109"/>
                <a:gd name="T6" fmla="*/ 26 w 130"/>
                <a:gd name="T7" fmla="*/ 93 h 109"/>
                <a:gd name="T8" fmla="*/ 50 w 130"/>
                <a:gd name="T9" fmla="*/ 106 h 109"/>
                <a:gd name="T10" fmla="*/ 130 w 130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09">
                  <a:moveTo>
                    <a:pt x="130" y="0"/>
                  </a:moveTo>
                  <a:cubicBezTo>
                    <a:pt x="128" y="0"/>
                    <a:pt x="125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ubicBezTo>
                    <a:pt x="36" y="93"/>
                    <a:pt x="45" y="98"/>
                    <a:pt x="50" y="106"/>
                  </a:cubicBezTo>
                  <a:cubicBezTo>
                    <a:pt x="57" y="59"/>
                    <a:pt x="88" y="19"/>
                    <a:pt x="130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570897" y="2595876"/>
              <a:ext cx="317500" cy="1112837"/>
              <a:chOff x="9542463" y="3455988"/>
              <a:chExt cx="317500" cy="1112837"/>
            </a:xfrm>
          </p:grpSpPr>
          <p:sp>
            <p:nvSpPr>
              <p:cNvPr id="121" name="Rectangle 133"/>
              <p:cNvSpPr>
                <a:spLocks noChangeArrowheads="1"/>
              </p:cNvSpPr>
              <p:nvPr/>
            </p:nvSpPr>
            <p:spPr bwMode="auto">
              <a:xfrm>
                <a:off x="9609138" y="3890963"/>
                <a:ext cx="182563" cy="114300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34"/>
              <p:cNvSpPr>
                <a:spLocks/>
              </p:cNvSpPr>
              <p:nvPr/>
            </p:nvSpPr>
            <p:spPr bwMode="auto">
              <a:xfrm>
                <a:off x="9609138" y="3746500"/>
                <a:ext cx="182563" cy="144463"/>
              </a:xfrm>
              <a:custGeom>
                <a:avLst/>
                <a:gdLst>
                  <a:gd name="T0" fmla="*/ 27 w 82"/>
                  <a:gd name="T1" fmla="*/ 65 h 65"/>
                  <a:gd name="T2" fmla="*/ 0 w 82"/>
                  <a:gd name="T3" fmla="*/ 65 h 65"/>
                  <a:gd name="T4" fmla="*/ 0 w 82"/>
                  <a:gd name="T5" fmla="*/ 46 h 65"/>
                  <a:gd name="T6" fmla="*/ 1 w 82"/>
                  <a:gd name="T7" fmla="*/ 46 h 65"/>
                  <a:gd name="T8" fmla="*/ 31 w 82"/>
                  <a:gd name="T9" fmla="*/ 0 h 65"/>
                  <a:gd name="T10" fmla="*/ 51 w 82"/>
                  <a:gd name="T11" fmla="*/ 0 h 65"/>
                  <a:gd name="T12" fmla="*/ 82 w 82"/>
                  <a:gd name="T13" fmla="*/ 46 h 65"/>
                  <a:gd name="T14" fmla="*/ 82 w 82"/>
                  <a:gd name="T15" fmla="*/ 46 h 65"/>
                  <a:gd name="T16" fmla="*/ 82 w 82"/>
                  <a:gd name="T17" fmla="*/ 46 h 65"/>
                  <a:gd name="T18" fmla="*/ 82 w 82"/>
                  <a:gd name="T19" fmla="*/ 65 h 65"/>
                  <a:gd name="T20" fmla="*/ 27 w 82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65">
                    <a:moveTo>
                      <a:pt x="27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65"/>
                      <a:pt x="82" y="65"/>
                      <a:pt x="82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35"/>
              <p:cNvSpPr>
                <a:spLocks/>
              </p:cNvSpPr>
              <p:nvPr/>
            </p:nvSpPr>
            <p:spPr bwMode="auto">
              <a:xfrm>
                <a:off x="9623425" y="3849688"/>
                <a:ext cx="44450" cy="41275"/>
              </a:xfrm>
              <a:custGeom>
                <a:avLst/>
                <a:gdLst>
                  <a:gd name="T0" fmla="*/ 28 w 28"/>
                  <a:gd name="T1" fmla="*/ 26 h 26"/>
                  <a:gd name="T2" fmla="*/ 26 w 28"/>
                  <a:gd name="T3" fmla="*/ 26 h 26"/>
                  <a:gd name="T4" fmla="*/ 0 w 28"/>
                  <a:gd name="T5" fmla="*/ 26 h 26"/>
                  <a:gd name="T6" fmla="*/ 0 w 28"/>
                  <a:gd name="T7" fmla="*/ 0 h 26"/>
                  <a:gd name="T8" fmla="*/ 28 w 28"/>
                  <a:gd name="T9" fmla="*/ 0 h 26"/>
                  <a:gd name="T10" fmla="*/ 28 w 28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6">
                    <a:moveTo>
                      <a:pt x="28" y="26"/>
                    </a:moveTo>
                    <a:lnTo>
                      <a:pt x="26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36"/>
              <p:cNvSpPr>
                <a:spLocks/>
              </p:cNvSpPr>
              <p:nvPr/>
            </p:nvSpPr>
            <p:spPr bwMode="auto">
              <a:xfrm>
                <a:off x="9623425" y="3746500"/>
                <a:ext cx="80963" cy="103188"/>
              </a:xfrm>
              <a:custGeom>
                <a:avLst/>
                <a:gdLst>
                  <a:gd name="T0" fmla="*/ 51 w 51"/>
                  <a:gd name="T1" fmla="*/ 0 h 65"/>
                  <a:gd name="T2" fmla="*/ 42 w 51"/>
                  <a:gd name="T3" fmla="*/ 0 h 65"/>
                  <a:gd name="T4" fmla="*/ 0 w 51"/>
                  <a:gd name="T5" fmla="*/ 65 h 65"/>
                  <a:gd name="T6" fmla="*/ 28 w 51"/>
                  <a:gd name="T7" fmla="*/ 65 h 65"/>
                  <a:gd name="T8" fmla="*/ 51 w 51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5">
                    <a:moveTo>
                      <a:pt x="51" y="0"/>
                    </a:moveTo>
                    <a:lnTo>
                      <a:pt x="42" y="0"/>
                    </a:lnTo>
                    <a:lnTo>
                      <a:pt x="0" y="65"/>
                    </a:lnTo>
                    <a:lnTo>
                      <a:pt x="28" y="65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37"/>
              <p:cNvSpPr>
                <a:spLocks noEditPoints="1"/>
              </p:cNvSpPr>
              <p:nvPr/>
            </p:nvSpPr>
            <p:spPr bwMode="auto">
              <a:xfrm>
                <a:off x="9558338" y="3455988"/>
                <a:ext cx="284163" cy="338138"/>
              </a:xfrm>
              <a:custGeom>
                <a:avLst/>
                <a:gdLst>
                  <a:gd name="T0" fmla="*/ 64 w 128"/>
                  <a:gd name="T1" fmla="*/ 8 h 152"/>
                  <a:gd name="T2" fmla="*/ 117 w 128"/>
                  <a:gd name="T3" fmla="*/ 23 h 152"/>
                  <a:gd name="T4" fmla="*/ 64 w 128"/>
                  <a:gd name="T5" fmla="*/ 38 h 152"/>
                  <a:gd name="T6" fmla="*/ 11 w 128"/>
                  <a:gd name="T7" fmla="*/ 23 h 152"/>
                  <a:gd name="T8" fmla="*/ 64 w 128"/>
                  <a:gd name="T9" fmla="*/ 8 h 152"/>
                  <a:gd name="T10" fmla="*/ 64 w 128"/>
                  <a:gd name="T11" fmla="*/ 0 h 152"/>
                  <a:gd name="T12" fmla="*/ 39 w 128"/>
                  <a:gd name="T13" fmla="*/ 2 h 152"/>
                  <a:gd name="T14" fmla="*/ 19 w 128"/>
                  <a:gd name="T15" fmla="*/ 7 h 152"/>
                  <a:gd name="T16" fmla="*/ 5 w 128"/>
                  <a:gd name="T17" fmla="*/ 15 h 152"/>
                  <a:gd name="T18" fmla="*/ 1 w 128"/>
                  <a:gd name="T19" fmla="*/ 20 h 152"/>
                  <a:gd name="T20" fmla="*/ 0 w 128"/>
                  <a:gd name="T21" fmla="*/ 25 h 152"/>
                  <a:gd name="T22" fmla="*/ 0 w 128"/>
                  <a:gd name="T23" fmla="*/ 126 h 152"/>
                  <a:gd name="T24" fmla="*/ 1 w 128"/>
                  <a:gd name="T25" fmla="*/ 132 h 152"/>
                  <a:gd name="T26" fmla="*/ 5 w 128"/>
                  <a:gd name="T27" fmla="*/ 136 h 152"/>
                  <a:gd name="T28" fmla="*/ 19 w 128"/>
                  <a:gd name="T29" fmla="*/ 144 h 152"/>
                  <a:gd name="T30" fmla="*/ 39 w 128"/>
                  <a:gd name="T31" fmla="*/ 150 h 152"/>
                  <a:gd name="T32" fmla="*/ 64 w 128"/>
                  <a:gd name="T33" fmla="*/ 152 h 152"/>
                  <a:gd name="T34" fmla="*/ 110 w 128"/>
                  <a:gd name="T35" fmla="*/ 144 h 152"/>
                  <a:gd name="T36" fmla="*/ 123 w 128"/>
                  <a:gd name="T37" fmla="*/ 136 h 152"/>
                  <a:gd name="T38" fmla="*/ 127 w 128"/>
                  <a:gd name="T39" fmla="*/ 132 h 152"/>
                  <a:gd name="T40" fmla="*/ 128 w 128"/>
                  <a:gd name="T41" fmla="*/ 126 h 152"/>
                  <a:gd name="T42" fmla="*/ 128 w 128"/>
                  <a:gd name="T43" fmla="*/ 25 h 152"/>
                  <a:gd name="T44" fmla="*/ 123 w 128"/>
                  <a:gd name="T45" fmla="*/ 15 h 152"/>
                  <a:gd name="T46" fmla="*/ 110 w 128"/>
                  <a:gd name="T47" fmla="*/ 7 h 152"/>
                  <a:gd name="T48" fmla="*/ 89 w 128"/>
                  <a:gd name="T49" fmla="*/ 2 h 152"/>
                  <a:gd name="T50" fmla="*/ 64 w 128"/>
                  <a:gd name="T5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52">
                    <a:moveTo>
                      <a:pt x="64" y="8"/>
                    </a:moveTo>
                    <a:cubicBezTo>
                      <a:pt x="93" y="8"/>
                      <a:pt x="117" y="14"/>
                      <a:pt x="117" y="23"/>
                    </a:cubicBezTo>
                    <a:cubicBezTo>
                      <a:pt x="117" y="31"/>
                      <a:pt x="93" y="38"/>
                      <a:pt x="64" y="38"/>
                    </a:cubicBezTo>
                    <a:cubicBezTo>
                      <a:pt x="34" y="38"/>
                      <a:pt x="11" y="31"/>
                      <a:pt x="11" y="23"/>
                    </a:cubicBezTo>
                    <a:cubicBezTo>
                      <a:pt x="11" y="14"/>
                      <a:pt x="34" y="8"/>
                      <a:pt x="64" y="8"/>
                    </a:cubicBezTo>
                    <a:close/>
                    <a:moveTo>
                      <a:pt x="64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47" y="151"/>
                      <a:pt x="55" y="152"/>
                      <a:pt x="64" y="152"/>
                    </a:cubicBezTo>
                    <a:cubicBezTo>
                      <a:pt x="82" y="152"/>
                      <a:pt x="98" y="149"/>
                      <a:pt x="110" y="144"/>
                    </a:cubicBezTo>
                    <a:cubicBezTo>
                      <a:pt x="115" y="142"/>
                      <a:pt x="120" y="139"/>
                      <a:pt x="123" y="136"/>
                    </a:cubicBezTo>
                    <a:cubicBezTo>
                      <a:pt x="125" y="135"/>
                      <a:pt x="126" y="133"/>
                      <a:pt x="127" y="132"/>
                    </a:cubicBezTo>
                    <a:cubicBezTo>
                      <a:pt x="128" y="130"/>
                      <a:pt x="128" y="128"/>
                      <a:pt x="128" y="1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22"/>
                      <a:pt x="127" y="18"/>
                      <a:pt x="123" y="15"/>
                    </a:cubicBezTo>
                    <a:cubicBezTo>
                      <a:pt x="120" y="12"/>
                      <a:pt x="115" y="10"/>
                      <a:pt x="110" y="7"/>
                    </a:cubicBezTo>
                    <a:cubicBezTo>
                      <a:pt x="104" y="5"/>
                      <a:pt x="97" y="3"/>
                      <a:pt x="89" y="2"/>
                    </a:cubicBezTo>
                    <a:cubicBezTo>
                      <a:pt x="82" y="1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138"/>
              <p:cNvSpPr>
                <a:spLocks noChangeArrowheads="1"/>
              </p:cNvSpPr>
              <p:nvPr/>
            </p:nvSpPr>
            <p:spPr bwMode="auto">
              <a:xfrm>
                <a:off x="9623425" y="3890963"/>
                <a:ext cx="44450" cy="114300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39"/>
              <p:cNvSpPr>
                <a:spLocks/>
              </p:cNvSpPr>
              <p:nvPr/>
            </p:nvSpPr>
            <p:spPr bwMode="auto">
              <a:xfrm>
                <a:off x="9542463" y="3949700"/>
                <a:ext cx="317500" cy="234950"/>
              </a:xfrm>
              <a:custGeom>
                <a:avLst/>
                <a:gdLst>
                  <a:gd name="T0" fmla="*/ 143 w 143"/>
                  <a:gd name="T1" fmla="*/ 53 h 106"/>
                  <a:gd name="T2" fmla="*/ 130 w 143"/>
                  <a:gd name="T3" fmla="*/ 38 h 106"/>
                  <a:gd name="T4" fmla="*/ 130 w 143"/>
                  <a:gd name="T5" fmla="*/ 37 h 106"/>
                  <a:gd name="T6" fmla="*/ 108 w 143"/>
                  <a:gd name="T7" fmla="*/ 15 h 106"/>
                  <a:gd name="T8" fmla="*/ 93 w 143"/>
                  <a:gd name="T9" fmla="*/ 21 h 106"/>
                  <a:gd name="T10" fmla="*/ 63 w 143"/>
                  <a:gd name="T11" fmla="*/ 0 h 106"/>
                  <a:gd name="T12" fmla="*/ 37 w 143"/>
                  <a:gd name="T13" fmla="*/ 13 h 106"/>
                  <a:gd name="T14" fmla="*/ 29 w 143"/>
                  <a:gd name="T15" fmla="*/ 11 h 106"/>
                  <a:gd name="T16" fmla="*/ 19 w 143"/>
                  <a:gd name="T17" fmla="*/ 14 h 106"/>
                  <a:gd name="T18" fmla="*/ 11 w 143"/>
                  <a:gd name="T19" fmla="*/ 29 h 106"/>
                  <a:gd name="T20" fmla="*/ 0 w 143"/>
                  <a:gd name="T21" fmla="*/ 49 h 106"/>
                  <a:gd name="T22" fmla="*/ 0 w 143"/>
                  <a:gd name="T23" fmla="*/ 51 h 106"/>
                  <a:gd name="T24" fmla="*/ 0 w 143"/>
                  <a:gd name="T25" fmla="*/ 52 h 106"/>
                  <a:gd name="T26" fmla="*/ 18 w 143"/>
                  <a:gd name="T27" fmla="*/ 73 h 106"/>
                  <a:gd name="T28" fmla="*/ 18 w 143"/>
                  <a:gd name="T29" fmla="*/ 75 h 106"/>
                  <a:gd name="T30" fmla="*/ 49 w 143"/>
                  <a:gd name="T31" fmla="*/ 106 h 106"/>
                  <a:gd name="T32" fmla="*/ 75 w 143"/>
                  <a:gd name="T33" fmla="*/ 92 h 106"/>
                  <a:gd name="T34" fmla="*/ 83 w 143"/>
                  <a:gd name="T35" fmla="*/ 94 h 106"/>
                  <a:gd name="T36" fmla="*/ 93 w 143"/>
                  <a:gd name="T37" fmla="*/ 91 h 106"/>
                  <a:gd name="T38" fmla="*/ 94 w 143"/>
                  <a:gd name="T39" fmla="*/ 90 h 106"/>
                  <a:gd name="T40" fmla="*/ 98 w 143"/>
                  <a:gd name="T41" fmla="*/ 90 h 106"/>
                  <a:gd name="T42" fmla="*/ 116 w 143"/>
                  <a:gd name="T43" fmla="*/ 80 h 106"/>
                  <a:gd name="T44" fmla="*/ 122 w 143"/>
                  <a:gd name="T45" fmla="*/ 82 h 106"/>
                  <a:gd name="T46" fmla="*/ 129 w 143"/>
                  <a:gd name="T47" fmla="*/ 80 h 106"/>
                  <a:gd name="T48" fmla="*/ 135 w 143"/>
                  <a:gd name="T49" fmla="*/ 70 h 106"/>
                  <a:gd name="T50" fmla="*/ 143 w 143"/>
                  <a:gd name="T51" fmla="*/ 55 h 106"/>
                  <a:gd name="T52" fmla="*/ 143 w 143"/>
                  <a:gd name="T53" fmla="*/ 54 h 106"/>
                  <a:gd name="T54" fmla="*/ 143 w 143"/>
                  <a:gd name="T5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06">
                    <a:moveTo>
                      <a:pt x="143" y="53"/>
                    </a:moveTo>
                    <a:cubicBezTo>
                      <a:pt x="143" y="45"/>
                      <a:pt x="137" y="39"/>
                      <a:pt x="130" y="38"/>
                    </a:cubicBezTo>
                    <a:cubicBezTo>
                      <a:pt x="130" y="38"/>
                      <a:pt x="130" y="37"/>
                      <a:pt x="130" y="37"/>
                    </a:cubicBezTo>
                    <a:cubicBezTo>
                      <a:pt x="130" y="25"/>
                      <a:pt x="120" y="15"/>
                      <a:pt x="108" y="15"/>
                    </a:cubicBezTo>
                    <a:cubicBezTo>
                      <a:pt x="102" y="15"/>
                      <a:pt x="97" y="17"/>
                      <a:pt x="93" y="21"/>
                    </a:cubicBezTo>
                    <a:cubicBezTo>
                      <a:pt x="89" y="9"/>
                      <a:pt x="77" y="0"/>
                      <a:pt x="63" y="0"/>
                    </a:cubicBezTo>
                    <a:cubicBezTo>
                      <a:pt x="52" y="0"/>
                      <a:pt x="43" y="5"/>
                      <a:pt x="37" y="13"/>
                    </a:cubicBezTo>
                    <a:cubicBezTo>
                      <a:pt x="35" y="12"/>
                      <a:pt x="32" y="11"/>
                      <a:pt x="29" y="11"/>
                    </a:cubicBezTo>
                    <a:cubicBezTo>
                      <a:pt x="25" y="11"/>
                      <a:pt x="22" y="12"/>
                      <a:pt x="19" y="14"/>
                    </a:cubicBezTo>
                    <a:cubicBezTo>
                      <a:pt x="14" y="17"/>
                      <a:pt x="11" y="23"/>
                      <a:pt x="11" y="29"/>
                    </a:cubicBezTo>
                    <a:cubicBezTo>
                      <a:pt x="4" y="33"/>
                      <a:pt x="0" y="41"/>
                      <a:pt x="0" y="49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63"/>
                      <a:pt x="8" y="72"/>
                      <a:pt x="18" y="73"/>
                    </a:cubicBezTo>
                    <a:cubicBezTo>
                      <a:pt x="18" y="74"/>
                      <a:pt x="18" y="74"/>
                      <a:pt x="18" y="75"/>
                    </a:cubicBezTo>
                    <a:cubicBezTo>
                      <a:pt x="18" y="92"/>
                      <a:pt x="32" y="106"/>
                      <a:pt x="49" y="106"/>
                    </a:cubicBezTo>
                    <a:cubicBezTo>
                      <a:pt x="59" y="106"/>
                      <a:pt x="69" y="100"/>
                      <a:pt x="75" y="92"/>
                    </a:cubicBezTo>
                    <a:cubicBezTo>
                      <a:pt x="77" y="93"/>
                      <a:pt x="80" y="94"/>
                      <a:pt x="83" y="94"/>
                    </a:cubicBezTo>
                    <a:cubicBezTo>
                      <a:pt x="87" y="94"/>
                      <a:pt x="90" y="93"/>
                      <a:pt x="93" y="91"/>
                    </a:cubicBezTo>
                    <a:cubicBezTo>
                      <a:pt x="94" y="91"/>
                      <a:pt x="94" y="90"/>
                      <a:pt x="94" y="90"/>
                    </a:cubicBezTo>
                    <a:cubicBezTo>
                      <a:pt x="96" y="90"/>
                      <a:pt x="97" y="90"/>
                      <a:pt x="98" y="90"/>
                    </a:cubicBezTo>
                    <a:cubicBezTo>
                      <a:pt x="105" y="90"/>
                      <a:pt x="112" y="86"/>
                      <a:pt x="116" y="80"/>
                    </a:cubicBezTo>
                    <a:cubicBezTo>
                      <a:pt x="118" y="81"/>
                      <a:pt x="120" y="82"/>
                      <a:pt x="122" y="82"/>
                    </a:cubicBezTo>
                    <a:cubicBezTo>
                      <a:pt x="125" y="82"/>
                      <a:pt x="127" y="81"/>
                      <a:pt x="129" y="80"/>
                    </a:cubicBezTo>
                    <a:cubicBezTo>
                      <a:pt x="133" y="78"/>
                      <a:pt x="135" y="74"/>
                      <a:pt x="135" y="70"/>
                    </a:cubicBezTo>
                    <a:cubicBezTo>
                      <a:pt x="140" y="66"/>
                      <a:pt x="143" y="61"/>
                      <a:pt x="143" y="55"/>
                    </a:cubicBezTo>
                    <a:cubicBezTo>
                      <a:pt x="143" y="55"/>
                      <a:pt x="143" y="54"/>
                      <a:pt x="143" y="54"/>
                    </a:cubicBezTo>
                    <a:cubicBezTo>
                      <a:pt x="143" y="53"/>
                      <a:pt x="143" y="53"/>
                      <a:pt x="143" y="5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40"/>
              <p:cNvSpPr>
                <a:spLocks/>
              </p:cNvSpPr>
              <p:nvPr/>
            </p:nvSpPr>
            <p:spPr bwMode="auto">
              <a:xfrm>
                <a:off x="96853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41"/>
              <p:cNvSpPr>
                <a:spLocks/>
              </p:cNvSpPr>
              <p:nvPr/>
            </p:nvSpPr>
            <p:spPr bwMode="auto">
              <a:xfrm>
                <a:off x="9712325" y="4146550"/>
                <a:ext cx="11113" cy="422275"/>
              </a:xfrm>
              <a:custGeom>
                <a:avLst/>
                <a:gdLst>
                  <a:gd name="T0" fmla="*/ 2 w 5"/>
                  <a:gd name="T1" fmla="*/ 190 h 190"/>
                  <a:gd name="T2" fmla="*/ 0 w 5"/>
                  <a:gd name="T3" fmla="*/ 187 h 190"/>
                  <a:gd name="T4" fmla="*/ 0 w 5"/>
                  <a:gd name="T5" fmla="*/ 2 h 190"/>
                  <a:gd name="T6" fmla="*/ 2 w 5"/>
                  <a:gd name="T7" fmla="*/ 0 h 190"/>
                  <a:gd name="T8" fmla="*/ 5 w 5"/>
                  <a:gd name="T9" fmla="*/ 2 h 190"/>
                  <a:gd name="T10" fmla="*/ 5 w 5"/>
                  <a:gd name="T11" fmla="*/ 187 h 190"/>
                  <a:gd name="T12" fmla="*/ 2 w 5"/>
                  <a:gd name="T1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0">
                    <a:moveTo>
                      <a:pt x="2" y="190"/>
                    </a:moveTo>
                    <a:cubicBezTo>
                      <a:pt x="1" y="190"/>
                      <a:pt x="0" y="189"/>
                      <a:pt x="0" y="18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5" y="189"/>
                      <a:pt x="4" y="190"/>
                      <a:pt x="2" y="19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42"/>
              <p:cNvSpPr>
                <a:spLocks/>
              </p:cNvSpPr>
              <p:nvPr/>
            </p:nvSpPr>
            <p:spPr bwMode="auto">
              <a:xfrm>
                <a:off x="97361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2" name="Freeform 143"/>
            <p:cNvSpPr>
              <a:spLocks/>
            </p:cNvSpPr>
            <p:nvPr/>
          </p:nvSpPr>
          <p:spPr bwMode="auto">
            <a:xfrm>
              <a:off x="11651666" y="3641267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44"/>
            <p:cNvSpPr>
              <a:spLocks/>
            </p:cNvSpPr>
            <p:nvPr/>
          </p:nvSpPr>
          <p:spPr bwMode="auto">
            <a:xfrm>
              <a:off x="11626266" y="3592054"/>
              <a:ext cx="12700" cy="192088"/>
            </a:xfrm>
            <a:custGeom>
              <a:avLst/>
              <a:gdLst>
                <a:gd name="T0" fmla="*/ 3 w 6"/>
                <a:gd name="T1" fmla="*/ 0 h 87"/>
                <a:gd name="T2" fmla="*/ 6 w 6"/>
                <a:gd name="T3" fmla="*/ 3 h 87"/>
                <a:gd name="T4" fmla="*/ 6 w 6"/>
                <a:gd name="T5" fmla="*/ 85 h 87"/>
                <a:gd name="T6" fmla="*/ 3 w 6"/>
                <a:gd name="T7" fmla="*/ 87 h 87"/>
                <a:gd name="T8" fmla="*/ 0 w 6"/>
                <a:gd name="T9" fmla="*/ 85 h 87"/>
                <a:gd name="T10" fmla="*/ 0 w 6"/>
                <a:gd name="T11" fmla="*/ 3 h 87"/>
                <a:gd name="T12" fmla="*/ 3 w 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7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4" y="87"/>
                    <a:pt x="3" y="87"/>
                  </a:cubicBezTo>
                  <a:cubicBezTo>
                    <a:pt x="2" y="87"/>
                    <a:pt x="0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45"/>
            <p:cNvSpPr>
              <a:spLocks/>
            </p:cNvSpPr>
            <p:nvPr/>
          </p:nvSpPr>
          <p:spPr bwMode="auto">
            <a:xfrm>
              <a:off x="11600866" y="3641267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46"/>
            <p:cNvSpPr>
              <a:spLocks/>
            </p:cNvSpPr>
            <p:nvPr/>
          </p:nvSpPr>
          <p:spPr bwMode="auto">
            <a:xfrm>
              <a:off x="11353216" y="4000042"/>
              <a:ext cx="285750" cy="300038"/>
            </a:xfrm>
            <a:custGeom>
              <a:avLst/>
              <a:gdLst>
                <a:gd name="T0" fmla="*/ 126 w 129"/>
                <a:gd name="T1" fmla="*/ 135 h 135"/>
                <a:gd name="T2" fmla="*/ 124 w 129"/>
                <a:gd name="T3" fmla="*/ 134 h 135"/>
                <a:gd name="T4" fmla="*/ 1 w 129"/>
                <a:gd name="T5" fmla="*/ 5 h 135"/>
                <a:gd name="T6" fmla="*/ 1 w 129"/>
                <a:gd name="T7" fmla="*/ 1 h 135"/>
                <a:gd name="T8" fmla="*/ 5 w 129"/>
                <a:gd name="T9" fmla="*/ 1 h 135"/>
                <a:gd name="T10" fmla="*/ 128 w 129"/>
                <a:gd name="T11" fmla="*/ 130 h 135"/>
                <a:gd name="T12" fmla="*/ 128 w 129"/>
                <a:gd name="T13" fmla="*/ 134 h 135"/>
                <a:gd name="T14" fmla="*/ 126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126" y="135"/>
                  </a:moveTo>
                  <a:cubicBezTo>
                    <a:pt x="125" y="135"/>
                    <a:pt x="124" y="135"/>
                    <a:pt x="124" y="1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9" y="131"/>
                    <a:pt x="129" y="133"/>
                    <a:pt x="128" y="134"/>
                  </a:cubicBezTo>
                  <a:cubicBezTo>
                    <a:pt x="127" y="135"/>
                    <a:pt x="127" y="135"/>
                    <a:pt x="126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47"/>
            <p:cNvSpPr>
              <a:spLocks/>
            </p:cNvSpPr>
            <p:nvPr/>
          </p:nvSpPr>
          <p:spPr bwMode="auto">
            <a:xfrm>
              <a:off x="11464341" y="3993692"/>
              <a:ext cx="174625" cy="306388"/>
            </a:xfrm>
            <a:custGeom>
              <a:avLst/>
              <a:gdLst>
                <a:gd name="T0" fmla="*/ 76 w 79"/>
                <a:gd name="T1" fmla="*/ 138 h 138"/>
                <a:gd name="T2" fmla="*/ 73 w 79"/>
                <a:gd name="T3" fmla="*/ 136 h 138"/>
                <a:gd name="T4" fmla="*/ 1 w 79"/>
                <a:gd name="T5" fmla="*/ 5 h 138"/>
                <a:gd name="T6" fmla="*/ 2 w 79"/>
                <a:gd name="T7" fmla="*/ 1 h 138"/>
                <a:gd name="T8" fmla="*/ 6 w 79"/>
                <a:gd name="T9" fmla="*/ 2 h 138"/>
                <a:gd name="T10" fmla="*/ 78 w 79"/>
                <a:gd name="T11" fmla="*/ 134 h 138"/>
                <a:gd name="T12" fmla="*/ 77 w 79"/>
                <a:gd name="T13" fmla="*/ 138 h 138"/>
                <a:gd name="T14" fmla="*/ 76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76" y="138"/>
                  </a:moveTo>
                  <a:cubicBezTo>
                    <a:pt x="75" y="138"/>
                    <a:pt x="74" y="137"/>
                    <a:pt x="73" y="13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9" y="135"/>
                    <a:pt x="79" y="137"/>
                    <a:pt x="77" y="138"/>
                  </a:cubicBezTo>
                  <a:cubicBezTo>
                    <a:pt x="77" y="138"/>
                    <a:pt x="76" y="138"/>
                    <a:pt x="76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48"/>
            <p:cNvSpPr>
              <a:spLocks/>
            </p:cNvSpPr>
            <p:nvPr/>
          </p:nvSpPr>
          <p:spPr bwMode="auto">
            <a:xfrm>
              <a:off x="11572291" y="3993692"/>
              <a:ext cx="66675" cy="306388"/>
            </a:xfrm>
            <a:custGeom>
              <a:avLst/>
              <a:gdLst>
                <a:gd name="T0" fmla="*/ 27 w 30"/>
                <a:gd name="T1" fmla="*/ 138 h 138"/>
                <a:gd name="T2" fmla="*/ 24 w 30"/>
                <a:gd name="T3" fmla="*/ 136 h 138"/>
                <a:gd name="T4" fmla="*/ 0 w 30"/>
                <a:gd name="T5" fmla="*/ 4 h 138"/>
                <a:gd name="T6" fmla="*/ 2 w 30"/>
                <a:gd name="T7" fmla="*/ 1 h 138"/>
                <a:gd name="T8" fmla="*/ 6 w 30"/>
                <a:gd name="T9" fmla="*/ 3 h 138"/>
                <a:gd name="T10" fmla="*/ 30 w 30"/>
                <a:gd name="T11" fmla="*/ 135 h 138"/>
                <a:gd name="T12" fmla="*/ 27 w 30"/>
                <a:gd name="T13" fmla="*/ 138 h 138"/>
                <a:gd name="T14" fmla="*/ 27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27" y="138"/>
                  </a:moveTo>
                  <a:cubicBezTo>
                    <a:pt x="26" y="138"/>
                    <a:pt x="24" y="137"/>
                    <a:pt x="24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0"/>
                    <a:pt x="5" y="1"/>
                    <a:pt x="6" y="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29" y="138"/>
                    <a:pt x="27" y="138"/>
                  </a:cubicBezTo>
                  <a:cubicBezTo>
                    <a:pt x="27" y="138"/>
                    <a:pt x="27" y="138"/>
                    <a:pt x="27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49"/>
            <p:cNvSpPr>
              <a:spLocks/>
            </p:cNvSpPr>
            <p:nvPr/>
          </p:nvSpPr>
          <p:spPr bwMode="auto">
            <a:xfrm>
              <a:off x="11626266" y="3993692"/>
              <a:ext cx="66675" cy="306388"/>
            </a:xfrm>
            <a:custGeom>
              <a:avLst/>
              <a:gdLst>
                <a:gd name="T0" fmla="*/ 3 w 30"/>
                <a:gd name="T1" fmla="*/ 138 h 138"/>
                <a:gd name="T2" fmla="*/ 2 w 30"/>
                <a:gd name="T3" fmla="*/ 138 h 138"/>
                <a:gd name="T4" fmla="*/ 0 w 30"/>
                <a:gd name="T5" fmla="*/ 135 h 138"/>
                <a:gd name="T6" fmla="*/ 24 w 30"/>
                <a:gd name="T7" fmla="*/ 3 h 138"/>
                <a:gd name="T8" fmla="*/ 28 w 30"/>
                <a:gd name="T9" fmla="*/ 1 h 138"/>
                <a:gd name="T10" fmla="*/ 30 w 30"/>
                <a:gd name="T11" fmla="*/ 4 h 138"/>
                <a:gd name="T12" fmla="*/ 6 w 30"/>
                <a:gd name="T13" fmla="*/ 136 h 138"/>
                <a:gd name="T14" fmla="*/ 3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3" y="138"/>
                  </a:moveTo>
                  <a:cubicBezTo>
                    <a:pt x="3" y="138"/>
                    <a:pt x="3" y="138"/>
                    <a:pt x="2" y="138"/>
                  </a:cubicBezTo>
                  <a:cubicBezTo>
                    <a:pt x="1" y="138"/>
                    <a:pt x="0" y="136"/>
                    <a:pt x="0" y="13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29" y="1"/>
                    <a:pt x="30" y="2"/>
                    <a:pt x="30" y="4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50"/>
            <p:cNvSpPr>
              <a:spLocks/>
            </p:cNvSpPr>
            <p:nvPr/>
          </p:nvSpPr>
          <p:spPr bwMode="auto">
            <a:xfrm>
              <a:off x="11626266" y="3993692"/>
              <a:ext cx="174625" cy="306388"/>
            </a:xfrm>
            <a:custGeom>
              <a:avLst/>
              <a:gdLst>
                <a:gd name="T0" fmla="*/ 3 w 79"/>
                <a:gd name="T1" fmla="*/ 138 h 138"/>
                <a:gd name="T2" fmla="*/ 2 w 79"/>
                <a:gd name="T3" fmla="*/ 138 h 138"/>
                <a:gd name="T4" fmla="*/ 0 w 79"/>
                <a:gd name="T5" fmla="*/ 134 h 138"/>
                <a:gd name="T6" fmla="*/ 73 w 79"/>
                <a:gd name="T7" fmla="*/ 2 h 138"/>
                <a:gd name="T8" fmla="*/ 77 w 79"/>
                <a:gd name="T9" fmla="*/ 1 h 138"/>
                <a:gd name="T10" fmla="*/ 78 w 79"/>
                <a:gd name="T11" fmla="*/ 5 h 138"/>
                <a:gd name="T12" fmla="*/ 5 w 79"/>
                <a:gd name="T13" fmla="*/ 136 h 138"/>
                <a:gd name="T14" fmla="*/ 3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3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0" y="137"/>
                    <a:pt x="0" y="135"/>
                    <a:pt x="0" y="13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1"/>
                    <a:pt x="76" y="0"/>
                    <a:pt x="77" y="1"/>
                  </a:cubicBezTo>
                  <a:cubicBezTo>
                    <a:pt x="78" y="2"/>
                    <a:pt x="79" y="3"/>
                    <a:pt x="78" y="5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51"/>
            <p:cNvSpPr>
              <a:spLocks/>
            </p:cNvSpPr>
            <p:nvPr/>
          </p:nvSpPr>
          <p:spPr bwMode="auto">
            <a:xfrm>
              <a:off x="11626266" y="4000042"/>
              <a:ext cx="285750" cy="300038"/>
            </a:xfrm>
            <a:custGeom>
              <a:avLst/>
              <a:gdLst>
                <a:gd name="T0" fmla="*/ 3 w 129"/>
                <a:gd name="T1" fmla="*/ 135 h 135"/>
                <a:gd name="T2" fmla="*/ 1 w 129"/>
                <a:gd name="T3" fmla="*/ 134 h 135"/>
                <a:gd name="T4" fmla="*/ 1 w 129"/>
                <a:gd name="T5" fmla="*/ 130 h 135"/>
                <a:gd name="T6" fmla="*/ 123 w 129"/>
                <a:gd name="T7" fmla="*/ 1 h 135"/>
                <a:gd name="T8" fmla="*/ 127 w 129"/>
                <a:gd name="T9" fmla="*/ 1 h 135"/>
                <a:gd name="T10" fmla="*/ 128 w 129"/>
                <a:gd name="T11" fmla="*/ 5 h 135"/>
                <a:gd name="T12" fmla="*/ 5 w 129"/>
                <a:gd name="T13" fmla="*/ 134 h 135"/>
                <a:gd name="T14" fmla="*/ 3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3" y="135"/>
                  </a:moveTo>
                  <a:cubicBezTo>
                    <a:pt x="2" y="135"/>
                    <a:pt x="2" y="135"/>
                    <a:pt x="1" y="134"/>
                  </a:cubicBezTo>
                  <a:cubicBezTo>
                    <a:pt x="0" y="133"/>
                    <a:pt x="0" y="131"/>
                    <a:pt x="1" y="13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7" y="1"/>
                  </a:cubicBezTo>
                  <a:cubicBezTo>
                    <a:pt x="129" y="2"/>
                    <a:pt x="129" y="4"/>
                    <a:pt x="128" y="5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5"/>
                    <a:pt x="4" y="135"/>
                    <a:pt x="3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52"/>
            <p:cNvSpPr>
              <a:spLocks/>
            </p:cNvSpPr>
            <p:nvPr/>
          </p:nvSpPr>
          <p:spPr bwMode="auto">
            <a:xfrm>
              <a:off x="11359566" y="3765092"/>
              <a:ext cx="544513" cy="241300"/>
            </a:xfrm>
            <a:custGeom>
              <a:avLst/>
              <a:gdLst>
                <a:gd name="T0" fmla="*/ 26 w 245"/>
                <a:gd name="T1" fmla="*/ 93 h 109"/>
                <a:gd name="T2" fmla="*/ 50 w 245"/>
                <a:gd name="T3" fmla="*/ 106 h 109"/>
                <a:gd name="T4" fmla="*/ 75 w 245"/>
                <a:gd name="T5" fmla="*/ 93 h 109"/>
                <a:gd name="T6" fmla="*/ 99 w 245"/>
                <a:gd name="T7" fmla="*/ 106 h 109"/>
                <a:gd name="T8" fmla="*/ 123 w 245"/>
                <a:gd name="T9" fmla="*/ 93 h 109"/>
                <a:gd name="T10" fmla="*/ 147 w 245"/>
                <a:gd name="T11" fmla="*/ 106 h 109"/>
                <a:gd name="T12" fmla="*/ 171 w 245"/>
                <a:gd name="T13" fmla="*/ 93 h 109"/>
                <a:gd name="T14" fmla="*/ 196 w 245"/>
                <a:gd name="T15" fmla="*/ 106 h 109"/>
                <a:gd name="T16" fmla="*/ 220 w 245"/>
                <a:gd name="T17" fmla="*/ 93 h 109"/>
                <a:gd name="T18" fmla="*/ 245 w 245"/>
                <a:gd name="T19" fmla="*/ 109 h 109"/>
                <a:gd name="T20" fmla="*/ 123 w 245"/>
                <a:gd name="T21" fmla="*/ 0 h 109"/>
                <a:gd name="T22" fmla="*/ 0 w 245"/>
                <a:gd name="T23" fmla="*/ 109 h 109"/>
                <a:gd name="T24" fmla="*/ 26 w 245"/>
                <a:gd name="T25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9">
                  <a:moveTo>
                    <a:pt x="26" y="93"/>
                  </a:moveTo>
                  <a:cubicBezTo>
                    <a:pt x="36" y="93"/>
                    <a:pt x="45" y="98"/>
                    <a:pt x="50" y="106"/>
                  </a:cubicBezTo>
                  <a:cubicBezTo>
                    <a:pt x="55" y="98"/>
                    <a:pt x="64" y="93"/>
                    <a:pt x="75" y="93"/>
                  </a:cubicBezTo>
                  <a:cubicBezTo>
                    <a:pt x="85" y="93"/>
                    <a:pt x="94" y="98"/>
                    <a:pt x="99" y="106"/>
                  </a:cubicBezTo>
                  <a:cubicBezTo>
                    <a:pt x="104" y="98"/>
                    <a:pt x="113" y="93"/>
                    <a:pt x="123" y="93"/>
                  </a:cubicBezTo>
                  <a:cubicBezTo>
                    <a:pt x="133" y="93"/>
                    <a:pt x="142" y="98"/>
                    <a:pt x="147" y="106"/>
                  </a:cubicBezTo>
                  <a:cubicBezTo>
                    <a:pt x="152" y="98"/>
                    <a:pt x="161" y="93"/>
                    <a:pt x="171" y="93"/>
                  </a:cubicBezTo>
                  <a:cubicBezTo>
                    <a:pt x="182" y="93"/>
                    <a:pt x="190" y="98"/>
                    <a:pt x="196" y="106"/>
                  </a:cubicBezTo>
                  <a:cubicBezTo>
                    <a:pt x="201" y="98"/>
                    <a:pt x="210" y="93"/>
                    <a:pt x="220" y="93"/>
                  </a:cubicBezTo>
                  <a:cubicBezTo>
                    <a:pt x="231" y="93"/>
                    <a:pt x="241" y="100"/>
                    <a:pt x="245" y="109"/>
                  </a:cubicBezTo>
                  <a:cubicBezTo>
                    <a:pt x="239" y="48"/>
                    <a:pt x="186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53"/>
            <p:cNvSpPr>
              <a:spLocks/>
            </p:cNvSpPr>
            <p:nvPr/>
          </p:nvSpPr>
          <p:spPr bwMode="auto">
            <a:xfrm>
              <a:off x="11359566" y="3765092"/>
              <a:ext cx="288925" cy="241300"/>
            </a:xfrm>
            <a:custGeom>
              <a:avLst/>
              <a:gdLst>
                <a:gd name="T0" fmla="*/ 130 w 130"/>
                <a:gd name="T1" fmla="*/ 0 h 109"/>
                <a:gd name="T2" fmla="*/ 123 w 130"/>
                <a:gd name="T3" fmla="*/ 0 h 109"/>
                <a:gd name="T4" fmla="*/ 0 w 130"/>
                <a:gd name="T5" fmla="*/ 109 h 109"/>
                <a:gd name="T6" fmla="*/ 26 w 130"/>
                <a:gd name="T7" fmla="*/ 93 h 109"/>
                <a:gd name="T8" fmla="*/ 50 w 130"/>
                <a:gd name="T9" fmla="*/ 106 h 109"/>
                <a:gd name="T10" fmla="*/ 130 w 130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09">
                  <a:moveTo>
                    <a:pt x="130" y="0"/>
                  </a:moveTo>
                  <a:cubicBezTo>
                    <a:pt x="128" y="0"/>
                    <a:pt x="125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ubicBezTo>
                    <a:pt x="36" y="93"/>
                    <a:pt x="45" y="98"/>
                    <a:pt x="50" y="106"/>
                  </a:cubicBezTo>
                  <a:cubicBezTo>
                    <a:pt x="57" y="59"/>
                    <a:pt x="88" y="19"/>
                    <a:pt x="13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0724623" y="1213657"/>
              <a:ext cx="160300" cy="38779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1560561" y="4221200"/>
              <a:ext cx="160300" cy="38779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0654410" y="2702223"/>
              <a:ext cx="160300" cy="2215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8833584" y="1967158"/>
              <a:ext cx="160300" cy="2215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09219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addressed the pain points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84591" y="1094198"/>
            <a:ext cx="10364804" cy="49039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Assign to each DS member a Linux DS VM with a local Jupiter notebook server and a local Spark installation (the OOB image that we offer from marketplace)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Add to the OOB Linux DS VM the possibility to connect , via local spark, to azure blob storage (adding libraries, </a:t>
            </a:r>
            <a:r>
              <a:rPr lang="en-US" dirty="0" err="1"/>
              <a:t>conf</a:t>
            </a:r>
            <a:r>
              <a:rPr lang="en-US" dirty="0"/>
              <a:t> files and settings)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Add to the OOB Linux DS VM spark magic (adding libraries, </a:t>
            </a:r>
            <a:r>
              <a:rPr lang="en-US" dirty="0" err="1"/>
              <a:t>conf</a:t>
            </a:r>
            <a:r>
              <a:rPr lang="en-US" dirty="0"/>
              <a:t> files and settings) to connect from local </a:t>
            </a:r>
            <a:r>
              <a:rPr lang="en-US" dirty="0" err="1"/>
              <a:t>Jupyter</a:t>
            </a:r>
            <a:r>
              <a:rPr lang="en-US" dirty="0"/>
              <a:t> notebook to the HDInsight cluster using Livy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Tuning of the local spark parameters to overcome write speed bottlenecks on Azure Blob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Leveraging , thanks to the ADF PG, the new Spark Activity on ADF to schedule </a:t>
            </a:r>
            <a:r>
              <a:rPr lang="en-US" dirty="0" err="1"/>
              <a:t>PySpark</a:t>
            </a:r>
            <a:r>
              <a:rPr lang="en-US" dirty="0"/>
              <a:t> jobs with custom modules loading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Setup the HDInsight Azure Blob Storage as the “de facto” area where each DS finds input data and puts the outputs of his jobs with a clear and shared taxonomy and folder structure 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dirty="0"/>
              <a:t>Setup of the </a:t>
            </a:r>
            <a:r>
              <a:rPr lang="en-US" dirty="0" err="1"/>
              <a:t>git</a:t>
            </a:r>
            <a:r>
              <a:rPr lang="en-US" dirty="0"/>
              <a:t> control version on the notebooks and python libraries on each DS VM </a:t>
            </a:r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endParaRPr lang="en-US" sz="20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FAD755-3BD0-2447-A9DF-109DAABEFD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12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41741" y="1390339"/>
            <a:ext cx="10364804" cy="289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sz="2800" dirty="0"/>
              <a:t>Common data area where all the DS collaborate together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sz="2800" dirty="0"/>
              <a:t>Structured and easy way to schedule Spark jobs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sz="2800" dirty="0"/>
              <a:t>Version control of notebooks (previously hosted on the cluster itself)</a:t>
            </a:r>
          </a:p>
          <a:p>
            <a:pPr marL="400050" lvl="1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658368" algn="l"/>
              </a:tabLst>
            </a:pPr>
            <a:r>
              <a:rPr lang="en-US" sz="2800" dirty="0"/>
              <a:t>Ability to run all the custom, needed external libraries on their own </a:t>
            </a:r>
            <a:r>
              <a:rPr lang="en-US" sz="2800" dirty="0" err="1"/>
              <a:t>jupyter</a:t>
            </a:r>
            <a:r>
              <a:rPr lang="en-US" sz="2800" dirty="0"/>
              <a:t> server on the </a:t>
            </a:r>
            <a:r>
              <a:rPr lang="en-US" sz="2800" dirty="0" err="1"/>
              <a:t>linux</a:t>
            </a:r>
            <a:r>
              <a:rPr lang="en-US" sz="2800" dirty="0"/>
              <a:t> DS VM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FAD755-3BD0-2447-A9DF-109DAABEFD9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0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FAD755-3BD0-2447-A9DF-109DAABEFD9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50173" y="1342431"/>
            <a:ext cx="4036373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57250" lvl="2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>
                <a:tab pos="658368" algn="l"/>
              </a:tabLst>
            </a:pPr>
            <a:r>
              <a:rPr lang="en-IN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Data scientist operate with standardized Linux DS VM </a:t>
            </a:r>
          </a:p>
          <a:p>
            <a:pPr marL="857250" lvl="2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>
                <a:tab pos="658368" algn="l"/>
              </a:tabLst>
            </a:pPr>
            <a:r>
              <a:rPr lang="en-IN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Transformed Data elaborated with Linux DS VM is read/written to Azure Blob Storage</a:t>
            </a:r>
          </a:p>
          <a:p>
            <a:pPr marL="857250" lvl="2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>
                <a:tab pos="658368" algn="l"/>
              </a:tabLst>
            </a:pPr>
            <a:r>
              <a:rPr lang="en-IN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New telemetry data from external sources comes to Azure Blob Storage</a:t>
            </a:r>
          </a:p>
          <a:p>
            <a:pPr marL="857250" lvl="2" indent="-347663" defTabSz="931954" fontAlgn="base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>
                <a:tab pos="658368" algn="l"/>
              </a:tabLst>
            </a:pPr>
            <a:r>
              <a:rPr lang="en-IN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Heavy Spark computations are pushed/scheduled to the HDInsight Cluster that read/writes on the same storage blob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38" y="1132609"/>
            <a:ext cx="7347713" cy="5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2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07D-0761-45BB-B594-1A19AC9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49" y="161692"/>
            <a:ext cx="11653523" cy="927940"/>
          </a:xfrm>
        </p:spPr>
        <p:txBody>
          <a:bodyPr>
            <a:normAutofit/>
          </a:bodyPr>
          <a:lstStyle/>
          <a:p>
            <a:r>
              <a:rPr lang="nl-NL" sz="3600" dirty="0"/>
              <a:t>The </a:t>
            </a:r>
            <a:r>
              <a:rPr lang="nl-NL" sz="3600" dirty="0" err="1"/>
              <a:t>Whole</a:t>
            </a:r>
            <a:r>
              <a:rPr lang="nl-NL" sz="3600" dirty="0"/>
              <a:t> Picture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4C8CE-26D0-46DF-84E7-9F276E44EAFC}"/>
              </a:ext>
            </a:extLst>
          </p:cNvPr>
          <p:cNvGrpSpPr/>
          <p:nvPr/>
        </p:nvGrpSpPr>
        <p:grpSpPr>
          <a:xfrm>
            <a:off x="2198529" y="1828916"/>
            <a:ext cx="1689415" cy="1088787"/>
            <a:chOff x="5605200" y="4704650"/>
            <a:chExt cx="1038810" cy="726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E3B8AD-0ACF-4430-8CD6-971D61E079BD}"/>
                </a:ext>
              </a:extLst>
            </p:cNvPr>
            <p:cNvGrpSpPr/>
            <p:nvPr/>
          </p:nvGrpSpPr>
          <p:grpSpPr>
            <a:xfrm>
              <a:off x="5605200" y="4704650"/>
              <a:ext cx="1038810" cy="726315"/>
              <a:chOff x="5446459" y="3396342"/>
              <a:chExt cx="1038810" cy="72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41E3E-AA42-4822-85B9-017E07B2E91B}"/>
                  </a:ext>
                </a:extLst>
              </p:cNvPr>
              <p:cNvSpPr/>
              <p:nvPr/>
            </p:nvSpPr>
            <p:spPr>
              <a:xfrm>
                <a:off x="5728997" y="3396342"/>
                <a:ext cx="503853" cy="5038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79920-BD8F-4867-946C-8CC2EB87E1B8}"/>
                  </a:ext>
                </a:extLst>
              </p:cNvPr>
              <p:cNvSpPr txBox="1"/>
              <p:nvPr/>
            </p:nvSpPr>
            <p:spPr>
              <a:xfrm>
                <a:off x="5446460" y="3923718"/>
                <a:ext cx="1038810" cy="198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HDInsight</a:t>
                </a:r>
                <a:endPara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FCFDF3-F989-4A38-B9CF-E9A937FF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102" y="4728173"/>
              <a:ext cx="387387" cy="38738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CEFB26-09C3-4071-AE37-2CE1541024AE}"/>
              </a:ext>
            </a:extLst>
          </p:cNvPr>
          <p:cNvGrpSpPr/>
          <p:nvPr/>
        </p:nvGrpSpPr>
        <p:grpSpPr>
          <a:xfrm>
            <a:off x="5884396" y="2410432"/>
            <a:ext cx="1706378" cy="1239849"/>
            <a:chOff x="5773898" y="2606543"/>
            <a:chExt cx="1706378" cy="1239849"/>
          </a:xfrm>
        </p:grpSpPr>
        <p:pic>
          <p:nvPicPr>
            <p:cNvPr id="3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4E847B18-E9A8-489E-8CB3-5F997201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98" y="2606543"/>
              <a:ext cx="1706378" cy="89584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A050B4-03A6-4EB8-A87B-15F9769A81F4}"/>
                </a:ext>
              </a:extLst>
            </p:cNvPr>
            <p:cNvSpPr txBox="1"/>
            <p:nvPr/>
          </p:nvSpPr>
          <p:spPr>
            <a:xfrm>
              <a:off x="5870392" y="3584782"/>
              <a:ext cx="145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DSVM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3731B4-CD68-4E62-86F5-A5DE9B4D9C0A}"/>
              </a:ext>
            </a:extLst>
          </p:cNvPr>
          <p:cNvGrpSpPr/>
          <p:nvPr/>
        </p:nvGrpSpPr>
        <p:grpSpPr>
          <a:xfrm>
            <a:off x="2406254" y="4183735"/>
            <a:ext cx="1273968" cy="1186108"/>
            <a:chOff x="4103056" y="4157607"/>
            <a:chExt cx="1451484" cy="1198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50DC77-CFE7-426A-9510-E338D6C055F3}"/>
                </a:ext>
              </a:extLst>
            </p:cNvPr>
            <p:cNvGrpSpPr/>
            <p:nvPr/>
          </p:nvGrpSpPr>
          <p:grpSpPr>
            <a:xfrm>
              <a:off x="4370264" y="4157607"/>
              <a:ext cx="917068" cy="854142"/>
              <a:chOff x="5071903" y="3885382"/>
              <a:chExt cx="638111" cy="6625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8817D1-7254-4F8A-93CE-0EE2F4CBCD56}"/>
                  </a:ext>
                </a:extLst>
              </p:cNvPr>
              <p:cNvSpPr/>
              <p:nvPr/>
            </p:nvSpPr>
            <p:spPr>
              <a:xfrm>
                <a:off x="5071903" y="3885382"/>
                <a:ext cx="638111" cy="6625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Rounded Rectangle 38">
                <a:extLst>
                  <a:ext uri="{FF2B5EF4-FFF2-40B4-BE49-F238E27FC236}">
                    <a16:creationId xmlns:a16="http://schemas.microsoft.com/office/drawing/2014/main" id="{A40CE56C-C23A-4CDA-90B4-C1227988D677}"/>
                  </a:ext>
                </a:extLst>
              </p:cNvPr>
              <p:cNvSpPr/>
              <p:nvPr/>
            </p:nvSpPr>
            <p:spPr bwMode="auto">
              <a:xfrm>
                <a:off x="5232414" y="4050931"/>
                <a:ext cx="331473" cy="33147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C8872C-D6E7-4EB4-AFD9-B27DB5672425}"/>
                  </a:ext>
                </a:extLst>
              </p:cNvPr>
              <p:cNvSpPr/>
              <p:nvPr/>
            </p:nvSpPr>
            <p:spPr bwMode="auto">
              <a:xfrm>
                <a:off x="5271542" y="4089026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71B136-4160-4ECE-8A9D-8B0D712C51B7}"/>
                  </a:ext>
                </a:extLst>
              </p:cNvPr>
              <p:cNvSpPr/>
              <p:nvPr/>
            </p:nvSpPr>
            <p:spPr bwMode="auto">
              <a:xfrm>
                <a:off x="5413690" y="4089026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4D3C2-0C0A-4E55-8956-8ADDCA5393D9}"/>
                  </a:ext>
                </a:extLst>
              </p:cNvPr>
              <p:cNvSpPr/>
              <p:nvPr/>
            </p:nvSpPr>
            <p:spPr bwMode="auto">
              <a:xfrm>
                <a:off x="5340981" y="4089422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8C91161-BF4F-47EF-AE43-531897E164B7}"/>
                  </a:ext>
                </a:extLst>
              </p:cNvPr>
              <p:cNvSpPr/>
              <p:nvPr/>
            </p:nvSpPr>
            <p:spPr bwMode="auto">
              <a:xfrm>
                <a:off x="5483129" y="4089422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1233372-BDD8-4D21-855B-85C370DFBC21}"/>
                  </a:ext>
                </a:extLst>
              </p:cNvPr>
              <p:cNvSpPr/>
              <p:nvPr/>
            </p:nvSpPr>
            <p:spPr bwMode="auto">
              <a:xfrm>
                <a:off x="5271542" y="4241193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A64AE7-176E-4CB2-9841-20D96DCECF78}"/>
                  </a:ext>
                </a:extLst>
              </p:cNvPr>
              <p:cNvSpPr/>
              <p:nvPr/>
            </p:nvSpPr>
            <p:spPr bwMode="auto">
              <a:xfrm>
                <a:off x="5413690" y="4241193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982D47-FCD6-42AF-B70E-04316D8F83BF}"/>
                  </a:ext>
                </a:extLst>
              </p:cNvPr>
              <p:cNvSpPr/>
              <p:nvPr/>
            </p:nvSpPr>
            <p:spPr bwMode="auto">
              <a:xfrm>
                <a:off x="5340981" y="4241589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544B3E-CDA6-4807-B512-0401FB75054C}"/>
                  </a:ext>
                </a:extLst>
              </p:cNvPr>
              <p:cNvSpPr/>
              <p:nvPr/>
            </p:nvSpPr>
            <p:spPr bwMode="auto">
              <a:xfrm>
                <a:off x="5483129" y="4241589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46C92F-3A24-4FB1-8EEE-0D4DB7E2CCB6}"/>
                  </a:ext>
                </a:extLst>
              </p:cNvPr>
              <p:cNvSpPr/>
              <p:nvPr/>
            </p:nvSpPr>
            <p:spPr bwMode="auto">
              <a:xfrm>
                <a:off x="5344646" y="4313942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6E4BC2-F87D-4808-B771-38A10873D17B}"/>
                  </a:ext>
                </a:extLst>
              </p:cNvPr>
              <p:cNvSpPr/>
              <p:nvPr/>
            </p:nvSpPr>
            <p:spPr bwMode="auto">
              <a:xfrm>
                <a:off x="5486794" y="4313942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B2C6D0E-B7A9-4E68-A2FE-60A7F706E12C}"/>
                  </a:ext>
                </a:extLst>
              </p:cNvPr>
              <p:cNvSpPr/>
              <p:nvPr/>
            </p:nvSpPr>
            <p:spPr bwMode="auto">
              <a:xfrm>
                <a:off x="5271938" y="4314338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38ED255-D0F4-4F48-AD85-E72A408923A1}"/>
                  </a:ext>
                </a:extLst>
              </p:cNvPr>
              <p:cNvSpPr/>
              <p:nvPr/>
            </p:nvSpPr>
            <p:spPr bwMode="auto">
              <a:xfrm>
                <a:off x="5414086" y="4314338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A6BF51-3868-42B4-B2D7-781DDC11A09E}"/>
                  </a:ext>
                </a:extLst>
              </p:cNvPr>
              <p:cNvSpPr/>
              <p:nvPr/>
            </p:nvSpPr>
            <p:spPr bwMode="auto">
              <a:xfrm>
                <a:off x="5344646" y="4155129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AB0369-723B-449B-BC6C-41FAC3FE8FCB}"/>
                  </a:ext>
                </a:extLst>
              </p:cNvPr>
              <p:cNvSpPr/>
              <p:nvPr/>
            </p:nvSpPr>
            <p:spPr bwMode="auto">
              <a:xfrm>
                <a:off x="5486794" y="4155129"/>
                <a:ext cx="44486" cy="444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285094-51F8-418D-A57B-FE1749B4504C}"/>
                  </a:ext>
                </a:extLst>
              </p:cNvPr>
              <p:cNvSpPr/>
              <p:nvPr/>
            </p:nvSpPr>
            <p:spPr bwMode="auto">
              <a:xfrm>
                <a:off x="5271938" y="4155526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BE4D20-6F75-41C4-92E3-BAC7FEBE5AFF}"/>
                  </a:ext>
                </a:extLst>
              </p:cNvPr>
              <p:cNvSpPr/>
              <p:nvPr/>
            </p:nvSpPr>
            <p:spPr bwMode="auto">
              <a:xfrm>
                <a:off x="5414086" y="4155526"/>
                <a:ext cx="47754" cy="477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D8C25A-5374-43DA-9613-C82F1A640935}"/>
                </a:ext>
              </a:extLst>
            </p:cNvPr>
            <p:cNvSpPr txBox="1"/>
            <p:nvPr/>
          </p:nvSpPr>
          <p:spPr>
            <a:xfrm>
              <a:off x="4103056" y="5094358"/>
              <a:ext cx="145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Lake Store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B17C6E-7232-4081-ACBF-B7D29FCF2784}"/>
              </a:ext>
            </a:extLst>
          </p:cNvPr>
          <p:cNvGrpSpPr/>
          <p:nvPr/>
        </p:nvGrpSpPr>
        <p:grpSpPr>
          <a:xfrm>
            <a:off x="8112487" y="2459583"/>
            <a:ext cx="1315615" cy="1370548"/>
            <a:chOff x="4839476" y="2104177"/>
            <a:chExt cx="1038810" cy="10422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F231B0-3105-4A0C-8633-557A76F6C135}"/>
                </a:ext>
              </a:extLst>
            </p:cNvPr>
            <p:cNvSpPr/>
            <p:nvPr/>
          </p:nvSpPr>
          <p:spPr>
            <a:xfrm>
              <a:off x="5113176" y="2104177"/>
              <a:ext cx="503853" cy="5038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E80845-E8E9-4946-9929-F638E81AFAFC}"/>
                </a:ext>
              </a:extLst>
            </p:cNvPr>
            <p:cNvSpPr txBox="1"/>
            <p:nvPr/>
          </p:nvSpPr>
          <p:spPr>
            <a:xfrm>
              <a:off x="4839476" y="2715523"/>
              <a:ext cx="10388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Data Factory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25DA33B-81F2-46E5-89DB-84A8AAB6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790" y="2211670"/>
              <a:ext cx="296182" cy="296182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A04FE69-1B1A-4F2D-A87D-8310E869EC6F}"/>
              </a:ext>
            </a:extLst>
          </p:cNvPr>
          <p:cNvSpPr/>
          <p:nvPr/>
        </p:nvSpPr>
        <p:spPr bwMode="auto">
          <a:xfrm>
            <a:off x="5890078" y="1862396"/>
            <a:ext cx="3793869" cy="314458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nl-N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D1D3D-DC3D-4A4C-8059-7CB5DEB79309}"/>
              </a:ext>
            </a:extLst>
          </p:cNvPr>
          <p:cNvSpPr txBox="1"/>
          <p:nvPr/>
        </p:nvSpPr>
        <p:spPr>
          <a:xfrm>
            <a:off x="6770854" y="1875941"/>
            <a:ext cx="204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/Test Environment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B606C-C0BA-48F7-B2EC-B0AADB649561}"/>
              </a:ext>
            </a:extLst>
          </p:cNvPr>
          <p:cNvGrpSpPr/>
          <p:nvPr/>
        </p:nvGrpSpPr>
        <p:grpSpPr>
          <a:xfrm>
            <a:off x="5944194" y="3937216"/>
            <a:ext cx="1451484" cy="862153"/>
            <a:chOff x="6335529" y="3950553"/>
            <a:chExt cx="1451484" cy="862153"/>
          </a:xfrm>
        </p:grpSpPr>
        <p:pic>
          <p:nvPicPr>
            <p:cNvPr id="42" name="Picture 41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D82CB65E-FA9D-4638-AA2D-2B6F2F7A1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3246" y="3950553"/>
              <a:ext cx="1176050" cy="61742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064E0F-19A4-4A6E-865D-FDD4EEA55E6A}"/>
                </a:ext>
              </a:extLst>
            </p:cNvPr>
            <p:cNvSpPr txBox="1"/>
            <p:nvPr/>
          </p:nvSpPr>
          <p:spPr>
            <a:xfrm>
              <a:off x="6335529" y="4551096"/>
              <a:ext cx="145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9BBB4B-2468-491F-97A1-700BD38EA361}"/>
              </a:ext>
            </a:extLst>
          </p:cNvPr>
          <p:cNvGrpSpPr/>
          <p:nvPr/>
        </p:nvGrpSpPr>
        <p:grpSpPr>
          <a:xfrm>
            <a:off x="7025736" y="3848744"/>
            <a:ext cx="1451484" cy="970263"/>
            <a:chOff x="6999256" y="3848468"/>
            <a:chExt cx="1451484" cy="97026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274510D-F182-49B4-A9F0-82A98B40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06" y="3848468"/>
              <a:ext cx="669983" cy="66998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361EA3-9DF2-4191-8B5E-2F83F016EFF5}"/>
                </a:ext>
              </a:extLst>
            </p:cNvPr>
            <p:cNvSpPr txBox="1"/>
            <p:nvPr/>
          </p:nvSpPr>
          <p:spPr>
            <a:xfrm>
              <a:off x="6999256" y="4557121"/>
              <a:ext cx="145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Git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66C71-E7B9-4827-8C5F-DC3B3CAB1354}"/>
              </a:ext>
            </a:extLst>
          </p:cNvPr>
          <p:cNvGrpSpPr/>
          <p:nvPr/>
        </p:nvGrpSpPr>
        <p:grpSpPr>
          <a:xfrm>
            <a:off x="8086469" y="3808849"/>
            <a:ext cx="1578822" cy="1003838"/>
            <a:chOff x="8086469" y="3808849"/>
            <a:chExt cx="1578822" cy="1003838"/>
          </a:xfrm>
        </p:grpSpPr>
        <p:pic>
          <p:nvPicPr>
            <p:cNvPr id="52" name="Picture 51" descr="A picture containing object, thing&#10;&#10;Description generated with high confidence">
              <a:extLst>
                <a:ext uri="{FF2B5EF4-FFF2-40B4-BE49-F238E27FC236}">
                  <a16:creationId xmlns:a16="http://schemas.microsoft.com/office/drawing/2014/main" id="{BCE1F698-B094-4B37-813B-00959400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829" y="3808849"/>
              <a:ext cx="1487462" cy="78091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97DED7-8278-4EDF-B427-1B010025C4B6}"/>
                </a:ext>
              </a:extLst>
            </p:cNvPr>
            <p:cNvSpPr txBox="1"/>
            <p:nvPr/>
          </p:nvSpPr>
          <p:spPr>
            <a:xfrm>
              <a:off x="8086469" y="4551077"/>
              <a:ext cx="145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Functions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92433CD-CE1F-4860-89F2-047E65168281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77435" y="2206568"/>
            <a:ext cx="2406961" cy="651789"/>
          </a:xfrm>
          <a:prstGeom prst="bentConnector3">
            <a:avLst>
              <a:gd name="adj1" fmla="val 4971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93B8E4E-141C-460B-9847-72DA03E08E17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 flipV="1">
            <a:off x="3445694" y="3434691"/>
            <a:ext cx="2444384" cy="11717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4184BB-6D26-41EC-B92E-81AD019CB874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043239" y="2917706"/>
            <a:ext cx="0" cy="12660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9980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8495716" y="561025"/>
            <a:ext cx="3696284" cy="6296975"/>
            <a:chOff x="8215732" y="561025"/>
            <a:chExt cx="3696284" cy="6296975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8790290" y="4889891"/>
              <a:ext cx="1968110" cy="1968109"/>
            </a:xfrm>
            <a:custGeom>
              <a:avLst/>
              <a:gdLst>
                <a:gd name="T0" fmla="*/ 252 w 629"/>
                <a:gd name="T1" fmla="*/ 66 h 629"/>
                <a:gd name="T2" fmla="*/ 252 w 629"/>
                <a:gd name="T3" fmla="*/ 0 h 629"/>
                <a:gd name="T4" fmla="*/ 89 w 629"/>
                <a:gd name="T5" fmla="*/ 0 h 629"/>
                <a:gd name="T6" fmla="*/ 89 w 629"/>
                <a:gd name="T7" fmla="*/ 66 h 629"/>
                <a:gd name="T8" fmla="*/ 0 w 629"/>
                <a:gd name="T9" fmla="*/ 66 h 629"/>
                <a:gd name="T10" fmla="*/ 0 w 629"/>
                <a:gd name="T11" fmla="*/ 82 h 629"/>
                <a:gd name="T12" fmla="*/ 21 w 629"/>
                <a:gd name="T13" fmla="*/ 82 h 629"/>
                <a:gd name="T14" fmla="*/ 21 w 629"/>
                <a:gd name="T15" fmla="*/ 629 h 629"/>
                <a:gd name="T16" fmla="*/ 608 w 629"/>
                <a:gd name="T17" fmla="*/ 629 h 629"/>
                <a:gd name="T18" fmla="*/ 608 w 629"/>
                <a:gd name="T19" fmla="*/ 82 h 629"/>
                <a:gd name="T20" fmla="*/ 629 w 629"/>
                <a:gd name="T21" fmla="*/ 82 h 629"/>
                <a:gd name="T22" fmla="*/ 629 w 629"/>
                <a:gd name="T23" fmla="*/ 66 h 629"/>
                <a:gd name="T24" fmla="*/ 252 w 629"/>
                <a:gd name="T25" fmla="*/ 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629">
                  <a:moveTo>
                    <a:pt x="252" y="66"/>
                  </a:moveTo>
                  <a:lnTo>
                    <a:pt x="252" y="0"/>
                  </a:ln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1" y="629"/>
                  </a:lnTo>
                  <a:lnTo>
                    <a:pt x="608" y="629"/>
                  </a:lnTo>
                  <a:lnTo>
                    <a:pt x="608" y="82"/>
                  </a:lnTo>
                  <a:lnTo>
                    <a:pt x="629" y="82"/>
                  </a:lnTo>
                  <a:lnTo>
                    <a:pt x="629" y="66"/>
                  </a:lnTo>
                  <a:lnTo>
                    <a:pt x="252" y="6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790290" y="4889891"/>
              <a:ext cx="1968110" cy="1968109"/>
            </a:xfrm>
            <a:custGeom>
              <a:avLst/>
              <a:gdLst>
                <a:gd name="T0" fmla="*/ 252 w 629"/>
                <a:gd name="T1" fmla="*/ 66 h 629"/>
                <a:gd name="T2" fmla="*/ 252 w 629"/>
                <a:gd name="T3" fmla="*/ 0 h 629"/>
                <a:gd name="T4" fmla="*/ 89 w 629"/>
                <a:gd name="T5" fmla="*/ 0 h 629"/>
                <a:gd name="T6" fmla="*/ 89 w 629"/>
                <a:gd name="T7" fmla="*/ 66 h 629"/>
                <a:gd name="T8" fmla="*/ 0 w 629"/>
                <a:gd name="T9" fmla="*/ 66 h 629"/>
                <a:gd name="T10" fmla="*/ 0 w 629"/>
                <a:gd name="T11" fmla="*/ 82 h 629"/>
                <a:gd name="T12" fmla="*/ 21 w 629"/>
                <a:gd name="T13" fmla="*/ 82 h 629"/>
                <a:gd name="T14" fmla="*/ 21 w 629"/>
                <a:gd name="T15" fmla="*/ 629 h 629"/>
                <a:gd name="T16" fmla="*/ 608 w 629"/>
                <a:gd name="T17" fmla="*/ 629 h 629"/>
                <a:gd name="T18" fmla="*/ 608 w 629"/>
                <a:gd name="T19" fmla="*/ 82 h 629"/>
                <a:gd name="T20" fmla="*/ 629 w 629"/>
                <a:gd name="T21" fmla="*/ 82 h 629"/>
                <a:gd name="T22" fmla="*/ 629 w 629"/>
                <a:gd name="T23" fmla="*/ 66 h 629"/>
                <a:gd name="T24" fmla="*/ 252 w 629"/>
                <a:gd name="T25" fmla="*/ 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629">
                  <a:moveTo>
                    <a:pt x="252" y="66"/>
                  </a:moveTo>
                  <a:lnTo>
                    <a:pt x="252" y="0"/>
                  </a:ln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1" y="82"/>
                  </a:lnTo>
                  <a:lnTo>
                    <a:pt x="21" y="629"/>
                  </a:lnTo>
                  <a:lnTo>
                    <a:pt x="608" y="629"/>
                  </a:lnTo>
                  <a:lnTo>
                    <a:pt x="608" y="82"/>
                  </a:lnTo>
                  <a:lnTo>
                    <a:pt x="629" y="82"/>
                  </a:lnTo>
                  <a:lnTo>
                    <a:pt x="629" y="66"/>
                  </a:lnTo>
                  <a:lnTo>
                    <a:pt x="252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218955" y="3071973"/>
              <a:ext cx="1073230" cy="704014"/>
            </a:xfrm>
            <a:custGeom>
              <a:avLst/>
              <a:gdLst>
                <a:gd name="T0" fmla="*/ 206 w 245"/>
                <a:gd name="T1" fmla="*/ 71 h 161"/>
                <a:gd name="T2" fmla="*/ 206 w 245"/>
                <a:gd name="T3" fmla="*/ 67 h 161"/>
                <a:gd name="T4" fmla="*/ 139 w 245"/>
                <a:gd name="T5" fmla="*/ 0 h 161"/>
                <a:gd name="T6" fmla="*/ 82 w 245"/>
                <a:gd name="T7" fmla="*/ 30 h 161"/>
                <a:gd name="T8" fmla="*/ 64 w 245"/>
                <a:gd name="T9" fmla="*/ 25 h 161"/>
                <a:gd name="T10" fmla="*/ 42 w 245"/>
                <a:gd name="T11" fmla="*/ 32 h 161"/>
                <a:gd name="T12" fmla="*/ 25 w 245"/>
                <a:gd name="T13" fmla="*/ 63 h 161"/>
                <a:gd name="T14" fmla="*/ 0 w 245"/>
                <a:gd name="T15" fmla="*/ 108 h 161"/>
                <a:gd name="T16" fmla="*/ 48 w 245"/>
                <a:gd name="T17" fmla="*/ 161 h 161"/>
                <a:gd name="T18" fmla="*/ 54 w 245"/>
                <a:gd name="T19" fmla="*/ 161 h 161"/>
                <a:gd name="T20" fmla="*/ 59 w 245"/>
                <a:gd name="T21" fmla="*/ 161 h 161"/>
                <a:gd name="T22" fmla="*/ 169 w 245"/>
                <a:gd name="T23" fmla="*/ 161 h 161"/>
                <a:gd name="T24" fmla="*/ 171 w 245"/>
                <a:gd name="T25" fmla="*/ 161 h 161"/>
                <a:gd name="T26" fmla="*/ 174 w 245"/>
                <a:gd name="T27" fmla="*/ 161 h 161"/>
                <a:gd name="T28" fmla="*/ 182 w 245"/>
                <a:gd name="T29" fmla="*/ 161 h 161"/>
                <a:gd name="T30" fmla="*/ 200 w 245"/>
                <a:gd name="T31" fmla="*/ 161 h 161"/>
                <a:gd name="T32" fmla="*/ 245 w 245"/>
                <a:gd name="T33" fmla="*/ 116 h 161"/>
                <a:gd name="T34" fmla="*/ 206 w 245"/>
                <a:gd name="T35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161">
                  <a:moveTo>
                    <a:pt x="206" y="71"/>
                  </a:moveTo>
                  <a:cubicBezTo>
                    <a:pt x="206" y="70"/>
                    <a:pt x="206" y="68"/>
                    <a:pt x="206" y="67"/>
                  </a:cubicBezTo>
                  <a:cubicBezTo>
                    <a:pt x="206" y="30"/>
                    <a:pt x="176" y="0"/>
                    <a:pt x="139" y="0"/>
                  </a:cubicBezTo>
                  <a:cubicBezTo>
                    <a:pt x="115" y="0"/>
                    <a:pt x="95" y="12"/>
                    <a:pt x="82" y="30"/>
                  </a:cubicBezTo>
                  <a:cubicBezTo>
                    <a:pt x="77" y="27"/>
                    <a:pt x="71" y="25"/>
                    <a:pt x="64" y="25"/>
                  </a:cubicBezTo>
                  <a:cubicBezTo>
                    <a:pt x="56" y="25"/>
                    <a:pt x="48" y="28"/>
                    <a:pt x="42" y="32"/>
                  </a:cubicBezTo>
                  <a:cubicBezTo>
                    <a:pt x="32" y="39"/>
                    <a:pt x="25" y="50"/>
                    <a:pt x="25" y="63"/>
                  </a:cubicBezTo>
                  <a:cubicBezTo>
                    <a:pt x="10" y="73"/>
                    <a:pt x="0" y="90"/>
                    <a:pt x="0" y="108"/>
                  </a:cubicBezTo>
                  <a:cubicBezTo>
                    <a:pt x="0" y="135"/>
                    <a:pt x="21" y="158"/>
                    <a:pt x="48" y="161"/>
                  </a:cubicBezTo>
                  <a:cubicBezTo>
                    <a:pt x="50" y="161"/>
                    <a:pt x="52" y="161"/>
                    <a:pt x="54" y="161"/>
                  </a:cubicBezTo>
                  <a:cubicBezTo>
                    <a:pt x="55" y="161"/>
                    <a:pt x="57" y="161"/>
                    <a:pt x="59" y="161"/>
                  </a:cubicBezTo>
                  <a:cubicBezTo>
                    <a:pt x="84" y="161"/>
                    <a:pt x="142" y="161"/>
                    <a:pt x="169" y="161"/>
                  </a:cubicBezTo>
                  <a:cubicBezTo>
                    <a:pt x="170" y="161"/>
                    <a:pt x="171" y="161"/>
                    <a:pt x="171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6" y="161"/>
                    <a:pt x="180" y="161"/>
                    <a:pt x="182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25" y="161"/>
                    <a:pt x="245" y="140"/>
                    <a:pt x="245" y="116"/>
                  </a:cubicBezTo>
                  <a:cubicBezTo>
                    <a:pt x="245" y="93"/>
                    <a:pt x="228" y="74"/>
                    <a:pt x="206" y="7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432987" y="3600764"/>
              <a:ext cx="384862" cy="250316"/>
            </a:xfrm>
            <a:custGeom>
              <a:avLst/>
              <a:gdLst>
                <a:gd name="T0" fmla="*/ 74 w 88"/>
                <a:gd name="T1" fmla="*/ 25 h 57"/>
                <a:gd name="T2" fmla="*/ 74 w 88"/>
                <a:gd name="T3" fmla="*/ 24 h 57"/>
                <a:gd name="T4" fmla="*/ 50 w 88"/>
                <a:gd name="T5" fmla="*/ 0 h 57"/>
                <a:gd name="T6" fmla="*/ 29 w 88"/>
                <a:gd name="T7" fmla="*/ 10 h 57"/>
                <a:gd name="T8" fmla="*/ 23 w 88"/>
                <a:gd name="T9" fmla="*/ 9 h 57"/>
                <a:gd name="T10" fmla="*/ 15 w 88"/>
                <a:gd name="T11" fmla="*/ 11 h 57"/>
                <a:gd name="T12" fmla="*/ 9 w 88"/>
                <a:gd name="T13" fmla="*/ 22 h 57"/>
                <a:gd name="T14" fmla="*/ 0 w 88"/>
                <a:gd name="T15" fmla="*/ 38 h 57"/>
                <a:gd name="T16" fmla="*/ 17 w 88"/>
                <a:gd name="T17" fmla="*/ 57 h 57"/>
                <a:gd name="T18" fmla="*/ 19 w 88"/>
                <a:gd name="T19" fmla="*/ 57 h 57"/>
                <a:gd name="T20" fmla="*/ 21 w 88"/>
                <a:gd name="T21" fmla="*/ 57 h 57"/>
                <a:gd name="T22" fmla="*/ 61 w 88"/>
                <a:gd name="T23" fmla="*/ 57 h 57"/>
                <a:gd name="T24" fmla="*/ 61 w 88"/>
                <a:gd name="T25" fmla="*/ 57 h 57"/>
                <a:gd name="T26" fmla="*/ 62 w 88"/>
                <a:gd name="T27" fmla="*/ 57 h 57"/>
                <a:gd name="T28" fmla="*/ 65 w 88"/>
                <a:gd name="T29" fmla="*/ 57 h 57"/>
                <a:gd name="T30" fmla="*/ 72 w 88"/>
                <a:gd name="T31" fmla="*/ 57 h 57"/>
                <a:gd name="T32" fmla="*/ 88 w 88"/>
                <a:gd name="T33" fmla="*/ 41 h 57"/>
                <a:gd name="T34" fmla="*/ 74 w 88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7">
                  <a:moveTo>
                    <a:pt x="74" y="25"/>
                  </a:moveTo>
                  <a:cubicBezTo>
                    <a:pt x="74" y="24"/>
                    <a:pt x="74" y="24"/>
                    <a:pt x="74" y="24"/>
                  </a:cubicBezTo>
                  <a:cubicBezTo>
                    <a:pt x="74" y="10"/>
                    <a:pt x="63" y="0"/>
                    <a:pt x="50" y="0"/>
                  </a:cubicBezTo>
                  <a:cubicBezTo>
                    <a:pt x="41" y="0"/>
                    <a:pt x="34" y="4"/>
                    <a:pt x="29" y="10"/>
                  </a:cubicBezTo>
                  <a:cubicBezTo>
                    <a:pt x="28" y="9"/>
                    <a:pt x="25" y="9"/>
                    <a:pt x="23" y="9"/>
                  </a:cubicBezTo>
                  <a:cubicBezTo>
                    <a:pt x="20" y="9"/>
                    <a:pt x="17" y="10"/>
                    <a:pt x="15" y="11"/>
                  </a:cubicBezTo>
                  <a:cubicBezTo>
                    <a:pt x="11" y="13"/>
                    <a:pt x="9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7" y="56"/>
                    <a:pt x="17" y="57"/>
                  </a:cubicBezTo>
                  <a:cubicBezTo>
                    <a:pt x="18" y="57"/>
                    <a:pt x="18" y="57"/>
                    <a:pt x="19" y="57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30" y="57"/>
                    <a:pt x="5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7"/>
                    <a:pt x="65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81" y="57"/>
                    <a:pt x="88" y="50"/>
                    <a:pt x="88" y="41"/>
                  </a:cubicBezTo>
                  <a:cubicBezTo>
                    <a:pt x="88" y="33"/>
                    <a:pt x="82" y="26"/>
                    <a:pt x="74" y="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718323" y="3729052"/>
              <a:ext cx="597630" cy="387990"/>
            </a:xfrm>
            <a:custGeom>
              <a:avLst/>
              <a:gdLst>
                <a:gd name="T0" fmla="*/ 114 w 136"/>
                <a:gd name="T1" fmla="*/ 39 h 89"/>
                <a:gd name="T2" fmla="*/ 114 w 136"/>
                <a:gd name="T3" fmla="*/ 37 h 89"/>
                <a:gd name="T4" fmla="*/ 76 w 136"/>
                <a:gd name="T5" fmla="*/ 0 h 89"/>
                <a:gd name="T6" fmla="*/ 45 w 136"/>
                <a:gd name="T7" fmla="*/ 16 h 89"/>
                <a:gd name="T8" fmla="*/ 35 w 136"/>
                <a:gd name="T9" fmla="*/ 14 h 89"/>
                <a:gd name="T10" fmla="*/ 23 w 136"/>
                <a:gd name="T11" fmla="*/ 17 h 89"/>
                <a:gd name="T12" fmla="*/ 13 w 136"/>
                <a:gd name="T13" fmla="*/ 35 h 89"/>
                <a:gd name="T14" fmla="*/ 0 w 136"/>
                <a:gd name="T15" fmla="*/ 60 h 89"/>
                <a:gd name="T16" fmla="*/ 26 w 136"/>
                <a:gd name="T17" fmla="*/ 89 h 89"/>
                <a:gd name="T18" fmla="*/ 29 w 136"/>
                <a:gd name="T19" fmla="*/ 89 h 89"/>
                <a:gd name="T20" fmla="*/ 32 w 136"/>
                <a:gd name="T21" fmla="*/ 89 h 89"/>
                <a:gd name="T22" fmla="*/ 93 w 136"/>
                <a:gd name="T23" fmla="*/ 89 h 89"/>
                <a:gd name="T24" fmla="*/ 95 w 136"/>
                <a:gd name="T25" fmla="*/ 89 h 89"/>
                <a:gd name="T26" fmla="*/ 96 w 136"/>
                <a:gd name="T27" fmla="*/ 89 h 89"/>
                <a:gd name="T28" fmla="*/ 101 w 136"/>
                <a:gd name="T29" fmla="*/ 89 h 89"/>
                <a:gd name="T30" fmla="*/ 110 w 136"/>
                <a:gd name="T31" fmla="*/ 89 h 89"/>
                <a:gd name="T32" fmla="*/ 136 w 136"/>
                <a:gd name="T33" fmla="*/ 64 h 89"/>
                <a:gd name="T34" fmla="*/ 114 w 136"/>
                <a:gd name="T3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9">
                  <a:moveTo>
                    <a:pt x="114" y="39"/>
                  </a:moveTo>
                  <a:cubicBezTo>
                    <a:pt x="114" y="38"/>
                    <a:pt x="114" y="38"/>
                    <a:pt x="114" y="37"/>
                  </a:cubicBezTo>
                  <a:cubicBezTo>
                    <a:pt x="114" y="16"/>
                    <a:pt x="97" y="0"/>
                    <a:pt x="76" y="0"/>
                  </a:cubicBezTo>
                  <a:cubicBezTo>
                    <a:pt x="63" y="0"/>
                    <a:pt x="52" y="6"/>
                    <a:pt x="45" y="16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0" y="14"/>
                    <a:pt x="26" y="15"/>
                    <a:pt x="23" y="17"/>
                  </a:cubicBezTo>
                  <a:cubicBezTo>
                    <a:pt x="17" y="21"/>
                    <a:pt x="13" y="27"/>
                    <a:pt x="13" y="35"/>
                  </a:cubicBezTo>
                  <a:cubicBezTo>
                    <a:pt x="5" y="40"/>
                    <a:pt x="0" y="49"/>
                    <a:pt x="0" y="60"/>
                  </a:cubicBezTo>
                  <a:cubicBezTo>
                    <a:pt x="0" y="75"/>
                    <a:pt x="11" y="87"/>
                    <a:pt x="26" y="89"/>
                  </a:cubicBezTo>
                  <a:cubicBezTo>
                    <a:pt x="27" y="89"/>
                    <a:pt x="28" y="89"/>
                    <a:pt x="29" y="89"/>
                  </a:cubicBezTo>
                  <a:cubicBezTo>
                    <a:pt x="30" y="89"/>
                    <a:pt x="31" y="89"/>
                    <a:pt x="32" y="89"/>
                  </a:cubicBezTo>
                  <a:cubicBezTo>
                    <a:pt x="46" y="89"/>
                    <a:pt x="78" y="89"/>
                    <a:pt x="93" y="89"/>
                  </a:cubicBezTo>
                  <a:cubicBezTo>
                    <a:pt x="94" y="89"/>
                    <a:pt x="94" y="89"/>
                    <a:pt x="95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7" y="89"/>
                    <a:pt x="99" y="89"/>
                    <a:pt x="101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4" y="89"/>
                    <a:pt x="136" y="78"/>
                    <a:pt x="136" y="64"/>
                  </a:cubicBezTo>
                  <a:cubicBezTo>
                    <a:pt x="136" y="51"/>
                    <a:pt x="126" y="41"/>
                    <a:pt x="114" y="3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525592" y="4095138"/>
              <a:ext cx="1314158" cy="1092004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525592" y="4095138"/>
              <a:ext cx="1314158" cy="109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459885" y="4045075"/>
              <a:ext cx="1445574" cy="500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9459885" y="4045075"/>
              <a:ext cx="1445574" cy="5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657008" y="4242200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9657008" y="4242200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657008" y="4539449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9657008" y="4539449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9525592" y="4095138"/>
              <a:ext cx="466214" cy="438053"/>
            </a:xfrm>
            <a:custGeom>
              <a:avLst/>
              <a:gdLst>
                <a:gd name="T0" fmla="*/ 106 w 106"/>
                <a:gd name="T1" fmla="*/ 0 h 100"/>
                <a:gd name="T2" fmla="*/ 0 w 106"/>
                <a:gd name="T3" fmla="*/ 0 h 100"/>
                <a:gd name="T4" fmla="*/ 0 w 106"/>
                <a:gd name="T5" fmla="*/ 99 h 100"/>
                <a:gd name="T6" fmla="*/ 8 w 106"/>
                <a:gd name="T7" fmla="*/ 100 h 100"/>
                <a:gd name="T8" fmla="*/ 76 w 106"/>
                <a:gd name="T9" fmla="*/ 72 h 100"/>
                <a:gd name="T10" fmla="*/ 30 w 106"/>
                <a:gd name="T11" fmla="*/ 72 h 100"/>
                <a:gd name="T12" fmla="*/ 30 w 106"/>
                <a:gd name="T13" fmla="*/ 33 h 100"/>
                <a:gd name="T14" fmla="*/ 101 w 106"/>
                <a:gd name="T15" fmla="*/ 33 h 100"/>
                <a:gd name="T16" fmla="*/ 106 w 106"/>
                <a:gd name="T17" fmla="*/ 2 h 100"/>
                <a:gd name="T18" fmla="*/ 106 w 10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" y="99"/>
                    <a:pt x="5" y="100"/>
                    <a:pt x="8" y="100"/>
                  </a:cubicBezTo>
                  <a:cubicBezTo>
                    <a:pt x="34" y="100"/>
                    <a:pt x="58" y="89"/>
                    <a:pt x="76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23"/>
                    <a:pt x="106" y="13"/>
                    <a:pt x="106" y="2"/>
                  </a:cubicBezTo>
                  <a:cubicBezTo>
                    <a:pt x="106" y="1"/>
                    <a:pt x="106" y="0"/>
                    <a:pt x="10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9525592" y="4045075"/>
              <a:ext cx="466214" cy="50063"/>
            </a:xfrm>
            <a:custGeom>
              <a:avLst/>
              <a:gdLst>
                <a:gd name="T0" fmla="*/ 105 w 106"/>
                <a:gd name="T1" fmla="*/ 0 h 12"/>
                <a:gd name="T2" fmla="*/ 0 w 106"/>
                <a:gd name="T3" fmla="*/ 0 h 12"/>
                <a:gd name="T4" fmla="*/ 0 w 106"/>
                <a:gd name="T5" fmla="*/ 12 h 12"/>
                <a:gd name="T6" fmla="*/ 106 w 106"/>
                <a:gd name="T7" fmla="*/ 12 h 12"/>
                <a:gd name="T8" fmla="*/ 105 w 10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">
                  <a:moveTo>
                    <a:pt x="1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8"/>
                    <a:pt x="105" y="4"/>
                    <a:pt x="10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9657008" y="4242200"/>
              <a:ext cx="312895" cy="168963"/>
            </a:xfrm>
            <a:custGeom>
              <a:avLst/>
              <a:gdLst>
                <a:gd name="T0" fmla="*/ 71 w 71"/>
                <a:gd name="T1" fmla="*/ 0 h 39"/>
                <a:gd name="T2" fmla="*/ 0 w 71"/>
                <a:gd name="T3" fmla="*/ 0 h 39"/>
                <a:gd name="T4" fmla="*/ 0 w 71"/>
                <a:gd name="T5" fmla="*/ 39 h 39"/>
                <a:gd name="T6" fmla="*/ 46 w 71"/>
                <a:gd name="T7" fmla="*/ 39 h 39"/>
                <a:gd name="T8" fmla="*/ 71 w 7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7" y="29"/>
                    <a:pt x="65" y="15"/>
                    <a:pt x="7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9657008" y="4833570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9657008" y="4833570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9525592" y="5187142"/>
              <a:ext cx="1314158" cy="1670858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9525592" y="5187142"/>
              <a:ext cx="1314158" cy="167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9459885" y="5162110"/>
              <a:ext cx="1445574" cy="500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9459885" y="5162110"/>
              <a:ext cx="1445574" cy="5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0248380" y="6523202"/>
              <a:ext cx="172093" cy="328541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9951129" y="6523202"/>
              <a:ext cx="172093" cy="328541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9951129" y="6523202"/>
              <a:ext cx="172093" cy="32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9657008" y="5362363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9657008" y="5362363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9657008" y="5656484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9657008" y="5656484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9657008" y="5950605"/>
              <a:ext cx="1060715" cy="16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9657008" y="5950605"/>
              <a:ext cx="1060715" cy="16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9657008" y="6247854"/>
              <a:ext cx="1060715" cy="17209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657008" y="6247854"/>
              <a:ext cx="1060715" cy="17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/>
          </p:nvSpPr>
          <p:spPr bwMode="auto">
            <a:xfrm>
              <a:off x="9347243" y="3919917"/>
              <a:ext cx="428667" cy="3660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9056250" y="3600764"/>
              <a:ext cx="860462" cy="854204"/>
            </a:xfrm>
            <a:prstGeom prst="ellipse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9272148" y="3847952"/>
              <a:ext cx="428667" cy="36295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9725845" y="5212173"/>
              <a:ext cx="556953" cy="444311"/>
            </a:xfrm>
            <a:custGeom>
              <a:avLst/>
              <a:gdLst>
                <a:gd name="T0" fmla="*/ 127 w 127"/>
                <a:gd name="T1" fmla="*/ 73 h 101"/>
                <a:gd name="T2" fmla="*/ 0 w 127"/>
                <a:gd name="T3" fmla="*/ 73 h 101"/>
                <a:gd name="T4" fmla="*/ 16 w 127"/>
                <a:gd name="T5" fmla="*/ 101 h 101"/>
                <a:gd name="T6" fmla="*/ 112 w 127"/>
                <a:gd name="T7" fmla="*/ 101 h 101"/>
                <a:gd name="T8" fmla="*/ 127 w 127"/>
                <a:gd name="T9" fmla="*/ 73 h 101"/>
                <a:gd name="T10" fmla="*/ 95 w 127"/>
                <a:gd name="T11" fmla="*/ 0 h 101"/>
                <a:gd name="T12" fmla="*/ 33 w 127"/>
                <a:gd name="T13" fmla="*/ 0 h 101"/>
                <a:gd name="T14" fmla="*/ 3 w 127"/>
                <a:gd name="T15" fmla="*/ 34 h 101"/>
                <a:gd name="T16" fmla="*/ 124 w 127"/>
                <a:gd name="T17" fmla="*/ 34 h 101"/>
                <a:gd name="T18" fmla="*/ 95 w 127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127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83"/>
                    <a:pt x="8" y="93"/>
                    <a:pt x="16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9" y="93"/>
                    <a:pt x="124" y="83"/>
                    <a:pt x="127" y="73"/>
                  </a:cubicBezTo>
                  <a:moveTo>
                    <a:pt x="9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9" y="7"/>
                    <a:pt x="9" y="19"/>
                    <a:pt x="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19" y="19"/>
                    <a:pt x="108" y="7"/>
                    <a:pt x="95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9872906" y="5177754"/>
              <a:ext cx="272220" cy="34419"/>
            </a:xfrm>
            <a:custGeom>
              <a:avLst/>
              <a:gdLst>
                <a:gd name="T0" fmla="*/ 31 w 62"/>
                <a:gd name="T1" fmla="*/ 0 h 8"/>
                <a:gd name="T2" fmla="*/ 0 w 62"/>
                <a:gd name="T3" fmla="*/ 8 h 8"/>
                <a:gd name="T4" fmla="*/ 62 w 62"/>
                <a:gd name="T5" fmla="*/ 8 h 8"/>
                <a:gd name="T6" fmla="*/ 31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31" y="0"/>
                  </a:moveTo>
                  <a:cubicBezTo>
                    <a:pt x="19" y="0"/>
                    <a:pt x="9" y="3"/>
                    <a:pt x="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3" y="3"/>
                    <a:pt x="42" y="0"/>
                    <a:pt x="3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9722717" y="5362363"/>
              <a:ext cx="569469" cy="172093"/>
            </a:xfrm>
            <a:custGeom>
              <a:avLst/>
              <a:gdLst>
                <a:gd name="T0" fmla="*/ 125 w 130"/>
                <a:gd name="T1" fmla="*/ 0 h 39"/>
                <a:gd name="T2" fmla="*/ 4 w 130"/>
                <a:gd name="T3" fmla="*/ 0 h 39"/>
                <a:gd name="T4" fmla="*/ 0 w 130"/>
                <a:gd name="T5" fmla="*/ 23 h 39"/>
                <a:gd name="T6" fmla="*/ 1 w 130"/>
                <a:gd name="T7" fmla="*/ 39 h 39"/>
                <a:gd name="T8" fmla="*/ 128 w 130"/>
                <a:gd name="T9" fmla="*/ 39 h 39"/>
                <a:gd name="T10" fmla="*/ 130 w 130"/>
                <a:gd name="T11" fmla="*/ 23 h 39"/>
                <a:gd name="T12" fmla="*/ 125 w 1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9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5"/>
                    <a:pt x="0" y="23"/>
                  </a:cubicBezTo>
                  <a:cubicBezTo>
                    <a:pt x="0" y="28"/>
                    <a:pt x="0" y="34"/>
                    <a:pt x="1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9" y="34"/>
                    <a:pt x="130" y="28"/>
                    <a:pt x="130" y="23"/>
                  </a:cubicBezTo>
                  <a:cubicBezTo>
                    <a:pt x="130" y="15"/>
                    <a:pt x="128" y="7"/>
                    <a:pt x="12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9797812" y="5656484"/>
              <a:ext cx="419279" cy="90740"/>
            </a:xfrm>
            <a:custGeom>
              <a:avLst/>
              <a:gdLst>
                <a:gd name="T0" fmla="*/ 96 w 96"/>
                <a:gd name="T1" fmla="*/ 0 h 21"/>
                <a:gd name="T2" fmla="*/ 0 w 96"/>
                <a:gd name="T3" fmla="*/ 0 h 21"/>
                <a:gd name="T4" fmla="*/ 48 w 96"/>
                <a:gd name="T5" fmla="*/ 21 h 21"/>
                <a:gd name="T6" fmla="*/ 96 w 9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1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3"/>
                    <a:pt x="29" y="21"/>
                    <a:pt x="48" y="21"/>
                  </a:cubicBezTo>
                  <a:cubicBezTo>
                    <a:pt x="67" y="21"/>
                    <a:pt x="84" y="13"/>
                    <a:pt x="96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9688297" y="5143337"/>
              <a:ext cx="569469" cy="569469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 noEditPoints="1"/>
            </p:cNvSpPr>
            <p:nvPr/>
          </p:nvSpPr>
          <p:spPr bwMode="auto">
            <a:xfrm>
              <a:off x="9829101" y="5306042"/>
              <a:ext cx="284735" cy="244058"/>
            </a:xfrm>
            <a:custGeom>
              <a:avLst/>
              <a:gdLst>
                <a:gd name="T0" fmla="*/ 62 w 65"/>
                <a:gd name="T1" fmla="*/ 53 h 56"/>
                <a:gd name="T2" fmla="*/ 0 w 65"/>
                <a:gd name="T3" fmla="*/ 10 h 56"/>
                <a:gd name="T4" fmla="*/ 0 w 65"/>
                <a:gd name="T5" fmla="*/ 56 h 56"/>
                <a:gd name="T6" fmla="*/ 65 w 65"/>
                <a:gd name="T7" fmla="*/ 0 h 56"/>
                <a:gd name="T8" fmla="*/ 0 w 65"/>
                <a:gd name="T9" fmla="*/ 0 h 56"/>
                <a:gd name="T10" fmla="*/ 38 w 65"/>
                <a:gd name="T11" fmla="*/ 32 h 56"/>
                <a:gd name="T12" fmla="*/ 36 w 65"/>
                <a:gd name="T13" fmla="*/ 28 h 56"/>
                <a:gd name="T14" fmla="*/ 34 w 65"/>
                <a:gd name="T15" fmla="*/ 27 h 56"/>
                <a:gd name="T16" fmla="*/ 31 w 65"/>
                <a:gd name="T17" fmla="*/ 25 h 56"/>
                <a:gd name="T18" fmla="*/ 28 w 65"/>
                <a:gd name="T19" fmla="*/ 25 h 56"/>
                <a:gd name="T20" fmla="*/ 24 w 65"/>
                <a:gd name="T21" fmla="*/ 27 h 56"/>
                <a:gd name="T22" fmla="*/ 22 w 65"/>
                <a:gd name="T23" fmla="*/ 28 h 56"/>
                <a:gd name="T24" fmla="*/ 20 w 65"/>
                <a:gd name="T25" fmla="*/ 32 h 56"/>
                <a:gd name="T26" fmla="*/ 20 w 65"/>
                <a:gd name="T27" fmla="*/ 34 h 56"/>
                <a:gd name="T28" fmla="*/ 20 w 65"/>
                <a:gd name="T29" fmla="*/ 38 h 56"/>
                <a:gd name="T30" fmla="*/ 22 w 65"/>
                <a:gd name="T31" fmla="*/ 41 h 56"/>
                <a:gd name="T32" fmla="*/ 25 w 65"/>
                <a:gd name="T33" fmla="*/ 43 h 56"/>
                <a:gd name="T34" fmla="*/ 27 w 65"/>
                <a:gd name="T35" fmla="*/ 44 h 56"/>
                <a:gd name="T36" fmla="*/ 30 w 65"/>
                <a:gd name="T37" fmla="*/ 42 h 56"/>
                <a:gd name="T38" fmla="*/ 33 w 65"/>
                <a:gd name="T39" fmla="*/ 43 h 56"/>
                <a:gd name="T40" fmla="*/ 34 w 65"/>
                <a:gd name="T41" fmla="*/ 40 h 56"/>
                <a:gd name="T42" fmla="*/ 38 w 65"/>
                <a:gd name="T43" fmla="*/ 39 h 56"/>
                <a:gd name="T44" fmla="*/ 36 w 65"/>
                <a:gd name="T45" fmla="*/ 36 h 56"/>
                <a:gd name="T46" fmla="*/ 32 w 65"/>
                <a:gd name="T47" fmla="*/ 38 h 56"/>
                <a:gd name="T48" fmla="*/ 25 w 65"/>
                <a:gd name="T49" fmla="*/ 35 h 56"/>
                <a:gd name="T50" fmla="*/ 32 w 65"/>
                <a:gd name="T51" fmla="*/ 32 h 56"/>
                <a:gd name="T52" fmla="*/ 29 w 65"/>
                <a:gd name="T53" fmla="*/ 33 h 56"/>
                <a:gd name="T54" fmla="*/ 27 w 65"/>
                <a:gd name="T55" fmla="*/ 35 h 56"/>
                <a:gd name="T56" fmla="*/ 45 w 65"/>
                <a:gd name="T57" fmla="*/ 27 h 56"/>
                <a:gd name="T58" fmla="*/ 46 w 65"/>
                <a:gd name="T59" fmla="*/ 26 h 56"/>
                <a:gd name="T60" fmla="*/ 45 w 65"/>
                <a:gd name="T61" fmla="*/ 25 h 56"/>
                <a:gd name="T62" fmla="*/ 42 w 65"/>
                <a:gd name="T63" fmla="*/ 23 h 56"/>
                <a:gd name="T64" fmla="*/ 40 w 65"/>
                <a:gd name="T65" fmla="*/ 23 h 56"/>
                <a:gd name="T66" fmla="*/ 37 w 65"/>
                <a:gd name="T67" fmla="*/ 25 h 56"/>
                <a:gd name="T68" fmla="*/ 36 w 65"/>
                <a:gd name="T69" fmla="*/ 26 h 56"/>
                <a:gd name="T70" fmla="*/ 38 w 65"/>
                <a:gd name="T71" fmla="*/ 27 h 56"/>
                <a:gd name="T72" fmla="*/ 36 w 65"/>
                <a:gd name="T73" fmla="*/ 29 h 56"/>
                <a:gd name="T74" fmla="*/ 37 w 65"/>
                <a:gd name="T75" fmla="*/ 31 h 56"/>
                <a:gd name="T76" fmla="*/ 39 w 65"/>
                <a:gd name="T77" fmla="*/ 31 h 56"/>
                <a:gd name="T78" fmla="*/ 41 w 65"/>
                <a:gd name="T79" fmla="*/ 33 h 56"/>
                <a:gd name="T80" fmla="*/ 42 w 65"/>
                <a:gd name="T81" fmla="*/ 31 h 56"/>
                <a:gd name="T82" fmla="*/ 45 w 65"/>
                <a:gd name="T83" fmla="*/ 31 h 56"/>
                <a:gd name="T84" fmla="*/ 46 w 65"/>
                <a:gd name="T85" fmla="*/ 30 h 56"/>
                <a:gd name="T86" fmla="*/ 43 w 65"/>
                <a:gd name="T87" fmla="*/ 28 h 56"/>
                <a:gd name="T88" fmla="*/ 41 w 65"/>
                <a:gd name="T89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6">
                  <a:moveTo>
                    <a:pt x="3" y="14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4"/>
                    <a:pt x="39" y="34"/>
                    <a:pt x="39" y="34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2" y="38"/>
                  </a:cubicBezTo>
                  <a:cubicBezTo>
                    <a:pt x="31" y="38"/>
                    <a:pt x="30" y="39"/>
                    <a:pt x="29" y="39"/>
                  </a:cubicBezTo>
                  <a:cubicBezTo>
                    <a:pt x="28" y="39"/>
                    <a:pt x="27" y="38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5" y="34"/>
                    <a:pt x="26" y="33"/>
                    <a:pt x="26" y="32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0" y="31"/>
                    <a:pt x="31" y="31"/>
                    <a:pt x="32" y="32"/>
                  </a:cubicBezTo>
                  <a:cubicBezTo>
                    <a:pt x="33" y="33"/>
                    <a:pt x="33" y="34"/>
                    <a:pt x="33" y="35"/>
                  </a:cubicBezTo>
                  <a:close/>
                  <a:moveTo>
                    <a:pt x="27" y="35"/>
                  </a:moveTo>
                  <a:cubicBezTo>
                    <a:pt x="27" y="34"/>
                    <a:pt x="28" y="33"/>
                    <a:pt x="29" y="33"/>
                  </a:cubicBezTo>
                  <a:cubicBezTo>
                    <a:pt x="30" y="33"/>
                    <a:pt x="31" y="34"/>
                    <a:pt x="31" y="35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5" y="28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43" y="28"/>
                  </a:moveTo>
                  <a:cubicBezTo>
                    <a:pt x="43" y="29"/>
                    <a:pt x="42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ubicBezTo>
                    <a:pt x="40" y="27"/>
                    <a:pt x="40" y="26"/>
                    <a:pt x="41" y="26"/>
                  </a:cubicBezTo>
                  <a:cubicBezTo>
                    <a:pt x="42" y="26"/>
                    <a:pt x="43" y="27"/>
                    <a:pt x="43" y="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>
              <a:off x="10626982" y="4264101"/>
              <a:ext cx="607016" cy="607016"/>
            </a:xfrm>
            <a:prstGeom prst="ellipse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 noEditPoints="1"/>
            </p:cNvSpPr>
            <p:nvPr/>
          </p:nvSpPr>
          <p:spPr bwMode="auto">
            <a:xfrm>
              <a:off x="10780301" y="4439322"/>
              <a:ext cx="300379" cy="256574"/>
            </a:xfrm>
            <a:custGeom>
              <a:avLst/>
              <a:gdLst>
                <a:gd name="T0" fmla="*/ 66 w 69"/>
                <a:gd name="T1" fmla="*/ 56 h 59"/>
                <a:gd name="T2" fmla="*/ 0 w 69"/>
                <a:gd name="T3" fmla="*/ 10 h 59"/>
                <a:gd name="T4" fmla="*/ 0 w 69"/>
                <a:gd name="T5" fmla="*/ 59 h 59"/>
                <a:gd name="T6" fmla="*/ 69 w 69"/>
                <a:gd name="T7" fmla="*/ 0 h 59"/>
                <a:gd name="T8" fmla="*/ 0 w 69"/>
                <a:gd name="T9" fmla="*/ 0 h 59"/>
                <a:gd name="T10" fmla="*/ 40 w 69"/>
                <a:gd name="T11" fmla="*/ 33 h 59"/>
                <a:gd name="T12" fmla="*/ 38 w 69"/>
                <a:gd name="T13" fmla="*/ 30 h 59"/>
                <a:gd name="T14" fmla="*/ 36 w 69"/>
                <a:gd name="T15" fmla="*/ 28 h 59"/>
                <a:gd name="T16" fmla="*/ 32 w 69"/>
                <a:gd name="T17" fmla="*/ 26 h 59"/>
                <a:gd name="T18" fmla="*/ 29 w 69"/>
                <a:gd name="T19" fmla="*/ 26 h 59"/>
                <a:gd name="T20" fmla="*/ 25 w 69"/>
                <a:gd name="T21" fmla="*/ 28 h 59"/>
                <a:gd name="T22" fmla="*/ 23 w 69"/>
                <a:gd name="T23" fmla="*/ 30 h 59"/>
                <a:gd name="T24" fmla="*/ 21 w 69"/>
                <a:gd name="T25" fmla="*/ 33 h 59"/>
                <a:gd name="T26" fmla="*/ 21 w 69"/>
                <a:gd name="T27" fmla="*/ 36 h 59"/>
                <a:gd name="T28" fmla="*/ 21 w 69"/>
                <a:gd name="T29" fmla="*/ 40 h 59"/>
                <a:gd name="T30" fmla="*/ 23 w 69"/>
                <a:gd name="T31" fmla="*/ 43 h 59"/>
                <a:gd name="T32" fmla="*/ 26 w 69"/>
                <a:gd name="T33" fmla="*/ 46 h 59"/>
                <a:gd name="T34" fmla="*/ 29 w 69"/>
                <a:gd name="T35" fmla="*/ 47 h 59"/>
                <a:gd name="T36" fmla="*/ 31 w 69"/>
                <a:gd name="T37" fmla="*/ 44 h 59"/>
                <a:gd name="T38" fmla="*/ 35 w 69"/>
                <a:gd name="T39" fmla="*/ 46 h 59"/>
                <a:gd name="T40" fmla="*/ 36 w 69"/>
                <a:gd name="T41" fmla="*/ 42 h 59"/>
                <a:gd name="T42" fmla="*/ 40 w 69"/>
                <a:gd name="T43" fmla="*/ 41 h 59"/>
                <a:gd name="T44" fmla="*/ 38 w 69"/>
                <a:gd name="T45" fmla="*/ 38 h 59"/>
                <a:gd name="T46" fmla="*/ 34 w 69"/>
                <a:gd name="T47" fmla="*/ 40 h 59"/>
                <a:gd name="T48" fmla="*/ 27 w 69"/>
                <a:gd name="T49" fmla="*/ 37 h 59"/>
                <a:gd name="T50" fmla="*/ 34 w 69"/>
                <a:gd name="T51" fmla="*/ 34 h 59"/>
                <a:gd name="T52" fmla="*/ 31 w 69"/>
                <a:gd name="T53" fmla="*/ 35 h 59"/>
                <a:gd name="T54" fmla="*/ 29 w 69"/>
                <a:gd name="T55" fmla="*/ 37 h 59"/>
                <a:gd name="T56" fmla="*/ 48 w 69"/>
                <a:gd name="T57" fmla="*/ 28 h 59"/>
                <a:gd name="T58" fmla="*/ 49 w 69"/>
                <a:gd name="T59" fmla="*/ 27 h 59"/>
                <a:gd name="T60" fmla="*/ 48 w 69"/>
                <a:gd name="T61" fmla="*/ 26 h 59"/>
                <a:gd name="T62" fmla="*/ 45 w 69"/>
                <a:gd name="T63" fmla="*/ 24 h 59"/>
                <a:gd name="T64" fmla="*/ 43 w 69"/>
                <a:gd name="T65" fmla="*/ 24 h 59"/>
                <a:gd name="T66" fmla="*/ 39 w 69"/>
                <a:gd name="T67" fmla="*/ 26 h 59"/>
                <a:gd name="T68" fmla="*/ 38 w 69"/>
                <a:gd name="T69" fmla="*/ 27 h 59"/>
                <a:gd name="T70" fmla="*/ 40 w 69"/>
                <a:gd name="T71" fmla="*/ 28 h 59"/>
                <a:gd name="T72" fmla="*/ 38 w 69"/>
                <a:gd name="T73" fmla="*/ 31 h 59"/>
                <a:gd name="T74" fmla="*/ 39 w 69"/>
                <a:gd name="T75" fmla="*/ 32 h 59"/>
                <a:gd name="T76" fmla="*/ 41 w 69"/>
                <a:gd name="T77" fmla="*/ 32 h 59"/>
                <a:gd name="T78" fmla="*/ 43 w 69"/>
                <a:gd name="T79" fmla="*/ 35 h 59"/>
                <a:gd name="T80" fmla="*/ 45 w 69"/>
                <a:gd name="T81" fmla="*/ 33 h 59"/>
                <a:gd name="T82" fmla="*/ 48 w 69"/>
                <a:gd name="T83" fmla="*/ 33 h 59"/>
                <a:gd name="T84" fmla="*/ 49 w 69"/>
                <a:gd name="T85" fmla="*/ 31 h 59"/>
                <a:gd name="T86" fmla="*/ 45 w 69"/>
                <a:gd name="T87" fmla="*/ 29 h 59"/>
                <a:gd name="T88" fmla="*/ 44 w 69"/>
                <a:gd name="T8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59">
                  <a:moveTo>
                    <a:pt x="3" y="1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36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5" y="37"/>
                  </a:moveTo>
                  <a:cubicBezTo>
                    <a:pt x="35" y="38"/>
                    <a:pt x="34" y="39"/>
                    <a:pt x="34" y="40"/>
                  </a:cubicBezTo>
                  <a:cubicBezTo>
                    <a:pt x="33" y="40"/>
                    <a:pt x="32" y="41"/>
                    <a:pt x="31" y="41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7" y="39"/>
                    <a:pt x="27" y="38"/>
                    <a:pt x="27" y="37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9" y="33"/>
                    <a:pt x="30" y="32"/>
                    <a:pt x="31" y="32"/>
                  </a:cubicBezTo>
                  <a:cubicBezTo>
                    <a:pt x="32" y="32"/>
                    <a:pt x="33" y="33"/>
                    <a:pt x="34" y="34"/>
                  </a:cubicBezTo>
                  <a:cubicBezTo>
                    <a:pt x="34" y="34"/>
                    <a:pt x="35" y="35"/>
                    <a:pt x="35" y="37"/>
                  </a:cubicBezTo>
                  <a:close/>
                  <a:moveTo>
                    <a:pt x="29" y="37"/>
                  </a:moveTo>
                  <a:cubicBezTo>
                    <a:pt x="29" y="36"/>
                    <a:pt x="30" y="35"/>
                    <a:pt x="31" y="35"/>
                  </a:cubicBezTo>
                  <a:cubicBezTo>
                    <a:pt x="32" y="35"/>
                    <a:pt x="33" y="36"/>
                    <a:pt x="33" y="37"/>
                  </a:cubicBezTo>
                  <a:cubicBezTo>
                    <a:pt x="33" y="38"/>
                    <a:pt x="32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lose/>
                  <a:moveTo>
                    <a:pt x="48" y="30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5" y="26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1" y="26"/>
                    <a:pt x="41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45" y="29"/>
                  </a:moveTo>
                  <a:cubicBezTo>
                    <a:pt x="45" y="30"/>
                    <a:pt x="44" y="31"/>
                    <a:pt x="44" y="31"/>
                  </a:cubicBezTo>
                  <a:cubicBezTo>
                    <a:pt x="43" y="31"/>
                    <a:pt x="42" y="30"/>
                    <a:pt x="42" y="29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4" y="28"/>
                    <a:pt x="45" y="28"/>
                    <a:pt x="45" y="2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10414213" y="5697159"/>
              <a:ext cx="372346" cy="297251"/>
            </a:xfrm>
            <a:custGeom>
              <a:avLst/>
              <a:gdLst>
                <a:gd name="T0" fmla="*/ 69 w 85"/>
                <a:gd name="T1" fmla="*/ 0 h 68"/>
                <a:gd name="T2" fmla="*/ 69 w 85"/>
                <a:gd name="T3" fmla="*/ 30 h 68"/>
                <a:gd name="T4" fmla="*/ 1 w 85"/>
                <a:gd name="T5" fmla="*/ 30 h 68"/>
                <a:gd name="T6" fmla="*/ 0 w 85"/>
                <a:gd name="T7" fmla="*/ 34 h 68"/>
                <a:gd name="T8" fmla="*/ 8 w 85"/>
                <a:gd name="T9" fmla="*/ 58 h 68"/>
                <a:gd name="T10" fmla="*/ 69 w 85"/>
                <a:gd name="T11" fmla="*/ 58 h 68"/>
                <a:gd name="T12" fmla="*/ 69 w 85"/>
                <a:gd name="T13" fmla="*/ 68 h 68"/>
                <a:gd name="T14" fmla="*/ 85 w 85"/>
                <a:gd name="T15" fmla="*/ 34 h 68"/>
                <a:gd name="T16" fmla="*/ 69 w 85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8">
                  <a:moveTo>
                    <a:pt x="69" y="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43"/>
                    <a:pt x="3" y="51"/>
                    <a:pt x="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9" y="60"/>
                    <a:pt x="85" y="48"/>
                    <a:pt x="85" y="34"/>
                  </a:cubicBezTo>
                  <a:cubicBezTo>
                    <a:pt x="85" y="20"/>
                    <a:pt x="79" y="8"/>
                    <a:pt x="69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10420471" y="5656484"/>
              <a:ext cx="297251" cy="172093"/>
            </a:xfrm>
            <a:custGeom>
              <a:avLst/>
              <a:gdLst>
                <a:gd name="T0" fmla="*/ 42 w 68"/>
                <a:gd name="T1" fmla="*/ 0 h 39"/>
                <a:gd name="T2" fmla="*/ 0 w 68"/>
                <a:gd name="T3" fmla="*/ 39 h 39"/>
                <a:gd name="T4" fmla="*/ 68 w 68"/>
                <a:gd name="T5" fmla="*/ 39 h 39"/>
                <a:gd name="T6" fmla="*/ 68 w 68"/>
                <a:gd name="T7" fmla="*/ 9 h 39"/>
                <a:gd name="T8" fmla="*/ 42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42" y="0"/>
                  </a:moveTo>
                  <a:cubicBezTo>
                    <a:pt x="20" y="0"/>
                    <a:pt x="2" y="17"/>
                    <a:pt x="0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4"/>
                    <a:pt x="52" y="0"/>
                    <a:pt x="42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10451761" y="5950605"/>
              <a:ext cx="265962" cy="78225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0 h 18"/>
                <a:gd name="T4" fmla="*/ 35 w 61"/>
                <a:gd name="T5" fmla="*/ 18 h 18"/>
                <a:gd name="T6" fmla="*/ 61 w 61"/>
                <a:gd name="T7" fmla="*/ 10 h 18"/>
                <a:gd name="T8" fmla="*/ 61 w 6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1"/>
                    <a:pt x="20" y="18"/>
                    <a:pt x="35" y="18"/>
                  </a:cubicBezTo>
                  <a:cubicBezTo>
                    <a:pt x="45" y="18"/>
                    <a:pt x="54" y="15"/>
                    <a:pt x="61" y="1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10379796" y="5622065"/>
              <a:ext cx="372346" cy="372346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10476792" y="5731579"/>
              <a:ext cx="184609" cy="156447"/>
            </a:xfrm>
            <a:custGeom>
              <a:avLst/>
              <a:gdLst>
                <a:gd name="T0" fmla="*/ 40 w 42"/>
                <a:gd name="T1" fmla="*/ 34 h 36"/>
                <a:gd name="T2" fmla="*/ 0 w 42"/>
                <a:gd name="T3" fmla="*/ 6 h 36"/>
                <a:gd name="T4" fmla="*/ 0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24 w 42"/>
                <a:gd name="T11" fmla="*/ 20 h 36"/>
                <a:gd name="T12" fmla="*/ 23 w 42"/>
                <a:gd name="T13" fmla="*/ 18 h 36"/>
                <a:gd name="T14" fmla="*/ 22 w 42"/>
                <a:gd name="T15" fmla="*/ 17 h 36"/>
                <a:gd name="T16" fmla="*/ 19 w 42"/>
                <a:gd name="T17" fmla="*/ 16 h 36"/>
                <a:gd name="T18" fmla="*/ 18 w 42"/>
                <a:gd name="T19" fmla="*/ 16 h 36"/>
                <a:gd name="T20" fmla="*/ 15 w 42"/>
                <a:gd name="T21" fmla="*/ 17 h 36"/>
                <a:gd name="T22" fmla="*/ 14 w 42"/>
                <a:gd name="T23" fmla="*/ 18 h 36"/>
                <a:gd name="T24" fmla="*/ 13 w 42"/>
                <a:gd name="T25" fmla="*/ 20 h 36"/>
                <a:gd name="T26" fmla="*/ 12 w 42"/>
                <a:gd name="T27" fmla="*/ 22 h 36"/>
                <a:gd name="T28" fmla="*/ 13 w 42"/>
                <a:gd name="T29" fmla="*/ 24 h 36"/>
                <a:gd name="T30" fmla="*/ 14 w 42"/>
                <a:gd name="T31" fmla="*/ 26 h 36"/>
                <a:gd name="T32" fmla="*/ 16 w 42"/>
                <a:gd name="T33" fmla="*/ 28 h 36"/>
                <a:gd name="T34" fmla="*/ 17 w 42"/>
                <a:gd name="T35" fmla="*/ 28 h 36"/>
                <a:gd name="T36" fmla="*/ 19 w 42"/>
                <a:gd name="T37" fmla="*/ 27 h 36"/>
                <a:gd name="T38" fmla="*/ 21 w 42"/>
                <a:gd name="T39" fmla="*/ 28 h 36"/>
                <a:gd name="T40" fmla="*/ 22 w 42"/>
                <a:gd name="T41" fmla="*/ 26 h 36"/>
                <a:gd name="T42" fmla="*/ 24 w 42"/>
                <a:gd name="T43" fmla="*/ 25 h 36"/>
                <a:gd name="T44" fmla="*/ 23 w 42"/>
                <a:gd name="T45" fmla="*/ 23 h 36"/>
                <a:gd name="T46" fmla="*/ 20 w 42"/>
                <a:gd name="T47" fmla="*/ 24 h 36"/>
                <a:gd name="T48" fmla="*/ 16 w 42"/>
                <a:gd name="T49" fmla="*/ 22 h 36"/>
                <a:gd name="T50" fmla="*/ 20 w 42"/>
                <a:gd name="T51" fmla="*/ 20 h 36"/>
                <a:gd name="T52" fmla="*/ 19 w 42"/>
                <a:gd name="T53" fmla="*/ 21 h 36"/>
                <a:gd name="T54" fmla="*/ 17 w 42"/>
                <a:gd name="T55" fmla="*/ 22 h 36"/>
                <a:gd name="T56" fmla="*/ 29 w 42"/>
                <a:gd name="T57" fmla="*/ 17 h 36"/>
                <a:gd name="T58" fmla="*/ 30 w 42"/>
                <a:gd name="T59" fmla="*/ 16 h 36"/>
                <a:gd name="T60" fmla="*/ 29 w 42"/>
                <a:gd name="T61" fmla="*/ 16 h 36"/>
                <a:gd name="T62" fmla="*/ 27 w 42"/>
                <a:gd name="T63" fmla="*/ 14 h 36"/>
                <a:gd name="T64" fmla="*/ 26 w 42"/>
                <a:gd name="T65" fmla="*/ 14 h 36"/>
                <a:gd name="T66" fmla="*/ 24 w 42"/>
                <a:gd name="T67" fmla="*/ 16 h 36"/>
                <a:gd name="T68" fmla="*/ 23 w 42"/>
                <a:gd name="T69" fmla="*/ 16 h 36"/>
                <a:gd name="T70" fmla="*/ 24 w 42"/>
                <a:gd name="T71" fmla="*/ 17 h 36"/>
                <a:gd name="T72" fmla="*/ 23 w 42"/>
                <a:gd name="T73" fmla="*/ 19 h 36"/>
                <a:gd name="T74" fmla="*/ 24 w 42"/>
                <a:gd name="T75" fmla="*/ 20 h 36"/>
                <a:gd name="T76" fmla="*/ 25 w 42"/>
                <a:gd name="T77" fmla="*/ 20 h 36"/>
                <a:gd name="T78" fmla="*/ 26 w 42"/>
                <a:gd name="T79" fmla="*/ 21 h 36"/>
                <a:gd name="T80" fmla="*/ 27 w 42"/>
                <a:gd name="T81" fmla="*/ 20 h 36"/>
                <a:gd name="T82" fmla="*/ 29 w 42"/>
                <a:gd name="T83" fmla="*/ 20 h 36"/>
                <a:gd name="T84" fmla="*/ 30 w 42"/>
                <a:gd name="T85" fmla="*/ 19 h 36"/>
                <a:gd name="T86" fmla="*/ 27 w 42"/>
                <a:gd name="T87" fmla="*/ 18 h 36"/>
                <a:gd name="T88" fmla="*/ 26 w 42"/>
                <a:gd name="T8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36">
                  <a:moveTo>
                    <a:pt x="2" y="8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0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4"/>
                    <a:pt x="20" y="24"/>
                  </a:cubicBezTo>
                  <a:cubicBezTo>
                    <a:pt x="20" y="24"/>
                    <a:pt x="19" y="25"/>
                    <a:pt x="19" y="25"/>
                  </a:cubicBezTo>
                  <a:cubicBezTo>
                    <a:pt x="18" y="25"/>
                    <a:pt x="17" y="24"/>
                    <a:pt x="17" y="24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17" y="22"/>
                  </a:moveTo>
                  <a:cubicBezTo>
                    <a:pt x="17" y="22"/>
                    <a:pt x="18" y="21"/>
                    <a:pt x="19" y="21"/>
                  </a:cubicBezTo>
                  <a:cubicBezTo>
                    <a:pt x="19" y="21"/>
                    <a:pt x="20" y="22"/>
                    <a:pt x="20" y="22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3"/>
                    <a:pt x="17" y="23"/>
                    <a:pt x="17" y="22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7" y="18"/>
                  </a:moveTo>
                  <a:cubicBezTo>
                    <a:pt x="27" y="18"/>
                    <a:pt x="27" y="19"/>
                    <a:pt x="26" y="19"/>
                  </a:cubicBezTo>
                  <a:cubicBezTo>
                    <a:pt x="26" y="19"/>
                    <a:pt x="25" y="18"/>
                    <a:pt x="25" y="18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 noEditPoints="1"/>
            </p:cNvSpPr>
            <p:nvPr/>
          </p:nvSpPr>
          <p:spPr bwMode="auto">
            <a:xfrm>
              <a:off x="10004322" y="4708412"/>
              <a:ext cx="372346" cy="303509"/>
            </a:xfrm>
            <a:custGeom>
              <a:avLst/>
              <a:gdLst>
                <a:gd name="T0" fmla="*/ 54 w 85"/>
                <a:gd name="T1" fmla="*/ 67 h 69"/>
                <a:gd name="T2" fmla="*/ 31 w 85"/>
                <a:gd name="T3" fmla="*/ 67 h 69"/>
                <a:gd name="T4" fmla="*/ 42 w 85"/>
                <a:gd name="T5" fmla="*/ 69 h 69"/>
                <a:gd name="T6" fmla="*/ 54 w 85"/>
                <a:gd name="T7" fmla="*/ 67 h 69"/>
                <a:gd name="T8" fmla="*/ 76 w 85"/>
                <a:gd name="T9" fmla="*/ 0 h 69"/>
                <a:gd name="T10" fmla="*/ 9 w 85"/>
                <a:gd name="T11" fmla="*/ 0 h 69"/>
                <a:gd name="T12" fmla="*/ 0 w 85"/>
                <a:gd name="T13" fmla="*/ 26 h 69"/>
                <a:gd name="T14" fmla="*/ 0 w 85"/>
                <a:gd name="T15" fmla="*/ 28 h 69"/>
                <a:gd name="T16" fmla="*/ 85 w 85"/>
                <a:gd name="T17" fmla="*/ 28 h 69"/>
                <a:gd name="T18" fmla="*/ 85 w 85"/>
                <a:gd name="T19" fmla="*/ 26 h 69"/>
                <a:gd name="T20" fmla="*/ 76 w 85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69">
                  <a:moveTo>
                    <a:pt x="54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8"/>
                    <a:pt x="38" y="69"/>
                    <a:pt x="42" y="69"/>
                  </a:cubicBezTo>
                  <a:cubicBezTo>
                    <a:pt x="47" y="69"/>
                    <a:pt x="50" y="68"/>
                    <a:pt x="54" y="67"/>
                  </a:cubicBezTo>
                  <a:moveTo>
                    <a:pt x="7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7"/>
                    <a:pt x="85" y="27"/>
                    <a:pt x="85" y="26"/>
                  </a:cubicBezTo>
                  <a:cubicBezTo>
                    <a:pt x="85" y="16"/>
                    <a:pt x="82" y="7"/>
                    <a:pt x="7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10041870" y="4636447"/>
              <a:ext cx="294121" cy="71967"/>
            </a:xfrm>
            <a:custGeom>
              <a:avLst/>
              <a:gdLst>
                <a:gd name="T0" fmla="*/ 33 w 67"/>
                <a:gd name="T1" fmla="*/ 0 h 17"/>
                <a:gd name="T2" fmla="*/ 0 w 67"/>
                <a:gd name="T3" fmla="*/ 17 h 17"/>
                <a:gd name="T4" fmla="*/ 67 w 67"/>
                <a:gd name="T5" fmla="*/ 17 h 17"/>
                <a:gd name="T6" fmla="*/ 33 w 6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7">
                  <a:moveTo>
                    <a:pt x="33" y="0"/>
                  </a:moveTo>
                  <a:cubicBezTo>
                    <a:pt x="20" y="0"/>
                    <a:pt x="8" y="7"/>
                    <a:pt x="0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59" y="7"/>
                    <a:pt x="47" y="0"/>
                    <a:pt x="3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0004322" y="4833570"/>
              <a:ext cx="372346" cy="168963"/>
            </a:xfrm>
            <a:custGeom>
              <a:avLst/>
              <a:gdLst>
                <a:gd name="T0" fmla="*/ 85 w 85"/>
                <a:gd name="T1" fmla="*/ 0 h 39"/>
                <a:gd name="T2" fmla="*/ 0 w 85"/>
                <a:gd name="T3" fmla="*/ 0 h 39"/>
                <a:gd name="T4" fmla="*/ 31 w 85"/>
                <a:gd name="T5" fmla="*/ 39 h 39"/>
                <a:gd name="T6" fmla="*/ 54 w 85"/>
                <a:gd name="T7" fmla="*/ 39 h 39"/>
                <a:gd name="T8" fmla="*/ 85 w 8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9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4" y="34"/>
                    <a:pt x="31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71" y="34"/>
                    <a:pt x="84" y="19"/>
                    <a:pt x="85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9932355" y="4570738"/>
              <a:ext cx="372346" cy="372346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 noEditPoints="1"/>
            </p:cNvSpPr>
            <p:nvPr/>
          </p:nvSpPr>
          <p:spPr bwMode="auto">
            <a:xfrm>
              <a:off x="10026224" y="4673994"/>
              <a:ext cx="187737" cy="159577"/>
            </a:xfrm>
            <a:custGeom>
              <a:avLst/>
              <a:gdLst>
                <a:gd name="T0" fmla="*/ 41 w 43"/>
                <a:gd name="T1" fmla="*/ 34 h 36"/>
                <a:gd name="T2" fmla="*/ 0 w 43"/>
                <a:gd name="T3" fmla="*/ 6 h 36"/>
                <a:gd name="T4" fmla="*/ 0 w 43"/>
                <a:gd name="T5" fmla="*/ 36 h 36"/>
                <a:gd name="T6" fmla="*/ 43 w 43"/>
                <a:gd name="T7" fmla="*/ 0 h 36"/>
                <a:gd name="T8" fmla="*/ 0 w 43"/>
                <a:gd name="T9" fmla="*/ 0 h 36"/>
                <a:gd name="T10" fmla="*/ 25 w 43"/>
                <a:gd name="T11" fmla="*/ 20 h 36"/>
                <a:gd name="T12" fmla="*/ 24 w 43"/>
                <a:gd name="T13" fmla="*/ 18 h 36"/>
                <a:gd name="T14" fmla="*/ 22 w 43"/>
                <a:gd name="T15" fmla="*/ 17 h 36"/>
                <a:gd name="T16" fmla="*/ 20 w 43"/>
                <a:gd name="T17" fmla="*/ 16 h 36"/>
                <a:gd name="T18" fmla="*/ 18 w 43"/>
                <a:gd name="T19" fmla="*/ 16 h 36"/>
                <a:gd name="T20" fmla="*/ 16 w 43"/>
                <a:gd name="T21" fmla="*/ 17 h 36"/>
                <a:gd name="T22" fmla="*/ 15 w 43"/>
                <a:gd name="T23" fmla="*/ 18 h 36"/>
                <a:gd name="T24" fmla="*/ 13 w 43"/>
                <a:gd name="T25" fmla="*/ 20 h 36"/>
                <a:gd name="T26" fmla="*/ 13 w 43"/>
                <a:gd name="T27" fmla="*/ 22 h 36"/>
                <a:gd name="T28" fmla="*/ 14 w 43"/>
                <a:gd name="T29" fmla="*/ 25 h 36"/>
                <a:gd name="T30" fmla="*/ 14 w 43"/>
                <a:gd name="T31" fmla="*/ 26 h 36"/>
                <a:gd name="T32" fmla="*/ 16 w 43"/>
                <a:gd name="T33" fmla="*/ 28 h 36"/>
                <a:gd name="T34" fmla="*/ 18 w 43"/>
                <a:gd name="T35" fmla="*/ 29 h 36"/>
                <a:gd name="T36" fmla="*/ 19 w 43"/>
                <a:gd name="T37" fmla="*/ 27 h 36"/>
                <a:gd name="T38" fmla="*/ 22 w 43"/>
                <a:gd name="T39" fmla="*/ 28 h 36"/>
                <a:gd name="T40" fmla="*/ 22 w 43"/>
                <a:gd name="T41" fmla="*/ 26 h 36"/>
                <a:gd name="T42" fmla="*/ 25 w 43"/>
                <a:gd name="T43" fmla="*/ 25 h 36"/>
                <a:gd name="T44" fmla="*/ 24 w 43"/>
                <a:gd name="T45" fmla="*/ 23 h 36"/>
                <a:gd name="T46" fmla="*/ 22 w 43"/>
                <a:gd name="T47" fmla="*/ 22 h 36"/>
                <a:gd name="T48" fmla="*/ 17 w 43"/>
                <a:gd name="T49" fmla="*/ 24 h 36"/>
                <a:gd name="T50" fmla="*/ 19 w 43"/>
                <a:gd name="T51" fmla="*/ 20 h 36"/>
                <a:gd name="T52" fmla="*/ 18 w 43"/>
                <a:gd name="T53" fmla="*/ 22 h 36"/>
                <a:gd name="T54" fmla="*/ 19 w 43"/>
                <a:gd name="T55" fmla="*/ 24 h 36"/>
                <a:gd name="T56" fmla="*/ 30 w 43"/>
                <a:gd name="T57" fmla="*/ 18 h 36"/>
                <a:gd name="T58" fmla="*/ 30 w 43"/>
                <a:gd name="T59" fmla="*/ 17 h 36"/>
                <a:gd name="T60" fmla="*/ 30 w 43"/>
                <a:gd name="T61" fmla="*/ 16 h 36"/>
                <a:gd name="T62" fmla="*/ 28 w 43"/>
                <a:gd name="T63" fmla="*/ 16 h 36"/>
                <a:gd name="T64" fmla="*/ 27 w 43"/>
                <a:gd name="T65" fmla="*/ 14 h 36"/>
                <a:gd name="T66" fmla="*/ 25 w 43"/>
                <a:gd name="T67" fmla="*/ 16 h 36"/>
                <a:gd name="T68" fmla="*/ 24 w 43"/>
                <a:gd name="T69" fmla="*/ 16 h 36"/>
                <a:gd name="T70" fmla="*/ 24 w 43"/>
                <a:gd name="T71" fmla="*/ 17 h 36"/>
                <a:gd name="T72" fmla="*/ 25 w 43"/>
                <a:gd name="T73" fmla="*/ 18 h 36"/>
                <a:gd name="T74" fmla="*/ 24 w 43"/>
                <a:gd name="T75" fmla="*/ 19 h 36"/>
                <a:gd name="T76" fmla="*/ 25 w 43"/>
                <a:gd name="T77" fmla="*/ 20 h 36"/>
                <a:gd name="T78" fmla="*/ 26 w 43"/>
                <a:gd name="T79" fmla="*/ 21 h 36"/>
                <a:gd name="T80" fmla="*/ 28 w 43"/>
                <a:gd name="T81" fmla="*/ 21 h 36"/>
                <a:gd name="T82" fmla="*/ 30 w 43"/>
                <a:gd name="T83" fmla="*/ 20 h 36"/>
                <a:gd name="T84" fmla="*/ 30 w 43"/>
                <a:gd name="T85" fmla="*/ 19 h 36"/>
                <a:gd name="T86" fmla="*/ 29 w 43"/>
                <a:gd name="T87" fmla="*/ 18 h 36"/>
                <a:gd name="T88" fmla="*/ 26 w 43"/>
                <a:gd name="T8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6">
                  <a:moveTo>
                    <a:pt x="2" y="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0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6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2"/>
                  </a:lnTo>
                  <a:close/>
                  <a:moveTo>
                    <a:pt x="22" y="22"/>
                  </a:moveTo>
                  <a:cubicBezTo>
                    <a:pt x="22" y="23"/>
                    <a:pt x="21" y="24"/>
                    <a:pt x="21" y="24"/>
                  </a:cubicBezTo>
                  <a:cubicBezTo>
                    <a:pt x="21" y="25"/>
                    <a:pt x="20" y="25"/>
                    <a:pt x="19" y="25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20" y="20"/>
                    <a:pt x="21" y="20"/>
                    <a:pt x="21" y="21"/>
                  </a:cubicBezTo>
                  <a:cubicBezTo>
                    <a:pt x="21" y="21"/>
                    <a:pt x="22" y="22"/>
                    <a:pt x="22" y="22"/>
                  </a:cubicBezTo>
                  <a:close/>
                  <a:moveTo>
                    <a:pt x="18" y="22"/>
                  </a:moveTo>
                  <a:cubicBezTo>
                    <a:pt x="18" y="22"/>
                    <a:pt x="19" y="21"/>
                    <a:pt x="19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20" y="24"/>
                    <a:pt x="19" y="24"/>
                  </a:cubicBezTo>
                  <a:cubicBezTo>
                    <a:pt x="19" y="24"/>
                    <a:pt x="18" y="23"/>
                    <a:pt x="18" y="22"/>
                  </a:cubicBezTo>
                  <a:close/>
                  <a:moveTo>
                    <a:pt x="29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8" y="18"/>
                  </a:move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6" y="18"/>
                    <a:pt x="26" y="18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9829101" y="6119568"/>
              <a:ext cx="428667" cy="128288"/>
            </a:xfrm>
            <a:custGeom>
              <a:avLst/>
              <a:gdLst>
                <a:gd name="T0" fmla="*/ 62 w 98"/>
                <a:gd name="T1" fmla="*/ 0 h 29"/>
                <a:gd name="T2" fmla="*/ 36 w 98"/>
                <a:gd name="T3" fmla="*/ 0 h 29"/>
                <a:gd name="T4" fmla="*/ 0 w 98"/>
                <a:gd name="T5" fmla="*/ 29 h 29"/>
                <a:gd name="T6" fmla="*/ 98 w 98"/>
                <a:gd name="T7" fmla="*/ 29 h 29"/>
                <a:gd name="T8" fmla="*/ 62 w 9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0" y="4"/>
                    <a:pt x="7" y="15"/>
                    <a:pt x="0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1" y="15"/>
                    <a:pt x="78" y="4"/>
                    <a:pt x="62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9985548" y="6116438"/>
              <a:ext cx="115772" cy="3130"/>
            </a:xfrm>
            <a:custGeom>
              <a:avLst/>
              <a:gdLst>
                <a:gd name="T0" fmla="*/ 13 w 26"/>
                <a:gd name="T1" fmla="*/ 0 h 1"/>
                <a:gd name="T2" fmla="*/ 0 w 26"/>
                <a:gd name="T3" fmla="*/ 1 h 1"/>
                <a:gd name="T4" fmla="*/ 26 w 26"/>
                <a:gd name="T5" fmla="*/ 1 h 1"/>
                <a:gd name="T6" fmla="*/ 13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13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9810327" y="6419947"/>
              <a:ext cx="466214" cy="159577"/>
            </a:xfrm>
            <a:custGeom>
              <a:avLst/>
              <a:gdLst>
                <a:gd name="T0" fmla="*/ 106 w 106"/>
                <a:gd name="T1" fmla="*/ 0 h 37"/>
                <a:gd name="T2" fmla="*/ 0 w 106"/>
                <a:gd name="T3" fmla="*/ 0 h 37"/>
                <a:gd name="T4" fmla="*/ 32 w 106"/>
                <a:gd name="T5" fmla="*/ 36 h 37"/>
                <a:gd name="T6" fmla="*/ 32 w 106"/>
                <a:gd name="T7" fmla="*/ 24 h 37"/>
                <a:gd name="T8" fmla="*/ 71 w 106"/>
                <a:gd name="T9" fmla="*/ 24 h 37"/>
                <a:gd name="T10" fmla="*/ 71 w 106"/>
                <a:gd name="T11" fmla="*/ 37 h 37"/>
                <a:gd name="T12" fmla="*/ 106 w 10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6" y="30"/>
                    <a:pt x="32" y="3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8" y="31"/>
                    <a:pt x="101" y="17"/>
                    <a:pt x="106" y="0"/>
                  </a:cubicBezTo>
                </a:path>
              </a:pathLst>
            </a:custGeom>
            <a:solidFill>
              <a:srgbClr val="531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9951129" y="6523202"/>
              <a:ext cx="172093" cy="71967"/>
            </a:xfrm>
            <a:custGeom>
              <a:avLst/>
              <a:gdLst>
                <a:gd name="T0" fmla="*/ 39 w 39"/>
                <a:gd name="T1" fmla="*/ 0 h 16"/>
                <a:gd name="T2" fmla="*/ 0 w 39"/>
                <a:gd name="T3" fmla="*/ 0 h 16"/>
                <a:gd name="T4" fmla="*/ 0 w 39"/>
                <a:gd name="T5" fmla="*/ 12 h 16"/>
                <a:gd name="T6" fmla="*/ 21 w 39"/>
                <a:gd name="T7" fmla="*/ 16 h 16"/>
                <a:gd name="T8" fmla="*/ 39 w 39"/>
                <a:gd name="T9" fmla="*/ 13 h 16"/>
                <a:gd name="T10" fmla="*/ 39 w 3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5"/>
                    <a:pt x="14" y="16"/>
                    <a:pt x="21" y="16"/>
                  </a:cubicBezTo>
                  <a:cubicBezTo>
                    <a:pt x="27" y="16"/>
                    <a:pt x="34" y="15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9800939" y="6247854"/>
              <a:ext cx="481858" cy="172093"/>
            </a:xfrm>
            <a:custGeom>
              <a:avLst/>
              <a:gdLst>
                <a:gd name="T0" fmla="*/ 104 w 110"/>
                <a:gd name="T1" fmla="*/ 0 h 39"/>
                <a:gd name="T2" fmla="*/ 6 w 110"/>
                <a:gd name="T3" fmla="*/ 0 h 39"/>
                <a:gd name="T4" fmla="*/ 0 w 110"/>
                <a:gd name="T5" fmla="*/ 25 h 39"/>
                <a:gd name="T6" fmla="*/ 2 w 110"/>
                <a:gd name="T7" fmla="*/ 39 h 39"/>
                <a:gd name="T8" fmla="*/ 108 w 110"/>
                <a:gd name="T9" fmla="*/ 39 h 39"/>
                <a:gd name="T10" fmla="*/ 110 w 110"/>
                <a:gd name="T11" fmla="*/ 25 h 39"/>
                <a:gd name="T12" fmla="*/ 104 w 1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">
                  <a:moveTo>
                    <a:pt x="10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7"/>
                    <a:pt x="0" y="16"/>
                    <a:pt x="0" y="25"/>
                  </a:cubicBezTo>
                  <a:cubicBezTo>
                    <a:pt x="0" y="29"/>
                    <a:pt x="1" y="34"/>
                    <a:pt x="2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4"/>
                    <a:pt x="110" y="29"/>
                    <a:pt x="110" y="25"/>
                  </a:cubicBezTo>
                  <a:cubicBezTo>
                    <a:pt x="110" y="16"/>
                    <a:pt x="108" y="7"/>
                    <a:pt x="104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9713329" y="6025700"/>
              <a:ext cx="478730" cy="48185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 noEditPoints="1"/>
            </p:cNvSpPr>
            <p:nvPr/>
          </p:nvSpPr>
          <p:spPr bwMode="auto">
            <a:xfrm>
              <a:off x="9832229" y="6163374"/>
              <a:ext cx="240930" cy="203383"/>
            </a:xfrm>
            <a:custGeom>
              <a:avLst/>
              <a:gdLst>
                <a:gd name="T0" fmla="*/ 52 w 55"/>
                <a:gd name="T1" fmla="*/ 44 h 46"/>
                <a:gd name="T2" fmla="*/ 0 w 55"/>
                <a:gd name="T3" fmla="*/ 8 h 46"/>
                <a:gd name="T4" fmla="*/ 0 w 55"/>
                <a:gd name="T5" fmla="*/ 46 h 46"/>
                <a:gd name="T6" fmla="*/ 55 w 55"/>
                <a:gd name="T7" fmla="*/ 0 h 46"/>
                <a:gd name="T8" fmla="*/ 0 w 55"/>
                <a:gd name="T9" fmla="*/ 0 h 46"/>
                <a:gd name="T10" fmla="*/ 32 w 55"/>
                <a:gd name="T11" fmla="*/ 26 h 46"/>
                <a:gd name="T12" fmla="*/ 30 w 55"/>
                <a:gd name="T13" fmla="*/ 23 h 46"/>
                <a:gd name="T14" fmla="*/ 29 w 55"/>
                <a:gd name="T15" fmla="*/ 22 h 46"/>
                <a:gd name="T16" fmla="*/ 26 w 55"/>
                <a:gd name="T17" fmla="*/ 20 h 46"/>
                <a:gd name="T18" fmla="*/ 23 w 55"/>
                <a:gd name="T19" fmla="*/ 20 h 46"/>
                <a:gd name="T20" fmla="*/ 20 w 55"/>
                <a:gd name="T21" fmla="*/ 22 h 46"/>
                <a:gd name="T22" fmla="*/ 18 w 55"/>
                <a:gd name="T23" fmla="*/ 23 h 46"/>
                <a:gd name="T24" fmla="*/ 17 w 55"/>
                <a:gd name="T25" fmla="*/ 26 h 46"/>
                <a:gd name="T26" fmla="*/ 16 w 55"/>
                <a:gd name="T27" fmla="*/ 28 h 46"/>
                <a:gd name="T28" fmla="*/ 17 w 55"/>
                <a:gd name="T29" fmla="*/ 31 h 46"/>
                <a:gd name="T30" fmla="*/ 18 w 55"/>
                <a:gd name="T31" fmla="*/ 33 h 46"/>
                <a:gd name="T32" fmla="*/ 21 w 55"/>
                <a:gd name="T33" fmla="*/ 36 h 46"/>
                <a:gd name="T34" fmla="*/ 23 w 55"/>
                <a:gd name="T35" fmla="*/ 36 h 46"/>
                <a:gd name="T36" fmla="*/ 25 w 55"/>
                <a:gd name="T37" fmla="*/ 34 h 46"/>
                <a:gd name="T38" fmla="*/ 28 w 55"/>
                <a:gd name="T39" fmla="*/ 36 h 46"/>
                <a:gd name="T40" fmla="*/ 28 w 55"/>
                <a:gd name="T41" fmla="*/ 33 h 46"/>
                <a:gd name="T42" fmla="*/ 32 w 55"/>
                <a:gd name="T43" fmla="*/ 32 h 46"/>
                <a:gd name="T44" fmla="*/ 30 w 55"/>
                <a:gd name="T45" fmla="*/ 29 h 46"/>
                <a:gd name="T46" fmla="*/ 28 w 55"/>
                <a:gd name="T47" fmla="*/ 29 h 46"/>
                <a:gd name="T48" fmla="*/ 22 w 55"/>
                <a:gd name="T49" fmla="*/ 31 h 46"/>
                <a:gd name="T50" fmla="*/ 24 w 55"/>
                <a:gd name="T51" fmla="*/ 25 h 46"/>
                <a:gd name="T52" fmla="*/ 23 w 55"/>
                <a:gd name="T53" fmla="*/ 29 h 46"/>
                <a:gd name="T54" fmla="*/ 24 w 55"/>
                <a:gd name="T55" fmla="*/ 30 h 46"/>
                <a:gd name="T56" fmla="*/ 38 w 55"/>
                <a:gd name="T57" fmla="*/ 23 h 46"/>
                <a:gd name="T58" fmla="*/ 39 w 55"/>
                <a:gd name="T59" fmla="*/ 21 h 46"/>
                <a:gd name="T60" fmla="*/ 38 w 55"/>
                <a:gd name="T61" fmla="*/ 20 h 46"/>
                <a:gd name="T62" fmla="*/ 36 w 55"/>
                <a:gd name="T63" fmla="*/ 20 h 46"/>
                <a:gd name="T64" fmla="*/ 34 w 55"/>
                <a:gd name="T65" fmla="*/ 18 h 46"/>
                <a:gd name="T66" fmla="*/ 32 w 55"/>
                <a:gd name="T67" fmla="*/ 20 h 46"/>
                <a:gd name="T68" fmla="*/ 31 w 55"/>
                <a:gd name="T69" fmla="*/ 20 h 46"/>
                <a:gd name="T70" fmla="*/ 30 w 55"/>
                <a:gd name="T71" fmla="*/ 21 h 46"/>
                <a:gd name="T72" fmla="*/ 31 w 55"/>
                <a:gd name="T73" fmla="*/ 23 h 46"/>
                <a:gd name="T74" fmla="*/ 30 w 55"/>
                <a:gd name="T75" fmla="*/ 25 h 46"/>
                <a:gd name="T76" fmla="*/ 31 w 55"/>
                <a:gd name="T77" fmla="*/ 25 h 46"/>
                <a:gd name="T78" fmla="*/ 34 w 55"/>
                <a:gd name="T79" fmla="*/ 27 h 46"/>
                <a:gd name="T80" fmla="*/ 35 w 55"/>
                <a:gd name="T81" fmla="*/ 27 h 46"/>
                <a:gd name="T82" fmla="*/ 38 w 55"/>
                <a:gd name="T83" fmla="*/ 25 h 46"/>
                <a:gd name="T84" fmla="*/ 39 w 55"/>
                <a:gd name="T85" fmla="*/ 25 h 46"/>
                <a:gd name="T86" fmla="*/ 38 w 55"/>
                <a:gd name="T87" fmla="*/ 23 h 46"/>
                <a:gd name="T88" fmla="*/ 33 w 55"/>
                <a:gd name="T8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6">
                  <a:moveTo>
                    <a:pt x="3" y="11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0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3" y="28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3" y="28"/>
                  </a:lnTo>
                  <a:close/>
                  <a:moveTo>
                    <a:pt x="28" y="29"/>
                  </a:moveTo>
                  <a:cubicBezTo>
                    <a:pt x="28" y="29"/>
                    <a:pt x="27" y="30"/>
                    <a:pt x="27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3" y="31"/>
                    <a:pt x="22" y="31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1" y="28"/>
                    <a:pt x="22" y="27"/>
                    <a:pt x="22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8"/>
                    <a:pt x="28" y="29"/>
                  </a:cubicBezTo>
                  <a:close/>
                  <a:moveTo>
                    <a:pt x="23" y="29"/>
                  </a:moveTo>
                  <a:cubicBezTo>
                    <a:pt x="23" y="28"/>
                    <a:pt x="24" y="27"/>
                    <a:pt x="24" y="27"/>
                  </a:cubicBezTo>
                  <a:cubicBezTo>
                    <a:pt x="25" y="27"/>
                    <a:pt x="26" y="28"/>
                    <a:pt x="26" y="29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5" y="22"/>
                    <a:pt x="36" y="22"/>
                    <a:pt x="36" y="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>
              <a:off x="8347495" y="4756188"/>
              <a:ext cx="11113" cy="373063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>
              <a:off x="8371307" y="4756188"/>
              <a:ext cx="14288" cy="422275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>
              <a:off x="8398295" y="4756188"/>
              <a:ext cx="11113" cy="373063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110"/>
            <p:cNvSpPr>
              <a:spLocks noChangeArrowheads="1"/>
            </p:cNvSpPr>
            <p:nvPr/>
          </p:nvSpPr>
          <p:spPr bwMode="auto">
            <a:xfrm>
              <a:off x="8285582" y="4511713"/>
              <a:ext cx="179388" cy="115888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>
              <a:off x="8285582" y="4368838"/>
              <a:ext cx="179388" cy="142875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>
              <a:off x="8296695" y="4472025"/>
              <a:ext cx="44450" cy="39688"/>
            </a:xfrm>
            <a:custGeom>
              <a:avLst/>
              <a:gdLst>
                <a:gd name="T0" fmla="*/ 28 w 28"/>
                <a:gd name="T1" fmla="*/ 25 h 25"/>
                <a:gd name="T2" fmla="*/ 28 w 28"/>
                <a:gd name="T3" fmla="*/ 25 h 25"/>
                <a:gd name="T4" fmla="*/ 0 w 28"/>
                <a:gd name="T5" fmla="*/ 25 h 25"/>
                <a:gd name="T6" fmla="*/ 0 w 28"/>
                <a:gd name="T7" fmla="*/ 0 h 25"/>
                <a:gd name="T8" fmla="*/ 28 w 28"/>
                <a:gd name="T9" fmla="*/ 0 h 25"/>
                <a:gd name="T10" fmla="*/ 28 w 2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5">
                  <a:moveTo>
                    <a:pt x="28" y="25"/>
                  </a:moveTo>
                  <a:lnTo>
                    <a:pt x="28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>
              <a:off x="8296695" y="4368838"/>
              <a:ext cx="80963" cy="103188"/>
            </a:xfrm>
            <a:custGeom>
              <a:avLst/>
              <a:gdLst>
                <a:gd name="T0" fmla="*/ 51 w 51"/>
                <a:gd name="T1" fmla="*/ 0 h 65"/>
                <a:gd name="T2" fmla="*/ 43 w 51"/>
                <a:gd name="T3" fmla="*/ 0 h 65"/>
                <a:gd name="T4" fmla="*/ 0 w 51"/>
                <a:gd name="T5" fmla="*/ 65 h 65"/>
                <a:gd name="T6" fmla="*/ 28 w 51"/>
                <a:gd name="T7" fmla="*/ 65 h 65"/>
                <a:gd name="T8" fmla="*/ 51 w 51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5">
                  <a:moveTo>
                    <a:pt x="51" y="0"/>
                  </a:moveTo>
                  <a:lnTo>
                    <a:pt x="43" y="0"/>
                  </a:lnTo>
                  <a:lnTo>
                    <a:pt x="0" y="65"/>
                  </a:lnTo>
                  <a:lnTo>
                    <a:pt x="28" y="6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114"/>
            <p:cNvSpPr>
              <a:spLocks noChangeArrowheads="1"/>
            </p:cNvSpPr>
            <p:nvPr/>
          </p:nvSpPr>
          <p:spPr bwMode="auto">
            <a:xfrm>
              <a:off x="8296695" y="4511713"/>
              <a:ext cx="44450" cy="115888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>
              <a:off x="8215732" y="4568863"/>
              <a:ext cx="317500" cy="23653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>
              <a:off x="8285582" y="4176750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5 w 112"/>
                <a:gd name="T17" fmla="*/ 2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2 h 15"/>
                <a:gd name="T26" fmla="*/ 110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0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0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>
              <a:off x="8355432" y="4129125"/>
              <a:ext cx="107950" cy="25400"/>
            </a:xfrm>
            <a:custGeom>
              <a:avLst/>
              <a:gdLst>
                <a:gd name="T0" fmla="*/ 61 w 68"/>
                <a:gd name="T1" fmla="*/ 16 h 16"/>
                <a:gd name="T2" fmla="*/ 7 w 68"/>
                <a:gd name="T3" fmla="*/ 16 h 16"/>
                <a:gd name="T4" fmla="*/ 7 w 68"/>
                <a:gd name="T5" fmla="*/ 16 h 16"/>
                <a:gd name="T6" fmla="*/ 5 w 68"/>
                <a:gd name="T7" fmla="*/ 13 h 16"/>
                <a:gd name="T8" fmla="*/ 3 w 68"/>
                <a:gd name="T9" fmla="*/ 13 h 16"/>
                <a:gd name="T10" fmla="*/ 0 w 68"/>
                <a:gd name="T11" fmla="*/ 10 h 16"/>
                <a:gd name="T12" fmla="*/ 0 w 68"/>
                <a:gd name="T13" fmla="*/ 7 h 16"/>
                <a:gd name="T14" fmla="*/ 0 w 68"/>
                <a:gd name="T15" fmla="*/ 7 h 16"/>
                <a:gd name="T16" fmla="*/ 0 w 68"/>
                <a:gd name="T17" fmla="*/ 3 h 16"/>
                <a:gd name="T18" fmla="*/ 3 w 68"/>
                <a:gd name="T19" fmla="*/ 2 h 16"/>
                <a:gd name="T20" fmla="*/ 7 w 68"/>
                <a:gd name="T21" fmla="*/ 0 h 16"/>
                <a:gd name="T22" fmla="*/ 61 w 68"/>
                <a:gd name="T23" fmla="*/ 0 h 16"/>
                <a:gd name="T24" fmla="*/ 61 w 68"/>
                <a:gd name="T25" fmla="*/ 0 h 16"/>
                <a:gd name="T26" fmla="*/ 65 w 68"/>
                <a:gd name="T27" fmla="*/ 0 h 16"/>
                <a:gd name="T28" fmla="*/ 66 w 68"/>
                <a:gd name="T29" fmla="*/ 2 h 16"/>
                <a:gd name="T30" fmla="*/ 68 w 68"/>
                <a:gd name="T31" fmla="*/ 3 h 16"/>
                <a:gd name="T32" fmla="*/ 68 w 68"/>
                <a:gd name="T33" fmla="*/ 7 h 16"/>
                <a:gd name="T34" fmla="*/ 68 w 68"/>
                <a:gd name="T35" fmla="*/ 7 h 16"/>
                <a:gd name="T36" fmla="*/ 68 w 68"/>
                <a:gd name="T37" fmla="*/ 10 h 16"/>
                <a:gd name="T38" fmla="*/ 66 w 68"/>
                <a:gd name="T39" fmla="*/ 13 h 16"/>
                <a:gd name="T40" fmla="*/ 65 w 68"/>
                <a:gd name="T41" fmla="*/ 13 h 16"/>
                <a:gd name="T42" fmla="*/ 61 w 68"/>
                <a:gd name="T43" fmla="*/ 16 h 16"/>
                <a:gd name="T44" fmla="*/ 61 w 68"/>
                <a:gd name="T45" fmla="*/ 16 h 16"/>
                <a:gd name="T46" fmla="*/ 61 w 68"/>
                <a:gd name="T47" fmla="*/ 16 h 16"/>
                <a:gd name="T48" fmla="*/ 61 w 68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16">
                  <a:moveTo>
                    <a:pt x="61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5" y="13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>
              <a:off x="8285582" y="4227550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4 h 15"/>
                <a:gd name="T8" fmla="*/ 4 w 112"/>
                <a:gd name="T9" fmla="*/ 11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3 h 15"/>
                <a:gd name="T16" fmla="*/ 5 w 112"/>
                <a:gd name="T17" fmla="*/ 0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0 h 15"/>
                <a:gd name="T26" fmla="*/ 110 w 112"/>
                <a:gd name="T27" fmla="*/ 3 h 15"/>
                <a:gd name="T28" fmla="*/ 112 w 112"/>
                <a:gd name="T29" fmla="*/ 4 h 15"/>
                <a:gd name="T30" fmla="*/ 112 w 112"/>
                <a:gd name="T31" fmla="*/ 8 h 15"/>
                <a:gd name="T32" fmla="*/ 112 w 112"/>
                <a:gd name="T33" fmla="*/ 8 h 15"/>
                <a:gd name="T34" fmla="*/ 110 w 112"/>
                <a:gd name="T35" fmla="*/ 11 h 15"/>
                <a:gd name="T36" fmla="*/ 109 w 112"/>
                <a:gd name="T37" fmla="*/ 14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0" y="11"/>
                  </a:lnTo>
                  <a:lnTo>
                    <a:pt x="109" y="14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>
              <a:off x="8285582" y="4276763"/>
              <a:ext cx="177800" cy="23813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5 w 112"/>
                <a:gd name="T7" fmla="*/ 15 h 15"/>
                <a:gd name="T8" fmla="*/ 4 w 112"/>
                <a:gd name="T9" fmla="*/ 12 h 15"/>
                <a:gd name="T10" fmla="*/ 1 w 112"/>
                <a:gd name="T11" fmla="*/ 11 h 15"/>
                <a:gd name="T12" fmla="*/ 0 w 112"/>
                <a:gd name="T13" fmla="*/ 8 h 15"/>
                <a:gd name="T14" fmla="*/ 0 w 112"/>
                <a:gd name="T15" fmla="*/ 8 h 15"/>
                <a:gd name="T16" fmla="*/ 4 w 112"/>
                <a:gd name="T17" fmla="*/ 1 h 15"/>
                <a:gd name="T18" fmla="*/ 5 w 112"/>
                <a:gd name="T19" fmla="*/ 1 h 15"/>
                <a:gd name="T20" fmla="*/ 7 w 112"/>
                <a:gd name="T21" fmla="*/ 0 h 15"/>
                <a:gd name="T22" fmla="*/ 105 w 112"/>
                <a:gd name="T23" fmla="*/ 0 h 15"/>
                <a:gd name="T24" fmla="*/ 105 w 112"/>
                <a:gd name="T25" fmla="*/ 0 h 15"/>
                <a:gd name="T26" fmla="*/ 109 w 112"/>
                <a:gd name="T27" fmla="*/ 1 h 15"/>
                <a:gd name="T28" fmla="*/ 110 w 112"/>
                <a:gd name="T29" fmla="*/ 1 h 15"/>
                <a:gd name="T30" fmla="*/ 112 w 112"/>
                <a:gd name="T31" fmla="*/ 5 h 15"/>
                <a:gd name="T32" fmla="*/ 112 w 112"/>
                <a:gd name="T33" fmla="*/ 8 h 15"/>
                <a:gd name="T34" fmla="*/ 112 w 112"/>
                <a:gd name="T35" fmla="*/ 8 h 15"/>
                <a:gd name="T36" fmla="*/ 112 w 112"/>
                <a:gd name="T37" fmla="*/ 11 h 15"/>
                <a:gd name="T38" fmla="*/ 110 w 112"/>
                <a:gd name="T39" fmla="*/ 12 h 15"/>
                <a:gd name="T40" fmla="*/ 109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  <a:gd name="T46" fmla="*/ 105 w 112"/>
                <a:gd name="T47" fmla="*/ 15 h 15"/>
                <a:gd name="T48" fmla="*/ 105 w 112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1"/>
                  </a:lnTo>
                  <a:lnTo>
                    <a:pt x="110" y="1"/>
                  </a:lnTo>
                  <a:lnTo>
                    <a:pt x="112" y="5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0" y="12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20"/>
            <p:cNvSpPr>
              <a:spLocks noEditPoints="1"/>
            </p:cNvSpPr>
            <p:nvPr/>
          </p:nvSpPr>
          <p:spPr bwMode="auto">
            <a:xfrm>
              <a:off x="8231607" y="4033875"/>
              <a:ext cx="287338" cy="349250"/>
            </a:xfrm>
            <a:custGeom>
              <a:avLst/>
              <a:gdLst>
                <a:gd name="T0" fmla="*/ 162 w 181"/>
                <a:gd name="T1" fmla="*/ 0 h 220"/>
                <a:gd name="T2" fmla="*/ 59 w 181"/>
                <a:gd name="T3" fmla="*/ 0 h 220"/>
                <a:gd name="T4" fmla="*/ 0 w 181"/>
                <a:gd name="T5" fmla="*/ 55 h 220"/>
                <a:gd name="T6" fmla="*/ 0 w 181"/>
                <a:gd name="T7" fmla="*/ 202 h 220"/>
                <a:gd name="T8" fmla="*/ 0 w 181"/>
                <a:gd name="T9" fmla="*/ 202 h 220"/>
                <a:gd name="T10" fmla="*/ 3 w 181"/>
                <a:gd name="T11" fmla="*/ 209 h 220"/>
                <a:gd name="T12" fmla="*/ 6 w 181"/>
                <a:gd name="T13" fmla="*/ 214 h 220"/>
                <a:gd name="T14" fmla="*/ 11 w 181"/>
                <a:gd name="T15" fmla="*/ 218 h 220"/>
                <a:gd name="T16" fmla="*/ 18 w 181"/>
                <a:gd name="T17" fmla="*/ 220 h 220"/>
                <a:gd name="T18" fmla="*/ 181 w 181"/>
                <a:gd name="T19" fmla="*/ 220 h 220"/>
                <a:gd name="T20" fmla="*/ 181 w 181"/>
                <a:gd name="T21" fmla="*/ 18 h 220"/>
                <a:gd name="T22" fmla="*/ 181 w 181"/>
                <a:gd name="T23" fmla="*/ 18 h 220"/>
                <a:gd name="T24" fmla="*/ 179 w 181"/>
                <a:gd name="T25" fmla="*/ 11 h 220"/>
                <a:gd name="T26" fmla="*/ 175 w 181"/>
                <a:gd name="T27" fmla="*/ 6 h 220"/>
                <a:gd name="T28" fmla="*/ 169 w 181"/>
                <a:gd name="T29" fmla="*/ 1 h 220"/>
                <a:gd name="T30" fmla="*/ 162 w 181"/>
                <a:gd name="T31" fmla="*/ 0 h 220"/>
                <a:gd name="T32" fmla="*/ 162 w 181"/>
                <a:gd name="T33" fmla="*/ 0 h 220"/>
                <a:gd name="T34" fmla="*/ 162 w 181"/>
                <a:gd name="T35" fmla="*/ 0 h 220"/>
                <a:gd name="T36" fmla="*/ 162 w 181"/>
                <a:gd name="T37" fmla="*/ 0 h 220"/>
                <a:gd name="T38" fmla="*/ 167 w 181"/>
                <a:gd name="T39" fmla="*/ 204 h 220"/>
                <a:gd name="T40" fmla="*/ 25 w 181"/>
                <a:gd name="T41" fmla="*/ 204 h 220"/>
                <a:gd name="T42" fmla="*/ 25 w 181"/>
                <a:gd name="T43" fmla="*/ 204 h 220"/>
                <a:gd name="T44" fmla="*/ 21 w 181"/>
                <a:gd name="T45" fmla="*/ 204 h 220"/>
                <a:gd name="T46" fmla="*/ 18 w 181"/>
                <a:gd name="T47" fmla="*/ 203 h 220"/>
                <a:gd name="T48" fmla="*/ 15 w 181"/>
                <a:gd name="T49" fmla="*/ 197 h 220"/>
                <a:gd name="T50" fmla="*/ 15 w 181"/>
                <a:gd name="T51" fmla="*/ 193 h 220"/>
                <a:gd name="T52" fmla="*/ 15 w 181"/>
                <a:gd name="T53" fmla="*/ 63 h 220"/>
                <a:gd name="T54" fmla="*/ 49 w 181"/>
                <a:gd name="T55" fmla="*/ 63 h 220"/>
                <a:gd name="T56" fmla="*/ 49 w 181"/>
                <a:gd name="T57" fmla="*/ 63 h 220"/>
                <a:gd name="T58" fmla="*/ 55 w 181"/>
                <a:gd name="T59" fmla="*/ 63 h 220"/>
                <a:gd name="T60" fmla="*/ 60 w 181"/>
                <a:gd name="T61" fmla="*/ 60 h 220"/>
                <a:gd name="T62" fmla="*/ 63 w 181"/>
                <a:gd name="T63" fmla="*/ 55 h 220"/>
                <a:gd name="T64" fmla="*/ 66 w 181"/>
                <a:gd name="T65" fmla="*/ 46 h 220"/>
                <a:gd name="T66" fmla="*/ 66 w 181"/>
                <a:gd name="T67" fmla="*/ 14 h 220"/>
                <a:gd name="T68" fmla="*/ 157 w 181"/>
                <a:gd name="T69" fmla="*/ 14 h 220"/>
                <a:gd name="T70" fmla="*/ 157 w 181"/>
                <a:gd name="T71" fmla="*/ 14 h 220"/>
                <a:gd name="T72" fmla="*/ 160 w 181"/>
                <a:gd name="T73" fmla="*/ 14 h 220"/>
                <a:gd name="T74" fmla="*/ 162 w 181"/>
                <a:gd name="T75" fmla="*/ 17 h 220"/>
                <a:gd name="T76" fmla="*/ 167 w 181"/>
                <a:gd name="T77" fmla="*/ 21 h 220"/>
                <a:gd name="T78" fmla="*/ 167 w 181"/>
                <a:gd name="T79" fmla="*/ 27 h 220"/>
                <a:gd name="T80" fmla="*/ 167 w 181"/>
                <a:gd name="T81" fmla="*/ 204 h 220"/>
                <a:gd name="T82" fmla="*/ 167 w 181"/>
                <a:gd name="T83" fmla="*/ 204 h 220"/>
                <a:gd name="T84" fmla="*/ 167 w 181"/>
                <a:gd name="T85" fmla="*/ 2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1" h="220">
                  <a:moveTo>
                    <a:pt x="162" y="0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1" y="218"/>
                  </a:lnTo>
                  <a:lnTo>
                    <a:pt x="18" y="220"/>
                  </a:lnTo>
                  <a:lnTo>
                    <a:pt x="181" y="220"/>
                  </a:lnTo>
                  <a:lnTo>
                    <a:pt x="181" y="18"/>
                  </a:lnTo>
                  <a:lnTo>
                    <a:pt x="181" y="18"/>
                  </a:lnTo>
                  <a:lnTo>
                    <a:pt x="179" y="11"/>
                  </a:lnTo>
                  <a:lnTo>
                    <a:pt x="175" y="6"/>
                  </a:lnTo>
                  <a:lnTo>
                    <a:pt x="169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7" y="204"/>
                  </a:moveTo>
                  <a:lnTo>
                    <a:pt x="25" y="204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8" y="203"/>
                  </a:lnTo>
                  <a:lnTo>
                    <a:pt x="15" y="197"/>
                  </a:lnTo>
                  <a:lnTo>
                    <a:pt x="15" y="193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5" y="63"/>
                  </a:lnTo>
                  <a:lnTo>
                    <a:pt x="60" y="60"/>
                  </a:lnTo>
                  <a:lnTo>
                    <a:pt x="63" y="55"/>
                  </a:lnTo>
                  <a:lnTo>
                    <a:pt x="66" y="46"/>
                  </a:lnTo>
                  <a:lnTo>
                    <a:pt x="66" y="14"/>
                  </a:lnTo>
                  <a:lnTo>
                    <a:pt x="157" y="14"/>
                  </a:lnTo>
                  <a:lnTo>
                    <a:pt x="157" y="14"/>
                  </a:lnTo>
                  <a:lnTo>
                    <a:pt x="160" y="14"/>
                  </a:lnTo>
                  <a:lnTo>
                    <a:pt x="162" y="17"/>
                  </a:lnTo>
                  <a:lnTo>
                    <a:pt x="167" y="21"/>
                  </a:lnTo>
                  <a:lnTo>
                    <a:pt x="167" y="27"/>
                  </a:lnTo>
                  <a:lnTo>
                    <a:pt x="167" y="204"/>
                  </a:lnTo>
                  <a:lnTo>
                    <a:pt x="167" y="204"/>
                  </a:lnTo>
                  <a:lnTo>
                    <a:pt x="167" y="20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752622" y="1848943"/>
              <a:ext cx="317500" cy="1112837"/>
              <a:chOff x="9542463" y="3455988"/>
              <a:chExt cx="317500" cy="1112837"/>
            </a:xfrm>
          </p:grpSpPr>
          <p:sp>
            <p:nvSpPr>
              <p:cNvPr id="93" name="Rectangle 133"/>
              <p:cNvSpPr>
                <a:spLocks noChangeArrowheads="1"/>
              </p:cNvSpPr>
              <p:nvPr/>
            </p:nvSpPr>
            <p:spPr bwMode="auto">
              <a:xfrm>
                <a:off x="9609138" y="3890963"/>
                <a:ext cx="182563" cy="114300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134"/>
              <p:cNvSpPr>
                <a:spLocks/>
              </p:cNvSpPr>
              <p:nvPr/>
            </p:nvSpPr>
            <p:spPr bwMode="auto">
              <a:xfrm>
                <a:off x="9609138" y="3746500"/>
                <a:ext cx="182563" cy="144463"/>
              </a:xfrm>
              <a:custGeom>
                <a:avLst/>
                <a:gdLst>
                  <a:gd name="T0" fmla="*/ 27 w 82"/>
                  <a:gd name="T1" fmla="*/ 65 h 65"/>
                  <a:gd name="T2" fmla="*/ 0 w 82"/>
                  <a:gd name="T3" fmla="*/ 65 h 65"/>
                  <a:gd name="T4" fmla="*/ 0 w 82"/>
                  <a:gd name="T5" fmla="*/ 46 h 65"/>
                  <a:gd name="T6" fmla="*/ 1 w 82"/>
                  <a:gd name="T7" fmla="*/ 46 h 65"/>
                  <a:gd name="T8" fmla="*/ 31 w 82"/>
                  <a:gd name="T9" fmla="*/ 0 h 65"/>
                  <a:gd name="T10" fmla="*/ 51 w 82"/>
                  <a:gd name="T11" fmla="*/ 0 h 65"/>
                  <a:gd name="T12" fmla="*/ 82 w 82"/>
                  <a:gd name="T13" fmla="*/ 46 h 65"/>
                  <a:gd name="T14" fmla="*/ 82 w 82"/>
                  <a:gd name="T15" fmla="*/ 46 h 65"/>
                  <a:gd name="T16" fmla="*/ 82 w 82"/>
                  <a:gd name="T17" fmla="*/ 46 h 65"/>
                  <a:gd name="T18" fmla="*/ 82 w 82"/>
                  <a:gd name="T19" fmla="*/ 65 h 65"/>
                  <a:gd name="T20" fmla="*/ 27 w 82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65">
                    <a:moveTo>
                      <a:pt x="27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65"/>
                      <a:pt x="82" y="65"/>
                      <a:pt x="82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135"/>
              <p:cNvSpPr>
                <a:spLocks/>
              </p:cNvSpPr>
              <p:nvPr/>
            </p:nvSpPr>
            <p:spPr bwMode="auto">
              <a:xfrm>
                <a:off x="9623425" y="3849688"/>
                <a:ext cx="44450" cy="41275"/>
              </a:xfrm>
              <a:custGeom>
                <a:avLst/>
                <a:gdLst>
                  <a:gd name="T0" fmla="*/ 28 w 28"/>
                  <a:gd name="T1" fmla="*/ 26 h 26"/>
                  <a:gd name="T2" fmla="*/ 26 w 28"/>
                  <a:gd name="T3" fmla="*/ 26 h 26"/>
                  <a:gd name="T4" fmla="*/ 0 w 28"/>
                  <a:gd name="T5" fmla="*/ 26 h 26"/>
                  <a:gd name="T6" fmla="*/ 0 w 28"/>
                  <a:gd name="T7" fmla="*/ 0 h 26"/>
                  <a:gd name="T8" fmla="*/ 28 w 28"/>
                  <a:gd name="T9" fmla="*/ 0 h 26"/>
                  <a:gd name="T10" fmla="*/ 28 w 28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6">
                    <a:moveTo>
                      <a:pt x="28" y="26"/>
                    </a:moveTo>
                    <a:lnTo>
                      <a:pt x="26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136"/>
              <p:cNvSpPr>
                <a:spLocks/>
              </p:cNvSpPr>
              <p:nvPr/>
            </p:nvSpPr>
            <p:spPr bwMode="auto">
              <a:xfrm>
                <a:off x="9623425" y="3746500"/>
                <a:ext cx="80963" cy="103188"/>
              </a:xfrm>
              <a:custGeom>
                <a:avLst/>
                <a:gdLst>
                  <a:gd name="T0" fmla="*/ 51 w 51"/>
                  <a:gd name="T1" fmla="*/ 0 h 65"/>
                  <a:gd name="T2" fmla="*/ 42 w 51"/>
                  <a:gd name="T3" fmla="*/ 0 h 65"/>
                  <a:gd name="T4" fmla="*/ 0 w 51"/>
                  <a:gd name="T5" fmla="*/ 65 h 65"/>
                  <a:gd name="T6" fmla="*/ 28 w 51"/>
                  <a:gd name="T7" fmla="*/ 65 h 65"/>
                  <a:gd name="T8" fmla="*/ 51 w 51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5">
                    <a:moveTo>
                      <a:pt x="51" y="0"/>
                    </a:moveTo>
                    <a:lnTo>
                      <a:pt x="42" y="0"/>
                    </a:lnTo>
                    <a:lnTo>
                      <a:pt x="0" y="65"/>
                    </a:lnTo>
                    <a:lnTo>
                      <a:pt x="28" y="65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137"/>
              <p:cNvSpPr>
                <a:spLocks noEditPoints="1"/>
              </p:cNvSpPr>
              <p:nvPr/>
            </p:nvSpPr>
            <p:spPr bwMode="auto">
              <a:xfrm>
                <a:off x="9558338" y="3455988"/>
                <a:ext cx="284163" cy="338138"/>
              </a:xfrm>
              <a:custGeom>
                <a:avLst/>
                <a:gdLst>
                  <a:gd name="T0" fmla="*/ 64 w 128"/>
                  <a:gd name="T1" fmla="*/ 8 h 152"/>
                  <a:gd name="T2" fmla="*/ 117 w 128"/>
                  <a:gd name="T3" fmla="*/ 23 h 152"/>
                  <a:gd name="T4" fmla="*/ 64 w 128"/>
                  <a:gd name="T5" fmla="*/ 38 h 152"/>
                  <a:gd name="T6" fmla="*/ 11 w 128"/>
                  <a:gd name="T7" fmla="*/ 23 h 152"/>
                  <a:gd name="T8" fmla="*/ 64 w 128"/>
                  <a:gd name="T9" fmla="*/ 8 h 152"/>
                  <a:gd name="T10" fmla="*/ 64 w 128"/>
                  <a:gd name="T11" fmla="*/ 0 h 152"/>
                  <a:gd name="T12" fmla="*/ 39 w 128"/>
                  <a:gd name="T13" fmla="*/ 2 h 152"/>
                  <a:gd name="T14" fmla="*/ 19 w 128"/>
                  <a:gd name="T15" fmla="*/ 7 h 152"/>
                  <a:gd name="T16" fmla="*/ 5 w 128"/>
                  <a:gd name="T17" fmla="*/ 15 h 152"/>
                  <a:gd name="T18" fmla="*/ 1 w 128"/>
                  <a:gd name="T19" fmla="*/ 20 h 152"/>
                  <a:gd name="T20" fmla="*/ 0 w 128"/>
                  <a:gd name="T21" fmla="*/ 25 h 152"/>
                  <a:gd name="T22" fmla="*/ 0 w 128"/>
                  <a:gd name="T23" fmla="*/ 126 h 152"/>
                  <a:gd name="T24" fmla="*/ 1 w 128"/>
                  <a:gd name="T25" fmla="*/ 132 h 152"/>
                  <a:gd name="T26" fmla="*/ 5 w 128"/>
                  <a:gd name="T27" fmla="*/ 136 h 152"/>
                  <a:gd name="T28" fmla="*/ 19 w 128"/>
                  <a:gd name="T29" fmla="*/ 144 h 152"/>
                  <a:gd name="T30" fmla="*/ 39 w 128"/>
                  <a:gd name="T31" fmla="*/ 150 h 152"/>
                  <a:gd name="T32" fmla="*/ 64 w 128"/>
                  <a:gd name="T33" fmla="*/ 152 h 152"/>
                  <a:gd name="T34" fmla="*/ 110 w 128"/>
                  <a:gd name="T35" fmla="*/ 144 h 152"/>
                  <a:gd name="T36" fmla="*/ 123 w 128"/>
                  <a:gd name="T37" fmla="*/ 136 h 152"/>
                  <a:gd name="T38" fmla="*/ 127 w 128"/>
                  <a:gd name="T39" fmla="*/ 132 h 152"/>
                  <a:gd name="T40" fmla="*/ 128 w 128"/>
                  <a:gd name="T41" fmla="*/ 126 h 152"/>
                  <a:gd name="T42" fmla="*/ 128 w 128"/>
                  <a:gd name="T43" fmla="*/ 25 h 152"/>
                  <a:gd name="T44" fmla="*/ 123 w 128"/>
                  <a:gd name="T45" fmla="*/ 15 h 152"/>
                  <a:gd name="T46" fmla="*/ 110 w 128"/>
                  <a:gd name="T47" fmla="*/ 7 h 152"/>
                  <a:gd name="T48" fmla="*/ 89 w 128"/>
                  <a:gd name="T49" fmla="*/ 2 h 152"/>
                  <a:gd name="T50" fmla="*/ 64 w 128"/>
                  <a:gd name="T5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52">
                    <a:moveTo>
                      <a:pt x="64" y="8"/>
                    </a:moveTo>
                    <a:cubicBezTo>
                      <a:pt x="93" y="8"/>
                      <a:pt x="117" y="14"/>
                      <a:pt x="117" y="23"/>
                    </a:cubicBezTo>
                    <a:cubicBezTo>
                      <a:pt x="117" y="31"/>
                      <a:pt x="93" y="38"/>
                      <a:pt x="64" y="38"/>
                    </a:cubicBezTo>
                    <a:cubicBezTo>
                      <a:pt x="34" y="38"/>
                      <a:pt x="11" y="31"/>
                      <a:pt x="11" y="23"/>
                    </a:cubicBezTo>
                    <a:cubicBezTo>
                      <a:pt x="11" y="14"/>
                      <a:pt x="34" y="8"/>
                      <a:pt x="64" y="8"/>
                    </a:cubicBezTo>
                    <a:close/>
                    <a:moveTo>
                      <a:pt x="64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47" y="151"/>
                      <a:pt x="55" y="152"/>
                      <a:pt x="64" y="152"/>
                    </a:cubicBezTo>
                    <a:cubicBezTo>
                      <a:pt x="82" y="152"/>
                      <a:pt x="98" y="149"/>
                      <a:pt x="110" y="144"/>
                    </a:cubicBezTo>
                    <a:cubicBezTo>
                      <a:pt x="115" y="142"/>
                      <a:pt x="120" y="139"/>
                      <a:pt x="123" y="136"/>
                    </a:cubicBezTo>
                    <a:cubicBezTo>
                      <a:pt x="125" y="135"/>
                      <a:pt x="126" y="133"/>
                      <a:pt x="127" y="132"/>
                    </a:cubicBezTo>
                    <a:cubicBezTo>
                      <a:pt x="128" y="130"/>
                      <a:pt x="128" y="128"/>
                      <a:pt x="128" y="1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22"/>
                      <a:pt x="127" y="18"/>
                      <a:pt x="123" y="15"/>
                    </a:cubicBezTo>
                    <a:cubicBezTo>
                      <a:pt x="120" y="12"/>
                      <a:pt x="115" y="10"/>
                      <a:pt x="110" y="7"/>
                    </a:cubicBezTo>
                    <a:cubicBezTo>
                      <a:pt x="104" y="5"/>
                      <a:pt x="97" y="3"/>
                      <a:pt x="89" y="2"/>
                    </a:cubicBezTo>
                    <a:cubicBezTo>
                      <a:pt x="82" y="1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138"/>
              <p:cNvSpPr>
                <a:spLocks noChangeArrowheads="1"/>
              </p:cNvSpPr>
              <p:nvPr/>
            </p:nvSpPr>
            <p:spPr bwMode="auto">
              <a:xfrm>
                <a:off x="9623425" y="3890963"/>
                <a:ext cx="44450" cy="114300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139"/>
              <p:cNvSpPr>
                <a:spLocks/>
              </p:cNvSpPr>
              <p:nvPr/>
            </p:nvSpPr>
            <p:spPr bwMode="auto">
              <a:xfrm>
                <a:off x="9542463" y="3949700"/>
                <a:ext cx="317500" cy="234950"/>
              </a:xfrm>
              <a:custGeom>
                <a:avLst/>
                <a:gdLst>
                  <a:gd name="T0" fmla="*/ 143 w 143"/>
                  <a:gd name="T1" fmla="*/ 53 h 106"/>
                  <a:gd name="T2" fmla="*/ 130 w 143"/>
                  <a:gd name="T3" fmla="*/ 38 h 106"/>
                  <a:gd name="T4" fmla="*/ 130 w 143"/>
                  <a:gd name="T5" fmla="*/ 37 h 106"/>
                  <a:gd name="T6" fmla="*/ 108 w 143"/>
                  <a:gd name="T7" fmla="*/ 15 h 106"/>
                  <a:gd name="T8" fmla="*/ 93 w 143"/>
                  <a:gd name="T9" fmla="*/ 21 h 106"/>
                  <a:gd name="T10" fmla="*/ 63 w 143"/>
                  <a:gd name="T11" fmla="*/ 0 h 106"/>
                  <a:gd name="T12" fmla="*/ 37 w 143"/>
                  <a:gd name="T13" fmla="*/ 13 h 106"/>
                  <a:gd name="T14" fmla="*/ 29 w 143"/>
                  <a:gd name="T15" fmla="*/ 11 h 106"/>
                  <a:gd name="T16" fmla="*/ 19 w 143"/>
                  <a:gd name="T17" fmla="*/ 14 h 106"/>
                  <a:gd name="T18" fmla="*/ 11 w 143"/>
                  <a:gd name="T19" fmla="*/ 29 h 106"/>
                  <a:gd name="T20" fmla="*/ 0 w 143"/>
                  <a:gd name="T21" fmla="*/ 49 h 106"/>
                  <a:gd name="T22" fmla="*/ 0 w 143"/>
                  <a:gd name="T23" fmla="*/ 51 h 106"/>
                  <a:gd name="T24" fmla="*/ 0 w 143"/>
                  <a:gd name="T25" fmla="*/ 52 h 106"/>
                  <a:gd name="T26" fmla="*/ 18 w 143"/>
                  <a:gd name="T27" fmla="*/ 73 h 106"/>
                  <a:gd name="T28" fmla="*/ 18 w 143"/>
                  <a:gd name="T29" fmla="*/ 75 h 106"/>
                  <a:gd name="T30" fmla="*/ 49 w 143"/>
                  <a:gd name="T31" fmla="*/ 106 h 106"/>
                  <a:gd name="T32" fmla="*/ 75 w 143"/>
                  <a:gd name="T33" fmla="*/ 92 h 106"/>
                  <a:gd name="T34" fmla="*/ 83 w 143"/>
                  <a:gd name="T35" fmla="*/ 94 h 106"/>
                  <a:gd name="T36" fmla="*/ 93 w 143"/>
                  <a:gd name="T37" fmla="*/ 91 h 106"/>
                  <a:gd name="T38" fmla="*/ 94 w 143"/>
                  <a:gd name="T39" fmla="*/ 90 h 106"/>
                  <a:gd name="T40" fmla="*/ 98 w 143"/>
                  <a:gd name="T41" fmla="*/ 90 h 106"/>
                  <a:gd name="T42" fmla="*/ 116 w 143"/>
                  <a:gd name="T43" fmla="*/ 80 h 106"/>
                  <a:gd name="T44" fmla="*/ 122 w 143"/>
                  <a:gd name="T45" fmla="*/ 82 h 106"/>
                  <a:gd name="T46" fmla="*/ 129 w 143"/>
                  <a:gd name="T47" fmla="*/ 80 h 106"/>
                  <a:gd name="T48" fmla="*/ 135 w 143"/>
                  <a:gd name="T49" fmla="*/ 70 h 106"/>
                  <a:gd name="T50" fmla="*/ 143 w 143"/>
                  <a:gd name="T51" fmla="*/ 55 h 106"/>
                  <a:gd name="T52" fmla="*/ 143 w 143"/>
                  <a:gd name="T53" fmla="*/ 54 h 106"/>
                  <a:gd name="T54" fmla="*/ 143 w 143"/>
                  <a:gd name="T5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06">
                    <a:moveTo>
                      <a:pt x="143" y="53"/>
                    </a:moveTo>
                    <a:cubicBezTo>
                      <a:pt x="143" y="45"/>
                      <a:pt x="137" y="39"/>
                      <a:pt x="130" y="38"/>
                    </a:cubicBezTo>
                    <a:cubicBezTo>
                      <a:pt x="130" y="38"/>
                      <a:pt x="130" y="37"/>
                      <a:pt x="130" y="37"/>
                    </a:cubicBezTo>
                    <a:cubicBezTo>
                      <a:pt x="130" y="25"/>
                      <a:pt x="120" y="15"/>
                      <a:pt x="108" y="15"/>
                    </a:cubicBezTo>
                    <a:cubicBezTo>
                      <a:pt x="102" y="15"/>
                      <a:pt x="97" y="17"/>
                      <a:pt x="93" y="21"/>
                    </a:cubicBezTo>
                    <a:cubicBezTo>
                      <a:pt x="89" y="9"/>
                      <a:pt x="77" y="0"/>
                      <a:pt x="63" y="0"/>
                    </a:cubicBezTo>
                    <a:cubicBezTo>
                      <a:pt x="52" y="0"/>
                      <a:pt x="43" y="5"/>
                      <a:pt x="37" y="13"/>
                    </a:cubicBezTo>
                    <a:cubicBezTo>
                      <a:pt x="35" y="12"/>
                      <a:pt x="32" y="11"/>
                      <a:pt x="29" y="11"/>
                    </a:cubicBezTo>
                    <a:cubicBezTo>
                      <a:pt x="25" y="11"/>
                      <a:pt x="22" y="12"/>
                      <a:pt x="19" y="14"/>
                    </a:cubicBezTo>
                    <a:cubicBezTo>
                      <a:pt x="14" y="17"/>
                      <a:pt x="11" y="23"/>
                      <a:pt x="11" y="29"/>
                    </a:cubicBezTo>
                    <a:cubicBezTo>
                      <a:pt x="4" y="33"/>
                      <a:pt x="0" y="41"/>
                      <a:pt x="0" y="49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63"/>
                      <a:pt x="8" y="72"/>
                      <a:pt x="18" y="73"/>
                    </a:cubicBezTo>
                    <a:cubicBezTo>
                      <a:pt x="18" y="74"/>
                      <a:pt x="18" y="74"/>
                      <a:pt x="18" y="75"/>
                    </a:cubicBezTo>
                    <a:cubicBezTo>
                      <a:pt x="18" y="92"/>
                      <a:pt x="32" y="106"/>
                      <a:pt x="49" y="106"/>
                    </a:cubicBezTo>
                    <a:cubicBezTo>
                      <a:pt x="59" y="106"/>
                      <a:pt x="69" y="100"/>
                      <a:pt x="75" y="92"/>
                    </a:cubicBezTo>
                    <a:cubicBezTo>
                      <a:pt x="77" y="93"/>
                      <a:pt x="80" y="94"/>
                      <a:pt x="83" y="94"/>
                    </a:cubicBezTo>
                    <a:cubicBezTo>
                      <a:pt x="87" y="94"/>
                      <a:pt x="90" y="93"/>
                      <a:pt x="93" y="91"/>
                    </a:cubicBezTo>
                    <a:cubicBezTo>
                      <a:pt x="94" y="91"/>
                      <a:pt x="94" y="90"/>
                      <a:pt x="94" y="90"/>
                    </a:cubicBezTo>
                    <a:cubicBezTo>
                      <a:pt x="96" y="90"/>
                      <a:pt x="97" y="90"/>
                      <a:pt x="98" y="90"/>
                    </a:cubicBezTo>
                    <a:cubicBezTo>
                      <a:pt x="105" y="90"/>
                      <a:pt x="112" y="86"/>
                      <a:pt x="116" y="80"/>
                    </a:cubicBezTo>
                    <a:cubicBezTo>
                      <a:pt x="118" y="81"/>
                      <a:pt x="120" y="82"/>
                      <a:pt x="122" y="82"/>
                    </a:cubicBezTo>
                    <a:cubicBezTo>
                      <a:pt x="125" y="82"/>
                      <a:pt x="127" y="81"/>
                      <a:pt x="129" y="80"/>
                    </a:cubicBezTo>
                    <a:cubicBezTo>
                      <a:pt x="133" y="78"/>
                      <a:pt x="135" y="74"/>
                      <a:pt x="135" y="70"/>
                    </a:cubicBezTo>
                    <a:cubicBezTo>
                      <a:pt x="140" y="66"/>
                      <a:pt x="143" y="61"/>
                      <a:pt x="143" y="55"/>
                    </a:cubicBezTo>
                    <a:cubicBezTo>
                      <a:pt x="143" y="55"/>
                      <a:pt x="143" y="54"/>
                      <a:pt x="143" y="54"/>
                    </a:cubicBezTo>
                    <a:cubicBezTo>
                      <a:pt x="143" y="53"/>
                      <a:pt x="143" y="53"/>
                      <a:pt x="143" y="5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140"/>
              <p:cNvSpPr>
                <a:spLocks/>
              </p:cNvSpPr>
              <p:nvPr/>
            </p:nvSpPr>
            <p:spPr bwMode="auto">
              <a:xfrm>
                <a:off x="96853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141"/>
              <p:cNvSpPr>
                <a:spLocks/>
              </p:cNvSpPr>
              <p:nvPr/>
            </p:nvSpPr>
            <p:spPr bwMode="auto">
              <a:xfrm>
                <a:off x="9712325" y="4146550"/>
                <a:ext cx="11113" cy="422275"/>
              </a:xfrm>
              <a:custGeom>
                <a:avLst/>
                <a:gdLst>
                  <a:gd name="T0" fmla="*/ 2 w 5"/>
                  <a:gd name="T1" fmla="*/ 190 h 190"/>
                  <a:gd name="T2" fmla="*/ 0 w 5"/>
                  <a:gd name="T3" fmla="*/ 187 h 190"/>
                  <a:gd name="T4" fmla="*/ 0 w 5"/>
                  <a:gd name="T5" fmla="*/ 2 h 190"/>
                  <a:gd name="T6" fmla="*/ 2 w 5"/>
                  <a:gd name="T7" fmla="*/ 0 h 190"/>
                  <a:gd name="T8" fmla="*/ 5 w 5"/>
                  <a:gd name="T9" fmla="*/ 2 h 190"/>
                  <a:gd name="T10" fmla="*/ 5 w 5"/>
                  <a:gd name="T11" fmla="*/ 187 h 190"/>
                  <a:gd name="T12" fmla="*/ 2 w 5"/>
                  <a:gd name="T1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0">
                    <a:moveTo>
                      <a:pt x="2" y="190"/>
                    </a:moveTo>
                    <a:cubicBezTo>
                      <a:pt x="1" y="190"/>
                      <a:pt x="0" y="189"/>
                      <a:pt x="0" y="18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5" y="189"/>
                      <a:pt x="4" y="190"/>
                      <a:pt x="2" y="19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142"/>
              <p:cNvSpPr>
                <a:spLocks/>
              </p:cNvSpPr>
              <p:nvPr/>
            </p:nvSpPr>
            <p:spPr bwMode="auto">
              <a:xfrm>
                <a:off x="97361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4" name="Freeform 143"/>
            <p:cNvSpPr>
              <a:spLocks/>
            </p:cNvSpPr>
            <p:nvPr/>
          </p:nvSpPr>
          <p:spPr bwMode="auto">
            <a:xfrm>
              <a:off x="10820330" y="610238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44"/>
            <p:cNvSpPr>
              <a:spLocks/>
            </p:cNvSpPr>
            <p:nvPr/>
          </p:nvSpPr>
          <p:spPr bwMode="auto">
            <a:xfrm>
              <a:off x="10794930" y="561025"/>
              <a:ext cx="12700" cy="192088"/>
            </a:xfrm>
            <a:custGeom>
              <a:avLst/>
              <a:gdLst>
                <a:gd name="T0" fmla="*/ 3 w 6"/>
                <a:gd name="T1" fmla="*/ 0 h 87"/>
                <a:gd name="T2" fmla="*/ 6 w 6"/>
                <a:gd name="T3" fmla="*/ 3 h 87"/>
                <a:gd name="T4" fmla="*/ 6 w 6"/>
                <a:gd name="T5" fmla="*/ 85 h 87"/>
                <a:gd name="T6" fmla="*/ 3 w 6"/>
                <a:gd name="T7" fmla="*/ 87 h 87"/>
                <a:gd name="T8" fmla="*/ 0 w 6"/>
                <a:gd name="T9" fmla="*/ 85 h 87"/>
                <a:gd name="T10" fmla="*/ 0 w 6"/>
                <a:gd name="T11" fmla="*/ 3 h 87"/>
                <a:gd name="T12" fmla="*/ 3 w 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7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4" y="87"/>
                    <a:pt x="3" y="87"/>
                  </a:cubicBezTo>
                  <a:cubicBezTo>
                    <a:pt x="2" y="87"/>
                    <a:pt x="0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45"/>
            <p:cNvSpPr>
              <a:spLocks/>
            </p:cNvSpPr>
            <p:nvPr/>
          </p:nvSpPr>
          <p:spPr bwMode="auto">
            <a:xfrm>
              <a:off x="10769530" y="610238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46"/>
            <p:cNvSpPr>
              <a:spLocks/>
            </p:cNvSpPr>
            <p:nvPr/>
          </p:nvSpPr>
          <p:spPr bwMode="auto">
            <a:xfrm>
              <a:off x="10521880" y="969013"/>
              <a:ext cx="285750" cy="300038"/>
            </a:xfrm>
            <a:custGeom>
              <a:avLst/>
              <a:gdLst>
                <a:gd name="T0" fmla="*/ 126 w 129"/>
                <a:gd name="T1" fmla="*/ 135 h 135"/>
                <a:gd name="T2" fmla="*/ 124 w 129"/>
                <a:gd name="T3" fmla="*/ 134 h 135"/>
                <a:gd name="T4" fmla="*/ 1 w 129"/>
                <a:gd name="T5" fmla="*/ 5 h 135"/>
                <a:gd name="T6" fmla="*/ 1 w 129"/>
                <a:gd name="T7" fmla="*/ 1 h 135"/>
                <a:gd name="T8" fmla="*/ 5 w 129"/>
                <a:gd name="T9" fmla="*/ 1 h 135"/>
                <a:gd name="T10" fmla="*/ 128 w 129"/>
                <a:gd name="T11" fmla="*/ 130 h 135"/>
                <a:gd name="T12" fmla="*/ 128 w 129"/>
                <a:gd name="T13" fmla="*/ 134 h 135"/>
                <a:gd name="T14" fmla="*/ 126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126" y="135"/>
                  </a:moveTo>
                  <a:cubicBezTo>
                    <a:pt x="125" y="135"/>
                    <a:pt x="124" y="135"/>
                    <a:pt x="124" y="1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9" y="131"/>
                    <a:pt x="129" y="133"/>
                    <a:pt x="128" y="134"/>
                  </a:cubicBezTo>
                  <a:cubicBezTo>
                    <a:pt x="127" y="135"/>
                    <a:pt x="127" y="135"/>
                    <a:pt x="126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47"/>
            <p:cNvSpPr>
              <a:spLocks/>
            </p:cNvSpPr>
            <p:nvPr/>
          </p:nvSpPr>
          <p:spPr bwMode="auto">
            <a:xfrm>
              <a:off x="10633005" y="962663"/>
              <a:ext cx="174625" cy="306388"/>
            </a:xfrm>
            <a:custGeom>
              <a:avLst/>
              <a:gdLst>
                <a:gd name="T0" fmla="*/ 76 w 79"/>
                <a:gd name="T1" fmla="*/ 138 h 138"/>
                <a:gd name="T2" fmla="*/ 73 w 79"/>
                <a:gd name="T3" fmla="*/ 136 h 138"/>
                <a:gd name="T4" fmla="*/ 1 w 79"/>
                <a:gd name="T5" fmla="*/ 5 h 138"/>
                <a:gd name="T6" fmla="*/ 2 w 79"/>
                <a:gd name="T7" fmla="*/ 1 h 138"/>
                <a:gd name="T8" fmla="*/ 6 w 79"/>
                <a:gd name="T9" fmla="*/ 2 h 138"/>
                <a:gd name="T10" fmla="*/ 78 w 79"/>
                <a:gd name="T11" fmla="*/ 134 h 138"/>
                <a:gd name="T12" fmla="*/ 77 w 79"/>
                <a:gd name="T13" fmla="*/ 138 h 138"/>
                <a:gd name="T14" fmla="*/ 76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76" y="138"/>
                  </a:moveTo>
                  <a:cubicBezTo>
                    <a:pt x="75" y="138"/>
                    <a:pt x="74" y="137"/>
                    <a:pt x="73" y="13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9" y="135"/>
                    <a:pt x="79" y="137"/>
                    <a:pt x="77" y="138"/>
                  </a:cubicBezTo>
                  <a:cubicBezTo>
                    <a:pt x="77" y="138"/>
                    <a:pt x="76" y="138"/>
                    <a:pt x="76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10740955" y="962663"/>
              <a:ext cx="66675" cy="306388"/>
            </a:xfrm>
            <a:custGeom>
              <a:avLst/>
              <a:gdLst>
                <a:gd name="T0" fmla="*/ 27 w 30"/>
                <a:gd name="T1" fmla="*/ 138 h 138"/>
                <a:gd name="T2" fmla="*/ 24 w 30"/>
                <a:gd name="T3" fmla="*/ 136 h 138"/>
                <a:gd name="T4" fmla="*/ 0 w 30"/>
                <a:gd name="T5" fmla="*/ 4 h 138"/>
                <a:gd name="T6" fmla="*/ 2 w 30"/>
                <a:gd name="T7" fmla="*/ 1 h 138"/>
                <a:gd name="T8" fmla="*/ 6 w 30"/>
                <a:gd name="T9" fmla="*/ 3 h 138"/>
                <a:gd name="T10" fmla="*/ 30 w 30"/>
                <a:gd name="T11" fmla="*/ 135 h 138"/>
                <a:gd name="T12" fmla="*/ 27 w 30"/>
                <a:gd name="T13" fmla="*/ 138 h 138"/>
                <a:gd name="T14" fmla="*/ 27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27" y="138"/>
                  </a:moveTo>
                  <a:cubicBezTo>
                    <a:pt x="26" y="138"/>
                    <a:pt x="24" y="137"/>
                    <a:pt x="24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0"/>
                    <a:pt x="5" y="1"/>
                    <a:pt x="6" y="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29" y="138"/>
                    <a:pt x="27" y="138"/>
                  </a:cubicBezTo>
                  <a:cubicBezTo>
                    <a:pt x="27" y="138"/>
                    <a:pt x="27" y="138"/>
                    <a:pt x="27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10794930" y="962663"/>
              <a:ext cx="66675" cy="306388"/>
            </a:xfrm>
            <a:custGeom>
              <a:avLst/>
              <a:gdLst>
                <a:gd name="T0" fmla="*/ 3 w 30"/>
                <a:gd name="T1" fmla="*/ 138 h 138"/>
                <a:gd name="T2" fmla="*/ 2 w 30"/>
                <a:gd name="T3" fmla="*/ 138 h 138"/>
                <a:gd name="T4" fmla="*/ 0 w 30"/>
                <a:gd name="T5" fmla="*/ 135 h 138"/>
                <a:gd name="T6" fmla="*/ 24 w 30"/>
                <a:gd name="T7" fmla="*/ 3 h 138"/>
                <a:gd name="T8" fmla="*/ 28 w 30"/>
                <a:gd name="T9" fmla="*/ 1 h 138"/>
                <a:gd name="T10" fmla="*/ 30 w 30"/>
                <a:gd name="T11" fmla="*/ 4 h 138"/>
                <a:gd name="T12" fmla="*/ 6 w 30"/>
                <a:gd name="T13" fmla="*/ 136 h 138"/>
                <a:gd name="T14" fmla="*/ 3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3" y="138"/>
                  </a:moveTo>
                  <a:cubicBezTo>
                    <a:pt x="3" y="138"/>
                    <a:pt x="3" y="138"/>
                    <a:pt x="2" y="138"/>
                  </a:cubicBezTo>
                  <a:cubicBezTo>
                    <a:pt x="1" y="138"/>
                    <a:pt x="0" y="136"/>
                    <a:pt x="0" y="13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29" y="1"/>
                    <a:pt x="30" y="2"/>
                    <a:pt x="30" y="4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10794930" y="962663"/>
              <a:ext cx="174625" cy="306388"/>
            </a:xfrm>
            <a:custGeom>
              <a:avLst/>
              <a:gdLst>
                <a:gd name="T0" fmla="*/ 3 w 79"/>
                <a:gd name="T1" fmla="*/ 138 h 138"/>
                <a:gd name="T2" fmla="*/ 2 w 79"/>
                <a:gd name="T3" fmla="*/ 138 h 138"/>
                <a:gd name="T4" fmla="*/ 0 w 79"/>
                <a:gd name="T5" fmla="*/ 134 h 138"/>
                <a:gd name="T6" fmla="*/ 73 w 79"/>
                <a:gd name="T7" fmla="*/ 2 h 138"/>
                <a:gd name="T8" fmla="*/ 77 w 79"/>
                <a:gd name="T9" fmla="*/ 1 h 138"/>
                <a:gd name="T10" fmla="*/ 78 w 79"/>
                <a:gd name="T11" fmla="*/ 5 h 138"/>
                <a:gd name="T12" fmla="*/ 5 w 79"/>
                <a:gd name="T13" fmla="*/ 136 h 138"/>
                <a:gd name="T14" fmla="*/ 3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3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0" y="137"/>
                    <a:pt x="0" y="135"/>
                    <a:pt x="0" y="13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1"/>
                    <a:pt x="76" y="0"/>
                    <a:pt x="77" y="1"/>
                  </a:cubicBezTo>
                  <a:cubicBezTo>
                    <a:pt x="78" y="2"/>
                    <a:pt x="79" y="3"/>
                    <a:pt x="78" y="5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10794930" y="969013"/>
              <a:ext cx="285750" cy="300038"/>
            </a:xfrm>
            <a:custGeom>
              <a:avLst/>
              <a:gdLst>
                <a:gd name="T0" fmla="*/ 3 w 129"/>
                <a:gd name="T1" fmla="*/ 135 h 135"/>
                <a:gd name="T2" fmla="*/ 1 w 129"/>
                <a:gd name="T3" fmla="*/ 134 h 135"/>
                <a:gd name="T4" fmla="*/ 1 w 129"/>
                <a:gd name="T5" fmla="*/ 130 h 135"/>
                <a:gd name="T6" fmla="*/ 123 w 129"/>
                <a:gd name="T7" fmla="*/ 1 h 135"/>
                <a:gd name="T8" fmla="*/ 127 w 129"/>
                <a:gd name="T9" fmla="*/ 1 h 135"/>
                <a:gd name="T10" fmla="*/ 128 w 129"/>
                <a:gd name="T11" fmla="*/ 5 h 135"/>
                <a:gd name="T12" fmla="*/ 5 w 129"/>
                <a:gd name="T13" fmla="*/ 134 h 135"/>
                <a:gd name="T14" fmla="*/ 3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3" y="135"/>
                  </a:moveTo>
                  <a:cubicBezTo>
                    <a:pt x="2" y="135"/>
                    <a:pt x="2" y="135"/>
                    <a:pt x="1" y="134"/>
                  </a:cubicBezTo>
                  <a:cubicBezTo>
                    <a:pt x="0" y="133"/>
                    <a:pt x="0" y="131"/>
                    <a:pt x="1" y="13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7" y="1"/>
                  </a:cubicBezTo>
                  <a:cubicBezTo>
                    <a:pt x="129" y="2"/>
                    <a:pt x="129" y="4"/>
                    <a:pt x="128" y="5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5"/>
                    <a:pt x="4" y="135"/>
                    <a:pt x="3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2"/>
            <p:cNvSpPr>
              <a:spLocks/>
            </p:cNvSpPr>
            <p:nvPr/>
          </p:nvSpPr>
          <p:spPr bwMode="auto">
            <a:xfrm>
              <a:off x="10528230" y="734063"/>
              <a:ext cx="544513" cy="241300"/>
            </a:xfrm>
            <a:custGeom>
              <a:avLst/>
              <a:gdLst>
                <a:gd name="T0" fmla="*/ 26 w 245"/>
                <a:gd name="T1" fmla="*/ 93 h 109"/>
                <a:gd name="T2" fmla="*/ 50 w 245"/>
                <a:gd name="T3" fmla="*/ 106 h 109"/>
                <a:gd name="T4" fmla="*/ 75 w 245"/>
                <a:gd name="T5" fmla="*/ 93 h 109"/>
                <a:gd name="T6" fmla="*/ 99 w 245"/>
                <a:gd name="T7" fmla="*/ 106 h 109"/>
                <a:gd name="T8" fmla="*/ 123 w 245"/>
                <a:gd name="T9" fmla="*/ 93 h 109"/>
                <a:gd name="T10" fmla="*/ 147 w 245"/>
                <a:gd name="T11" fmla="*/ 106 h 109"/>
                <a:gd name="T12" fmla="*/ 171 w 245"/>
                <a:gd name="T13" fmla="*/ 93 h 109"/>
                <a:gd name="T14" fmla="*/ 196 w 245"/>
                <a:gd name="T15" fmla="*/ 106 h 109"/>
                <a:gd name="T16" fmla="*/ 220 w 245"/>
                <a:gd name="T17" fmla="*/ 93 h 109"/>
                <a:gd name="T18" fmla="*/ 245 w 245"/>
                <a:gd name="T19" fmla="*/ 109 h 109"/>
                <a:gd name="T20" fmla="*/ 123 w 245"/>
                <a:gd name="T21" fmla="*/ 0 h 109"/>
                <a:gd name="T22" fmla="*/ 0 w 245"/>
                <a:gd name="T23" fmla="*/ 109 h 109"/>
                <a:gd name="T24" fmla="*/ 26 w 245"/>
                <a:gd name="T25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9">
                  <a:moveTo>
                    <a:pt x="26" y="93"/>
                  </a:moveTo>
                  <a:cubicBezTo>
                    <a:pt x="36" y="93"/>
                    <a:pt x="45" y="98"/>
                    <a:pt x="50" y="106"/>
                  </a:cubicBezTo>
                  <a:cubicBezTo>
                    <a:pt x="55" y="98"/>
                    <a:pt x="64" y="93"/>
                    <a:pt x="75" y="93"/>
                  </a:cubicBezTo>
                  <a:cubicBezTo>
                    <a:pt x="85" y="93"/>
                    <a:pt x="94" y="98"/>
                    <a:pt x="99" y="106"/>
                  </a:cubicBezTo>
                  <a:cubicBezTo>
                    <a:pt x="104" y="98"/>
                    <a:pt x="113" y="93"/>
                    <a:pt x="123" y="93"/>
                  </a:cubicBezTo>
                  <a:cubicBezTo>
                    <a:pt x="133" y="93"/>
                    <a:pt x="142" y="98"/>
                    <a:pt x="147" y="106"/>
                  </a:cubicBezTo>
                  <a:cubicBezTo>
                    <a:pt x="152" y="98"/>
                    <a:pt x="161" y="93"/>
                    <a:pt x="171" y="93"/>
                  </a:cubicBezTo>
                  <a:cubicBezTo>
                    <a:pt x="182" y="93"/>
                    <a:pt x="190" y="98"/>
                    <a:pt x="196" y="106"/>
                  </a:cubicBezTo>
                  <a:cubicBezTo>
                    <a:pt x="201" y="98"/>
                    <a:pt x="210" y="93"/>
                    <a:pt x="220" y="93"/>
                  </a:cubicBezTo>
                  <a:cubicBezTo>
                    <a:pt x="231" y="93"/>
                    <a:pt x="241" y="100"/>
                    <a:pt x="245" y="109"/>
                  </a:cubicBezTo>
                  <a:cubicBezTo>
                    <a:pt x="239" y="48"/>
                    <a:pt x="186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53"/>
            <p:cNvSpPr>
              <a:spLocks/>
            </p:cNvSpPr>
            <p:nvPr/>
          </p:nvSpPr>
          <p:spPr bwMode="auto">
            <a:xfrm>
              <a:off x="10528230" y="734063"/>
              <a:ext cx="288925" cy="241300"/>
            </a:xfrm>
            <a:custGeom>
              <a:avLst/>
              <a:gdLst>
                <a:gd name="T0" fmla="*/ 130 w 130"/>
                <a:gd name="T1" fmla="*/ 0 h 109"/>
                <a:gd name="T2" fmla="*/ 123 w 130"/>
                <a:gd name="T3" fmla="*/ 0 h 109"/>
                <a:gd name="T4" fmla="*/ 0 w 130"/>
                <a:gd name="T5" fmla="*/ 109 h 109"/>
                <a:gd name="T6" fmla="*/ 26 w 130"/>
                <a:gd name="T7" fmla="*/ 93 h 109"/>
                <a:gd name="T8" fmla="*/ 50 w 130"/>
                <a:gd name="T9" fmla="*/ 106 h 109"/>
                <a:gd name="T10" fmla="*/ 130 w 130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09">
                  <a:moveTo>
                    <a:pt x="130" y="0"/>
                  </a:moveTo>
                  <a:cubicBezTo>
                    <a:pt x="128" y="0"/>
                    <a:pt x="125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ubicBezTo>
                    <a:pt x="36" y="93"/>
                    <a:pt x="45" y="98"/>
                    <a:pt x="50" y="106"/>
                  </a:cubicBezTo>
                  <a:cubicBezTo>
                    <a:pt x="57" y="59"/>
                    <a:pt x="88" y="19"/>
                    <a:pt x="130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570897" y="2595876"/>
              <a:ext cx="317500" cy="1112837"/>
              <a:chOff x="9542463" y="3455988"/>
              <a:chExt cx="317500" cy="1112837"/>
            </a:xfrm>
          </p:grpSpPr>
          <p:sp>
            <p:nvSpPr>
              <p:cNvPr id="121" name="Rectangle 133"/>
              <p:cNvSpPr>
                <a:spLocks noChangeArrowheads="1"/>
              </p:cNvSpPr>
              <p:nvPr/>
            </p:nvSpPr>
            <p:spPr bwMode="auto">
              <a:xfrm>
                <a:off x="9609138" y="3890963"/>
                <a:ext cx="182563" cy="114300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34"/>
              <p:cNvSpPr>
                <a:spLocks/>
              </p:cNvSpPr>
              <p:nvPr/>
            </p:nvSpPr>
            <p:spPr bwMode="auto">
              <a:xfrm>
                <a:off x="9609138" y="3746500"/>
                <a:ext cx="182563" cy="144463"/>
              </a:xfrm>
              <a:custGeom>
                <a:avLst/>
                <a:gdLst>
                  <a:gd name="T0" fmla="*/ 27 w 82"/>
                  <a:gd name="T1" fmla="*/ 65 h 65"/>
                  <a:gd name="T2" fmla="*/ 0 w 82"/>
                  <a:gd name="T3" fmla="*/ 65 h 65"/>
                  <a:gd name="T4" fmla="*/ 0 w 82"/>
                  <a:gd name="T5" fmla="*/ 46 h 65"/>
                  <a:gd name="T6" fmla="*/ 1 w 82"/>
                  <a:gd name="T7" fmla="*/ 46 h 65"/>
                  <a:gd name="T8" fmla="*/ 31 w 82"/>
                  <a:gd name="T9" fmla="*/ 0 h 65"/>
                  <a:gd name="T10" fmla="*/ 51 w 82"/>
                  <a:gd name="T11" fmla="*/ 0 h 65"/>
                  <a:gd name="T12" fmla="*/ 82 w 82"/>
                  <a:gd name="T13" fmla="*/ 46 h 65"/>
                  <a:gd name="T14" fmla="*/ 82 w 82"/>
                  <a:gd name="T15" fmla="*/ 46 h 65"/>
                  <a:gd name="T16" fmla="*/ 82 w 82"/>
                  <a:gd name="T17" fmla="*/ 46 h 65"/>
                  <a:gd name="T18" fmla="*/ 82 w 82"/>
                  <a:gd name="T19" fmla="*/ 65 h 65"/>
                  <a:gd name="T20" fmla="*/ 27 w 82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65">
                    <a:moveTo>
                      <a:pt x="27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65"/>
                      <a:pt x="82" y="65"/>
                      <a:pt x="82" y="65"/>
                    </a:cubicBezTo>
                    <a:lnTo>
                      <a:pt x="27" y="65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35"/>
              <p:cNvSpPr>
                <a:spLocks/>
              </p:cNvSpPr>
              <p:nvPr/>
            </p:nvSpPr>
            <p:spPr bwMode="auto">
              <a:xfrm>
                <a:off x="9623425" y="3849688"/>
                <a:ext cx="44450" cy="41275"/>
              </a:xfrm>
              <a:custGeom>
                <a:avLst/>
                <a:gdLst>
                  <a:gd name="T0" fmla="*/ 28 w 28"/>
                  <a:gd name="T1" fmla="*/ 26 h 26"/>
                  <a:gd name="T2" fmla="*/ 26 w 28"/>
                  <a:gd name="T3" fmla="*/ 26 h 26"/>
                  <a:gd name="T4" fmla="*/ 0 w 28"/>
                  <a:gd name="T5" fmla="*/ 26 h 26"/>
                  <a:gd name="T6" fmla="*/ 0 w 28"/>
                  <a:gd name="T7" fmla="*/ 0 h 26"/>
                  <a:gd name="T8" fmla="*/ 28 w 28"/>
                  <a:gd name="T9" fmla="*/ 0 h 26"/>
                  <a:gd name="T10" fmla="*/ 28 w 28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6">
                    <a:moveTo>
                      <a:pt x="28" y="26"/>
                    </a:moveTo>
                    <a:lnTo>
                      <a:pt x="26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36"/>
              <p:cNvSpPr>
                <a:spLocks/>
              </p:cNvSpPr>
              <p:nvPr/>
            </p:nvSpPr>
            <p:spPr bwMode="auto">
              <a:xfrm>
                <a:off x="9623425" y="3746500"/>
                <a:ext cx="80963" cy="103188"/>
              </a:xfrm>
              <a:custGeom>
                <a:avLst/>
                <a:gdLst>
                  <a:gd name="T0" fmla="*/ 51 w 51"/>
                  <a:gd name="T1" fmla="*/ 0 h 65"/>
                  <a:gd name="T2" fmla="*/ 42 w 51"/>
                  <a:gd name="T3" fmla="*/ 0 h 65"/>
                  <a:gd name="T4" fmla="*/ 0 w 51"/>
                  <a:gd name="T5" fmla="*/ 65 h 65"/>
                  <a:gd name="T6" fmla="*/ 28 w 51"/>
                  <a:gd name="T7" fmla="*/ 65 h 65"/>
                  <a:gd name="T8" fmla="*/ 51 w 51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5">
                    <a:moveTo>
                      <a:pt x="51" y="0"/>
                    </a:moveTo>
                    <a:lnTo>
                      <a:pt x="42" y="0"/>
                    </a:lnTo>
                    <a:lnTo>
                      <a:pt x="0" y="65"/>
                    </a:lnTo>
                    <a:lnTo>
                      <a:pt x="28" y="65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37"/>
              <p:cNvSpPr>
                <a:spLocks noEditPoints="1"/>
              </p:cNvSpPr>
              <p:nvPr/>
            </p:nvSpPr>
            <p:spPr bwMode="auto">
              <a:xfrm>
                <a:off x="9558338" y="3455988"/>
                <a:ext cx="284163" cy="338138"/>
              </a:xfrm>
              <a:custGeom>
                <a:avLst/>
                <a:gdLst>
                  <a:gd name="T0" fmla="*/ 64 w 128"/>
                  <a:gd name="T1" fmla="*/ 8 h 152"/>
                  <a:gd name="T2" fmla="*/ 117 w 128"/>
                  <a:gd name="T3" fmla="*/ 23 h 152"/>
                  <a:gd name="T4" fmla="*/ 64 w 128"/>
                  <a:gd name="T5" fmla="*/ 38 h 152"/>
                  <a:gd name="T6" fmla="*/ 11 w 128"/>
                  <a:gd name="T7" fmla="*/ 23 h 152"/>
                  <a:gd name="T8" fmla="*/ 64 w 128"/>
                  <a:gd name="T9" fmla="*/ 8 h 152"/>
                  <a:gd name="T10" fmla="*/ 64 w 128"/>
                  <a:gd name="T11" fmla="*/ 0 h 152"/>
                  <a:gd name="T12" fmla="*/ 39 w 128"/>
                  <a:gd name="T13" fmla="*/ 2 h 152"/>
                  <a:gd name="T14" fmla="*/ 19 w 128"/>
                  <a:gd name="T15" fmla="*/ 7 h 152"/>
                  <a:gd name="T16" fmla="*/ 5 w 128"/>
                  <a:gd name="T17" fmla="*/ 15 h 152"/>
                  <a:gd name="T18" fmla="*/ 1 w 128"/>
                  <a:gd name="T19" fmla="*/ 20 h 152"/>
                  <a:gd name="T20" fmla="*/ 0 w 128"/>
                  <a:gd name="T21" fmla="*/ 25 h 152"/>
                  <a:gd name="T22" fmla="*/ 0 w 128"/>
                  <a:gd name="T23" fmla="*/ 126 h 152"/>
                  <a:gd name="T24" fmla="*/ 1 w 128"/>
                  <a:gd name="T25" fmla="*/ 132 h 152"/>
                  <a:gd name="T26" fmla="*/ 5 w 128"/>
                  <a:gd name="T27" fmla="*/ 136 h 152"/>
                  <a:gd name="T28" fmla="*/ 19 w 128"/>
                  <a:gd name="T29" fmla="*/ 144 h 152"/>
                  <a:gd name="T30" fmla="*/ 39 w 128"/>
                  <a:gd name="T31" fmla="*/ 150 h 152"/>
                  <a:gd name="T32" fmla="*/ 64 w 128"/>
                  <a:gd name="T33" fmla="*/ 152 h 152"/>
                  <a:gd name="T34" fmla="*/ 110 w 128"/>
                  <a:gd name="T35" fmla="*/ 144 h 152"/>
                  <a:gd name="T36" fmla="*/ 123 w 128"/>
                  <a:gd name="T37" fmla="*/ 136 h 152"/>
                  <a:gd name="T38" fmla="*/ 127 w 128"/>
                  <a:gd name="T39" fmla="*/ 132 h 152"/>
                  <a:gd name="T40" fmla="*/ 128 w 128"/>
                  <a:gd name="T41" fmla="*/ 126 h 152"/>
                  <a:gd name="T42" fmla="*/ 128 w 128"/>
                  <a:gd name="T43" fmla="*/ 25 h 152"/>
                  <a:gd name="T44" fmla="*/ 123 w 128"/>
                  <a:gd name="T45" fmla="*/ 15 h 152"/>
                  <a:gd name="T46" fmla="*/ 110 w 128"/>
                  <a:gd name="T47" fmla="*/ 7 h 152"/>
                  <a:gd name="T48" fmla="*/ 89 w 128"/>
                  <a:gd name="T49" fmla="*/ 2 h 152"/>
                  <a:gd name="T50" fmla="*/ 64 w 128"/>
                  <a:gd name="T5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52">
                    <a:moveTo>
                      <a:pt x="64" y="8"/>
                    </a:moveTo>
                    <a:cubicBezTo>
                      <a:pt x="93" y="8"/>
                      <a:pt x="117" y="14"/>
                      <a:pt x="117" y="23"/>
                    </a:cubicBezTo>
                    <a:cubicBezTo>
                      <a:pt x="117" y="31"/>
                      <a:pt x="93" y="38"/>
                      <a:pt x="64" y="38"/>
                    </a:cubicBezTo>
                    <a:cubicBezTo>
                      <a:pt x="34" y="38"/>
                      <a:pt x="11" y="31"/>
                      <a:pt x="11" y="23"/>
                    </a:cubicBezTo>
                    <a:cubicBezTo>
                      <a:pt x="11" y="14"/>
                      <a:pt x="34" y="8"/>
                      <a:pt x="64" y="8"/>
                    </a:cubicBezTo>
                    <a:close/>
                    <a:moveTo>
                      <a:pt x="64" y="0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47" y="151"/>
                      <a:pt x="55" y="152"/>
                      <a:pt x="64" y="152"/>
                    </a:cubicBezTo>
                    <a:cubicBezTo>
                      <a:pt x="82" y="152"/>
                      <a:pt x="98" y="149"/>
                      <a:pt x="110" y="144"/>
                    </a:cubicBezTo>
                    <a:cubicBezTo>
                      <a:pt x="115" y="142"/>
                      <a:pt x="120" y="139"/>
                      <a:pt x="123" y="136"/>
                    </a:cubicBezTo>
                    <a:cubicBezTo>
                      <a:pt x="125" y="135"/>
                      <a:pt x="126" y="133"/>
                      <a:pt x="127" y="132"/>
                    </a:cubicBezTo>
                    <a:cubicBezTo>
                      <a:pt x="128" y="130"/>
                      <a:pt x="128" y="128"/>
                      <a:pt x="128" y="1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22"/>
                      <a:pt x="127" y="18"/>
                      <a:pt x="123" y="15"/>
                    </a:cubicBezTo>
                    <a:cubicBezTo>
                      <a:pt x="120" y="12"/>
                      <a:pt x="115" y="10"/>
                      <a:pt x="110" y="7"/>
                    </a:cubicBezTo>
                    <a:cubicBezTo>
                      <a:pt x="104" y="5"/>
                      <a:pt x="97" y="3"/>
                      <a:pt x="89" y="2"/>
                    </a:cubicBezTo>
                    <a:cubicBezTo>
                      <a:pt x="82" y="1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138"/>
              <p:cNvSpPr>
                <a:spLocks noChangeArrowheads="1"/>
              </p:cNvSpPr>
              <p:nvPr/>
            </p:nvSpPr>
            <p:spPr bwMode="auto">
              <a:xfrm>
                <a:off x="9623425" y="3890963"/>
                <a:ext cx="44450" cy="114300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39"/>
              <p:cNvSpPr>
                <a:spLocks/>
              </p:cNvSpPr>
              <p:nvPr/>
            </p:nvSpPr>
            <p:spPr bwMode="auto">
              <a:xfrm>
                <a:off x="9542463" y="3949700"/>
                <a:ext cx="317500" cy="234950"/>
              </a:xfrm>
              <a:custGeom>
                <a:avLst/>
                <a:gdLst>
                  <a:gd name="T0" fmla="*/ 143 w 143"/>
                  <a:gd name="T1" fmla="*/ 53 h 106"/>
                  <a:gd name="T2" fmla="*/ 130 w 143"/>
                  <a:gd name="T3" fmla="*/ 38 h 106"/>
                  <a:gd name="T4" fmla="*/ 130 w 143"/>
                  <a:gd name="T5" fmla="*/ 37 h 106"/>
                  <a:gd name="T6" fmla="*/ 108 w 143"/>
                  <a:gd name="T7" fmla="*/ 15 h 106"/>
                  <a:gd name="T8" fmla="*/ 93 w 143"/>
                  <a:gd name="T9" fmla="*/ 21 h 106"/>
                  <a:gd name="T10" fmla="*/ 63 w 143"/>
                  <a:gd name="T11" fmla="*/ 0 h 106"/>
                  <a:gd name="T12" fmla="*/ 37 w 143"/>
                  <a:gd name="T13" fmla="*/ 13 h 106"/>
                  <a:gd name="T14" fmla="*/ 29 w 143"/>
                  <a:gd name="T15" fmla="*/ 11 h 106"/>
                  <a:gd name="T16" fmla="*/ 19 w 143"/>
                  <a:gd name="T17" fmla="*/ 14 h 106"/>
                  <a:gd name="T18" fmla="*/ 11 w 143"/>
                  <a:gd name="T19" fmla="*/ 29 h 106"/>
                  <a:gd name="T20" fmla="*/ 0 w 143"/>
                  <a:gd name="T21" fmla="*/ 49 h 106"/>
                  <a:gd name="T22" fmla="*/ 0 w 143"/>
                  <a:gd name="T23" fmla="*/ 51 h 106"/>
                  <a:gd name="T24" fmla="*/ 0 w 143"/>
                  <a:gd name="T25" fmla="*/ 52 h 106"/>
                  <a:gd name="T26" fmla="*/ 18 w 143"/>
                  <a:gd name="T27" fmla="*/ 73 h 106"/>
                  <a:gd name="T28" fmla="*/ 18 w 143"/>
                  <a:gd name="T29" fmla="*/ 75 h 106"/>
                  <a:gd name="T30" fmla="*/ 49 w 143"/>
                  <a:gd name="T31" fmla="*/ 106 h 106"/>
                  <a:gd name="T32" fmla="*/ 75 w 143"/>
                  <a:gd name="T33" fmla="*/ 92 h 106"/>
                  <a:gd name="T34" fmla="*/ 83 w 143"/>
                  <a:gd name="T35" fmla="*/ 94 h 106"/>
                  <a:gd name="T36" fmla="*/ 93 w 143"/>
                  <a:gd name="T37" fmla="*/ 91 h 106"/>
                  <a:gd name="T38" fmla="*/ 94 w 143"/>
                  <a:gd name="T39" fmla="*/ 90 h 106"/>
                  <a:gd name="T40" fmla="*/ 98 w 143"/>
                  <a:gd name="T41" fmla="*/ 90 h 106"/>
                  <a:gd name="T42" fmla="*/ 116 w 143"/>
                  <a:gd name="T43" fmla="*/ 80 h 106"/>
                  <a:gd name="T44" fmla="*/ 122 w 143"/>
                  <a:gd name="T45" fmla="*/ 82 h 106"/>
                  <a:gd name="T46" fmla="*/ 129 w 143"/>
                  <a:gd name="T47" fmla="*/ 80 h 106"/>
                  <a:gd name="T48" fmla="*/ 135 w 143"/>
                  <a:gd name="T49" fmla="*/ 70 h 106"/>
                  <a:gd name="T50" fmla="*/ 143 w 143"/>
                  <a:gd name="T51" fmla="*/ 55 h 106"/>
                  <a:gd name="T52" fmla="*/ 143 w 143"/>
                  <a:gd name="T53" fmla="*/ 54 h 106"/>
                  <a:gd name="T54" fmla="*/ 143 w 143"/>
                  <a:gd name="T5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" h="106">
                    <a:moveTo>
                      <a:pt x="143" y="53"/>
                    </a:moveTo>
                    <a:cubicBezTo>
                      <a:pt x="143" y="45"/>
                      <a:pt x="137" y="39"/>
                      <a:pt x="130" y="38"/>
                    </a:cubicBezTo>
                    <a:cubicBezTo>
                      <a:pt x="130" y="38"/>
                      <a:pt x="130" y="37"/>
                      <a:pt x="130" y="37"/>
                    </a:cubicBezTo>
                    <a:cubicBezTo>
                      <a:pt x="130" y="25"/>
                      <a:pt x="120" y="15"/>
                      <a:pt x="108" y="15"/>
                    </a:cubicBezTo>
                    <a:cubicBezTo>
                      <a:pt x="102" y="15"/>
                      <a:pt x="97" y="17"/>
                      <a:pt x="93" y="21"/>
                    </a:cubicBezTo>
                    <a:cubicBezTo>
                      <a:pt x="89" y="9"/>
                      <a:pt x="77" y="0"/>
                      <a:pt x="63" y="0"/>
                    </a:cubicBezTo>
                    <a:cubicBezTo>
                      <a:pt x="52" y="0"/>
                      <a:pt x="43" y="5"/>
                      <a:pt x="37" y="13"/>
                    </a:cubicBezTo>
                    <a:cubicBezTo>
                      <a:pt x="35" y="12"/>
                      <a:pt x="32" y="11"/>
                      <a:pt x="29" y="11"/>
                    </a:cubicBezTo>
                    <a:cubicBezTo>
                      <a:pt x="25" y="11"/>
                      <a:pt x="22" y="12"/>
                      <a:pt x="19" y="14"/>
                    </a:cubicBezTo>
                    <a:cubicBezTo>
                      <a:pt x="14" y="17"/>
                      <a:pt x="11" y="23"/>
                      <a:pt x="11" y="29"/>
                    </a:cubicBezTo>
                    <a:cubicBezTo>
                      <a:pt x="4" y="33"/>
                      <a:pt x="0" y="41"/>
                      <a:pt x="0" y="49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63"/>
                      <a:pt x="8" y="72"/>
                      <a:pt x="18" y="73"/>
                    </a:cubicBezTo>
                    <a:cubicBezTo>
                      <a:pt x="18" y="74"/>
                      <a:pt x="18" y="74"/>
                      <a:pt x="18" y="75"/>
                    </a:cubicBezTo>
                    <a:cubicBezTo>
                      <a:pt x="18" y="92"/>
                      <a:pt x="32" y="106"/>
                      <a:pt x="49" y="106"/>
                    </a:cubicBezTo>
                    <a:cubicBezTo>
                      <a:pt x="59" y="106"/>
                      <a:pt x="69" y="100"/>
                      <a:pt x="75" y="92"/>
                    </a:cubicBezTo>
                    <a:cubicBezTo>
                      <a:pt x="77" y="93"/>
                      <a:pt x="80" y="94"/>
                      <a:pt x="83" y="94"/>
                    </a:cubicBezTo>
                    <a:cubicBezTo>
                      <a:pt x="87" y="94"/>
                      <a:pt x="90" y="93"/>
                      <a:pt x="93" y="91"/>
                    </a:cubicBezTo>
                    <a:cubicBezTo>
                      <a:pt x="94" y="91"/>
                      <a:pt x="94" y="90"/>
                      <a:pt x="94" y="90"/>
                    </a:cubicBezTo>
                    <a:cubicBezTo>
                      <a:pt x="96" y="90"/>
                      <a:pt x="97" y="90"/>
                      <a:pt x="98" y="90"/>
                    </a:cubicBezTo>
                    <a:cubicBezTo>
                      <a:pt x="105" y="90"/>
                      <a:pt x="112" y="86"/>
                      <a:pt x="116" y="80"/>
                    </a:cubicBezTo>
                    <a:cubicBezTo>
                      <a:pt x="118" y="81"/>
                      <a:pt x="120" y="82"/>
                      <a:pt x="122" y="82"/>
                    </a:cubicBezTo>
                    <a:cubicBezTo>
                      <a:pt x="125" y="82"/>
                      <a:pt x="127" y="81"/>
                      <a:pt x="129" y="80"/>
                    </a:cubicBezTo>
                    <a:cubicBezTo>
                      <a:pt x="133" y="78"/>
                      <a:pt x="135" y="74"/>
                      <a:pt x="135" y="70"/>
                    </a:cubicBezTo>
                    <a:cubicBezTo>
                      <a:pt x="140" y="66"/>
                      <a:pt x="143" y="61"/>
                      <a:pt x="143" y="55"/>
                    </a:cubicBezTo>
                    <a:cubicBezTo>
                      <a:pt x="143" y="55"/>
                      <a:pt x="143" y="54"/>
                      <a:pt x="143" y="54"/>
                    </a:cubicBezTo>
                    <a:cubicBezTo>
                      <a:pt x="143" y="53"/>
                      <a:pt x="143" y="53"/>
                      <a:pt x="143" y="5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40"/>
              <p:cNvSpPr>
                <a:spLocks/>
              </p:cNvSpPr>
              <p:nvPr/>
            </p:nvSpPr>
            <p:spPr bwMode="auto">
              <a:xfrm>
                <a:off x="96853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41"/>
              <p:cNvSpPr>
                <a:spLocks/>
              </p:cNvSpPr>
              <p:nvPr/>
            </p:nvSpPr>
            <p:spPr bwMode="auto">
              <a:xfrm>
                <a:off x="9712325" y="4146550"/>
                <a:ext cx="11113" cy="422275"/>
              </a:xfrm>
              <a:custGeom>
                <a:avLst/>
                <a:gdLst>
                  <a:gd name="T0" fmla="*/ 2 w 5"/>
                  <a:gd name="T1" fmla="*/ 190 h 190"/>
                  <a:gd name="T2" fmla="*/ 0 w 5"/>
                  <a:gd name="T3" fmla="*/ 187 h 190"/>
                  <a:gd name="T4" fmla="*/ 0 w 5"/>
                  <a:gd name="T5" fmla="*/ 2 h 190"/>
                  <a:gd name="T6" fmla="*/ 2 w 5"/>
                  <a:gd name="T7" fmla="*/ 0 h 190"/>
                  <a:gd name="T8" fmla="*/ 5 w 5"/>
                  <a:gd name="T9" fmla="*/ 2 h 190"/>
                  <a:gd name="T10" fmla="*/ 5 w 5"/>
                  <a:gd name="T11" fmla="*/ 187 h 190"/>
                  <a:gd name="T12" fmla="*/ 2 w 5"/>
                  <a:gd name="T1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0">
                    <a:moveTo>
                      <a:pt x="2" y="190"/>
                    </a:moveTo>
                    <a:cubicBezTo>
                      <a:pt x="1" y="190"/>
                      <a:pt x="0" y="189"/>
                      <a:pt x="0" y="18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5" y="189"/>
                      <a:pt x="4" y="190"/>
                      <a:pt x="2" y="19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42"/>
              <p:cNvSpPr>
                <a:spLocks/>
              </p:cNvSpPr>
              <p:nvPr/>
            </p:nvSpPr>
            <p:spPr bwMode="auto">
              <a:xfrm>
                <a:off x="9736138" y="4146550"/>
                <a:ext cx="11113" cy="373063"/>
              </a:xfrm>
              <a:custGeom>
                <a:avLst/>
                <a:gdLst>
                  <a:gd name="T0" fmla="*/ 3 w 5"/>
                  <a:gd name="T1" fmla="*/ 168 h 168"/>
                  <a:gd name="T2" fmla="*/ 0 w 5"/>
                  <a:gd name="T3" fmla="*/ 165 h 168"/>
                  <a:gd name="T4" fmla="*/ 0 w 5"/>
                  <a:gd name="T5" fmla="*/ 2 h 168"/>
                  <a:gd name="T6" fmla="*/ 3 w 5"/>
                  <a:gd name="T7" fmla="*/ 0 h 168"/>
                  <a:gd name="T8" fmla="*/ 5 w 5"/>
                  <a:gd name="T9" fmla="*/ 2 h 168"/>
                  <a:gd name="T10" fmla="*/ 5 w 5"/>
                  <a:gd name="T11" fmla="*/ 165 h 168"/>
                  <a:gd name="T12" fmla="*/ 3 w 5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68">
                    <a:moveTo>
                      <a:pt x="3" y="168"/>
                    </a:moveTo>
                    <a:cubicBezTo>
                      <a:pt x="1" y="168"/>
                      <a:pt x="0" y="167"/>
                      <a:pt x="0" y="16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7"/>
                      <a:pt x="4" y="168"/>
                      <a:pt x="3" y="168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2" name="Freeform 143"/>
            <p:cNvSpPr>
              <a:spLocks/>
            </p:cNvSpPr>
            <p:nvPr/>
          </p:nvSpPr>
          <p:spPr bwMode="auto">
            <a:xfrm>
              <a:off x="11651666" y="3641267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44"/>
            <p:cNvSpPr>
              <a:spLocks/>
            </p:cNvSpPr>
            <p:nvPr/>
          </p:nvSpPr>
          <p:spPr bwMode="auto">
            <a:xfrm>
              <a:off x="11626266" y="3592054"/>
              <a:ext cx="12700" cy="192088"/>
            </a:xfrm>
            <a:custGeom>
              <a:avLst/>
              <a:gdLst>
                <a:gd name="T0" fmla="*/ 3 w 6"/>
                <a:gd name="T1" fmla="*/ 0 h 87"/>
                <a:gd name="T2" fmla="*/ 6 w 6"/>
                <a:gd name="T3" fmla="*/ 3 h 87"/>
                <a:gd name="T4" fmla="*/ 6 w 6"/>
                <a:gd name="T5" fmla="*/ 85 h 87"/>
                <a:gd name="T6" fmla="*/ 3 w 6"/>
                <a:gd name="T7" fmla="*/ 87 h 87"/>
                <a:gd name="T8" fmla="*/ 0 w 6"/>
                <a:gd name="T9" fmla="*/ 85 h 87"/>
                <a:gd name="T10" fmla="*/ 0 w 6"/>
                <a:gd name="T11" fmla="*/ 3 h 87"/>
                <a:gd name="T12" fmla="*/ 3 w 6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7">
                  <a:moveTo>
                    <a:pt x="3" y="0"/>
                  </a:moveTo>
                  <a:cubicBezTo>
                    <a:pt x="4" y="0"/>
                    <a:pt x="6" y="1"/>
                    <a:pt x="6" y="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4" y="87"/>
                    <a:pt x="3" y="87"/>
                  </a:cubicBezTo>
                  <a:cubicBezTo>
                    <a:pt x="2" y="87"/>
                    <a:pt x="0" y="86"/>
                    <a:pt x="0" y="8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45"/>
            <p:cNvSpPr>
              <a:spLocks/>
            </p:cNvSpPr>
            <p:nvPr/>
          </p:nvSpPr>
          <p:spPr bwMode="auto">
            <a:xfrm>
              <a:off x="11600866" y="3641267"/>
              <a:ext cx="11113" cy="142875"/>
            </a:xfrm>
            <a:custGeom>
              <a:avLst/>
              <a:gdLst>
                <a:gd name="T0" fmla="*/ 2 w 5"/>
                <a:gd name="T1" fmla="*/ 0 h 65"/>
                <a:gd name="T2" fmla="*/ 5 w 5"/>
                <a:gd name="T3" fmla="*/ 2 h 65"/>
                <a:gd name="T4" fmla="*/ 5 w 5"/>
                <a:gd name="T5" fmla="*/ 63 h 65"/>
                <a:gd name="T6" fmla="*/ 2 w 5"/>
                <a:gd name="T7" fmla="*/ 65 h 65"/>
                <a:gd name="T8" fmla="*/ 0 w 5"/>
                <a:gd name="T9" fmla="*/ 63 h 65"/>
                <a:gd name="T10" fmla="*/ 0 w 5"/>
                <a:gd name="T11" fmla="*/ 2 h 65"/>
                <a:gd name="T12" fmla="*/ 2 w 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5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4" y="65"/>
                    <a:pt x="2" y="65"/>
                  </a:cubicBezTo>
                  <a:cubicBezTo>
                    <a:pt x="1" y="65"/>
                    <a:pt x="0" y="64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46"/>
            <p:cNvSpPr>
              <a:spLocks/>
            </p:cNvSpPr>
            <p:nvPr/>
          </p:nvSpPr>
          <p:spPr bwMode="auto">
            <a:xfrm>
              <a:off x="11353216" y="4000042"/>
              <a:ext cx="285750" cy="300038"/>
            </a:xfrm>
            <a:custGeom>
              <a:avLst/>
              <a:gdLst>
                <a:gd name="T0" fmla="*/ 126 w 129"/>
                <a:gd name="T1" fmla="*/ 135 h 135"/>
                <a:gd name="T2" fmla="*/ 124 w 129"/>
                <a:gd name="T3" fmla="*/ 134 h 135"/>
                <a:gd name="T4" fmla="*/ 1 w 129"/>
                <a:gd name="T5" fmla="*/ 5 h 135"/>
                <a:gd name="T6" fmla="*/ 1 w 129"/>
                <a:gd name="T7" fmla="*/ 1 h 135"/>
                <a:gd name="T8" fmla="*/ 5 w 129"/>
                <a:gd name="T9" fmla="*/ 1 h 135"/>
                <a:gd name="T10" fmla="*/ 128 w 129"/>
                <a:gd name="T11" fmla="*/ 130 h 135"/>
                <a:gd name="T12" fmla="*/ 128 w 129"/>
                <a:gd name="T13" fmla="*/ 134 h 135"/>
                <a:gd name="T14" fmla="*/ 126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126" y="135"/>
                  </a:moveTo>
                  <a:cubicBezTo>
                    <a:pt x="125" y="135"/>
                    <a:pt x="124" y="135"/>
                    <a:pt x="124" y="13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9" y="131"/>
                    <a:pt x="129" y="133"/>
                    <a:pt x="128" y="134"/>
                  </a:cubicBezTo>
                  <a:cubicBezTo>
                    <a:pt x="127" y="135"/>
                    <a:pt x="127" y="135"/>
                    <a:pt x="126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47"/>
            <p:cNvSpPr>
              <a:spLocks/>
            </p:cNvSpPr>
            <p:nvPr/>
          </p:nvSpPr>
          <p:spPr bwMode="auto">
            <a:xfrm>
              <a:off x="11464341" y="3993692"/>
              <a:ext cx="174625" cy="306388"/>
            </a:xfrm>
            <a:custGeom>
              <a:avLst/>
              <a:gdLst>
                <a:gd name="T0" fmla="*/ 76 w 79"/>
                <a:gd name="T1" fmla="*/ 138 h 138"/>
                <a:gd name="T2" fmla="*/ 73 w 79"/>
                <a:gd name="T3" fmla="*/ 136 h 138"/>
                <a:gd name="T4" fmla="*/ 1 w 79"/>
                <a:gd name="T5" fmla="*/ 5 h 138"/>
                <a:gd name="T6" fmla="*/ 2 w 79"/>
                <a:gd name="T7" fmla="*/ 1 h 138"/>
                <a:gd name="T8" fmla="*/ 6 w 79"/>
                <a:gd name="T9" fmla="*/ 2 h 138"/>
                <a:gd name="T10" fmla="*/ 78 w 79"/>
                <a:gd name="T11" fmla="*/ 134 h 138"/>
                <a:gd name="T12" fmla="*/ 77 w 79"/>
                <a:gd name="T13" fmla="*/ 138 h 138"/>
                <a:gd name="T14" fmla="*/ 76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76" y="138"/>
                  </a:moveTo>
                  <a:cubicBezTo>
                    <a:pt x="75" y="138"/>
                    <a:pt x="74" y="137"/>
                    <a:pt x="73" y="13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9" y="135"/>
                    <a:pt x="79" y="137"/>
                    <a:pt x="77" y="138"/>
                  </a:cubicBezTo>
                  <a:cubicBezTo>
                    <a:pt x="77" y="138"/>
                    <a:pt x="76" y="138"/>
                    <a:pt x="76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48"/>
            <p:cNvSpPr>
              <a:spLocks/>
            </p:cNvSpPr>
            <p:nvPr/>
          </p:nvSpPr>
          <p:spPr bwMode="auto">
            <a:xfrm>
              <a:off x="11572291" y="3993692"/>
              <a:ext cx="66675" cy="306388"/>
            </a:xfrm>
            <a:custGeom>
              <a:avLst/>
              <a:gdLst>
                <a:gd name="T0" fmla="*/ 27 w 30"/>
                <a:gd name="T1" fmla="*/ 138 h 138"/>
                <a:gd name="T2" fmla="*/ 24 w 30"/>
                <a:gd name="T3" fmla="*/ 136 h 138"/>
                <a:gd name="T4" fmla="*/ 0 w 30"/>
                <a:gd name="T5" fmla="*/ 4 h 138"/>
                <a:gd name="T6" fmla="*/ 2 w 30"/>
                <a:gd name="T7" fmla="*/ 1 h 138"/>
                <a:gd name="T8" fmla="*/ 6 w 30"/>
                <a:gd name="T9" fmla="*/ 3 h 138"/>
                <a:gd name="T10" fmla="*/ 30 w 30"/>
                <a:gd name="T11" fmla="*/ 135 h 138"/>
                <a:gd name="T12" fmla="*/ 27 w 30"/>
                <a:gd name="T13" fmla="*/ 138 h 138"/>
                <a:gd name="T14" fmla="*/ 27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27" y="138"/>
                  </a:moveTo>
                  <a:cubicBezTo>
                    <a:pt x="26" y="138"/>
                    <a:pt x="24" y="137"/>
                    <a:pt x="24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0"/>
                    <a:pt x="5" y="1"/>
                    <a:pt x="6" y="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29" y="138"/>
                    <a:pt x="27" y="138"/>
                  </a:cubicBezTo>
                  <a:cubicBezTo>
                    <a:pt x="27" y="138"/>
                    <a:pt x="27" y="138"/>
                    <a:pt x="27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49"/>
            <p:cNvSpPr>
              <a:spLocks/>
            </p:cNvSpPr>
            <p:nvPr/>
          </p:nvSpPr>
          <p:spPr bwMode="auto">
            <a:xfrm>
              <a:off x="11626266" y="3993692"/>
              <a:ext cx="66675" cy="306388"/>
            </a:xfrm>
            <a:custGeom>
              <a:avLst/>
              <a:gdLst>
                <a:gd name="T0" fmla="*/ 3 w 30"/>
                <a:gd name="T1" fmla="*/ 138 h 138"/>
                <a:gd name="T2" fmla="*/ 2 w 30"/>
                <a:gd name="T3" fmla="*/ 138 h 138"/>
                <a:gd name="T4" fmla="*/ 0 w 30"/>
                <a:gd name="T5" fmla="*/ 135 h 138"/>
                <a:gd name="T6" fmla="*/ 24 w 30"/>
                <a:gd name="T7" fmla="*/ 3 h 138"/>
                <a:gd name="T8" fmla="*/ 28 w 30"/>
                <a:gd name="T9" fmla="*/ 1 h 138"/>
                <a:gd name="T10" fmla="*/ 30 w 30"/>
                <a:gd name="T11" fmla="*/ 4 h 138"/>
                <a:gd name="T12" fmla="*/ 6 w 30"/>
                <a:gd name="T13" fmla="*/ 136 h 138"/>
                <a:gd name="T14" fmla="*/ 3 w 30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38">
                  <a:moveTo>
                    <a:pt x="3" y="138"/>
                  </a:moveTo>
                  <a:cubicBezTo>
                    <a:pt x="3" y="138"/>
                    <a:pt x="3" y="138"/>
                    <a:pt x="2" y="138"/>
                  </a:cubicBezTo>
                  <a:cubicBezTo>
                    <a:pt x="1" y="138"/>
                    <a:pt x="0" y="136"/>
                    <a:pt x="0" y="13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29" y="1"/>
                    <a:pt x="30" y="2"/>
                    <a:pt x="30" y="4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50"/>
            <p:cNvSpPr>
              <a:spLocks/>
            </p:cNvSpPr>
            <p:nvPr/>
          </p:nvSpPr>
          <p:spPr bwMode="auto">
            <a:xfrm>
              <a:off x="11626266" y="3993692"/>
              <a:ext cx="174625" cy="306388"/>
            </a:xfrm>
            <a:custGeom>
              <a:avLst/>
              <a:gdLst>
                <a:gd name="T0" fmla="*/ 3 w 79"/>
                <a:gd name="T1" fmla="*/ 138 h 138"/>
                <a:gd name="T2" fmla="*/ 2 w 79"/>
                <a:gd name="T3" fmla="*/ 138 h 138"/>
                <a:gd name="T4" fmla="*/ 0 w 79"/>
                <a:gd name="T5" fmla="*/ 134 h 138"/>
                <a:gd name="T6" fmla="*/ 73 w 79"/>
                <a:gd name="T7" fmla="*/ 2 h 138"/>
                <a:gd name="T8" fmla="*/ 77 w 79"/>
                <a:gd name="T9" fmla="*/ 1 h 138"/>
                <a:gd name="T10" fmla="*/ 78 w 79"/>
                <a:gd name="T11" fmla="*/ 5 h 138"/>
                <a:gd name="T12" fmla="*/ 5 w 79"/>
                <a:gd name="T13" fmla="*/ 136 h 138"/>
                <a:gd name="T14" fmla="*/ 3 w 79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38">
                  <a:moveTo>
                    <a:pt x="3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0" y="137"/>
                    <a:pt x="0" y="135"/>
                    <a:pt x="0" y="134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4" y="1"/>
                    <a:pt x="76" y="0"/>
                    <a:pt x="77" y="1"/>
                  </a:cubicBezTo>
                  <a:cubicBezTo>
                    <a:pt x="78" y="2"/>
                    <a:pt x="79" y="3"/>
                    <a:pt x="78" y="5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7"/>
                    <a:pt x="4" y="138"/>
                    <a:pt x="3" y="13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51"/>
            <p:cNvSpPr>
              <a:spLocks/>
            </p:cNvSpPr>
            <p:nvPr/>
          </p:nvSpPr>
          <p:spPr bwMode="auto">
            <a:xfrm>
              <a:off x="11626266" y="4000042"/>
              <a:ext cx="285750" cy="300038"/>
            </a:xfrm>
            <a:custGeom>
              <a:avLst/>
              <a:gdLst>
                <a:gd name="T0" fmla="*/ 3 w 129"/>
                <a:gd name="T1" fmla="*/ 135 h 135"/>
                <a:gd name="T2" fmla="*/ 1 w 129"/>
                <a:gd name="T3" fmla="*/ 134 h 135"/>
                <a:gd name="T4" fmla="*/ 1 w 129"/>
                <a:gd name="T5" fmla="*/ 130 h 135"/>
                <a:gd name="T6" fmla="*/ 123 w 129"/>
                <a:gd name="T7" fmla="*/ 1 h 135"/>
                <a:gd name="T8" fmla="*/ 127 w 129"/>
                <a:gd name="T9" fmla="*/ 1 h 135"/>
                <a:gd name="T10" fmla="*/ 128 w 129"/>
                <a:gd name="T11" fmla="*/ 5 h 135"/>
                <a:gd name="T12" fmla="*/ 5 w 129"/>
                <a:gd name="T13" fmla="*/ 134 h 135"/>
                <a:gd name="T14" fmla="*/ 3 w 129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5">
                  <a:moveTo>
                    <a:pt x="3" y="135"/>
                  </a:moveTo>
                  <a:cubicBezTo>
                    <a:pt x="2" y="135"/>
                    <a:pt x="2" y="135"/>
                    <a:pt x="1" y="134"/>
                  </a:cubicBezTo>
                  <a:cubicBezTo>
                    <a:pt x="0" y="133"/>
                    <a:pt x="0" y="131"/>
                    <a:pt x="1" y="13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7" y="1"/>
                  </a:cubicBezTo>
                  <a:cubicBezTo>
                    <a:pt x="129" y="2"/>
                    <a:pt x="129" y="4"/>
                    <a:pt x="128" y="5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5"/>
                    <a:pt x="4" y="135"/>
                    <a:pt x="3" y="13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52"/>
            <p:cNvSpPr>
              <a:spLocks/>
            </p:cNvSpPr>
            <p:nvPr/>
          </p:nvSpPr>
          <p:spPr bwMode="auto">
            <a:xfrm>
              <a:off x="11359566" y="3765092"/>
              <a:ext cx="544513" cy="241300"/>
            </a:xfrm>
            <a:custGeom>
              <a:avLst/>
              <a:gdLst>
                <a:gd name="T0" fmla="*/ 26 w 245"/>
                <a:gd name="T1" fmla="*/ 93 h 109"/>
                <a:gd name="T2" fmla="*/ 50 w 245"/>
                <a:gd name="T3" fmla="*/ 106 h 109"/>
                <a:gd name="T4" fmla="*/ 75 w 245"/>
                <a:gd name="T5" fmla="*/ 93 h 109"/>
                <a:gd name="T6" fmla="*/ 99 w 245"/>
                <a:gd name="T7" fmla="*/ 106 h 109"/>
                <a:gd name="T8" fmla="*/ 123 w 245"/>
                <a:gd name="T9" fmla="*/ 93 h 109"/>
                <a:gd name="T10" fmla="*/ 147 w 245"/>
                <a:gd name="T11" fmla="*/ 106 h 109"/>
                <a:gd name="T12" fmla="*/ 171 w 245"/>
                <a:gd name="T13" fmla="*/ 93 h 109"/>
                <a:gd name="T14" fmla="*/ 196 w 245"/>
                <a:gd name="T15" fmla="*/ 106 h 109"/>
                <a:gd name="T16" fmla="*/ 220 w 245"/>
                <a:gd name="T17" fmla="*/ 93 h 109"/>
                <a:gd name="T18" fmla="*/ 245 w 245"/>
                <a:gd name="T19" fmla="*/ 109 h 109"/>
                <a:gd name="T20" fmla="*/ 123 w 245"/>
                <a:gd name="T21" fmla="*/ 0 h 109"/>
                <a:gd name="T22" fmla="*/ 0 w 245"/>
                <a:gd name="T23" fmla="*/ 109 h 109"/>
                <a:gd name="T24" fmla="*/ 26 w 245"/>
                <a:gd name="T25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09">
                  <a:moveTo>
                    <a:pt x="26" y="93"/>
                  </a:moveTo>
                  <a:cubicBezTo>
                    <a:pt x="36" y="93"/>
                    <a:pt x="45" y="98"/>
                    <a:pt x="50" y="106"/>
                  </a:cubicBezTo>
                  <a:cubicBezTo>
                    <a:pt x="55" y="98"/>
                    <a:pt x="64" y="93"/>
                    <a:pt x="75" y="93"/>
                  </a:cubicBezTo>
                  <a:cubicBezTo>
                    <a:pt x="85" y="93"/>
                    <a:pt x="94" y="98"/>
                    <a:pt x="99" y="106"/>
                  </a:cubicBezTo>
                  <a:cubicBezTo>
                    <a:pt x="104" y="98"/>
                    <a:pt x="113" y="93"/>
                    <a:pt x="123" y="93"/>
                  </a:cubicBezTo>
                  <a:cubicBezTo>
                    <a:pt x="133" y="93"/>
                    <a:pt x="142" y="98"/>
                    <a:pt x="147" y="106"/>
                  </a:cubicBezTo>
                  <a:cubicBezTo>
                    <a:pt x="152" y="98"/>
                    <a:pt x="161" y="93"/>
                    <a:pt x="171" y="93"/>
                  </a:cubicBezTo>
                  <a:cubicBezTo>
                    <a:pt x="182" y="93"/>
                    <a:pt x="190" y="98"/>
                    <a:pt x="196" y="106"/>
                  </a:cubicBezTo>
                  <a:cubicBezTo>
                    <a:pt x="201" y="98"/>
                    <a:pt x="210" y="93"/>
                    <a:pt x="220" y="93"/>
                  </a:cubicBezTo>
                  <a:cubicBezTo>
                    <a:pt x="231" y="93"/>
                    <a:pt x="241" y="100"/>
                    <a:pt x="245" y="109"/>
                  </a:cubicBezTo>
                  <a:cubicBezTo>
                    <a:pt x="239" y="48"/>
                    <a:pt x="186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53"/>
            <p:cNvSpPr>
              <a:spLocks/>
            </p:cNvSpPr>
            <p:nvPr/>
          </p:nvSpPr>
          <p:spPr bwMode="auto">
            <a:xfrm>
              <a:off x="11359566" y="3765092"/>
              <a:ext cx="288925" cy="241300"/>
            </a:xfrm>
            <a:custGeom>
              <a:avLst/>
              <a:gdLst>
                <a:gd name="T0" fmla="*/ 130 w 130"/>
                <a:gd name="T1" fmla="*/ 0 h 109"/>
                <a:gd name="T2" fmla="*/ 123 w 130"/>
                <a:gd name="T3" fmla="*/ 0 h 109"/>
                <a:gd name="T4" fmla="*/ 0 w 130"/>
                <a:gd name="T5" fmla="*/ 109 h 109"/>
                <a:gd name="T6" fmla="*/ 26 w 130"/>
                <a:gd name="T7" fmla="*/ 93 h 109"/>
                <a:gd name="T8" fmla="*/ 50 w 130"/>
                <a:gd name="T9" fmla="*/ 106 h 109"/>
                <a:gd name="T10" fmla="*/ 130 w 130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09">
                  <a:moveTo>
                    <a:pt x="130" y="0"/>
                  </a:moveTo>
                  <a:cubicBezTo>
                    <a:pt x="128" y="0"/>
                    <a:pt x="125" y="0"/>
                    <a:pt x="123" y="0"/>
                  </a:cubicBezTo>
                  <a:cubicBezTo>
                    <a:pt x="60" y="0"/>
                    <a:pt x="7" y="48"/>
                    <a:pt x="0" y="109"/>
                  </a:cubicBezTo>
                  <a:cubicBezTo>
                    <a:pt x="5" y="100"/>
                    <a:pt x="15" y="93"/>
                    <a:pt x="26" y="93"/>
                  </a:cubicBezTo>
                  <a:cubicBezTo>
                    <a:pt x="36" y="93"/>
                    <a:pt x="45" y="98"/>
                    <a:pt x="50" y="106"/>
                  </a:cubicBezTo>
                  <a:cubicBezTo>
                    <a:pt x="57" y="59"/>
                    <a:pt x="88" y="19"/>
                    <a:pt x="13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0724623" y="1213657"/>
              <a:ext cx="160300" cy="38779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1560561" y="4221200"/>
              <a:ext cx="160300" cy="38779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0654410" y="2702223"/>
              <a:ext cx="160300" cy="2215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8833584" y="1967158"/>
              <a:ext cx="160300" cy="2215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269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474</Words>
  <Application>Microsoft Office PowerPoint</Application>
  <PresentationFormat>Widescreen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Segoe UI</vt:lpstr>
      <vt:lpstr>Office Theme</vt:lpstr>
      <vt:lpstr>Extension Of DSVM with Data Lake Store and Hdinsights</vt:lpstr>
      <vt:lpstr>DS Team real pains</vt:lpstr>
      <vt:lpstr>Solution</vt:lpstr>
      <vt:lpstr>How we addressed the pain points</vt:lpstr>
      <vt:lpstr>Results</vt:lpstr>
      <vt:lpstr>Our solution</vt:lpstr>
      <vt:lpstr>The Whole Picture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Of DSVM with Data Lake Store and Hdinsights</dc:title>
  <dc:creator>Kaushik Srinivasan</dc:creator>
  <cp:lastModifiedBy>Kaushik Srinivasan</cp:lastModifiedBy>
  <cp:revision>8</cp:revision>
  <dcterms:created xsi:type="dcterms:W3CDTF">2017-05-29T07:09:04Z</dcterms:created>
  <dcterms:modified xsi:type="dcterms:W3CDTF">2017-07-10T13:08:54Z</dcterms:modified>
</cp:coreProperties>
</file>