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80" r:id="rId8"/>
    <p:sldId id="257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81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DEE94-7A37-8B48-A346-AB586EE2F740}" v="3273" dt="2021-05-27T00:11:57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 autoAdjust="0"/>
    <p:restoredTop sz="94660"/>
  </p:normalViewPr>
  <p:slideViewPr>
    <p:cSldViewPr snapToGrid="0">
      <p:cViewPr>
        <p:scale>
          <a:sx n="120" d="100"/>
          <a:sy n="120" d="100"/>
        </p:scale>
        <p:origin x="4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Knight" userId="S::aknig007@ucr.edu::1b6f46b8-c59c-4f5d-bc9b-3a482168d6a0" providerId="AD" clId="Web-{CAC0AC2A-E421-4631-8B49-499CC51D12E0}"/>
    <pc:docChg chg="addSld modSld">
      <pc:chgData name="Allan Knight" userId="S::aknig007@ucr.edu::1b6f46b8-c59c-4f5d-bc9b-3a482168d6a0" providerId="AD" clId="Web-{CAC0AC2A-E421-4631-8B49-499CC51D12E0}" dt="2021-05-17T20:47:45.811" v="180" actId="1076"/>
      <pc:docMkLst>
        <pc:docMk/>
      </pc:docMkLst>
      <pc:sldChg chg="addSp delSp modSp new addAnim delAnim modAnim">
        <pc:chgData name="Allan Knight" userId="S::aknig007@ucr.edu::1b6f46b8-c59c-4f5d-bc9b-3a482168d6a0" providerId="AD" clId="Web-{CAC0AC2A-E421-4631-8B49-499CC51D12E0}" dt="2021-05-17T20:47:45.811" v="180" actId="1076"/>
        <pc:sldMkLst>
          <pc:docMk/>
          <pc:sldMk cId="2245866327" sldId="257"/>
        </pc:sldMkLst>
        <pc:spChg chg="add del mod">
          <ac:chgData name="Allan Knight" userId="S::aknig007@ucr.edu::1b6f46b8-c59c-4f5d-bc9b-3a482168d6a0" providerId="AD" clId="Web-{CAC0AC2A-E421-4631-8B49-499CC51D12E0}" dt="2021-05-17T17:01:34.526" v="53"/>
          <ac:spMkLst>
            <pc:docMk/>
            <pc:sldMk cId="2245866327" sldId="257"/>
            <ac:spMk id="7" creationId="{02C7A719-5415-4E7C-8296-BE316F358F8A}"/>
          </ac:spMkLst>
        </pc:spChg>
        <pc:spChg chg="add del mod">
          <ac:chgData name="Allan Knight" userId="S::aknig007@ucr.edu::1b6f46b8-c59c-4f5d-bc9b-3a482168d6a0" providerId="AD" clId="Web-{CAC0AC2A-E421-4631-8B49-499CC51D12E0}" dt="2021-05-17T17:03:07.683" v="58"/>
          <ac:spMkLst>
            <pc:docMk/>
            <pc:sldMk cId="2245866327" sldId="257"/>
            <ac:spMk id="8" creationId="{0FB90952-2A5D-467C-880B-C6366950BD0C}"/>
          </ac:spMkLst>
        </pc:spChg>
        <pc:spChg chg="add mod">
          <ac:chgData name="Allan Knight" userId="S::aknig007@ucr.edu::1b6f46b8-c59c-4f5d-bc9b-3a482168d6a0" providerId="AD" clId="Web-{CAC0AC2A-E421-4631-8B49-499CC51D12E0}" dt="2021-05-17T20:32:04.652" v="157"/>
          <ac:spMkLst>
            <pc:docMk/>
            <pc:sldMk cId="2245866327" sldId="257"/>
            <ac:spMk id="9" creationId="{DC3B9B47-F39B-4290-9896-7F91936CE92F}"/>
          </ac:spMkLst>
        </pc:spChg>
        <pc:spChg chg="add mod">
          <ac:chgData name="Allan Knight" userId="S::aknig007@ucr.edu::1b6f46b8-c59c-4f5d-bc9b-3a482168d6a0" providerId="AD" clId="Web-{CAC0AC2A-E421-4631-8B49-499CC51D12E0}" dt="2021-05-17T20:32:33.777" v="159"/>
          <ac:spMkLst>
            <pc:docMk/>
            <pc:sldMk cId="2245866327" sldId="257"/>
            <ac:spMk id="19" creationId="{DDF72C7A-5CFA-443D-8120-3C2DAB0F49C5}"/>
          </ac:spMkLst>
        </pc:spChg>
        <pc:picChg chg="add mod">
          <ac:chgData name="Allan Knight" userId="S::aknig007@ucr.edu::1b6f46b8-c59c-4f5d-bc9b-3a482168d6a0" providerId="AD" clId="Web-{CAC0AC2A-E421-4631-8B49-499CC51D12E0}" dt="2021-05-17T20:13:04.949" v="111" actId="1076"/>
          <ac:picMkLst>
            <pc:docMk/>
            <pc:sldMk cId="2245866327" sldId="257"/>
            <ac:picMk id="2" creationId="{52D1EE71-88C9-4310-B329-D81F022CBE98}"/>
          </ac:picMkLst>
        </pc:picChg>
        <pc:picChg chg="add mod">
          <ac:chgData name="Allan Knight" userId="S::aknig007@ucr.edu::1b6f46b8-c59c-4f5d-bc9b-3a482168d6a0" providerId="AD" clId="Web-{CAC0AC2A-E421-4631-8B49-499CC51D12E0}" dt="2021-05-17T20:36:58.195" v="169" actId="1076"/>
          <ac:picMkLst>
            <pc:docMk/>
            <pc:sldMk cId="2245866327" sldId="257"/>
            <ac:picMk id="22" creationId="{22DF061C-BEBE-41C1-84E7-F19DDB31F6FA}"/>
          </ac:picMkLst>
        </pc:picChg>
        <pc:cxnChg chg="add del mod">
          <ac:chgData name="Allan Knight" userId="S::aknig007@ucr.edu::1b6f46b8-c59c-4f5d-bc9b-3a482168d6a0" providerId="AD" clId="Web-{CAC0AC2A-E421-4631-8B49-499CC51D12E0}" dt="2021-05-17T16:54:13.288" v="17"/>
          <ac:cxnSpMkLst>
            <pc:docMk/>
            <pc:sldMk cId="2245866327" sldId="257"/>
            <ac:cxnSpMk id="3" creationId="{11A8D195-30CD-4D8C-A939-084D48C84049}"/>
          </ac:cxnSpMkLst>
        </pc:cxnChg>
        <pc:cxnChg chg="add mod">
          <ac:chgData name="Allan Knight" userId="S::aknig007@ucr.edu::1b6f46b8-c59c-4f5d-bc9b-3a482168d6a0" providerId="AD" clId="Web-{CAC0AC2A-E421-4631-8B49-499CC51D12E0}" dt="2021-05-17T20:46:40.718" v="175" actId="14100"/>
          <ac:cxnSpMkLst>
            <pc:docMk/>
            <pc:sldMk cId="2245866327" sldId="257"/>
            <ac:cxnSpMk id="3" creationId="{BAF3E041-8C6A-4DEF-994B-F1A48DCBB889}"/>
          </ac:cxnSpMkLst>
        </pc:cxnChg>
        <pc:cxnChg chg="add mod">
          <ac:chgData name="Allan Knight" userId="S::aknig007@ucr.edu::1b6f46b8-c59c-4f5d-bc9b-3a482168d6a0" providerId="AD" clId="Web-{CAC0AC2A-E421-4631-8B49-499CC51D12E0}" dt="2021-05-17T20:19:44.491" v="136" actId="1076"/>
          <ac:cxnSpMkLst>
            <pc:docMk/>
            <pc:sldMk cId="2245866327" sldId="257"/>
            <ac:cxnSpMk id="4" creationId="{060A8B60-FF19-42E2-A8D7-8DF4D3A24935}"/>
          </ac:cxnSpMkLst>
        </pc:cxnChg>
        <pc:cxnChg chg="add del">
          <ac:chgData name="Allan Knight" userId="S::aknig007@ucr.edu::1b6f46b8-c59c-4f5d-bc9b-3a482168d6a0" providerId="AD" clId="Web-{CAC0AC2A-E421-4631-8B49-499CC51D12E0}" dt="2021-05-17T16:54:09.397" v="16"/>
          <ac:cxnSpMkLst>
            <pc:docMk/>
            <pc:sldMk cId="2245866327" sldId="257"/>
            <ac:cxnSpMk id="4" creationId="{C59C73E0-A68A-4AE0-98F2-E1AC26F02961}"/>
          </ac:cxnSpMkLst>
        </pc:cxnChg>
        <pc:cxnChg chg="add del mod">
          <ac:chgData name="Allan Knight" userId="S::aknig007@ucr.edu::1b6f46b8-c59c-4f5d-bc9b-3a482168d6a0" providerId="AD" clId="Web-{CAC0AC2A-E421-4631-8B49-499CC51D12E0}" dt="2021-05-17T16:51:32.146" v="7"/>
          <ac:cxnSpMkLst>
            <pc:docMk/>
            <pc:sldMk cId="2245866327" sldId="257"/>
            <ac:cxnSpMk id="5" creationId="{46968D26-1E20-4C9C-A8E9-971D7D42074B}"/>
          </ac:cxnSpMkLst>
        </pc:cxnChg>
        <pc:cxnChg chg="mod">
          <ac:chgData name="Allan Knight" userId="S::aknig007@ucr.edu::1b6f46b8-c59c-4f5d-bc9b-3a482168d6a0" providerId="AD" clId="Web-{CAC0AC2A-E421-4631-8B49-499CC51D12E0}" dt="2021-05-17T20:46:15.218" v="173" actId="14100"/>
          <ac:cxnSpMkLst>
            <pc:docMk/>
            <pc:sldMk cId="2245866327" sldId="257"/>
            <ac:cxnSpMk id="5" creationId="{F2780F7C-FF58-4243-9DB2-FBB1104E57BC}"/>
          </ac:cxnSpMkLst>
        </pc:cxnChg>
        <pc:cxnChg chg="add del mod">
          <ac:chgData name="Allan Knight" userId="S::aknig007@ucr.edu::1b6f46b8-c59c-4f5d-bc9b-3a482168d6a0" providerId="AD" clId="Web-{CAC0AC2A-E421-4631-8B49-499CC51D12E0}" dt="2021-05-17T16:54:19.288" v="18"/>
          <ac:cxnSpMkLst>
            <pc:docMk/>
            <pc:sldMk cId="2245866327" sldId="257"/>
            <ac:cxnSpMk id="6" creationId="{0ADE5F53-062A-44E6-9810-7893AA525C5C}"/>
          </ac:cxnSpMkLst>
        </pc:cxnChg>
        <pc:cxnChg chg="add mod">
          <ac:chgData name="Allan Knight" userId="S::aknig007@ucr.edu::1b6f46b8-c59c-4f5d-bc9b-3a482168d6a0" providerId="AD" clId="Web-{CAC0AC2A-E421-4631-8B49-499CC51D12E0}" dt="2021-05-17T20:20:05.709" v="139" actId="14100"/>
          <ac:cxnSpMkLst>
            <pc:docMk/>
            <pc:sldMk cId="2245866327" sldId="257"/>
            <ac:cxnSpMk id="6" creationId="{CF2A7CED-4053-41D1-9713-F864A88FC55A}"/>
          </ac:cxnSpMkLst>
        </pc:cxnChg>
        <pc:cxnChg chg="mod">
          <ac:chgData name="Allan Knight" userId="S::aknig007@ucr.edu::1b6f46b8-c59c-4f5d-bc9b-3a482168d6a0" providerId="AD" clId="Web-{CAC0AC2A-E421-4631-8B49-499CC51D12E0}" dt="2021-05-17T20:18:12.336" v="127" actId="1076"/>
          <ac:cxnSpMkLst>
            <pc:docMk/>
            <pc:sldMk cId="2245866327" sldId="257"/>
            <ac:cxnSpMk id="7" creationId="{FC3DFFBA-A4E3-A741-A021-93646A558157}"/>
          </ac:cxnSpMkLst>
        </pc:cxnChg>
        <pc:cxnChg chg="add mod">
          <ac:chgData name="Allan Knight" userId="S::aknig007@ucr.edu::1b6f46b8-c59c-4f5d-bc9b-3a482168d6a0" providerId="AD" clId="Web-{CAC0AC2A-E421-4631-8B49-499CC51D12E0}" dt="2021-05-17T20:20:35.756" v="145" actId="14100"/>
          <ac:cxnSpMkLst>
            <pc:docMk/>
            <pc:sldMk cId="2245866327" sldId="257"/>
            <ac:cxnSpMk id="8" creationId="{68721049-5241-4A68-9AD8-8B0CE7CA2969}"/>
          </ac:cxnSpMkLst>
        </pc:cxnChg>
        <pc:cxnChg chg="mod">
          <ac:chgData name="Allan Knight" userId="S::aknig007@ucr.edu::1b6f46b8-c59c-4f5d-bc9b-3a482168d6a0" providerId="AD" clId="Web-{CAC0AC2A-E421-4631-8B49-499CC51D12E0}" dt="2021-05-17T20:14:06.089" v="113" actId="1076"/>
          <ac:cxnSpMkLst>
            <pc:docMk/>
            <pc:sldMk cId="2245866327" sldId="257"/>
            <ac:cxnSpMk id="10" creationId="{8C44C4D5-B449-E141-991A-1A69A333B45C}"/>
          </ac:cxnSpMkLst>
        </pc:cxnChg>
        <pc:cxnChg chg="mod">
          <ac:chgData name="Allan Knight" userId="S::aknig007@ucr.edu::1b6f46b8-c59c-4f5d-bc9b-3a482168d6a0" providerId="AD" clId="Web-{CAC0AC2A-E421-4631-8B49-499CC51D12E0}" dt="2021-05-17T20:17:24.055" v="123" actId="1076"/>
          <ac:cxnSpMkLst>
            <pc:docMk/>
            <pc:sldMk cId="2245866327" sldId="257"/>
            <ac:cxnSpMk id="13" creationId="{C46AE52D-70D5-BA4E-9441-917CA465877A}"/>
          </ac:cxnSpMkLst>
        </pc:cxnChg>
        <pc:cxnChg chg="mod">
          <ac:chgData name="Allan Knight" userId="S::aknig007@ucr.edu::1b6f46b8-c59c-4f5d-bc9b-3a482168d6a0" providerId="AD" clId="Web-{CAC0AC2A-E421-4631-8B49-499CC51D12E0}" dt="2021-05-17T20:47:06.874" v="177" actId="14100"/>
          <ac:cxnSpMkLst>
            <pc:docMk/>
            <pc:sldMk cId="2245866327" sldId="257"/>
            <ac:cxnSpMk id="16" creationId="{4AB5E959-9361-2C49-A2DF-9A210BB7C64B}"/>
          </ac:cxnSpMkLst>
        </pc:cxnChg>
        <pc:cxnChg chg="add mod">
          <ac:chgData name="Allan Knight" userId="S::aknig007@ucr.edu::1b6f46b8-c59c-4f5d-bc9b-3a482168d6a0" providerId="AD" clId="Web-{CAC0AC2A-E421-4631-8B49-499CC51D12E0}" dt="2021-05-17T20:46:29.593" v="174" actId="14100"/>
          <ac:cxnSpMkLst>
            <pc:docMk/>
            <pc:sldMk cId="2245866327" sldId="257"/>
            <ac:cxnSpMk id="18" creationId="{BD69086B-D707-4C32-B831-7E63761A27BA}"/>
          </ac:cxnSpMkLst>
        </pc:cxnChg>
        <pc:cxnChg chg="add mod">
          <ac:chgData name="Allan Knight" userId="S::aknig007@ucr.edu::1b6f46b8-c59c-4f5d-bc9b-3a482168d6a0" providerId="AD" clId="Web-{CAC0AC2A-E421-4631-8B49-499CC51D12E0}" dt="2021-05-17T20:47:45.811" v="180" actId="1076"/>
          <ac:cxnSpMkLst>
            <pc:docMk/>
            <pc:sldMk cId="2245866327" sldId="257"/>
            <ac:cxnSpMk id="21" creationId="{202A3A3F-FE82-4550-9363-A436EE357E12}"/>
          </ac:cxnSpMkLst>
        </pc:cxnChg>
      </pc:sldChg>
    </pc:docChg>
  </pc:docChgLst>
  <pc:docChgLst>
    <pc:chgData name="Allan Knight" userId="1b6f46b8-c59c-4f5d-bc9b-3a482168d6a0" providerId="ADAL" clId="{70CDEE94-7A37-8B48-A346-AB586EE2F740}"/>
    <pc:docChg chg="undo redo custSel addSld delSld modSld sldOrd modShowInfo">
      <pc:chgData name="Allan Knight" userId="1b6f46b8-c59c-4f5d-bc9b-3a482168d6a0" providerId="ADAL" clId="{70CDEE94-7A37-8B48-A346-AB586EE2F740}" dt="2021-05-27T00:11:57.435" v="7999"/>
      <pc:docMkLst>
        <pc:docMk/>
      </pc:docMkLst>
      <pc:sldChg chg="modSp mod">
        <pc:chgData name="Allan Knight" userId="1b6f46b8-c59c-4f5d-bc9b-3a482168d6a0" providerId="ADAL" clId="{70CDEE94-7A37-8B48-A346-AB586EE2F740}" dt="2021-05-18T03:58:40.006" v="2528" actId="20577"/>
        <pc:sldMkLst>
          <pc:docMk/>
          <pc:sldMk cId="109857222" sldId="256"/>
        </pc:sldMkLst>
        <pc:spChg chg="mod">
          <ac:chgData name="Allan Knight" userId="1b6f46b8-c59c-4f5d-bc9b-3a482168d6a0" providerId="ADAL" clId="{70CDEE94-7A37-8B48-A346-AB586EE2F740}" dt="2021-05-18T03:58:40.006" v="252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addAnim delAnim modAnim">
        <pc:chgData name="Allan Knight" userId="1b6f46b8-c59c-4f5d-bc9b-3a482168d6a0" providerId="ADAL" clId="{70CDEE94-7A37-8B48-A346-AB586EE2F740}" dt="2021-05-27T00:11:57.435" v="7999"/>
        <pc:sldMkLst>
          <pc:docMk/>
          <pc:sldMk cId="2245866327" sldId="257"/>
        </pc:sldMkLst>
        <pc:spChg chg="add del mod">
          <ac:chgData name="Allan Knight" userId="1b6f46b8-c59c-4f5d-bc9b-3a482168d6a0" providerId="ADAL" clId="{70CDEE94-7A37-8B48-A346-AB586EE2F740}" dt="2021-05-17T17:51:44.014" v="1" actId="478"/>
          <ac:spMkLst>
            <pc:docMk/>
            <pc:sldMk cId="2245866327" sldId="257"/>
            <ac:spMk id="3" creationId="{AA621CBA-3655-C34F-AB7A-806EE3C144D8}"/>
          </ac:spMkLst>
        </pc:spChg>
        <pc:spChg chg="mod">
          <ac:chgData name="Allan Knight" userId="1b6f46b8-c59c-4f5d-bc9b-3a482168d6a0" providerId="ADAL" clId="{70CDEE94-7A37-8B48-A346-AB586EE2F740}" dt="2021-05-19T05:04:15.908" v="3780" actId="1076"/>
          <ac:spMkLst>
            <pc:docMk/>
            <pc:sldMk cId="2245866327" sldId="257"/>
            <ac:spMk id="9" creationId="{DC3B9B47-F39B-4290-9896-7F91936CE92F}"/>
          </ac:spMkLst>
        </pc:spChg>
        <pc:spChg chg="mod">
          <ac:chgData name="Allan Knight" userId="1b6f46b8-c59c-4f5d-bc9b-3a482168d6a0" providerId="ADAL" clId="{70CDEE94-7A37-8B48-A346-AB586EE2F740}" dt="2021-05-19T05:04:15.908" v="3780" actId="1076"/>
          <ac:spMkLst>
            <pc:docMk/>
            <pc:sldMk cId="2245866327" sldId="257"/>
            <ac:spMk id="19" creationId="{DDF72C7A-5CFA-443D-8120-3C2DAB0F49C5}"/>
          </ac:spMkLst>
        </pc:spChg>
        <pc:spChg chg="add mod">
          <ac:chgData name="Allan Knight" userId="1b6f46b8-c59c-4f5d-bc9b-3a482168d6a0" providerId="ADAL" clId="{70CDEE94-7A37-8B48-A346-AB586EE2F740}" dt="2021-05-19T05:04:15.908" v="3780" actId="1076"/>
          <ac:spMkLst>
            <pc:docMk/>
            <pc:sldMk cId="2245866327" sldId="257"/>
            <ac:spMk id="47" creationId="{49964915-302F-B24B-B711-D4400F4EEEDE}"/>
          </ac:spMkLst>
        </pc:spChg>
        <pc:spChg chg="add mod">
          <ac:chgData name="Allan Knight" userId="1b6f46b8-c59c-4f5d-bc9b-3a482168d6a0" providerId="ADAL" clId="{70CDEE94-7A37-8B48-A346-AB586EE2F740}" dt="2021-05-19T05:04:15.908" v="3780" actId="1076"/>
          <ac:spMkLst>
            <pc:docMk/>
            <pc:sldMk cId="2245866327" sldId="257"/>
            <ac:spMk id="48" creationId="{E97DBEB6-43F8-234F-BA1F-B569D2406156}"/>
          </ac:spMkLst>
        </pc:spChg>
        <pc:spChg chg="add del mod">
          <ac:chgData name="Allan Knight" userId="1b6f46b8-c59c-4f5d-bc9b-3a482168d6a0" providerId="ADAL" clId="{70CDEE94-7A37-8B48-A346-AB586EE2F740}" dt="2021-05-17T21:42:09.126" v="316"/>
          <ac:spMkLst>
            <pc:docMk/>
            <pc:sldMk cId="2245866327" sldId="257"/>
            <ac:spMk id="49" creationId="{BBEDF007-2201-3549-95CE-CA26EB14B6DF}"/>
          </ac:spMkLst>
        </pc:spChg>
        <pc:spChg chg="add mod">
          <ac:chgData name="Allan Knight" userId="1b6f46b8-c59c-4f5d-bc9b-3a482168d6a0" providerId="ADAL" clId="{70CDEE94-7A37-8B48-A346-AB586EE2F740}" dt="2021-05-19T05:04:15.908" v="3780" actId="1076"/>
          <ac:spMkLst>
            <pc:docMk/>
            <pc:sldMk cId="2245866327" sldId="257"/>
            <ac:spMk id="50" creationId="{D4DEB650-400A-6743-B855-23F41B9D0681}"/>
          </ac:spMkLst>
        </pc:spChg>
        <pc:spChg chg="add del mod">
          <ac:chgData name="Allan Knight" userId="1b6f46b8-c59c-4f5d-bc9b-3a482168d6a0" providerId="ADAL" clId="{70CDEE94-7A37-8B48-A346-AB586EE2F740}" dt="2021-05-17T23:03:56.834" v="1104" actId="478"/>
          <ac:spMkLst>
            <pc:docMk/>
            <pc:sldMk cId="2245866327" sldId="257"/>
            <ac:spMk id="54" creationId="{A91DC1CA-0DF3-F344-9B05-26AFC606F013}"/>
          </ac:spMkLst>
        </pc:spChg>
        <pc:spChg chg="add del mod">
          <ac:chgData name="Allan Knight" userId="1b6f46b8-c59c-4f5d-bc9b-3a482168d6a0" providerId="ADAL" clId="{70CDEE94-7A37-8B48-A346-AB586EE2F740}" dt="2021-05-19T05:04:15.908" v="3780" actId="1076"/>
          <ac:spMkLst>
            <pc:docMk/>
            <pc:sldMk cId="2245866327" sldId="257"/>
            <ac:spMk id="55" creationId="{19661149-74BD-8340-B429-301BA23D559F}"/>
          </ac:spMkLst>
        </pc:spChg>
        <pc:spChg chg="add mod">
          <ac:chgData name="Allan Knight" userId="1b6f46b8-c59c-4f5d-bc9b-3a482168d6a0" providerId="ADAL" clId="{70CDEE94-7A37-8B48-A346-AB586EE2F740}" dt="2021-05-19T05:04:15.908" v="3780" actId="1076"/>
          <ac:spMkLst>
            <pc:docMk/>
            <pc:sldMk cId="2245866327" sldId="257"/>
            <ac:spMk id="56" creationId="{75AC9ECD-0D03-0F49-A14E-E08307984925}"/>
          </ac:spMkLst>
        </pc:spChg>
        <pc:spChg chg="add mod">
          <ac:chgData name="Allan Knight" userId="1b6f46b8-c59c-4f5d-bc9b-3a482168d6a0" providerId="ADAL" clId="{70CDEE94-7A37-8B48-A346-AB586EE2F740}" dt="2021-05-19T05:04:15.908" v="3780" actId="1076"/>
          <ac:spMkLst>
            <pc:docMk/>
            <pc:sldMk cId="2245866327" sldId="257"/>
            <ac:spMk id="57" creationId="{DCAFAFB5-AFBE-3643-915A-ACAE134C7932}"/>
          </ac:spMkLst>
        </pc:spChg>
        <pc:spChg chg="add mod">
          <ac:chgData name="Allan Knight" userId="1b6f46b8-c59c-4f5d-bc9b-3a482168d6a0" providerId="ADAL" clId="{70CDEE94-7A37-8B48-A346-AB586EE2F740}" dt="2021-05-19T05:04:15.908" v="3780" actId="1076"/>
          <ac:spMkLst>
            <pc:docMk/>
            <pc:sldMk cId="2245866327" sldId="257"/>
            <ac:spMk id="58" creationId="{5E8A37D6-717F-B84A-A17B-796C7AF1E8B4}"/>
          </ac:spMkLst>
        </pc:spChg>
        <pc:spChg chg="add mod">
          <ac:chgData name="Allan Knight" userId="1b6f46b8-c59c-4f5d-bc9b-3a482168d6a0" providerId="ADAL" clId="{70CDEE94-7A37-8B48-A346-AB586EE2F740}" dt="2021-05-18T18:25:54.691" v="2613" actId="20577"/>
          <ac:spMkLst>
            <pc:docMk/>
            <pc:sldMk cId="2245866327" sldId="257"/>
            <ac:spMk id="59" creationId="{F66786AD-287E-9647-9A80-E610704E8CAC}"/>
          </ac:spMkLst>
        </pc:spChg>
        <pc:spChg chg="add mod">
          <ac:chgData name="Allan Knight" userId="1b6f46b8-c59c-4f5d-bc9b-3a482168d6a0" providerId="ADAL" clId="{70CDEE94-7A37-8B48-A346-AB586EE2F740}" dt="2021-05-19T05:04:15.908" v="3780" actId="1076"/>
          <ac:spMkLst>
            <pc:docMk/>
            <pc:sldMk cId="2245866327" sldId="257"/>
            <ac:spMk id="60" creationId="{E8D54603-77BD-6F49-AD80-623B369E5BD2}"/>
          </ac:spMkLst>
        </pc:spChg>
        <pc:picChg chg="mod">
          <ac:chgData name="Allan Knight" userId="1b6f46b8-c59c-4f5d-bc9b-3a482168d6a0" providerId="ADAL" clId="{70CDEE94-7A37-8B48-A346-AB586EE2F740}" dt="2021-05-19T05:04:15.908" v="3780" actId="1076"/>
          <ac:picMkLst>
            <pc:docMk/>
            <pc:sldMk cId="2245866327" sldId="257"/>
            <ac:picMk id="2" creationId="{52D1EE71-88C9-4310-B329-D81F022CBE98}"/>
          </ac:picMkLst>
        </pc:picChg>
        <pc:picChg chg="mod">
          <ac:chgData name="Allan Knight" userId="1b6f46b8-c59c-4f5d-bc9b-3a482168d6a0" providerId="ADAL" clId="{70CDEE94-7A37-8B48-A346-AB586EE2F740}" dt="2021-05-19T05:04:15.908" v="3780" actId="1076"/>
          <ac:picMkLst>
            <pc:docMk/>
            <pc:sldMk cId="2245866327" sldId="257"/>
            <ac:picMk id="22" creationId="{22DF061C-BEBE-41C1-84E7-F19DDB31F6FA}"/>
          </ac:picMkLst>
        </pc:picChg>
        <pc:cxnChg chg="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3" creationId="{BAF3E041-8C6A-4DEF-994B-F1A48DCBB889}"/>
          </ac:cxnSpMkLst>
        </pc:cxnChg>
        <pc:cxnChg chg="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4" creationId="{060A8B60-FF19-42E2-A8D7-8DF4D3A24935}"/>
          </ac:cxnSpMkLst>
        </pc:cxnChg>
        <pc:cxnChg chg="add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5" creationId="{F2780F7C-FF58-4243-9DB2-FBB1104E57BC}"/>
          </ac:cxnSpMkLst>
        </pc:cxnChg>
        <pc:cxnChg chg="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6" creationId="{CF2A7CED-4053-41D1-9713-F864A88FC55A}"/>
          </ac:cxnSpMkLst>
        </pc:cxnChg>
        <pc:cxnChg chg="add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7" creationId="{FC3DFFBA-A4E3-A741-A021-93646A558157}"/>
          </ac:cxnSpMkLst>
        </pc:cxnChg>
        <pc:cxnChg chg="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8" creationId="{68721049-5241-4A68-9AD8-8B0CE7CA2969}"/>
          </ac:cxnSpMkLst>
        </pc:cxnChg>
        <pc:cxnChg chg="add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10" creationId="{8C44C4D5-B449-E141-991A-1A69A333B45C}"/>
          </ac:cxnSpMkLst>
        </pc:cxnChg>
        <pc:cxnChg chg="add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13" creationId="{C46AE52D-70D5-BA4E-9441-917CA465877A}"/>
          </ac:cxnSpMkLst>
        </pc:cxnChg>
        <pc:cxnChg chg="add del mod">
          <ac:chgData name="Allan Knight" userId="1b6f46b8-c59c-4f5d-bc9b-3a482168d6a0" providerId="ADAL" clId="{70CDEE94-7A37-8B48-A346-AB586EE2F740}" dt="2021-05-17T17:55:38.169" v="61"/>
          <ac:cxnSpMkLst>
            <pc:docMk/>
            <pc:sldMk cId="2245866327" sldId="257"/>
            <ac:cxnSpMk id="15" creationId="{436C59FD-64E1-DF40-B596-645CCA7A64B0}"/>
          </ac:cxnSpMkLst>
        </pc:cxnChg>
        <pc:cxnChg chg="add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16" creationId="{4AB5E959-9361-2C49-A2DF-9A210BB7C64B}"/>
          </ac:cxnSpMkLst>
        </pc:cxnChg>
        <pc:cxnChg chg="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18" creationId="{BD69086B-D707-4C32-B831-7E63761A27BA}"/>
          </ac:cxnSpMkLst>
        </pc:cxnChg>
        <pc:cxnChg chg="add del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21" creationId="{202A3A3F-FE82-4550-9363-A436EE357E12}"/>
          </ac:cxnSpMkLst>
        </pc:cxnChg>
        <pc:cxnChg chg="add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27" creationId="{01B2E2A9-4106-304B-BA39-3D857479CA25}"/>
          </ac:cxnSpMkLst>
        </pc:cxnChg>
        <pc:cxnChg chg="add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29" creationId="{A6C6B9A1-5D8A-744D-8D96-49926E2A25E1}"/>
          </ac:cxnSpMkLst>
        </pc:cxnChg>
        <pc:cxnChg chg="add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31" creationId="{E6745762-000C-DD41-9A92-4562D4906781}"/>
          </ac:cxnSpMkLst>
        </pc:cxnChg>
        <pc:cxnChg chg="add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36" creationId="{D0620CC8-7D5B-EF4B-8543-382397FB7CEE}"/>
          </ac:cxnSpMkLst>
        </pc:cxnChg>
        <pc:cxnChg chg="add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38" creationId="{8F66C5D3-2142-4D4B-BAB2-31C93EB3651B}"/>
          </ac:cxnSpMkLst>
        </pc:cxnChg>
        <pc:cxnChg chg="add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39" creationId="{18CB9257-D1D0-FB41-86C9-FFEC79B425F1}"/>
          </ac:cxnSpMkLst>
        </pc:cxnChg>
        <pc:cxnChg chg="add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41" creationId="{AD7249DC-6E55-7B4D-9278-4AEDA3A6F199}"/>
          </ac:cxnSpMkLst>
        </pc:cxnChg>
        <pc:cxnChg chg="add mod">
          <ac:chgData name="Allan Knight" userId="1b6f46b8-c59c-4f5d-bc9b-3a482168d6a0" providerId="ADAL" clId="{70CDEE94-7A37-8B48-A346-AB586EE2F740}" dt="2021-05-19T05:04:15.908" v="3780" actId="1076"/>
          <ac:cxnSpMkLst>
            <pc:docMk/>
            <pc:sldMk cId="2245866327" sldId="257"/>
            <ac:cxnSpMk id="43" creationId="{A8BFACBE-CB6F-CE4E-AB81-D00068E798F5}"/>
          </ac:cxnSpMkLst>
        </pc:cxnChg>
        <pc:cxnChg chg="add del mod">
          <ac:chgData name="Allan Knight" userId="1b6f46b8-c59c-4f5d-bc9b-3a482168d6a0" providerId="ADAL" clId="{70CDEE94-7A37-8B48-A346-AB586EE2F740}" dt="2021-05-17T23:03:50.058" v="1102" actId="478"/>
          <ac:cxnSpMkLst>
            <pc:docMk/>
            <pc:sldMk cId="2245866327" sldId="257"/>
            <ac:cxnSpMk id="51" creationId="{3A2A76EB-655A-F44B-BA02-328EE54F3B65}"/>
          </ac:cxnSpMkLst>
        </pc:cxnChg>
        <pc:cxnChg chg="add del mod">
          <ac:chgData name="Allan Knight" userId="1b6f46b8-c59c-4f5d-bc9b-3a482168d6a0" providerId="ADAL" clId="{70CDEE94-7A37-8B48-A346-AB586EE2F740}" dt="2021-05-17T21:48:41.235" v="337"/>
          <ac:cxnSpMkLst>
            <pc:docMk/>
            <pc:sldMk cId="2245866327" sldId="257"/>
            <ac:cxnSpMk id="53" creationId="{8AC84529-9E80-0446-89E6-2C53D84EE7A9}"/>
          </ac:cxnSpMkLst>
        </pc:cxnChg>
      </pc:sldChg>
      <pc:sldChg chg="addSp delSp modSp new mod ord modClrScheme modAnim chgLayout">
        <pc:chgData name="Allan Knight" userId="1b6f46b8-c59c-4f5d-bc9b-3a482168d6a0" providerId="ADAL" clId="{70CDEE94-7A37-8B48-A346-AB586EE2F740}" dt="2021-05-19T03:27:23.673" v="3103" actId="167"/>
        <pc:sldMkLst>
          <pc:docMk/>
          <pc:sldMk cId="562862355" sldId="258"/>
        </pc:sldMkLst>
        <pc:spChg chg="add mod">
          <ac:chgData name="Allan Knight" userId="1b6f46b8-c59c-4f5d-bc9b-3a482168d6a0" providerId="ADAL" clId="{70CDEE94-7A37-8B48-A346-AB586EE2F740}" dt="2021-05-17T22:21:38.318" v="621" actId="1076"/>
          <ac:spMkLst>
            <pc:docMk/>
            <pc:sldMk cId="562862355" sldId="258"/>
            <ac:spMk id="4" creationId="{0D1ECD46-EB77-DC48-816E-9A43E9141D5D}"/>
          </ac:spMkLst>
        </pc:spChg>
        <pc:spChg chg="add mod ord">
          <ac:chgData name="Allan Knight" userId="1b6f46b8-c59c-4f5d-bc9b-3a482168d6a0" providerId="ADAL" clId="{70CDEE94-7A37-8B48-A346-AB586EE2F740}" dt="2021-05-17T22:22:50.495" v="627" actId="20577"/>
          <ac:spMkLst>
            <pc:docMk/>
            <pc:sldMk cId="562862355" sldId="258"/>
            <ac:spMk id="9" creationId="{FF16D9DB-2C9E-A448-8DD6-A493C776C525}"/>
          </ac:spMkLst>
        </pc:spChg>
        <pc:spChg chg="add mod">
          <ac:chgData name="Allan Knight" userId="1b6f46b8-c59c-4f5d-bc9b-3a482168d6a0" providerId="ADAL" clId="{70CDEE94-7A37-8B48-A346-AB586EE2F740}" dt="2021-05-17T22:23:23.816" v="630" actId="1076"/>
          <ac:spMkLst>
            <pc:docMk/>
            <pc:sldMk cId="562862355" sldId="258"/>
            <ac:spMk id="10" creationId="{285736BF-1B83-8F41-B0FD-5A9FC2B7AB81}"/>
          </ac:spMkLst>
        </pc:spChg>
        <pc:spChg chg="add mod">
          <ac:chgData name="Allan Knight" userId="1b6f46b8-c59c-4f5d-bc9b-3a482168d6a0" providerId="ADAL" clId="{70CDEE94-7A37-8B48-A346-AB586EE2F740}" dt="2021-05-19T03:27:23.673" v="3103" actId="167"/>
          <ac:spMkLst>
            <pc:docMk/>
            <pc:sldMk cId="562862355" sldId="258"/>
            <ac:spMk id="11" creationId="{209236C8-7210-7B45-B313-C28A8E2B983D}"/>
          </ac:spMkLst>
        </pc:spChg>
        <pc:spChg chg="add mod">
          <ac:chgData name="Allan Knight" userId="1b6f46b8-c59c-4f5d-bc9b-3a482168d6a0" providerId="ADAL" clId="{70CDEE94-7A37-8B48-A346-AB586EE2F740}" dt="2021-05-17T22:24:03.657" v="637" actId="1076"/>
          <ac:spMkLst>
            <pc:docMk/>
            <pc:sldMk cId="562862355" sldId="258"/>
            <ac:spMk id="13" creationId="{19B3F51F-1FE6-F946-B11A-D22132B8B8CF}"/>
          </ac:spMkLst>
        </pc:spChg>
        <pc:spChg chg="add mod">
          <ac:chgData name="Allan Knight" userId="1b6f46b8-c59c-4f5d-bc9b-3a482168d6a0" providerId="ADAL" clId="{70CDEE94-7A37-8B48-A346-AB586EE2F740}" dt="2021-05-19T03:26:50.830" v="3100" actId="167"/>
          <ac:spMkLst>
            <pc:docMk/>
            <pc:sldMk cId="562862355" sldId="258"/>
            <ac:spMk id="14" creationId="{EC940336-CEF1-7945-BBC8-FF04F0A7D065}"/>
          </ac:spMkLst>
        </pc:spChg>
        <pc:spChg chg="add mod">
          <ac:chgData name="Allan Knight" userId="1b6f46b8-c59c-4f5d-bc9b-3a482168d6a0" providerId="ADAL" clId="{70CDEE94-7A37-8B48-A346-AB586EE2F740}" dt="2021-05-17T22:28:55.539" v="783" actId="1037"/>
          <ac:spMkLst>
            <pc:docMk/>
            <pc:sldMk cId="562862355" sldId="258"/>
            <ac:spMk id="15" creationId="{1E49DDB4-AA31-7847-9E2A-340E4CF5A403}"/>
          </ac:spMkLst>
        </pc:spChg>
        <pc:spChg chg="add mod">
          <ac:chgData name="Allan Knight" userId="1b6f46b8-c59c-4f5d-bc9b-3a482168d6a0" providerId="ADAL" clId="{70CDEE94-7A37-8B48-A346-AB586EE2F740}" dt="2021-05-18T03:47:05.436" v="2399" actId="20577"/>
          <ac:spMkLst>
            <pc:docMk/>
            <pc:sldMk cId="562862355" sldId="258"/>
            <ac:spMk id="16" creationId="{F0D80265-0278-1346-8307-1E424345B979}"/>
          </ac:spMkLst>
        </pc:spChg>
        <pc:cxnChg chg="add mod">
          <ac:chgData name="Allan Knight" userId="1b6f46b8-c59c-4f5d-bc9b-3a482168d6a0" providerId="ADAL" clId="{70CDEE94-7A37-8B48-A346-AB586EE2F740}" dt="2021-05-17T22:21:38.318" v="621" actId="1076"/>
          <ac:cxnSpMkLst>
            <pc:docMk/>
            <pc:sldMk cId="562862355" sldId="258"/>
            <ac:cxnSpMk id="3" creationId="{BB7176F3-E301-684B-8F2F-CF4B778B2F89}"/>
          </ac:cxnSpMkLst>
        </pc:cxnChg>
        <pc:cxnChg chg="add mod">
          <ac:chgData name="Allan Knight" userId="1b6f46b8-c59c-4f5d-bc9b-3a482168d6a0" providerId="ADAL" clId="{70CDEE94-7A37-8B48-A346-AB586EE2F740}" dt="2021-05-17T22:21:38.318" v="621" actId="1076"/>
          <ac:cxnSpMkLst>
            <pc:docMk/>
            <pc:sldMk cId="562862355" sldId="258"/>
            <ac:cxnSpMk id="5" creationId="{68A8D88A-5C59-8440-8762-EB5700313270}"/>
          </ac:cxnSpMkLst>
        </pc:cxnChg>
        <pc:cxnChg chg="add mod">
          <ac:chgData name="Allan Knight" userId="1b6f46b8-c59c-4f5d-bc9b-3a482168d6a0" providerId="ADAL" clId="{70CDEE94-7A37-8B48-A346-AB586EE2F740}" dt="2021-05-17T22:21:38.318" v="621" actId="1076"/>
          <ac:cxnSpMkLst>
            <pc:docMk/>
            <pc:sldMk cId="562862355" sldId="258"/>
            <ac:cxnSpMk id="8" creationId="{B24C30DC-CFE1-4640-B23D-B11173ECBEE0}"/>
          </ac:cxnSpMkLst>
        </pc:cxnChg>
        <pc:cxnChg chg="add del mod">
          <ac:chgData name="Allan Knight" userId="1b6f46b8-c59c-4f5d-bc9b-3a482168d6a0" providerId="ADAL" clId="{70CDEE94-7A37-8B48-A346-AB586EE2F740}" dt="2021-05-17T22:23:50.669" v="635"/>
          <ac:cxnSpMkLst>
            <pc:docMk/>
            <pc:sldMk cId="562862355" sldId="258"/>
            <ac:cxnSpMk id="12" creationId="{F7576EB4-AAC3-2348-BBA6-8681B7467AAD}"/>
          </ac:cxnSpMkLst>
        </pc:cxnChg>
      </pc:sldChg>
      <pc:sldChg chg="addSp delSp modSp new mod modAnim">
        <pc:chgData name="Allan Knight" userId="1b6f46b8-c59c-4f5d-bc9b-3a482168d6a0" providerId="ADAL" clId="{70CDEE94-7A37-8B48-A346-AB586EE2F740}" dt="2021-05-19T03:29:40.408" v="3114" actId="1038"/>
        <pc:sldMkLst>
          <pc:docMk/>
          <pc:sldMk cId="2395095050" sldId="259"/>
        </pc:sldMkLst>
        <pc:spChg chg="mod">
          <ac:chgData name="Allan Knight" userId="1b6f46b8-c59c-4f5d-bc9b-3a482168d6a0" providerId="ADAL" clId="{70CDEE94-7A37-8B48-A346-AB586EE2F740}" dt="2021-05-19T03:28:54.266" v="3106" actId="207"/>
          <ac:spMkLst>
            <pc:docMk/>
            <pc:sldMk cId="2395095050" sldId="259"/>
            <ac:spMk id="2" creationId="{796DE4B1-3589-EC43-AAEB-2DB3B41D34EF}"/>
          </ac:spMkLst>
        </pc:spChg>
        <pc:spChg chg="add mod">
          <ac:chgData name="Allan Knight" userId="1b6f46b8-c59c-4f5d-bc9b-3a482168d6a0" providerId="ADAL" clId="{70CDEE94-7A37-8B48-A346-AB586EE2F740}" dt="2021-05-19T03:29:10.667" v="3109" actId="1076"/>
          <ac:spMkLst>
            <pc:docMk/>
            <pc:sldMk cId="2395095050" sldId="259"/>
            <ac:spMk id="3" creationId="{37CB5AC3-4858-2146-B38C-684C3E185B4D}"/>
          </ac:spMkLst>
        </pc:spChg>
        <pc:spChg chg="add mod">
          <ac:chgData name="Allan Knight" userId="1b6f46b8-c59c-4f5d-bc9b-3a482168d6a0" providerId="ADAL" clId="{70CDEE94-7A37-8B48-A346-AB586EE2F740}" dt="2021-05-17T22:36:38.304" v="872" actId="692"/>
          <ac:spMkLst>
            <pc:docMk/>
            <pc:sldMk cId="2395095050" sldId="259"/>
            <ac:spMk id="10" creationId="{B486ACE0-D81C-1149-8E9F-75D714801FA8}"/>
          </ac:spMkLst>
        </pc:spChg>
        <pc:spChg chg="add mod">
          <ac:chgData name="Allan Knight" userId="1b6f46b8-c59c-4f5d-bc9b-3a482168d6a0" providerId="ADAL" clId="{70CDEE94-7A37-8B48-A346-AB586EE2F740}" dt="2021-05-17T22:37:50.555" v="893" actId="1076"/>
          <ac:spMkLst>
            <pc:docMk/>
            <pc:sldMk cId="2395095050" sldId="259"/>
            <ac:spMk id="11" creationId="{BEF5DAC6-2633-A244-9AF3-C1CE0B399980}"/>
          </ac:spMkLst>
        </pc:spChg>
        <pc:spChg chg="add del mod">
          <ac:chgData name="Allan Knight" userId="1b6f46b8-c59c-4f5d-bc9b-3a482168d6a0" providerId="ADAL" clId="{70CDEE94-7A37-8B48-A346-AB586EE2F740}" dt="2021-05-17T22:37:11.365" v="881"/>
          <ac:spMkLst>
            <pc:docMk/>
            <pc:sldMk cId="2395095050" sldId="259"/>
            <ac:spMk id="15" creationId="{F68C91DB-6900-634C-A92B-23FC0F5359FD}"/>
          </ac:spMkLst>
        </pc:spChg>
        <pc:spChg chg="add del mod">
          <ac:chgData name="Allan Knight" userId="1b6f46b8-c59c-4f5d-bc9b-3a482168d6a0" providerId="ADAL" clId="{70CDEE94-7A37-8B48-A346-AB586EE2F740}" dt="2021-05-17T22:37:11.365" v="881"/>
          <ac:spMkLst>
            <pc:docMk/>
            <pc:sldMk cId="2395095050" sldId="259"/>
            <ac:spMk id="16" creationId="{0F6C7605-F527-E342-BCFF-FC07E42BF2FF}"/>
          </ac:spMkLst>
        </pc:spChg>
        <pc:spChg chg="add del mod">
          <ac:chgData name="Allan Knight" userId="1b6f46b8-c59c-4f5d-bc9b-3a482168d6a0" providerId="ADAL" clId="{70CDEE94-7A37-8B48-A346-AB586EE2F740}" dt="2021-05-17T22:37:11.365" v="881"/>
          <ac:spMkLst>
            <pc:docMk/>
            <pc:sldMk cId="2395095050" sldId="259"/>
            <ac:spMk id="17" creationId="{414DCD40-9E8C-0C49-9A2D-32CC776F5765}"/>
          </ac:spMkLst>
        </pc:spChg>
        <pc:spChg chg="add del mod">
          <ac:chgData name="Allan Knight" userId="1b6f46b8-c59c-4f5d-bc9b-3a482168d6a0" providerId="ADAL" clId="{70CDEE94-7A37-8B48-A346-AB586EE2F740}" dt="2021-05-17T22:37:11.365" v="881"/>
          <ac:spMkLst>
            <pc:docMk/>
            <pc:sldMk cId="2395095050" sldId="259"/>
            <ac:spMk id="18" creationId="{52B26EBB-B5D4-F44C-8C64-2B3F2DC20CA2}"/>
          </ac:spMkLst>
        </pc:spChg>
        <pc:spChg chg="add del mod">
          <ac:chgData name="Allan Knight" userId="1b6f46b8-c59c-4f5d-bc9b-3a482168d6a0" providerId="ADAL" clId="{70CDEE94-7A37-8B48-A346-AB586EE2F740}" dt="2021-05-17T22:37:11.365" v="881"/>
          <ac:spMkLst>
            <pc:docMk/>
            <pc:sldMk cId="2395095050" sldId="259"/>
            <ac:spMk id="19" creationId="{8127E529-B187-5648-AD9A-BC481A89C330}"/>
          </ac:spMkLst>
        </pc:spChg>
        <pc:spChg chg="add del mod">
          <ac:chgData name="Allan Knight" userId="1b6f46b8-c59c-4f5d-bc9b-3a482168d6a0" providerId="ADAL" clId="{70CDEE94-7A37-8B48-A346-AB586EE2F740}" dt="2021-05-17T22:37:11.365" v="881"/>
          <ac:spMkLst>
            <pc:docMk/>
            <pc:sldMk cId="2395095050" sldId="259"/>
            <ac:spMk id="20" creationId="{F47BCE5E-8477-B740-A6E1-64F9C85CF09F}"/>
          </ac:spMkLst>
        </pc:spChg>
        <pc:spChg chg="add del mod">
          <ac:chgData name="Allan Knight" userId="1b6f46b8-c59c-4f5d-bc9b-3a482168d6a0" providerId="ADAL" clId="{70CDEE94-7A37-8B48-A346-AB586EE2F740}" dt="2021-05-17T22:37:46.737" v="891"/>
          <ac:spMkLst>
            <pc:docMk/>
            <pc:sldMk cId="2395095050" sldId="259"/>
            <ac:spMk id="24" creationId="{C6D77484-4DE4-8947-B353-BFF5FA306169}"/>
          </ac:spMkLst>
        </pc:spChg>
        <pc:spChg chg="add del mod">
          <ac:chgData name="Allan Knight" userId="1b6f46b8-c59c-4f5d-bc9b-3a482168d6a0" providerId="ADAL" clId="{70CDEE94-7A37-8B48-A346-AB586EE2F740}" dt="2021-05-17T22:37:46.737" v="891"/>
          <ac:spMkLst>
            <pc:docMk/>
            <pc:sldMk cId="2395095050" sldId="259"/>
            <ac:spMk id="25" creationId="{BA543029-BDC1-334E-B807-2A4E555A5DA3}"/>
          </ac:spMkLst>
        </pc:spChg>
        <pc:spChg chg="add del mod">
          <ac:chgData name="Allan Knight" userId="1b6f46b8-c59c-4f5d-bc9b-3a482168d6a0" providerId="ADAL" clId="{70CDEE94-7A37-8B48-A346-AB586EE2F740}" dt="2021-05-17T22:37:46.737" v="891"/>
          <ac:spMkLst>
            <pc:docMk/>
            <pc:sldMk cId="2395095050" sldId="259"/>
            <ac:spMk id="26" creationId="{A22DBE26-191A-904A-8FB6-44E97760986A}"/>
          </ac:spMkLst>
        </pc:spChg>
        <pc:spChg chg="add del mod">
          <ac:chgData name="Allan Knight" userId="1b6f46b8-c59c-4f5d-bc9b-3a482168d6a0" providerId="ADAL" clId="{70CDEE94-7A37-8B48-A346-AB586EE2F740}" dt="2021-05-17T22:37:46.737" v="891"/>
          <ac:spMkLst>
            <pc:docMk/>
            <pc:sldMk cId="2395095050" sldId="259"/>
            <ac:spMk id="27" creationId="{528D381F-61BC-8142-80E3-F964001387E0}"/>
          </ac:spMkLst>
        </pc:spChg>
        <pc:spChg chg="add del mod">
          <ac:chgData name="Allan Knight" userId="1b6f46b8-c59c-4f5d-bc9b-3a482168d6a0" providerId="ADAL" clId="{70CDEE94-7A37-8B48-A346-AB586EE2F740}" dt="2021-05-17T22:37:46.737" v="891"/>
          <ac:spMkLst>
            <pc:docMk/>
            <pc:sldMk cId="2395095050" sldId="259"/>
            <ac:spMk id="28" creationId="{F75165D1-6717-E84C-97DA-DF5F8CF83BAA}"/>
          </ac:spMkLst>
        </pc:spChg>
        <pc:spChg chg="add del mod">
          <ac:chgData name="Allan Knight" userId="1b6f46b8-c59c-4f5d-bc9b-3a482168d6a0" providerId="ADAL" clId="{70CDEE94-7A37-8B48-A346-AB586EE2F740}" dt="2021-05-17T22:37:46.737" v="891"/>
          <ac:spMkLst>
            <pc:docMk/>
            <pc:sldMk cId="2395095050" sldId="259"/>
            <ac:spMk id="29" creationId="{3B248A27-48BA-2043-8E76-BCAFE87B2EA6}"/>
          </ac:spMkLst>
        </pc:spChg>
        <pc:spChg chg="add mod">
          <ac:chgData name="Allan Knight" userId="1b6f46b8-c59c-4f5d-bc9b-3a482168d6a0" providerId="ADAL" clId="{70CDEE94-7A37-8B48-A346-AB586EE2F740}" dt="2021-05-17T22:38:53.648" v="896" actId="164"/>
          <ac:spMkLst>
            <pc:docMk/>
            <pc:sldMk cId="2395095050" sldId="259"/>
            <ac:spMk id="34" creationId="{57453DDE-860E-714F-9F18-04110C415454}"/>
          </ac:spMkLst>
        </pc:spChg>
        <pc:spChg chg="mod">
          <ac:chgData name="Allan Knight" userId="1b6f46b8-c59c-4f5d-bc9b-3a482168d6a0" providerId="ADAL" clId="{70CDEE94-7A37-8B48-A346-AB586EE2F740}" dt="2021-05-17T22:41:01.955" v="908" actId="408"/>
          <ac:spMkLst>
            <pc:docMk/>
            <pc:sldMk cId="2395095050" sldId="259"/>
            <ac:spMk id="40" creationId="{7F20C417-8DB8-CD48-AC1D-3CF16FFD7EFF}"/>
          </ac:spMkLst>
        </pc:spChg>
        <pc:spChg chg="mod">
          <ac:chgData name="Allan Knight" userId="1b6f46b8-c59c-4f5d-bc9b-3a482168d6a0" providerId="ADAL" clId="{70CDEE94-7A37-8B48-A346-AB586EE2F740}" dt="2021-05-17T22:39:56.857" v="900"/>
          <ac:spMkLst>
            <pc:docMk/>
            <pc:sldMk cId="2395095050" sldId="259"/>
            <ac:spMk id="45" creationId="{38480BE0-08B7-1849-8CF3-B635C1C6EA0E}"/>
          </ac:spMkLst>
        </pc:spChg>
        <pc:spChg chg="add mod">
          <ac:chgData name="Allan Knight" userId="1b6f46b8-c59c-4f5d-bc9b-3a482168d6a0" providerId="ADAL" clId="{70CDEE94-7A37-8B48-A346-AB586EE2F740}" dt="2021-05-17T22:49:31.969" v="1031" actId="20577"/>
          <ac:spMkLst>
            <pc:docMk/>
            <pc:sldMk cId="2395095050" sldId="259"/>
            <ac:spMk id="46" creationId="{0B1F2F6F-4BDA-8549-A1A2-166E8EF527CE}"/>
          </ac:spMkLst>
        </pc:spChg>
        <pc:spChg chg="add mod">
          <ac:chgData name="Allan Knight" userId="1b6f46b8-c59c-4f5d-bc9b-3a482168d6a0" providerId="ADAL" clId="{70CDEE94-7A37-8B48-A346-AB586EE2F740}" dt="2021-05-17T22:49:38.873" v="1036" actId="20577"/>
          <ac:spMkLst>
            <pc:docMk/>
            <pc:sldMk cId="2395095050" sldId="259"/>
            <ac:spMk id="47" creationId="{77756AFE-3B9F-BC42-AF1A-5CE39ADBBCEE}"/>
          </ac:spMkLst>
        </pc:spChg>
        <pc:spChg chg="add mod">
          <ac:chgData name="Allan Knight" userId="1b6f46b8-c59c-4f5d-bc9b-3a482168d6a0" providerId="ADAL" clId="{70CDEE94-7A37-8B48-A346-AB586EE2F740}" dt="2021-05-17T22:49:47.043" v="1038" actId="20577"/>
          <ac:spMkLst>
            <pc:docMk/>
            <pc:sldMk cId="2395095050" sldId="259"/>
            <ac:spMk id="48" creationId="{2A898902-D5BC-E74A-A6C6-7559ED87CB34}"/>
          </ac:spMkLst>
        </pc:spChg>
        <pc:spChg chg="add mod">
          <ac:chgData name="Allan Knight" userId="1b6f46b8-c59c-4f5d-bc9b-3a482168d6a0" providerId="ADAL" clId="{70CDEE94-7A37-8B48-A346-AB586EE2F740}" dt="2021-05-17T22:42:32.193" v="940" actId="20577"/>
          <ac:spMkLst>
            <pc:docMk/>
            <pc:sldMk cId="2395095050" sldId="259"/>
            <ac:spMk id="49" creationId="{510D232F-7E88-F447-A08D-E99C151A5C10}"/>
          </ac:spMkLst>
        </pc:spChg>
        <pc:spChg chg="add mod">
          <ac:chgData name="Allan Knight" userId="1b6f46b8-c59c-4f5d-bc9b-3a482168d6a0" providerId="ADAL" clId="{70CDEE94-7A37-8B48-A346-AB586EE2F740}" dt="2021-05-17T22:42:40.614" v="943" actId="20577"/>
          <ac:spMkLst>
            <pc:docMk/>
            <pc:sldMk cId="2395095050" sldId="259"/>
            <ac:spMk id="50" creationId="{F5610CAB-1DED-2C4B-87ED-4D39525B22AA}"/>
          </ac:spMkLst>
        </pc:spChg>
        <pc:spChg chg="add mod">
          <ac:chgData name="Allan Knight" userId="1b6f46b8-c59c-4f5d-bc9b-3a482168d6a0" providerId="ADAL" clId="{70CDEE94-7A37-8B48-A346-AB586EE2F740}" dt="2021-05-17T22:42:54.552" v="946" actId="20577"/>
          <ac:spMkLst>
            <pc:docMk/>
            <pc:sldMk cId="2395095050" sldId="259"/>
            <ac:spMk id="51" creationId="{6A83BC5A-312D-2A47-BABE-1CD2A8599D14}"/>
          </ac:spMkLst>
        </pc:spChg>
        <pc:spChg chg="add mod">
          <ac:chgData name="Allan Knight" userId="1b6f46b8-c59c-4f5d-bc9b-3a482168d6a0" providerId="ADAL" clId="{70CDEE94-7A37-8B48-A346-AB586EE2F740}" dt="2021-05-19T03:29:40.408" v="3114" actId="1038"/>
          <ac:spMkLst>
            <pc:docMk/>
            <pc:sldMk cId="2395095050" sldId="259"/>
            <ac:spMk id="52" creationId="{CA3D4C3E-FE3D-914E-90E4-FCBDBADAFC0B}"/>
          </ac:spMkLst>
        </pc:spChg>
        <pc:spChg chg="add mod">
          <ac:chgData name="Allan Knight" userId="1b6f46b8-c59c-4f5d-bc9b-3a482168d6a0" providerId="ADAL" clId="{70CDEE94-7A37-8B48-A346-AB586EE2F740}" dt="2021-05-17T22:46:08.596" v="977" actId="465"/>
          <ac:spMkLst>
            <pc:docMk/>
            <pc:sldMk cId="2395095050" sldId="259"/>
            <ac:spMk id="55" creationId="{A13EB258-33F3-2748-B24D-6E1F6C716B9B}"/>
          </ac:spMkLst>
        </pc:spChg>
        <pc:spChg chg="add del mod">
          <ac:chgData name="Allan Knight" userId="1b6f46b8-c59c-4f5d-bc9b-3a482168d6a0" providerId="ADAL" clId="{70CDEE94-7A37-8B48-A346-AB586EE2F740}" dt="2021-05-17T22:44:54.798" v="959"/>
          <ac:spMkLst>
            <pc:docMk/>
            <pc:sldMk cId="2395095050" sldId="259"/>
            <ac:spMk id="56" creationId="{6590B3CA-F3B6-4D47-B302-ED21D296D5E2}"/>
          </ac:spMkLst>
        </pc:spChg>
        <pc:spChg chg="add mod">
          <ac:chgData name="Allan Knight" userId="1b6f46b8-c59c-4f5d-bc9b-3a482168d6a0" providerId="ADAL" clId="{70CDEE94-7A37-8B48-A346-AB586EE2F740}" dt="2021-05-17T22:46:08.596" v="977" actId="465"/>
          <ac:spMkLst>
            <pc:docMk/>
            <pc:sldMk cId="2395095050" sldId="259"/>
            <ac:spMk id="57" creationId="{0EFADA23-BBE5-4E49-A4D2-0E8CB15A6DE9}"/>
          </ac:spMkLst>
        </pc:spChg>
        <pc:spChg chg="add mod">
          <ac:chgData name="Allan Knight" userId="1b6f46b8-c59c-4f5d-bc9b-3a482168d6a0" providerId="ADAL" clId="{70CDEE94-7A37-8B48-A346-AB586EE2F740}" dt="2021-05-17T22:46:08.596" v="977" actId="465"/>
          <ac:spMkLst>
            <pc:docMk/>
            <pc:sldMk cId="2395095050" sldId="259"/>
            <ac:spMk id="58" creationId="{E1C4FE8D-6CB2-0447-9B40-909CE715FBA2}"/>
          </ac:spMkLst>
        </pc:spChg>
        <pc:spChg chg="add mod">
          <ac:chgData name="Allan Knight" userId="1b6f46b8-c59c-4f5d-bc9b-3a482168d6a0" providerId="ADAL" clId="{70CDEE94-7A37-8B48-A346-AB586EE2F740}" dt="2021-05-17T22:46:08.596" v="977" actId="465"/>
          <ac:spMkLst>
            <pc:docMk/>
            <pc:sldMk cId="2395095050" sldId="259"/>
            <ac:spMk id="59" creationId="{9E7B2988-199D-4C4B-9F2C-578995A1B482}"/>
          </ac:spMkLst>
        </pc:spChg>
        <pc:grpChg chg="add mod">
          <ac:chgData name="Allan Knight" userId="1b6f46b8-c59c-4f5d-bc9b-3a482168d6a0" providerId="ADAL" clId="{70CDEE94-7A37-8B48-A346-AB586EE2F740}" dt="2021-05-17T22:37:46.480" v="890" actId="164"/>
          <ac:grpSpMkLst>
            <pc:docMk/>
            <pc:sldMk cId="2395095050" sldId="259"/>
            <ac:grpSpMk id="30" creationId="{4C274C78-39A6-7645-AB76-1DF6BF987252}"/>
          </ac:grpSpMkLst>
        </pc:grpChg>
        <pc:grpChg chg="add mod">
          <ac:chgData name="Allan Knight" userId="1b6f46b8-c59c-4f5d-bc9b-3a482168d6a0" providerId="ADAL" clId="{70CDEE94-7A37-8B48-A346-AB586EE2F740}" dt="2021-05-17T22:41:07.256" v="922" actId="1038"/>
          <ac:grpSpMkLst>
            <pc:docMk/>
            <pc:sldMk cId="2395095050" sldId="259"/>
            <ac:grpSpMk id="35" creationId="{8A349822-A648-4348-A062-9E5D63CD06D4}"/>
          </ac:grpSpMkLst>
        </pc:grpChg>
        <pc:grpChg chg="add mod">
          <ac:chgData name="Allan Knight" userId="1b6f46b8-c59c-4f5d-bc9b-3a482168d6a0" providerId="ADAL" clId="{70CDEE94-7A37-8B48-A346-AB586EE2F740}" dt="2021-05-17T22:41:07.256" v="922" actId="1038"/>
          <ac:grpSpMkLst>
            <pc:docMk/>
            <pc:sldMk cId="2395095050" sldId="259"/>
            <ac:grpSpMk id="36" creationId="{411B2B08-1326-8C4A-8872-7E0FAB3CD139}"/>
          </ac:grpSpMkLst>
        </pc:grpChg>
        <pc:grpChg chg="add mod">
          <ac:chgData name="Allan Knight" userId="1b6f46b8-c59c-4f5d-bc9b-3a482168d6a0" providerId="ADAL" clId="{70CDEE94-7A37-8B48-A346-AB586EE2F740}" dt="2021-05-17T22:41:07.256" v="922" actId="1038"/>
          <ac:grpSpMkLst>
            <pc:docMk/>
            <pc:sldMk cId="2395095050" sldId="259"/>
            <ac:grpSpMk id="41" creationId="{77E47AD3-8CB4-3B40-9586-49DD225E7601}"/>
          </ac:grpSpMkLst>
        </pc:grpChg>
        <pc:cxnChg chg="add mod">
          <ac:chgData name="Allan Knight" userId="1b6f46b8-c59c-4f5d-bc9b-3a482168d6a0" providerId="ADAL" clId="{70CDEE94-7A37-8B48-A346-AB586EE2F740}" dt="2021-05-17T22:35:31.760" v="855" actId="465"/>
          <ac:cxnSpMkLst>
            <pc:docMk/>
            <pc:sldMk cId="2395095050" sldId="259"/>
            <ac:cxnSpMk id="4" creationId="{6A8C9162-0881-8247-A5D2-45ECCA132555}"/>
          </ac:cxnSpMkLst>
        </pc:cxnChg>
        <pc:cxnChg chg="add mod">
          <ac:chgData name="Allan Knight" userId="1b6f46b8-c59c-4f5d-bc9b-3a482168d6a0" providerId="ADAL" clId="{70CDEE94-7A37-8B48-A346-AB586EE2F740}" dt="2021-05-17T22:35:31.760" v="855" actId="465"/>
          <ac:cxnSpMkLst>
            <pc:docMk/>
            <pc:sldMk cId="2395095050" sldId="259"/>
            <ac:cxnSpMk id="5" creationId="{0F4981E2-64CC-2249-87E8-DC7B3672737A}"/>
          </ac:cxnSpMkLst>
        </pc:cxnChg>
        <pc:cxnChg chg="add mod">
          <ac:chgData name="Allan Knight" userId="1b6f46b8-c59c-4f5d-bc9b-3a482168d6a0" providerId="ADAL" clId="{70CDEE94-7A37-8B48-A346-AB586EE2F740}" dt="2021-05-17T22:40:44.859" v="906" actId="554"/>
          <ac:cxnSpMkLst>
            <pc:docMk/>
            <pc:sldMk cId="2395095050" sldId="259"/>
            <ac:cxnSpMk id="6" creationId="{83BC23F0-0A88-3944-9B72-051303F761A9}"/>
          </ac:cxnSpMkLst>
        </pc:cxnChg>
        <pc:cxnChg chg="add mod">
          <ac:chgData name="Allan Knight" userId="1b6f46b8-c59c-4f5d-bc9b-3a482168d6a0" providerId="ADAL" clId="{70CDEE94-7A37-8B48-A346-AB586EE2F740}" dt="2021-05-17T22:40:44.859" v="906" actId="554"/>
          <ac:cxnSpMkLst>
            <pc:docMk/>
            <pc:sldMk cId="2395095050" sldId="259"/>
            <ac:cxnSpMk id="7" creationId="{0F5722C4-DDA2-AA49-AA96-688BB2854B98}"/>
          </ac:cxnSpMkLst>
        </pc:cxnChg>
        <pc:cxnChg chg="add del mod">
          <ac:chgData name="Allan Knight" userId="1b6f46b8-c59c-4f5d-bc9b-3a482168d6a0" providerId="ADAL" clId="{70CDEE94-7A37-8B48-A346-AB586EE2F740}" dt="2021-05-17T22:35:05.806" v="853" actId="478"/>
          <ac:cxnSpMkLst>
            <pc:docMk/>
            <pc:sldMk cId="2395095050" sldId="259"/>
            <ac:cxnSpMk id="8" creationId="{9706BA74-BEBF-D14C-B149-36688157C595}"/>
          </ac:cxnSpMkLst>
        </pc:cxnChg>
        <pc:cxnChg chg="add del mod">
          <ac:chgData name="Allan Knight" userId="1b6f46b8-c59c-4f5d-bc9b-3a482168d6a0" providerId="ADAL" clId="{70CDEE94-7A37-8B48-A346-AB586EE2F740}" dt="2021-05-17T22:35:05.806" v="853" actId="478"/>
          <ac:cxnSpMkLst>
            <pc:docMk/>
            <pc:sldMk cId="2395095050" sldId="259"/>
            <ac:cxnSpMk id="9" creationId="{ED4A1446-3161-7A43-B1B8-F88E41C9ED34}"/>
          </ac:cxnSpMkLst>
        </pc:cxnChg>
        <pc:cxnChg chg="add del mod">
          <ac:chgData name="Allan Knight" userId="1b6f46b8-c59c-4f5d-bc9b-3a482168d6a0" providerId="ADAL" clId="{70CDEE94-7A37-8B48-A346-AB586EE2F740}" dt="2021-05-17T22:37:11.365" v="881"/>
          <ac:cxnSpMkLst>
            <pc:docMk/>
            <pc:sldMk cId="2395095050" sldId="259"/>
            <ac:cxnSpMk id="12" creationId="{0B4B130D-F752-BF43-87B6-78F2FF290B1C}"/>
          </ac:cxnSpMkLst>
        </pc:cxnChg>
        <pc:cxnChg chg="add del mod">
          <ac:chgData name="Allan Knight" userId="1b6f46b8-c59c-4f5d-bc9b-3a482168d6a0" providerId="ADAL" clId="{70CDEE94-7A37-8B48-A346-AB586EE2F740}" dt="2021-05-17T22:37:11.365" v="881"/>
          <ac:cxnSpMkLst>
            <pc:docMk/>
            <pc:sldMk cId="2395095050" sldId="259"/>
            <ac:cxnSpMk id="13" creationId="{414ED9D7-EA99-9C45-BC90-F747334794F6}"/>
          </ac:cxnSpMkLst>
        </pc:cxnChg>
        <pc:cxnChg chg="add del mod">
          <ac:chgData name="Allan Knight" userId="1b6f46b8-c59c-4f5d-bc9b-3a482168d6a0" providerId="ADAL" clId="{70CDEE94-7A37-8B48-A346-AB586EE2F740}" dt="2021-05-17T22:37:11.365" v="881"/>
          <ac:cxnSpMkLst>
            <pc:docMk/>
            <pc:sldMk cId="2395095050" sldId="259"/>
            <ac:cxnSpMk id="14" creationId="{A2CFBB3D-5583-A749-84E2-50A94F436F66}"/>
          </ac:cxnSpMkLst>
        </pc:cxnChg>
        <pc:cxnChg chg="add del mod">
          <ac:chgData name="Allan Knight" userId="1b6f46b8-c59c-4f5d-bc9b-3a482168d6a0" providerId="ADAL" clId="{70CDEE94-7A37-8B48-A346-AB586EE2F740}" dt="2021-05-17T22:37:46.737" v="891"/>
          <ac:cxnSpMkLst>
            <pc:docMk/>
            <pc:sldMk cId="2395095050" sldId="259"/>
            <ac:cxnSpMk id="21" creationId="{5BFFE104-6FFA-5F4C-BDA8-13F82CBCE444}"/>
          </ac:cxnSpMkLst>
        </pc:cxnChg>
        <pc:cxnChg chg="add del mod">
          <ac:chgData name="Allan Knight" userId="1b6f46b8-c59c-4f5d-bc9b-3a482168d6a0" providerId="ADAL" clId="{70CDEE94-7A37-8B48-A346-AB586EE2F740}" dt="2021-05-17T22:37:46.737" v="891"/>
          <ac:cxnSpMkLst>
            <pc:docMk/>
            <pc:sldMk cId="2395095050" sldId="259"/>
            <ac:cxnSpMk id="22" creationId="{EE3167E9-C1D4-F347-B93F-39E2C1D13A89}"/>
          </ac:cxnSpMkLst>
        </pc:cxnChg>
        <pc:cxnChg chg="add del mod">
          <ac:chgData name="Allan Knight" userId="1b6f46b8-c59c-4f5d-bc9b-3a482168d6a0" providerId="ADAL" clId="{70CDEE94-7A37-8B48-A346-AB586EE2F740}" dt="2021-05-17T22:37:46.737" v="891"/>
          <ac:cxnSpMkLst>
            <pc:docMk/>
            <pc:sldMk cId="2395095050" sldId="259"/>
            <ac:cxnSpMk id="23" creationId="{47892C5A-6230-8948-A608-9133FE2FBC7D}"/>
          </ac:cxnSpMkLst>
        </pc:cxnChg>
        <pc:cxnChg chg="add mod">
          <ac:chgData name="Allan Knight" userId="1b6f46b8-c59c-4f5d-bc9b-3a482168d6a0" providerId="ADAL" clId="{70CDEE94-7A37-8B48-A346-AB586EE2F740}" dt="2021-05-17T22:43:10.763" v="947" actId="14100"/>
          <ac:cxnSpMkLst>
            <pc:docMk/>
            <pc:sldMk cId="2395095050" sldId="259"/>
            <ac:cxnSpMk id="31" creationId="{D3DED43B-5B37-5743-A79A-721535288393}"/>
          </ac:cxnSpMkLst>
        </pc:cxnChg>
        <pc:cxnChg chg="add mod">
          <ac:chgData name="Allan Knight" userId="1b6f46b8-c59c-4f5d-bc9b-3a482168d6a0" providerId="ADAL" clId="{70CDEE94-7A37-8B48-A346-AB586EE2F740}" dt="2021-05-17T22:38:53.648" v="896" actId="164"/>
          <ac:cxnSpMkLst>
            <pc:docMk/>
            <pc:sldMk cId="2395095050" sldId="259"/>
            <ac:cxnSpMk id="32" creationId="{F82B2005-0B11-154F-977B-D2CF162234C6}"/>
          </ac:cxnSpMkLst>
        </pc:cxnChg>
        <pc:cxnChg chg="add mod">
          <ac:chgData name="Allan Knight" userId="1b6f46b8-c59c-4f5d-bc9b-3a482168d6a0" providerId="ADAL" clId="{70CDEE94-7A37-8B48-A346-AB586EE2F740}" dt="2021-05-17T22:38:53.648" v="896" actId="164"/>
          <ac:cxnSpMkLst>
            <pc:docMk/>
            <pc:sldMk cId="2395095050" sldId="259"/>
            <ac:cxnSpMk id="33" creationId="{CC2C46C0-AE0D-0244-9E03-52954AC6C350}"/>
          </ac:cxnSpMkLst>
        </pc:cxnChg>
        <pc:cxnChg chg="mod">
          <ac:chgData name="Allan Knight" userId="1b6f46b8-c59c-4f5d-bc9b-3a482168d6a0" providerId="ADAL" clId="{70CDEE94-7A37-8B48-A346-AB586EE2F740}" dt="2021-05-17T22:43:40.932" v="951" actId="14100"/>
          <ac:cxnSpMkLst>
            <pc:docMk/>
            <pc:sldMk cId="2395095050" sldId="259"/>
            <ac:cxnSpMk id="37" creationId="{AD67249F-1D47-804C-8119-3A8B9ECD4F13}"/>
          </ac:cxnSpMkLst>
        </pc:cxnChg>
        <pc:cxnChg chg="mod">
          <ac:chgData name="Allan Knight" userId="1b6f46b8-c59c-4f5d-bc9b-3a482168d6a0" providerId="ADAL" clId="{70CDEE94-7A37-8B48-A346-AB586EE2F740}" dt="2021-05-17T22:41:01.955" v="908" actId="408"/>
          <ac:cxnSpMkLst>
            <pc:docMk/>
            <pc:sldMk cId="2395095050" sldId="259"/>
            <ac:cxnSpMk id="38" creationId="{2CC44AA4-3E70-0E46-8733-616CCEA1D8F6}"/>
          </ac:cxnSpMkLst>
        </pc:cxnChg>
        <pc:cxnChg chg="mod">
          <ac:chgData name="Allan Knight" userId="1b6f46b8-c59c-4f5d-bc9b-3a482168d6a0" providerId="ADAL" clId="{70CDEE94-7A37-8B48-A346-AB586EE2F740}" dt="2021-05-17T22:41:01.955" v="908" actId="408"/>
          <ac:cxnSpMkLst>
            <pc:docMk/>
            <pc:sldMk cId="2395095050" sldId="259"/>
            <ac:cxnSpMk id="39" creationId="{A5F2534F-8D04-2744-B20E-AE06E640EA2C}"/>
          </ac:cxnSpMkLst>
        </pc:cxnChg>
        <pc:cxnChg chg="mod">
          <ac:chgData name="Allan Knight" userId="1b6f46b8-c59c-4f5d-bc9b-3a482168d6a0" providerId="ADAL" clId="{70CDEE94-7A37-8B48-A346-AB586EE2F740}" dt="2021-05-17T22:43:40.049" v="950" actId="14100"/>
          <ac:cxnSpMkLst>
            <pc:docMk/>
            <pc:sldMk cId="2395095050" sldId="259"/>
            <ac:cxnSpMk id="42" creationId="{513F387B-A1F2-B24B-B518-DA07EE4ED2CD}"/>
          </ac:cxnSpMkLst>
        </pc:cxnChg>
        <pc:cxnChg chg="mod">
          <ac:chgData name="Allan Knight" userId="1b6f46b8-c59c-4f5d-bc9b-3a482168d6a0" providerId="ADAL" clId="{70CDEE94-7A37-8B48-A346-AB586EE2F740}" dt="2021-05-17T22:39:56.857" v="900"/>
          <ac:cxnSpMkLst>
            <pc:docMk/>
            <pc:sldMk cId="2395095050" sldId="259"/>
            <ac:cxnSpMk id="43" creationId="{6D1ED797-A44A-A645-8E88-6766AEF1A68D}"/>
          </ac:cxnSpMkLst>
        </pc:cxnChg>
        <pc:cxnChg chg="mod">
          <ac:chgData name="Allan Knight" userId="1b6f46b8-c59c-4f5d-bc9b-3a482168d6a0" providerId="ADAL" clId="{70CDEE94-7A37-8B48-A346-AB586EE2F740}" dt="2021-05-17T22:39:56.857" v="900"/>
          <ac:cxnSpMkLst>
            <pc:docMk/>
            <pc:sldMk cId="2395095050" sldId="259"/>
            <ac:cxnSpMk id="44" creationId="{51349063-2B19-A849-993B-6E042620CFD3}"/>
          </ac:cxnSpMkLst>
        </pc:cxnChg>
      </pc:sldChg>
      <pc:sldChg chg="addSp modSp add mod">
        <pc:chgData name="Allan Knight" userId="1b6f46b8-c59c-4f5d-bc9b-3a482168d6a0" providerId="ADAL" clId="{70CDEE94-7A37-8B48-A346-AB586EE2F740}" dt="2021-05-19T03:30:15.547" v="3118" actId="1076"/>
        <pc:sldMkLst>
          <pc:docMk/>
          <pc:sldMk cId="2569424321" sldId="260"/>
        </pc:sldMkLst>
        <pc:spChg chg="mod">
          <ac:chgData name="Allan Knight" userId="1b6f46b8-c59c-4f5d-bc9b-3a482168d6a0" providerId="ADAL" clId="{70CDEE94-7A37-8B48-A346-AB586EE2F740}" dt="2021-05-17T22:49:52.854" v="1040" actId="20577"/>
          <ac:spMkLst>
            <pc:docMk/>
            <pc:sldMk cId="2569424321" sldId="260"/>
            <ac:spMk id="46" creationId="{0B1F2F6F-4BDA-8549-A1A2-166E8EF527CE}"/>
          </ac:spMkLst>
        </pc:spChg>
        <pc:spChg chg="mod">
          <ac:chgData name="Allan Knight" userId="1b6f46b8-c59c-4f5d-bc9b-3a482168d6a0" providerId="ADAL" clId="{70CDEE94-7A37-8B48-A346-AB586EE2F740}" dt="2021-05-17T22:49:58.932" v="1042" actId="20577"/>
          <ac:spMkLst>
            <pc:docMk/>
            <pc:sldMk cId="2569424321" sldId="260"/>
            <ac:spMk id="47" creationId="{77756AFE-3B9F-BC42-AF1A-5CE39ADBBCEE}"/>
          </ac:spMkLst>
        </pc:spChg>
        <pc:spChg chg="mod">
          <ac:chgData name="Allan Knight" userId="1b6f46b8-c59c-4f5d-bc9b-3a482168d6a0" providerId="ADAL" clId="{70CDEE94-7A37-8B48-A346-AB586EE2F740}" dt="2021-05-17T22:50:04.078" v="1044" actId="20577"/>
          <ac:spMkLst>
            <pc:docMk/>
            <pc:sldMk cId="2569424321" sldId="260"/>
            <ac:spMk id="48" creationId="{2A898902-D5BC-E74A-A6C6-7559ED87CB34}"/>
          </ac:spMkLst>
        </pc:spChg>
        <pc:spChg chg="mod">
          <ac:chgData name="Allan Knight" userId="1b6f46b8-c59c-4f5d-bc9b-3a482168d6a0" providerId="ADAL" clId="{70CDEE94-7A37-8B48-A346-AB586EE2F740}" dt="2021-05-17T22:47:33.389" v="1000" actId="20577"/>
          <ac:spMkLst>
            <pc:docMk/>
            <pc:sldMk cId="2569424321" sldId="260"/>
            <ac:spMk id="49" creationId="{510D232F-7E88-F447-A08D-E99C151A5C10}"/>
          </ac:spMkLst>
        </pc:spChg>
        <pc:spChg chg="mod">
          <ac:chgData name="Allan Knight" userId="1b6f46b8-c59c-4f5d-bc9b-3a482168d6a0" providerId="ADAL" clId="{70CDEE94-7A37-8B48-A346-AB586EE2F740}" dt="2021-05-17T22:47:35.652" v="1002" actId="20577"/>
          <ac:spMkLst>
            <pc:docMk/>
            <pc:sldMk cId="2569424321" sldId="260"/>
            <ac:spMk id="50" creationId="{F5610CAB-1DED-2C4B-87ED-4D39525B22AA}"/>
          </ac:spMkLst>
        </pc:spChg>
        <pc:spChg chg="add mod">
          <ac:chgData name="Allan Knight" userId="1b6f46b8-c59c-4f5d-bc9b-3a482168d6a0" providerId="ADAL" clId="{70CDEE94-7A37-8B48-A346-AB586EE2F740}" dt="2021-05-19T03:30:15.547" v="3118" actId="1076"/>
          <ac:spMkLst>
            <pc:docMk/>
            <pc:sldMk cId="2569424321" sldId="260"/>
            <ac:spMk id="52" creationId="{6A99863D-D140-2C43-A528-EE940D202B75}"/>
          </ac:spMkLst>
        </pc:spChg>
        <pc:spChg chg="add mod">
          <ac:chgData name="Allan Knight" userId="1b6f46b8-c59c-4f5d-bc9b-3a482168d6a0" providerId="ADAL" clId="{70CDEE94-7A37-8B48-A346-AB586EE2F740}" dt="2021-05-19T03:30:09.501" v="3117" actId="1076"/>
          <ac:spMkLst>
            <pc:docMk/>
            <pc:sldMk cId="2569424321" sldId="260"/>
            <ac:spMk id="53" creationId="{AF26CA3E-CDE5-D14A-8E9D-BC81E9028B7D}"/>
          </ac:spMkLst>
        </pc:spChg>
        <pc:spChg chg="mod">
          <ac:chgData name="Allan Knight" userId="1b6f46b8-c59c-4f5d-bc9b-3a482168d6a0" providerId="ADAL" clId="{70CDEE94-7A37-8B48-A346-AB586EE2F740}" dt="2021-05-17T22:47:01.213" v="989" actId="20577"/>
          <ac:spMkLst>
            <pc:docMk/>
            <pc:sldMk cId="2569424321" sldId="260"/>
            <ac:spMk id="55" creationId="{A13EB258-33F3-2748-B24D-6E1F6C716B9B}"/>
          </ac:spMkLst>
        </pc:spChg>
        <pc:spChg chg="mod">
          <ac:chgData name="Allan Knight" userId="1b6f46b8-c59c-4f5d-bc9b-3a482168d6a0" providerId="ADAL" clId="{70CDEE94-7A37-8B48-A346-AB586EE2F740}" dt="2021-05-17T22:47:11.910" v="992" actId="20577"/>
          <ac:spMkLst>
            <pc:docMk/>
            <pc:sldMk cId="2569424321" sldId="260"/>
            <ac:spMk id="57" creationId="{0EFADA23-BBE5-4E49-A4D2-0E8CB15A6DE9}"/>
          </ac:spMkLst>
        </pc:spChg>
        <pc:spChg chg="mod">
          <ac:chgData name="Allan Knight" userId="1b6f46b8-c59c-4f5d-bc9b-3a482168d6a0" providerId="ADAL" clId="{70CDEE94-7A37-8B48-A346-AB586EE2F740}" dt="2021-05-17T22:47:18.446" v="994" actId="20577"/>
          <ac:spMkLst>
            <pc:docMk/>
            <pc:sldMk cId="2569424321" sldId="260"/>
            <ac:spMk id="58" creationId="{E1C4FE8D-6CB2-0447-9B40-909CE715FBA2}"/>
          </ac:spMkLst>
        </pc:spChg>
        <pc:spChg chg="mod">
          <ac:chgData name="Allan Knight" userId="1b6f46b8-c59c-4f5d-bc9b-3a482168d6a0" providerId="ADAL" clId="{70CDEE94-7A37-8B48-A346-AB586EE2F740}" dt="2021-05-17T22:47:29.354" v="998" actId="20577"/>
          <ac:spMkLst>
            <pc:docMk/>
            <pc:sldMk cId="2569424321" sldId="260"/>
            <ac:spMk id="59" creationId="{9E7B2988-199D-4C4B-9F2C-578995A1B482}"/>
          </ac:spMkLst>
        </pc:spChg>
        <pc:cxnChg chg="mod">
          <ac:chgData name="Allan Knight" userId="1b6f46b8-c59c-4f5d-bc9b-3a482168d6a0" providerId="ADAL" clId="{70CDEE94-7A37-8B48-A346-AB586EE2F740}" dt="2021-05-17T22:46:36.956" v="980" actId="14100"/>
          <ac:cxnSpMkLst>
            <pc:docMk/>
            <pc:sldMk cId="2569424321" sldId="260"/>
            <ac:cxnSpMk id="31" creationId="{D3DED43B-5B37-5743-A79A-721535288393}"/>
          </ac:cxnSpMkLst>
        </pc:cxnChg>
        <pc:cxnChg chg="mod">
          <ac:chgData name="Allan Knight" userId="1b6f46b8-c59c-4f5d-bc9b-3a482168d6a0" providerId="ADAL" clId="{70CDEE94-7A37-8B48-A346-AB586EE2F740}" dt="2021-05-17T22:46:43.901" v="981" actId="14100"/>
          <ac:cxnSpMkLst>
            <pc:docMk/>
            <pc:sldMk cId="2569424321" sldId="260"/>
            <ac:cxnSpMk id="37" creationId="{AD67249F-1D47-804C-8119-3A8B9ECD4F13}"/>
          </ac:cxnSpMkLst>
        </pc:cxnChg>
      </pc:sldChg>
      <pc:sldChg chg="addSp modSp add mod">
        <pc:chgData name="Allan Knight" userId="1b6f46b8-c59c-4f5d-bc9b-3a482168d6a0" providerId="ADAL" clId="{70CDEE94-7A37-8B48-A346-AB586EE2F740}" dt="2021-05-19T03:30:38.272" v="3120" actId="1076"/>
        <pc:sldMkLst>
          <pc:docMk/>
          <pc:sldMk cId="1283009783" sldId="261"/>
        </pc:sldMkLst>
        <pc:spChg chg="mod">
          <ac:chgData name="Allan Knight" userId="1b6f46b8-c59c-4f5d-bc9b-3a482168d6a0" providerId="ADAL" clId="{70CDEE94-7A37-8B48-A346-AB586EE2F740}" dt="2021-05-17T22:50:10.444" v="1046" actId="20577"/>
          <ac:spMkLst>
            <pc:docMk/>
            <pc:sldMk cId="1283009783" sldId="261"/>
            <ac:spMk id="46" creationId="{0B1F2F6F-4BDA-8549-A1A2-166E8EF527CE}"/>
          </ac:spMkLst>
        </pc:spChg>
        <pc:spChg chg="mod">
          <ac:chgData name="Allan Knight" userId="1b6f46b8-c59c-4f5d-bc9b-3a482168d6a0" providerId="ADAL" clId="{70CDEE94-7A37-8B48-A346-AB586EE2F740}" dt="2021-05-17T22:50:14.976" v="1048" actId="20577"/>
          <ac:spMkLst>
            <pc:docMk/>
            <pc:sldMk cId="1283009783" sldId="261"/>
            <ac:spMk id="47" creationId="{77756AFE-3B9F-BC42-AF1A-5CE39ADBBCEE}"/>
          </ac:spMkLst>
        </pc:spChg>
        <pc:spChg chg="mod">
          <ac:chgData name="Allan Knight" userId="1b6f46b8-c59c-4f5d-bc9b-3a482168d6a0" providerId="ADAL" clId="{70CDEE94-7A37-8B48-A346-AB586EE2F740}" dt="2021-05-17T22:50:19.156" v="1050" actId="20577"/>
          <ac:spMkLst>
            <pc:docMk/>
            <pc:sldMk cId="1283009783" sldId="261"/>
            <ac:spMk id="48" creationId="{2A898902-D5BC-E74A-A6C6-7559ED87CB34}"/>
          </ac:spMkLst>
        </pc:spChg>
        <pc:spChg chg="mod">
          <ac:chgData name="Allan Knight" userId="1b6f46b8-c59c-4f5d-bc9b-3a482168d6a0" providerId="ADAL" clId="{70CDEE94-7A37-8B48-A346-AB586EE2F740}" dt="2021-05-17T22:48:16.577" v="1006" actId="20577"/>
          <ac:spMkLst>
            <pc:docMk/>
            <pc:sldMk cId="1283009783" sldId="261"/>
            <ac:spMk id="49" creationId="{510D232F-7E88-F447-A08D-E99C151A5C10}"/>
          </ac:spMkLst>
        </pc:spChg>
        <pc:spChg chg="mod">
          <ac:chgData name="Allan Knight" userId="1b6f46b8-c59c-4f5d-bc9b-3a482168d6a0" providerId="ADAL" clId="{70CDEE94-7A37-8B48-A346-AB586EE2F740}" dt="2021-05-17T22:48:20.002" v="1008" actId="20577"/>
          <ac:spMkLst>
            <pc:docMk/>
            <pc:sldMk cId="1283009783" sldId="261"/>
            <ac:spMk id="51" creationId="{6A83BC5A-312D-2A47-BABE-1CD2A8599D14}"/>
          </ac:spMkLst>
        </pc:spChg>
        <pc:spChg chg="add mod">
          <ac:chgData name="Allan Knight" userId="1b6f46b8-c59c-4f5d-bc9b-3a482168d6a0" providerId="ADAL" clId="{70CDEE94-7A37-8B48-A346-AB586EE2F740}" dt="2021-05-19T03:30:38.272" v="3120" actId="1076"/>
          <ac:spMkLst>
            <pc:docMk/>
            <pc:sldMk cId="1283009783" sldId="261"/>
            <ac:spMk id="52" creationId="{1C8E1ED9-AD01-1B4C-82FF-91BE90255540}"/>
          </ac:spMkLst>
        </pc:spChg>
        <pc:spChg chg="add mod">
          <ac:chgData name="Allan Knight" userId="1b6f46b8-c59c-4f5d-bc9b-3a482168d6a0" providerId="ADAL" clId="{70CDEE94-7A37-8B48-A346-AB586EE2F740}" dt="2021-05-19T03:30:38.272" v="3120" actId="1076"/>
          <ac:spMkLst>
            <pc:docMk/>
            <pc:sldMk cId="1283009783" sldId="261"/>
            <ac:spMk id="53" creationId="{334D985E-8E2E-BA49-8DD4-FDB4BE0C5454}"/>
          </ac:spMkLst>
        </pc:spChg>
        <pc:spChg chg="mod">
          <ac:chgData name="Allan Knight" userId="1b6f46b8-c59c-4f5d-bc9b-3a482168d6a0" providerId="ADAL" clId="{70CDEE94-7A37-8B48-A346-AB586EE2F740}" dt="2021-05-17T22:48:25.261" v="1010" actId="20577"/>
          <ac:spMkLst>
            <pc:docMk/>
            <pc:sldMk cId="1283009783" sldId="261"/>
            <ac:spMk id="55" creationId="{A13EB258-33F3-2748-B24D-6E1F6C716B9B}"/>
          </ac:spMkLst>
        </pc:spChg>
        <pc:spChg chg="mod">
          <ac:chgData name="Allan Knight" userId="1b6f46b8-c59c-4f5d-bc9b-3a482168d6a0" providerId="ADAL" clId="{70CDEE94-7A37-8B48-A346-AB586EE2F740}" dt="2021-05-17T22:48:50.263" v="1018" actId="20577"/>
          <ac:spMkLst>
            <pc:docMk/>
            <pc:sldMk cId="1283009783" sldId="261"/>
            <ac:spMk id="57" creationId="{0EFADA23-BBE5-4E49-A4D2-0E8CB15A6DE9}"/>
          </ac:spMkLst>
        </pc:spChg>
        <pc:spChg chg="mod">
          <ac:chgData name="Allan Knight" userId="1b6f46b8-c59c-4f5d-bc9b-3a482168d6a0" providerId="ADAL" clId="{70CDEE94-7A37-8B48-A346-AB586EE2F740}" dt="2021-05-17T22:48:30.173" v="1012" actId="20577"/>
          <ac:spMkLst>
            <pc:docMk/>
            <pc:sldMk cId="1283009783" sldId="261"/>
            <ac:spMk id="58" creationId="{E1C4FE8D-6CB2-0447-9B40-909CE715FBA2}"/>
          </ac:spMkLst>
        </pc:spChg>
        <pc:spChg chg="mod">
          <ac:chgData name="Allan Knight" userId="1b6f46b8-c59c-4f5d-bc9b-3a482168d6a0" providerId="ADAL" clId="{70CDEE94-7A37-8B48-A346-AB586EE2F740}" dt="2021-05-17T22:48:36.151" v="1016" actId="20577"/>
          <ac:spMkLst>
            <pc:docMk/>
            <pc:sldMk cId="1283009783" sldId="261"/>
            <ac:spMk id="59" creationId="{9E7B2988-199D-4C4B-9F2C-578995A1B482}"/>
          </ac:spMkLst>
        </pc:spChg>
        <pc:cxnChg chg="mod">
          <ac:chgData name="Allan Knight" userId="1b6f46b8-c59c-4f5d-bc9b-3a482168d6a0" providerId="ADAL" clId="{70CDEE94-7A37-8B48-A346-AB586EE2F740}" dt="2021-05-17T22:48:02.452" v="1003" actId="14100"/>
          <ac:cxnSpMkLst>
            <pc:docMk/>
            <pc:sldMk cId="1283009783" sldId="261"/>
            <ac:cxnSpMk id="31" creationId="{D3DED43B-5B37-5743-A79A-721535288393}"/>
          </ac:cxnSpMkLst>
        </pc:cxnChg>
        <pc:cxnChg chg="mod">
          <ac:chgData name="Allan Knight" userId="1b6f46b8-c59c-4f5d-bc9b-3a482168d6a0" providerId="ADAL" clId="{70CDEE94-7A37-8B48-A346-AB586EE2F740}" dt="2021-05-17T22:48:11.249" v="1004" actId="14100"/>
          <ac:cxnSpMkLst>
            <pc:docMk/>
            <pc:sldMk cId="1283009783" sldId="261"/>
            <ac:cxnSpMk id="42" creationId="{513F387B-A1F2-B24B-B518-DA07EE4ED2CD}"/>
          </ac:cxnSpMkLst>
        </pc:cxnChg>
      </pc:sldChg>
      <pc:sldChg chg="addSp delSp modSp add mod addAnim delAnim modAnim">
        <pc:chgData name="Allan Knight" userId="1b6f46b8-c59c-4f5d-bc9b-3a482168d6a0" providerId="ADAL" clId="{70CDEE94-7A37-8B48-A346-AB586EE2F740}" dt="2021-05-19T05:03:41.611" v="3779" actId="1076"/>
        <pc:sldMkLst>
          <pc:docMk/>
          <pc:sldMk cId="1926988395" sldId="262"/>
        </pc:sldMkLst>
        <pc:spChg chg="mod">
          <ac:chgData name="Allan Knight" userId="1b6f46b8-c59c-4f5d-bc9b-3a482168d6a0" providerId="ADAL" clId="{70CDEE94-7A37-8B48-A346-AB586EE2F740}" dt="2021-05-19T05:03:07.941" v="3776" actId="1076"/>
          <ac:spMkLst>
            <pc:docMk/>
            <pc:sldMk cId="1926988395" sldId="262"/>
            <ac:spMk id="9" creationId="{DC3B9B47-F39B-4290-9896-7F91936CE92F}"/>
          </ac:spMkLst>
        </pc:spChg>
        <pc:spChg chg="mod">
          <ac:chgData name="Allan Knight" userId="1b6f46b8-c59c-4f5d-bc9b-3a482168d6a0" providerId="ADAL" clId="{70CDEE94-7A37-8B48-A346-AB586EE2F740}" dt="2021-05-19T05:03:07.941" v="3776" actId="1076"/>
          <ac:spMkLst>
            <pc:docMk/>
            <pc:sldMk cId="1926988395" sldId="262"/>
            <ac:spMk id="19" creationId="{DDF72C7A-5CFA-443D-8120-3C2DAB0F49C5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45" creationId="{DA2584E2-EE39-6A44-96FA-AEE94DDB057D}"/>
          </ac:spMkLst>
        </pc:spChg>
        <pc:spChg chg="del">
          <ac:chgData name="Allan Knight" userId="1b6f46b8-c59c-4f5d-bc9b-3a482168d6a0" providerId="ADAL" clId="{70CDEE94-7A37-8B48-A346-AB586EE2F740}" dt="2021-05-17T23:08:59.289" v="1109" actId="478"/>
          <ac:spMkLst>
            <pc:docMk/>
            <pc:sldMk cId="1926988395" sldId="262"/>
            <ac:spMk id="47" creationId="{49964915-302F-B24B-B711-D4400F4EEEDE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47" creationId="{84EAE465-09C3-1044-AF58-11E57DD3EFD2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48" creationId="{15D8352F-A521-1444-BFDF-D282AC118EA2}"/>
          </ac:spMkLst>
        </pc:spChg>
        <pc:spChg chg="del">
          <ac:chgData name="Allan Knight" userId="1b6f46b8-c59c-4f5d-bc9b-3a482168d6a0" providerId="ADAL" clId="{70CDEE94-7A37-8B48-A346-AB586EE2F740}" dt="2021-05-17T23:08:59.289" v="1109" actId="478"/>
          <ac:spMkLst>
            <pc:docMk/>
            <pc:sldMk cId="1926988395" sldId="262"/>
            <ac:spMk id="48" creationId="{E97DBEB6-43F8-234F-BA1F-B569D2406156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50" creationId="{D0752EE5-3F5B-8A4E-AD8B-879CA982DA0E}"/>
          </ac:spMkLst>
        </pc:spChg>
        <pc:spChg chg="del">
          <ac:chgData name="Allan Knight" userId="1b6f46b8-c59c-4f5d-bc9b-3a482168d6a0" providerId="ADAL" clId="{70CDEE94-7A37-8B48-A346-AB586EE2F740}" dt="2021-05-17T23:08:59.289" v="1109" actId="478"/>
          <ac:spMkLst>
            <pc:docMk/>
            <pc:sldMk cId="1926988395" sldId="262"/>
            <ac:spMk id="50" creationId="{D4DEB650-400A-6743-B855-23F41B9D0681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51" creationId="{146262EE-4314-FC47-AF81-D2153E0F97CD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52" creationId="{0448AF2A-78A8-E941-AE5D-BD799DE84670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53" creationId="{004BF27D-57A8-1E44-A8D7-C0393E09C9AC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54" creationId="{51710B53-27B8-AC4D-A82B-A287A989D1F9}"/>
          </ac:spMkLst>
        </pc:spChg>
        <pc:spChg chg="add del mod">
          <ac:chgData name="Allan Knight" userId="1b6f46b8-c59c-4f5d-bc9b-3a482168d6a0" providerId="ADAL" clId="{70CDEE94-7A37-8B48-A346-AB586EE2F740}" dt="2021-05-19T05:03:07.941" v="3776" actId="1076"/>
          <ac:spMkLst>
            <pc:docMk/>
            <pc:sldMk cId="1926988395" sldId="262"/>
            <ac:spMk id="55" creationId="{19661149-74BD-8340-B429-301BA23D559F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56" creationId="{6BFA6407-6BCB-3542-A0AA-548C1A0C5B5A}"/>
          </ac:spMkLst>
        </pc:spChg>
        <pc:spChg chg="del">
          <ac:chgData name="Allan Knight" userId="1b6f46b8-c59c-4f5d-bc9b-3a482168d6a0" providerId="ADAL" clId="{70CDEE94-7A37-8B48-A346-AB586EE2F740}" dt="2021-05-17T23:08:59.289" v="1109" actId="478"/>
          <ac:spMkLst>
            <pc:docMk/>
            <pc:sldMk cId="1926988395" sldId="262"/>
            <ac:spMk id="56" creationId="{75AC9ECD-0D03-0F49-A14E-E08307984925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57" creationId="{D19B2EDC-2634-3147-A8F5-0145CF2522A6}"/>
          </ac:spMkLst>
        </pc:spChg>
        <pc:spChg chg="del">
          <ac:chgData name="Allan Knight" userId="1b6f46b8-c59c-4f5d-bc9b-3a482168d6a0" providerId="ADAL" clId="{70CDEE94-7A37-8B48-A346-AB586EE2F740}" dt="2021-05-17T23:08:59.289" v="1109" actId="478"/>
          <ac:spMkLst>
            <pc:docMk/>
            <pc:sldMk cId="1926988395" sldId="262"/>
            <ac:spMk id="57" creationId="{DCAFAFB5-AFBE-3643-915A-ACAE134C7932}"/>
          </ac:spMkLst>
        </pc:spChg>
        <pc:spChg chg="del">
          <ac:chgData name="Allan Knight" userId="1b6f46b8-c59c-4f5d-bc9b-3a482168d6a0" providerId="ADAL" clId="{70CDEE94-7A37-8B48-A346-AB586EE2F740}" dt="2021-05-17T23:08:59.289" v="1109" actId="478"/>
          <ac:spMkLst>
            <pc:docMk/>
            <pc:sldMk cId="1926988395" sldId="262"/>
            <ac:spMk id="58" creationId="{5E8A37D6-717F-B84A-A17B-796C7AF1E8B4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58" creationId="{CAE1797F-8815-564F-9ADB-36C7E13B9ACD}"/>
          </ac:spMkLst>
        </pc:spChg>
        <pc:spChg chg="mod">
          <ac:chgData name="Allan Knight" userId="1b6f46b8-c59c-4f5d-bc9b-3a482168d6a0" providerId="ADAL" clId="{70CDEE94-7A37-8B48-A346-AB586EE2F740}" dt="2021-05-18T01:02:53.522" v="1504" actId="20577"/>
          <ac:spMkLst>
            <pc:docMk/>
            <pc:sldMk cId="1926988395" sldId="262"/>
            <ac:spMk id="59" creationId="{F66786AD-287E-9647-9A80-E610704E8CAC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60" creationId="{17C4FC74-C495-C543-9F57-F6C3A3468820}"/>
          </ac:spMkLst>
        </pc:spChg>
        <pc:spChg chg="del">
          <ac:chgData name="Allan Knight" userId="1b6f46b8-c59c-4f5d-bc9b-3a482168d6a0" providerId="ADAL" clId="{70CDEE94-7A37-8B48-A346-AB586EE2F740}" dt="2021-05-17T23:08:39.523" v="1107" actId="478"/>
          <ac:spMkLst>
            <pc:docMk/>
            <pc:sldMk cId="1926988395" sldId="262"/>
            <ac:spMk id="60" creationId="{E8D54603-77BD-6F49-AD80-623B369E5BD2}"/>
          </ac:spMkLst>
        </pc:spChg>
        <pc:spChg chg="add mod">
          <ac:chgData name="Allan Knight" userId="1b6f46b8-c59c-4f5d-bc9b-3a482168d6a0" providerId="ADAL" clId="{70CDEE94-7A37-8B48-A346-AB586EE2F740}" dt="2021-05-19T05:03:07.941" v="3776" actId="1076"/>
          <ac:spMkLst>
            <pc:docMk/>
            <pc:sldMk cId="1926988395" sldId="262"/>
            <ac:spMk id="62" creationId="{86868434-EF49-954C-93B0-D5FE58D08833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69" creationId="{6B462A29-A190-924D-88F8-A70656A733ED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71" creationId="{4845382F-7D19-4241-91D3-FBB1FE8EEF7C}"/>
          </ac:spMkLst>
        </pc:spChg>
        <pc:spChg chg="add del mod">
          <ac:chgData name="Allan Knight" userId="1b6f46b8-c59c-4f5d-bc9b-3a482168d6a0" providerId="ADAL" clId="{70CDEE94-7A37-8B48-A346-AB586EE2F740}" dt="2021-05-17T23:29:24.968" v="1244"/>
          <ac:spMkLst>
            <pc:docMk/>
            <pc:sldMk cId="1926988395" sldId="262"/>
            <ac:spMk id="72" creationId="{041E8414-593A-F24E-80BD-5749FAD7C658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72" creationId="{DA75CBB2-A01C-F344-8946-47BA6D9C0EE9}"/>
          </ac:spMkLst>
        </pc:spChg>
        <pc:spChg chg="add mod">
          <ac:chgData name="Allan Knight" userId="1b6f46b8-c59c-4f5d-bc9b-3a482168d6a0" providerId="ADAL" clId="{70CDEE94-7A37-8B48-A346-AB586EE2F740}" dt="2021-05-19T05:03:21.901" v="3778" actId="571"/>
          <ac:spMkLst>
            <pc:docMk/>
            <pc:sldMk cId="1926988395" sldId="262"/>
            <ac:spMk id="73" creationId="{D14AE996-7C00-D04D-BC97-F7696D8C0794}"/>
          </ac:spMkLst>
        </pc:spChg>
        <pc:spChg chg="add del">
          <ac:chgData name="Allan Knight" userId="1b6f46b8-c59c-4f5d-bc9b-3a482168d6a0" providerId="ADAL" clId="{70CDEE94-7A37-8B48-A346-AB586EE2F740}" dt="2021-05-18T01:05:45.582" v="1514" actId="478"/>
          <ac:spMkLst>
            <pc:docMk/>
            <pc:sldMk cId="1926988395" sldId="262"/>
            <ac:spMk id="79" creationId="{8632125A-80CA-C949-A345-DB9B39D9353F}"/>
          </ac:spMkLst>
        </pc:spChg>
        <pc:spChg chg="add del mod">
          <ac:chgData name="Allan Knight" userId="1b6f46b8-c59c-4f5d-bc9b-3a482168d6a0" providerId="ADAL" clId="{70CDEE94-7A37-8B48-A346-AB586EE2F740}" dt="2021-05-18T02:29:30.115" v="1737" actId="478"/>
          <ac:spMkLst>
            <pc:docMk/>
            <pc:sldMk cId="1926988395" sldId="262"/>
            <ac:spMk id="81" creationId="{B5A5B9AD-A039-FB44-8608-29DB091F7797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82" creationId="{4BEBAAF1-2235-4641-9AF8-AE63A1C70D74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83" creationId="{5FE3F8E3-F616-4442-89F5-C46971AFEECF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84" creationId="{D90281A2-9864-204A-AED8-DBB99D92FC43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85" creationId="{872DC08A-89DD-1744-9CCD-E254988C197F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86" creationId="{77E3426F-3F19-EC46-B1C3-7C7C39A14965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87" creationId="{89252735-89FA-8F4C-9088-5DF7C70802B5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88" creationId="{D81328F8-7E79-634A-9026-CE637DFC5B5C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89" creationId="{CC821296-1E58-8D44-BC02-AE4EC8BACF29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90" creationId="{14966D2C-3567-D245-9CEE-D7C096EC65E8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91" creationId="{FE710ABC-C10A-684E-AAF4-50B015C337F5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92" creationId="{DD1E900D-13D1-474C-987E-9337C4AC3DEC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93" creationId="{796898AC-40A6-5341-84B9-579991D24B7A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94" creationId="{73FBCE99-3683-154F-A8DA-5DD474F454AF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95" creationId="{1D8035CB-8902-4D4A-B02D-50D7021F54C2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96" creationId="{EA2FBCEF-960B-4A4E-B0BE-2F3BBDA2BBE8}"/>
          </ac:spMkLst>
        </pc:spChg>
        <pc:spChg chg="add mod">
          <ac:chgData name="Allan Knight" userId="1b6f46b8-c59c-4f5d-bc9b-3a482168d6a0" providerId="ADAL" clId="{70CDEE94-7A37-8B48-A346-AB586EE2F740}" dt="2021-05-19T05:03:41.611" v="3779" actId="1076"/>
          <ac:spMkLst>
            <pc:docMk/>
            <pc:sldMk cId="1926988395" sldId="262"/>
            <ac:spMk id="97" creationId="{B7474DEB-3D0A-A548-A92D-669D9EFAAEA1}"/>
          </ac:spMkLst>
        </pc:spChg>
        <pc:grpChg chg="add mod">
          <ac:chgData name="Allan Knight" userId="1b6f46b8-c59c-4f5d-bc9b-3a482168d6a0" providerId="ADAL" clId="{70CDEE94-7A37-8B48-A346-AB586EE2F740}" dt="2021-05-18T03:02:48.097" v="2076" actId="164"/>
          <ac:grpSpMkLst>
            <pc:docMk/>
            <pc:sldMk cId="1926988395" sldId="262"/>
            <ac:grpSpMk id="98" creationId="{2F14ACF8-1CD5-E54F-A7CF-2DEC57BA2CD8}"/>
          </ac:grpSpMkLst>
        </pc:grpChg>
        <pc:graphicFrameChg chg="add mod">
          <ac:chgData name="Allan Knight" userId="1b6f46b8-c59c-4f5d-bc9b-3a482168d6a0" providerId="ADAL" clId="{70CDEE94-7A37-8B48-A346-AB586EE2F740}" dt="2021-05-19T05:03:21.901" v="3778" actId="571"/>
          <ac:graphicFrameMkLst>
            <pc:docMk/>
            <pc:sldMk cId="1926988395" sldId="262"/>
            <ac:graphicFrameMk id="43" creationId="{F161BCAD-2E30-3A43-9E00-7FB503F5A24C}"/>
          </ac:graphicFrameMkLst>
        </pc:graphicFrameChg>
        <pc:graphicFrameChg chg="add mod modGraphic">
          <ac:chgData name="Allan Knight" userId="1b6f46b8-c59c-4f5d-bc9b-3a482168d6a0" providerId="ADAL" clId="{70CDEE94-7A37-8B48-A346-AB586EE2F740}" dt="2021-05-19T05:03:41.611" v="3779" actId="1076"/>
          <ac:graphicFrameMkLst>
            <pc:docMk/>
            <pc:sldMk cId="1926988395" sldId="262"/>
            <ac:graphicFrameMk id="80" creationId="{53B2C358-2B39-E542-A4FF-138C46D392D1}"/>
          </ac:graphicFrameMkLst>
        </pc:graphicFrameChg>
        <pc:picChg chg="mod">
          <ac:chgData name="Allan Knight" userId="1b6f46b8-c59c-4f5d-bc9b-3a482168d6a0" providerId="ADAL" clId="{70CDEE94-7A37-8B48-A346-AB586EE2F740}" dt="2021-05-19T05:03:07.941" v="3776" actId="1076"/>
          <ac:picMkLst>
            <pc:docMk/>
            <pc:sldMk cId="1926988395" sldId="262"/>
            <ac:picMk id="2" creationId="{52D1EE71-88C9-4310-B329-D81F022CBE98}"/>
          </ac:picMkLst>
        </pc:picChg>
        <pc:picChg chg="del">
          <ac:chgData name="Allan Knight" userId="1b6f46b8-c59c-4f5d-bc9b-3a482168d6a0" providerId="ADAL" clId="{70CDEE94-7A37-8B48-A346-AB586EE2F740}" dt="2021-05-17T23:08:59.289" v="1109" actId="478"/>
          <ac:picMkLst>
            <pc:docMk/>
            <pc:sldMk cId="1926988395" sldId="262"/>
            <ac:picMk id="22" creationId="{22DF061C-BEBE-41C1-84E7-F19DDB31F6FA}"/>
          </ac:picMkLst>
        </pc:picChg>
        <pc:picChg chg="add mod">
          <ac:chgData name="Allan Knight" userId="1b6f46b8-c59c-4f5d-bc9b-3a482168d6a0" providerId="ADAL" clId="{70CDEE94-7A37-8B48-A346-AB586EE2F740}" dt="2021-05-18T03:05:00.004" v="2083" actId="571"/>
          <ac:picMkLst>
            <pc:docMk/>
            <pc:sldMk cId="1926988395" sldId="262"/>
            <ac:picMk id="99" creationId="{481EAE44-6E61-2745-ABB8-AB3DE578DB01}"/>
          </ac:picMkLst>
        </pc:picChg>
        <pc:cxnChg chg="del">
          <ac:chgData name="Allan Knight" userId="1b6f46b8-c59c-4f5d-bc9b-3a482168d6a0" providerId="ADAL" clId="{70CDEE94-7A37-8B48-A346-AB586EE2F740}" dt="2021-05-17T23:08:44.279" v="1108" actId="478"/>
          <ac:cxnSpMkLst>
            <pc:docMk/>
            <pc:sldMk cId="1926988395" sldId="262"/>
            <ac:cxnSpMk id="3" creationId="{BAF3E041-8C6A-4DEF-994B-F1A48DCBB889}"/>
          </ac:cxnSpMkLst>
        </pc:cxnChg>
        <pc:cxnChg chg="del">
          <ac:chgData name="Allan Knight" userId="1b6f46b8-c59c-4f5d-bc9b-3a482168d6a0" providerId="ADAL" clId="{70CDEE94-7A37-8B48-A346-AB586EE2F740}" dt="2021-05-17T23:08:39.523" v="1107" actId="478"/>
          <ac:cxnSpMkLst>
            <pc:docMk/>
            <pc:sldMk cId="1926988395" sldId="262"/>
            <ac:cxnSpMk id="4" creationId="{060A8B60-FF19-42E2-A8D7-8DF4D3A24935}"/>
          </ac:cxnSpMkLst>
        </pc:cxnChg>
        <pc:cxnChg chg="del">
          <ac:chgData name="Allan Knight" userId="1b6f46b8-c59c-4f5d-bc9b-3a482168d6a0" providerId="ADAL" clId="{70CDEE94-7A37-8B48-A346-AB586EE2F740}" dt="2021-05-17T23:08:39.523" v="1107" actId="478"/>
          <ac:cxnSpMkLst>
            <pc:docMk/>
            <pc:sldMk cId="1926988395" sldId="262"/>
            <ac:cxnSpMk id="5" creationId="{F2780F7C-FF58-4243-9DB2-FBB1104E57BC}"/>
          </ac:cxnSpMkLst>
        </pc:cxnChg>
        <pc:cxnChg chg="del">
          <ac:chgData name="Allan Knight" userId="1b6f46b8-c59c-4f5d-bc9b-3a482168d6a0" providerId="ADAL" clId="{70CDEE94-7A37-8B48-A346-AB586EE2F740}" dt="2021-05-17T23:08:44.279" v="1108" actId="478"/>
          <ac:cxnSpMkLst>
            <pc:docMk/>
            <pc:sldMk cId="1926988395" sldId="262"/>
            <ac:cxnSpMk id="6" creationId="{CF2A7CED-4053-41D1-9713-F864A88FC55A}"/>
          </ac:cxnSpMkLst>
        </pc:cxnChg>
        <pc:cxnChg chg="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7" creationId="{FC3DFFBA-A4E3-A741-A021-93646A558157}"/>
          </ac:cxnSpMkLst>
        </pc:cxnChg>
        <pc:cxnChg chg="del">
          <ac:chgData name="Allan Knight" userId="1b6f46b8-c59c-4f5d-bc9b-3a482168d6a0" providerId="ADAL" clId="{70CDEE94-7A37-8B48-A346-AB586EE2F740}" dt="2021-05-17T23:08:39.523" v="1107" actId="478"/>
          <ac:cxnSpMkLst>
            <pc:docMk/>
            <pc:sldMk cId="1926988395" sldId="262"/>
            <ac:cxnSpMk id="8" creationId="{68721049-5241-4A68-9AD8-8B0CE7CA2969}"/>
          </ac:cxnSpMkLst>
        </pc:cxnChg>
        <pc:cxnChg chg="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10" creationId="{8C44C4D5-B449-E141-991A-1A69A333B45C}"/>
          </ac:cxnSpMkLst>
        </pc:cxnChg>
        <pc:cxnChg chg="add del">
          <ac:chgData name="Allan Knight" userId="1b6f46b8-c59c-4f5d-bc9b-3a482168d6a0" providerId="ADAL" clId="{70CDEE94-7A37-8B48-A346-AB586EE2F740}" dt="2021-05-17T23:09:21.536" v="1114" actId="478"/>
          <ac:cxnSpMkLst>
            <pc:docMk/>
            <pc:sldMk cId="1926988395" sldId="262"/>
            <ac:cxnSpMk id="13" creationId="{C46AE52D-70D5-BA4E-9441-917CA465877A}"/>
          </ac:cxnSpMkLst>
        </pc:cxnChg>
        <pc:cxnChg chg="add del">
          <ac:chgData name="Allan Knight" userId="1b6f46b8-c59c-4f5d-bc9b-3a482168d6a0" providerId="ADAL" clId="{70CDEE94-7A37-8B48-A346-AB586EE2F740}" dt="2021-05-17T23:09:21.536" v="1114" actId="478"/>
          <ac:cxnSpMkLst>
            <pc:docMk/>
            <pc:sldMk cId="1926988395" sldId="262"/>
            <ac:cxnSpMk id="16" creationId="{4AB5E959-9361-2C49-A2DF-9A210BB7C64B}"/>
          </ac:cxnSpMkLst>
        </pc:cxnChg>
        <pc:cxnChg chg="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18" creationId="{BD69086B-D707-4C32-B831-7E63761A27BA}"/>
          </ac:cxnSpMkLst>
        </pc:cxnChg>
        <pc:cxnChg chg="del">
          <ac:chgData name="Allan Knight" userId="1b6f46b8-c59c-4f5d-bc9b-3a482168d6a0" providerId="ADAL" clId="{70CDEE94-7A37-8B48-A346-AB586EE2F740}" dt="2021-05-17T23:08:39.523" v="1107" actId="478"/>
          <ac:cxnSpMkLst>
            <pc:docMk/>
            <pc:sldMk cId="1926988395" sldId="262"/>
            <ac:cxnSpMk id="21" creationId="{202A3A3F-FE82-4550-9363-A436EE357E12}"/>
          </ac:cxnSpMkLst>
        </pc:cxnChg>
        <pc:cxnChg chg="del">
          <ac:chgData name="Allan Knight" userId="1b6f46b8-c59c-4f5d-bc9b-3a482168d6a0" providerId="ADAL" clId="{70CDEE94-7A37-8B48-A346-AB586EE2F740}" dt="2021-05-17T23:08:39.523" v="1107" actId="478"/>
          <ac:cxnSpMkLst>
            <pc:docMk/>
            <pc:sldMk cId="1926988395" sldId="262"/>
            <ac:cxnSpMk id="27" creationId="{01B2E2A9-4106-304B-BA39-3D857479CA25}"/>
          </ac:cxnSpMkLst>
        </pc:cxnChg>
        <pc:cxnChg chg="del">
          <ac:chgData name="Allan Knight" userId="1b6f46b8-c59c-4f5d-bc9b-3a482168d6a0" providerId="ADAL" clId="{70CDEE94-7A37-8B48-A346-AB586EE2F740}" dt="2021-05-17T23:08:59.289" v="1109" actId="478"/>
          <ac:cxnSpMkLst>
            <pc:docMk/>
            <pc:sldMk cId="1926988395" sldId="262"/>
            <ac:cxnSpMk id="29" creationId="{A6C6B9A1-5D8A-744D-8D96-49926E2A25E1}"/>
          </ac:cxnSpMkLst>
        </pc:cxnChg>
        <pc:cxnChg chg="add del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31" creationId="{E6745762-000C-DD41-9A92-4562D4906781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35" creationId="{385149A6-D103-5048-A652-A1B4699617DF}"/>
          </ac:cxnSpMkLst>
        </pc:cxnChg>
        <pc:cxnChg chg="del">
          <ac:chgData name="Allan Knight" userId="1b6f46b8-c59c-4f5d-bc9b-3a482168d6a0" providerId="ADAL" clId="{70CDEE94-7A37-8B48-A346-AB586EE2F740}" dt="2021-05-17T23:08:59.289" v="1109" actId="478"/>
          <ac:cxnSpMkLst>
            <pc:docMk/>
            <pc:sldMk cId="1926988395" sldId="262"/>
            <ac:cxnSpMk id="36" creationId="{D0620CC8-7D5B-EF4B-8543-382397FB7CEE}"/>
          </ac:cxnSpMkLst>
        </pc:cxnChg>
        <pc:cxnChg chg="del">
          <ac:chgData name="Allan Knight" userId="1b6f46b8-c59c-4f5d-bc9b-3a482168d6a0" providerId="ADAL" clId="{70CDEE94-7A37-8B48-A346-AB586EE2F740}" dt="2021-05-17T23:08:59.289" v="1109" actId="478"/>
          <ac:cxnSpMkLst>
            <pc:docMk/>
            <pc:sldMk cId="1926988395" sldId="262"/>
            <ac:cxnSpMk id="38" creationId="{8F66C5D3-2142-4D4B-BAB2-31C93EB3651B}"/>
          </ac:cxnSpMkLst>
        </pc:cxnChg>
        <pc:cxnChg chg="del">
          <ac:chgData name="Allan Knight" userId="1b6f46b8-c59c-4f5d-bc9b-3a482168d6a0" providerId="ADAL" clId="{70CDEE94-7A37-8B48-A346-AB586EE2F740}" dt="2021-05-17T23:08:59.289" v="1109" actId="478"/>
          <ac:cxnSpMkLst>
            <pc:docMk/>
            <pc:sldMk cId="1926988395" sldId="262"/>
            <ac:cxnSpMk id="39" creationId="{18CB9257-D1D0-FB41-86C9-FFEC79B425F1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40" creationId="{1885C044-BC5E-1648-A9BA-6E86E67E4153}"/>
          </ac:cxnSpMkLst>
        </pc:cxnChg>
        <pc:cxnChg chg="del">
          <ac:chgData name="Allan Knight" userId="1b6f46b8-c59c-4f5d-bc9b-3a482168d6a0" providerId="ADAL" clId="{70CDEE94-7A37-8B48-A346-AB586EE2F740}" dt="2021-05-17T23:08:59.289" v="1109" actId="478"/>
          <ac:cxnSpMkLst>
            <pc:docMk/>
            <pc:sldMk cId="1926988395" sldId="262"/>
            <ac:cxnSpMk id="41" creationId="{AD7249DC-6E55-7B4D-9278-4AEDA3A6F199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42" creationId="{79B59C67-259C-214E-9B15-325115BCBC6E}"/>
          </ac:cxnSpMkLst>
        </pc:cxnChg>
        <pc:cxnChg chg="del">
          <ac:chgData name="Allan Knight" userId="1b6f46b8-c59c-4f5d-bc9b-3a482168d6a0" providerId="ADAL" clId="{70CDEE94-7A37-8B48-A346-AB586EE2F740}" dt="2021-05-17T23:08:59.289" v="1109" actId="478"/>
          <ac:cxnSpMkLst>
            <pc:docMk/>
            <pc:sldMk cId="1926988395" sldId="262"/>
            <ac:cxnSpMk id="43" creationId="{A8BFACBE-CB6F-CE4E-AB81-D00068E798F5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44" creationId="{C8471508-60DA-DE42-B5C6-B178B3EFF43D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46" creationId="{89FCC3A2-EE11-AD47-A596-8A4DD6CFB3BF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49" creationId="{DBE3E083-6E46-994D-8C52-54EDD1E345FC}"/>
          </ac:cxnSpMkLst>
        </pc:cxnChg>
        <pc:cxnChg chg="add del mod">
          <ac:chgData name="Allan Knight" userId="1b6f46b8-c59c-4f5d-bc9b-3a482168d6a0" providerId="ADAL" clId="{70CDEE94-7A37-8B48-A346-AB586EE2F740}" dt="2021-05-17T23:21:47.543" v="1197"/>
          <ac:cxnSpMkLst>
            <pc:docMk/>
            <pc:sldMk cId="1926988395" sldId="262"/>
            <ac:cxnSpMk id="51" creationId="{87D85F78-CEB1-3B42-BA72-34CF859CFF6D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61" creationId="{AA7648A4-94B1-AA4E-A7FD-46EB4DBEC1B7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63" creationId="{2912FBC3-D5F9-3944-8CC5-B905560B3043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64" creationId="{9E1858EA-0FB7-7342-9ECE-D397EB30ECB4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65" creationId="{28630F09-B8B1-844A-9222-DCA4927653A4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66" creationId="{B43E6D18-576F-054D-84FD-D3B81E91A84B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67" creationId="{2C56FE76-E98C-F44A-88CA-DCE588E22B1A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68" creationId="{34A8B470-1440-FA46-8A40-CD4632E98512}"/>
          </ac:cxnSpMkLst>
        </pc:cxnChg>
        <pc:cxnChg chg="add mod">
          <ac:chgData name="Allan Knight" userId="1b6f46b8-c59c-4f5d-bc9b-3a482168d6a0" providerId="ADAL" clId="{70CDEE94-7A37-8B48-A346-AB586EE2F740}" dt="2021-05-19T05:03:07.941" v="3776" actId="1076"/>
          <ac:cxnSpMkLst>
            <pc:docMk/>
            <pc:sldMk cId="1926988395" sldId="262"/>
            <ac:cxnSpMk id="70" creationId="{3B5EB0A6-7ABC-8D49-A35E-968C0FE0AD87}"/>
          </ac:cxnSpMkLst>
        </pc:cxnChg>
      </pc:sldChg>
      <pc:sldChg chg="addSp delSp modSp add mod delAnim modAnim">
        <pc:chgData name="Allan Knight" userId="1b6f46b8-c59c-4f5d-bc9b-3a482168d6a0" providerId="ADAL" clId="{70CDEE94-7A37-8B48-A346-AB586EE2F740}" dt="2021-05-19T05:02:23.690" v="3775" actId="1076"/>
        <pc:sldMkLst>
          <pc:docMk/>
          <pc:sldMk cId="3898425616" sldId="263"/>
        </pc:sldMkLst>
        <pc:spChg chg="mod">
          <ac:chgData name="Allan Knight" userId="1b6f46b8-c59c-4f5d-bc9b-3a482168d6a0" providerId="ADAL" clId="{70CDEE94-7A37-8B48-A346-AB586EE2F740}" dt="2021-05-19T05:02:00.602" v="3774" actId="1076"/>
          <ac:spMkLst>
            <pc:docMk/>
            <pc:sldMk cId="3898425616" sldId="263"/>
            <ac:spMk id="9" creationId="{DC3B9B47-F39B-4290-9896-7F91936CE92F}"/>
          </ac:spMkLst>
        </pc:spChg>
        <pc:spChg chg="mod">
          <ac:chgData name="Allan Knight" userId="1b6f46b8-c59c-4f5d-bc9b-3a482168d6a0" providerId="ADAL" clId="{70CDEE94-7A37-8B48-A346-AB586EE2F740}" dt="2021-05-19T05:02:00.602" v="3774" actId="1076"/>
          <ac:spMkLst>
            <pc:docMk/>
            <pc:sldMk cId="3898425616" sldId="263"/>
            <ac:spMk id="19" creationId="{DDF72C7A-5CFA-443D-8120-3C2DAB0F49C5}"/>
          </ac:spMkLst>
        </pc:spChg>
        <pc:spChg chg="mod">
          <ac:chgData name="Allan Knight" userId="1b6f46b8-c59c-4f5d-bc9b-3a482168d6a0" providerId="ADAL" clId="{70CDEE94-7A37-8B48-A346-AB586EE2F740}" dt="2021-05-19T05:02:00.602" v="3774" actId="1076"/>
          <ac:spMkLst>
            <pc:docMk/>
            <pc:sldMk cId="3898425616" sldId="263"/>
            <ac:spMk id="55" creationId="{19661149-74BD-8340-B429-301BA23D559F}"/>
          </ac:spMkLst>
        </pc:spChg>
        <pc:spChg chg="mod">
          <ac:chgData name="Allan Knight" userId="1b6f46b8-c59c-4f5d-bc9b-3a482168d6a0" providerId="ADAL" clId="{70CDEE94-7A37-8B48-A346-AB586EE2F740}" dt="2021-05-18T03:12:42.084" v="2156"/>
          <ac:spMkLst>
            <pc:docMk/>
            <pc:sldMk cId="3898425616" sldId="263"/>
            <ac:spMk id="59" creationId="{F66786AD-287E-9647-9A80-E610704E8CAC}"/>
          </ac:spMkLst>
        </pc:spChg>
        <pc:spChg chg="mod">
          <ac:chgData name="Allan Knight" userId="1b6f46b8-c59c-4f5d-bc9b-3a482168d6a0" providerId="ADAL" clId="{70CDEE94-7A37-8B48-A346-AB586EE2F740}" dt="2021-05-19T05:02:00.602" v="3774" actId="1076"/>
          <ac:spMkLst>
            <pc:docMk/>
            <pc:sldMk cId="3898425616" sldId="263"/>
            <ac:spMk id="62" creationId="{86868434-EF49-954C-93B0-D5FE58D08833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19T05:02:23.690" v="3775" actId="1076"/>
          <ac:spMkLst>
            <pc:docMk/>
            <pc:sldMk cId="3898425616" sldId="263"/>
            <ac:spMk id="97" creationId="{B7474DEB-3D0A-A548-A92D-669D9EFAAEA1}"/>
          </ac:spMkLst>
        </pc:spChg>
        <pc:graphicFrameChg chg="mod modGraphic">
          <ac:chgData name="Allan Knight" userId="1b6f46b8-c59c-4f5d-bc9b-3a482168d6a0" providerId="ADAL" clId="{70CDEE94-7A37-8B48-A346-AB586EE2F740}" dt="2021-05-19T05:02:23.690" v="3775" actId="1076"/>
          <ac:graphicFrameMkLst>
            <pc:docMk/>
            <pc:sldMk cId="3898425616" sldId="263"/>
            <ac:graphicFrameMk id="80" creationId="{53B2C358-2B39-E542-A4FF-138C46D392D1}"/>
          </ac:graphicFrameMkLst>
        </pc:graphicFrameChg>
        <pc:picChg chg="mod">
          <ac:chgData name="Allan Knight" userId="1b6f46b8-c59c-4f5d-bc9b-3a482168d6a0" providerId="ADAL" clId="{70CDEE94-7A37-8B48-A346-AB586EE2F740}" dt="2021-05-19T05:02:00.602" v="3774" actId="1076"/>
          <ac:picMkLst>
            <pc:docMk/>
            <pc:sldMk cId="3898425616" sldId="263"/>
            <ac:picMk id="2" creationId="{52D1EE71-88C9-4310-B329-D81F022CBE98}"/>
          </ac:picMkLst>
        </pc:pic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7" creationId="{FC3DFFBA-A4E3-A741-A021-93646A558157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10" creationId="{8C44C4D5-B449-E141-991A-1A69A333B45C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18" creationId="{BD69086B-D707-4C32-B831-7E63761A27BA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31" creationId="{E6745762-000C-DD41-9A92-4562D4906781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35" creationId="{385149A6-D103-5048-A652-A1B4699617DF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40" creationId="{1885C044-BC5E-1648-A9BA-6E86E67E4153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42" creationId="{79B59C67-259C-214E-9B15-325115BCBC6E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44" creationId="{C8471508-60DA-DE42-B5C6-B178B3EFF43D}"/>
          </ac:cxnSpMkLst>
        </pc:cxnChg>
        <pc:cxnChg chg="add 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45" creationId="{39B3876A-C8A0-B44A-B15F-5B943FE8A9E1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46" creationId="{89FCC3A2-EE11-AD47-A596-8A4DD6CFB3BF}"/>
          </ac:cxnSpMkLst>
        </pc:cxnChg>
        <pc:cxnChg chg="add 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47" creationId="{55501F29-2E53-2943-A7D5-56BBD2B3414B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49" creationId="{DBE3E083-6E46-994D-8C52-54EDD1E345FC}"/>
          </ac:cxnSpMkLst>
        </pc:cxnChg>
        <pc:cxnChg chg="add 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50" creationId="{7E3730FA-C4E7-C64D-8FCE-1400BD633BB5}"/>
          </ac:cxnSpMkLst>
        </pc:cxnChg>
        <pc:cxnChg chg="add 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51" creationId="{A40915D6-51F0-3C46-BFD1-5B28D28F692D}"/>
          </ac:cxnSpMkLst>
        </pc:cxnChg>
        <pc:cxnChg chg="add 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53" creationId="{3BFFD8C8-F85C-9145-9BFC-2053F4E32508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61" creationId="{AA7648A4-94B1-AA4E-A7FD-46EB4DBEC1B7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63" creationId="{2912FBC3-D5F9-3944-8CC5-B905560B3043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64" creationId="{9E1858EA-0FB7-7342-9ECE-D397EB30ECB4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65" creationId="{28630F09-B8B1-844A-9222-DCA4927653A4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66" creationId="{B43E6D18-576F-054D-84FD-D3B81E91A84B}"/>
          </ac:cxnSpMkLst>
        </pc:cxnChg>
        <pc:cxnChg chg="del">
          <ac:chgData name="Allan Knight" userId="1b6f46b8-c59c-4f5d-bc9b-3a482168d6a0" providerId="ADAL" clId="{70CDEE94-7A37-8B48-A346-AB586EE2F740}" dt="2021-05-18T03:21:53.144" v="2252" actId="478"/>
          <ac:cxnSpMkLst>
            <pc:docMk/>
            <pc:sldMk cId="3898425616" sldId="263"/>
            <ac:cxnSpMk id="67" creationId="{2C56FE76-E98C-F44A-88CA-DCE588E22B1A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68" creationId="{34A8B470-1440-FA46-8A40-CD4632E98512}"/>
          </ac:cxnSpMkLst>
        </pc:cxnChg>
        <pc:cxnChg chg="mod">
          <ac:chgData name="Allan Knight" userId="1b6f46b8-c59c-4f5d-bc9b-3a482168d6a0" providerId="ADAL" clId="{70CDEE94-7A37-8B48-A346-AB586EE2F740}" dt="2021-05-19T05:02:00.602" v="3774" actId="1076"/>
          <ac:cxnSpMkLst>
            <pc:docMk/>
            <pc:sldMk cId="3898425616" sldId="263"/>
            <ac:cxnSpMk id="70" creationId="{3B5EB0A6-7ABC-8D49-A35E-968C0FE0AD87}"/>
          </ac:cxnSpMkLst>
        </pc:cxnChg>
      </pc:sldChg>
      <pc:sldChg chg="modSp add mod modAnim modShow">
        <pc:chgData name="Allan Knight" userId="1b6f46b8-c59c-4f5d-bc9b-3a482168d6a0" providerId="ADAL" clId="{70CDEE94-7A37-8B48-A346-AB586EE2F740}" dt="2021-05-20T22:59:49.921" v="5223" actId="20577"/>
        <pc:sldMkLst>
          <pc:docMk/>
          <pc:sldMk cId="3757448532" sldId="264"/>
        </pc:sldMkLst>
        <pc:spChg chg="mod">
          <ac:chgData name="Allan Knight" userId="1b6f46b8-c59c-4f5d-bc9b-3a482168d6a0" providerId="ADAL" clId="{70CDEE94-7A37-8B48-A346-AB586EE2F740}" dt="2021-05-19T05:00:14.701" v="3766" actId="1076"/>
          <ac:spMkLst>
            <pc:docMk/>
            <pc:sldMk cId="3757448532" sldId="264"/>
            <ac:spMk id="9" creationId="{DC3B9B47-F39B-4290-9896-7F91936CE92F}"/>
          </ac:spMkLst>
        </pc:spChg>
        <pc:spChg chg="mod">
          <ac:chgData name="Allan Knight" userId="1b6f46b8-c59c-4f5d-bc9b-3a482168d6a0" providerId="ADAL" clId="{70CDEE94-7A37-8B48-A346-AB586EE2F740}" dt="2021-05-19T05:00:14.701" v="3766" actId="1076"/>
          <ac:spMkLst>
            <pc:docMk/>
            <pc:sldMk cId="3757448532" sldId="264"/>
            <ac:spMk id="19" creationId="{DDF72C7A-5CFA-443D-8120-3C2DAB0F49C5}"/>
          </ac:spMkLst>
        </pc:spChg>
        <pc:spChg chg="mod">
          <ac:chgData name="Allan Knight" userId="1b6f46b8-c59c-4f5d-bc9b-3a482168d6a0" providerId="ADAL" clId="{70CDEE94-7A37-8B48-A346-AB586EE2F740}" dt="2021-05-19T05:00:14.701" v="3766" actId="1076"/>
          <ac:spMkLst>
            <pc:docMk/>
            <pc:sldMk cId="3757448532" sldId="264"/>
            <ac:spMk id="55" creationId="{19661149-74BD-8340-B429-301BA23D559F}"/>
          </ac:spMkLst>
        </pc:spChg>
        <pc:spChg chg="mod">
          <ac:chgData name="Allan Knight" userId="1b6f46b8-c59c-4f5d-bc9b-3a482168d6a0" providerId="ADAL" clId="{70CDEE94-7A37-8B48-A346-AB586EE2F740}" dt="2021-05-18T03:30:20.014" v="2292" actId="20577"/>
          <ac:spMkLst>
            <pc:docMk/>
            <pc:sldMk cId="3757448532" sldId="264"/>
            <ac:spMk id="59" creationId="{F66786AD-287E-9647-9A80-E610704E8CAC}"/>
          </ac:spMkLst>
        </pc:spChg>
        <pc:spChg chg="mod">
          <ac:chgData name="Allan Knight" userId="1b6f46b8-c59c-4f5d-bc9b-3a482168d6a0" providerId="ADAL" clId="{70CDEE94-7A37-8B48-A346-AB586EE2F740}" dt="2021-05-19T05:00:14.701" v="3766" actId="1076"/>
          <ac:spMkLst>
            <pc:docMk/>
            <pc:sldMk cId="3757448532" sldId="264"/>
            <ac:spMk id="62" creationId="{86868434-EF49-954C-93B0-D5FE58D08833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20T22:59:49.921" v="5223" actId="20577"/>
          <ac:spMkLst>
            <pc:docMk/>
            <pc:sldMk cId="3757448532" sldId="264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19T05:00:44.388" v="3768" actId="1076"/>
          <ac:spMkLst>
            <pc:docMk/>
            <pc:sldMk cId="3757448532" sldId="264"/>
            <ac:spMk id="97" creationId="{B7474DEB-3D0A-A548-A92D-669D9EFAAEA1}"/>
          </ac:spMkLst>
        </pc:spChg>
        <pc:graphicFrameChg chg="mod">
          <ac:chgData name="Allan Knight" userId="1b6f46b8-c59c-4f5d-bc9b-3a482168d6a0" providerId="ADAL" clId="{70CDEE94-7A37-8B48-A346-AB586EE2F740}" dt="2021-05-19T05:00:44.388" v="3768" actId="1076"/>
          <ac:graphicFrameMkLst>
            <pc:docMk/>
            <pc:sldMk cId="3757448532" sldId="264"/>
            <ac:graphicFrameMk id="80" creationId="{53B2C358-2B39-E542-A4FF-138C46D392D1}"/>
          </ac:graphicFrameMkLst>
        </pc:graphicFrameChg>
        <pc:picChg chg="mod">
          <ac:chgData name="Allan Knight" userId="1b6f46b8-c59c-4f5d-bc9b-3a482168d6a0" providerId="ADAL" clId="{70CDEE94-7A37-8B48-A346-AB586EE2F740}" dt="2021-05-19T05:00:14.701" v="3766" actId="1076"/>
          <ac:picMkLst>
            <pc:docMk/>
            <pc:sldMk cId="3757448532" sldId="264"/>
            <ac:picMk id="2" creationId="{52D1EE71-88C9-4310-B329-D81F022CBE98}"/>
          </ac:picMkLst>
        </pc:pic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7" creationId="{FC3DFFBA-A4E3-A741-A021-93646A558157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10" creationId="{8C44C4D5-B449-E141-991A-1A69A333B45C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18" creationId="{BD69086B-D707-4C32-B831-7E63761A27BA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31" creationId="{E6745762-000C-DD41-9A92-4562D4906781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35" creationId="{385149A6-D103-5048-A652-A1B4699617DF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40" creationId="{1885C044-BC5E-1648-A9BA-6E86E67E4153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42" creationId="{79B59C67-259C-214E-9B15-325115BCBC6E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44" creationId="{C8471508-60DA-DE42-B5C6-B178B3EFF43D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46" creationId="{89FCC3A2-EE11-AD47-A596-8A4DD6CFB3BF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49" creationId="{DBE3E083-6E46-994D-8C52-54EDD1E345FC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61" creationId="{AA7648A4-94B1-AA4E-A7FD-46EB4DBEC1B7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63" creationId="{2912FBC3-D5F9-3944-8CC5-B905560B3043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64" creationId="{9E1858EA-0FB7-7342-9ECE-D397EB30ECB4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65" creationId="{28630F09-B8B1-844A-9222-DCA4927653A4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66" creationId="{B43E6D18-576F-054D-84FD-D3B81E91A84B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67" creationId="{2C56FE76-E98C-F44A-88CA-DCE588E22B1A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68" creationId="{34A8B470-1440-FA46-8A40-CD4632E98512}"/>
          </ac:cxnSpMkLst>
        </pc:cxnChg>
        <pc:cxnChg chg="mod">
          <ac:chgData name="Allan Knight" userId="1b6f46b8-c59c-4f5d-bc9b-3a482168d6a0" providerId="ADAL" clId="{70CDEE94-7A37-8B48-A346-AB586EE2F740}" dt="2021-05-19T05:00:14.701" v="3766" actId="1076"/>
          <ac:cxnSpMkLst>
            <pc:docMk/>
            <pc:sldMk cId="3757448532" sldId="264"/>
            <ac:cxnSpMk id="70" creationId="{3B5EB0A6-7ABC-8D49-A35E-968C0FE0AD87}"/>
          </ac:cxnSpMkLst>
        </pc:cxnChg>
      </pc:sldChg>
      <pc:sldChg chg="modSp add mod modAnim">
        <pc:chgData name="Allan Knight" userId="1b6f46b8-c59c-4f5d-bc9b-3a482168d6a0" providerId="ADAL" clId="{70CDEE94-7A37-8B48-A346-AB586EE2F740}" dt="2021-05-20T23:00:04.086" v="5225" actId="20577"/>
        <pc:sldMkLst>
          <pc:docMk/>
          <pc:sldMk cId="3224864376" sldId="265"/>
        </pc:sldMkLst>
        <pc:spChg chg="mod">
          <ac:chgData name="Allan Knight" userId="1b6f46b8-c59c-4f5d-bc9b-3a482168d6a0" providerId="ADAL" clId="{70CDEE94-7A37-8B48-A346-AB586EE2F740}" dt="2021-05-19T04:58:44.975" v="3763" actId="1076"/>
          <ac:spMkLst>
            <pc:docMk/>
            <pc:sldMk cId="3224864376" sldId="265"/>
            <ac:spMk id="9" creationId="{DC3B9B47-F39B-4290-9896-7F91936CE92F}"/>
          </ac:spMkLst>
        </pc:spChg>
        <pc:spChg chg="mod">
          <ac:chgData name="Allan Knight" userId="1b6f46b8-c59c-4f5d-bc9b-3a482168d6a0" providerId="ADAL" clId="{70CDEE94-7A37-8B48-A346-AB586EE2F740}" dt="2021-05-19T04:58:44.975" v="3763" actId="1076"/>
          <ac:spMkLst>
            <pc:docMk/>
            <pc:sldMk cId="3224864376" sldId="265"/>
            <ac:spMk id="19" creationId="{DDF72C7A-5CFA-443D-8120-3C2DAB0F49C5}"/>
          </ac:spMkLst>
        </pc:spChg>
        <pc:spChg chg="mod">
          <ac:chgData name="Allan Knight" userId="1b6f46b8-c59c-4f5d-bc9b-3a482168d6a0" providerId="ADAL" clId="{70CDEE94-7A37-8B48-A346-AB586EE2F740}" dt="2021-05-19T04:58:44.975" v="3763" actId="1076"/>
          <ac:spMkLst>
            <pc:docMk/>
            <pc:sldMk cId="3224864376" sldId="265"/>
            <ac:spMk id="55" creationId="{19661149-74BD-8340-B429-301BA23D559F}"/>
          </ac:spMkLst>
        </pc:spChg>
        <pc:spChg chg="mod">
          <ac:chgData name="Allan Knight" userId="1b6f46b8-c59c-4f5d-bc9b-3a482168d6a0" providerId="ADAL" clId="{70CDEE94-7A37-8B48-A346-AB586EE2F740}" dt="2021-05-18T03:30:31.261" v="2307" actId="20577"/>
          <ac:spMkLst>
            <pc:docMk/>
            <pc:sldMk cId="3224864376" sldId="265"/>
            <ac:spMk id="59" creationId="{F66786AD-287E-9647-9A80-E610704E8CAC}"/>
          </ac:spMkLst>
        </pc:spChg>
        <pc:spChg chg="mod">
          <ac:chgData name="Allan Knight" userId="1b6f46b8-c59c-4f5d-bc9b-3a482168d6a0" providerId="ADAL" clId="{70CDEE94-7A37-8B48-A346-AB586EE2F740}" dt="2021-05-19T04:58:44.975" v="3763" actId="1076"/>
          <ac:spMkLst>
            <pc:docMk/>
            <pc:sldMk cId="3224864376" sldId="265"/>
            <ac:spMk id="62" creationId="{86868434-EF49-954C-93B0-D5FE58D08833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20T23:00:04.086" v="5225" actId="20577"/>
          <ac:spMkLst>
            <pc:docMk/>
            <pc:sldMk cId="3224864376" sldId="265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19T04:59:11.159" v="3764" actId="1076"/>
          <ac:spMkLst>
            <pc:docMk/>
            <pc:sldMk cId="3224864376" sldId="265"/>
            <ac:spMk id="97" creationId="{B7474DEB-3D0A-A548-A92D-669D9EFAAEA1}"/>
          </ac:spMkLst>
        </pc:spChg>
        <pc:graphicFrameChg chg="mod">
          <ac:chgData name="Allan Knight" userId="1b6f46b8-c59c-4f5d-bc9b-3a482168d6a0" providerId="ADAL" clId="{70CDEE94-7A37-8B48-A346-AB586EE2F740}" dt="2021-05-19T04:59:11.159" v="3764" actId="1076"/>
          <ac:graphicFrameMkLst>
            <pc:docMk/>
            <pc:sldMk cId="3224864376" sldId="265"/>
            <ac:graphicFrameMk id="80" creationId="{53B2C358-2B39-E542-A4FF-138C46D392D1}"/>
          </ac:graphicFrameMkLst>
        </pc:graphicFrameChg>
        <pc:picChg chg="mod">
          <ac:chgData name="Allan Knight" userId="1b6f46b8-c59c-4f5d-bc9b-3a482168d6a0" providerId="ADAL" clId="{70CDEE94-7A37-8B48-A346-AB586EE2F740}" dt="2021-05-19T04:58:44.975" v="3763" actId="1076"/>
          <ac:picMkLst>
            <pc:docMk/>
            <pc:sldMk cId="3224864376" sldId="265"/>
            <ac:picMk id="2" creationId="{52D1EE71-88C9-4310-B329-D81F022CBE98}"/>
          </ac:picMkLst>
        </pc:pic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7" creationId="{FC3DFFBA-A4E3-A741-A021-93646A558157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10" creationId="{8C44C4D5-B449-E141-991A-1A69A333B45C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18" creationId="{BD69086B-D707-4C32-B831-7E63761A27BA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31" creationId="{E6745762-000C-DD41-9A92-4562D4906781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35" creationId="{385149A6-D103-5048-A652-A1B4699617DF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40" creationId="{1885C044-BC5E-1648-A9BA-6E86E67E4153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42" creationId="{79B59C67-259C-214E-9B15-325115BCBC6E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44" creationId="{C8471508-60DA-DE42-B5C6-B178B3EFF43D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45" creationId="{39B3876A-C8A0-B44A-B15F-5B943FE8A9E1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46" creationId="{89FCC3A2-EE11-AD47-A596-8A4DD6CFB3BF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47" creationId="{55501F29-2E53-2943-A7D5-56BBD2B3414B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49" creationId="{DBE3E083-6E46-994D-8C52-54EDD1E345FC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50" creationId="{7E3730FA-C4E7-C64D-8FCE-1400BD633BB5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51" creationId="{A40915D6-51F0-3C46-BFD1-5B28D28F692D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53" creationId="{3BFFD8C8-F85C-9145-9BFC-2053F4E32508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61" creationId="{AA7648A4-94B1-AA4E-A7FD-46EB4DBEC1B7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63" creationId="{2912FBC3-D5F9-3944-8CC5-B905560B3043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64" creationId="{9E1858EA-0FB7-7342-9ECE-D397EB30ECB4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65" creationId="{28630F09-B8B1-844A-9222-DCA4927653A4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66" creationId="{B43E6D18-576F-054D-84FD-D3B81E91A84B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68" creationId="{34A8B470-1440-FA46-8A40-CD4632E98512}"/>
          </ac:cxnSpMkLst>
        </pc:cxnChg>
        <pc:cxnChg chg="mod">
          <ac:chgData name="Allan Knight" userId="1b6f46b8-c59c-4f5d-bc9b-3a482168d6a0" providerId="ADAL" clId="{70CDEE94-7A37-8B48-A346-AB586EE2F740}" dt="2021-05-19T04:58:44.975" v="3763" actId="1076"/>
          <ac:cxnSpMkLst>
            <pc:docMk/>
            <pc:sldMk cId="3224864376" sldId="265"/>
            <ac:cxnSpMk id="70" creationId="{3B5EB0A6-7ABC-8D49-A35E-968C0FE0AD87}"/>
          </ac:cxnSpMkLst>
        </pc:cxnChg>
      </pc:sldChg>
      <pc:sldChg chg="delSp modSp add mod delAnim modAnim">
        <pc:chgData name="Allan Knight" userId="1b6f46b8-c59c-4f5d-bc9b-3a482168d6a0" providerId="ADAL" clId="{70CDEE94-7A37-8B48-A346-AB586EE2F740}" dt="2021-05-19T04:58:10.264" v="3762" actId="1076"/>
        <pc:sldMkLst>
          <pc:docMk/>
          <pc:sldMk cId="1476232249" sldId="266"/>
        </pc:sldMkLst>
        <pc:spChg chg="mod">
          <ac:chgData name="Allan Knight" userId="1b6f46b8-c59c-4f5d-bc9b-3a482168d6a0" providerId="ADAL" clId="{70CDEE94-7A37-8B48-A346-AB586EE2F740}" dt="2021-05-19T04:57:14.587" v="3761" actId="1076"/>
          <ac:spMkLst>
            <pc:docMk/>
            <pc:sldMk cId="1476232249" sldId="266"/>
            <ac:spMk id="9" creationId="{DC3B9B47-F39B-4290-9896-7F91936CE92F}"/>
          </ac:spMkLst>
        </pc:spChg>
        <pc:spChg chg="mod">
          <ac:chgData name="Allan Knight" userId="1b6f46b8-c59c-4f5d-bc9b-3a482168d6a0" providerId="ADAL" clId="{70CDEE94-7A37-8B48-A346-AB586EE2F740}" dt="2021-05-19T04:57:14.587" v="3761" actId="1076"/>
          <ac:spMkLst>
            <pc:docMk/>
            <pc:sldMk cId="1476232249" sldId="266"/>
            <ac:spMk id="19" creationId="{DDF72C7A-5CFA-443D-8120-3C2DAB0F49C5}"/>
          </ac:spMkLst>
        </pc:spChg>
        <pc:spChg chg="mod">
          <ac:chgData name="Allan Knight" userId="1b6f46b8-c59c-4f5d-bc9b-3a482168d6a0" providerId="ADAL" clId="{70CDEE94-7A37-8B48-A346-AB586EE2F740}" dt="2021-05-19T04:57:14.587" v="3761" actId="1076"/>
          <ac:spMkLst>
            <pc:docMk/>
            <pc:sldMk cId="1476232249" sldId="266"/>
            <ac:spMk id="55" creationId="{19661149-74BD-8340-B429-301BA23D559F}"/>
          </ac:spMkLst>
        </pc:spChg>
        <pc:spChg chg="mod">
          <ac:chgData name="Allan Knight" userId="1b6f46b8-c59c-4f5d-bc9b-3a482168d6a0" providerId="ADAL" clId="{70CDEE94-7A37-8B48-A346-AB586EE2F740}" dt="2021-05-18T03:35:12.569" v="2367" actId="20577"/>
          <ac:spMkLst>
            <pc:docMk/>
            <pc:sldMk cId="1476232249" sldId="266"/>
            <ac:spMk id="59" creationId="{F66786AD-287E-9647-9A80-E610704E8CAC}"/>
          </ac:spMkLst>
        </pc:spChg>
        <pc:spChg chg="mod">
          <ac:chgData name="Allan Knight" userId="1b6f46b8-c59c-4f5d-bc9b-3a482168d6a0" providerId="ADAL" clId="{70CDEE94-7A37-8B48-A346-AB586EE2F740}" dt="2021-05-19T04:57:14.587" v="3761" actId="1076"/>
          <ac:spMkLst>
            <pc:docMk/>
            <pc:sldMk cId="1476232249" sldId="266"/>
            <ac:spMk id="62" creationId="{86868434-EF49-954C-93B0-D5FE58D08833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19T04:58:10.264" v="3762" actId="1076"/>
          <ac:spMkLst>
            <pc:docMk/>
            <pc:sldMk cId="1476232249" sldId="266"/>
            <ac:spMk id="97" creationId="{B7474DEB-3D0A-A548-A92D-669D9EFAAEA1}"/>
          </ac:spMkLst>
        </pc:spChg>
        <pc:graphicFrameChg chg="mod modGraphic">
          <ac:chgData name="Allan Knight" userId="1b6f46b8-c59c-4f5d-bc9b-3a482168d6a0" providerId="ADAL" clId="{70CDEE94-7A37-8B48-A346-AB586EE2F740}" dt="2021-05-19T04:58:10.264" v="3762" actId="1076"/>
          <ac:graphicFrameMkLst>
            <pc:docMk/>
            <pc:sldMk cId="1476232249" sldId="266"/>
            <ac:graphicFrameMk id="80" creationId="{53B2C358-2B39-E542-A4FF-138C46D392D1}"/>
          </ac:graphicFrameMkLst>
        </pc:graphicFrameChg>
        <pc:picChg chg="mod">
          <ac:chgData name="Allan Knight" userId="1b6f46b8-c59c-4f5d-bc9b-3a482168d6a0" providerId="ADAL" clId="{70CDEE94-7A37-8B48-A346-AB586EE2F740}" dt="2021-05-19T04:57:14.587" v="3761" actId="1076"/>
          <ac:picMkLst>
            <pc:docMk/>
            <pc:sldMk cId="1476232249" sldId="266"/>
            <ac:picMk id="2" creationId="{52D1EE71-88C9-4310-B329-D81F022CBE98}"/>
          </ac:picMkLst>
        </pc:pic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7" creationId="{FC3DFFBA-A4E3-A741-A021-93646A558157}"/>
          </ac:cxnSpMkLst>
        </pc:cxn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10" creationId="{8C44C4D5-B449-E141-991A-1A69A333B45C}"/>
          </ac:cxnSpMkLst>
        </pc:cxnChg>
        <pc:cxnChg chg="del">
          <ac:chgData name="Allan Knight" userId="1b6f46b8-c59c-4f5d-bc9b-3a482168d6a0" providerId="ADAL" clId="{70CDEE94-7A37-8B48-A346-AB586EE2F740}" dt="2021-05-18T03:34:28.561" v="2359" actId="478"/>
          <ac:cxnSpMkLst>
            <pc:docMk/>
            <pc:sldMk cId="1476232249" sldId="266"/>
            <ac:cxnSpMk id="18" creationId="{BD69086B-D707-4C32-B831-7E63761A27BA}"/>
          </ac:cxnSpMkLst>
        </pc:cxn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31" creationId="{E6745762-000C-DD41-9A92-4562D4906781}"/>
          </ac:cxnSpMkLst>
        </pc:cxn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35" creationId="{385149A6-D103-5048-A652-A1B4699617DF}"/>
          </ac:cxnSpMkLst>
        </pc:cxn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40" creationId="{1885C044-BC5E-1648-A9BA-6E86E67E4153}"/>
          </ac:cxnSpMkLst>
        </pc:cxnChg>
        <pc:cxnChg chg="del">
          <ac:chgData name="Allan Knight" userId="1b6f46b8-c59c-4f5d-bc9b-3a482168d6a0" providerId="ADAL" clId="{70CDEE94-7A37-8B48-A346-AB586EE2F740}" dt="2021-05-18T03:34:17.905" v="2357" actId="478"/>
          <ac:cxnSpMkLst>
            <pc:docMk/>
            <pc:sldMk cId="1476232249" sldId="266"/>
            <ac:cxnSpMk id="42" creationId="{79B59C67-259C-214E-9B15-325115BCBC6E}"/>
          </ac:cxnSpMkLst>
        </pc:cxn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44" creationId="{C8471508-60DA-DE42-B5C6-B178B3EFF43D}"/>
          </ac:cxnSpMkLst>
        </pc:cxnChg>
        <pc:cxnChg chg="del">
          <ac:chgData name="Allan Knight" userId="1b6f46b8-c59c-4f5d-bc9b-3a482168d6a0" providerId="ADAL" clId="{70CDEE94-7A37-8B48-A346-AB586EE2F740}" dt="2021-05-18T03:34:09.712" v="2355" actId="478"/>
          <ac:cxnSpMkLst>
            <pc:docMk/>
            <pc:sldMk cId="1476232249" sldId="266"/>
            <ac:cxnSpMk id="45" creationId="{39B3876A-C8A0-B44A-B15F-5B943FE8A9E1}"/>
          </ac:cxnSpMkLst>
        </pc:cxn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46" creationId="{89FCC3A2-EE11-AD47-A596-8A4DD6CFB3BF}"/>
          </ac:cxnSpMkLst>
        </pc:cxnChg>
        <pc:cxnChg chg="del">
          <ac:chgData name="Allan Knight" userId="1b6f46b8-c59c-4f5d-bc9b-3a482168d6a0" providerId="ADAL" clId="{70CDEE94-7A37-8B48-A346-AB586EE2F740}" dt="2021-05-18T03:34:13.775" v="2356" actId="478"/>
          <ac:cxnSpMkLst>
            <pc:docMk/>
            <pc:sldMk cId="1476232249" sldId="266"/>
            <ac:cxnSpMk id="47" creationId="{55501F29-2E53-2943-A7D5-56BBD2B3414B}"/>
          </ac:cxnSpMkLst>
        </pc:cxn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49" creationId="{DBE3E083-6E46-994D-8C52-54EDD1E345FC}"/>
          </ac:cxnSpMkLst>
        </pc:cxnChg>
        <pc:cxnChg chg="del">
          <ac:chgData name="Allan Knight" userId="1b6f46b8-c59c-4f5d-bc9b-3a482168d6a0" providerId="ADAL" clId="{70CDEE94-7A37-8B48-A346-AB586EE2F740}" dt="2021-05-18T03:34:09.712" v="2355" actId="478"/>
          <ac:cxnSpMkLst>
            <pc:docMk/>
            <pc:sldMk cId="1476232249" sldId="266"/>
            <ac:cxnSpMk id="50" creationId="{7E3730FA-C4E7-C64D-8FCE-1400BD633BB5}"/>
          </ac:cxnSpMkLst>
        </pc:cxnChg>
        <pc:cxnChg chg="del">
          <ac:chgData name="Allan Knight" userId="1b6f46b8-c59c-4f5d-bc9b-3a482168d6a0" providerId="ADAL" clId="{70CDEE94-7A37-8B48-A346-AB586EE2F740}" dt="2021-05-18T03:34:09.712" v="2355" actId="478"/>
          <ac:cxnSpMkLst>
            <pc:docMk/>
            <pc:sldMk cId="1476232249" sldId="266"/>
            <ac:cxnSpMk id="51" creationId="{A40915D6-51F0-3C46-BFD1-5B28D28F692D}"/>
          </ac:cxnSpMkLst>
        </pc:cxnChg>
        <pc:cxnChg chg="del">
          <ac:chgData name="Allan Knight" userId="1b6f46b8-c59c-4f5d-bc9b-3a482168d6a0" providerId="ADAL" clId="{70CDEE94-7A37-8B48-A346-AB586EE2F740}" dt="2021-05-18T03:34:09.712" v="2355" actId="478"/>
          <ac:cxnSpMkLst>
            <pc:docMk/>
            <pc:sldMk cId="1476232249" sldId="266"/>
            <ac:cxnSpMk id="53" creationId="{3BFFD8C8-F85C-9145-9BFC-2053F4E32508}"/>
          </ac:cxnSpMkLst>
        </pc:cxnChg>
        <pc:cxnChg chg="del">
          <ac:chgData name="Allan Knight" userId="1b6f46b8-c59c-4f5d-bc9b-3a482168d6a0" providerId="ADAL" clId="{70CDEE94-7A37-8B48-A346-AB586EE2F740}" dt="2021-05-18T03:34:25.748" v="2358" actId="478"/>
          <ac:cxnSpMkLst>
            <pc:docMk/>
            <pc:sldMk cId="1476232249" sldId="266"/>
            <ac:cxnSpMk id="61" creationId="{AA7648A4-94B1-AA4E-A7FD-46EB4DBEC1B7}"/>
          </ac:cxnSpMkLst>
        </pc:cxn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63" creationId="{2912FBC3-D5F9-3944-8CC5-B905560B3043}"/>
          </ac:cxnSpMkLst>
        </pc:cxn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64" creationId="{9E1858EA-0FB7-7342-9ECE-D397EB30ECB4}"/>
          </ac:cxnSpMkLst>
        </pc:cxn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65" creationId="{28630F09-B8B1-844A-9222-DCA4927653A4}"/>
          </ac:cxnSpMkLst>
        </pc:cxn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66" creationId="{B43E6D18-576F-054D-84FD-D3B81E91A84B}"/>
          </ac:cxnSpMkLst>
        </pc:cxn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68" creationId="{34A8B470-1440-FA46-8A40-CD4632E98512}"/>
          </ac:cxnSpMkLst>
        </pc:cxnChg>
        <pc:cxnChg chg="mod">
          <ac:chgData name="Allan Knight" userId="1b6f46b8-c59c-4f5d-bc9b-3a482168d6a0" providerId="ADAL" clId="{70CDEE94-7A37-8B48-A346-AB586EE2F740}" dt="2021-05-19T04:57:14.587" v="3761" actId="1076"/>
          <ac:cxnSpMkLst>
            <pc:docMk/>
            <pc:sldMk cId="1476232249" sldId="266"/>
            <ac:cxnSpMk id="70" creationId="{3B5EB0A6-7ABC-8D49-A35E-968C0FE0AD87}"/>
          </ac:cxnSpMkLst>
        </pc:cxnChg>
      </pc:sldChg>
      <pc:sldChg chg="modSp add del modAnim">
        <pc:chgData name="Allan Knight" userId="1b6f46b8-c59c-4f5d-bc9b-3a482168d6a0" providerId="ADAL" clId="{70CDEE94-7A37-8B48-A346-AB586EE2F740}" dt="2021-05-18T03:32:34.011" v="2320"/>
        <pc:sldMkLst>
          <pc:docMk/>
          <pc:sldMk cId="2908449672" sldId="266"/>
        </pc:sldMkLst>
        <pc:spChg chg="mod">
          <ac:chgData name="Allan Knight" userId="1b6f46b8-c59c-4f5d-bc9b-3a482168d6a0" providerId="ADAL" clId="{70CDEE94-7A37-8B48-A346-AB586EE2F740}" dt="2021-05-18T03:31:59.455" v="2317" actId="20577"/>
          <ac:spMkLst>
            <pc:docMk/>
            <pc:sldMk cId="2908449672" sldId="266"/>
            <ac:spMk id="59" creationId="{F66786AD-287E-9647-9A80-E610704E8CAC}"/>
          </ac:spMkLst>
        </pc:spChg>
      </pc:sldChg>
      <pc:sldChg chg="addSp delSp modSp new mod">
        <pc:chgData name="Allan Knight" userId="1b6f46b8-c59c-4f5d-bc9b-3a482168d6a0" providerId="ADAL" clId="{70CDEE94-7A37-8B48-A346-AB586EE2F740}" dt="2021-05-18T03:58:24.189" v="2511" actId="12788"/>
        <pc:sldMkLst>
          <pc:docMk/>
          <pc:sldMk cId="784310102" sldId="267"/>
        </pc:sldMkLst>
        <pc:spChg chg="mod">
          <ac:chgData name="Allan Knight" userId="1b6f46b8-c59c-4f5d-bc9b-3a482168d6a0" providerId="ADAL" clId="{70CDEE94-7A37-8B48-A346-AB586EE2F740}" dt="2021-05-18T03:51:09.302" v="2444" actId="1076"/>
          <ac:spMkLst>
            <pc:docMk/>
            <pc:sldMk cId="784310102" sldId="267"/>
            <ac:spMk id="2" creationId="{CBBE8765-369A-9841-BE7C-B7EFB90B33C7}"/>
          </ac:spMkLst>
        </pc:spChg>
        <pc:spChg chg="add mod">
          <ac:chgData name="Allan Knight" userId="1b6f46b8-c59c-4f5d-bc9b-3a482168d6a0" providerId="ADAL" clId="{70CDEE94-7A37-8B48-A346-AB586EE2F740}" dt="2021-05-18T03:52:08.917" v="2449" actId="164"/>
          <ac:spMkLst>
            <pc:docMk/>
            <pc:sldMk cId="784310102" sldId="267"/>
            <ac:spMk id="8" creationId="{3438E5A2-769E-324A-8018-62E8C79DA4F1}"/>
          </ac:spMkLst>
        </pc:spChg>
        <pc:spChg chg="add mod">
          <ac:chgData name="Allan Knight" userId="1b6f46b8-c59c-4f5d-bc9b-3a482168d6a0" providerId="ADAL" clId="{70CDEE94-7A37-8B48-A346-AB586EE2F740}" dt="2021-05-18T03:51:05.354" v="2442" actId="164"/>
          <ac:spMkLst>
            <pc:docMk/>
            <pc:sldMk cId="784310102" sldId="267"/>
            <ac:spMk id="9" creationId="{A4DB9E6D-5D89-DB46-8D4C-ED461E7CEF03}"/>
          </ac:spMkLst>
        </pc:spChg>
        <pc:spChg chg="add mod">
          <ac:chgData name="Allan Knight" userId="1b6f46b8-c59c-4f5d-bc9b-3a482168d6a0" providerId="ADAL" clId="{70CDEE94-7A37-8B48-A346-AB586EE2F740}" dt="2021-05-18T03:57:38.364" v="2488" actId="465"/>
          <ac:spMkLst>
            <pc:docMk/>
            <pc:sldMk cId="784310102" sldId="267"/>
            <ac:spMk id="12" creationId="{2C5B3391-B3A0-2045-9274-A0ED22BC1BF0}"/>
          </ac:spMkLst>
        </pc:spChg>
        <pc:spChg chg="mod topLvl">
          <ac:chgData name="Allan Knight" userId="1b6f46b8-c59c-4f5d-bc9b-3a482168d6a0" providerId="ADAL" clId="{70CDEE94-7A37-8B48-A346-AB586EE2F740}" dt="2021-05-18T03:57:38.364" v="2488" actId="465"/>
          <ac:spMkLst>
            <pc:docMk/>
            <pc:sldMk cId="784310102" sldId="267"/>
            <ac:spMk id="15" creationId="{61EC48E2-7722-6E48-A578-E61EF062AFE3}"/>
          </ac:spMkLst>
        </pc:spChg>
        <pc:spChg chg="add mod">
          <ac:chgData name="Allan Knight" userId="1b6f46b8-c59c-4f5d-bc9b-3a482168d6a0" providerId="ADAL" clId="{70CDEE94-7A37-8B48-A346-AB586EE2F740}" dt="2021-05-18T03:57:38.364" v="2488" actId="465"/>
          <ac:spMkLst>
            <pc:docMk/>
            <pc:sldMk cId="784310102" sldId="267"/>
            <ac:spMk id="20" creationId="{A1D16E99-12A5-C84D-A5E3-5EDA4493BBF7}"/>
          </ac:spMkLst>
        </pc:spChg>
        <pc:spChg chg="add mod">
          <ac:chgData name="Allan Knight" userId="1b6f46b8-c59c-4f5d-bc9b-3a482168d6a0" providerId="ADAL" clId="{70CDEE94-7A37-8B48-A346-AB586EE2F740}" dt="2021-05-18T03:57:01.685" v="2485" actId="164"/>
          <ac:spMkLst>
            <pc:docMk/>
            <pc:sldMk cId="784310102" sldId="267"/>
            <ac:spMk id="24" creationId="{F37C9E3D-2B26-7A4E-B777-F9B19A1E9132}"/>
          </ac:spMkLst>
        </pc:spChg>
        <pc:spChg chg="mod topLvl">
          <ac:chgData name="Allan Knight" userId="1b6f46b8-c59c-4f5d-bc9b-3a482168d6a0" providerId="ADAL" clId="{70CDEE94-7A37-8B48-A346-AB586EE2F740}" dt="2021-05-18T03:56:46.627" v="2484" actId="164"/>
          <ac:spMkLst>
            <pc:docMk/>
            <pc:sldMk cId="784310102" sldId="267"/>
            <ac:spMk id="26" creationId="{65482A1C-ADC0-5C41-94BD-26EF8B8CAAFC}"/>
          </ac:spMkLst>
        </pc:spChg>
        <pc:spChg chg="mod">
          <ac:chgData name="Allan Knight" userId="1b6f46b8-c59c-4f5d-bc9b-3a482168d6a0" providerId="ADAL" clId="{70CDEE94-7A37-8B48-A346-AB586EE2F740}" dt="2021-05-18T03:55:29.255" v="2476" actId="20577"/>
          <ac:spMkLst>
            <pc:docMk/>
            <pc:sldMk cId="784310102" sldId="267"/>
            <ac:spMk id="33" creationId="{8D235290-1277-DF4B-8210-6D61DDD010D0}"/>
          </ac:spMkLst>
        </pc:spChg>
        <pc:grpChg chg="add mod">
          <ac:chgData name="Allan Knight" userId="1b6f46b8-c59c-4f5d-bc9b-3a482168d6a0" providerId="ADAL" clId="{70CDEE94-7A37-8B48-A346-AB586EE2F740}" dt="2021-05-18T03:52:08.917" v="2449" actId="164"/>
          <ac:grpSpMkLst>
            <pc:docMk/>
            <pc:sldMk cId="784310102" sldId="267"/>
            <ac:grpSpMk id="10" creationId="{415E6ADB-2812-9643-A4AB-617CCCEBD520}"/>
          </ac:grpSpMkLst>
        </pc:grpChg>
        <pc:grpChg chg="add del mod">
          <ac:chgData name="Allan Knight" userId="1b6f46b8-c59c-4f5d-bc9b-3a482168d6a0" providerId="ADAL" clId="{70CDEE94-7A37-8B48-A346-AB586EE2F740}" dt="2021-05-18T03:52:32.139" v="2454" actId="165"/>
          <ac:grpSpMkLst>
            <pc:docMk/>
            <pc:sldMk cId="784310102" sldId="267"/>
            <ac:grpSpMk id="13" creationId="{CECEBD2C-A02A-0E41-AA3B-1437440D9C34}"/>
          </ac:grpSpMkLst>
        </pc:grpChg>
        <pc:grpChg chg="add mod">
          <ac:chgData name="Allan Knight" userId="1b6f46b8-c59c-4f5d-bc9b-3a482168d6a0" providerId="ADAL" clId="{70CDEE94-7A37-8B48-A346-AB586EE2F740}" dt="2021-05-18T03:58:24.189" v="2511" actId="12788"/>
          <ac:grpSpMkLst>
            <pc:docMk/>
            <pc:sldMk cId="784310102" sldId="267"/>
            <ac:grpSpMk id="16" creationId="{3B9C900A-5976-084F-B0CF-CD6C8D8D787E}"/>
          </ac:grpSpMkLst>
        </pc:grpChg>
        <pc:grpChg chg="add mod">
          <ac:chgData name="Allan Knight" userId="1b6f46b8-c59c-4f5d-bc9b-3a482168d6a0" providerId="ADAL" clId="{70CDEE94-7A37-8B48-A346-AB586EE2F740}" dt="2021-05-18T03:57:38.364" v="2488" actId="465"/>
          <ac:grpSpMkLst>
            <pc:docMk/>
            <pc:sldMk cId="784310102" sldId="267"/>
            <ac:grpSpMk id="21" creationId="{553D326B-54A8-C247-9CB5-2B4B68835E8D}"/>
          </ac:grpSpMkLst>
        </pc:grpChg>
        <pc:grpChg chg="add mod">
          <ac:chgData name="Allan Knight" userId="1b6f46b8-c59c-4f5d-bc9b-3a482168d6a0" providerId="ADAL" clId="{70CDEE94-7A37-8B48-A346-AB586EE2F740}" dt="2021-05-18T03:57:38.364" v="2488" actId="465"/>
          <ac:grpSpMkLst>
            <pc:docMk/>
            <pc:sldMk cId="784310102" sldId="267"/>
            <ac:grpSpMk id="22" creationId="{37F60B86-67DB-D944-8346-2602775B1132}"/>
          </ac:grpSpMkLst>
        </pc:grpChg>
        <pc:grpChg chg="add mod">
          <ac:chgData name="Allan Knight" userId="1b6f46b8-c59c-4f5d-bc9b-3a482168d6a0" providerId="ADAL" clId="{70CDEE94-7A37-8B48-A346-AB586EE2F740}" dt="2021-05-18T03:57:38.364" v="2488" actId="465"/>
          <ac:grpSpMkLst>
            <pc:docMk/>
            <pc:sldMk cId="784310102" sldId="267"/>
            <ac:grpSpMk id="23" creationId="{E54C85DA-2A17-934B-AB8A-702647FAE3CB}"/>
          </ac:grpSpMkLst>
        </pc:grpChg>
        <pc:grpChg chg="add del mod">
          <ac:chgData name="Allan Knight" userId="1b6f46b8-c59c-4f5d-bc9b-3a482168d6a0" providerId="ADAL" clId="{70CDEE94-7A37-8B48-A346-AB586EE2F740}" dt="2021-05-18T03:55:41.785" v="2479" actId="165"/>
          <ac:grpSpMkLst>
            <pc:docMk/>
            <pc:sldMk cId="784310102" sldId="267"/>
            <ac:grpSpMk id="25" creationId="{450A31B5-0F85-D24B-B539-92E492F8AA3E}"/>
          </ac:grpSpMkLst>
        </pc:grpChg>
        <pc:grpChg chg="mod topLvl">
          <ac:chgData name="Allan Knight" userId="1b6f46b8-c59c-4f5d-bc9b-3a482168d6a0" providerId="ADAL" clId="{70CDEE94-7A37-8B48-A346-AB586EE2F740}" dt="2021-05-18T03:56:28.469" v="2482" actId="164"/>
          <ac:grpSpMkLst>
            <pc:docMk/>
            <pc:sldMk cId="784310102" sldId="267"/>
            <ac:grpSpMk id="27" creationId="{FE7E8C0A-925A-9D4D-A8D8-76CCFF0195C3}"/>
          </ac:grpSpMkLst>
        </pc:grpChg>
        <pc:grpChg chg="add mod">
          <ac:chgData name="Allan Knight" userId="1b6f46b8-c59c-4f5d-bc9b-3a482168d6a0" providerId="ADAL" clId="{70CDEE94-7A37-8B48-A346-AB586EE2F740}" dt="2021-05-18T03:57:01.685" v="2485" actId="164"/>
          <ac:grpSpMkLst>
            <pc:docMk/>
            <pc:sldMk cId="784310102" sldId="267"/>
            <ac:grpSpMk id="30" creationId="{D72EE235-6500-3748-9BEA-22387CC0A838}"/>
          </ac:grpSpMkLst>
        </pc:grpChg>
        <pc:grpChg chg="add mod">
          <ac:chgData name="Allan Knight" userId="1b6f46b8-c59c-4f5d-bc9b-3a482168d6a0" providerId="ADAL" clId="{70CDEE94-7A37-8B48-A346-AB586EE2F740}" dt="2021-05-18T03:58:24.189" v="2511" actId="12788"/>
          <ac:grpSpMkLst>
            <pc:docMk/>
            <pc:sldMk cId="784310102" sldId="267"/>
            <ac:grpSpMk id="34" creationId="{BBD59513-A650-5547-B714-642C7A71187F}"/>
          </ac:grpSpMkLst>
        </pc:grpChg>
        <pc:grpChg chg="add mod">
          <ac:chgData name="Allan Knight" userId="1b6f46b8-c59c-4f5d-bc9b-3a482168d6a0" providerId="ADAL" clId="{70CDEE94-7A37-8B48-A346-AB586EE2F740}" dt="2021-05-18T03:56:28.469" v="2482" actId="164"/>
          <ac:grpSpMkLst>
            <pc:docMk/>
            <pc:sldMk cId="784310102" sldId="267"/>
            <ac:grpSpMk id="35" creationId="{9856F9A0-0904-6849-B3AF-47748E353E1E}"/>
          </ac:grpSpMkLst>
        </pc:grpChg>
        <pc:grpChg chg="add mod">
          <ac:chgData name="Allan Knight" userId="1b6f46b8-c59c-4f5d-bc9b-3a482168d6a0" providerId="ADAL" clId="{70CDEE94-7A37-8B48-A346-AB586EE2F740}" dt="2021-05-18T03:56:46.627" v="2484" actId="164"/>
          <ac:grpSpMkLst>
            <pc:docMk/>
            <pc:sldMk cId="784310102" sldId="267"/>
            <ac:grpSpMk id="38" creationId="{0C2350DA-B310-BA4D-9C95-884A0A3B50CB}"/>
          </ac:grpSpMkLst>
        </pc:grpChg>
        <pc:grpChg chg="add mod">
          <ac:chgData name="Allan Knight" userId="1b6f46b8-c59c-4f5d-bc9b-3a482168d6a0" providerId="ADAL" clId="{70CDEE94-7A37-8B48-A346-AB586EE2F740}" dt="2021-05-18T03:57:01.685" v="2485" actId="164"/>
          <ac:grpSpMkLst>
            <pc:docMk/>
            <pc:sldMk cId="784310102" sldId="267"/>
            <ac:grpSpMk id="39" creationId="{457A92AA-DC13-CF4B-A4AD-A639C5A39662}"/>
          </ac:grpSpMkLst>
        </pc:grpChg>
        <pc:grpChg chg="add mod">
          <ac:chgData name="Allan Knight" userId="1b6f46b8-c59c-4f5d-bc9b-3a482168d6a0" providerId="ADAL" clId="{70CDEE94-7A37-8B48-A346-AB586EE2F740}" dt="2021-05-18T03:58:24.189" v="2511" actId="12788"/>
          <ac:grpSpMkLst>
            <pc:docMk/>
            <pc:sldMk cId="784310102" sldId="267"/>
            <ac:grpSpMk id="40" creationId="{D72292CD-4391-484F-B437-4813FE215C9D}"/>
          </ac:grpSpMkLst>
        </pc:grpChg>
        <pc:cxnChg chg="add mod">
          <ac:chgData name="Allan Knight" userId="1b6f46b8-c59c-4f5d-bc9b-3a482168d6a0" providerId="ADAL" clId="{70CDEE94-7A37-8B48-A346-AB586EE2F740}" dt="2021-05-18T03:52:08.917" v="2449" actId="164"/>
          <ac:cxnSpMkLst>
            <pc:docMk/>
            <pc:sldMk cId="784310102" sldId="267"/>
            <ac:cxnSpMk id="4" creationId="{06103AC3-B731-8A4D-B228-7C1A806A5160}"/>
          </ac:cxnSpMkLst>
        </pc:cxnChg>
        <pc:cxnChg chg="add mod">
          <ac:chgData name="Allan Knight" userId="1b6f46b8-c59c-4f5d-bc9b-3a482168d6a0" providerId="ADAL" clId="{70CDEE94-7A37-8B48-A346-AB586EE2F740}" dt="2021-05-18T03:51:05.354" v="2442" actId="164"/>
          <ac:cxnSpMkLst>
            <pc:docMk/>
            <pc:sldMk cId="784310102" sldId="267"/>
            <ac:cxnSpMk id="7" creationId="{2AF04CB1-F3C3-AC4B-A493-0E51DC64CE32}"/>
          </ac:cxnSpMkLst>
        </pc:cxnChg>
        <pc:cxnChg chg="add mod">
          <ac:chgData name="Allan Knight" userId="1b6f46b8-c59c-4f5d-bc9b-3a482168d6a0" providerId="ADAL" clId="{70CDEE94-7A37-8B48-A346-AB586EE2F740}" dt="2021-05-18T03:57:38.364" v="2488" actId="465"/>
          <ac:cxnSpMkLst>
            <pc:docMk/>
            <pc:sldMk cId="784310102" sldId="267"/>
            <ac:cxnSpMk id="11" creationId="{65B52F65-F98D-8D4B-B1E1-F02AECFBECD0}"/>
          </ac:cxnSpMkLst>
        </pc:cxnChg>
        <pc:cxnChg chg="mod topLvl">
          <ac:chgData name="Allan Knight" userId="1b6f46b8-c59c-4f5d-bc9b-3a482168d6a0" providerId="ADAL" clId="{70CDEE94-7A37-8B48-A346-AB586EE2F740}" dt="2021-05-18T03:57:38.364" v="2488" actId="465"/>
          <ac:cxnSpMkLst>
            <pc:docMk/>
            <pc:sldMk cId="784310102" sldId="267"/>
            <ac:cxnSpMk id="14" creationId="{DBB58C71-D13A-6D4A-A59A-CBC075D00376}"/>
          </ac:cxnSpMkLst>
        </pc:cxnChg>
        <pc:cxnChg chg="add mod">
          <ac:chgData name="Allan Knight" userId="1b6f46b8-c59c-4f5d-bc9b-3a482168d6a0" providerId="ADAL" clId="{70CDEE94-7A37-8B48-A346-AB586EE2F740}" dt="2021-05-18T03:57:38.364" v="2488" actId="465"/>
          <ac:cxnSpMkLst>
            <pc:docMk/>
            <pc:sldMk cId="784310102" sldId="267"/>
            <ac:cxnSpMk id="17" creationId="{63B4117F-6E53-2440-9EDC-C8FDA2499800}"/>
          </ac:cxnSpMkLst>
        </pc:cxnChg>
        <pc:cxnChg chg="add mod">
          <ac:chgData name="Allan Knight" userId="1b6f46b8-c59c-4f5d-bc9b-3a482168d6a0" providerId="ADAL" clId="{70CDEE94-7A37-8B48-A346-AB586EE2F740}" dt="2021-05-18T03:57:38.364" v="2488" actId="465"/>
          <ac:cxnSpMkLst>
            <pc:docMk/>
            <pc:sldMk cId="784310102" sldId="267"/>
            <ac:cxnSpMk id="19" creationId="{10D3B755-C5B5-1B45-BA30-6BD5768FABCD}"/>
          </ac:cxnSpMkLst>
        </pc:cxnChg>
        <pc:cxnChg chg="mod">
          <ac:chgData name="Allan Knight" userId="1b6f46b8-c59c-4f5d-bc9b-3a482168d6a0" providerId="ADAL" clId="{70CDEE94-7A37-8B48-A346-AB586EE2F740}" dt="2021-05-18T03:55:41.785" v="2479" actId="165"/>
          <ac:cxnSpMkLst>
            <pc:docMk/>
            <pc:sldMk cId="784310102" sldId="267"/>
            <ac:cxnSpMk id="28" creationId="{580F4EF7-3509-9D4C-8B54-61B7C2E4DC99}"/>
          </ac:cxnSpMkLst>
        </pc:cxnChg>
        <pc:cxnChg chg="mod">
          <ac:chgData name="Allan Knight" userId="1b6f46b8-c59c-4f5d-bc9b-3a482168d6a0" providerId="ADAL" clId="{70CDEE94-7A37-8B48-A346-AB586EE2F740}" dt="2021-05-18T03:55:41.785" v="2479" actId="165"/>
          <ac:cxnSpMkLst>
            <pc:docMk/>
            <pc:sldMk cId="784310102" sldId="267"/>
            <ac:cxnSpMk id="29" creationId="{0D66311C-4559-7D40-B5E9-F2FFDD4F988D}"/>
          </ac:cxnSpMkLst>
        </pc:cxnChg>
        <pc:cxnChg chg="mod">
          <ac:chgData name="Allan Knight" userId="1b6f46b8-c59c-4f5d-bc9b-3a482168d6a0" providerId="ADAL" clId="{70CDEE94-7A37-8B48-A346-AB586EE2F740}" dt="2021-05-18T03:55:09.553" v="2472"/>
          <ac:cxnSpMkLst>
            <pc:docMk/>
            <pc:sldMk cId="784310102" sldId="267"/>
            <ac:cxnSpMk id="31" creationId="{1C6DA1AA-002F-6945-800D-6F7A579FFD8D}"/>
          </ac:cxnSpMkLst>
        </pc:cxnChg>
        <pc:cxnChg chg="mod">
          <ac:chgData name="Allan Knight" userId="1b6f46b8-c59c-4f5d-bc9b-3a482168d6a0" providerId="ADAL" clId="{70CDEE94-7A37-8B48-A346-AB586EE2F740}" dt="2021-05-18T03:55:09.553" v="2472"/>
          <ac:cxnSpMkLst>
            <pc:docMk/>
            <pc:sldMk cId="784310102" sldId="267"/>
            <ac:cxnSpMk id="32" creationId="{CCDE643D-A2DC-B24F-8272-5FF4937B868A}"/>
          </ac:cxnSpMkLst>
        </pc:cxnChg>
        <pc:cxnChg chg="mod">
          <ac:chgData name="Allan Knight" userId="1b6f46b8-c59c-4f5d-bc9b-3a482168d6a0" providerId="ADAL" clId="{70CDEE94-7A37-8B48-A346-AB586EE2F740}" dt="2021-05-18T03:55:53.139" v="2480"/>
          <ac:cxnSpMkLst>
            <pc:docMk/>
            <pc:sldMk cId="784310102" sldId="267"/>
            <ac:cxnSpMk id="36" creationId="{F5371B51-7420-9B49-9D52-9C781D87BFC3}"/>
          </ac:cxnSpMkLst>
        </pc:cxnChg>
        <pc:cxnChg chg="mod">
          <ac:chgData name="Allan Knight" userId="1b6f46b8-c59c-4f5d-bc9b-3a482168d6a0" providerId="ADAL" clId="{70CDEE94-7A37-8B48-A346-AB586EE2F740}" dt="2021-05-18T03:55:53.139" v="2480"/>
          <ac:cxnSpMkLst>
            <pc:docMk/>
            <pc:sldMk cId="784310102" sldId="267"/>
            <ac:cxnSpMk id="37" creationId="{4E6AD19C-5B79-8C49-AA36-8594E5C0C1E1}"/>
          </ac:cxnSpMkLst>
        </pc:cxnChg>
      </pc:sldChg>
      <pc:sldChg chg="add del">
        <pc:chgData name="Allan Knight" userId="1b6f46b8-c59c-4f5d-bc9b-3a482168d6a0" providerId="ADAL" clId="{70CDEE94-7A37-8B48-A346-AB586EE2F740}" dt="2021-05-18T03:32:34.011" v="2320"/>
        <pc:sldMkLst>
          <pc:docMk/>
          <pc:sldMk cId="3624741548" sldId="267"/>
        </pc:sldMkLst>
      </pc:sldChg>
      <pc:sldChg chg="addSp delSp modSp add mod delAnim modAnim">
        <pc:chgData name="Allan Knight" userId="1b6f46b8-c59c-4f5d-bc9b-3a482168d6a0" providerId="ADAL" clId="{70CDEE94-7A37-8B48-A346-AB586EE2F740}" dt="2021-05-26T21:53:38.130" v="7520" actId="1038"/>
        <pc:sldMkLst>
          <pc:docMk/>
          <pc:sldMk cId="2213758670" sldId="268"/>
        </pc:sldMkLst>
        <pc:spChg chg="mod">
          <ac:chgData name="Allan Knight" userId="1b6f46b8-c59c-4f5d-bc9b-3a482168d6a0" providerId="ADAL" clId="{70CDEE94-7A37-8B48-A346-AB586EE2F740}" dt="2021-05-19T04:56:14.033" v="3759" actId="1076"/>
          <ac:spMkLst>
            <pc:docMk/>
            <pc:sldMk cId="2213758670" sldId="268"/>
            <ac:spMk id="9" creationId="{DC3B9B47-F39B-4290-9896-7F91936CE92F}"/>
          </ac:spMkLst>
        </pc:spChg>
        <pc:spChg chg="mod">
          <ac:chgData name="Allan Knight" userId="1b6f46b8-c59c-4f5d-bc9b-3a482168d6a0" providerId="ADAL" clId="{70CDEE94-7A37-8B48-A346-AB586EE2F740}" dt="2021-05-19T04:56:14.033" v="3759" actId="1076"/>
          <ac:spMkLst>
            <pc:docMk/>
            <pc:sldMk cId="2213758670" sldId="268"/>
            <ac:spMk id="19" creationId="{DDF72C7A-5CFA-443D-8120-3C2DAB0F49C5}"/>
          </ac:spMkLst>
        </pc:spChg>
        <pc:spChg chg="add del mod">
          <ac:chgData name="Allan Knight" userId="1b6f46b8-c59c-4f5d-bc9b-3a482168d6a0" providerId="ADAL" clId="{70CDEE94-7A37-8B48-A346-AB586EE2F740}" dt="2021-05-18T21:56:29.724" v="2769"/>
          <ac:spMkLst>
            <pc:docMk/>
            <pc:sldMk cId="2213758670" sldId="268"/>
            <ac:spMk id="23" creationId="{E50B8AC1-5ABD-884C-AE19-7402C0CAFB1B}"/>
          </ac:spMkLst>
        </pc:spChg>
        <pc:spChg chg="mod">
          <ac:chgData name="Allan Knight" userId="1b6f46b8-c59c-4f5d-bc9b-3a482168d6a0" providerId="ADAL" clId="{70CDEE94-7A37-8B48-A346-AB586EE2F740}" dt="2021-05-19T04:56:14.033" v="3759" actId="1076"/>
          <ac:spMkLst>
            <pc:docMk/>
            <pc:sldMk cId="2213758670" sldId="268"/>
            <ac:spMk id="55" creationId="{19661149-74BD-8340-B429-301BA23D559F}"/>
          </ac:spMkLst>
        </pc:spChg>
        <pc:spChg chg="mod">
          <ac:chgData name="Allan Knight" userId="1b6f46b8-c59c-4f5d-bc9b-3a482168d6a0" providerId="ADAL" clId="{70CDEE94-7A37-8B48-A346-AB586EE2F740}" dt="2021-05-18T22:04:35.209" v="3033" actId="20577"/>
          <ac:spMkLst>
            <pc:docMk/>
            <pc:sldMk cId="2213758670" sldId="268"/>
            <ac:spMk id="59" creationId="{F66786AD-287E-9647-9A80-E610704E8CAC}"/>
          </ac:spMkLst>
        </pc:spChg>
        <pc:spChg chg="mod">
          <ac:chgData name="Allan Knight" userId="1b6f46b8-c59c-4f5d-bc9b-3a482168d6a0" providerId="ADAL" clId="{70CDEE94-7A37-8B48-A346-AB586EE2F740}" dt="2021-05-19T04:56:14.033" v="3759" actId="1076"/>
          <ac:spMkLst>
            <pc:docMk/>
            <pc:sldMk cId="2213758670" sldId="268"/>
            <ac:spMk id="62" creationId="{86868434-EF49-954C-93B0-D5FE58D08833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19T04:56:29.746" v="3760" actId="1076"/>
          <ac:spMkLst>
            <pc:docMk/>
            <pc:sldMk cId="2213758670" sldId="268"/>
            <ac:spMk id="97" creationId="{B7474DEB-3D0A-A548-A92D-669D9EFAAEA1}"/>
          </ac:spMkLst>
        </pc:spChg>
        <pc:spChg chg="add mod">
          <ac:chgData name="Allan Knight" userId="1b6f46b8-c59c-4f5d-bc9b-3a482168d6a0" providerId="ADAL" clId="{70CDEE94-7A37-8B48-A346-AB586EE2F740}" dt="2021-05-26T21:53:38.130" v="7520" actId="1038"/>
          <ac:spMkLst>
            <pc:docMk/>
            <pc:sldMk cId="2213758670" sldId="268"/>
            <ac:spMk id="98" creationId="{EC5B98C1-A3CE-E848-9769-D9E56BF2A6D0}"/>
          </ac:spMkLst>
        </pc:spChg>
        <pc:spChg chg="add mod">
          <ac:chgData name="Allan Knight" userId="1b6f46b8-c59c-4f5d-bc9b-3a482168d6a0" providerId="ADAL" clId="{70CDEE94-7A37-8B48-A346-AB586EE2F740}" dt="2021-05-26T21:52:38.392" v="7496" actId="14100"/>
          <ac:spMkLst>
            <pc:docMk/>
            <pc:sldMk cId="2213758670" sldId="268"/>
            <ac:spMk id="99" creationId="{4E0FA4B4-F2DE-DE49-A6FC-3343EE14D28E}"/>
          </ac:spMkLst>
        </pc:spChg>
        <pc:spChg chg="add mod">
          <ac:chgData name="Allan Knight" userId="1b6f46b8-c59c-4f5d-bc9b-3a482168d6a0" providerId="ADAL" clId="{70CDEE94-7A37-8B48-A346-AB586EE2F740}" dt="2021-05-26T21:52:55.952" v="7501" actId="14100"/>
          <ac:spMkLst>
            <pc:docMk/>
            <pc:sldMk cId="2213758670" sldId="268"/>
            <ac:spMk id="100" creationId="{3DDBFD7F-6679-C74E-B70B-2358C4101334}"/>
          </ac:spMkLst>
        </pc:spChg>
        <pc:graphicFrameChg chg="mod modGraphic">
          <ac:chgData name="Allan Knight" userId="1b6f46b8-c59c-4f5d-bc9b-3a482168d6a0" providerId="ADAL" clId="{70CDEE94-7A37-8B48-A346-AB586EE2F740}" dt="2021-05-19T04:56:29.746" v="3760" actId="1076"/>
          <ac:graphicFrameMkLst>
            <pc:docMk/>
            <pc:sldMk cId="2213758670" sldId="268"/>
            <ac:graphicFrameMk id="80" creationId="{53B2C358-2B39-E542-A4FF-138C46D392D1}"/>
          </ac:graphicFrameMkLst>
        </pc:graphicFrameChg>
        <pc:picChg chg="mod">
          <ac:chgData name="Allan Knight" userId="1b6f46b8-c59c-4f5d-bc9b-3a482168d6a0" providerId="ADAL" clId="{70CDEE94-7A37-8B48-A346-AB586EE2F740}" dt="2021-05-19T04:56:14.033" v="3759" actId="1076"/>
          <ac:picMkLst>
            <pc:docMk/>
            <pc:sldMk cId="2213758670" sldId="268"/>
            <ac:picMk id="2" creationId="{52D1EE71-88C9-4310-B329-D81F022CBE98}"/>
          </ac:picMkLst>
        </pc:picChg>
        <pc:cxnChg chg="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7" creationId="{FC3DFFBA-A4E3-A741-A021-93646A558157}"/>
          </ac:cxnSpMkLst>
        </pc:cxnChg>
        <pc:cxnChg chg="del">
          <ac:chgData name="Allan Knight" userId="1b6f46b8-c59c-4f5d-bc9b-3a482168d6a0" providerId="ADAL" clId="{70CDEE94-7A37-8B48-A346-AB586EE2F740}" dt="2021-05-18T21:52:25.553" v="2684" actId="478"/>
          <ac:cxnSpMkLst>
            <pc:docMk/>
            <pc:sldMk cId="2213758670" sldId="268"/>
            <ac:cxnSpMk id="10" creationId="{8C44C4D5-B449-E141-991A-1A69A333B45C}"/>
          </ac:cxnSpMkLst>
        </pc:cxnChg>
        <pc:cxnChg chg="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31" creationId="{E6745762-000C-DD41-9A92-4562D4906781}"/>
          </ac:cxnSpMkLst>
        </pc:cxnChg>
        <pc:cxnChg chg="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35" creationId="{385149A6-D103-5048-A652-A1B4699617DF}"/>
          </ac:cxnSpMkLst>
        </pc:cxnChg>
        <pc:cxnChg chg="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40" creationId="{1885C044-BC5E-1648-A9BA-6E86E67E4153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41" creationId="{6B2DD22A-ADA8-B346-802D-6B0B9086C8B6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42" creationId="{2BFE88CA-DAAA-D141-9BB1-4ED0334A703B}"/>
          </ac:cxnSpMkLst>
        </pc:cxnChg>
        <pc:cxnChg chg="del">
          <ac:chgData name="Allan Knight" userId="1b6f46b8-c59c-4f5d-bc9b-3a482168d6a0" providerId="ADAL" clId="{70CDEE94-7A37-8B48-A346-AB586EE2F740}" dt="2021-05-18T21:52:32.628" v="2686" actId="478"/>
          <ac:cxnSpMkLst>
            <pc:docMk/>
            <pc:sldMk cId="2213758670" sldId="268"/>
            <ac:cxnSpMk id="44" creationId="{C8471508-60DA-DE42-B5C6-B178B3EFF43D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45" creationId="{FD597E9E-7CED-4443-92FE-F705D6EF74A0}"/>
          </ac:cxnSpMkLst>
        </pc:cxnChg>
        <pc:cxnChg chg="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46" creationId="{89FCC3A2-EE11-AD47-A596-8A4DD6CFB3BF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47" creationId="{EC453B1F-E4F1-8644-A028-D4606EC53761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48" creationId="{1C1BE95A-508E-9245-8F07-B901A9AF92C6}"/>
          </ac:cxnSpMkLst>
        </pc:cxnChg>
        <pc:cxnChg chg="del">
          <ac:chgData name="Allan Knight" userId="1b6f46b8-c59c-4f5d-bc9b-3a482168d6a0" providerId="ADAL" clId="{70CDEE94-7A37-8B48-A346-AB586EE2F740}" dt="2021-05-18T21:52:28.724" v="2685" actId="478"/>
          <ac:cxnSpMkLst>
            <pc:docMk/>
            <pc:sldMk cId="2213758670" sldId="268"/>
            <ac:cxnSpMk id="49" creationId="{DBE3E083-6E46-994D-8C52-54EDD1E345FC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50" creationId="{CE55B1C7-B38B-7B4E-AC14-9E6738C83495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51" creationId="{38D30424-8DE7-4749-A053-07C94344B1CB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52" creationId="{D1C00007-4C96-644C-883B-845ACDD7E22F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53" creationId="{685CD5F6-0663-664D-BAD4-0C8C03B87537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54" creationId="{9A71BEF1-2338-9A44-9DC9-60B05FE2F5C7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56" creationId="{1A743D9B-20FC-2749-A082-13F49F5B403C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57" creationId="{CF4CC2A6-25A7-4346-9009-0542CFDEC027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60" creationId="{FDC72838-5DD2-1349-AF3F-11C76B222673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61" creationId="{1A9068BB-CE2F-8842-B70C-FE768058B32E}"/>
          </ac:cxnSpMkLst>
        </pc:cxnChg>
        <pc:cxnChg chg="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63" creationId="{2912FBC3-D5F9-3944-8CC5-B905560B3043}"/>
          </ac:cxnSpMkLst>
        </pc:cxnChg>
        <pc:cxnChg chg="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64" creationId="{9E1858EA-0FB7-7342-9ECE-D397EB30ECB4}"/>
          </ac:cxnSpMkLst>
        </pc:cxnChg>
        <pc:cxnChg chg="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65" creationId="{28630F09-B8B1-844A-9222-DCA4927653A4}"/>
          </ac:cxnSpMkLst>
        </pc:cxnChg>
        <pc:cxnChg chg="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66" creationId="{B43E6D18-576F-054D-84FD-D3B81E91A84B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67" creationId="{D3975B13-B534-5B4F-B208-E7FA0431A73A}"/>
          </ac:cxnSpMkLst>
        </pc:cxnChg>
        <pc:cxnChg chg="del">
          <ac:chgData name="Allan Knight" userId="1b6f46b8-c59c-4f5d-bc9b-3a482168d6a0" providerId="ADAL" clId="{70CDEE94-7A37-8B48-A346-AB586EE2F740}" dt="2021-05-18T21:52:37.163" v="2687" actId="478"/>
          <ac:cxnSpMkLst>
            <pc:docMk/>
            <pc:sldMk cId="2213758670" sldId="268"/>
            <ac:cxnSpMk id="68" creationId="{34A8B470-1440-FA46-8A40-CD4632E98512}"/>
          </ac:cxnSpMkLst>
        </pc:cxnChg>
        <pc:cxnChg chg="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70" creationId="{3B5EB0A6-7ABC-8D49-A35E-968C0FE0AD87}"/>
          </ac:cxnSpMkLst>
        </pc:cxnChg>
        <pc:cxnChg chg="add mod">
          <ac:chgData name="Allan Knight" userId="1b6f46b8-c59c-4f5d-bc9b-3a482168d6a0" providerId="ADAL" clId="{70CDEE94-7A37-8B48-A346-AB586EE2F740}" dt="2021-05-19T04:56:14.033" v="3759" actId="1076"/>
          <ac:cxnSpMkLst>
            <pc:docMk/>
            <pc:sldMk cId="2213758670" sldId="268"/>
            <ac:cxnSpMk id="81" creationId="{016AF3E1-F149-304C-B2D5-23D0C57A721A}"/>
          </ac:cxnSpMkLst>
        </pc:cxnChg>
      </pc:sldChg>
      <pc:sldChg chg="addSp delSp modSp add mod delAnim modAnim">
        <pc:chgData name="Allan Knight" userId="1b6f46b8-c59c-4f5d-bc9b-3a482168d6a0" providerId="ADAL" clId="{70CDEE94-7A37-8B48-A346-AB586EE2F740}" dt="2021-05-26T21:58:19.602" v="7595" actId="1076"/>
        <pc:sldMkLst>
          <pc:docMk/>
          <pc:sldMk cId="1080269579" sldId="269"/>
        </pc:sldMkLst>
        <pc:spChg chg="mod">
          <ac:chgData name="Allan Knight" userId="1b6f46b8-c59c-4f5d-bc9b-3a482168d6a0" providerId="ADAL" clId="{70CDEE94-7A37-8B48-A346-AB586EE2F740}" dt="2021-05-19T04:45:31.132" v="3700" actId="1038"/>
          <ac:spMkLst>
            <pc:docMk/>
            <pc:sldMk cId="1080269579" sldId="269"/>
            <ac:spMk id="9" creationId="{DC3B9B47-F39B-4290-9896-7F91936CE92F}"/>
          </ac:spMkLst>
        </pc:spChg>
        <pc:spChg chg="mod">
          <ac:chgData name="Allan Knight" userId="1b6f46b8-c59c-4f5d-bc9b-3a482168d6a0" providerId="ADAL" clId="{70CDEE94-7A37-8B48-A346-AB586EE2F740}" dt="2021-05-19T04:45:31.132" v="3700" actId="1038"/>
          <ac:spMkLst>
            <pc:docMk/>
            <pc:sldMk cId="1080269579" sldId="269"/>
            <ac:spMk id="19" creationId="{DDF72C7A-5CFA-443D-8120-3C2DAB0F49C5}"/>
          </ac:spMkLst>
        </pc:spChg>
        <pc:spChg chg="mod">
          <ac:chgData name="Allan Knight" userId="1b6f46b8-c59c-4f5d-bc9b-3a482168d6a0" providerId="ADAL" clId="{70CDEE94-7A37-8B48-A346-AB586EE2F740}" dt="2021-05-19T04:45:31.132" v="3700" actId="1038"/>
          <ac:spMkLst>
            <pc:docMk/>
            <pc:sldMk cId="1080269579" sldId="269"/>
            <ac:spMk id="55" creationId="{19661149-74BD-8340-B429-301BA23D559F}"/>
          </ac:spMkLst>
        </pc:spChg>
        <pc:spChg chg="mod">
          <ac:chgData name="Allan Knight" userId="1b6f46b8-c59c-4f5d-bc9b-3a482168d6a0" providerId="ADAL" clId="{70CDEE94-7A37-8B48-A346-AB586EE2F740}" dt="2021-05-26T21:58:19.602" v="7595" actId="1076"/>
          <ac:spMkLst>
            <pc:docMk/>
            <pc:sldMk cId="1080269579" sldId="269"/>
            <ac:spMk id="59" creationId="{F66786AD-287E-9647-9A80-E610704E8CAC}"/>
          </ac:spMkLst>
        </pc:spChg>
        <pc:spChg chg="mod">
          <ac:chgData name="Allan Knight" userId="1b6f46b8-c59c-4f5d-bc9b-3a482168d6a0" providerId="ADAL" clId="{70CDEE94-7A37-8B48-A346-AB586EE2F740}" dt="2021-05-19T04:45:31.132" v="3700" actId="1038"/>
          <ac:spMkLst>
            <pc:docMk/>
            <pc:sldMk cId="1080269579" sldId="269"/>
            <ac:spMk id="62" creationId="{86868434-EF49-954C-93B0-D5FE58D08833}"/>
          </ac:spMkLst>
        </pc:spChg>
        <pc:spChg chg="add mod">
          <ac:chgData name="Allan Knight" userId="1b6f46b8-c59c-4f5d-bc9b-3a482168d6a0" providerId="ADAL" clId="{70CDEE94-7A37-8B48-A346-AB586EE2F740}" dt="2021-05-20T00:21:51.424" v="3893" actId="1037"/>
          <ac:spMkLst>
            <pc:docMk/>
            <pc:sldMk cId="1080269579" sldId="269"/>
            <ac:spMk id="68" creationId="{38719574-4B85-D94E-BB02-4CE58B22366E}"/>
          </ac:spMkLst>
        </pc:spChg>
        <pc:spChg chg="add mod">
          <ac:chgData name="Allan Knight" userId="1b6f46b8-c59c-4f5d-bc9b-3a482168d6a0" providerId="ADAL" clId="{70CDEE94-7A37-8B48-A346-AB586EE2F740}" dt="2021-05-20T00:21:26.903" v="3876" actId="1035"/>
          <ac:spMkLst>
            <pc:docMk/>
            <pc:sldMk cId="1080269579" sldId="269"/>
            <ac:spMk id="78" creationId="{D99E4152-EFE0-F149-A3A5-AF09E348E98E}"/>
          </ac:spMkLst>
        </pc:spChg>
        <pc:spChg chg="add mod">
          <ac:chgData name="Allan Knight" userId="1b6f46b8-c59c-4f5d-bc9b-3a482168d6a0" providerId="ADAL" clId="{70CDEE94-7A37-8B48-A346-AB586EE2F740}" dt="2021-05-20T00:20:28.598" v="3856" actId="207"/>
          <ac:spMkLst>
            <pc:docMk/>
            <pc:sldMk cId="1080269579" sldId="269"/>
            <ac:spMk id="79" creationId="{9FA350C5-C814-BF45-8AEB-1342B0B00735}"/>
          </ac:spMkLst>
        </pc:spChg>
        <pc:spChg chg="mod">
          <ac:chgData name="Allan Knight" userId="1b6f46b8-c59c-4f5d-bc9b-3a482168d6a0" providerId="ADAL" clId="{70CDEE94-7A37-8B48-A346-AB586EE2F740}" dt="2021-05-20T05:11:13.437" v="4551" actId="20577"/>
          <ac:spMkLst>
            <pc:docMk/>
            <pc:sldMk cId="1080269579" sldId="269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20T00:45:12.439" v="4064" actId="1076"/>
          <ac:spMkLst>
            <pc:docMk/>
            <pc:sldMk cId="1080269579" sldId="269"/>
            <ac:spMk id="97" creationId="{B7474DEB-3D0A-A548-A92D-669D9EFAAEA1}"/>
          </ac:spMkLst>
        </pc:spChg>
        <pc:spChg chg="mod">
          <ac:chgData name="Allan Knight" userId="1b6f46b8-c59c-4f5d-bc9b-3a482168d6a0" providerId="ADAL" clId="{70CDEE94-7A37-8B48-A346-AB586EE2F740}" dt="2021-05-26T21:56:47.531" v="7568" actId="1035"/>
          <ac:spMkLst>
            <pc:docMk/>
            <pc:sldMk cId="1080269579" sldId="269"/>
            <ac:spMk id="98" creationId="{EC5B98C1-A3CE-E848-9769-D9E56BF2A6D0}"/>
          </ac:spMkLst>
        </pc:spChg>
        <pc:spChg chg="mod">
          <ac:chgData name="Allan Knight" userId="1b6f46b8-c59c-4f5d-bc9b-3a482168d6a0" providerId="ADAL" clId="{70CDEE94-7A37-8B48-A346-AB586EE2F740}" dt="2021-05-26T21:58:14.234" v="7593" actId="1076"/>
          <ac:spMkLst>
            <pc:docMk/>
            <pc:sldMk cId="1080269579" sldId="269"/>
            <ac:spMk id="99" creationId="{4E0FA4B4-F2DE-DE49-A6FC-3343EE14D28E}"/>
          </ac:spMkLst>
        </pc:spChg>
        <pc:spChg chg="mod">
          <ac:chgData name="Allan Knight" userId="1b6f46b8-c59c-4f5d-bc9b-3a482168d6a0" providerId="ADAL" clId="{70CDEE94-7A37-8B48-A346-AB586EE2F740}" dt="2021-05-26T21:55:28.518" v="7548" actId="14100"/>
          <ac:spMkLst>
            <pc:docMk/>
            <pc:sldMk cId="1080269579" sldId="269"/>
            <ac:spMk id="100" creationId="{3DDBFD7F-6679-C74E-B70B-2358C4101334}"/>
          </ac:spMkLst>
        </pc:spChg>
        <pc:spChg chg="add mod">
          <ac:chgData name="Allan Knight" userId="1b6f46b8-c59c-4f5d-bc9b-3a482168d6a0" providerId="ADAL" clId="{70CDEE94-7A37-8B48-A346-AB586EE2F740}" dt="2021-05-20T00:21:37.922" v="3881" actId="1036"/>
          <ac:spMkLst>
            <pc:docMk/>
            <pc:sldMk cId="1080269579" sldId="269"/>
            <ac:spMk id="106" creationId="{0A0FA014-9E96-8B4B-89A9-AB829D1BD550}"/>
          </ac:spMkLst>
        </pc:spChg>
        <pc:spChg chg="add mod">
          <ac:chgData name="Allan Knight" userId="1b6f46b8-c59c-4f5d-bc9b-3a482168d6a0" providerId="ADAL" clId="{70CDEE94-7A37-8B48-A346-AB586EE2F740}" dt="2021-05-20T00:28:46.651" v="3907" actId="14100"/>
          <ac:spMkLst>
            <pc:docMk/>
            <pc:sldMk cId="1080269579" sldId="269"/>
            <ac:spMk id="107" creationId="{FBB3C66F-25E8-0246-B102-F99BC1DC8C4D}"/>
          </ac:spMkLst>
        </pc:spChg>
        <pc:spChg chg="add del mod">
          <ac:chgData name="Allan Knight" userId="1b6f46b8-c59c-4f5d-bc9b-3a482168d6a0" providerId="ADAL" clId="{70CDEE94-7A37-8B48-A346-AB586EE2F740}" dt="2021-05-20T00:38:35.035" v="3967" actId="478"/>
          <ac:spMkLst>
            <pc:docMk/>
            <pc:sldMk cId="1080269579" sldId="269"/>
            <ac:spMk id="109" creationId="{26D3FA58-91AD-7B45-9BBB-8E8B0B8E8FE3}"/>
          </ac:spMkLst>
        </pc:spChg>
        <pc:graphicFrameChg chg="mod">
          <ac:chgData name="Allan Knight" userId="1b6f46b8-c59c-4f5d-bc9b-3a482168d6a0" providerId="ADAL" clId="{70CDEE94-7A37-8B48-A346-AB586EE2F740}" dt="2021-05-20T00:45:12.439" v="4064" actId="1076"/>
          <ac:graphicFrameMkLst>
            <pc:docMk/>
            <pc:sldMk cId="1080269579" sldId="269"/>
            <ac:graphicFrameMk id="80" creationId="{53B2C358-2B39-E542-A4FF-138C46D392D1}"/>
          </ac:graphicFrameMkLst>
        </pc:graphicFrameChg>
        <pc:picChg chg="del">
          <ac:chgData name="Allan Knight" userId="1b6f46b8-c59c-4f5d-bc9b-3a482168d6a0" providerId="ADAL" clId="{70CDEE94-7A37-8B48-A346-AB586EE2F740}" dt="2021-05-19T03:40:07.616" v="3169" actId="478"/>
          <ac:picMkLst>
            <pc:docMk/>
            <pc:sldMk cId="1080269579" sldId="269"/>
            <ac:picMk id="2" creationId="{52D1EE71-88C9-4310-B329-D81F022CBE98}"/>
          </ac:picMkLst>
        </pc:picChg>
        <pc:picChg chg="add mod">
          <ac:chgData name="Allan Knight" userId="1b6f46b8-c59c-4f5d-bc9b-3a482168d6a0" providerId="ADAL" clId="{70CDEE94-7A37-8B48-A346-AB586EE2F740}" dt="2021-05-20T00:44:58.394" v="4063" actId="1076"/>
          <ac:picMkLst>
            <pc:docMk/>
            <pc:sldMk cId="1080269579" sldId="269"/>
            <ac:picMk id="6" creationId="{CC48895C-0CA5-2F47-A26D-2101F37BBB17}"/>
          </ac:picMkLst>
        </pc:picChg>
        <pc:picChg chg="add mod">
          <ac:chgData name="Allan Knight" userId="1b6f46b8-c59c-4f5d-bc9b-3a482168d6a0" providerId="ADAL" clId="{70CDEE94-7A37-8B48-A346-AB586EE2F740}" dt="2021-05-20T00:21:08.335" v="3870" actId="1037"/>
          <ac:picMkLst>
            <pc:docMk/>
            <pc:sldMk cId="1080269579" sldId="269"/>
            <ac:picMk id="72" creationId="{05D51801-6811-3B4E-B9BD-BE03D1C2F193}"/>
          </ac:picMkLst>
        </pc:picChg>
        <pc:cxnChg chg="mod">
          <ac:chgData name="Allan Knight" userId="1b6f46b8-c59c-4f5d-bc9b-3a482168d6a0" providerId="ADAL" clId="{70CDEE94-7A37-8B48-A346-AB586EE2F740}" dt="2021-05-19T04:47:00.203" v="3711" actId="1035"/>
          <ac:cxnSpMkLst>
            <pc:docMk/>
            <pc:sldMk cId="1080269579" sldId="269"/>
            <ac:cxnSpMk id="7" creationId="{FC3DFFBA-A4E3-A741-A021-93646A558157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31" creationId="{E6745762-000C-DD41-9A92-4562D4906781}"/>
          </ac:cxnSpMkLst>
        </pc:cxnChg>
        <pc:cxnChg chg="mod">
          <ac:chgData name="Allan Knight" userId="1b6f46b8-c59c-4f5d-bc9b-3a482168d6a0" providerId="ADAL" clId="{70CDEE94-7A37-8B48-A346-AB586EE2F740}" dt="2021-05-20T00:42:33.961" v="3990" actId="14100"/>
          <ac:cxnSpMkLst>
            <pc:docMk/>
            <pc:sldMk cId="1080269579" sldId="269"/>
            <ac:cxnSpMk id="35" creationId="{385149A6-D103-5048-A652-A1B4699617DF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40" creationId="{1885C044-BC5E-1648-A9BA-6E86E67E4153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41" creationId="{6B2DD22A-ADA8-B346-802D-6B0B9086C8B6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42" creationId="{2BFE88CA-DAAA-D141-9BB1-4ED0334A703B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45" creationId="{FD597E9E-7CED-4443-92FE-F705D6EF74A0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46" creationId="{89FCC3A2-EE11-AD47-A596-8A4DD6CFB3BF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47" creationId="{EC453B1F-E4F1-8644-A028-D4606EC53761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48" creationId="{1C1BE95A-508E-9245-8F07-B901A9AF92C6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50" creationId="{CE55B1C7-B38B-7B4E-AC14-9E6738C83495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51" creationId="{38D30424-8DE7-4749-A053-07C94344B1CB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52" creationId="{D1C00007-4C96-644C-883B-845ACDD7E22F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53" creationId="{685CD5F6-0663-664D-BAD4-0C8C03B87537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54" creationId="{9A71BEF1-2338-9A44-9DC9-60B05FE2F5C7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56" creationId="{1A743D9B-20FC-2749-A082-13F49F5B403C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57" creationId="{CF4CC2A6-25A7-4346-9009-0542CFDEC027}"/>
          </ac:cxnSpMkLst>
        </pc:cxnChg>
        <pc:cxnChg chg="add mod">
          <ac:chgData name="Allan Knight" userId="1b6f46b8-c59c-4f5d-bc9b-3a482168d6a0" providerId="ADAL" clId="{70CDEE94-7A37-8B48-A346-AB586EE2F740}" dt="2021-05-19T04:47:26.600" v="3714" actId="1036"/>
          <ac:cxnSpMkLst>
            <pc:docMk/>
            <pc:sldMk cId="1080269579" sldId="269"/>
            <ac:cxnSpMk id="58" creationId="{13C85709-C821-6F46-9EBE-9C5BBDBAAD13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60" creationId="{FDC72838-5DD2-1349-AF3F-11C76B222673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61" creationId="{1A9068BB-CE2F-8842-B70C-FE768058B32E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63" creationId="{2912FBC3-D5F9-3944-8CC5-B905560B3043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64" creationId="{9E1858EA-0FB7-7342-9ECE-D397EB30ECB4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65" creationId="{28630F09-B8B1-844A-9222-DCA4927653A4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66" creationId="{B43E6D18-576F-054D-84FD-D3B81E91A84B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67" creationId="{D3975B13-B534-5B4F-B208-E7FA0431A73A}"/>
          </ac:cxnSpMkLst>
        </pc:cxnChg>
        <pc:cxnChg chg="add 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69" creationId="{08FB630B-4868-9544-92FC-32A4A1CCB586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70" creationId="{3B5EB0A6-7ABC-8D49-A35E-968C0FE0AD87}"/>
          </ac:cxnSpMkLst>
        </pc:cxnChg>
        <pc:cxnChg chg="add del mod">
          <ac:chgData name="Allan Knight" userId="1b6f46b8-c59c-4f5d-bc9b-3a482168d6a0" providerId="ADAL" clId="{70CDEE94-7A37-8B48-A346-AB586EE2F740}" dt="2021-05-20T00:12:29.153" v="3796" actId="478"/>
          <ac:cxnSpMkLst>
            <pc:docMk/>
            <pc:sldMk cId="1080269579" sldId="269"/>
            <ac:cxnSpMk id="71" creationId="{089B85CD-906E-9A4A-A77B-C68AE56F99CE}"/>
          </ac:cxnSpMkLst>
        </pc:cxnChg>
        <pc:cxnChg chg="add mod">
          <ac:chgData name="Allan Knight" userId="1b6f46b8-c59c-4f5d-bc9b-3a482168d6a0" providerId="ADAL" clId="{70CDEE94-7A37-8B48-A346-AB586EE2F740}" dt="2021-05-20T00:18:07.600" v="3837" actId="1038"/>
          <ac:cxnSpMkLst>
            <pc:docMk/>
            <pc:sldMk cId="1080269579" sldId="269"/>
            <ac:cxnSpMk id="73" creationId="{EAEB1550-7229-0C44-9F7D-E33890EA7062}"/>
          </ac:cxnSpMkLst>
        </pc:cxnChg>
        <pc:cxnChg chg="add mod">
          <ac:chgData name="Allan Knight" userId="1b6f46b8-c59c-4f5d-bc9b-3a482168d6a0" providerId="ADAL" clId="{70CDEE94-7A37-8B48-A346-AB586EE2F740}" dt="2021-05-20T00:18:31.381" v="3840" actId="14100"/>
          <ac:cxnSpMkLst>
            <pc:docMk/>
            <pc:sldMk cId="1080269579" sldId="269"/>
            <ac:cxnSpMk id="74" creationId="{A04E7283-F5DC-5440-A595-C62A5F19AA07}"/>
          </ac:cxnSpMkLst>
        </pc:cxnChg>
        <pc:cxnChg chg="add mod">
          <ac:chgData name="Allan Knight" userId="1b6f46b8-c59c-4f5d-bc9b-3a482168d6a0" providerId="ADAL" clId="{70CDEE94-7A37-8B48-A346-AB586EE2F740}" dt="2021-05-20T00:19:10.208" v="3847" actId="1036"/>
          <ac:cxnSpMkLst>
            <pc:docMk/>
            <pc:sldMk cId="1080269579" sldId="269"/>
            <ac:cxnSpMk id="75" creationId="{2CDDAF83-976A-A240-A676-80015F067487}"/>
          </ac:cxnSpMkLst>
        </pc:cxnChg>
        <pc:cxnChg chg="add mod">
          <ac:chgData name="Allan Knight" userId="1b6f46b8-c59c-4f5d-bc9b-3a482168d6a0" providerId="ADAL" clId="{70CDEE94-7A37-8B48-A346-AB586EE2F740}" dt="2021-05-20T00:20:37.190" v="3858" actId="1035"/>
          <ac:cxnSpMkLst>
            <pc:docMk/>
            <pc:sldMk cId="1080269579" sldId="269"/>
            <ac:cxnSpMk id="76" creationId="{60FDC0BA-33D0-1546-B79E-E4DF05DBB0E4}"/>
          </ac:cxnSpMkLst>
        </pc:cxnChg>
        <pc:cxnChg chg="add del mod">
          <ac:chgData name="Allan Knight" userId="1b6f46b8-c59c-4f5d-bc9b-3a482168d6a0" providerId="ADAL" clId="{70CDEE94-7A37-8B48-A346-AB586EE2F740}" dt="2021-05-20T00:14:59.312" v="3813" actId="478"/>
          <ac:cxnSpMkLst>
            <pc:docMk/>
            <pc:sldMk cId="1080269579" sldId="269"/>
            <ac:cxnSpMk id="77" creationId="{F5DA065D-362F-5A4A-9E96-35B323FEE21E}"/>
          </ac:cxnSpMkLst>
        </pc:cxnChg>
        <pc:cxnChg chg="mod">
          <ac:chgData name="Allan Knight" userId="1b6f46b8-c59c-4f5d-bc9b-3a482168d6a0" providerId="ADAL" clId="{70CDEE94-7A37-8B48-A346-AB586EE2F740}" dt="2021-05-19T04:45:31.132" v="3700" actId="1038"/>
          <ac:cxnSpMkLst>
            <pc:docMk/>
            <pc:sldMk cId="1080269579" sldId="269"/>
            <ac:cxnSpMk id="81" creationId="{016AF3E1-F149-304C-B2D5-23D0C57A721A}"/>
          </ac:cxnSpMkLst>
        </pc:cxnChg>
        <pc:cxnChg chg="add mod">
          <ac:chgData name="Allan Knight" userId="1b6f46b8-c59c-4f5d-bc9b-3a482168d6a0" providerId="ADAL" clId="{70CDEE94-7A37-8B48-A346-AB586EE2F740}" dt="2021-05-20T00:20:48.003" v="3859" actId="14100"/>
          <ac:cxnSpMkLst>
            <pc:docMk/>
            <pc:sldMk cId="1080269579" sldId="269"/>
            <ac:cxnSpMk id="101" creationId="{31F682DC-7A1B-E84E-A40F-EF1F8371BE72}"/>
          </ac:cxnSpMkLst>
        </pc:cxnChg>
        <pc:cxnChg chg="add del mod">
          <ac:chgData name="Allan Knight" userId="1b6f46b8-c59c-4f5d-bc9b-3a482168d6a0" providerId="ADAL" clId="{70CDEE94-7A37-8B48-A346-AB586EE2F740}" dt="2021-05-19T04:52:00.614" v="3753" actId="478"/>
          <ac:cxnSpMkLst>
            <pc:docMk/>
            <pc:sldMk cId="1080269579" sldId="269"/>
            <ac:cxnSpMk id="101" creationId="{ABD94062-F4D5-204C-B145-986E2D9D1916}"/>
          </ac:cxnSpMkLst>
        </pc:cxnChg>
        <pc:cxnChg chg="add mod">
          <ac:chgData name="Allan Knight" userId="1b6f46b8-c59c-4f5d-bc9b-3a482168d6a0" providerId="ADAL" clId="{70CDEE94-7A37-8B48-A346-AB586EE2F740}" dt="2021-05-19T04:51:49.178" v="3752" actId="1038"/>
          <ac:cxnSpMkLst>
            <pc:docMk/>
            <pc:sldMk cId="1080269579" sldId="269"/>
            <ac:cxnSpMk id="102" creationId="{67BD03FE-3E62-B945-8EBE-227DE710E27F}"/>
          </ac:cxnSpMkLst>
        </pc:cxnChg>
        <pc:cxnChg chg="add mod">
          <ac:chgData name="Allan Knight" userId="1b6f46b8-c59c-4f5d-bc9b-3a482168d6a0" providerId="ADAL" clId="{70CDEE94-7A37-8B48-A346-AB586EE2F740}" dt="2021-05-20T00:15:38.417" v="3820" actId="14100"/>
          <ac:cxnSpMkLst>
            <pc:docMk/>
            <pc:sldMk cId="1080269579" sldId="269"/>
            <ac:cxnSpMk id="103" creationId="{A547D3AA-CBA9-3C46-9FE2-8BF245CF220A}"/>
          </ac:cxnSpMkLst>
        </pc:cxnChg>
        <pc:cxnChg chg="add del mod">
          <ac:chgData name="Allan Knight" userId="1b6f46b8-c59c-4f5d-bc9b-3a482168d6a0" providerId="ADAL" clId="{70CDEE94-7A37-8B48-A346-AB586EE2F740}" dt="2021-05-20T00:15:22.390" v="3819" actId="478"/>
          <ac:cxnSpMkLst>
            <pc:docMk/>
            <pc:sldMk cId="1080269579" sldId="269"/>
            <ac:cxnSpMk id="104" creationId="{479F566B-8635-4A49-8CBA-3BC9D854BE2E}"/>
          </ac:cxnSpMkLst>
        </pc:cxnChg>
        <pc:cxnChg chg="add mod">
          <ac:chgData name="Allan Knight" userId="1b6f46b8-c59c-4f5d-bc9b-3a482168d6a0" providerId="ADAL" clId="{70CDEE94-7A37-8B48-A346-AB586EE2F740}" dt="2021-05-20T00:16:35.808" v="3824" actId="14100"/>
          <ac:cxnSpMkLst>
            <pc:docMk/>
            <pc:sldMk cId="1080269579" sldId="269"/>
            <ac:cxnSpMk id="105" creationId="{AE199143-062C-C343-891C-97BE73794879}"/>
          </ac:cxnSpMkLst>
        </pc:cxnChg>
        <pc:cxnChg chg="add mod">
          <ac:chgData name="Allan Knight" userId="1b6f46b8-c59c-4f5d-bc9b-3a482168d6a0" providerId="ADAL" clId="{70CDEE94-7A37-8B48-A346-AB586EE2F740}" dt="2021-05-20T00:38:06.980" v="3964" actId="1035"/>
          <ac:cxnSpMkLst>
            <pc:docMk/>
            <pc:sldMk cId="1080269579" sldId="269"/>
            <ac:cxnSpMk id="108" creationId="{9679882B-3E16-3C47-A859-83CD3F2D05C2}"/>
          </ac:cxnSpMkLst>
        </pc:cxnChg>
      </pc:sldChg>
      <pc:sldChg chg="addSp delSp modSp add mod modAnim">
        <pc:chgData name="Allan Knight" userId="1b6f46b8-c59c-4f5d-bc9b-3a482168d6a0" providerId="ADAL" clId="{70CDEE94-7A37-8B48-A346-AB586EE2F740}" dt="2021-05-26T21:58:04.960" v="7592" actId="1036"/>
        <pc:sldMkLst>
          <pc:docMk/>
          <pc:sldMk cId="2031678334" sldId="270"/>
        </pc:sldMkLst>
        <pc:spChg chg="add del mod">
          <ac:chgData name="Allan Knight" userId="1b6f46b8-c59c-4f5d-bc9b-3a482168d6a0" providerId="ADAL" clId="{70CDEE94-7A37-8B48-A346-AB586EE2F740}" dt="2021-05-20T01:48:47.890" v="4411"/>
          <ac:spMkLst>
            <pc:docMk/>
            <pc:sldMk cId="2031678334" sldId="270"/>
            <ac:spMk id="2" creationId="{FD24ED8B-AF1E-1347-8B70-6EE1FE334E5E}"/>
          </ac:spMkLst>
        </pc:spChg>
        <pc:spChg chg="mod">
          <ac:chgData name="Allan Knight" userId="1b6f46b8-c59c-4f5d-bc9b-3a482168d6a0" providerId="ADAL" clId="{70CDEE94-7A37-8B48-A346-AB586EE2F740}" dt="2021-05-20T01:45:52.222" v="4337"/>
          <ac:spMkLst>
            <pc:docMk/>
            <pc:sldMk cId="2031678334" sldId="270"/>
            <ac:spMk id="59" creationId="{F66786AD-287E-9647-9A80-E610704E8CAC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20T01:59:18.725" v="4423" actId="1035"/>
          <ac:spMkLst>
            <pc:docMk/>
            <pc:sldMk cId="2031678334" sldId="270"/>
            <ac:spMk id="97" creationId="{B7474DEB-3D0A-A548-A92D-669D9EFAAEA1}"/>
          </ac:spMkLst>
        </pc:spChg>
        <pc:spChg chg="mod">
          <ac:chgData name="Allan Knight" userId="1b6f46b8-c59c-4f5d-bc9b-3a482168d6a0" providerId="ADAL" clId="{70CDEE94-7A37-8B48-A346-AB586EE2F740}" dt="2021-05-26T21:58:04.960" v="7592" actId="1036"/>
          <ac:spMkLst>
            <pc:docMk/>
            <pc:sldMk cId="2031678334" sldId="270"/>
            <ac:spMk id="99" creationId="{4E0FA4B4-F2DE-DE49-A6FC-3343EE14D28E}"/>
          </ac:spMkLst>
        </pc:spChg>
        <pc:graphicFrameChg chg="mod">
          <ac:chgData name="Allan Knight" userId="1b6f46b8-c59c-4f5d-bc9b-3a482168d6a0" providerId="ADAL" clId="{70CDEE94-7A37-8B48-A346-AB586EE2F740}" dt="2021-05-20T01:59:18.725" v="4423" actId="1035"/>
          <ac:graphicFrameMkLst>
            <pc:docMk/>
            <pc:sldMk cId="2031678334" sldId="270"/>
            <ac:graphicFrameMk id="80" creationId="{53B2C358-2B39-E542-A4FF-138C46D392D1}"/>
          </ac:graphicFrameMkLst>
        </pc:graphicFrameChg>
      </pc:sldChg>
      <pc:sldChg chg="addSp delSp modSp add mod addAnim delAnim modAnim">
        <pc:chgData name="Allan Knight" userId="1b6f46b8-c59c-4f5d-bc9b-3a482168d6a0" providerId="ADAL" clId="{70CDEE94-7A37-8B48-A346-AB586EE2F740}" dt="2021-05-26T22:00:51.792" v="7652" actId="1035"/>
        <pc:sldMkLst>
          <pc:docMk/>
          <pc:sldMk cId="4030623182" sldId="271"/>
        </pc:sldMkLst>
        <pc:spChg chg="mod">
          <ac:chgData name="Allan Knight" userId="1b6f46b8-c59c-4f5d-bc9b-3a482168d6a0" providerId="ADAL" clId="{70CDEE94-7A37-8B48-A346-AB586EE2F740}" dt="2021-05-20T01:45:06.382" v="4336" actId="20577"/>
          <ac:spMkLst>
            <pc:docMk/>
            <pc:sldMk cId="4030623182" sldId="271"/>
            <ac:spMk id="59" creationId="{F66786AD-287E-9647-9A80-E610704E8CAC}"/>
          </ac:spMkLst>
        </pc:spChg>
        <pc:spChg chg="mod">
          <ac:chgData name="Allan Knight" userId="1b6f46b8-c59c-4f5d-bc9b-3a482168d6a0" providerId="ADAL" clId="{70CDEE94-7A37-8B48-A346-AB586EE2F740}" dt="2021-05-20T05:11:41.711" v="4553" actId="20577"/>
          <ac:spMkLst>
            <pc:docMk/>
            <pc:sldMk cId="4030623182" sldId="271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20T05:11:45.290" v="4555" actId="20577"/>
          <ac:spMkLst>
            <pc:docMk/>
            <pc:sldMk cId="4030623182" sldId="271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26T22:00:51.792" v="7652" actId="1035"/>
          <ac:spMkLst>
            <pc:docMk/>
            <pc:sldMk cId="4030623182" sldId="271"/>
            <ac:spMk id="98" creationId="{EC5B98C1-A3CE-E848-9769-D9E56BF2A6D0}"/>
          </ac:spMkLst>
        </pc:spChg>
        <pc:spChg chg="mod">
          <ac:chgData name="Allan Knight" userId="1b6f46b8-c59c-4f5d-bc9b-3a482168d6a0" providerId="ADAL" clId="{70CDEE94-7A37-8B48-A346-AB586EE2F740}" dt="2021-05-26T21:59:14.055" v="7614" actId="1076"/>
          <ac:spMkLst>
            <pc:docMk/>
            <pc:sldMk cId="4030623182" sldId="271"/>
            <ac:spMk id="99" creationId="{4E0FA4B4-F2DE-DE49-A6FC-3343EE14D28E}"/>
          </ac:spMkLst>
        </pc:spChg>
        <pc:spChg chg="mod">
          <ac:chgData name="Allan Knight" userId="1b6f46b8-c59c-4f5d-bc9b-3a482168d6a0" providerId="ADAL" clId="{70CDEE94-7A37-8B48-A346-AB586EE2F740}" dt="2021-05-26T22:00:13.627" v="7636" actId="14100"/>
          <ac:spMkLst>
            <pc:docMk/>
            <pc:sldMk cId="4030623182" sldId="271"/>
            <ac:spMk id="100" creationId="{3DDBFD7F-6679-C74E-B70B-2358C4101334}"/>
          </ac:spMkLst>
        </pc:spChg>
        <pc:graphicFrameChg chg="del mod modGraphic">
          <ac:chgData name="Allan Knight" userId="1b6f46b8-c59c-4f5d-bc9b-3a482168d6a0" providerId="ADAL" clId="{70CDEE94-7A37-8B48-A346-AB586EE2F740}" dt="2021-05-20T01:41:46.233" v="4274" actId="478"/>
          <ac:graphicFrameMkLst>
            <pc:docMk/>
            <pc:sldMk cId="4030623182" sldId="271"/>
            <ac:graphicFrameMk id="80" creationId="{53B2C358-2B39-E542-A4FF-138C46D392D1}"/>
          </ac:graphicFrameMkLst>
        </pc:graphicFrameChg>
        <pc:graphicFrameChg chg="add mod modGraphic">
          <ac:chgData name="Allan Knight" userId="1b6f46b8-c59c-4f5d-bc9b-3a482168d6a0" providerId="ADAL" clId="{70CDEE94-7A37-8B48-A346-AB586EE2F740}" dt="2021-05-20T01:42:57.565" v="4309" actId="20577"/>
          <ac:graphicFrameMkLst>
            <pc:docMk/>
            <pc:sldMk cId="4030623182" sldId="271"/>
            <ac:graphicFrameMk id="104" creationId="{73744061-128E-D749-9136-135F47B4193D}"/>
          </ac:graphicFrameMkLst>
        </pc:graphicFrameChg>
        <pc:picChg chg="mod">
          <ac:chgData name="Allan Knight" userId="1b6f46b8-c59c-4f5d-bc9b-3a482168d6a0" providerId="ADAL" clId="{70CDEE94-7A37-8B48-A346-AB586EE2F740}" dt="2021-05-20T01:44:02.777" v="4324" actId="1076"/>
          <ac:picMkLst>
            <pc:docMk/>
            <pc:sldMk cId="4030623182" sldId="271"/>
            <ac:picMk id="6" creationId="{CC48895C-0CA5-2F47-A26D-2101F37BBB17}"/>
          </ac:picMkLst>
        </pc:picChg>
        <pc:cxnChg chg="mod">
          <ac:chgData name="Allan Knight" userId="1b6f46b8-c59c-4f5d-bc9b-3a482168d6a0" providerId="ADAL" clId="{70CDEE94-7A37-8B48-A346-AB586EE2F740}" dt="2021-05-20T01:32:49.474" v="4258" actId="1037"/>
          <ac:cxnSpMkLst>
            <pc:docMk/>
            <pc:sldMk cId="4030623182" sldId="271"/>
            <ac:cxnSpMk id="31" creationId="{E6745762-000C-DD41-9A92-4562D4906781}"/>
          </ac:cxnSpMkLst>
        </pc:cxnChg>
        <pc:cxnChg chg="del">
          <ac:chgData name="Allan Knight" userId="1b6f46b8-c59c-4f5d-bc9b-3a482168d6a0" providerId="ADAL" clId="{70CDEE94-7A37-8B48-A346-AB586EE2F740}" dt="2021-05-20T01:09:49.590" v="4175" actId="478"/>
          <ac:cxnSpMkLst>
            <pc:docMk/>
            <pc:sldMk cId="4030623182" sldId="271"/>
            <ac:cxnSpMk id="40" creationId="{1885C044-BC5E-1648-A9BA-6E86E67E4153}"/>
          </ac:cxnSpMkLst>
        </pc:cxnChg>
        <pc:cxnChg chg="del">
          <ac:chgData name="Allan Knight" userId="1b6f46b8-c59c-4f5d-bc9b-3a482168d6a0" providerId="ADAL" clId="{70CDEE94-7A37-8B48-A346-AB586EE2F740}" dt="2021-05-20T01:09:49.590" v="4175" actId="478"/>
          <ac:cxnSpMkLst>
            <pc:docMk/>
            <pc:sldMk cId="4030623182" sldId="271"/>
            <ac:cxnSpMk id="41" creationId="{6B2DD22A-ADA8-B346-802D-6B0B9086C8B6}"/>
          </ac:cxnSpMkLst>
        </pc:cxnChg>
        <pc:cxnChg chg="mod">
          <ac:chgData name="Allan Knight" userId="1b6f46b8-c59c-4f5d-bc9b-3a482168d6a0" providerId="ADAL" clId="{70CDEE94-7A37-8B48-A346-AB586EE2F740}" dt="2021-05-20T01:29:29.255" v="4197" actId="14100"/>
          <ac:cxnSpMkLst>
            <pc:docMk/>
            <pc:sldMk cId="4030623182" sldId="271"/>
            <ac:cxnSpMk id="45" creationId="{FD597E9E-7CED-4443-92FE-F705D6EF74A0}"/>
          </ac:cxnSpMkLst>
        </pc:cxnChg>
        <pc:cxnChg chg="mod">
          <ac:chgData name="Allan Knight" userId="1b6f46b8-c59c-4f5d-bc9b-3a482168d6a0" providerId="ADAL" clId="{70CDEE94-7A37-8B48-A346-AB586EE2F740}" dt="2021-05-20T01:32:05.683" v="4250" actId="1035"/>
          <ac:cxnSpMkLst>
            <pc:docMk/>
            <pc:sldMk cId="4030623182" sldId="271"/>
            <ac:cxnSpMk id="46" creationId="{89FCC3A2-EE11-AD47-A596-8A4DD6CFB3BF}"/>
          </ac:cxnSpMkLst>
        </pc:cxnChg>
        <pc:cxnChg chg="mod">
          <ac:chgData name="Allan Knight" userId="1b6f46b8-c59c-4f5d-bc9b-3a482168d6a0" providerId="ADAL" clId="{70CDEE94-7A37-8B48-A346-AB586EE2F740}" dt="2021-05-20T01:29:59.013" v="4207" actId="1038"/>
          <ac:cxnSpMkLst>
            <pc:docMk/>
            <pc:sldMk cId="4030623182" sldId="271"/>
            <ac:cxnSpMk id="47" creationId="{EC453B1F-E4F1-8644-A028-D4606EC53761}"/>
          </ac:cxnSpMkLst>
        </pc:cxnChg>
        <pc:cxnChg chg="mod">
          <ac:chgData name="Allan Knight" userId="1b6f46b8-c59c-4f5d-bc9b-3a482168d6a0" providerId="ADAL" clId="{70CDEE94-7A37-8B48-A346-AB586EE2F740}" dt="2021-05-20T01:30:37.023" v="4229" actId="1037"/>
          <ac:cxnSpMkLst>
            <pc:docMk/>
            <pc:sldMk cId="4030623182" sldId="271"/>
            <ac:cxnSpMk id="48" creationId="{1C1BE95A-508E-9245-8F07-B901A9AF92C6}"/>
          </ac:cxnSpMkLst>
        </pc:cxnChg>
        <pc:cxnChg chg="mod">
          <ac:chgData name="Allan Knight" userId="1b6f46b8-c59c-4f5d-bc9b-3a482168d6a0" providerId="ADAL" clId="{70CDEE94-7A37-8B48-A346-AB586EE2F740}" dt="2021-05-20T01:31:22.810" v="4243" actId="14100"/>
          <ac:cxnSpMkLst>
            <pc:docMk/>
            <pc:sldMk cId="4030623182" sldId="271"/>
            <ac:cxnSpMk id="50" creationId="{CE55B1C7-B38B-7B4E-AC14-9E6738C83495}"/>
          </ac:cxnSpMkLst>
        </pc:cxnChg>
        <pc:cxnChg chg="add del">
          <ac:chgData name="Allan Knight" userId="1b6f46b8-c59c-4f5d-bc9b-3a482168d6a0" providerId="ADAL" clId="{70CDEE94-7A37-8B48-A346-AB586EE2F740}" dt="2021-05-20T01:35:40.127" v="4263" actId="478"/>
          <ac:cxnSpMkLst>
            <pc:docMk/>
            <pc:sldMk cId="4030623182" sldId="271"/>
            <ac:cxnSpMk id="67" creationId="{D3975B13-B534-5B4F-B208-E7FA0431A73A}"/>
          </ac:cxnSpMkLst>
        </pc:cxnChg>
        <pc:cxnChg chg="mod">
          <ac:chgData name="Allan Knight" userId="1b6f46b8-c59c-4f5d-bc9b-3a482168d6a0" providerId="ADAL" clId="{70CDEE94-7A37-8B48-A346-AB586EE2F740}" dt="2021-05-20T01:10:01.707" v="4178" actId="14100"/>
          <ac:cxnSpMkLst>
            <pc:docMk/>
            <pc:sldMk cId="4030623182" sldId="271"/>
            <ac:cxnSpMk id="81" creationId="{016AF3E1-F149-304C-B2D5-23D0C57A721A}"/>
          </ac:cxnSpMkLst>
        </pc:cxnChg>
        <pc:cxnChg chg="add mod">
          <ac:chgData name="Allan Knight" userId="1b6f46b8-c59c-4f5d-bc9b-3a482168d6a0" providerId="ADAL" clId="{70CDEE94-7A37-8B48-A346-AB586EE2F740}" dt="2021-05-20T01:44:05.696" v="4325" actId="1037"/>
          <ac:cxnSpMkLst>
            <pc:docMk/>
            <pc:sldMk cId="4030623182" sldId="271"/>
            <ac:cxnSpMk id="109" creationId="{51522E94-AA41-BA43-BBE5-D35BBDE26DCD}"/>
          </ac:cxnSpMkLst>
        </pc:cxnChg>
      </pc:sldChg>
      <pc:sldChg chg="addSp delSp modSp add mod addAnim delAnim modAnim">
        <pc:chgData name="Allan Knight" userId="1b6f46b8-c59c-4f5d-bc9b-3a482168d6a0" providerId="ADAL" clId="{70CDEE94-7A37-8B48-A346-AB586EE2F740}" dt="2021-05-26T22:03:24.808" v="7694" actId="14100"/>
        <pc:sldMkLst>
          <pc:docMk/>
          <pc:sldMk cId="923527836" sldId="272"/>
        </pc:sldMkLst>
        <pc:spChg chg="mod">
          <ac:chgData name="Allan Knight" userId="1b6f46b8-c59c-4f5d-bc9b-3a482168d6a0" providerId="ADAL" clId="{70CDEE94-7A37-8B48-A346-AB586EE2F740}" dt="2021-05-20T19:21:08.103" v="4883" actId="14100"/>
          <ac:spMkLst>
            <pc:docMk/>
            <pc:sldMk cId="923527836" sldId="272"/>
            <ac:spMk id="55" creationId="{19661149-74BD-8340-B429-301BA23D559F}"/>
          </ac:spMkLst>
        </pc:spChg>
        <pc:spChg chg="mod">
          <ac:chgData name="Allan Knight" userId="1b6f46b8-c59c-4f5d-bc9b-3a482168d6a0" providerId="ADAL" clId="{70CDEE94-7A37-8B48-A346-AB586EE2F740}" dt="2021-05-20T19:17:15.466" v="4828" actId="20577"/>
          <ac:spMkLst>
            <pc:docMk/>
            <pc:sldMk cId="923527836" sldId="272"/>
            <ac:spMk id="59" creationId="{F66786AD-287E-9647-9A80-E610704E8CAC}"/>
          </ac:spMkLst>
        </pc:spChg>
        <pc:spChg chg="del">
          <ac:chgData name="Allan Knight" userId="1b6f46b8-c59c-4f5d-bc9b-3a482168d6a0" providerId="ADAL" clId="{70CDEE94-7A37-8B48-A346-AB586EE2F740}" dt="2021-05-20T19:26:55.616" v="4912" actId="478"/>
          <ac:spMkLst>
            <pc:docMk/>
            <pc:sldMk cId="923527836" sldId="272"/>
            <ac:spMk id="62" creationId="{86868434-EF49-954C-93B0-D5FE58D08833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20T19:16:31.216" v="4805" actId="1076"/>
          <ac:spMkLst>
            <pc:docMk/>
            <pc:sldMk cId="923527836" sldId="272"/>
            <ac:spMk id="97" creationId="{B7474DEB-3D0A-A548-A92D-669D9EFAAEA1}"/>
          </ac:spMkLst>
        </pc:spChg>
        <pc:spChg chg="mod">
          <ac:chgData name="Allan Knight" userId="1b6f46b8-c59c-4f5d-bc9b-3a482168d6a0" providerId="ADAL" clId="{70CDEE94-7A37-8B48-A346-AB586EE2F740}" dt="2021-05-26T22:03:24.808" v="7694" actId="14100"/>
          <ac:spMkLst>
            <pc:docMk/>
            <pc:sldMk cId="923527836" sldId="272"/>
            <ac:spMk id="98" creationId="{EC5B98C1-A3CE-E848-9769-D9E56BF2A6D0}"/>
          </ac:spMkLst>
        </pc:spChg>
        <pc:spChg chg="mod">
          <ac:chgData name="Allan Knight" userId="1b6f46b8-c59c-4f5d-bc9b-3a482168d6a0" providerId="ADAL" clId="{70CDEE94-7A37-8B48-A346-AB586EE2F740}" dt="2021-05-26T22:02:09.741" v="7674" actId="1076"/>
          <ac:spMkLst>
            <pc:docMk/>
            <pc:sldMk cId="923527836" sldId="272"/>
            <ac:spMk id="99" creationId="{4E0FA4B4-F2DE-DE49-A6FC-3343EE14D28E}"/>
          </ac:spMkLst>
        </pc:spChg>
        <pc:spChg chg="mod">
          <ac:chgData name="Allan Knight" userId="1b6f46b8-c59c-4f5d-bc9b-3a482168d6a0" providerId="ADAL" clId="{70CDEE94-7A37-8B48-A346-AB586EE2F740}" dt="2021-05-26T22:02:39.887" v="7682" actId="1035"/>
          <ac:spMkLst>
            <pc:docMk/>
            <pc:sldMk cId="923527836" sldId="272"/>
            <ac:spMk id="100" creationId="{3DDBFD7F-6679-C74E-B70B-2358C4101334}"/>
          </ac:spMkLst>
        </pc:spChg>
        <pc:spChg chg="del">
          <ac:chgData name="Allan Knight" userId="1b6f46b8-c59c-4f5d-bc9b-3a482168d6a0" providerId="ADAL" clId="{70CDEE94-7A37-8B48-A346-AB586EE2F740}" dt="2021-05-20T05:20:01.744" v="4631" actId="478"/>
          <ac:spMkLst>
            <pc:docMk/>
            <pc:sldMk cId="923527836" sldId="272"/>
            <ac:spMk id="106" creationId="{0A0FA014-9E96-8B4B-89A9-AB829D1BD550}"/>
          </ac:spMkLst>
        </pc:spChg>
        <pc:spChg chg="add mod">
          <ac:chgData name="Allan Knight" userId="1b6f46b8-c59c-4f5d-bc9b-3a482168d6a0" providerId="ADAL" clId="{70CDEE94-7A37-8B48-A346-AB586EE2F740}" dt="2021-05-20T19:20:50.438" v="4880" actId="1038"/>
          <ac:spMkLst>
            <pc:docMk/>
            <pc:sldMk cId="923527836" sldId="272"/>
            <ac:spMk id="110" creationId="{CA2B8830-8320-674B-BCFE-B70FDAC83A33}"/>
          </ac:spMkLst>
        </pc:spChg>
        <pc:graphicFrameChg chg="mod modGraphic">
          <ac:chgData name="Allan Knight" userId="1b6f46b8-c59c-4f5d-bc9b-3a482168d6a0" providerId="ADAL" clId="{70CDEE94-7A37-8B48-A346-AB586EE2F740}" dt="2021-05-20T19:18:48.225" v="4862" actId="20577"/>
          <ac:graphicFrameMkLst>
            <pc:docMk/>
            <pc:sldMk cId="923527836" sldId="272"/>
            <ac:graphicFrameMk id="80" creationId="{53B2C358-2B39-E542-A4FF-138C46D392D1}"/>
          </ac:graphicFrameMkLst>
        </pc:graphicFrameChg>
        <pc:picChg chg="mod">
          <ac:chgData name="Allan Knight" userId="1b6f46b8-c59c-4f5d-bc9b-3a482168d6a0" providerId="ADAL" clId="{70CDEE94-7A37-8B48-A346-AB586EE2F740}" dt="2021-05-26T22:02:03.691" v="7673" actId="1076"/>
          <ac:picMkLst>
            <pc:docMk/>
            <pc:sldMk cId="923527836" sldId="272"/>
            <ac:picMk id="6" creationId="{CC48895C-0CA5-2F47-A26D-2101F37BBB17}"/>
          </ac:picMkLst>
        </pc:picChg>
        <pc:cxnChg chg="mod">
          <ac:chgData name="Allan Knight" userId="1b6f46b8-c59c-4f5d-bc9b-3a482168d6a0" providerId="ADAL" clId="{70CDEE94-7A37-8B48-A346-AB586EE2F740}" dt="2021-05-20T19:23:31.026" v="4910" actId="1037"/>
          <ac:cxnSpMkLst>
            <pc:docMk/>
            <pc:sldMk cId="923527836" sldId="272"/>
            <ac:cxnSpMk id="31" creationId="{E6745762-000C-DD41-9A92-4562D4906781}"/>
          </ac:cxnSpMkLst>
        </pc:cxnChg>
        <pc:cxnChg chg="add del mod">
          <ac:chgData name="Allan Knight" userId="1b6f46b8-c59c-4f5d-bc9b-3a482168d6a0" providerId="ADAL" clId="{70CDEE94-7A37-8B48-A346-AB586EE2F740}" dt="2021-05-20T19:23:07.496" v="4905" actId="14100"/>
          <ac:cxnSpMkLst>
            <pc:docMk/>
            <pc:sldMk cId="923527836" sldId="272"/>
            <ac:cxnSpMk id="35" creationId="{385149A6-D103-5048-A652-A1B4699617DF}"/>
          </ac:cxnSpMkLst>
        </pc:cxnChg>
        <pc:cxnChg chg="mod">
          <ac:chgData name="Allan Knight" userId="1b6f46b8-c59c-4f5d-bc9b-3a482168d6a0" providerId="ADAL" clId="{70CDEE94-7A37-8B48-A346-AB586EE2F740}" dt="2021-05-20T05:18:28.320" v="4615" actId="1038"/>
          <ac:cxnSpMkLst>
            <pc:docMk/>
            <pc:sldMk cId="923527836" sldId="272"/>
            <ac:cxnSpMk id="70" creationId="{3B5EB0A6-7ABC-8D49-A35E-968C0FE0AD87}"/>
          </ac:cxnSpMkLst>
        </pc:cxnChg>
        <pc:cxnChg chg="add del">
          <ac:chgData name="Allan Knight" userId="1b6f46b8-c59c-4f5d-bc9b-3a482168d6a0" providerId="ADAL" clId="{70CDEE94-7A37-8B48-A346-AB586EE2F740}" dt="2021-05-20T05:23:47.831" v="4681" actId="478"/>
          <ac:cxnSpMkLst>
            <pc:docMk/>
            <pc:sldMk cId="923527836" sldId="272"/>
            <ac:cxnSpMk id="74" creationId="{A04E7283-F5DC-5440-A595-C62A5F19AA07}"/>
          </ac:cxnSpMkLst>
        </pc:cxnChg>
        <pc:cxnChg chg="add del">
          <ac:chgData name="Allan Knight" userId="1b6f46b8-c59c-4f5d-bc9b-3a482168d6a0" providerId="ADAL" clId="{70CDEE94-7A37-8B48-A346-AB586EE2F740}" dt="2021-05-20T05:23:47.831" v="4681" actId="478"/>
          <ac:cxnSpMkLst>
            <pc:docMk/>
            <pc:sldMk cId="923527836" sldId="272"/>
            <ac:cxnSpMk id="75" creationId="{2CDDAF83-976A-A240-A676-80015F067487}"/>
          </ac:cxnSpMkLst>
        </pc:cxnChg>
        <pc:cxnChg chg="del">
          <ac:chgData name="Allan Knight" userId="1b6f46b8-c59c-4f5d-bc9b-3a482168d6a0" providerId="ADAL" clId="{70CDEE94-7A37-8B48-A346-AB586EE2F740}" dt="2021-05-20T05:19:37.650" v="4627" actId="478"/>
          <ac:cxnSpMkLst>
            <pc:docMk/>
            <pc:sldMk cId="923527836" sldId="272"/>
            <ac:cxnSpMk id="76" creationId="{60FDC0BA-33D0-1546-B79E-E4DF05DBB0E4}"/>
          </ac:cxnSpMkLst>
        </pc:cxnChg>
        <pc:cxnChg chg="add mod">
          <ac:chgData name="Allan Knight" userId="1b6f46b8-c59c-4f5d-bc9b-3a482168d6a0" providerId="ADAL" clId="{70CDEE94-7A37-8B48-A346-AB586EE2F740}" dt="2021-05-20T19:20:19.891" v="4875" actId="14100"/>
          <ac:cxnSpMkLst>
            <pc:docMk/>
            <pc:sldMk cId="923527836" sldId="272"/>
            <ac:cxnSpMk id="77" creationId="{14CD0058-BCD6-FE43-B89B-D4B350756368}"/>
          </ac:cxnSpMkLst>
        </pc:cxnChg>
        <pc:cxnChg chg="mod">
          <ac:chgData name="Allan Knight" userId="1b6f46b8-c59c-4f5d-bc9b-3a482168d6a0" providerId="ADAL" clId="{70CDEE94-7A37-8B48-A346-AB586EE2F740}" dt="2021-05-20T19:22:53.770" v="4904" actId="14100"/>
          <ac:cxnSpMkLst>
            <pc:docMk/>
            <pc:sldMk cId="923527836" sldId="272"/>
            <ac:cxnSpMk id="101" creationId="{31F682DC-7A1B-E84E-A40F-EF1F8371BE72}"/>
          </ac:cxnSpMkLst>
        </pc:cxnChg>
        <pc:cxnChg chg="add del mod">
          <ac:chgData name="Allan Knight" userId="1b6f46b8-c59c-4f5d-bc9b-3a482168d6a0" providerId="ADAL" clId="{70CDEE94-7A37-8B48-A346-AB586EE2F740}" dt="2021-05-20T19:22:10.964" v="4897" actId="1037"/>
          <ac:cxnSpMkLst>
            <pc:docMk/>
            <pc:sldMk cId="923527836" sldId="272"/>
            <ac:cxnSpMk id="103" creationId="{A547D3AA-CBA9-3C46-9FE2-8BF245CF220A}"/>
          </ac:cxnSpMkLst>
        </pc:cxnChg>
        <pc:cxnChg chg="add mod">
          <ac:chgData name="Allan Knight" userId="1b6f46b8-c59c-4f5d-bc9b-3a482168d6a0" providerId="ADAL" clId="{70CDEE94-7A37-8B48-A346-AB586EE2F740}" dt="2021-05-20T19:20:27.234" v="4876" actId="1036"/>
          <ac:cxnSpMkLst>
            <pc:docMk/>
            <pc:sldMk cId="923527836" sldId="272"/>
            <ac:cxnSpMk id="104" creationId="{D2CFC052-AA04-ED44-8C60-9F3CE1BA4E89}"/>
          </ac:cxnSpMkLst>
        </pc:cxnChg>
        <pc:cxnChg chg="del">
          <ac:chgData name="Allan Knight" userId="1b6f46b8-c59c-4f5d-bc9b-3a482168d6a0" providerId="ADAL" clId="{70CDEE94-7A37-8B48-A346-AB586EE2F740}" dt="2021-05-20T19:28:37.989" v="4914" actId="478"/>
          <ac:cxnSpMkLst>
            <pc:docMk/>
            <pc:sldMk cId="923527836" sldId="272"/>
            <ac:cxnSpMk id="108" creationId="{9679882B-3E16-3C47-A859-83CD3F2D05C2}"/>
          </ac:cxnSpMkLst>
        </pc:cxnChg>
        <pc:cxnChg chg="add mod">
          <ac:chgData name="Allan Knight" userId="1b6f46b8-c59c-4f5d-bc9b-3a482168d6a0" providerId="ADAL" clId="{70CDEE94-7A37-8B48-A346-AB586EE2F740}" dt="2021-05-20T19:19:46.265" v="4868" actId="14100"/>
          <ac:cxnSpMkLst>
            <pc:docMk/>
            <pc:sldMk cId="923527836" sldId="272"/>
            <ac:cxnSpMk id="109" creationId="{495EBBF6-3979-F643-8C29-8FEBA282D63A}"/>
          </ac:cxnSpMkLst>
        </pc:cxnChg>
        <pc:cxnChg chg="add mod">
          <ac:chgData name="Allan Knight" userId="1b6f46b8-c59c-4f5d-bc9b-3a482168d6a0" providerId="ADAL" clId="{70CDEE94-7A37-8B48-A346-AB586EE2F740}" dt="2021-05-20T19:50:47.277" v="4953" actId="1035"/>
          <ac:cxnSpMkLst>
            <pc:docMk/>
            <pc:sldMk cId="923527836" sldId="272"/>
            <ac:cxnSpMk id="111" creationId="{F7D7C5B6-40DB-EA47-8108-013896E1C550}"/>
          </ac:cxnSpMkLst>
        </pc:cxnChg>
        <pc:cxnChg chg="add mod">
          <ac:chgData name="Allan Knight" userId="1b6f46b8-c59c-4f5d-bc9b-3a482168d6a0" providerId="ADAL" clId="{70CDEE94-7A37-8B48-A346-AB586EE2F740}" dt="2021-05-20T19:51:24.046" v="4956" actId="1038"/>
          <ac:cxnSpMkLst>
            <pc:docMk/>
            <pc:sldMk cId="923527836" sldId="272"/>
            <ac:cxnSpMk id="112" creationId="{71F6E3EF-0EEF-C741-B727-735C95D4F49F}"/>
          </ac:cxnSpMkLst>
        </pc:cxnChg>
      </pc:sldChg>
      <pc:sldChg chg="addSp delSp modSp add mod addAnim delAnim modAnim">
        <pc:chgData name="Allan Knight" userId="1b6f46b8-c59c-4f5d-bc9b-3a482168d6a0" providerId="ADAL" clId="{70CDEE94-7A37-8B48-A346-AB586EE2F740}" dt="2021-05-26T22:05:07.328" v="7732" actId="1035"/>
        <pc:sldMkLst>
          <pc:docMk/>
          <pc:sldMk cId="357033599" sldId="273"/>
        </pc:sldMkLst>
        <pc:spChg chg="add del mod">
          <ac:chgData name="Allan Knight" userId="1b6f46b8-c59c-4f5d-bc9b-3a482168d6a0" providerId="ADAL" clId="{70CDEE94-7A37-8B48-A346-AB586EE2F740}" dt="2021-05-20T19:55:18.706" v="4974"/>
          <ac:spMkLst>
            <pc:docMk/>
            <pc:sldMk cId="357033599" sldId="273"/>
            <ac:spMk id="11" creationId="{F1430966-0415-E041-8757-84DEE983B9C9}"/>
          </ac:spMkLst>
        </pc:spChg>
        <pc:spChg chg="mod">
          <ac:chgData name="Allan Knight" userId="1b6f46b8-c59c-4f5d-bc9b-3a482168d6a0" providerId="ADAL" clId="{70CDEE94-7A37-8B48-A346-AB586EE2F740}" dt="2021-05-20T05:22:39.007" v="4658" actId="1038"/>
          <ac:spMkLst>
            <pc:docMk/>
            <pc:sldMk cId="357033599" sldId="273"/>
            <ac:spMk id="19" creationId="{DDF72C7A-5CFA-443D-8120-3C2DAB0F49C5}"/>
          </ac:spMkLst>
        </pc:spChg>
        <pc:spChg chg="mod">
          <ac:chgData name="Allan Knight" userId="1b6f46b8-c59c-4f5d-bc9b-3a482168d6a0" providerId="ADAL" clId="{70CDEE94-7A37-8B48-A346-AB586EE2F740}" dt="2021-05-20T20:03:08.791" v="5134" actId="20577"/>
          <ac:spMkLst>
            <pc:docMk/>
            <pc:sldMk cId="357033599" sldId="273"/>
            <ac:spMk id="59" creationId="{F66786AD-287E-9647-9A80-E610704E8CAC}"/>
          </ac:spMkLst>
        </pc:spChg>
        <pc:spChg chg="del">
          <ac:chgData name="Allan Knight" userId="1b6f46b8-c59c-4f5d-bc9b-3a482168d6a0" providerId="ADAL" clId="{70CDEE94-7A37-8B48-A346-AB586EE2F740}" dt="2021-05-20T19:55:03.071" v="4963" actId="478"/>
          <ac:spMkLst>
            <pc:docMk/>
            <pc:sldMk cId="357033599" sldId="273"/>
            <ac:spMk id="62" creationId="{86868434-EF49-954C-93B0-D5FE58D08833}"/>
          </ac:spMkLst>
        </pc:spChg>
        <pc:spChg chg="mod">
          <ac:chgData name="Allan Knight" userId="1b6f46b8-c59c-4f5d-bc9b-3a482168d6a0" providerId="ADAL" clId="{70CDEE94-7A37-8B48-A346-AB586EE2F740}" dt="2021-05-20T20:02:31.838" v="5125" actId="1036"/>
          <ac:spMkLst>
            <pc:docMk/>
            <pc:sldMk cId="357033599" sldId="273"/>
            <ac:spMk id="78" creationId="{D99E4152-EFE0-F149-A3A5-AF09E348E98E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20T20:02:55.884" v="5126" actId="1076"/>
          <ac:spMkLst>
            <pc:docMk/>
            <pc:sldMk cId="357033599" sldId="273"/>
            <ac:spMk id="97" creationId="{B7474DEB-3D0A-A548-A92D-669D9EFAAEA1}"/>
          </ac:spMkLst>
        </pc:spChg>
        <pc:spChg chg="mod">
          <ac:chgData name="Allan Knight" userId="1b6f46b8-c59c-4f5d-bc9b-3a482168d6a0" providerId="ADAL" clId="{70CDEE94-7A37-8B48-A346-AB586EE2F740}" dt="2021-05-26T22:05:07.328" v="7732" actId="1035"/>
          <ac:spMkLst>
            <pc:docMk/>
            <pc:sldMk cId="357033599" sldId="273"/>
            <ac:spMk id="98" creationId="{EC5B98C1-A3CE-E848-9769-D9E56BF2A6D0}"/>
          </ac:spMkLst>
        </pc:spChg>
        <pc:spChg chg="mod">
          <ac:chgData name="Allan Knight" userId="1b6f46b8-c59c-4f5d-bc9b-3a482168d6a0" providerId="ADAL" clId="{70CDEE94-7A37-8B48-A346-AB586EE2F740}" dt="2021-05-26T22:04:15.521" v="7712" actId="1076"/>
          <ac:spMkLst>
            <pc:docMk/>
            <pc:sldMk cId="357033599" sldId="273"/>
            <ac:spMk id="99" creationId="{4E0FA4B4-F2DE-DE49-A6FC-3343EE14D28E}"/>
          </ac:spMkLst>
        </pc:spChg>
        <pc:spChg chg="mod">
          <ac:chgData name="Allan Knight" userId="1b6f46b8-c59c-4f5d-bc9b-3a482168d6a0" providerId="ADAL" clId="{70CDEE94-7A37-8B48-A346-AB586EE2F740}" dt="2021-05-26T22:04:30.534" v="7717" actId="14100"/>
          <ac:spMkLst>
            <pc:docMk/>
            <pc:sldMk cId="357033599" sldId="273"/>
            <ac:spMk id="100" creationId="{3DDBFD7F-6679-C74E-B70B-2358C4101334}"/>
          </ac:spMkLst>
        </pc:spChg>
        <pc:spChg chg="add mod">
          <ac:chgData name="Allan Knight" userId="1b6f46b8-c59c-4f5d-bc9b-3a482168d6a0" providerId="ADAL" clId="{70CDEE94-7A37-8B48-A346-AB586EE2F740}" dt="2021-05-20T19:55:14.111" v="4971" actId="1038"/>
          <ac:spMkLst>
            <pc:docMk/>
            <pc:sldMk cId="357033599" sldId="273"/>
            <ac:spMk id="104" creationId="{93438841-D24F-6E43-949E-8698402AFD47}"/>
          </ac:spMkLst>
        </pc:spChg>
        <pc:spChg chg="add del">
          <ac:chgData name="Allan Knight" userId="1b6f46b8-c59c-4f5d-bc9b-3a482168d6a0" providerId="ADAL" clId="{70CDEE94-7A37-8B48-A346-AB586EE2F740}" dt="2021-05-20T05:23:39.236" v="4665" actId="478"/>
          <ac:spMkLst>
            <pc:docMk/>
            <pc:sldMk cId="357033599" sldId="273"/>
            <ac:spMk id="106" creationId="{0A0FA014-9E96-8B4B-89A9-AB829D1BD550}"/>
          </ac:spMkLst>
        </pc:spChg>
        <pc:graphicFrameChg chg="mod">
          <ac:chgData name="Allan Knight" userId="1b6f46b8-c59c-4f5d-bc9b-3a482168d6a0" providerId="ADAL" clId="{70CDEE94-7A37-8B48-A346-AB586EE2F740}" dt="2021-05-20T20:02:55.884" v="5126" actId="1076"/>
          <ac:graphicFrameMkLst>
            <pc:docMk/>
            <pc:sldMk cId="357033599" sldId="273"/>
            <ac:graphicFrameMk id="80" creationId="{53B2C358-2B39-E542-A4FF-138C46D392D1}"/>
          </ac:graphicFrameMkLst>
        </pc:graphicFrameChg>
        <pc:picChg chg="mod">
          <ac:chgData name="Allan Knight" userId="1b6f46b8-c59c-4f5d-bc9b-3a482168d6a0" providerId="ADAL" clId="{70CDEE94-7A37-8B48-A346-AB586EE2F740}" dt="2021-05-20T19:59:13.861" v="5024" actId="1076"/>
          <ac:picMkLst>
            <pc:docMk/>
            <pc:sldMk cId="357033599" sldId="273"/>
            <ac:picMk id="6" creationId="{CC48895C-0CA5-2F47-A26D-2101F37BBB17}"/>
          </ac:picMkLst>
        </pc:picChg>
        <pc:cxnChg chg="mod">
          <ac:chgData name="Allan Knight" userId="1b6f46b8-c59c-4f5d-bc9b-3a482168d6a0" providerId="ADAL" clId="{70CDEE94-7A37-8B48-A346-AB586EE2F740}" dt="2021-05-20T19:57:59.498" v="5008" actId="14100"/>
          <ac:cxnSpMkLst>
            <pc:docMk/>
            <pc:sldMk cId="357033599" sldId="273"/>
            <ac:cxnSpMk id="35" creationId="{385149A6-D103-5048-A652-A1B4699617DF}"/>
          </ac:cxnSpMkLst>
        </pc:cxnChg>
        <pc:cxnChg chg="mod">
          <ac:chgData name="Allan Knight" userId="1b6f46b8-c59c-4f5d-bc9b-3a482168d6a0" providerId="ADAL" clId="{70CDEE94-7A37-8B48-A346-AB586EE2F740}" dt="2021-05-20T20:13:59.284" v="5143" actId="1076"/>
          <ac:cxnSpMkLst>
            <pc:docMk/>
            <pc:sldMk cId="357033599" sldId="273"/>
            <ac:cxnSpMk id="58" creationId="{13C85709-C821-6F46-9EBE-9C5BBDBAAD13}"/>
          </ac:cxnSpMkLst>
        </pc:cxnChg>
        <pc:cxnChg chg="mod">
          <ac:chgData name="Allan Knight" userId="1b6f46b8-c59c-4f5d-bc9b-3a482168d6a0" providerId="ADAL" clId="{70CDEE94-7A37-8B48-A346-AB586EE2F740}" dt="2021-05-20T05:24:02.391" v="4686" actId="1038"/>
          <ac:cxnSpMkLst>
            <pc:docMk/>
            <pc:sldMk cId="357033599" sldId="273"/>
            <ac:cxnSpMk id="70" creationId="{3B5EB0A6-7ABC-8D49-A35E-968C0FE0AD87}"/>
          </ac:cxnSpMkLst>
        </pc:cxnChg>
        <pc:cxnChg chg="add del">
          <ac:chgData name="Allan Knight" userId="1b6f46b8-c59c-4f5d-bc9b-3a482168d6a0" providerId="ADAL" clId="{70CDEE94-7A37-8B48-A346-AB586EE2F740}" dt="2021-05-20T05:23:43.352" v="4676" actId="478"/>
          <ac:cxnSpMkLst>
            <pc:docMk/>
            <pc:sldMk cId="357033599" sldId="273"/>
            <ac:cxnSpMk id="74" creationId="{A04E7283-F5DC-5440-A595-C62A5F19AA07}"/>
          </ac:cxnSpMkLst>
        </pc:cxnChg>
        <pc:cxnChg chg="add del">
          <ac:chgData name="Allan Knight" userId="1b6f46b8-c59c-4f5d-bc9b-3a482168d6a0" providerId="ADAL" clId="{70CDEE94-7A37-8B48-A346-AB586EE2F740}" dt="2021-05-20T05:23:43.352" v="4676" actId="478"/>
          <ac:cxnSpMkLst>
            <pc:docMk/>
            <pc:sldMk cId="357033599" sldId="273"/>
            <ac:cxnSpMk id="75" creationId="{2CDDAF83-976A-A240-A676-80015F067487}"/>
          </ac:cxnSpMkLst>
        </pc:cxnChg>
        <pc:cxnChg chg="add del">
          <ac:chgData name="Allan Knight" userId="1b6f46b8-c59c-4f5d-bc9b-3a482168d6a0" providerId="ADAL" clId="{70CDEE94-7A37-8B48-A346-AB586EE2F740}" dt="2021-05-20T05:23:43.637" v="4677" actId="478"/>
          <ac:cxnSpMkLst>
            <pc:docMk/>
            <pc:sldMk cId="357033599" sldId="273"/>
            <ac:cxnSpMk id="76" creationId="{60FDC0BA-33D0-1546-B79E-E4DF05DBB0E4}"/>
          </ac:cxnSpMkLst>
        </pc:cxnChg>
        <pc:cxnChg chg="add mod">
          <ac:chgData name="Allan Knight" userId="1b6f46b8-c59c-4f5d-bc9b-3a482168d6a0" providerId="ADAL" clId="{70CDEE94-7A37-8B48-A346-AB586EE2F740}" dt="2021-05-20T19:58:16.335" v="5010" actId="1035"/>
          <ac:cxnSpMkLst>
            <pc:docMk/>
            <pc:sldMk cId="357033599" sldId="273"/>
            <ac:cxnSpMk id="77" creationId="{E3D0D457-CDA2-A640-B706-DF34EDFB3EC6}"/>
          </ac:cxnSpMkLst>
        </pc:cxnChg>
        <pc:cxnChg chg="mod">
          <ac:chgData name="Allan Knight" userId="1b6f46b8-c59c-4f5d-bc9b-3a482168d6a0" providerId="ADAL" clId="{70CDEE94-7A37-8B48-A346-AB586EE2F740}" dt="2021-05-20T05:23:44.852" v="4679" actId="1076"/>
          <ac:cxnSpMkLst>
            <pc:docMk/>
            <pc:sldMk cId="357033599" sldId="273"/>
            <ac:cxnSpMk id="101" creationId="{31F682DC-7A1B-E84E-A40F-EF1F8371BE72}"/>
          </ac:cxnSpMkLst>
        </pc:cxnChg>
        <pc:cxnChg chg="mod">
          <ac:chgData name="Allan Knight" userId="1b6f46b8-c59c-4f5d-bc9b-3a482168d6a0" providerId="ADAL" clId="{70CDEE94-7A37-8B48-A346-AB586EE2F740}" dt="2021-05-20T05:23:40.065" v="4667" actId="14100"/>
          <ac:cxnSpMkLst>
            <pc:docMk/>
            <pc:sldMk cId="357033599" sldId="273"/>
            <ac:cxnSpMk id="103" creationId="{A547D3AA-CBA9-3C46-9FE2-8BF245CF220A}"/>
          </ac:cxnSpMkLst>
        </pc:cxnChg>
        <pc:cxnChg chg="del">
          <ac:chgData name="Allan Knight" userId="1b6f46b8-c59c-4f5d-bc9b-3a482168d6a0" providerId="ADAL" clId="{70CDEE94-7A37-8B48-A346-AB586EE2F740}" dt="2021-05-20T20:14:19.733" v="5144" actId="478"/>
          <ac:cxnSpMkLst>
            <pc:docMk/>
            <pc:sldMk cId="357033599" sldId="273"/>
            <ac:cxnSpMk id="108" creationId="{9679882B-3E16-3C47-A859-83CD3F2D05C2}"/>
          </ac:cxnSpMkLst>
        </pc:cxnChg>
        <pc:cxnChg chg="add mod">
          <ac:chgData name="Allan Knight" userId="1b6f46b8-c59c-4f5d-bc9b-3a482168d6a0" providerId="ADAL" clId="{70CDEE94-7A37-8B48-A346-AB586EE2F740}" dt="2021-05-20T19:58:44.252" v="5018" actId="14100"/>
          <ac:cxnSpMkLst>
            <pc:docMk/>
            <pc:sldMk cId="357033599" sldId="273"/>
            <ac:cxnSpMk id="109" creationId="{F471C394-391C-EB43-8654-7C2FFC503BFE}"/>
          </ac:cxnSpMkLst>
        </pc:cxnChg>
        <pc:cxnChg chg="add mod">
          <ac:chgData name="Allan Knight" userId="1b6f46b8-c59c-4f5d-bc9b-3a482168d6a0" providerId="ADAL" clId="{70CDEE94-7A37-8B48-A346-AB586EE2F740}" dt="2021-05-20T20:42:56.251" v="5221" actId="14100"/>
          <ac:cxnSpMkLst>
            <pc:docMk/>
            <pc:sldMk cId="357033599" sldId="273"/>
            <ac:cxnSpMk id="110" creationId="{CD7B860C-601F-C447-A61B-4BE548EBC474}"/>
          </ac:cxnSpMkLst>
        </pc:cxnChg>
        <pc:cxnChg chg="add mod">
          <ac:chgData name="Allan Knight" userId="1b6f46b8-c59c-4f5d-bc9b-3a482168d6a0" providerId="ADAL" clId="{70CDEE94-7A37-8B48-A346-AB586EE2F740}" dt="2021-05-20T19:59:04.963" v="5021" actId="1036"/>
          <ac:cxnSpMkLst>
            <pc:docMk/>
            <pc:sldMk cId="357033599" sldId="273"/>
            <ac:cxnSpMk id="111" creationId="{1AC8EBBB-3318-184E-8BDC-CFE610A2A14E}"/>
          </ac:cxnSpMkLst>
        </pc:cxnChg>
        <pc:cxnChg chg="add mod">
          <ac:chgData name="Allan Knight" userId="1b6f46b8-c59c-4f5d-bc9b-3a482168d6a0" providerId="ADAL" clId="{70CDEE94-7A37-8B48-A346-AB586EE2F740}" dt="2021-05-20T19:56:35.609" v="5002" actId="1035"/>
          <ac:cxnSpMkLst>
            <pc:docMk/>
            <pc:sldMk cId="357033599" sldId="273"/>
            <ac:cxnSpMk id="112" creationId="{4FAC7B3D-DB2B-8E41-86E3-9C4B7D3FBBA5}"/>
          </ac:cxnSpMkLst>
        </pc:cxnChg>
        <pc:cxnChg chg="add mod">
          <ac:chgData name="Allan Knight" userId="1b6f46b8-c59c-4f5d-bc9b-3a482168d6a0" providerId="ADAL" clId="{70CDEE94-7A37-8B48-A346-AB586EE2F740}" dt="2021-05-20T19:59:28.285" v="5028" actId="14100"/>
          <ac:cxnSpMkLst>
            <pc:docMk/>
            <pc:sldMk cId="357033599" sldId="273"/>
            <ac:cxnSpMk id="113" creationId="{D528ED53-1D3B-894B-8DD1-6426AB2C1DD8}"/>
          </ac:cxnSpMkLst>
        </pc:cxnChg>
        <pc:cxnChg chg="add mod">
          <ac:chgData name="Allan Knight" userId="1b6f46b8-c59c-4f5d-bc9b-3a482168d6a0" providerId="ADAL" clId="{70CDEE94-7A37-8B48-A346-AB586EE2F740}" dt="2021-05-20T20:41:04.122" v="5218" actId="1036"/>
          <ac:cxnSpMkLst>
            <pc:docMk/>
            <pc:sldMk cId="357033599" sldId="273"/>
            <ac:cxnSpMk id="114" creationId="{5CD498EE-D0A5-7F40-8B74-D87A246D22FF}"/>
          </ac:cxnSpMkLst>
        </pc:cxnChg>
      </pc:sldChg>
      <pc:sldChg chg="addSp delSp modSp add mod addAnim delAnim modAnim">
        <pc:chgData name="Allan Knight" userId="1b6f46b8-c59c-4f5d-bc9b-3a482168d6a0" providerId="ADAL" clId="{70CDEE94-7A37-8B48-A346-AB586EE2F740}" dt="2021-05-26T22:05:25.597" v="7736" actId="1035"/>
        <pc:sldMkLst>
          <pc:docMk/>
          <pc:sldMk cId="1517479327" sldId="274"/>
        </pc:sldMkLst>
        <pc:spChg chg="mod">
          <ac:chgData name="Allan Knight" userId="1b6f46b8-c59c-4f5d-bc9b-3a482168d6a0" providerId="ADAL" clId="{70CDEE94-7A37-8B48-A346-AB586EE2F740}" dt="2021-05-26T20:30:06.911" v="6924" actId="20577"/>
          <ac:spMkLst>
            <pc:docMk/>
            <pc:sldMk cId="1517479327" sldId="274"/>
            <ac:spMk id="59" creationId="{F66786AD-287E-9647-9A80-E610704E8CAC}"/>
          </ac:spMkLst>
        </pc:spChg>
        <pc:spChg chg="mod">
          <ac:chgData name="Allan Knight" userId="1b6f46b8-c59c-4f5d-bc9b-3a482168d6a0" providerId="ADAL" clId="{70CDEE94-7A37-8B48-A346-AB586EE2F740}" dt="2021-05-26T20:33:06.951" v="6964" actId="1076"/>
          <ac:spMkLst>
            <pc:docMk/>
            <pc:sldMk cId="1517479327" sldId="274"/>
            <ac:spMk id="62" creationId="{86868434-EF49-954C-93B0-D5FE58D08833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26T20:30:14.475" v="6942" actId="1035"/>
          <ac:spMkLst>
            <pc:docMk/>
            <pc:sldMk cId="1517479327" sldId="274"/>
            <ac:spMk id="97" creationId="{B7474DEB-3D0A-A548-A92D-669D9EFAAEA1}"/>
          </ac:spMkLst>
        </pc:spChg>
        <pc:spChg chg="mod">
          <ac:chgData name="Allan Knight" userId="1b6f46b8-c59c-4f5d-bc9b-3a482168d6a0" providerId="ADAL" clId="{70CDEE94-7A37-8B48-A346-AB586EE2F740}" dt="2021-05-26T22:05:25.597" v="7736" actId="1035"/>
          <ac:spMkLst>
            <pc:docMk/>
            <pc:sldMk cId="1517479327" sldId="274"/>
            <ac:spMk id="98" creationId="{EC5B98C1-A3CE-E848-9769-D9E56BF2A6D0}"/>
          </ac:spMkLst>
        </pc:spChg>
        <pc:spChg chg="mod">
          <ac:chgData name="Allan Knight" userId="1b6f46b8-c59c-4f5d-bc9b-3a482168d6a0" providerId="ADAL" clId="{70CDEE94-7A37-8B48-A346-AB586EE2F740}" dt="2021-05-26T22:05:21.109" v="7733" actId="1076"/>
          <ac:spMkLst>
            <pc:docMk/>
            <pc:sldMk cId="1517479327" sldId="274"/>
            <ac:spMk id="99" creationId="{4E0FA4B4-F2DE-DE49-A6FC-3343EE14D28E}"/>
          </ac:spMkLst>
        </pc:spChg>
        <pc:spChg chg="mod">
          <ac:chgData name="Allan Knight" userId="1b6f46b8-c59c-4f5d-bc9b-3a482168d6a0" providerId="ADAL" clId="{70CDEE94-7A37-8B48-A346-AB586EE2F740}" dt="2021-05-26T21:24:02.790" v="7131" actId="14100"/>
          <ac:spMkLst>
            <pc:docMk/>
            <pc:sldMk cId="1517479327" sldId="274"/>
            <ac:spMk id="100" creationId="{3DDBFD7F-6679-C74E-B70B-2358C4101334}"/>
          </ac:spMkLst>
        </pc:spChg>
        <pc:graphicFrameChg chg="mod modGraphic">
          <ac:chgData name="Allan Knight" userId="1b6f46b8-c59c-4f5d-bc9b-3a482168d6a0" providerId="ADAL" clId="{70CDEE94-7A37-8B48-A346-AB586EE2F740}" dt="2021-05-26T21:22:02.217" v="7092" actId="20577"/>
          <ac:graphicFrameMkLst>
            <pc:docMk/>
            <pc:sldMk cId="1517479327" sldId="274"/>
            <ac:graphicFrameMk id="104" creationId="{73744061-128E-D749-9136-135F47B4193D}"/>
          </ac:graphicFrameMkLst>
        </pc:graphicFrameChg>
        <pc:picChg chg="mod">
          <ac:chgData name="Allan Knight" userId="1b6f46b8-c59c-4f5d-bc9b-3a482168d6a0" providerId="ADAL" clId="{70CDEE94-7A37-8B48-A346-AB586EE2F740}" dt="2021-05-26T20:33:42.142" v="6967" actId="1076"/>
          <ac:picMkLst>
            <pc:docMk/>
            <pc:sldMk cId="1517479327" sldId="274"/>
            <ac:picMk id="6" creationId="{CC48895C-0CA5-2F47-A26D-2101F37BBB17}"/>
          </ac:picMkLst>
        </pc:picChg>
        <pc:cxnChg chg="mod">
          <ac:chgData name="Allan Knight" userId="1b6f46b8-c59c-4f5d-bc9b-3a482168d6a0" providerId="ADAL" clId="{70CDEE94-7A37-8B48-A346-AB586EE2F740}" dt="2021-05-26T20:34:53.816" v="6979" actId="14100"/>
          <ac:cxnSpMkLst>
            <pc:docMk/>
            <pc:sldMk cId="1517479327" sldId="274"/>
            <ac:cxnSpMk id="35" creationId="{385149A6-D103-5048-A652-A1B4699617DF}"/>
          </ac:cxnSpMkLst>
        </pc:cxnChg>
        <pc:cxnChg chg="add mod">
          <ac:chgData name="Allan Knight" userId="1b6f46b8-c59c-4f5d-bc9b-3a482168d6a0" providerId="ADAL" clId="{70CDEE94-7A37-8B48-A346-AB586EE2F740}" dt="2021-05-26T20:34:37.992" v="6977" actId="14100"/>
          <ac:cxnSpMkLst>
            <pc:docMk/>
            <pc:sldMk cId="1517479327" sldId="274"/>
            <ac:cxnSpMk id="71" creationId="{BA7460D7-9CB0-5344-8672-608CEBFF8134}"/>
          </ac:cxnSpMkLst>
        </pc:cxnChg>
        <pc:cxnChg chg="add mod">
          <ac:chgData name="Allan Knight" userId="1b6f46b8-c59c-4f5d-bc9b-3a482168d6a0" providerId="ADAL" clId="{70CDEE94-7A37-8B48-A346-AB586EE2F740}" dt="2021-05-26T20:36:38.644" v="7001" actId="1036"/>
          <ac:cxnSpMkLst>
            <pc:docMk/>
            <pc:sldMk cId="1517479327" sldId="274"/>
            <ac:cxnSpMk id="74" creationId="{64B0E7DD-B4E2-5143-A76D-9817DE8F4AC3}"/>
          </ac:cxnSpMkLst>
        </pc:cxnChg>
        <pc:cxnChg chg="del">
          <ac:chgData name="Allan Knight" userId="1b6f46b8-c59c-4f5d-bc9b-3a482168d6a0" providerId="ADAL" clId="{70CDEE94-7A37-8B48-A346-AB586EE2F740}" dt="2021-05-20T05:29:37.177" v="4702" actId="478"/>
          <ac:cxnSpMkLst>
            <pc:docMk/>
            <pc:sldMk cId="1517479327" sldId="274"/>
            <ac:cxnSpMk id="74" creationId="{A04E7283-F5DC-5440-A595-C62A5F19AA07}"/>
          </ac:cxnSpMkLst>
        </pc:cxnChg>
        <pc:cxnChg chg="del">
          <ac:chgData name="Allan Knight" userId="1b6f46b8-c59c-4f5d-bc9b-3a482168d6a0" providerId="ADAL" clId="{70CDEE94-7A37-8B48-A346-AB586EE2F740}" dt="2021-05-20T05:29:37.177" v="4702" actId="478"/>
          <ac:cxnSpMkLst>
            <pc:docMk/>
            <pc:sldMk cId="1517479327" sldId="274"/>
            <ac:cxnSpMk id="75" creationId="{2CDDAF83-976A-A240-A676-80015F067487}"/>
          </ac:cxnSpMkLst>
        </pc:cxnChg>
        <pc:cxnChg chg="add mod">
          <ac:chgData name="Allan Knight" userId="1b6f46b8-c59c-4f5d-bc9b-3a482168d6a0" providerId="ADAL" clId="{70CDEE94-7A37-8B48-A346-AB586EE2F740}" dt="2021-05-26T20:36:02.731" v="6997" actId="14100"/>
          <ac:cxnSpMkLst>
            <pc:docMk/>
            <pc:sldMk cId="1517479327" sldId="274"/>
            <ac:cxnSpMk id="75" creationId="{D343F601-A3D6-2E44-BCAF-997F2668E417}"/>
          </ac:cxnSpMkLst>
        </pc:cxnChg>
        <pc:cxnChg chg="add mod">
          <ac:chgData name="Allan Knight" userId="1b6f46b8-c59c-4f5d-bc9b-3a482168d6a0" providerId="ADAL" clId="{70CDEE94-7A37-8B48-A346-AB586EE2F740}" dt="2021-05-26T20:35:07.130" v="6985" actId="1038"/>
          <ac:cxnSpMkLst>
            <pc:docMk/>
            <pc:sldMk cId="1517479327" sldId="274"/>
            <ac:cxnSpMk id="76" creationId="{0883168A-097E-AB46-A35C-937D934CE30F}"/>
          </ac:cxnSpMkLst>
        </pc:cxnChg>
        <pc:cxnChg chg="del">
          <ac:chgData name="Allan Knight" userId="1b6f46b8-c59c-4f5d-bc9b-3a482168d6a0" providerId="ADAL" clId="{70CDEE94-7A37-8B48-A346-AB586EE2F740}" dt="2021-05-20T05:29:33.800" v="4701" actId="478"/>
          <ac:cxnSpMkLst>
            <pc:docMk/>
            <pc:sldMk cId="1517479327" sldId="274"/>
            <ac:cxnSpMk id="76" creationId="{60FDC0BA-33D0-1546-B79E-E4DF05DBB0E4}"/>
          </ac:cxnSpMkLst>
        </pc:cxnChg>
        <pc:cxnChg chg="add mod">
          <ac:chgData name="Allan Knight" userId="1b6f46b8-c59c-4f5d-bc9b-3a482168d6a0" providerId="ADAL" clId="{70CDEE94-7A37-8B48-A346-AB586EE2F740}" dt="2021-05-26T20:35:32.764" v="6993" actId="1038"/>
          <ac:cxnSpMkLst>
            <pc:docMk/>
            <pc:sldMk cId="1517479327" sldId="274"/>
            <ac:cxnSpMk id="77" creationId="{77E0CCDB-64CF-3143-95CA-5B6DD15A91A6}"/>
          </ac:cxnSpMkLst>
        </pc:cxnChg>
        <pc:cxnChg chg="add del mod">
          <ac:chgData name="Allan Knight" userId="1b6f46b8-c59c-4f5d-bc9b-3a482168d6a0" providerId="ADAL" clId="{70CDEE94-7A37-8B48-A346-AB586EE2F740}" dt="2021-05-26T20:37:32.697" v="7006" actId="1036"/>
          <ac:cxnSpMkLst>
            <pc:docMk/>
            <pc:sldMk cId="1517479327" sldId="274"/>
            <ac:cxnSpMk id="101" creationId="{31F682DC-7A1B-E84E-A40F-EF1F8371BE72}"/>
          </ac:cxnSpMkLst>
        </pc:cxnChg>
        <pc:cxnChg chg="mod">
          <ac:chgData name="Allan Knight" userId="1b6f46b8-c59c-4f5d-bc9b-3a482168d6a0" providerId="ADAL" clId="{70CDEE94-7A37-8B48-A346-AB586EE2F740}" dt="2021-05-20T05:29:49.036" v="4704" actId="14100"/>
          <ac:cxnSpMkLst>
            <pc:docMk/>
            <pc:sldMk cId="1517479327" sldId="274"/>
            <ac:cxnSpMk id="103" creationId="{A547D3AA-CBA9-3C46-9FE2-8BF245CF220A}"/>
          </ac:cxnSpMkLst>
        </pc:cxnChg>
        <pc:cxnChg chg="del">
          <ac:chgData name="Allan Knight" userId="1b6f46b8-c59c-4f5d-bc9b-3a482168d6a0" providerId="ADAL" clId="{70CDEE94-7A37-8B48-A346-AB586EE2F740}" dt="2021-05-26T20:53:09.128" v="7048" actId="478"/>
          <ac:cxnSpMkLst>
            <pc:docMk/>
            <pc:sldMk cId="1517479327" sldId="274"/>
            <ac:cxnSpMk id="108" creationId="{9679882B-3E16-3C47-A859-83CD3F2D05C2}"/>
          </ac:cxnSpMkLst>
        </pc:cxnChg>
        <pc:cxnChg chg="add mod">
          <ac:chgData name="Allan Knight" userId="1b6f46b8-c59c-4f5d-bc9b-3a482168d6a0" providerId="ADAL" clId="{70CDEE94-7A37-8B48-A346-AB586EE2F740}" dt="2021-05-26T20:59:06.145" v="7072" actId="1035"/>
          <ac:cxnSpMkLst>
            <pc:docMk/>
            <pc:sldMk cId="1517479327" sldId="274"/>
            <ac:cxnSpMk id="110" creationId="{26C75026-12D2-6448-8D3E-752D42AC2534}"/>
          </ac:cxnSpMkLst>
        </pc:cxnChg>
      </pc:sldChg>
      <pc:sldChg chg="addSp delSp modSp add mod addAnim delAnim modAnim">
        <pc:chgData name="Allan Knight" userId="1b6f46b8-c59c-4f5d-bc9b-3a482168d6a0" providerId="ADAL" clId="{70CDEE94-7A37-8B48-A346-AB586EE2F740}" dt="2021-05-26T22:05:47.840" v="7739" actId="1076"/>
        <pc:sldMkLst>
          <pc:docMk/>
          <pc:sldMk cId="598166656" sldId="275"/>
        </pc:sldMkLst>
        <pc:spChg chg="mod">
          <ac:chgData name="Allan Knight" userId="1b6f46b8-c59c-4f5d-bc9b-3a482168d6a0" providerId="ADAL" clId="{70CDEE94-7A37-8B48-A346-AB586EE2F740}" dt="2021-05-21T06:01:50.689" v="5662" actId="1038"/>
          <ac:spMkLst>
            <pc:docMk/>
            <pc:sldMk cId="598166656" sldId="275"/>
            <ac:spMk id="9" creationId="{DC3B9B47-F39B-4290-9896-7F91936CE92F}"/>
          </ac:spMkLst>
        </pc:spChg>
        <pc:spChg chg="mod">
          <ac:chgData name="Allan Knight" userId="1b6f46b8-c59c-4f5d-bc9b-3a482168d6a0" providerId="ADAL" clId="{70CDEE94-7A37-8B48-A346-AB586EE2F740}" dt="2021-05-21T06:01:50.689" v="5662" actId="1038"/>
          <ac:spMkLst>
            <pc:docMk/>
            <pc:sldMk cId="598166656" sldId="275"/>
            <ac:spMk id="19" creationId="{DDF72C7A-5CFA-443D-8120-3C2DAB0F49C5}"/>
          </ac:spMkLst>
        </pc:spChg>
        <pc:spChg chg="mod">
          <ac:chgData name="Allan Knight" userId="1b6f46b8-c59c-4f5d-bc9b-3a482168d6a0" providerId="ADAL" clId="{70CDEE94-7A37-8B48-A346-AB586EE2F740}" dt="2021-05-21T06:01:50.689" v="5662" actId="1038"/>
          <ac:spMkLst>
            <pc:docMk/>
            <pc:sldMk cId="598166656" sldId="275"/>
            <ac:spMk id="55" creationId="{19661149-74BD-8340-B429-301BA23D559F}"/>
          </ac:spMkLst>
        </pc:spChg>
        <pc:spChg chg="mod">
          <ac:chgData name="Allan Knight" userId="1b6f46b8-c59c-4f5d-bc9b-3a482168d6a0" providerId="ADAL" clId="{70CDEE94-7A37-8B48-A346-AB586EE2F740}" dt="2021-05-21T05:53:46.095" v="5587" actId="20577"/>
          <ac:spMkLst>
            <pc:docMk/>
            <pc:sldMk cId="598166656" sldId="275"/>
            <ac:spMk id="59" creationId="{F66786AD-287E-9647-9A80-E610704E8CAC}"/>
          </ac:spMkLst>
        </pc:spChg>
        <pc:spChg chg="del">
          <ac:chgData name="Allan Knight" userId="1b6f46b8-c59c-4f5d-bc9b-3a482168d6a0" providerId="ADAL" clId="{70CDEE94-7A37-8B48-A346-AB586EE2F740}" dt="2021-05-21T05:14:46.704" v="5294" actId="478"/>
          <ac:spMkLst>
            <pc:docMk/>
            <pc:sldMk cId="598166656" sldId="275"/>
            <ac:spMk id="62" creationId="{86868434-EF49-954C-93B0-D5FE58D08833}"/>
          </ac:spMkLst>
        </pc:spChg>
        <pc:spChg chg="add mod">
          <ac:chgData name="Allan Knight" userId="1b6f46b8-c59c-4f5d-bc9b-3a482168d6a0" providerId="ADAL" clId="{70CDEE94-7A37-8B48-A346-AB586EE2F740}" dt="2021-05-21T06:01:50.689" v="5662" actId="1038"/>
          <ac:spMkLst>
            <pc:docMk/>
            <pc:sldMk cId="598166656" sldId="275"/>
            <ac:spMk id="69" creationId="{D68175E2-F38D-2347-9E41-709F20DC4485}"/>
          </ac:spMkLst>
        </pc:spChg>
        <pc:spChg chg="mod">
          <ac:chgData name="Allan Knight" userId="1b6f46b8-c59c-4f5d-bc9b-3a482168d6a0" providerId="ADAL" clId="{70CDEE94-7A37-8B48-A346-AB586EE2F740}" dt="2021-05-21T05:11:49.783" v="5270" actId="1076"/>
          <ac:spMkLst>
            <pc:docMk/>
            <pc:sldMk cId="598166656" sldId="275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21T05:11:49.783" v="5270" actId="1076"/>
          <ac:spMkLst>
            <pc:docMk/>
            <pc:sldMk cId="598166656" sldId="275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21T05:58:43.820" v="5607" actId="20577"/>
          <ac:spMkLst>
            <pc:docMk/>
            <pc:sldMk cId="598166656" sldId="275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21T05:11:49.783" v="5270" actId="1076"/>
          <ac:spMkLst>
            <pc:docMk/>
            <pc:sldMk cId="598166656" sldId="275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21T05:11:49.783" v="5270" actId="1076"/>
          <ac:spMkLst>
            <pc:docMk/>
            <pc:sldMk cId="598166656" sldId="275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21T05:11:49.783" v="5270" actId="1076"/>
          <ac:spMkLst>
            <pc:docMk/>
            <pc:sldMk cId="598166656" sldId="275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21T05:58:58.119" v="5617" actId="20577"/>
          <ac:spMkLst>
            <pc:docMk/>
            <pc:sldMk cId="598166656" sldId="275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21T05:11:49.783" v="5270" actId="1076"/>
          <ac:spMkLst>
            <pc:docMk/>
            <pc:sldMk cId="598166656" sldId="275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21T05:11:49.783" v="5270" actId="1076"/>
          <ac:spMkLst>
            <pc:docMk/>
            <pc:sldMk cId="598166656" sldId="275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21T05:11:49.783" v="5270" actId="1076"/>
          <ac:spMkLst>
            <pc:docMk/>
            <pc:sldMk cId="598166656" sldId="275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21T05:59:15.711" v="5625" actId="20577"/>
          <ac:spMkLst>
            <pc:docMk/>
            <pc:sldMk cId="598166656" sldId="275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21T05:59:19.424" v="5627" actId="20577"/>
          <ac:spMkLst>
            <pc:docMk/>
            <pc:sldMk cId="598166656" sldId="275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21T05:59:22.877" v="5629" actId="20577"/>
          <ac:spMkLst>
            <pc:docMk/>
            <pc:sldMk cId="598166656" sldId="275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21T05:59:26.531" v="5631" actId="20577"/>
          <ac:spMkLst>
            <pc:docMk/>
            <pc:sldMk cId="598166656" sldId="275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21T05:59:30.891" v="5633" actId="20577"/>
          <ac:spMkLst>
            <pc:docMk/>
            <pc:sldMk cId="598166656" sldId="275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21T05:59:34.012" v="5635" actId="20577"/>
          <ac:spMkLst>
            <pc:docMk/>
            <pc:sldMk cId="598166656" sldId="275"/>
            <ac:spMk id="97" creationId="{B7474DEB-3D0A-A548-A92D-669D9EFAAEA1}"/>
          </ac:spMkLst>
        </pc:spChg>
        <pc:spChg chg="mod">
          <ac:chgData name="Allan Knight" userId="1b6f46b8-c59c-4f5d-bc9b-3a482168d6a0" providerId="ADAL" clId="{70CDEE94-7A37-8B48-A346-AB586EE2F740}" dt="2021-05-26T21:26:47.940" v="7191" actId="1035"/>
          <ac:spMkLst>
            <pc:docMk/>
            <pc:sldMk cId="598166656" sldId="275"/>
            <ac:spMk id="98" creationId="{EC5B98C1-A3CE-E848-9769-D9E56BF2A6D0}"/>
          </ac:spMkLst>
        </pc:spChg>
        <pc:spChg chg="mod">
          <ac:chgData name="Allan Knight" userId="1b6f46b8-c59c-4f5d-bc9b-3a482168d6a0" providerId="ADAL" clId="{70CDEE94-7A37-8B48-A346-AB586EE2F740}" dt="2021-05-26T22:05:41.456" v="7738" actId="1076"/>
          <ac:spMkLst>
            <pc:docMk/>
            <pc:sldMk cId="598166656" sldId="275"/>
            <ac:spMk id="99" creationId="{4E0FA4B4-F2DE-DE49-A6FC-3343EE14D28E}"/>
          </ac:spMkLst>
        </pc:spChg>
        <pc:spChg chg="mod">
          <ac:chgData name="Allan Knight" userId="1b6f46b8-c59c-4f5d-bc9b-3a482168d6a0" providerId="ADAL" clId="{70CDEE94-7A37-8B48-A346-AB586EE2F740}" dt="2021-05-26T22:05:47.840" v="7739" actId="1076"/>
          <ac:spMkLst>
            <pc:docMk/>
            <pc:sldMk cId="598166656" sldId="275"/>
            <ac:spMk id="100" creationId="{3DDBFD7F-6679-C74E-B70B-2358C4101334}"/>
          </ac:spMkLst>
        </pc:spChg>
        <pc:graphicFrameChg chg="add mod modGraphic">
          <ac:chgData name="Allan Knight" userId="1b6f46b8-c59c-4f5d-bc9b-3a482168d6a0" providerId="ADAL" clId="{70CDEE94-7A37-8B48-A346-AB586EE2F740}" dt="2021-05-21T05:59:11.297" v="5623" actId="20577"/>
          <ac:graphicFrameMkLst>
            <pc:docMk/>
            <pc:sldMk cId="598166656" sldId="275"/>
            <ac:graphicFrameMk id="71" creationId="{7B87E9DE-A916-8744-B8F9-42318A4F7FE9}"/>
          </ac:graphicFrameMkLst>
        </pc:graphicFrameChg>
        <pc:graphicFrameChg chg="del mod">
          <ac:chgData name="Allan Knight" userId="1b6f46b8-c59c-4f5d-bc9b-3a482168d6a0" providerId="ADAL" clId="{70CDEE94-7A37-8B48-A346-AB586EE2F740}" dt="2021-05-21T05:58:00.074" v="5596" actId="478"/>
          <ac:graphicFrameMkLst>
            <pc:docMk/>
            <pc:sldMk cId="598166656" sldId="275"/>
            <ac:graphicFrameMk id="80" creationId="{53B2C358-2B39-E542-A4FF-138C46D392D1}"/>
          </ac:graphicFrameMkLst>
        </pc:graphicFrameChg>
        <pc:picChg chg="del">
          <ac:chgData name="Allan Knight" userId="1b6f46b8-c59c-4f5d-bc9b-3a482168d6a0" providerId="ADAL" clId="{70CDEE94-7A37-8B48-A346-AB586EE2F740}" dt="2021-05-21T05:08:20.290" v="5227" actId="478"/>
          <ac:picMkLst>
            <pc:docMk/>
            <pc:sldMk cId="598166656" sldId="275"/>
            <ac:picMk id="2" creationId="{52D1EE71-88C9-4310-B329-D81F022CBE98}"/>
          </ac:picMkLst>
        </pc:picChg>
        <pc:picChg chg="add mod">
          <ac:chgData name="Allan Knight" userId="1b6f46b8-c59c-4f5d-bc9b-3a482168d6a0" providerId="ADAL" clId="{70CDEE94-7A37-8B48-A346-AB586EE2F740}" dt="2021-05-21T06:01:50.689" v="5662" actId="1038"/>
          <ac:picMkLst>
            <pc:docMk/>
            <pc:sldMk cId="598166656" sldId="275"/>
            <ac:picMk id="58" creationId="{2B390ADB-406C-1445-9E2E-638DB6B1532A}"/>
          </ac:picMkLst>
        </pc:picChg>
        <pc:cxnChg chg="del">
          <ac:chgData name="Allan Knight" userId="1b6f46b8-c59c-4f5d-bc9b-3a482168d6a0" providerId="ADAL" clId="{70CDEE94-7A37-8B48-A346-AB586EE2F740}" dt="2021-05-21T05:10:01.331" v="5242" actId="478"/>
          <ac:cxnSpMkLst>
            <pc:docMk/>
            <pc:sldMk cId="598166656" sldId="275"/>
            <ac:cxnSpMk id="7" creationId="{FC3DFFBA-A4E3-A741-A021-93646A558157}"/>
          </ac:cxnSpMkLst>
        </pc:cxnChg>
        <pc:cxnChg chg="del">
          <ac:chgData name="Allan Knight" userId="1b6f46b8-c59c-4f5d-bc9b-3a482168d6a0" providerId="ADAL" clId="{70CDEE94-7A37-8B48-A346-AB586EE2F740}" dt="2021-05-21T05:13:19.015" v="5281" actId="478"/>
          <ac:cxnSpMkLst>
            <pc:docMk/>
            <pc:sldMk cId="598166656" sldId="275"/>
            <ac:cxnSpMk id="31" creationId="{E6745762-000C-DD41-9A92-4562D4906781}"/>
          </ac:cxnSpMkLst>
        </pc:cxnChg>
        <pc:cxnChg chg="del">
          <ac:chgData name="Allan Knight" userId="1b6f46b8-c59c-4f5d-bc9b-3a482168d6a0" providerId="ADAL" clId="{70CDEE94-7A37-8B48-A346-AB586EE2F740}" dt="2021-05-21T05:11:10.655" v="5247" actId="478"/>
          <ac:cxnSpMkLst>
            <pc:docMk/>
            <pc:sldMk cId="598166656" sldId="275"/>
            <ac:cxnSpMk id="35" creationId="{385149A6-D103-5048-A652-A1B4699617DF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40" creationId="{1885C044-BC5E-1648-A9BA-6E86E67E4153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41" creationId="{6B2DD22A-ADA8-B346-802D-6B0B9086C8B6}"/>
          </ac:cxnSpMkLst>
        </pc:cxnChg>
        <pc:cxnChg chg="add del">
          <ac:chgData name="Allan Knight" userId="1b6f46b8-c59c-4f5d-bc9b-3a482168d6a0" providerId="ADAL" clId="{70CDEE94-7A37-8B48-A346-AB586EE2F740}" dt="2021-05-21T05:10:47.070" v="5245" actId="478"/>
          <ac:cxnSpMkLst>
            <pc:docMk/>
            <pc:sldMk cId="598166656" sldId="275"/>
            <ac:cxnSpMk id="42" creationId="{2BFE88CA-DAAA-D141-9BB1-4ED0334A703B}"/>
          </ac:cxnSpMkLst>
        </pc:cxnChg>
        <pc:cxnChg chg="add del">
          <ac:chgData name="Allan Knight" userId="1b6f46b8-c59c-4f5d-bc9b-3a482168d6a0" providerId="ADAL" clId="{70CDEE94-7A37-8B48-A346-AB586EE2F740}" dt="2021-05-21T05:10:47.070" v="5245" actId="478"/>
          <ac:cxnSpMkLst>
            <pc:docMk/>
            <pc:sldMk cId="598166656" sldId="275"/>
            <ac:cxnSpMk id="45" creationId="{FD597E9E-7CED-4443-92FE-F705D6EF74A0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46" creationId="{89FCC3A2-EE11-AD47-A596-8A4DD6CFB3BF}"/>
          </ac:cxnSpMkLst>
        </pc:cxnChg>
        <pc:cxnChg chg="add del">
          <ac:chgData name="Allan Knight" userId="1b6f46b8-c59c-4f5d-bc9b-3a482168d6a0" providerId="ADAL" clId="{70CDEE94-7A37-8B48-A346-AB586EE2F740}" dt="2021-05-21T05:10:47.070" v="5245" actId="478"/>
          <ac:cxnSpMkLst>
            <pc:docMk/>
            <pc:sldMk cId="598166656" sldId="275"/>
            <ac:cxnSpMk id="47" creationId="{EC453B1F-E4F1-8644-A028-D4606EC53761}"/>
          </ac:cxnSpMkLst>
        </pc:cxnChg>
        <pc:cxnChg chg="add del">
          <ac:chgData name="Allan Knight" userId="1b6f46b8-c59c-4f5d-bc9b-3a482168d6a0" providerId="ADAL" clId="{70CDEE94-7A37-8B48-A346-AB586EE2F740}" dt="2021-05-21T05:10:47.070" v="5245" actId="478"/>
          <ac:cxnSpMkLst>
            <pc:docMk/>
            <pc:sldMk cId="598166656" sldId="275"/>
            <ac:cxnSpMk id="48" creationId="{1C1BE95A-508E-9245-8F07-B901A9AF92C6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50" creationId="{CE55B1C7-B38B-7B4E-AC14-9E6738C83495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51" creationId="{38D30424-8DE7-4749-A053-07C94344B1CB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52" creationId="{D1C00007-4C96-644C-883B-845ACDD7E22F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53" creationId="{685CD5F6-0663-664D-BAD4-0C8C03B87537}"/>
          </ac:cxnSpMkLst>
        </pc:cxnChg>
        <pc:cxnChg chg="del mod">
          <ac:chgData name="Allan Knight" userId="1b6f46b8-c59c-4f5d-bc9b-3a482168d6a0" providerId="ADAL" clId="{70CDEE94-7A37-8B48-A346-AB586EE2F740}" dt="2021-05-21T05:13:56.733" v="5286" actId="478"/>
          <ac:cxnSpMkLst>
            <pc:docMk/>
            <pc:sldMk cId="598166656" sldId="275"/>
            <ac:cxnSpMk id="54" creationId="{9A71BEF1-2338-9A44-9DC9-60B05FE2F5C7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56" creationId="{1A743D9B-20FC-2749-A082-13F49F5B403C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57" creationId="{CF4CC2A6-25A7-4346-9009-0542CFDEC027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60" creationId="{FDC72838-5DD2-1349-AF3F-11C76B222673}"/>
          </ac:cxnSpMkLst>
        </pc:cxnChg>
        <pc:cxnChg chg="del">
          <ac:chgData name="Allan Knight" userId="1b6f46b8-c59c-4f5d-bc9b-3a482168d6a0" providerId="ADAL" clId="{70CDEE94-7A37-8B48-A346-AB586EE2F740}" dt="2021-05-21T05:11:06.966" v="5246" actId="478"/>
          <ac:cxnSpMkLst>
            <pc:docMk/>
            <pc:sldMk cId="598166656" sldId="275"/>
            <ac:cxnSpMk id="61" creationId="{1A9068BB-CE2F-8842-B70C-FE768058B32E}"/>
          </ac:cxnSpMkLst>
        </pc:cxnChg>
        <pc:cxnChg chg="add del 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63" creationId="{2912FBC3-D5F9-3944-8CC5-B905560B3043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64" creationId="{9E1858EA-0FB7-7342-9ECE-D397EB30ECB4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65" creationId="{28630F09-B8B1-844A-9222-DCA4927653A4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66" creationId="{B43E6D18-576F-054D-84FD-D3B81E91A84B}"/>
          </ac:cxnSpMkLst>
        </pc:cxnChg>
        <pc:cxnChg chg="del">
          <ac:chgData name="Allan Knight" userId="1b6f46b8-c59c-4f5d-bc9b-3a482168d6a0" providerId="ADAL" clId="{70CDEE94-7A37-8B48-A346-AB586EE2F740}" dt="2021-05-21T05:11:06.966" v="5246" actId="478"/>
          <ac:cxnSpMkLst>
            <pc:docMk/>
            <pc:sldMk cId="598166656" sldId="275"/>
            <ac:cxnSpMk id="67" creationId="{D3975B13-B534-5B4F-B208-E7FA0431A73A}"/>
          </ac:cxnSpMkLst>
        </pc:cxnChg>
        <pc:cxnChg chg="add 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68" creationId="{6FB026C5-88AA-E348-BBAE-AC52249B0F37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70" creationId="{3B5EB0A6-7ABC-8D49-A35E-968C0FE0AD87}"/>
          </ac:cxnSpMkLst>
        </pc:cxnChg>
        <pc:cxnChg chg="mod">
          <ac:chgData name="Allan Knight" userId="1b6f46b8-c59c-4f5d-bc9b-3a482168d6a0" providerId="ADAL" clId="{70CDEE94-7A37-8B48-A346-AB586EE2F740}" dt="2021-05-21T06:01:50.689" v="5662" actId="1038"/>
          <ac:cxnSpMkLst>
            <pc:docMk/>
            <pc:sldMk cId="598166656" sldId="275"/>
            <ac:cxnSpMk id="81" creationId="{016AF3E1-F149-304C-B2D5-23D0C57A721A}"/>
          </ac:cxnSpMkLst>
        </pc:cxnChg>
      </pc:sldChg>
      <pc:sldChg chg="addSp delSp modSp add mod delAnim modAnim">
        <pc:chgData name="Allan Knight" userId="1b6f46b8-c59c-4f5d-bc9b-3a482168d6a0" providerId="ADAL" clId="{70CDEE94-7A37-8B48-A346-AB586EE2F740}" dt="2021-05-26T22:06:47.092" v="7750" actId="1076"/>
        <pc:sldMkLst>
          <pc:docMk/>
          <pc:sldMk cId="1979577696" sldId="276"/>
        </pc:sldMkLst>
        <pc:spChg chg="add del mod">
          <ac:chgData name="Allan Knight" userId="1b6f46b8-c59c-4f5d-bc9b-3a482168d6a0" providerId="ADAL" clId="{70CDEE94-7A37-8B48-A346-AB586EE2F740}" dt="2021-05-23T06:17:45.952" v="6448"/>
          <ac:spMkLst>
            <pc:docMk/>
            <pc:sldMk cId="1979577696" sldId="276"/>
            <ac:spMk id="2" creationId="{E5BCA77E-3954-A64D-9A9E-1EB63633EC94}"/>
          </ac:spMkLst>
        </pc:spChg>
        <pc:spChg chg="mod">
          <ac:chgData name="Allan Knight" userId="1b6f46b8-c59c-4f5d-bc9b-3a482168d6a0" providerId="ADAL" clId="{70CDEE94-7A37-8B48-A346-AB586EE2F740}" dt="2021-05-23T06:16:14.614" v="6416"/>
          <ac:spMkLst>
            <pc:docMk/>
            <pc:sldMk cId="1979577696" sldId="276"/>
            <ac:spMk id="59" creationId="{F66786AD-287E-9647-9A80-E610704E8CAC}"/>
          </ac:spMkLst>
        </pc:spChg>
        <pc:spChg chg="add mod">
          <ac:chgData name="Allan Knight" userId="1b6f46b8-c59c-4f5d-bc9b-3a482168d6a0" providerId="ADAL" clId="{70CDEE94-7A37-8B48-A346-AB586EE2F740}" dt="2021-05-23T06:15:39.201" v="6414"/>
          <ac:spMkLst>
            <pc:docMk/>
            <pc:sldMk cId="1979577696" sldId="276"/>
            <ac:spMk id="61" creationId="{3AEAEA3B-BA11-3E43-9211-944DFC84C7A3}"/>
          </ac:spMkLst>
        </pc:spChg>
        <pc:spChg chg="add mod">
          <ac:chgData name="Allan Knight" userId="1b6f46b8-c59c-4f5d-bc9b-3a482168d6a0" providerId="ADAL" clId="{70CDEE94-7A37-8B48-A346-AB586EE2F740}" dt="2021-05-23T06:17:56.803" v="6449"/>
          <ac:spMkLst>
            <pc:docMk/>
            <pc:sldMk cId="1979577696" sldId="276"/>
            <ac:spMk id="62" creationId="{32CFE14B-A8FD-8346-A73A-5FCE84E11BDB}"/>
          </ac:spMkLst>
        </pc:spChg>
        <pc:spChg chg="add del mod">
          <ac:chgData name="Allan Knight" userId="1b6f46b8-c59c-4f5d-bc9b-3a482168d6a0" providerId="ADAL" clId="{70CDEE94-7A37-8B48-A346-AB586EE2F740}" dt="2021-05-23T06:20:58.158" v="6460"/>
          <ac:spMkLst>
            <pc:docMk/>
            <pc:sldMk cId="1979577696" sldId="276"/>
            <ac:spMk id="72" creationId="{99F8789B-7770-794E-8F3E-D96F58FBF2F8}"/>
          </ac:spMkLst>
        </pc:spChg>
        <pc:spChg chg="add del mod">
          <ac:chgData name="Allan Knight" userId="1b6f46b8-c59c-4f5d-bc9b-3a482168d6a0" providerId="ADAL" clId="{70CDEE94-7A37-8B48-A346-AB586EE2F740}" dt="2021-05-23T06:20:58.158" v="6460"/>
          <ac:spMkLst>
            <pc:docMk/>
            <pc:sldMk cId="1979577696" sldId="276"/>
            <ac:spMk id="73" creationId="{52EA8C69-4128-E34B-9FF5-31F75F6CD122}"/>
          </ac:spMkLst>
        </pc:spChg>
        <pc:spChg chg="add del mod">
          <ac:chgData name="Allan Knight" userId="1b6f46b8-c59c-4f5d-bc9b-3a482168d6a0" providerId="ADAL" clId="{70CDEE94-7A37-8B48-A346-AB586EE2F740}" dt="2021-05-23T06:20:58.158" v="6460"/>
          <ac:spMkLst>
            <pc:docMk/>
            <pc:sldMk cId="1979577696" sldId="276"/>
            <ac:spMk id="74" creationId="{E05BDF1A-F4C1-FE47-A09A-36AA4B8FC698}"/>
          </ac:spMkLst>
        </pc:spChg>
        <pc:spChg chg="add mod">
          <ac:chgData name="Allan Knight" userId="1b6f46b8-c59c-4f5d-bc9b-3a482168d6a0" providerId="ADAL" clId="{70CDEE94-7A37-8B48-A346-AB586EE2F740}" dt="2021-05-23T06:21:08.560" v="6462"/>
          <ac:spMkLst>
            <pc:docMk/>
            <pc:sldMk cId="1979577696" sldId="276"/>
            <ac:spMk id="75" creationId="{58BEEFEF-BC70-1C4B-B032-211C2E2D4059}"/>
          </ac:spMkLst>
        </pc:spChg>
        <pc:spChg chg="add mod">
          <ac:chgData name="Allan Knight" userId="1b6f46b8-c59c-4f5d-bc9b-3a482168d6a0" providerId="ADAL" clId="{70CDEE94-7A37-8B48-A346-AB586EE2F740}" dt="2021-05-26T22:06:42.529" v="7749" actId="1076"/>
          <ac:spMkLst>
            <pc:docMk/>
            <pc:sldMk cId="1979577696" sldId="276"/>
            <ac:spMk id="76" creationId="{0427CE22-4DB2-E842-8499-06392548753D}"/>
          </ac:spMkLst>
        </pc:spChg>
        <pc:spChg chg="add mod">
          <ac:chgData name="Allan Knight" userId="1b6f46b8-c59c-4f5d-bc9b-3a482168d6a0" providerId="ADAL" clId="{70CDEE94-7A37-8B48-A346-AB586EE2F740}" dt="2021-05-26T22:06:47.092" v="7750" actId="1076"/>
          <ac:spMkLst>
            <pc:docMk/>
            <pc:sldMk cId="1979577696" sldId="276"/>
            <ac:spMk id="77" creationId="{5802EEC2-8C29-7A42-AB71-9C9686CF2152}"/>
          </ac:spMkLst>
        </pc:spChg>
        <pc:spChg chg="mod">
          <ac:chgData name="Allan Knight" userId="1b6f46b8-c59c-4f5d-bc9b-3a482168d6a0" providerId="ADAL" clId="{70CDEE94-7A37-8B48-A346-AB586EE2F740}" dt="2021-05-26T21:32:40.308" v="7330" actId="20577"/>
          <ac:spMkLst>
            <pc:docMk/>
            <pc:sldMk cId="1979577696" sldId="276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23T06:16:32.276" v="6444" actId="1037"/>
          <ac:spMkLst>
            <pc:docMk/>
            <pc:sldMk cId="1979577696" sldId="276"/>
            <ac:spMk id="97" creationId="{B7474DEB-3D0A-A548-A92D-669D9EFAAEA1}"/>
          </ac:spMkLst>
        </pc:spChg>
        <pc:spChg chg="del">
          <ac:chgData name="Allan Knight" userId="1b6f46b8-c59c-4f5d-bc9b-3a482168d6a0" providerId="ADAL" clId="{70CDEE94-7A37-8B48-A346-AB586EE2F740}" dt="2021-05-23T06:21:06.831" v="6461" actId="478"/>
          <ac:spMkLst>
            <pc:docMk/>
            <pc:sldMk cId="1979577696" sldId="276"/>
            <ac:spMk id="98" creationId="{EC5B98C1-A3CE-E848-9769-D9E56BF2A6D0}"/>
          </ac:spMkLst>
        </pc:spChg>
        <pc:spChg chg="del">
          <ac:chgData name="Allan Knight" userId="1b6f46b8-c59c-4f5d-bc9b-3a482168d6a0" providerId="ADAL" clId="{70CDEE94-7A37-8B48-A346-AB586EE2F740}" dt="2021-05-23T06:21:06.831" v="6461" actId="478"/>
          <ac:spMkLst>
            <pc:docMk/>
            <pc:sldMk cId="1979577696" sldId="276"/>
            <ac:spMk id="99" creationId="{4E0FA4B4-F2DE-DE49-A6FC-3343EE14D28E}"/>
          </ac:spMkLst>
        </pc:spChg>
        <pc:spChg chg="del">
          <ac:chgData name="Allan Knight" userId="1b6f46b8-c59c-4f5d-bc9b-3a482168d6a0" providerId="ADAL" clId="{70CDEE94-7A37-8B48-A346-AB586EE2F740}" dt="2021-05-23T06:21:06.831" v="6461" actId="478"/>
          <ac:spMkLst>
            <pc:docMk/>
            <pc:sldMk cId="1979577696" sldId="276"/>
            <ac:spMk id="100" creationId="{3DDBFD7F-6679-C74E-B70B-2358C4101334}"/>
          </ac:spMkLst>
        </pc:spChg>
        <pc:graphicFrameChg chg="mod modGraphic">
          <ac:chgData name="Allan Knight" userId="1b6f46b8-c59c-4f5d-bc9b-3a482168d6a0" providerId="ADAL" clId="{70CDEE94-7A37-8B48-A346-AB586EE2F740}" dt="2021-05-26T21:34:33.663" v="7395" actId="1035"/>
          <ac:graphicFrameMkLst>
            <pc:docMk/>
            <pc:sldMk cId="1979577696" sldId="276"/>
            <ac:graphicFrameMk id="71" creationId="{7B87E9DE-A916-8744-B8F9-42318A4F7FE9}"/>
          </ac:graphicFrameMkLst>
        </pc:graphicFrameChg>
        <pc:picChg chg="mod">
          <ac:chgData name="Allan Knight" userId="1b6f46b8-c59c-4f5d-bc9b-3a482168d6a0" providerId="ADAL" clId="{70CDEE94-7A37-8B48-A346-AB586EE2F740}" dt="2021-05-23T06:23:53.736" v="6488" actId="1076"/>
          <ac:picMkLst>
            <pc:docMk/>
            <pc:sldMk cId="1979577696" sldId="276"/>
            <ac:picMk id="58" creationId="{2B390ADB-406C-1445-9E2E-638DB6B1532A}"/>
          </ac:picMkLst>
        </pc:picChg>
        <pc:cxnChg chg="add mod">
          <ac:chgData name="Allan Knight" userId="1b6f46b8-c59c-4f5d-bc9b-3a482168d6a0" providerId="ADAL" clId="{70CDEE94-7A37-8B48-A346-AB586EE2F740}" dt="2021-05-23T06:15:39.201" v="6414"/>
          <ac:cxnSpMkLst>
            <pc:docMk/>
            <pc:sldMk cId="1979577696" sldId="276"/>
            <ac:cxnSpMk id="45" creationId="{ACAC60BD-7A40-5640-AE6C-33B0791AA1D0}"/>
          </ac:cxnSpMkLst>
        </pc:cxnChg>
        <pc:cxnChg chg="add mod">
          <ac:chgData name="Allan Knight" userId="1b6f46b8-c59c-4f5d-bc9b-3a482168d6a0" providerId="ADAL" clId="{70CDEE94-7A37-8B48-A346-AB586EE2F740}" dt="2021-05-23T06:15:39.201" v="6414"/>
          <ac:cxnSpMkLst>
            <pc:docMk/>
            <pc:sldMk cId="1979577696" sldId="276"/>
            <ac:cxnSpMk id="47" creationId="{849AFFD2-584E-CF4F-B1D1-0FFD6197F205}"/>
          </ac:cxnSpMkLst>
        </pc:cxnChg>
        <pc:cxnChg chg="add mod">
          <ac:chgData name="Allan Knight" userId="1b6f46b8-c59c-4f5d-bc9b-3a482168d6a0" providerId="ADAL" clId="{70CDEE94-7A37-8B48-A346-AB586EE2F740}" dt="2021-05-23T06:15:39.201" v="6414"/>
          <ac:cxnSpMkLst>
            <pc:docMk/>
            <pc:sldMk cId="1979577696" sldId="276"/>
            <ac:cxnSpMk id="48" creationId="{18BAF176-12CC-CD45-906C-6753DE6B4590}"/>
          </ac:cxnSpMkLst>
        </pc:cxnChg>
        <pc:cxnChg chg="add mod">
          <ac:chgData name="Allan Knight" userId="1b6f46b8-c59c-4f5d-bc9b-3a482168d6a0" providerId="ADAL" clId="{70CDEE94-7A37-8B48-A346-AB586EE2F740}" dt="2021-05-23T06:15:39.201" v="6414"/>
          <ac:cxnSpMkLst>
            <pc:docMk/>
            <pc:sldMk cId="1979577696" sldId="276"/>
            <ac:cxnSpMk id="49" creationId="{35A6EEF1-AA71-824D-A928-1CDCD9AAF94E}"/>
          </ac:cxnSpMkLst>
        </pc:cxnChg>
        <pc:cxnChg chg="add mod">
          <ac:chgData name="Allan Knight" userId="1b6f46b8-c59c-4f5d-bc9b-3a482168d6a0" providerId="ADAL" clId="{70CDEE94-7A37-8B48-A346-AB586EE2F740}" dt="2021-05-23T06:15:39.201" v="6414"/>
          <ac:cxnSpMkLst>
            <pc:docMk/>
            <pc:sldMk cId="1979577696" sldId="276"/>
            <ac:cxnSpMk id="54" creationId="{31FB39FC-D0C5-5549-917B-99C9FC80F41A}"/>
          </ac:cxnSpMkLst>
        </pc:cxnChg>
        <pc:cxnChg chg="add mod">
          <ac:chgData name="Allan Knight" userId="1b6f46b8-c59c-4f5d-bc9b-3a482168d6a0" providerId="ADAL" clId="{70CDEE94-7A37-8B48-A346-AB586EE2F740}" dt="2021-05-23T06:19:10.444" v="6454"/>
          <ac:cxnSpMkLst>
            <pc:docMk/>
            <pc:sldMk cId="1979577696" sldId="276"/>
            <ac:cxnSpMk id="67" creationId="{FD9EDC52-038A-4E4C-8A7A-492CB5F91A5E}"/>
          </ac:cxnSpMkLst>
        </pc:cxnChg>
      </pc:sldChg>
      <pc:sldChg chg="modSp add del">
        <pc:chgData name="Allan Knight" userId="1b6f46b8-c59c-4f5d-bc9b-3a482168d6a0" providerId="ADAL" clId="{70CDEE94-7A37-8B48-A346-AB586EE2F740}" dt="2021-05-21T06:03:14.546" v="5671" actId="2696"/>
        <pc:sldMkLst>
          <pc:docMk/>
          <pc:sldMk cId="1436688946" sldId="277"/>
        </pc:sldMkLst>
        <pc:spChg chg="mod">
          <ac:chgData name="Allan Knight" userId="1b6f46b8-c59c-4f5d-bc9b-3a482168d6a0" providerId="ADAL" clId="{70CDEE94-7A37-8B48-A346-AB586EE2F740}" dt="2021-05-21T06:02:59.608" v="5670" actId="20577"/>
          <ac:spMkLst>
            <pc:docMk/>
            <pc:sldMk cId="1436688946" sldId="277"/>
            <ac:spMk id="59" creationId="{F66786AD-287E-9647-9A80-E610704E8CAC}"/>
          </ac:spMkLst>
        </pc:spChg>
      </pc:sldChg>
      <pc:sldChg chg="addSp delSp modSp add mod delAnim modAnim">
        <pc:chgData name="Allan Knight" userId="1b6f46b8-c59c-4f5d-bc9b-3a482168d6a0" providerId="ADAL" clId="{70CDEE94-7A37-8B48-A346-AB586EE2F740}" dt="2021-05-26T22:06:09.397" v="7743" actId="1076"/>
        <pc:sldMkLst>
          <pc:docMk/>
          <pc:sldMk cId="2948697350" sldId="277"/>
        </pc:sldMkLst>
        <pc:spChg chg="mod">
          <ac:chgData name="Allan Knight" userId="1b6f46b8-c59c-4f5d-bc9b-3a482168d6a0" providerId="ADAL" clId="{70CDEE94-7A37-8B48-A346-AB586EE2F740}" dt="2021-05-22T23:47:57.984" v="6146" actId="20577"/>
          <ac:spMkLst>
            <pc:docMk/>
            <pc:sldMk cId="2948697350" sldId="277"/>
            <ac:spMk id="9" creationId="{DC3B9B47-F39B-4290-9896-7F91936CE92F}"/>
          </ac:spMkLst>
        </pc:spChg>
        <pc:spChg chg="mod">
          <ac:chgData name="Allan Knight" userId="1b6f46b8-c59c-4f5d-bc9b-3a482168d6a0" providerId="ADAL" clId="{70CDEE94-7A37-8B48-A346-AB586EE2F740}" dt="2021-05-22T23:28:24.920" v="5843" actId="14100"/>
          <ac:spMkLst>
            <pc:docMk/>
            <pc:sldMk cId="2948697350" sldId="277"/>
            <ac:spMk id="19" creationId="{DDF72C7A-5CFA-443D-8120-3C2DAB0F49C5}"/>
          </ac:spMkLst>
        </pc:spChg>
        <pc:spChg chg="mod">
          <ac:chgData name="Allan Knight" userId="1b6f46b8-c59c-4f5d-bc9b-3a482168d6a0" providerId="ADAL" clId="{70CDEE94-7A37-8B48-A346-AB586EE2F740}" dt="2021-05-22T23:29:14.631" v="5850" actId="14100"/>
          <ac:spMkLst>
            <pc:docMk/>
            <pc:sldMk cId="2948697350" sldId="277"/>
            <ac:spMk id="55" creationId="{19661149-74BD-8340-B429-301BA23D559F}"/>
          </ac:spMkLst>
        </pc:spChg>
        <pc:spChg chg="mod">
          <ac:chgData name="Allan Knight" userId="1b6f46b8-c59c-4f5d-bc9b-3a482168d6a0" providerId="ADAL" clId="{70CDEE94-7A37-8B48-A346-AB586EE2F740}" dt="2021-05-23T00:00:57.929" v="6233" actId="20577"/>
          <ac:spMkLst>
            <pc:docMk/>
            <pc:sldMk cId="2948697350" sldId="277"/>
            <ac:spMk id="59" creationId="{F66786AD-287E-9647-9A80-E610704E8CAC}"/>
          </ac:spMkLst>
        </pc:spChg>
        <pc:spChg chg="del">
          <ac:chgData name="Allan Knight" userId="1b6f46b8-c59c-4f5d-bc9b-3a482168d6a0" providerId="ADAL" clId="{70CDEE94-7A37-8B48-A346-AB586EE2F740}" dt="2021-05-21T06:09:15.957" v="5755" actId="478"/>
          <ac:spMkLst>
            <pc:docMk/>
            <pc:sldMk cId="2948697350" sldId="277"/>
            <ac:spMk id="62" creationId="{86868434-EF49-954C-93B0-D5FE58D08833}"/>
          </ac:spMkLst>
        </pc:spChg>
        <pc:spChg chg="add mod">
          <ac:chgData name="Allan Knight" userId="1b6f46b8-c59c-4f5d-bc9b-3a482168d6a0" providerId="ADAL" clId="{70CDEE94-7A37-8B48-A346-AB586EE2F740}" dt="2021-05-22T23:45:58.874" v="6111" actId="1076"/>
          <ac:spMkLst>
            <pc:docMk/>
            <pc:sldMk cId="2948697350" sldId="277"/>
            <ac:spMk id="68" creationId="{9BF3066E-7833-1642-8EEC-5658B83D8900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21T06:06:04.921" v="5732" actId="1038"/>
          <ac:spMkLst>
            <pc:docMk/>
            <pc:sldMk cId="2948697350" sldId="277"/>
            <ac:spMk id="97" creationId="{B7474DEB-3D0A-A548-A92D-669D9EFAAEA1}"/>
          </ac:spMkLst>
        </pc:spChg>
        <pc:spChg chg="mod">
          <ac:chgData name="Allan Knight" userId="1b6f46b8-c59c-4f5d-bc9b-3a482168d6a0" providerId="ADAL" clId="{70CDEE94-7A37-8B48-A346-AB586EE2F740}" dt="2021-05-22T23:48:40.759" v="6158" actId="14100"/>
          <ac:spMkLst>
            <pc:docMk/>
            <pc:sldMk cId="2948697350" sldId="277"/>
            <ac:spMk id="98" creationId="{EC5B98C1-A3CE-E848-9769-D9E56BF2A6D0}"/>
          </ac:spMkLst>
        </pc:spChg>
        <pc:spChg chg="mod">
          <ac:chgData name="Allan Knight" userId="1b6f46b8-c59c-4f5d-bc9b-3a482168d6a0" providerId="ADAL" clId="{70CDEE94-7A37-8B48-A346-AB586EE2F740}" dt="2021-05-26T22:06:00.175" v="7740" actId="1076"/>
          <ac:spMkLst>
            <pc:docMk/>
            <pc:sldMk cId="2948697350" sldId="277"/>
            <ac:spMk id="99" creationId="{4E0FA4B4-F2DE-DE49-A6FC-3343EE14D28E}"/>
          </ac:spMkLst>
        </pc:spChg>
        <pc:spChg chg="mod">
          <ac:chgData name="Allan Knight" userId="1b6f46b8-c59c-4f5d-bc9b-3a482168d6a0" providerId="ADAL" clId="{70CDEE94-7A37-8B48-A346-AB586EE2F740}" dt="2021-05-26T22:06:09.397" v="7743" actId="1076"/>
          <ac:spMkLst>
            <pc:docMk/>
            <pc:sldMk cId="2948697350" sldId="277"/>
            <ac:spMk id="100" creationId="{3DDBFD7F-6679-C74E-B70B-2358C4101334}"/>
          </ac:spMkLst>
        </pc:spChg>
        <pc:graphicFrameChg chg="mod modGraphic">
          <ac:chgData name="Allan Knight" userId="1b6f46b8-c59c-4f5d-bc9b-3a482168d6a0" providerId="ADAL" clId="{70CDEE94-7A37-8B48-A346-AB586EE2F740}" dt="2021-05-26T21:29:47.477" v="7252" actId="1036"/>
          <ac:graphicFrameMkLst>
            <pc:docMk/>
            <pc:sldMk cId="2948697350" sldId="277"/>
            <ac:graphicFrameMk id="80" creationId="{53B2C358-2B39-E542-A4FF-138C46D392D1}"/>
          </ac:graphicFrameMkLst>
        </pc:graphicFrameChg>
        <pc:picChg chg="del">
          <ac:chgData name="Allan Knight" userId="1b6f46b8-c59c-4f5d-bc9b-3a482168d6a0" providerId="ADAL" clId="{70CDEE94-7A37-8B48-A346-AB586EE2F740}" dt="2021-05-21T06:05:31.633" v="5705" actId="478"/>
          <ac:picMkLst>
            <pc:docMk/>
            <pc:sldMk cId="2948697350" sldId="277"/>
            <ac:picMk id="2" creationId="{52D1EE71-88C9-4310-B329-D81F022CBE98}"/>
          </ac:picMkLst>
        </pc:picChg>
        <pc:picChg chg="add mod">
          <ac:chgData name="Allan Knight" userId="1b6f46b8-c59c-4f5d-bc9b-3a482168d6a0" providerId="ADAL" clId="{70CDEE94-7A37-8B48-A346-AB586EE2F740}" dt="2021-05-26T22:06:04.068" v="7742" actId="1076"/>
          <ac:picMkLst>
            <pc:docMk/>
            <pc:sldMk cId="2948697350" sldId="277"/>
            <ac:picMk id="58" creationId="{70471E06-8243-494C-90DF-FCDF944E1362}"/>
          </ac:picMkLst>
        </pc:picChg>
        <pc:cxnChg chg="del">
          <ac:chgData name="Allan Knight" userId="1b6f46b8-c59c-4f5d-bc9b-3a482168d6a0" providerId="ADAL" clId="{70CDEE94-7A37-8B48-A346-AB586EE2F740}" dt="2021-05-21T06:07:46.905" v="5738" actId="478"/>
          <ac:cxnSpMkLst>
            <pc:docMk/>
            <pc:sldMk cId="2948697350" sldId="277"/>
            <ac:cxnSpMk id="7" creationId="{FC3DFFBA-A4E3-A741-A021-93646A558157}"/>
          </ac:cxnSpMkLst>
        </pc:cxnChg>
        <pc:cxnChg chg="mod">
          <ac:chgData name="Allan Knight" userId="1b6f46b8-c59c-4f5d-bc9b-3a482168d6a0" providerId="ADAL" clId="{70CDEE94-7A37-8B48-A346-AB586EE2F740}" dt="2021-05-22T23:41:55.806" v="6088" actId="14100"/>
          <ac:cxnSpMkLst>
            <pc:docMk/>
            <pc:sldMk cId="2948697350" sldId="277"/>
            <ac:cxnSpMk id="31" creationId="{E6745762-000C-DD41-9A92-4562D4906781}"/>
          </ac:cxnSpMkLst>
        </pc:cxnChg>
        <pc:cxnChg chg="del">
          <ac:chgData name="Allan Knight" userId="1b6f46b8-c59c-4f5d-bc9b-3a482168d6a0" providerId="ADAL" clId="{70CDEE94-7A37-8B48-A346-AB586EE2F740}" dt="2021-05-21T06:07:46.905" v="5738" actId="478"/>
          <ac:cxnSpMkLst>
            <pc:docMk/>
            <pc:sldMk cId="2948697350" sldId="277"/>
            <ac:cxnSpMk id="35" creationId="{385149A6-D103-5048-A652-A1B4699617DF}"/>
          </ac:cxnSpMkLst>
        </pc:cxnChg>
        <pc:cxnChg chg="mod">
          <ac:chgData name="Allan Knight" userId="1b6f46b8-c59c-4f5d-bc9b-3a482168d6a0" providerId="ADAL" clId="{70CDEE94-7A37-8B48-A346-AB586EE2F740}" dt="2021-05-22T23:42:02.267" v="6089" actId="1035"/>
          <ac:cxnSpMkLst>
            <pc:docMk/>
            <pc:sldMk cId="2948697350" sldId="277"/>
            <ac:cxnSpMk id="40" creationId="{1885C044-BC5E-1648-A9BA-6E86E67E4153}"/>
          </ac:cxnSpMkLst>
        </pc:cxnChg>
        <pc:cxnChg chg="mod">
          <ac:chgData name="Allan Knight" userId="1b6f46b8-c59c-4f5d-bc9b-3a482168d6a0" providerId="ADAL" clId="{70CDEE94-7A37-8B48-A346-AB586EE2F740}" dt="2021-05-22T23:41:02.807" v="6060" actId="14100"/>
          <ac:cxnSpMkLst>
            <pc:docMk/>
            <pc:sldMk cId="2948697350" sldId="277"/>
            <ac:cxnSpMk id="41" creationId="{6B2DD22A-ADA8-B346-802D-6B0B9086C8B6}"/>
          </ac:cxnSpMkLst>
        </pc:cxnChg>
        <pc:cxnChg chg="mod">
          <ac:chgData name="Allan Knight" userId="1b6f46b8-c59c-4f5d-bc9b-3a482168d6a0" providerId="ADAL" clId="{70CDEE94-7A37-8B48-A346-AB586EE2F740}" dt="2021-05-22T23:30:28.424" v="5919" actId="1036"/>
          <ac:cxnSpMkLst>
            <pc:docMk/>
            <pc:sldMk cId="2948697350" sldId="277"/>
            <ac:cxnSpMk id="42" creationId="{2BFE88CA-DAAA-D141-9BB1-4ED0334A703B}"/>
          </ac:cxnSpMkLst>
        </pc:cxnChg>
        <pc:cxnChg chg="mod">
          <ac:chgData name="Allan Knight" userId="1b6f46b8-c59c-4f5d-bc9b-3a482168d6a0" providerId="ADAL" clId="{70CDEE94-7A37-8B48-A346-AB586EE2F740}" dt="2021-05-22T23:30:55.255" v="5922" actId="1036"/>
          <ac:cxnSpMkLst>
            <pc:docMk/>
            <pc:sldMk cId="2948697350" sldId="277"/>
            <ac:cxnSpMk id="45" creationId="{FD597E9E-7CED-4443-92FE-F705D6EF74A0}"/>
          </ac:cxnSpMkLst>
        </pc:cxnChg>
        <pc:cxnChg chg="mod">
          <ac:chgData name="Allan Knight" userId="1b6f46b8-c59c-4f5d-bc9b-3a482168d6a0" providerId="ADAL" clId="{70CDEE94-7A37-8B48-A346-AB586EE2F740}" dt="2021-05-22T23:44:29.493" v="6098" actId="1035"/>
          <ac:cxnSpMkLst>
            <pc:docMk/>
            <pc:sldMk cId="2948697350" sldId="277"/>
            <ac:cxnSpMk id="46" creationId="{89FCC3A2-EE11-AD47-A596-8A4DD6CFB3BF}"/>
          </ac:cxnSpMkLst>
        </pc:cxnChg>
        <pc:cxnChg chg="mod">
          <ac:chgData name="Allan Knight" userId="1b6f46b8-c59c-4f5d-bc9b-3a482168d6a0" providerId="ADAL" clId="{70CDEE94-7A37-8B48-A346-AB586EE2F740}" dt="2021-05-22T23:33:51.832" v="5976" actId="1037"/>
          <ac:cxnSpMkLst>
            <pc:docMk/>
            <pc:sldMk cId="2948697350" sldId="277"/>
            <ac:cxnSpMk id="47" creationId="{EC453B1F-E4F1-8644-A028-D4606EC53761}"/>
          </ac:cxnSpMkLst>
        </pc:cxnChg>
        <pc:cxnChg chg="mod">
          <ac:chgData name="Allan Knight" userId="1b6f46b8-c59c-4f5d-bc9b-3a482168d6a0" providerId="ADAL" clId="{70CDEE94-7A37-8B48-A346-AB586EE2F740}" dt="2021-05-22T23:34:30.299" v="5985" actId="1037"/>
          <ac:cxnSpMkLst>
            <pc:docMk/>
            <pc:sldMk cId="2948697350" sldId="277"/>
            <ac:cxnSpMk id="48" creationId="{1C1BE95A-508E-9245-8F07-B901A9AF92C6}"/>
          </ac:cxnSpMkLst>
        </pc:cxnChg>
        <pc:cxnChg chg="mod">
          <ac:chgData name="Allan Knight" userId="1b6f46b8-c59c-4f5d-bc9b-3a482168d6a0" providerId="ADAL" clId="{70CDEE94-7A37-8B48-A346-AB586EE2F740}" dt="2021-05-22T23:34:20.103" v="5981" actId="14100"/>
          <ac:cxnSpMkLst>
            <pc:docMk/>
            <pc:sldMk cId="2948697350" sldId="277"/>
            <ac:cxnSpMk id="50" creationId="{CE55B1C7-B38B-7B4E-AC14-9E6738C83495}"/>
          </ac:cxnSpMkLst>
        </pc:cxnChg>
        <pc:cxnChg chg="mod">
          <ac:chgData name="Allan Knight" userId="1b6f46b8-c59c-4f5d-bc9b-3a482168d6a0" providerId="ADAL" clId="{70CDEE94-7A37-8B48-A346-AB586EE2F740}" dt="2021-05-22T23:36:53.155" v="6013" actId="14100"/>
          <ac:cxnSpMkLst>
            <pc:docMk/>
            <pc:sldMk cId="2948697350" sldId="277"/>
            <ac:cxnSpMk id="51" creationId="{38D30424-8DE7-4749-A053-07C94344B1CB}"/>
          </ac:cxnSpMkLst>
        </pc:cxnChg>
        <pc:cxnChg chg="mod">
          <ac:chgData name="Allan Knight" userId="1b6f46b8-c59c-4f5d-bc9b-3a482168d6a0" providerId="ADAL" clId="{70CDEE94-7A37-8B48-A346-AB586EE2F740}" dt="2021-05-22T23:36:01.095" v="5999" actId="14100"/>
          <ac:cxnSpMkLst>
            <pc:docMk/>
            <pc:sldMk cId="2948697350" sldId="277"/>
            <ac:cxnSpMk id="52" creationId="{D1C00007-4C96-644C-883B-845ACDD7E22F}"/>
          </ac:cxnSpMkLst>
        </pc:cxnChg>
        <pc:cxnChg chg="mod">
          <ac:chgData name="Allan Knight" userId="1b6f46b8-c59c-4f5d-bc9b-3a482168d6a0" providerId="ADAL" clId="{70CDEE94-7A37-8B48-A346-AB586EE2F740}" dt="2021-05-22T23:36:08.320" v="6007" actId="1038"/>
          <ac:cxnSpMkLst>
            <pc:docMk/>
            <pc:sldMk cId="2948697350" sldId="277"/>
            <ac:cxnSpMk id="53" creationId="{685CD5F6-0663-664D-BAD4-0C8C03B87537}"/>
          </ac:cxnSpMkLst>
        </pc:cxnChg>
        <pc:cxnChg chg="mod">
          <ac:chgData name="Allan Knight" userId="1b6f46b8-c59c-4f5d-bc9b-3a482168d6a0" providerId="ADAL" clId="{70CDEE94-7A37-8B48-A346-AB586EE2F740}" dt="2021-05-22T23:40:02.607" v="6041" actId="1035"/>
          <ac:cxnSpMkLst>
            <pc:docMk/>
            <pc:sldMk cId="2948697350" sldId="277"/>
            <ac:cxnSpMk id="54" creationId="{9A71BEF1-2338-9A44-9DC9-60B05FE2F5C7}"/>
          </ac:cxnSpMkLst>
        </pc:cxnChg>
        <pc:cxnChg chg="mod">
          <ac:chgData name="Allan Knight" userId="1b6f46b8-c59c-4f5d-bc9b-3a482168d6a0" providerId="ADAL" clId="{70CDEE94-7A37-8B48-A346-AB586EE2F740}" dt="2021-05-22T23:36:26.489" v="6009" actId="14100"/>
          <ac:cxnSpMkLst>
            <pc:docMk/>
            <pc:sldMk cId="2948697350" sldId="277"/>
            <ac:cxnSpMk id="56" creationId="{1A743D9B-20FC-2749-A082-13F49F5B403C}"/>
          </ac:cxnSpMkLst>
        </pc:cxnChg>
        <pc:cxnChg chg="mod">
          <ac:chgData name="Allan Knight" userId="1b6f46b8-c59c-4f5d-bc9b-3a482168d6a0" providerId="ADAL" clId="{70CDEE94-7A37-8B48-A346-AB586EE2F740}" dt="2021-05-22T23:45:04.997" v="6101" actId="1038"/>
          <ac:cxnSpMkLst>
            <pc:docMk/>
            <pc:sldMk cId="2948697350" sldId="277"/>
            <ac:cxnSpMk id="57" creationId="{CF4CC2A6-25A7-4346-9009-0542CFDEC027}"/>
          </ac:cxnSpMkLst>
        </pc:cxnChg>
        <pc:cxnChg chg="mod">
          <ac:chgData name="Allan Knight" userId="1b6f46b8-c59c-4f5d-bc9b-3a482168d6a0" providerId="ADAL" clId="{70CDEE94-7A37-8B48-A346-AB586EE2F740}" dt="2021-05-22T23:45:17.282" v="6108" actId="14100"/>
          <ac:cxnSpMkLst>
            <pc:docMk/>
            <pc:sldMk cId="2948697350" sldId="277"/>
            <ac:cxnSpMk id="60" creationId="{FDC72838-5DD2-1349-AF3F-11C76B222673}"/>
          </ac:cxnSpMkLst>
        </pc:cxnChg>
        <pc:cxnChg chg="del">
          <ac:chgData name="Allan Knight" userId="1b6f46b8-c59c-4f5d-bc9b-3a482168d6a0" providerId="ADAL" clId="{70CDEE94-7A37-8B48-A346-AB586EE2F740}" dt="2021-05-21T06:07:46.905" v="5738" actId="478"/>
          <ac:cxnSpMkLst>
            <pc:docMk/>
            <pc:sldMk cId="2948697350" sldId="277"/>
            <ac:cxnSpMk id="61" creationId="{1A9068BB-CE2F-8842-B70C-FE768058B32E}"/>
          </ac:cxnSpMkLst>
        </pc:cxnChg>
        <pc:cxnChg chg="mod">
          <ac:chgData name="Allan Knight" userId="1b6f46b8-c59c-4f5d-bc9b-3a482168d6a0" providerId="ADAL" clId="{70CDEE94-7A37-8B48-A346-AB586EE2F740}" dt="2021-05-22T23:33:07.644" v="5965" actId="1035"/>
          <ac:cxnSpMkLst>
            <pc:docMk/>
            <pc:sldMk cId="2948697350" sldId="277"/>
            <ac:cxnSpMk id="63" creationId="{2912FBC3-D5F9-3944-8CC5-B905560B3043}"/>
          </ac:cxnSpMkLst>
        </pc:cxnChg>
        <pc:cxnChg chg="mod">
          <ac:chgData name="Allan Knight" userId="1b6f46b8-c59c-4f5d-bc9b-3a482168d6a0" providerId="ADAL" clId="{70CDEE94-7A37-8B48-A346-AB586EE2F740}" dt="2021-05-22T23:32:04.397" v="5954" actId="1036"/>
          <ac:cxnSpMkLst>
            <pc:docMk/>
            <pc:sldMk cId="2948697350" sldId="277"/>
            <ac:cxnSpMk id="64" creationId="{9E1858EA-0FB7-7342-9ECE-D397EB30ECB4}"/>
          </ac:cxnSpMkLst>
        </pc:cxnChg>
        <pc:cxnChg chg="mod">
          <ac:chgData name="Allan Knight" userId="1b6f46b8-c59c-4f5d-bc9b-3a482168d6a0" providerId="ADAL" clId="{70CDEE94-7A37-8B48-A346-AB586EE2F740}" dt="2021-05-22T23:31:26.315" v="5945" actId="1037"/>
          <ac:cxnSpMkLst>
            <pc:docMk/>
            <pc:sldMk cId="2948697350" sldId="277"/>
            <ac:cxnSpMk id="65" creationId="{28630F09-B8B1-844A-9222-DCA4927653A4}"/>
          </ac:cxnSpMkLst>
        </pc:cxnChg>
        <pc:cxnChg chg="mod">
          <ac:chgData name="Allan Knight" userId="1b6f46b8-c59c-4f5d-bc9b-3a482168d6a0" providerId="ADAL" clId="{70CDEE94-7A37-8B48-A346-AB586EE2F740}" dt="2021-05-22T23:32:39.740" v="5961" actId="1036"/>
          <ac:cxnSpMkLst>
            <pc:docMk/>
            <pc:sldMk cId="2948697350" sldId="277"/>
            <ac:cxnSpMk id="66" creationId="{B43E6D18-576F-054D-84FD-D3B81E91A84B}"/>
          </ac:cxnSpMkLst>
        </pc:cxnChg>
        <pc:cxnChg chg="del">
          <ac:chgData name="Allan Knight" userId="1b6f46b8-c59c-4f5d-bc9b-3a482168d6a0" providerId="ADAL" clId="{70CDEE94-7A37-8B48-A346-AB586EE2F740}" dt="2021-05-21T06:07:46.905" v="5738" actId="478"/>
          <ac:cxnSpMkLst>
            <pc:docMk/>
            <pc:sldMk cId="2948697350" sldId="277"/>
            <ac:cxnSpMk id="67" creationId="{D3975B13-B534-5B4F-B208-E7FA0431A73A}"/>
          </ac:cxnSpMkLst>
        </pc:cxnChg>
        <pc:cxnChg chg="add mod">
          <ac:chgData name="Allan Knight" userId="1b6f46b8-c59c-4f5d-bc9b-3a482168d6a0" providerId="ADAL" clId="{70CDEE94-7A37-8B48-A346-AB586EE2F740}" dt="2021-05-22T23:46:25.967" v="6121" actId="1036"/>
          <ac:cxnSpMkLst>
            <pc:docMk/>
            <pc:sldMk cId="2948697350" sldId="277"/>
            <ac:cxnSpMk id="69" creationId="{E883F87A-835F-3644-B6B8-603E8362EA6E}"/>
          </ac:cxnSpMkLst>
        </pc:cxnChg>
        <pc:cxnChg chg="del">
          <ac:chgData name="Allan Knight" userId="1b6f46b8-c59c-4f5d-bc9b-3a482168d6a0" providerId="ADAL" clId="{70CDEE94-7A37-8B48-A346-AB586EE2F740}" dt="2021-05-21T06:09:31.053" v="5756" actId="478"/>
          <ac:cxnSpMkLst>
            <pc:docMk/>
            <pc:sldMk cId="2948697350" sldId="277"/>
            <ac:cxnSpMk id="70" creationId="{3B5EB0A6-7ABC-8D49-A35E-968C0FE0AD87}"/>
          </ac:cxnSpMkLst>
        </pc:cxnChg>
        <pc:cxnChg chg="mod">
          <ac:chgData name="Allan Knight" userId="1b6f46b8-c59c-4f5d-bc9b-3a482168d6a0" providerId="ADAL" clId="{70CDEE94-7A37-8B48-A346-AB586EE2F740}" dt="2021-05-22T23:41:16.565" v="6062" actId="1036"/>
          <ac:cxnSpMkLst>
            <pc:docMk/>
            <pc:sldMk cId="2948697350" sldId="277"/>
            <ac:cxnSpMk id="81" creationId="{016AF3E1-F149-304C-B2D5-23D0C57A721A}"/>
          </ac:cxnSpMkLst>
        </pc:cxnChg>
      </pc:sldChg>
      <pc:sldChg chg="modSp add del">
        <pc:chgData name="Allan Knight" userId="1b6f46b8-c59c-4f5d-bc9b-3a482168d6a0" providerId="ADAL" clId="{70CDEE94-7A37-8B48-A346-AB586EE2F740}" dt="2021-05-23T06:13:14.543" v="6407" actId="2696"/>
        <pc:sldMkLst>
          <pc:docMk/>
          <pc:sldMk cId="1469266451" sldId="278"/>
        </pc:sldMkLst>
        <pc:spChg chg="mod">
          <ac:chgData name="Allan Knight" userId="1b6f46b8-c59c-4f5d-bc9b-3a482168d6a0" providerId="ADAL" clId="{70CDEE94-7A37-8B48-A346-AB586EE2F740}" dt="2021-05-21T06:12:18.040" v="5790" actId="20577"/>
          <ac:spMkLst>
            <pc:docMk/>
            <pc:sldMk cId="1469266451" sldId="278"/>
            <ac:spMk id="59" creationId="{F66786AD-287E-9647-9A80-E610704E8CAC}"/>
          </ac:spMkLst>
        </pc:spChg>
      </pc:sldChg>
      <pc:sldChg chg="addSp delSp modSp add mod addAnim delAnim modAnim">
        <pc:chgData name="Allan Knight" userId="1b6f46b8-c59c-4f5d-bc9b-3a482168d6a0" providerId="ADAL" clId="{70CDEE94-7A37-8B48-A346-AB586EE2F740}" dt="2021-05-27T00:09:02.299" v="7998" actId="20577"/>
        <pc:sldMkLst>
          <pc:docMk/>
          <pc:sldMk cId="3091976042" sldId="279"/>
        </pc:sldMkLst>
        <pc:spChg chg="mod">
          <ac:chgData name="Allan Knight" userId="1b6f46b8-c59c-4f5d-bc9b-3a482168d6a0" providerId="ADAL" clId="{70CDEE94-7A37-8B48-A346-AB586EE2F740}" dt="2021-05-23T07:31:37.868" v="6891" actId="14100"/>
          <ac:spMkLst>
            <pc:docMk/>
            <pc:sldMk cId="3091976042" sldId="279"/>
            <ac:spMk id="19" creationId="{DDF72C7A-5CFA-443D-8120-3C2DAB0F49C5}"/>
          </ac:spMkLst>
        </pc:spChg>
        <pc:spChg chg="mod">
          <ac:chgData name="Allan Knight" userId="1b6f46b8-c59c-4f5d-bc9b-3a482168d6a0" providerId="ADAL" clId="{70CDEE94-7A37-8B48-A346-AB586EE2F740}" dt="2021-05-23T06:51:10.460" v="6710" actId="20577"/>
          <ac:spMkLst>
            <pc:docMk/>
            <pc:sldMk cId="3091976042" sldId="279"/>
            <ac:spMk id="59" creationId="{F66786AD-287E-9647-9A80-E610704E8CAC}"/>
          </ac:spMkLst>
        </pc:spChg>
        <pc:spChg chg="add mod">
          <ac:chgData name="Allan Knight" userId="1b6f46b8-c59c-4f5d-bc9b-3a482168d6a0" providerId="ADAL" clId="{70CDEE94-7A37-8B48-A346-AB586EE2F740}" dt="2021-05-23T06:32:44.502" v="6506" actId="1076"/>
          <ac:spMkLst>
            <pc:docMk/>
            <pc:sldMk cId="3091976042" sldId="279"/>
            <ac:spMk id="61" creationId="{B1197575-9726-2C47-9505-1BF4AB3C35AE}"/>
          </ac:spMkLst>
        </pc:spChg>
        <pc:spChg chg="add del mod">
          <ac:chgData name="Allan Knight" userId="1b6f46b8-c59c-4f5d-bc9b-3a482168d6a0" providerId="ADAL" clId="{70CDEE94-7A37-8B48-A346-AB586EE2F740}" dt="2021-05-23T06:33:21.239" v="6515" actId="478"/>
          <ac:spMkLst>
            <pc:docMk/>
            <pc:sldMk cId="3091976042" sldId="279"/>
            <ac:spMk id="62" creationId="{B6AB50C0-130D-BC45-B4AC-2D5F61063C25}"/>
          </ac:spMkLst>
        </pc:spChg>
        <pc:spChg chg="add mod">
          <ac:chgData name="Allan Knight" userId="1b6f46b8-c59c-4f5d-bc9b-3a482168d6a0" providerId="ADAL" clId="{70CDEE94-7A37-8B48-A346-AB586EE2F740}" dt="2021-05-23T06:53:05.893" v="6751" actId="1035"/>
          <ac:spMkLst>
            <pc:docMk/>
            <pc:sldMk cId="3091976042" sldId="279"/>
            <ac:spMk id="72" creationId="{0C8BA421-2246-AF45-B236-EA1698DFDBC4}"/>
          </ac:spMkLst>
        </pc:spChg>
        <pc:spChg chg="add mod">
          <ac:chgData name="Allan Knight" userId="1b6f46b8-c59c-4f5d-bc9b-3a482168d6a0" providerId="ADAL" clId="{70CDEE94-7A37-8B48-A346-AB586EE2F740}" dt="2021-05-23T06:52:34.449" v="6737" actId="14100"/>
          <ac:spMkLst>
            <pc:docMk/>
            <pc:sldMk cId="3091976042" sldId="279"/>
            <ac:spMk id="73" creationId="{C665ADCB-ACFC-A846-9661-CC1E22DA2FB3}"/>
          </ac:spMkLst>
        </pc:spChg>
        <pc:spChg chg="mod">
          <ac:chgData name="Allan Knight" userId="1b6f46b8-c59c-4f5d-bc9b-3a482168d6a0" providerId="ADAL" clId="{70CDEE94-7A37-8B48-A346-AB586EE2F740}" dt="2021-05-23T07:14:15.543" v="6825" actId="1076"/>
          <ac:spMkLst>
            <pc:docMk/>
            <pc:sldMk cId="3091976042" sldId="279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23T07:14:15.543" v="6825" actId="1076"/>
          <ac:spMkLst>
            <pc:docMk/>
            <pc:sldMk cId="3091976042" sldId="279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26T21:34:49.450" v="7397" actId="20577"/>
          <ac:spMkLst>
            <pc:docMk/>
            <pc:sldMk cId="3091976042" sldId="279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26T21:34:52.415" v="7399" actId="20577"/>
          <ac:spMkLst>
            <pc:docMk/>
            <pc:sldMk cId="3091976042" sldId="279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23T07:14:15.543" v="6825" actId="1076"/>
          <ac:spMkLst>
            <pc:docMk/>
            <pc:sldMk cId="3091976042" sldId="279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23T07:14:15.543" v="6825" actId="1076"/>
          <ac:spMkLst>
            <pc:docMk/>
            <pc:sldMk cId="3091976042" sldId="279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23T07:14:15.543" v="6825" actId="1076"/>
          <ac:spMkLst>
            <pc:docMk/>
            <pc:sldMk cId="3091976042" sldId="279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23T07:14:15.543" v="6825" actId="1076"/>
          <ac:spMkLst>
            <pc:docMk/>
            <pc:sldMk cId="3091976042" sldId="279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27T00:08:27.486" v="7992" actId="20577"/>
          <ac:spMkLst>
            <pc:docMk/>
            <pc:sldMk cId="3091976042" sldId="279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23T07:14:15.543" v="6825" actId="1076"/>
          <ac:spMkLst>
            <pc:docMk/>
            <pc:sldMk cId="3091976042" sldId="279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23T07:14:15.543" v="6825" actId="1076"/>
          <ac:spMkLst>
            <pc:docMk/>
            <pc:sldMk cId="3091976042" sldId="279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27T00:08:54.977" v="7994" actId="20577"/>
          <ac:spMkLst>
            <pc:docMk/>
            <pc:sldMk cId="3091976042" sldId="279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23T07:14:15.543" v="6825" actId="1076"/>
          <ac:spMkLst>
            <pc:docMk/>
            <pc:sldMk cId="3091976042" sldId="279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27T00:08:59.273" v="7996" actId="20577"/>
          <ac:spMkLst>
            <pc:docMk/>
            <pc:sldMk cId="3091976042" sldId="279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23T07:14:15.543" v="6825" actId="1076"/>
          <ac:spMkLst>
            <pc:docMk/>
            <pc:sldMk cId="3091976042" sldId="279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27T00:09:02.299" v="7998" actId="20577"/>
          <ac:spMkLst>
            <pc:docMk/>
            <pc:sldMk cId="3091976042" sldId="279"/>
            <ac:spMk id="97" creationId="{B7474DEB-3D0A-A548-A92D-669D9EFAAEA1}"/>
          </ac:spMkLst>
        </pc:spChg>
        <pc:spChg chg="del">
          <ac:chgData name="Allan Knight" userId="1b6f46b8-c59c-4f5d-bc9b-3a482168d6a0" providerId="ADAL" clId="{70CDEE94-7A37-8B48-A346-AB586EE2F740}" dt="2021-05-23T06:31:35.679" v="6503" actId="478"/>
          <ac:spMkLst>
            <pc:docMk/>
            <pc:sldMk cId="3091976042" sldId="279"/>
            <ac:spMk id="98" creationId="{EC5B98C1-A3CE-E848-9769-D9E56BF2A6D0}"/>
          </ac:spMkLst>
        </pc:spChg>
        <pc:spChg chg="del">
          <ac:chgData name="Allan Knight" userId="1b6f46b8-c59c-4f5d-bc9b-3a482168d6a0" providerId="ADAL" clId="{70CDEE94-7A37-8B48-A346-AB586EE2F740}" dt="2021-05-23T06:31:35.679" v="6503" actId="478"/>
          <ac:spMkLst>
            <pc:docMk/>
            <pc:sldMk cId="3091976042" sldId="279"/>
            <ac:spMk id="99" creationId="{4E0FA4B4-F2DE-DE49-A6FC-3343EE14D28E}"/>
          </ac:spMkLst>
        </pc:spChg>
        <pc:spChg chg="del">
          <ac:chgData name="Allan Knight" userId="1b6f46b8-c59c-4f5d-bc9b-3a482168d6a0" providerId="ADAL" clId="{70CDEE94-7A37-8B48-A346-AB586EE2F740}" dt="2021-05-23T06:45:33.254" v="6660" actId="478"/>
          <ac:spMkLst>
            <pc:docMk/>
            <pc:sldMk cId="3091976042" sldId="279"/>
            <ac:spMk id="100" creationId="{3DDBFD7F-6679-C74E-B70B-2358C4101334}"/>
          </ac:spMkLst>
        </pc:spChg>
        <pc:spChg chg="add del mod">
          <ac:chgData name="Allan Knight" userId="1b6f46b8-c59c-4f5d-bc9b-3a482168d6a0" providerId="ADAL" clId="{70CDEE94-7A37-8B48-A346-AB586EE2F740}" dt="2021-05-23T06:36:30.575" v="6530"/>
          <ac:spMkLst>
            <pc:docMk/>
            <pc:sldMk cId="3091976042" sldId="279"/>
            <ac:spMk id="102" creationId="{6F4A4F58-7420-9D46-AC06-9D2330583DE9}"/>
          </ac:spMkLst>
        </pc:spChg>
        <pc:spChg chg="add del mod">
          <ac:chgData name="Allan Knight" userId="1b6f46b8-c59c-4f5d-bc9b-3a482168d6a0" providerId="ADAL" clId="{70CDEE94-7A37-8B48-A346-AB586EE2F740}" dt="2021-05-23T06:36:30.575" v="6530"/>
          <ac:spMkLst>
            <pc:docMk/>
            <pc:sldMk cId="3091976042" sldId="279"/>
            <ac:spMk id="107" creationId="{46DE1083-80E0-F141-87F3-C4FFD68F1E4C}"/>
          </ac:spMkLst>
        </pc:spChg>
        <pc:spChg chg="add del mod">
          <ac:chgData name="Allan Knight" userId="1b6f46b8-c59c-4f5d-bc9b-3a482168d6a0" providerId="ADAL" clId="{70CDEE94-7A37-8B48-A346-AB586EE2F740}" dt="2021-05-23T06:36:30.575" v="6530"/>
          <ac:spMkLst>
            <pc:docMk/>
            <pc:sldMk cId="3091976042" sldId="279"/>
            <ac:spMk id="110" creationId="{2E090B63-A82A-F74B-AAAB-889DF3D649D1}"/>
          </ac:spMkLst>
        </pc:spChg>
        <pc:spChg chg="add mod">
          <ac:chgData name="Allan Knight" userId="1b6f46b8-c59c-4f5d-bc9b-3a482168d6a0" providerId="ADAL" clId="{70CDEE94-7A37-8B48-A346-AB586EE2F740}" dt="2021-05-23T06:36:53.456" v="6531"/>
          <ac:spMkLst>
            <pc:docMk/>
            <pc:sldMk cId="3091976042" sldId="279"/>
            <ac:spMk id="119" creationId="{329A59D1-A671-DF40-A3EC-596AE6F48C68}"/>
          </ac:spMkLst>
        </pc:spChg>
        <pc:spChg chg="add mod">
          <ac:chgData name="Allan Knight" userId="1b6f46b8-c59c-4f5d-bc9b-3a482168d6a0" providerId="ADAL" clId="{70CDEE94-7A37-8B48-A346-AB586EE2F740}" dt="2021-05-23T06:36:53.456" v="6531"/>
          <ac:spMkLst>
            <pc:docMk/>
            <pc:sldMk cId="3091976042" sldId="279"/>
            <ac:spMk id="124" creationId="{3F9331F5-E5C6-0A4E-AAA0-F13F3970BDE0}"/>
          </ac:spMkLst>
        </pc:spChg>
        <pc:spChg chg="add mod">
          <ac:chgData name="Allan Knight" userId="1b6f46b8-c59c-4f5d-bc9b-3a482168d6a0" providerId="ADAL" clId="{70CDEE94-7A37-8B48-A346-AB586EE2F740}" dt="2021-05-23T07:31:11.479" v="6889" actId="1037"/>
          <ac:spMkLst>
            <pc:docMk/>
            <pc:sldMk cId="3091976042" sldId="279"/>
            <ac:spMk id="127" creationId="{ABFECEB1-08CD-8048-8663-61B1AE0E5E99}"/>
          </ac:spMkLst>
        </pc:spChg>
        <pc:spChg chg="add mod">
          <ac:chgData name="Allan Knight" userId="1b6f46b8-c59c-4f5d-bc9b-3a482168d6a0" providerId="ADAL" clId="{70CDEE94-7A37-8B48-A346-AB586EE2F740}" dt="2021-05-23T06:54:42.162" v="6754"/>
          <ac:spMkLst>
            <pc:docMk/>
            <pc:sldMk cId="3091976042" sldId="279"/>
            <ac:spMk id="144" creationId="{9F87C31B-382F-0944-A3D6-3F706AA50A32}"/>
          </ac:spMkLst>
        </pc:spChg>
        <pc:spChg chg="add mod">
          <ac:chgData name="Allan Knight" userId="1b6f46b8-c59c-4f5d-bc9b-3a482168d6a0" providerId="ADAL" clId="{70CDEE94-7A37-8B48-A346-AB586EE2F740}" dt="2021-05-23T06:54:42.162" v="6754"/>
          <ac:spMkLst>
            <pc:docMk/>
            <pc:sldMk cId="3091976042" sldId="279"/>
            <ac:spMk id="145" creationId="{BC201FE3-3E11-974D-B97B-8A07027A4EA9}"/>
          </ac:spMkLst>
        </pc:spChg>
        <pc:spChg chg="add mod">
          <ac:chgData name="Allan Knight" userId="1b6f46b8-c59c-4f5d-bc9b-3a482168d6a0" providerId="ADAL" clId="{70CDEE94-7A37-8B48-A346-AB586EE2F740}" dt="2021-05-23T07:14:28.867" v="6828" actId="1076"/>
          <ac:spMkLst>
            <pc:docMk/>
            <pc:sldMk cId="3091976042" sldId="279"/>
            <ac:spMk id="147" creationId="{8DA80108-C899-7147-B844-EC22AA846993}"/>
          </ac:spMkLst>
        </pc:spChg>
        <pc:spChg chg="add mod">
          <ac:chgData name="Allan Knight" userId="1b6f46b8-c59c-4f5d-bc9b-3a482168d6a0" providerId="ADAL" clId="{70CDEE94-7A37-8B48-A346-AB586EE2F740}" dt="2021-05-23T07:18:04.797" v="6840" actId="1076"/>
          <ac:spMkLst>
            <pc:docMk/>
            <pc:sldMk cId="3091976042" sldId="279"/>
            <ac:spMk id="148" creationId="{19107F26-3496-B041-B7CF-2DA0183BA523}"/>
          </ac:spMkLst>
        </pc:spChg>
        <pc:graphicFrameChg chg="mod modGraphic">
          <ac:chgData name="Allan Knight" userId="1b6f46b8-c59c-4f5d-bc9b-3a482168d6a0" providerId="ADAL" clId="{70CDEE94-7A37-8B48-A346-AB586EE2F740}" dt="2021-05-26T21:46:53.200" v="7479" actId="1036"/>
          <ac:graphicFrameMkLst>
            <pc:docMk/>
            <pc:sldMk cId="3091976042" sldId="279"/>
            <ac:graphicFrameMk id="71" creationId="{7B87E9DE-A916-8744-B8F9-42318A4F7FE9}"/>
          </ac:graphicFrameMkLst>
        </pc:graphicFrameChg>
        <pc:picChg chg="add del mod">
          <ac:chgData name="Allan Knight" userId="1b6f46b8-c59c-4f5d-bc9b-3a482168d6a0" providerId="ADAL" clId="{70CDEE94-7A37-8B48-A346-AB586EE2F740}" dt="2021-05-23T06:43:29.486" v="6635" actId="1076"/>
          <ac:picMkLst>
            <pc:docMk/>
            <pc:sldMk cId="3091976042" sldId="279"/>
            <ac:picMk id="58" creationId="{2B390ADB-406C-1445-9E2E-638DB6B1532A}"/>
          </ac:picMkLst>
        </pc:picChg>
        <pc:picChg chg="add del mod">
          <ac:chgData name="Allan Knight" userId="1b6f46b8-c59c-4f5d-bc9b-3a482168d6a0" providerId="ADAL" clId="{70CDEE94-7A37-8B48-A346-AB586EE2F740}" dt="2021-05-23T06:36:30.575" v="6530"/>
          <ac:picMkLst>
            <pc:docMk/>
            <pc:sldMk cId="3091976042" sldId="279"/>
            <ac:picMk id="74" creationId="{5A5F6B5F-8536-7441-938A-DEAA9138773E}"/>
          </ac:picMkLst>
        </pc:picChg>
        <pc:picChg chg="add del mod">
          <ac:chgData name="Allan Knight" userId="1b6f46b8-c59c-4f5d-bc9b-3a482168d6a0" providerId="ADAL" clId="{70CDEE94-7A37-8B48-A346-AB586EE2F740}" dt="2021-05-23T06:36:30.575" v="6530"/>
          <ac:picMkLst>
            <pc:docMk/>
            <pc:sldMk cId="3091976042" sldId="279"/>
            <ac:picMk id="103" creationId="{A482ECFD-7F5E-2145-B1A1-ED6E1841BF3D}"/>
          </ac:picMkLst>
        </pc:picChg>
        <pc:picChg chg="add del mod">
          <ac:chgData name="Allan Knight" userId="1b6f46b8-c59c-4f5d-bc9b-3a482168d6a0" providerId="ADAL" clId="{70CDEE94-7A37-8B48-A346-AB586EE2F740}" dt="2021-05-23T06:36:59.130" v="6532" actId="478"/>
          <ac:picMkLst>
            <pc:docMk/>
            <pc:sldMk cId="3091976042" sldId="279"/>
            <ac:picMk id="111" creationId="{46ED47B7-475F-6846-88B3-ED16B7F25D57}"/>
          </ac:picMkLst>
        </pc:picChg>
        <pc:picChg chg="add mod">
          <ac:chgData name="Allan Knight" userId="1b6f46b8-c59c-4f5d-bc9b-3a482168d6a0" providerId="ADAL" clId="{70CDEE94-7A37-8B48-A346-AB586EE2F740}" dt="2021-05-23T06:36:53.456" v="6531"/>
          <ac:picMkLst>
            <pc:docMk/>
            <pc:sldMk cId="3091976042" sldId="279"/>
            <ac:picMk id="120" creationId="{DE48BB10-A48C-444B-ADBB-49F3C4DA6609}"/>
          </ac:picMkLst>
        </pc:picChg>
        <pc:cxnChg chg="del">
          <ac:chgData name="Allan Knight" userId="1b6f46b8-c59c-4f5d-bc9b-3a482168d6a0" providerId="ADAL" clId="{70CDEE94-7A37-8B48-A346-AB586EE2F740}" dt="2021-05-23T06:33:26.447" v="6516" actId="478"/>
          <ac:cxnSpMkLst>
            <pc:docMk/>
            <pc:sldMk cId="3091976042" sldId="279"/>
            <ac:cxnSpMk id="40" creationId="{1885C044-BC5E-1648-A9BA-6E86E67E4153}"/>
          </ac:cxnSpMkLst>
        </pc:cxnChg>
        <pc:cxnChg chg="del">
          <ac:chgData name="Allan Knight" userId="1b6f46b8-c59c-4f5d-bc9b-3a482168d6a0" providerId="ADAL" clId="{70CDEE94-7A37-8B48-A346-AB586EE2F740}" dt="2021-05-23T06:33:29.016" v="6517" actId="478"/>
          <ac:cxnSpMkLst>
            <pc:docMk/>
            <pc:sldMk cId="3091976042" sldId="279"/>
            <ac:cxnSpMk id="41" creationId="{6B2DD22A-ADA8-B346-802D-6B0B9086C8B6}"/>
          </ac:cxnSpMkLst>
        </pc:cxnChg>
        <pc:cxnChg chg="add del mod">
          <ac:chgData name="Allan Knight" userId="1b6f46b8-c59c-4f5d-bc9b-3a482168d6a0" providerId="ADAL" clId="{70CDEE94-7A37-8B48-A346-AB586EE2F740}" dt="2021-05-23T06:33:14.798" v="6513" actId="478"/>
          <ac:cxnSpMkLst>
            <pc:docMk/>
            <pc:sldMk cId="3091976042" sldId="279"/>
            <ac:cxnSpMk id="45" creationId="{E77E215D-B086-BE4C-A55D-28D7551C3F40}"/>
          </ac:cxnSpMkLst>
        </pc:cxnChg>
        <pc:cxnChg chg="del">
          <ac:chgData name="Allan Knight" userId="1b6f46b8-c59c-4f5d-bc9b-3a482168d6a0" providerId="ADAL" clId="{70CDEE94-7A37-8B48-A346-AB586EE2F740}" dt="2021-05-23T06:33:48.603" v="6523" actId="478"/>
          <ac:cxnSpMkLst>
            <pc:docMk/>
            <pc:sldMk cId="3091976042" sldId="279"/>
            <ac:cxnSpMk id="46" creationId="{89FCC3A2-EE11-AD47-A596-8A4DD6CFB3BF}"/>
          </ac:cxnSpMkLst>
        </pc:cxnChg>
        <pc:cxnChg chg="add del mod">
          <ac:chgData name="Allan Knight" userId="1b6f46b8-c59c-4f5d-bc9b-3a482168d6a0" providerId="ADAL" clId="{70CDEE94-7A37-8B48-A346-AB586EE2F740}" dt="2021-05-23T06:33:13.384" v="6512" actId="478"/>
          <ac:cxnSpMkLst>
            <pc:docMk/>
            <pc:sldMk cId="3091976042" sldId="279"/>
            <ac:cxnSpMk id="47" creationId="{335C1039-4DC1-6C40-9B8E-1684832A120D}"/>
          </ac:cxnSpMkLst>
        </pc:cxnChg>
        <pc:cxnChg chg="add del mod">
          <ac:chgData name="Allan Knight" userId="1b6f46b8-c59c-4f5d-bc9b-3a482168d6a0" providerId="ADAL" clId="{70CDEE94-7A37-8B48-A346-AB586EE2F740}" dt="2021-05-23T06:33:11.679" v="6511" actId="478"/>
          <ac:cxnSpMkLst>
            <pc:docMk/>
            <pc:sldMk cId="3091976042" sldId="279"/>
            <ac:cxnSpMk id="48" creationId="{83A8EEC8-2F7F-674D-8524-4DD02D5692BC}"/>
          </ac:cxnSpMkLst>
        </pc:cxnChg>
        <pc:cxnChg chg="add del mod">
          <ac:chgData name="Allan Knight" userId="1b6f46b8-c59c-4f5d-bc9b-3a482168d6a0" providerId="ADAL" clId="{70CDEE94-7A37-8B48-A346-AB586EE2F740}" dt="2021-05-23T06:33:09.358" v="6510" actId="478"/>
          <ac:cxnSpMkLst>
            <pc:docMk/>
            <pc:sldMk cId="3091976042" sldId="279"/>
            <ac:cxnSpMk id="49" creationId="{B5E88E68-106F-D248-B557-45C079AD3532}"/>
          </ac:cxnSpMkLst>
        </pc:cxnChg>
        <pc:cxnChg chg="del">
          <ac:chgData name="Allan Knight" userId="1b6f46b8-c59c-4f5d-bc9b-3a482168d6a0" providerId="ADAL" clId="{70CDEE94-7A37-8B48-A346-AB586EE2F740}" dt="2021-05-23T06:33:46.692" v="6522" actId="478"/>
          <ac:cxnSpMkLst>
            <pc:docMk/>
            <pc:sldMk cId="3091976042" sldId="279"/>
            <ac:cxnSpMk id="50" creationId="{CE55B1C7-B38B-7B4E-AC14-9E6738C83495}"/>
          </ac:cxnSpMkLst>
        </pc:cxnChg>
        <pc:cxnChg chg="del">
          <ac:chgData name="Allan Knight" userId="1b6f46b8-c59c-4f5d-bc9b-3a482168d6a0" providerId="ADAL" clId="{70CDEE94-7A37-8B48-A346-AB586EE2F740}" dt="2021-05-23T06:33:31.475" v="6518" actId="478"/>
          <ac:cxnSpMkLst>
            <pc:docMk/>
            <pc:sldMk cId="3091976042" sldId="279"/>
            <ac:cxnSpMk id="51" creationId="{38D30424-8DE7-4749-A053-07C94344B1CB}"/>
          </ac:cxnSpMkLst>
        </pc:cxnChg>
        <pc:cxnChg chg="del">
          <ac:chgData name="Allan Knight" userId="1b6f46b8-c59c-4f5d-bc9b-3a482168d6a0" providerId="ADAL" clId="{70CDEE94-7A37-8B48-A346-AB586EE2F740}" dt="2021-05-23T06:33:51.392" v="6524" actId="478"/>
          <ac:cxnSpMkLst>
            <pc:docMk/>
            <pc:sldMk cId="3091976042" sldId="279"/>
            <ac:cxnSpMk id="52" creationId="{D1C00007-4C96-644C-883B-845ACDD7E22F}"/>
          </ac:cxnSpMkLst>
        </pc:cxnChg>
        <pc:cxnChg chg="del">
          <ac:chgData name="Allan Knight" userId="1b6f46b8-c59c-4f5d-bc9b-3a482168d6a0" providerId="ADAL" clId="{70CDEE94-7A37-8B48-A346-AB586EE2F740}" dt="2021-05-23T06:33:58.660" v="6525" actId="478"/>
          <ac:cxnSpMkLst>
            <pc:docMk/>
            <pc:sldMk cId="3091976042" sldId="279"/>
            <ac:cxnSpMk id="53" creationId="{685CD5F6-0663-664D-BAD4-0C8C03B87537}"/>
          </ac:cxnSpMkLst>
        </pc:cxnChg>
        <pc:cxnChg chg="add del mod">
          <ac:chgData name="Allan Knight" userId="1b6f46b8-c59c-4f5d-bc9b-3a482168d6a0" providerId="ADAL" clId="{70CDEE94-7A37-8B48-A346-AB586EE2F740}" dt="2021-05-23T06:33:06.294" v="6509" actId="478"/>
          <ac:cxnSpMkLst>
            <pc:docMk/>
            <pc:sldMk cId="3091976042" sldId="279"/>
            <ac:cxnSpMk id="54" creationId="{A704C8F8-ACB6-1A41-B357-C0F974C847E0}"/>
          </ac:cxnSpMkLst>
        </pc:cxnChg>
        <pc:cxnChg chg="del">
          <ac:chgData name="Allan Knight" userId="1b6f46b8-c59c-4f5d-bc9b-3a482168d6a0" providerId="ADAL" clId="{70CDEE94-7A37-8B48-A346-AB586EE2F740}" dt="2021-05-23T06:33:33.434" v="6519" actId="478"/>
          <ac:cxnSpMkLst>
            <pc:docMk/>
            <pc:sldMk cId="3091976042" sldId="279"/>
            <ac:cxnSpMk id="56" creationId="{1A743D9B-20FC-2749-A082-13F49F5B403C}"/>
          </ac:cxnSpMkLst>
        </pc:cxnChg>
        <pc:cxnChg chg="mod">
          <ac:chgData name="Allan Knight" userId="1b6f46b8-c59c-4f5d-bc9b-3a482168d6a0" providerId="ADAL" clId="{70CDEE94-7A37-8B48-A346-AB586EE2F740}" dt="2021-05-23T06:38:41.914" v="6572" actId="14100"/>
          <ac:cxnSpMkLst>
            <pc:docMk/>
            <pc:sldMk cId="3091976042" sldId="279"/>
            <ac:cxnSpMk id="57" creationId="{CF4CC2A6-25A7-4346-9009-0542CFDEC027}"/>
          </ac:cxnSpMkLst>
        </pc:cxnChg>
        <pc:cxnChg chg="mod">
          <ac:chgData name="Allan Knight" userId="1b6f46b8-c59c-4f5d-bc9b-3a482168d6a0" providerId="ADAL" clId="{70CDEE94-7A37-8B48-A346-AB586EE2F740}" dt="2021-05-23T06:38:58.906" v="6575" actId="14100"/>
          <ac:cxnSpMkLst>
            <pc:docMk/>
            <pc:sldMk cId="3091976042" sldId="279"/>
            <ac:cxnSpMk id="60" creationId="{FDC72838-5DD2-1349-AF3F-11C76B222673}"/>
          </ac:cxnSpMkLst>
        </pc:cxnChg>
        <pc:cxnChg chg="add del mod">
          <ac:chgData name="Allan Knight" userId="1b6f46b8-c59c-4f5d-bc9b-3a482168d6a0" providerId="ADAL" clId="{70CDEE94-7A37-8B48-A346-AB586EE2F740}" dt="2021-05-23T06:33:04.368" v="6508" actId="478"/>
          <ac:cxnSpMkLst>
            <pc:docMk/>
            <pc:sldMk cId="3091976042" sldId="279"/>
            <ac:cxnSpMk id="67" creationId="{0C1162BE-8C40-0846-95E1-203BB9023A96}"/>
          </ac:cxnSpMkLst>
        </pc:cxnChg>
        <pc:cxnChg chg="mod">
          <ac:chgData name="Allan Knight" userId="1b6f46b8-c59c-4f5d-bc9b-3a482168d6a0" providerId="ADAL" clId="{70CDEE94-7A37-8B48-A346-AB586EE2F740}" dt="2021-05-23T06:37:36.407" v="6535" actId="14100"/>
          <ac:cxnSpMkLst>
            <pc:docMk/>
            <pc:sldMk cId="3091976042" sldId="279"/>
            <ac:cxnSpMk id="68" creationId="{6FB026C5-88AA-E348-BBAE-AC52249B0F37}"/>
          </ac:cxnSpMkLst>
        </pc:cxnChg>
        <pc:cxnChg chg="del">
          <ac:chgData name="Allan Knight" userId="1b6f46b8-c59c-4f5d-bc9b-3a482168d6a0" providerId="ADAL" clId="{70CDEE94-7A37-8B48-A346-AB586EE2F740}" dt="2021-05-23T06:33:02.109" v="6507" actId="478"/>
          <ac:cxnSpMkLst>
            <pc:docMk/>
            <pc:sldMk cId="3091976042" sldId="279"/>
            <ac:cxnSpMk id="70" creationId="{3B5EB0A6-7ABC-8D49-A35E-968C0FE0AD87}"/>
          </ac:cxnSpMkLst>
        </pc:cxnChg>
        <pc:cxnChg chg="add del mod">
          <ac:chgData name="Allan Knight" userId="1b6f46b8-c59c-4f5d-bc9b-3a482168d6a0" providerId="ADAL" clId="{70CDEE94-7A37-8B48-A346-AB586EE2F740}" dt="2021-05-23T06:36:30.575" v="6530"/>
          <ac:cxnSpMkLst>
            <pc:docMk/>
            <pc:sldMk cId="3091976042" sldId="279"/>
            <ac:cxnSpMk id="75" creationId="{D896582A-1C6A-B54C-A7C4-F57666E6DD35}"/>
          </ac:cxnSpMkLst>
        </pc:cxnChg>
        <pc:cxnChg chg="add del mod">
          <ac:chgData name="Allan Knight" userId="1b6f46b8-c59c-4f5d-bc9b-3a482168d6a0" providerId="ADAL" clId="{70CDEE94-7A37-8B48-A346-AB586EE2F740}" dt="2021-05-23T06:36:30.575" v="6530"/>
          <ac:cxnSpMkLst>
            <pc:docMk/>
            <pc:sldMk cId="3091976042" sldId="279"/>
            <ac:cxnSpMk id="76" creationId="{CAB74245-4227-0B42-9B24-A91A49F3B0F9}"/>
          </ac:cxnSpMkLst>
        </pc:cxnChg>
        <pc:cxnChg chg="add del mod">
          <ac:chgData name="Allan Knight" userId="1b6f46b8-c59c-4f5d-bc9b-3a482168d6a0" providerId="ADAL" clId="{70CDEE94-7A37-8B48-A346-AB586EE2F740}" dt="2021-05-23T06:36:30.575" v="6530"/>
          <ac:cxnSpMkLst>
            <pc:docMk/>
            <pc:sldMk cId="3091976042" sldId="279"/>
            <ac:cxnSpMk id="77" creationId="{42FEF196-00E6-A143-B642-169559C077BD}"/>
          </ac:cxnSpMkLst>
        </pc:cxnChg>
        <pc:cxnChg chg="add del mod">
          <ac:chgData name="Allan Knight" userId="1b6f46b8-c59c-4f5d-bc9b-3a482168d6a0" providerId="ADAL" clId="{70CDEE94-7A37-8B48-A346-AB586EE2F740}" dt="2021-05-23T06:36:30.575" v="6530"/>
          <ac:cxnSpMkLst>
            <pc:docMk/>
            <pc:sldMk cId="3091976042" sldId="279"/>
            <ac:cxnSpMk id="78" creationId="{56FD4678-3DAF-4148-BFB5-33AF77DA8FC2}"/>
          </ac:cxnSpMkLst>
        </pc:cxnChg>
        <pc:cxnChg chg="add del mod">
          <ac:chgData name="Allan Knight" userId="1b6f46b8-c59c-4f5d-bc9b-3a482168d6a0" providerId="ADAL" clId="{70CDEE94-7A37-8B48-A346-AB586EE2F740}" dt="2021-05-23T06:36:30.575" v="6530"/>
          <ac:cxnSpMkLst>
            <pc:docMk/>
            <pc:sldMk cId="3091976042" sldId="279"/>
            <ac:cxnSpMk id="79" creationId="{81B21CEB-507E-344E-BD14-AB2636FD1118}"/>
          </ac:cxnSpMkLst>
        </pc:cxnChg>
        <pc:cxnChg chg="add del mod">
          <ac:chgData name="Allan Knight" userId="1b6f46b8-c59c-4f5d-bc9b-3a482168d6a0" providerId="ADAL" clId="{70CDEE94-7A37-8B48-A346-AB586EE2F740}" dt="2021-05-23T06:36:30.575" v="6530"/>
          <ac:cxnSpMkLst>
            <pc:docMk/>
            <pc:sldMk cId="3091976042" sldId="279"/>
            <ac:cxnSpMk id="80" creationId="{3F4B4A42-C1E0-1349-9926-1FA5DB5016C9}"/>
          </ac:cxnSpMkLst>
        </pc:cxnChg>
        <pc:cxnChg chg="add del mod">
          <ac:chgData name="Allan Knight" userId="1b6f46b8-c59c-4f5d-bc9b-3a482168d6a0" providerId="ADAL" clId="{70CDEE94-7A37-8B48-A346-AB586EE2F740}" dt="2021-05-23T06:36:30.575" v="6530"/>
          <ac:cxnSpMkLst>
            <pc:docMk/>
            <pc:sldMk cId="3091976042" sldId="279"/>
            <ac:cxnSpMk id="101" creationId="{ED58A662-F028-AD40-8AD3-7CED0AFF45B9}"/>
          </ac:cxnSpMkLst>
        </pc:cxnChg>
        <pc:cxnChg chg="add del mod">
          <ac:chgData name="Allan Knight" userId="1b6f46b8-c59c-4f5d-bc9b-3a482168d6a0" providerId="ADAL" clId="{70CDEE94-7A37-8B48-A346-AB586EE2F740}" dt="2021-05-23T06:36:30.575" v="6530"/>
          <ac:cxnSpMkLst>
            <pc:docMk/>
            <pc:sldMk cId="3091976042" sldId="279"/>
            <ac:cxnSpMk id="104" creationId="{E63FCBDA-3F64-F64A-9A09-785BB3A5236A}"/>
          </ac:cxnSpMkLst>
        </pc:cxnChg>
        <pc:cxnChg chg="add del mod">
          <ac:chgData name="Allan Knight" userId="1b6f46b8-c59c-4f5d-bc9b-3a482168d6a0" providerId="ADAL" clId="{70CDEE94-7A37-8B48-A346-AB586EE2F740}" dt="2021-05-23T06:36:30.575" v="6530"/>
          <ac:cxnSpMkLst>
            <pc:docMk/>
            <pc:sldMk cId="3091976042" sldId="279"/>
            <ac:cxnSpMk id="105" creationId="{DB6D7258-8096-C444-9063-1B472479EED3}"/>
          </ac:cxnSpMkLst>
        </pc:cxnChg>
        <pc:cxnChg chg="add del mod">
          <ac:chgData name="Allan Knight" userId="1b6f46b8-c59c-4f5d-bc9b-3a482168d6a0" providerId="ADAL" clId="{70CDEE94-7A37-8B48-A346-AB586EE2F740}" dt="2021-05-23T06:36:30.575" v="6530"/>
          <ac:cxnSpMkLst>
            <pc:docMk/>
            <pc:sldMk cId="3091976042" sldId="279"/>
            <ac:cxnSpMk id="106" creationId="{FEBAA8AF-3A76-664F-9CF9-A86155A72D76}"/>
          </ac:cxnSpMkLst>
        </pc:cxnChg>
        <pc:cxnChg chg="add del mod">
          <ac:chgData name="Allan Knight" userId="1b6f46b8-c59c-4f5d-bc9b-3a482168d6a0" providerId="ADAL" clId="{70CDEE94-7A37-8B48-A346-AB586EE2F740}" dt="2021-05-23T06:36:30.575" v="6530"/>
          <ac:cxnSpMkLst>
            <pc:docMk/>
            <pc:sldMk cId="3091976042" sldId="279"/>
            <ac:cxnSpMk id="108" creationId="{472C4336-3AB7-8A42-9A83-785104CE4CBA}"/>
          </ac:cxnSpMkLst>
        </pc:cxnChg>
        <pc:cxnChg chg="add del mod">
          <ac:chgData name="Allan Knight" userId="1b6f46b8-c59c-4f5d-bc9b-3a482168d6a0" providerId="ADAL" clId="{70CDEE94-7A37-8B48-A346-AB586EE2F740}" dt="2021-05-23T06:36:30.575" v="6530"/>
          <ac:cxnSpMkLst>
            <pc:docMk/>
            <pc:sldMk cId="3091976042" sldId="279"/>
            <ac:cxnSpMk id="109" creationId="{01C385A4-792C-AF44-83A4-DC48884AA39E}"/>
          </ac:cxnSpMkLst>
        </pc:cxnChg>
        <pc:cxnChg chg="add mod">
          <ac:chgData name="Allan Knight" userId="1b6f46b8-c59c-4f5d-bc9b-3a482168d6a0" providerId="ADAL" clId="{70CDEE94-7A37-8B48-A346-AB586EE2F740}" dt="2021-05-23T06:39:35.361" v="6581" actId="1037"/>
          <ac:cxnSpMkLst>
            <pc:docMk/>
            <pc:sldMk cId="3091976042" sldId="279"/>
            <ac:cxnSpMk id="112" creationId="{DD034306-91C5-5345-8FB3-5F0AC202098D}"/>
          </ac:cxnSpMkLst>
        </pc:cxnChg>
        <pc:cxnChg chg="add del mod">
          <ac:chgData name="Allan Knight" userId="1b6f46b8-c59c-4f5d-bc9b-3a482168d6a0" providerId="ADAL" clId="{70CDEE94-7A37-8B48-A346-AB586EE2F740}" dt="2021-05-23T06:40:23.192" v="6582" actId="478"/>
          <ac:cxnSpMkLst>
            <pc:docMk/>
            <pc:sldMk cId="3091976042" sldId="279"/>
            <ac:cxnSpMk id="113" creationId="{E654BA57-0965-C142-A638-57EB45577A7B}"/>
          </ac:cxnSpMkLst>
        </pc:cxnChg>
        <pc:cxnChg chg="add mod">
          <ac:chgData name="Allan Knight" userId="1b6f46b8-c59c-4f5d-bc9b-3a482168d6a0" providerId="ADAL" clId="{70CDEE94-7A37-8B48-A346-AB586EE2F740}" dt="2021-05-23T06:36:53.456" v="6531"/>
          <ac:cxnSpMkLst>
            <pc:docMk/>
            <pc:sldMk cId="3091976042" sldId="279"/>
            <ac:cxnSpMk id="114" creationId="{54BA4218-C5EF-1C4C-B653-949D57165BDA}"/>
          </ac:cxnSpMkLst>
        </pc:cxnChg>
        <pc:cxnChg chg="add mod">
          <ac:chgData name="Allan Knight" userId="1b6f46b8-c59c-4f5d-bc9b-3a482168d6a0" providerId="ADAL" clId="{70CDEE94-7A37-8B48-A346-AB586EE2F740}" dt="2021-05-23T06:39:15.849" v="6578" actId="1036"/>
          <ac:cxnSpMkLst>
            <pc:docMk/>
            <pc:sldMk cId="3091976042" sldId="279"/>
            <ac:cxnSpMk id="115" creationId="{BD4CCD83-4A30-1F44-98EC-EC44558891FD}"/>
          </ac:cxnSpMkLst>
        </pc:cxnChg>
        <pc:cxnChg chg="add mod">
          <ac:chgData name="Allan Knight" userId="1b6f46b8-c59c-4f5d-bc9b-3a482168d6a0" providerId="ADAL" clId="{70CDEE94-7A37-8B48-A346-AB586EE2F740}" dt="2021-05-23T06:36:53.456" v="6531"/>
          <ac:cxnSpMkLst>
            <pc:docMk/>
            <pc:sldMk cId="3091976042" sldId="279"/>
            <ac:cxnSpMk id="116" creationId="{E5CBB228-BEB4-B543-8DBC-69230C78A1F8}"/>
          </ac:cxnSpMkLst>
        </pc:cxnChg>
        <pc:cxnChg chg="add mod">
          <ac:chgData name="Allan Knight" userId="1b6f46b8-c59c-4f5d-bc9b-3a482168d6a0" providerId="ADAL" clId="{70CDEE94-7A37-8B48-A346-AB586EE2F740}" dt="2021-05-23T06:36:53.456" v="6531"/>
          <ac:cxnSpMkLst>
            <pc:docMk/>
            <pc:sldMk cId="3091976042" sldId="279"/>
            <ac:cxnSpMk id="117" creationId="{8048D91F-B0E7-6A4F-A215-9D2DB62083B6}"/>
          </ac:cxnSpMkLst>
        </pc:cxnChg>
        <pc:cxnChg chg="add mod">
          <ac:chgData name="Allan Knight" userId="1b6f46b8-c59c-4f5d-bc9b-3a482168d6a0" providerId="ADAL" clId="{70CDEE94-7A37-8B48-A346-AB586EE2F740}" dt="2021-05-23T06:36:53.456" v="6531"/>
          <ac:cxnSpMkLst>
            <pc:docMk/>
            <pc:sldMk cId="3091976042" sldId="279"/>
            <ac:cxnSpMk id="118" creationId="{B48121D1-50E7-CF46-A99D-8740A1C2A15D}"/>
          </ac:cxnSpMkLst>
        </pc:cxnChg>
        <pc:cxnChg chg="add mod">
          <ac:chgData name="Allan Knight" userId="1b6f46b8-c59c-4f5d-bc9b-3a482168d6a0" providerId="ADAL" clId="{70CDEE94-7A37-8B48-A346-AB586EE2F740}" dt="2021-05-23T06:36:53.456" v="6531"/>
          <ac:cxnSpMkLst>
            <pc:docMk/>
            <pc:sldMk cId="3091976042" sldId="279"/>
            <ac:cxnSpMk id="121" creationId="{A2E9E22F-E79A-0447-9CBE-8196099F74A6}"/>
          </ac:cxnSpMkLst>
        </pc:cxnChg>
        <pc:cxnChg chg="add mod">
          <ac:chgData name="Allan Knight" userId="1b6f46b8-c59c-4f5d-bc9b-3a482168d6a0" providerId="ADAL" clId="{70CDEE94-7A37-8B48-A346-AB586EE2F740}" dt="2021-05-23T06:36:53.456" v="6531"/>
          <ac:cxnSpMkLst>
            <pc:docMk/>
            <pc:sldMk cId="3091976042" sldId="279"/>
            <ac:cxnSpMk id="122" creationId="{B61721A6-71EC-E842-AAB5-07B9695C55E3}"/>
          </ac:cxnSpMkLst>
        </pc:cxnChg>
        <pc:cxnChg chg="add mod">
          <ac:chgData name="Allan Knight" userId="1b6f46b8-c59c-4f5d-bc9b-3a482168d6a0" providerId="ADAL" clId="{70CDEE94-7A37-8B48-A346-AB586EE2F740}" dt="2021-05-23T06:45:54.238" v="6661" actId="1037"/>
          <ac:cxnSpMkLst>
            <pc:docMk/>
            <pc:sldMk cId="3091976042" sldId="279"/>
            <ac:cxnSpMk id="123" creationId="{D962AF43-162A-0F44-AE7D-E3A440532A00}"/>
          </ac:cxnSpMkLst>
        </pc:cxnChg>
        <pc:cxnChg chg="add mod">
          <ac:chgData name="Allan Knight" userId="1b6f46b8-c59c-4f5d-bc9b-3a482168d6a0" providerId="ADAL" clId="{70CDEE94-7A37-8B48-A346-AB586EE2F740}" dt="2021-05-23T06:36:53.456" v="6531"/>
          <ac:cxnSpMkLst>
            <pc:docMk/>
            <pc:sldMk cId="3091976042" sldId="279"/>
            <ac:cxnSpMk id="125" creationId="{F4811D84-5D1C-7149-810A-90B7886264B3}"/>
          </ac:cxnSpMkLst>
        </pc:cxnChg>
        <pc:cxnChg chg="add mod">
          <ac:chgData name="Allan Knight" userId="1b6f46b8-c59c-4f5d-bc9b-3a482168d6a0" providerId="ADAL" clId="{70CDEE94-7A37-8B48-A346-AB586EE2F740}" dt="2021-05-23T06:36:53.456" v="6531"/>
          <ac:cxnSpMkLst>
            <pc:docMk/>
            <pc:sldMk cId="3091976042" sldId="279"/>
            <ac:cxnSpMk id="126" creationId="{B1C8D53D-3E5C-4447-9E3E-A1C0760674E2}"/>
          </ac:cxnSpMkLst>
        </pc:cxnChg>
        <pc:cxnChg chg="add mod">
          <ac:chgData name="Allan Knight" userId="1b6f46b8-c59c-4f5d-bc9b-3a482168d6a0" providerId="ADAL" clId="{70CDEE94-7A37-8B48-A346-AB586EE2F740}" dt="2021-05-23T06:44:26.908" v="6657" actId="14100"/>
          <ac:cxnSpMkLst>
            <pc:docMk/>
            <pc:sldMk cId="3091976042" sldId="279"/>
            <ac:cxnSpMk id="128" creationId="{0AC95A23-EC9F-2249-B0F9-E4D630A4A834}"/>
          </ac:cxnSpMkLst>
        </pc:cxnChg>
        <pc:cxnChg chg="add mod">
          <ac:chgData name="Allan Knight" userId="1b6f46b8-c59c-4f5d-bc9b-3a482168d6a0" providerId="ADAL" clId="{70CDEE94-7A37-8B48-A346-AB586EE2F740}" dt="2021-05-23T06:44:46.767" v="6659" actId="14100"/>
          <ac:cxnSpMkLst>
            <pc:docMk/>
            <pc:sldMk cId="3091976042" sldId="279"/>
            <ac:cxnSpMk id="129" creationId="{B6D8E1FD-98A8-7844-BA00-473C7A2D9E28}"/>
          </ac:cxnSpMkLst>
        </pc:cxnChg>
        <pc:cxnChg chg="add mod">
          <ac:chgData name="Allan Knight" userId="1b6f46b8-c59c-4f5d-bc9b-3a482168d6a0" providerId="ADAL" clId="{70CDEE94-7A37-8B48-A346-AB586EE2F740}" dt="2021-05-23T06:43:54.747" v="6640" actId="1035"/>
          <ac:cxnSpMkLst>
            <pc:docMk/>
            <pc:sldMk cId="3091976042" sldId="279"/>
            <ac:cxnSpMk id="130" creationId="{F1C972A0-EDD7-3C43-9C23-01883EE02E5C}"/>
          </ac:cxnSpMkLst>
        </pc:cxnChg>
        <pc:cxnChg chg="add del mod">
          <ac:chgData name="Allan Knight" userId="1b6f46b8-c59c-4f5d-bc9b-3a482168d6a0" providerId="ADAL" clId="{70CDEE94-7A37-8B48-A346-AB586EE2F740}" dt="2021-05-23T06:43:06.540" v="6627" actId="14100"/>
          <ac:cxnSpMkLst>
            <pc:docMk/>
            <pc:sldMk cId="3091976042" sldId="279"/>
            <ac:cxnSpMk id="131" creationId="{0EB3A4AE-F34E-A443-996F-EFD3D0AE38BC}"/>
          </ac:cxnSpMkLst>
        </pc:cxnChg>
        <pc:cxnChg chg="add del mod">
          <ac:chgData name="Allan Knight" userId="1b6f46b8-c59c-4f5d-bc9b-3a482168d6a0" providerId="ADAL" clId="{70CDEE94-7A37-8B48-A346-AB586EE2F740}" dt="2021-05-23T06:41:25.722" v="6603"/>
          <ac:cxnSpMkLst>
            <pc:docMk/>
            <pc:sldMk cId="3091976042" sldId="279"/>
            <ac:cxnSpMk id="132" creationId="{2C213841-A576-EA43-A28F-4A64909A2A1B}"/>
          </ac:cxnSpMkLst>
        </pc:cxnChg>
        <pc:cxnChg chg="add del mod">
          <ac:chgData name="Allan Knight" userId="1b6f46b8-c59c-4f5d-bc9b-3a482168d6a0" providerId="ADAL" clId="{70CDEE94-7A37-8B48-A346-AB586EE2F740}" dt="2021-05-23T06:41:25.273" v="6602"/>
          <ac:cxnSpMkLst>
            <pc:docMk/>
            <pc:sldMk cId="3091976042" sldId="279"/>
            <ac:cxnSpMk id="133" creationId="{5BB35E92-7EFA-3B41-9678-C959808A0622}"/>
          </ac:cxnSpMkLst>
        </pc:cxnChg>
        <pc:cxnChg chg="add del mod">
          <ac:chgData name="Allan Knight" userId="1b6f46b8-c59c-4f5d-bc9b-3a482168d6a0" providerId="ADAL" clId="{70CDEE94-7A37-8B48-A346-AB586EE2F740}" dt="2021-05-23T06:41:35.609" v="6607"/>
          <ac:cxnSpMkLst>
            <pc:docMk/>
            <pc:sldMk cId="3091976042" sldId="279"/>
            <ac:cxnSpMk id="134" creationId="{B20969EB-1DE2-2F41-BF4C-EB924F9D0340}"/>
          </ac:cxnSpMkLst>
        </pc:cxnChg>
        <pc:cxnChg chg="add del mod">
          <ac:chgData name="Allan Knight" userId="1b6f46b8-c59c-4f5d-bc9b-3a482168d6a0" providerId="ADAL" clId="{70CDEE94-7A37-8B48-A346-AB586EE2F740}" dt="2021-05-23T06:41:47.850" v="6609" actId="478"/>
          <ac:cxnSpMkLst>
            <pc:docMk/>
            <pc:sldMk cId="3091976042" sldId="279"/>
            <ac:cxnSpMk id="135" creationId="{339B7264-111D-D449-BEF5-BF3DB92E8945}"/>
          </ac:cxnSpMkLst>
        </pc:cxnChg>
        <pc:cxnChg chg="add mod">
          <ac:chgData name="Allan Knight" userId="1b6f46b8-c59c-4f5d-bc9b-3a482168d6a0" providerId="ADAL" clId="{70CDEE94-7A37-8B48-A346-AB586EE2F740}" dt="2021-05-23T06:43:19.985" v="6632" actId="1037"/>
          <ac:cxnSpMkLst>
            <pc:docMk/>
            <pc:sldMk cId="3091976042" sldId="279"/>
            <ac:cxnSpMk id="136" creationId="{DF299F39-4912-7A40-8A4A-529435781978}"/>
          </ac:cxnSpMkLst>
        </pc:cxnChg>
        <pc:cxnChg chg="add mod">
          <ac:chgData name="Allan Knight" userId="1b6f46b8-c59c-4f5d-bc9b-3a482168d6a0" providerId="ADAL" clId="{70CDEE94-7A37-8B48-A346-AB586EE2F740}" dt="2021-05-23T06:46:28.578" v="6662"/>
          <ac:cxnSpMkLst>
            <pc:docMk/>
            <pc:sldMk cId="3091976042" sldId="279"/>
            <ac:cxnSpMk id="137" creationId="{8E02385C-D017-B146-BA97-434C1D9C63B2}"/>
          </ac:cxnSpMkLst>
        </pc:cxnChg>
        <pc:cxnChg chg="add mod">
          <ac:chgData name="Allan Knight" userId="1b6f46b8-c59c-4f5d-bc9b-3a482168d6a0" providerId="ADAL" clId="{70CDEE94-7A37-8B48-A346-AB586EE2F740}" dt="2021-05-23T06:46:28.578" v="6662"/>
          <ac:cxnSpMkLst>
            <pc:docMk/>
            <pc:sldMk cId="3091976042" sldId="279"/>
            <ac:cxnSpMk id="138" creationId="{CCDDF413-99BE-864C-A22F-9FAB45154196}"/>
          </ac:cxnSpMkLst>
        </pc:cxnChg>
        <pc:cxnChg chg="add mod">
          <ac:chgData name="Allan Knight" userId="1b6f46b8-c59c-4f5d-bc9b-3a482168d6a0" providerId="ADAL" clId="{70CDEE94-7A37-8B48-A346-AB586EE2F740}" dt="2021-05-23T06:54:42.162" v="6754"/>
          <ac:cxnSpMkLst>
            <pc:docMk/>
            <pc:sldMk cId="3091976042" sldId="279"/>
            <ac:cxnSpMk id="139" creationId="{E7860D39-94D8-3241-97E0-E212DCE6EFB2}"/>
          </ac:cxnSpMkLst>
        </pc:cxnChg>
        <pc:cxnChg chg="add mod">
          <ac:chgData name="Allan Knight" userId="1b6f46b8-c59c-4f5d-bc9b-3a482168d6a0" providerId="ADAL" clId="{70CDEE94-7A37-8B48-A346-AB586EE2F740}" dt="2021-05-23T06:54:42.162" v="6754"/>
          <ac:cxnSpMkLst>
            <pc:docMk/>
            <pc:sldMk cId="3091976042" sldId="279"/>
            <ac:cxnSpMk id="140" creationId="{762DD3A9-C227-F24A-BE05-0BE4D4528E82}"/>
          </ac:cxnSpMkLst>
        </pc:cxnChg>
        <pc:cxnChg chg="add mod">
          <ac:chgData name="Allan Knight" userId="1b6f46b8-c59c-4f5d-bc9b-3a482168d6a0" providerId="ADAL" clId="{70CDEE94-7A37-8B48-A346-AB586EE2F740}" dt="2021-05-23T06:54:42.162" v="6754"/>
          <ac:cxnSpMkLst>
            <pc:docMk/>
            <pc:sldMk cId="3091976042" sldId="279"/>
            <ac:cxnSpMk id="141" creationId="{4578DC03-B49F-494F-97E3-B0E87D93C952}"/>
          </ac:cxnSpMkLst>
        </pc:cxnChg>
        <pc:cxnChg chg="add mod">
          <ac:chgData name="Allan Knight" userId="1b6f46b8-c59c-4f5d-bc9b-3a482168d6a0" providerId="ADAL" clId="{70CDEE94-7A37-8B48-A346-AB586EE2F740}" dt="2021-05-23T06:54:42.162" v="6754"/>
          <ac:cxnSpMkLst>
            <pc:docMk/>
            <pc:sldMk cId="3091976042" sldId="279"/>
            <ac:cxnSpMk id="142" creationId="{97A1D052-FA01-CE4B-89F4-1ADD4B58ADB3}"/>
          </ac:cxnSpMkLst>
        </pc:cxnChg>
        <pc:cxnChg chg="add mod">
          <ac:chgData name="Allan Knight" userId="1b6f46b8-c59c-4f5d-bc9b-3a482168d6a0" providerId="ADAL" clId="{70CDEE94-7A37-8B48-A346-AB586EE2F740}" dt="2021-05-23T06:54:42.162" v="6754"/>
          <ac:cxnSpMkLst>
            <pc:docMk/>
            <pc:sldMk cId="3091976042" sldId="279"/>
            <ac:cxnSpMk id="143" creationId="{AB99ADBA-B85A-A549-8D10-DC59F3AD3FFE}"/>
          </ac:cxnSpMkLst>
        </pc:cxnChg>
        <pc:cxnChg chg="add mod">
          <ac:chgData name="Allan Knight" userId="1b6f46b8-c59c-4f5d-bc9b-3a482168d6a0" providerId="ADAL" clId="{70CDEE94-7A37-8B48-A346-AB586EE2F740}" dt="2021-05-23T06:54:42.162" v="6754"/>
          <ac:cxnSpMkLst>
            <pc:docMk/>
            <pc:sldMk cId="3091976042" sldId="279"/>
            <ac:cxnSpMk id="146" creationId="{4ADFDF15-F615-084C-9540-E3258BCD8F47}"/>
          </ac:cxnSpMkLst>
        </pc:cxnChg>
        <pc:cxnChg chg="add mod">
          <ac:chgData name="Allan Knight" userId="1b6f46b8-c59c-4f5d-bc9b-3a482168d6a0" providerId="ADAL" clId="{70CDEE94-7A37-8B48-A346-AB586EE2F740}" dt="2021-05-23T07:30:15.062" v="6888" actId="1035"/>
          <ac:cxnSpMkLst>
            <pc:docMk/>
            <pc:sldMk cId="3091976042" sldId="279"/>
            <ac:cxnSpMk id="149" creationId="{762120B7-41FC-6846-92D1-AB18A90D322E}"/>
          </ac:cxnSpMkLst>
        </pc:cxnChg>
      </pc:sldChg>
      <pc:sldChg chg="addSp delSp modSp new mod modClrScheme modAnim chgLayout">
        <pc:chgData name="Allan Knight" userId="1b6f46b8-c59c-4f5d-bc9b-3a482168d6a0" providerId="ADAL" clId="{70CDEE94-7A37-8B48-A346-AB586EE2F740}" dt="2021-05-26T22:21:37.624" v="7986"/>
        <pc:sldMkLst>
          <pc:docMk/>
          <pc:sldMk cId="3335395113" sldId="280"/>
        </pc:sldMkLst>
        <pc:spChg chg="mod ord">
          <ac:chgData name="Allan Knight" userId="1b6f46b8-c59c-4f5d-bc9b-3a482168d6a0" providerId="ADAL" clId="{70CDEE94-7A37-8B48-A346-AB586EE2F740}" dt="2021-05-26T22:08:00.052" v="7753" actId="700"/>
          <ac:spMkLst>
            <pc:docMk/>
            <pc:sldMk cId="3335395113" sldId="280"/>
            <ac:spMk id="2" creationId="{3A287B6B-54D6-7740-B4ED-4B42F00294A1}"/>
          </ac:spMkLst>
        </pc:spChg>
        <pc:spChg chg="add del mod ord">
          <ac:chgData name="Allan Knight" userId="1b6f46b8-c59c-4f5d-bc9b-3a482168d6a0" providerId="ADAL" clId="{70CDEE94-7A37-8B48-A346-AB586EE2F740}" dt="2021-05-26T22:07:55.855" v="7752" actId="700"/>
          <ac:spMkLst>
            <pc:docMk/>
            <pc:sldMk cId="3335395113" sldId="280"/>
            <ac:spMk id="3" creationId="{A22498F0-8135-0348-AAB4-41E75BD7D4FD}"/>
          </ac:spMkLst>
        </pc:spChg>
        <pc:spChg chg="add del mod ord">
          <ac:chgData name="Allan Knight" userId="1b6f46b8-c59c-4f5d-bc9b-3a482168d6a0" providerId="ADAL" clId="{70CDEE94-7A37-8B48-A346-AB586EE2F740}" dt="2021-05-26T22:07:55.855" v="7752" actId="700"/>
          <ac:spMkLst>
            <pc:docMk/>
            <pc:sldMk cId="3335395113" sldId="280"/>
            <ac:spMk id="4" creationId="{36567E42-60FD-FE4E-8F92-441928B530F4}"/>
          </ac:spMkLst>
        </pc:spChg>
        <pc:spChg chg="add mod ord">
          <ac:chgData name="Allan Knight" userId="1b6f46b8-c59c-4f5d-bc9b-3a482168d6a0" providerId="ADAL" clId="{70CDEE94-7A37-8B48-A346-AB586EE2F740}" dt="2021-05-26T22:19:02.480" v="7952" actId="1076"/>
          <ac:spMkLst>
            <pc:docMk/>
            <pc:sldMk cId="3335395113" sldId="280"/>
            <ac:spMk id="5" creationId="{43D2C174-13EF-D048-B144-B198F7ED4418}"/>
          </ac:spMkLst>
        </pc:spChg>
        <pc:spChg chg="add mod">
          <ac:chgData name="Allan Knight" userId="1b6f46b8-c59c-4f5d-bc9b-3a482168d6a0" providerId="ADAL" clId="{70CDEE94-7A37-8B48-A346-AB586EE2F740}" dt="2021-05-26T22:14:24.302" v="7933" actId="2085"/>
          <ac:spMkLst>
            <pc:docMk/>
            <pc:sldMk cId="3335395113" sldId="280"/>
            <ac:spMk id="8" creationId="{1B9C9645-1E09-F043-B0A8-D7092A6BC24A}"/>
          </ac:spMkLst>
        </pc:spChg>
        <pc:spChg chg="add mod">
          <ac:chgData name="Allan Knight" userId="1b6f46b8-c59c-4f5d-bc9b-3a482168d6a0" providerId="ADAL" clId="{70CDEE94-7A37-8B48-A346-AB586EE2F740}" dt="2021-05-26T22:19:18.793" v="7954" actId="1076"/>
          <ac:spMkLst>
            <pc:docMk/>
            <pc:sldMk cId="3335395113" sldId="280"/>
            <ac:spMk id="9" creationId="{1AF428A2-06B8-064E-8566-0CF3A110AC35}"/>
          </ac:spMkLst>
        </pc:spChg>
        <pc:spChg chg="add mod">
          <ac:chgData name="Allan Knight" userId="1b6f46b8-c59c-4f5d-bc9b-3a482168d6a0" providerId="ADAL" clId="{70CDEE94-7A37-8B48-A346-AB586EE2F740}" dt="2021-05-26T22:20:02.885" v="7974" actId="1076"/>
          <ac:spMkLst>
            <pc:docMk/>
            <pc:sldMk cId="3335395113" sldId="280"/>
            <ac:spMk id="10" creationId="{9B74643A-BA7D-5A42-9BE6-905DE2B593BA}"/>
          </ac:spMkLst>
        </pc:spChg>
        <pc:spChg chg="add mod">
          <ac:chgData name="Allan Knight" userId="1b6f46b8-c59c-4f5d-bc9b-3a482168d6a0" providerId="ADAL" clId="{70CDEE94-7A37-8B48-A346-AB586EE2F740}" dt="2021-05-26T22:19:53.616" v="7966" actId="1076"/>
          <ac:spMkLst>
            <pc:docMk/>
            <pc:sldMk cId="3335395113" sldId="280"/>
            <ac:spMk id="11" creationId="{565FC33F-305A-1C49-9D2D-74C9350A8980}"/>
          </ac:spMkLst>
        </pc:spChg>
        <pc:spChg chg="add mod">
          <ac:chgData name="Allan Knight" userId="1b6f46b8-c59c-4f5d-bc9b-3a482168d6a0" providerId="ADAL" clId="{70CDEE94-7A37-8B48-A346-AB586EE2F740}" dt="2021-05-26T22:20:26.392" v="7979" actId="1076"/>
          <ac:spMkLst>
            <pc:docMk/>
            <pc:sldMk cId="3335395113" sldId="280"/>
            <ac:spMk id="12" creationId="{D0C06580-37FF-D143-8A4D-AC857CFFE796}"/>
          </ac:spMkLst>
        </pc:spChg>
        <pc:spChg chg="add mod">
          <ac:chgData name="Allan Knight" userId="1b6f46b8-c59c-4f5d-bc9b-3a482168d6a0" providerId="ADAL" clId="{70CDEE94-7A37-8B48-A346-AB586EE2F740}" dt="2021-05-26T22:20:33.471" v="7981" actId="1076"/>
          <ac:spMkLst>
            <pc:docMk/>
            <pc:sldMk cId="3335395113" sldId="280"/>
            <ac:spMk id="13" creationId="{DEB0B5D8-E9D8-4D44-892C-2BAE51D261B2}"/>
          </ac:spMkLst>
        </pc:spChg>
        <pc:graphicFrameChg chg="add mod modGraphic">
          <ac:chgData name="Allan Knight" userId="1b6f46b8-c59c-4f5d-bc9b-3a482168d6a0" providerId="ADAL" clId="{70CDEE94-7A37-8B48-A346-AB586EE2F740}" dt="2021-05-26T22:13:23.260" v="7927" actId="2711"/>
          <ac:graphicFrameMkLst>
            <pc:docMk/>
            <pc:sldMk cId="3335395113" sldId="280"/>
            <ac:graphicFrameMk id="6" creationId="{5EDBC646-9E9E-C14D-A9A5-D3FBA23C379D}"/>
          </ac:graphicFrameMkLst>
        </pc:graphicFrameChg>
        <pc:graphicFrameChg chg="add mod modGraphic">
          <ac:chgData name="Allan Knight" userId="1b6f46b8-c59c-4f5d-bc9b-3a482168d6a0" providerId="ADAL" clId="{70CDEE94-7A37-8B48-A346-AB586EE2F740}" dt="2021-05-26T22:19:18.793" v="7954" actId="1076"/>
          <ac:graphicFrameMkLst>
            <pc:docMk/>
            <pc:sldMk cId="3335395113" sldId="280"/>
            <ac:graphicFrameMk id="7" creationId="{BF9FBC23-0404-EA4B-ADE3-49A08A1C2F78}"/>
          </ac:graphicFrameMkLst>
        </pc:graphicFrameChg>
      </pc:sldChg>
      <pc:sldChg chg="addSp delSp modSp add mod delAnim modAnim">
        <pc:chgData name="Allan Knight" userId="1b6f46b8-c59c-4f5d-bc9b-3a482168d6a0" providerId="ADAL" clId="{70CDEE94-7A37-8B48-A346-AB586EE2F740}" dt="2021-05-27T00:07:47.812" v="7988" actId="20577"/>
        <pc:sldMkLst>
          <pc:docMk/>
          <pc:sldMk cId="3461831304" sldId="281"/>
        </pc:sldMkLst>
        <pc:spChg chg="del">
          <ac:chgData name="Allan Knight" userId="1b6f46b8-c59c-4f5d-bc9b-3a482168d6a0" providerId="ADAL" clId="{70CDEE94-7A37-8B48-A346-AB586EE2F740}" dt="2021-05-23T05:58:39.034" v="6300" actId="478"/>
          <ac:spMkLst>
            <pc:docMk/>
            <pc:sldMk cId="3461831304" sldId="281"/>
            <ac:spMk id="9" creationId="{DC3B9B47-F39B-4290-9896-7F91936CE92F}"/>
          </ac:spMkLst>
        </pc:spChg>
        <pc:spChg chg="mod">
          <ac:chgData name="Allan Knight" userId="1b6f46b8-c59c-4f5d-bc9b-3a482168d6a0" providerId="ADAL" clId="{70CDEE94-7A37-8B48-A346-AB586EE2F740}" dt="2021-05-23T05:57:30.219" v="6296" actId="20577"/>
          <ac:spMkLst>
            <pc:docMk/>
            <pc:sldMk cId="3461831304" sldId="281"/>
            <ac:spMk id="59" creationId="{F66786AD-287E-9647-9A80-E610704E8CAC}"/>
          </ac:spMkLst>
        </pc:spChg>
        <pc:spChg chg="add mod">
          <ac:chgData name="Allan Knight" userId="1b6f46b8-c59c-4f5d-bc9b-3a482168d6a0" providerId="ADAL" clId="{70CDEE94-7A37-8B48-A346-AB586EE2F740}" dt="2021-05-23T05:58:51.338" v="6302" actId="1076"/>
          <ac:spMkLst>
            <pc:docMk/>
            <pc:sldMk cId="3461831304" sldId="281"/>
            <ac:spMk id="61" creationId="{5834839A-447C-9B4B-B7DF-0DA4A576752C}"/>
          </ac:spMkLst>
        </pc:spChg>
        <pc:spChg chg="mod">
          <ac:chgData name="Allan Knight" userId="1b6f46b8-c59c-4f5d-bc9b-3a482168d6a0" providerId="ADAL" clId="{70CDEE94-7A37-8B48-A346-AB586EE2F740}" dt="2021-05-23T05:59:31.031" v="6305" actId="1076"/>
          <ac:spMkLst>
            <pc:docMk/>
            <pc:sldMk cId="3461831304" sldId="281"/>
            <ac:spMk id="68" creationId="{9BF3066E-7833-1642-8EEC-5658B83D8900}"/>
          </ac:spMkLst>
        </pc:spChg>
        <pc:spChg chg="add mod">
          <ac:chgData name="Allan Knight" userId="1b6f46b8-c59c-4f5d-bc9b-3a482168d6a0" providerId="ADAL" clId="{70CDEE94-7A37-8B48-A346-AB586EE2F740}" dt="2021-05-23T06:06:18.395" v="6387" actId="1076"/>
          <ac:spMkLst>
            <pc:docMk/>
            <pc:sldMk cId="3461831304" sldId="281"/>
            <ac:spMk id="73" creationId="{4F3C27E4-9900-AB4B-8CE4-38375C3FDCBA}"/>
          </ac:spMkLst>
        </pc:spChg>
        <pc:spChg chg="add mod">
          <ac:chgData name="Allan Knight" userId="1b6f46b8-c59c-4f5d-bc9b-3a482168d6a0" providerId="ADAL" clId="{70CDEE94-7A37-8B48-A346-AB586EE2F740}" dt="2021-05-23T06:08:33.844" v="6394" actId="1076"/>
          <ac:spMkLst>
            <pc:docMk/>
            <pc:sldMk cId="3461831304" sldId="281"/>
            <ac:spMk id="74" creationId="{EFA860F3-ABE3-794A-9AB5-AD08C714486B}"/>
          </ac:spMkLst>
        </pc:spChg>
        <pc:spChg chg="mod">
          <ac:chgData name="Allan Knight" userId="1b6f46b8-c59c-4f5d-bc9b-3a482168d6a0" providerId="ADAL" clId="{70CDEE94-7A37-8B48-A346-AB586EE2F740}" dt="2021-05-26T21:30:19.882" v="7254" actId="20577"/>
          <ac:spMkLst>
            <pc:docMk/>
            <pc:sldMk cId="3461831304" sldId="281"/>
            <ac:spMk id="82" creationId="{4BEBAAF1-2235-4641-9AF8-AE63A1C70D74}"/>
          </ac:spMkLst>
        </pc:spChg>
        <pc:spChg chg="mod">
          <ac:chgData name="Allan Knight" userId="1b6f46b8-c59c-4f5d-bc9b-3a482168d6a0" providerId="ADAL" clId="{70CDEE94-7A37-8B48-A346-AB586EE2F740}" dt="2021-05-23T05:57:50.048" v="6297" actId="1076"/>
          <ac:spMkLst>
            <pc:docMk/>
            <pc:sldMk cId="3461831304" sldId="281"/>
            <ac:spMk id="83" creationId="{5FE3F8E3-F616-4442-89F5-C46971AFEECF}"/>
          </ac:spMkLst>
        </pc:spChg>
        <pc:spChg chg="mod">
          <ac:chgData name="Allan Knight" userId="1b6f46b8-c59c-4f5d-bc9b-3a482168d6a0" providerId="ADAL" clId="{70CDEE94-7A37-8B48-A346-AB586EE2F740}" dt="2021-05-26T21:30:24.144" v="7256" actId="20577"/>
          <ac:spMkLst>
            <pc:docMk/>
            <pc:sldMk cId="3461831304" sldId="281"/>
            <ac:spMk id="84" creationId="{D90281A2-9864-204A-AED8-DBB99D92FC43}"/>
          </ac:spMkLst>
        </pc:spChg>
        <pc:spChg chg="mod">
          <ac:chgData name="Allan Knight" userId="1b6f46b8-c59c-4f5d-bc9b-3a482168d6a0" providerId="ADAL" clId="{70CDEE94-7A37-8B48-A346-AB586EE2F740}" dt="2021-05-23T05:57:50.048" v="6297" actId="1076"/>
          <ac:spMkLst>
            <pc:docMk/>
            <pc:sldMk cId="3461831304" sldId="281"/>
            <ac:spMk id="85" creationId="{872DC08A-89DD-1744-9CCD-E254988C197F}"/>
          </ac:spMkLst>
        </pc:spChg>
        <pc:spChg chg="mod">
          <ac:chgData name="Allan Knight" userId="1b6f46b8-c59c-4f5d-bc9b-3a482168d6a0" providerId="ADAL" clId="{70CDEE94-7A37-8B48-A346-AB586EE2F740}" dt="2021-05-27T00:07:47.812" v="7988" actId="20577"/>
          <ac:spMkLst>
            <pc:docMk/>
            <pc:sldMk cId="3461831304" sldId="281"/>
            <ac:spMk id="86" creationId="{77E3426F-3F19-EC46-B1C3-7C7C39A14965}"/>
          </ac:spMkLst>
        </pc:spChg>
        <pc:spChg chg="mod">
          <ac:chgData name="Allan Knight" userId="1b6f46b8-c59c-4f5d-bc9b-3a482168d6a0" providerId="ADAL" clId="{70CDEE94-7A37-8B48-A346-AB586EE2F740}" dt="2021-05-23T05:57:50.048" v="6297" actId="1076"/>
          <ac:spMkLst>
            <pc:docMk/>
            <pc:sldMk cId="3461831304" sldId="281"/>
            <ac:spMk id="87" creationId="{89252735-89FA-8F4C-9088-5DF7C70802B5}"/>
          </ac:spMkLst>
        </pc:spChg>
        <pc:spChg chg="mod">
          <ac:chgData name="Allan Knight" userId="1b6f46b8-c59c-4f5d-bc9b-3a482168d6a0" providerId="ADAL" clId="{70CDEE94-7A37-8B48-A346-AB586EE2F740}" dt="2021-05-23T05:57:50.048" v="6297" actId="1076"/>
          <ac:spMkLst>
            <pc:docMk/>
            <pc:sldMk cId="3461831304" sldId="281"/>
            <ac:spMk id="88" creationId="{D81328F8-7E79-634A-9026-CE637DFC5B5C}"/>
          </ac:spMkLst>
        </pc:spChg>
        <pc:spChg chg="mod">
          <ac:chgData name="Allan Knight" userId="1b6f46b8-c59c-4f5d-bc9b-3a482168d6a0" providerId="ADAL" clId="{70CDEE94-7A37-8B48-A346-AB586EE2F740}" dt="2021-05-23T05:57:50.048" v="6297" actId="1076"/>
          <ac:spMkLst>
            <pc:docMk/>
            <pc:sldMk cId="3461831304" sldId="281"/>
            <ac:spMk id="89" creationId="{CC821296-1E58-8D44-BC02-AE4EC8BACF29}"/>
          </ac:spMkLst>
        </pc:spChg>
        <pc:spChg chg="mod">
          <ac:chgData name="Allan Knight" userId="1b6f46b8-c59c-4f5d-bc9b-3a482168d6a0" providerId="ADAL" clId="{70CDEE94-7A37-8B48-A346-AB586EE2F740}" dt="2021-05-23T05:57:50.048" v="6297" actId="1076"/>
          <ac:spMkLst>
            <pc:docMk/>
            <pc:sldMk cId="3461831304" sldId="281"/>
            <ac:spMk id="90" creationId="{14966D2C-3567-D245-9CEE-D7C096EC65E8}"/>
          </ac:spMkLst>
        </pc:spChg>
        <pc:spChg chg="mod">
          <ac:chgData name="Allan Knight" userId="1b6f46b8-c59c-4f5d-bc9b-3a482168d6a0" providerId="ADAL" clId="{70CDEE94-7A37-8B48-A346-AB586EE2F740}" dt="2021-05-23T05:57:50.048" v="6297" actId="1076"/>
          <ac:spMkLst>
            <pc:docMk/>
            <pc:sldMk cId="3461831304" sldId="281"/>
            <ac:spMk id="91" creationId="{FE710ABC-C10A-684E-AAF4-50B015C337F5}"/>
          </ac:spMkLst>
        </pc:spChg>
        <pc:spChg chg="mod">
          <ac:chgData name="Allan Knight" userId="1b6f46b8-c59c-4f5d-bc9b-3a482168d6a0" providerId="ADAL" clId="{70CDEE94-7A37-8B48-A346-AB586EE2F740}" dt="2021-05-23T05:57:50.048" v="6297" actId="1076"/>
          <ac:spMkLst>
            <pc:docMk/>
            <pc:sldMk cId="3461831304" sldId="281"/>
            <ac:spMk id="92" creationId="{DD1E900D-13D1-474C-987E-9337C4AC3DEC}"/>
          </ac:spMkLst>
        </pc:spChg>
        <pc:spChg chg="mod">
          <ac:chgData name="Allan Knight" userId="1b6f46b8-c59c-4f5d-bc9b-3a482168d6a0" providerId="ADAL" clId="{70CDEE94-7A37-8B48-A346-AB586EE2F740}" dt="2021-05-23T05:57:50.048" v="6297" actId="1076"/>
          <ac:spMkLst>
            <pc:docMk/>
            <pc:sldMk cId="3461831304" sldId="281"/>
            <ac:spMk id="93" creationId="{796898AC-40A6-5341-84B9-579991D24B7A}"/>
          </ac:spMkLst>
        </pc:spChg>
        <pc:spChg chg="mod">
          <ac:chgData name="Allan Knight" userId="1b6f46b8-c59c-4f5d-bc9b-3a482168d6a0" providerId="ADAL" clId="{70CDEE94-7A37-8B48-A346-AB586EE2F740}" dt="2021-05-23T05:57:50.048" v="6297" actId="1076"/>
          <ac:spMkLst>
            <pc:docMk/>
            <pc:sldMk cId="3461831304" sldId="281"/>
            <ac:spMk id="94" creationId="{73FBCE99-3683-154F-A8DA-5DD474F454AF}"/>
          </ac:spMkLst>
        </pc:spChg>
        <pc:spChg chg="mod">
          <ac:chgData name="Allan Knight" userId="1b6f46b8-c59c-4f5d-bc9b-3a482168d6a0" providerId="ADAL" clId="{70CDEE94-7A37-8B48-A346-AB586EE2F740}" dt="2021-05-23T05:57:50.048" v="6297" actId="1076"/>
          <ac:spMkLst>
            <pc:docMk/>
            <pc:sldMk cId="3461831304" sldId="281"/>
            <ac:spMk id="95" creationId="{1D8035CB-8902-4D4A-B02D-50D7021F54C2}"/>
          </ac:spMkLst>
        </pc:spChg>
        <pc:spChg chg="mod">
          <ac:chgData name="Allan Knight" userId="1b6f46b8-c59c-4f5d-bc9b-3a482168d6a0" providerId="ADAL" clId="{70CDEE94-7A37-8B48-A346-AB586EE2F740}" dt="2021-05-23T05:57:50.048" v="6297" actId="1076"/>
          <ac:spMkLst>
            <pc:docMk/>
            <pc:sldMk cId="3461831304" sldId="281"/>
            <ac:spMk id="96" creationId="{EA2FBCEF-960B-4A4E-B0BE-2F3BBDA2BBE8}"/>
          </ac:spMkLst>
        </pc:spChg>
        <pc:spChg chg="mod">
          <ac:chgData name="Allan Knight" userId="1b6f46b8-c59c-4f5d-bc9b-3a482168d6a0" providerId="ADAL" clId="{70CDEE94-7A37-8B48-A346-AB586EE2F740}" dt="2021-05-23T05:57:50.048" v="6297" actId="1076"/>
          <ac:spMkLst>
            <pc:docMk/>
            <pc:sldMk cId="3461831304" sldId="281"/>
            <ac:spMk id="97" creationId="{B7474DEB-3D0A-A548-A92D-669D9EFAAEA1}"/>
          </ac:spMkLst>
        </pc:spChg>
        <pc:spChg chg="mod">
          <ac:chgData name="Allan Knight" userId="1b6f46b8-c59c-4f5d-bc9b-3a482168d6a0" providerId="ADAL" clId="{70CDEE94-7A37-8B48-A346-AB586EE2F740}" dt="2021-05-26T22:06:22.543" v="7745" actId="14100"/>
          <ac:spMkLst>
            <pc:docMk/>
            <pc:sldMk cId="3461831304" sldId="281"/>
            <ac:spMk id="99" creationId="{4E0FA4B4-F2DE-DE49-A6FC-3343EE14D28E}"/>
          </ac:spMkLst>
        </pc:spChg>
        <pc:spChg chg="mod">
          <ac:chgData name="Allan Knight" userId="1b6f46b8-c59c-4f5d-bc9b-3a482168d6a0" providerId="ADAL" clId="{70CDEE94-7A37-8B48-A346-AB586EE2F740}" dt="2021-05-26T22:06:33.293" v="7748" actId="1076"/>
          <ac:spMkLst>
            <pc:docMk/>
            <pc:sldMk cId="3461831304" sldId="281"/>
            <ac:spMk id="100" creationId="{3DDBFD7F-6679-C74E-B70B-2358C4101334}"/>
          </ac:spMkLst>
        </pc:spChg>
        <pc:graphicFrameChg chg="mod modGraphic">
          <ac:chgData name="Allan Knight" userId="1b6f46b8-c59c-4f5d-bc9b-3a482168d6a0" providerId="ADAL" clId="{70CDEE94-7A37-8B48-A346-AB586EE2F740}" dt="2021-05-26T21:32:26.908" v="7328" actId="1036"/>
          <ac:graphicFrameMkLst>
            <pc:docMk/>
            <pc:sldMk cId="3461831304" sldId="281"/>
            <ac:graphicFrameMk id="80" creationId="{53B2C358-2B39-E542-A4FF-138C46D392D1}"/>
          </ac:graphicFrameMkLst>
        </pc:graphicFrameChg>
        <pc:picChg chg="mod">
          <ac:chgData name="Allan Knight" userId="1b6f46b8-c59c-4f5d-bc9b-3a482168d6a0" providerId="ADAL" clId="{70CDEE94-7A37-8B48-A346-AB586EE2F740}" dt="2021-05-26T22:06:27.852" v="7747" actId="1076"/>
          <ac:picMkLst>
            <pc:docMk/>
            <pc:sldMk cId="3461831304" sldId="281"/>
            <ac:picMk id="58" creationId="{70471E06-8243-494C-90DF-FCDF944E1362}"/>
          </ac:picMkLst>
        </pc:picChg>
        <pc:cxnChg chg="add mod">
          <ac:chgData name="Allan Knight" userId="1b6f46b8-c59c-4f5d-bc9b-3a482168d6a0" providerId="ADAL" clId="{70CDEE94-7A37-8B48-A346-AB586EE2F740}" dt="2021-05-23T06:00:13.024" v="6319" actId="1036"/>
          <ac:cxnSpMkLst>
            <pc:docMk/>
            <pc:sldMk cId="3461831304" sldId="281"/>
            <ac:cxnSpMk id="62" creationId="{66132C66-CC3F-4742-8AE4-7D740182B3D3}"/>
          </ac:cxnSpMkLst>
        </pc:cxnChg>
        <pc:cxnChg chg="add mod">
          <ac:chgData name="Allan Knight" userId="1b6f46b8-c59c-4f5d-bc9b-3a482168d6a0" providerId="ADAL" clId="{70CDEE94-7A37-8B48-A346-AB586EE2F740}" dt="2021-05-23T06:01:52.373" v="6339" actId="1035"/>
          <ac:cxnSpMkLst>
            <pc:docMk/>
            <pc:sldMk cId="3461831304" sldId="281"/>
            <ac:cxnSpMk id="67" creationId="{8EDF9BF2-0F9B-4F46-A6E1-7D725B7180FF}"/>
          </ac:cxnSpMkLst>
        </pc:cxnChg>
        <pc:cxnChg chg="add mod">
          <ac:chgData name="Allan Knight" userId="1b6f46b8-c59c-4f5d-bc9b-3a482168d6a0" providerId="ADAL" clId="{70CDEE94-7A37-8B48-A346-AB586EE2F740}" dt="2021-05-23T06:03:21.195" v="6377" actId="1037"/>
          <ac:cxnSpMkLst>
            <pc:docMk/>
            <pc:sldMk cId="3461831304" sldId="281"/>
            <ac:cxnSpMk id="70" creationId="{E94673F9-3D7C-B24F-B14A-00A2EAA248FF}"/>
          </ac:cxnSpMkLst>
        </pc:cxnChg>
        <pc:cxnChg chg="add mod">
          <ac:chgData name="Allan Knight" userId="1b6f46b8-c59c-4f5d-bc9b-3a482168d6a0" providerId="ADAL" clId="{70CDEE94-7A37-8B48-A346-AB586EE2F740}" dt="2021-05-23T06:03:31.345" v="6378" actId="14100"/>
          <ac:cxnSpMkLst>
            <pc:docMk/>
            <pc:sldMk cId="3461831304" sldId="281"/>
            <ac:cxnSpMk id="71" creationId="{E3FE1401-5792-5542-B903-7180D5471072}"/>
          </ac:cxnSpMkLst>
        </pc:cxnChg>
        <pc:cxnChg chg="add mod">
          <ac:chgData name="Allan Knight" userId="1b6f46b8-c59c-4f5d-bc9b-3a482168d6a0" providerId="ADAL" clId="{70CDEE94-7A37-8B48-A346-AB586EE2F740}" dt="2021-05-23T06:03:50.391" v="6382" actId="14100"/>
          <ac:cxnSpMkLst>
            <pc:docMk/>
            <pc:sldMk cId="3461831304" sldId="281"/>
            <ac:cxnSpMk id="72" creationId="{4CE87252-6751-944A-AD7D-B5DB61AE105B}"/>
          </ac:cxnSpMkLst>
        </pc:cxnChg>
      </pc:sldChg>
      <pc:sldChg chg="add del">
        <pc:chgData name="Allan Knight" userId="1b6f46b8-c59c-4f5d-bc9b-3a482168d6a0" providerId="ADAL" clId="{70CDEE94-7A37-8B48-A346-AB586EE2F740}" dt="2021-05-23T05:50:35.092" v="6240"/>
        <pc:sldMkLst>
          <pc:docMk/>
          <pc:sldMk cId="4151599410" sldId="281"/>
        </pc:sldMkLst>
      </pc:sldChg>
      <pc:sldChg chg="modSp add del">
        <pc:chgData name="Allan Knight" userId="1b6f46b8-c59c-4f5d-bc9b-3a482168d6a0" providerId="ADAL" clId="{70CDEE94-7A37-8B48-A346-AB586EE2F740}" dt="2021-05-23T06:14:35.775" v="6413" actId="2696"/>
        <pc:sldMkLst>
          <pc:docMk/>
          <pc:sldMk cId="2241634017" sldId="282"/>
        </pc:sldMkLst>
        <pc:spChg chg="mod">
          <ac:chgData name="Allan Knight" userId="1b6f46b8-c59c-4f5d-bc9b-3a482168d6a0" providerId="ADAL" clId="{70CDEE94-7A37-8B48-A346-AB586EE2F740}" dt="2021-05-23T06:13:54.612" v="6412" actId="20577"/>
          <ac:spMkLst>
            <pc:docMk/>
            <pc:sldMk cId="2241634017" sldId="282"/>
            <ac:spMk id="59" creationId="{F66786AD-287E-9647-9A80-E610704E8CAC}"/>
          </ac:spMkLst>
        </pc:spChg>
      </pc:sldChg>
    </pc:docChg>
  </pc:docChgLst>
  <pc:docChgLst>
    <pc:chgData name="Allan Knight" userId="S::aknig007@ucr.edu::1b6f46b8-c59c-4f5d-bc9b-3a482168d6a0" providerId="AD" clId="Web-{E5862F2F-1351-E17B-2DAA-1CC4DECC88EF}"/>
    <pc:docChg chg="modSld">
      <pc:chgData name="Allan Knight" userId="S::aknig007@ucr.edu::1b6f46b8-c59c-4f5d-bc9b-3a482168d6a0" providerId="AD" clId="Web-{E5862F2F-1351-E17B-2DAA-1CC4DECC88EF}" dt="2021-05-19T19:44:46.736" v="1" actId="20577"/>
      <pc:docMkLst>
        <pc:docMk/>
      </pc:docMkLst>
      <pc:sldChg chg="modSp">
        <pc:chgData name="Allan Knight" userId="S::aknig007@ucr.edu::1b6f46b8-c59c-4f5d-bc9b-3a482168d6a0" providerId="AD" clId="Web-{E5862F2F-1351-E17B-2DAA-1CC4DECC88EF}" dt="2021-05-19T19:44:46.736" v="1" actId="20577"/>
        <pc:sldMkLst>
          <pc:docMk/>
          <pc:sldMk cId="2213758670" sldId="268"/>
        </pc:sldMkLst>
        <pc:spChg chg="mod">
          <ac:chgData name="Allan Knight" userId="S::aknig007@ucr.edu::1b6f46b8-c59c-4f5d-bc9b-3a482168d6a0" providerId="AD" clId="Web-{E5862F2F-1351-E17B-2DAA-1CC4DECC88EF}" dt="2021-05-19T19:44:46.736" v="1" actId="20577"/>
          <ac:spMkLst>
            <pc:docMk/>
            <pc:sldMk cId="2213758670" sldId="268"/>
            <ac:spMk id="59" creationId="{F66786AD-287E-9647-9A80-E610704E8CAC}"/>
          </ac:spMkLst>
        </pc:spChg>
      </pc:sldChg>
      <pc:sldChg chg="modSp">
        <pc:chgData name="Allan Knight" userId="S::aknig007@ucr.edu::1b6f46b8-c59c-4f5d-bc9b-3a482168d6a0" providerId="AD" clId="Web-{E5862F2F-1351-E17B-2DAA-1CC4DECC88EF}" dt="2021-05-19T19:44:39.923" v="0" actId="20577"/>
        <pc:sldMkLst>
          <pc:docMk/>
          <pc:sldMk cId="1080269579" sldId="269"/>
        </pc:sldMkLst>
        <pc:spChg chg="mod">
          <ac:chgData name="Allan Knight" userId="S::aknig007@ucr.edu::1b6f46b8-c59c-4f5d-bc9b-3a482168d6a0" providerId="AD" clId="Web-{E5862F2F-1351-E17B-2DAA-1CC4DECC88EF}" dt="2021-05-19T19:44:39.923" v="0" actId="20577"/>
          <ac:spMkLst>
            <pc:docMk/>
            <pc:sldMk cId="1080269579" sldId="269"/>
            <ac:spMk id="59" creationId="{F66786AD-287E-9647-9A80-E610704E8C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LC-3 Datapath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2D1EE71-88C9-4310-B329-D81F022C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30" y="6351"/>
            <a:ext cx="5456188" cy="6851649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>
            <a:off x="11297112" y="4747054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DFFBA-A4E3-A741-A021-93646A558157}"/>
              </a:ext>
            </a:extLst>
          </p:cNvPr>
          <p:cNvCxnSpPr>
            <a:cxnSpLocks/>
          </p:cNvCxnSpPr>
          <p:nvPr/>
        </p:nvCxnSpPr>
        <p:spPr>
          <a:xfrm>
            <a:off x="10799234" y="159162"/>
            <a:ext cx="960120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44C4D5-B449-E141-991A-1A69A333B45C}"/>
              </a:ext>
            </a:extLst>
          </p:cNvPr>
          <p:cNvCxnSpPr>
            <a:cxnSpLocks/>
          </p:cNvCxnSpPr>
          <p:nvPr/>
        </p:nvCxnSpPr>
        <p:spPr>
          <a:xfrm flipH="1" flipV="1">
            <a:off x="11725904" y="148380"/>
            <a:ext cx="1784" cy="493062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9086B-D707-4C32-B831-7E63761A27BA}"/>
              </a:ext>
            </a:extLst>
          </p:cNvPr>
          <p:cNvCxnSpPr>
            <a:cxnSpLocks/>
          </p:cNvCxnSpPr>
          <p:nvPr/>
        </p:nvCxnSpPr>
        <p:spPr>
          <a:xfrm flipV="1">
            <a:off x="10499309" y="3473674"/>
            <a:ext cx="1" cy="1828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9265290" y="3186642"/>
            <a:ext cx="492125" cy="14022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9757415" y="3896199"/>
            <a:ext cx="5781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7383276" y="4317778"/>
            <a:ext cx="544278" cy="1748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8596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 (immediate mode)</a:t>
            </a:r>
          </a:p>
          <a:p>
            <a:r>
              <a:rPr lang="en-US" dirty="0"/>
              <a:t>DR &lt;= (SR1) + SEXT(IR[4:0])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SR2MUX select SEXT(IR[4:0])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ALUK selects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GateALU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LD.REG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5149A6-D103-5048-A652-A1B4699617DF}"/>
              </a:ext>
            </a:extLst>
          </p:cNvPr>
          <p:cNvCxnSpPr>
            <a:cxnSpLocks/>
          </p:cNvCxnSpPr>
          <p:nvPr/>
        </p:nvCxnSpPr>
        <p:spPr>
          <a:xfrm flipV="1">
            <a:off x="10824634" y="153562"/>
            <a:ext cx="0" cy="5100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V="1">
            <a:off x="11033839" y="1761651"/>
            <a:ext cx="1" cy="18864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B59C67-259C-214E-9B15-325115BCBC6E}"/>
              </a:ext>
            </a:extLst>
          </p:cNvPr>
          <p:cNvCxnSpPr>
            <a:cxnSpLocks/>
          </p:cNvCxnSpPr>
          <p:nvPr/>
        </p:nvCxnSpPr>
        <p:spPr>
          <a:xfrm flipV="1">
            <a:off x="10388765" y="3089207"/>
            <a:ext cx="0" cy="82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471508-60DA-DE42-B5C6-B178B3EFF43D}"/>
              </a:ext>
            </a:extLst>
          </p:cNvPr>
          <p:cNvCxnSpPr>
            <a:cxnSpLocks/>
          </p:cNvCxnSpPr>
          <p:nvPr/>
        </p:nvCxnSpPr>
        <p:spPr>
          <a:xfrm flipV="1">
            <a:off x="10767059" y="4064342"/>
            <a:ext cx="0" cy="7267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H="1" flipV="1">
            <a:off x="10767059" y="4911725"/>
            <a:ext cx="1122" cy="1672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E3E083-6E46-994D-8C52-54EDD1E345FC}"/>
              </a:ext>
            </a:extLst>
          </p:cNvPr>
          <p:cNvCxnSpPr>
            <a:cxnSpLocks/>
          </p:cNvCxnSpPr>
          <p:nvPr/>
        </p:nvCxnSpPr>
        <p:spPr>
          <a:xfrm>
            <a:off x="10741659" y="5067504"/>
            <a:ext cx="1006535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7648A4-94B1-AA4E-A7FD-46EB4DBEC1B7}"/>
              </a:ext>
            </a:extLst>
          </p:cNvPr>
          <p:cNvCxnSpPr>
            <a:cxnSpLocks/>
          </p:cNvCxnSpPr>
          <p:nvPr/>
        </p:nvCxnSpPr>
        <p:spPr>
          <a:xfrm>
            <a:off x="9757415" y="3363685"/>
            <a:ext cx="4480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llout: Left Arrow 8">
            <a:extLst>
              <a:ext uri="{FF2B5EF4-FFF2-40B4-BE49-F238E27FC236}">
                <a16:creationId xmlns:a16="http://schemas.microsoft.com/office/drawing/2014/main" id="{86868434-EF49-954C-93B0-D5FE58D08833}"/>
              </a:ext>
            </a:extLst>
          </p:cNvPr>
          <p:cNvSpPr/>
          <p:nvPr/>
        </p:nvSpPr>
        <p:spPr>
          <a:xfrm flipH="1">
            <a:off x="9595778" y="1261679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660671" y="4140481"/>
            <a:ext cx="0" cy="1772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8361862" y="3548159"/>
            <a:ext cx="0" cy="5923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679720" y="4159562"/>
            <a:ext cx="7040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8342812" y="3560890"/>
            <a:ext cx="8314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A8B470-1440-FA46-8A40-CD4632E98512}"/>
              </a:ext>
            </a:extLst>
          </p:cNvPr>
          <p:cNvCxnSpPr>
            <a:cxnSpLocks/>
          </p:cNvCxnSpPr>
          <p:nvPr/>
        </p:nvCxnSpPr>
        <p:spPr>
          <a:xfrm>
            <a:off x="11280064" y="1651105"/>
            <a:ext cx="1828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10188938" y="1124527"/>
            <a:ext cx="17199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53B2C358-2B39-E542-A4FF-138C46D3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98216"/>
              </p:ext>
            </p:extLst>
          </p:nvPr>
        </p:nvGraphicFramePr>
        <p:xfrm>
          <a:off x="956905" y="3171503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243153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</a:t>
                      </a:r>
                      <a:endParaRPr lang="en-US" sz="10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imm5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8839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956905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1291878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625645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939353" y="3715755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2253061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588034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896402" y="3715755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3210109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3523992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846265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4167332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4493740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807448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5129721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5444438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758146" y="3715755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3876A-C8A0-B44A-B15F-5B943FE8A9E1}"/>
              </a:ext>
            </a:extLst>
          </p:cNvPr>
          <p:cNvCxnSpPr>
            <a:cxnSpLocks/>
          </p:cNvCxnSpPr>
          <p:nvPr/>
        </p:nvCxnSpPr>
        <p:spPr>
          <a:xfrm>
            <a:off x="8774447" y="3089207"/>
            <a:ext cx="1630222" cy="63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501F29-2E53-2943-A7D5-56BBD2B3414B}"/>
              </a:ext>
            </a:extLst>
          </p:cNvPr>
          <p:cNvCxnSpPr>
            <a:cxnSpLocks/>
          </p:cNvCxnSpPr>
          <p:nvPr/>
        </p:nvCxnSpPr>
        <p:spPr>
          <a:xfrm>
            <a:off x="8128217" y="3093183"/>
            <a:ext cx="2011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3730FA-C4E7-C64D-8FCE-1400BD633BB5}"/>
              </a:ext>
            </a:extLst>
          </p:cNvPr>
          <p:cNvCxnSpPr>
            <a:cxnSpLocks/>
          </p:cNvCxnSpPr>
          <p:nvPr/>
        </p:nvCxnSpPr>
        <p:spPr>
          <a:xfrm flipV="1">
            <a:off x="8144527" y="3075476"/>
            <a:ext cx="0" cy="8874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0915D6-51F0-3C46-BFD1-5B28D28F692D}"/>
              </a:ext>
            </a:extLst>
          </p:cNvPr>
          <p:cNvCxnSpPr>
            <a:cxnSpLocks/>
          </p:cNvCxnSpPr>
          <p:nvPr/>
        </p:nvCxnSpPr>
        <p:spPr>
          <a:xfrm>
            <a:off x="7655415" y="3946162"/>
            <a:ext cx="48911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FFD8C8-F85C-9145-9BFC-2053F4E32508}"/>
              </a:ext>
            </a:extLst>
          </p:cNvPr>
          <p:cNvCxnSpPr>
            <a:cxnSpLocks/>
          </p:cNvCxnSpPr>
          <p:nvPr/>
        </p:nvCxnSpPr>
        <p:spPr>
          <a:xfrm flipV="1">
            <a:off x="7661574" y="3930258"/>
            <a:ext cx="0" cy="21637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2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2" grpId="0" animBg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2D1EE71-88C9-4310-B329-D81F022C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789" y="0"/>
            <a:ext cx="5456188" cy="6851649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>
            <a:off x="11307671" y="4740703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DFFBA-A4E3-A741-A021-93646A558157}"/>
              </a:ext>
            </a:extLst>
          </p:cNvPr>
          <p:cNvCxnSpPr>
            <a:cxnSpLocks/>
          </p:cNvCxnSpPr>
          <p:nvPr/>
        </p:nvCxnSpPr>
        <p:spPr>
          <a:xfrm>
            <a:off x="10809793" y="152811"/>
            <a:ext cx="960120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44C4D5-B449-E141-991A-1A69A333B45C}"/>
              </a:ext>
            </a:extLst>
          </p:cNvPr>
          <p:cNvCxnSpPr>
            <a:cxnSpLocks/>
          </p:cNvCxnSpPr>
          <p:nvPr/>
        </p:nvCxnSpPr>
        <p:spPr>
          <a:xfrm flipH="1" flipV="1">
            <a:off x="11736463" y="142029"/>
            <a:ext cx="1784" cy="493062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9086B-D707-4C32-B831-7E63761A27BA}"/>
              </a:ext>
            </a:extLst>
          </p:cNvPr>
          <p:cNvCxnSpPr>
            <a:cxnSpLocks/>
          </p:cNvCxnSpPr>
          <p:nvPr/>
        </p:nvCxnSpPr>
        <p:spPr>
          <a:xfrm flipV="1">
            <a:off x="10509868" y="3467323"/>
            <a:ext cx="1" cy="1828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9275849" y="3180291"/>
            <a:ext cx="492125" cy="14022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9767974" y="3889848"/>
            <a:ext cx="5781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7393835" y="4311427"/>
            <a:ext cx="544278" cy="1748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8596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 (register mode)</a:t>
            </a:r>
          </a:p>
          <a:p>
            <a:r>
              <a:rPr lang="en-US" dirty="0"/>
              <a:t>DR &lt;= (SR1) bitwise and (SR2)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SR2MUX select SR2OUT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ALUK selects AND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GateALU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LD.REG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5149A6-D103-5048-A652-A1B4699617DF}"/>
              </a:ext>
            </a:extLst>
          </p:cNvPr>
          <p:cNvCxnSpPr>
            <a:cxnSpLocks/>
          </p:cNvCxnSpPr>
          <p:nvPr/>
        </p:nvCxnSpPr>
        <p:spPr>
          <a:xfrm flipV="1">
            <a:off x="10835193" y="147211"/>
            <a:ext cx="0" cy="5100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V="1">
            <a:off x="11044398" y="1755300"/>
            <a:ext cx="1" cy="18864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B59C67-259C-214E-9B15-325115BCBC6E}"/>
              </a:ext>
            </a:extLst>
          </p:cNvPr>
          <p:cNvCxnSpPr>
            <a:cxnSpLocks/>
          </p:cNvCxnSpPr>
          <p:nvPr/>
        </p:nvCxnSpPr>
        <p:spPr>
          <a:xfrm flipV="1">
            <a:off x="10619164" y="1755300"/>
            <a:ext cx="0" cy="14122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471508-60DA-DE42-B5C6-B178B3EFF43D}"/>
              </a:ext>
            </a:extLst>
          </p:cNvPr>
          <p:cNvCxnSpPr>
            <a:cxnSpLocks/>
          </p:cNvCxnSpPr>
          <p:nvPr/>
        </p:nvCxnSpPr>
        <p:spPr>
          <a:xfrm flipV="1">
            <a:off x="10777618" y="4057991"/>
            <a:ext cx="0" cy="7267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H="1" flipV="1">
            <a:off x="10777618" y="4905374"/>
            <a:ext cx="1122" cy="1672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E3E083-6E46-994D-8C52-54EDD1E345FC}"/>
              </a:ext>
            </a:extLst>
          </p:cNvPr>
          <p:cNvCxnSpPr>
            <a:cxnSpLocks/>
          </p:cNvCxnSpPr>
          <p:nvPr/>
        </p:nvCxnSpPr>
        <p:spPr>
          <a:xfrm>
            <a:off x="10752218" y="5061153"/>
            <a:ext cx="1006535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7648A4-94B1-AA4E-A7FD-46EB4DBEC1B7}"/>
              </a:ext>
            </a:extLst>
          </p:cNvPr>
          <p:cNvCxnSpPr>
            <a:cxnSpLocks/>
          </p:cNvCxnSpPr>
          <p:nvPr/>
        </p:nvCxnSpPr>
        <p:spPr>
          <a:xfrm>
            <a:off x="9767974" y="3357334"/>
            <a:ext cx="4480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llout: Left Arrow 8">
            <a:extLst>
              <a:ext uri="{FF2B5EF4-FFF2-40B4-BE49-F238E27FC236}">
                <a16:creationId xmlns:a16="http://schemas.microsoft.com/office/drawing/2014/main" id="{86868434-EF49-954C-93B0-D5FE58D08833}"/>
              </a:ext>
            </a:extLst>
          </p:cNvPr>
          <p:cNvSpPr/>
          <p:nvPr/>
        </p:nvSpPr>
        <p:spPr>
          <a:xfrm flipH="1">
            <a:off x="9606337" y="1255328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671230" y="4134130"/>
            <a:ext cx="0" cy="1772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8372421" y="3541808"/>
            <a:ext cx="0" cy="5923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690279" y="4153211"/>
            <a:ext cx="7040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8353371" y="3554539"/>
            <a:ext cx="8314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56FE76-E98C-F44A-88CA-DCE588E22B1A}"/>
              </a:ext>
            </a:extLst>
          </p:cNvPr>
          <p:cNvCxnSpPr>
            <a:cxnSpLocks/>
          </p:cNvCxnSpPr>
          <p:nvPr/>
        </p:nvCxnSpPr>
        <p:spPr>
          <a:xfrm>
            <a:off x="10199497" y="1644754"/>
            <a:ext cx="17199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A8B470-1440-FA46-8A40-CD4632E98512}"/>
              </a:ext>
            </a:extLst>
          </p:cNvPr>
          <p:cNvCxnSpPr>
            <a:cxnSpLocks/>
          </p:cNvCxnSpPr>
          <p:nvPr/>
        </p:nvCxnSpPr>
        <p:spPr>
          <a:xfrm>
            <a:off x="11290623" y="1644754"/>
            <a:ext cx="1828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10199497" y="1118176"/>
            <a:ext cx="17199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53B2C358-2B39-E542-A4FF-138C46D3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67614"/>
              </p:ext>
            </p:extLst>
          </p:nvPr>
        </p:nvGraphicFramePr>
        <p:xfrm>
          <a:off x="949180" y="3357334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243153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</a:t>
                      </a:r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/>
                        <a:t>Unused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8839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949180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1284153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617920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931628" y="3901586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2245336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580309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888677" y="3901586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3202384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3516267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838540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4159607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4486015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799723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5121996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5436713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750421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74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2" grpId="0" animBg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5" grpId="0"/>
      <p:bldP spid="95" grpId="1"/>
      <p:bldP spid="96" grpId="0"/>
      <p:bldP spid="96" grpId="1"/>
      <p:bldP spid="97" grpId="0"/>
      <p:bldP spid="9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2D1EE71-88C9-4310-B329-D81F022C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30" y="0"/>
            <a:ext cx="5456188" cy="6851649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>
            <a:off x="11297112" y="4740703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DFFBA-A4E3-A741-A021-93646A558157}"/>
              </a:ext>
            </a:extLst>
          </p:cNvPr>
          <p:cNvCxnSpPr>
            <a:cxnSpLocks/>
          </p:cNvCxnSpPr>
          <p:nvPr/>
        </p:nvCxnSpPr>
        <p:spPr>
          <a:xfrm>
            <a:off x="10799234" y="152811"/>
            <a:ext cx="960120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44C4D5-B449-E141-991A-1A69A333B45C}"/>
              </a:ext>
            </a:extLst>
          </p:cNvPr>
          <p:cNvCxnSpPr>
            <a:cxnSpLocks/>
          </p:cNvCxnSpPr>
          <p:nvPr/>
        </p:nvCxnSpPr>
        <p:spPr>
          <a:xfrm flipH="1" flipV="1">
            <a:off x="11725904" y="142029"/>
            <a:ext cx="1784" cy="493062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9086B-D707-4C32-B831-7E63761A27BA}"/>
              </a:ext>
            </a:extLst>
          </p:cNvPr>
          <p:cNvCxnSpPr>
            <a:cxnSpLocks/>
          </p:cNvCxnSpPr>
          <p:nvPr/>
        </p:nvCxnSpPr>
        <p:spPr>
          <a:xfrm flipV="1">
            <a:off x="10499309" y="3467323"/>
            <a:ext cx="1" cy="1828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9265290" y="3180291"/>
            <a:ext cx="492125" cy="14022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9757415" y="3889848"/>
            <a:ext cx="5781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7383276" y="4311427"/>
            <a:ext cx="544278" cy="1748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8596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 (immediate mode)</a:t>
            </a:r>
          </a:p>
          <a:p>
            <a:r>
              <a:rPr lang="en-US" dirty="0"/>
              <a:t>DR &lt;= (SR1) bitwise and SEXT(IR[4:0])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SR2MUX select SEXT(IR[4:0])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ALUK selects AND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GateALU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LD.REG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5149A6-D103-5048-A652-A1B4699617DF}"/>
              </a:ext>
            </a:extLst>
          </p:cNvPr>
          <p:cNvCxnSpPr>
            <a:cxnSpLocks/>
          </p:cNvCxnSpPr>
          <p:nvPr/>
        </p:nvCxnSpPr>
        <p:spPr>
          <a:xfrm flipV="1">
            <a:off x="10824634" y="147211"/>
            <a:ext cx="0" cy="5100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V="1">
            <a:off x="11033839" y="1755300"/>
            <a:ext cx="1" cy="18864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B59C67-259C-214E-9B15-325115BCBC6E}"/>
              </a:ext>
            </a:extLst>
          </p:cNvPr>
          <p:cNvCxnSpPr>
            <a:cxnSpLocks/>
          </p:cNvCxnSpPr>
          <p:nvPr/>
        </p:nvCxnSpPr>
        <p:spPr>
          <a:xfrm flipV="1">
            <a:off x="10388765" y="3082856"/>
            <a:ext cx="0" cy="822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471508-60DA-DE42-B5C6-B178B3EFF43D}"/>
              </a:ext>
            </a:extLst>
          </p:cNvPr>
          <p:cNvCxnSpPr>
            <a:cxnSpLocks/>
          </p:cNvCxnSpPr>
          <p:nvPr/>
        </p:nvCxnSpPr>
        <p:spPr>
          <a:xfrm flipV="1">
            <a:off x="10767059" y="4057991"/>
            <a:ext cx="0" cy="7267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H="1" flipV="1">
            <a:off x="10767059" y="4905374"/>
            <a:ext cx="1122" cy="1672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E3E083-6E46-994D-8C52-54EDD1E345FC}"/>
              </a:ext>
            </a:extLst>
          </p:cNvPr>
          <p:cNvCxnSpPr>
            <a:cxnSpLocks/>
          </p:cNvCxnSpPr>
          <p:nvPr/>
        </p:nvCxnSpPr>
        <p:spPr>
          <a:xfrm>
            <a:off x="10741659" y="5061153"/>
            <a:ext cx="1006535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7648A4-94B1-AA4E-A7FD-46EB4DBEC1B7}"/>
              </a:ext>
            </a:extLst>
          </p:cNvPr>
          <p:cNvCxnSpPr>
            <a:cxnSpLocks/>
          </p:cNvCxnSpPr>
          <p:nvPr/>
        </p:nvCxnSpPr>
        <p:spPr>
          <a:xfrm>
            <a:off x="9757415" y="3357334"/>
            <a:ext cx="4480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llout: Left Arrow 8">
            <a:extLst>
              <a:ext uri="{FF2B5EF4-FFF2-40B4-BE49-F238E27FC236}">
                <a16:creationId xmlns:a16="http://schemas.microsoft.com/office/drawing/2014/main" id="{86868434-EF49-954C-93B0-D5FE58D08833}"/>
              </a:ext>
            </a:extLst>
          </p:cNvPr>
          <p:cNvSpPr/>
          <p:nvPr/>
        </p:nvSpPr>
        <p:spPr>
          <a:xfrm flipH="1">
            <a:off x="9595778" y="1255328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660671" y="4134130"/>
            <a:ext cx="0" cy="1772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8361862" y="3541808"/>
            <a:ext cx="0" cy="5923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679720" y="4153211"/>
            <a:ext cx="7040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8342812" y="3554539"/>
            <a:ext cx="8314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A8B470-1440-FA46-8A40-CD4632E98512}"/>
              </a:ext>
            </a:extLst>
          </p:cNvPr>
          <p:cNvCxnSpPr>
            <a:cxnSpLocks/>
          </p:cNvCxnSpPr>
          <p:nvPr/>
        </p:nvCxnSpPr>
        <p:spPr>
          <a:xfrm>
            <a:off x="11280064" y="1644754"/>
            <a:ext cx="1828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10188938" y="1118176"/>
            <a:ext cx="17199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53B2C358-2B39-E542-A4FF-138C46D3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02446"/>
              </p:ext>
            </p:extLst>
          </p:nvPr>
        </p:nvGraphicFramePr>
        <p:xfrm>
          <a:off x="868620" y="3357334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243153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</a:t>
                      </a:r>
                      <a:endParaRPr lang="en-US" sz="10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imm5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8839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868620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1203593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537360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851068" y="3901586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2164776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499749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808117" y="3901586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3121824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3435707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757980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4079047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4405455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719163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5041436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5356153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669861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3876A-C8A0-B44A-B15F-5B943FE8A9E1}"/>
              </a:ext>
            </a:extLst>
          </p:cNvPr>
          <p:cNvCxnSpPr>
            <a:cxnSpLocks/>
          </p:cNvCxnSpPr>
          <p:nvPr/>
        </p:nvCxnSpPr>
        <p:spPr>
          <a:xfrm>
            <a:off x="8774447" y="3082856"/>
            <a:ext cx="1630222" cy="63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5501F29-2E53-2943-A7D5-56BBD2B3414B}"/>
              </a:ext>
            </a:extLst>
          </p:cNvPr>
          <p:cNvCxnSpPr>
            <a:cxnSpLocks/>
          </p:cNvCxnSpPr>
          <p:nvPr/>
        </p:nvCxnSpPr>
        <p:spPr>
          <a:xfrm>
            <a:off x="8128217" y="3086832"/>
            <a:ext cx="2011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3730FA-C4E7-C64D-8FCE-1400BD633BB5}"/>
              </a:ext>
            </a:extLst>
          </p:cNvPr>
          <p:cNvCxnSpPr>
            <a:cxnSpLocks/>
          </p:cNvCxnSpPr>
          <p:nvPr/>
        </p:nvCxnSpPr>
        <p:spPr>
          <a:xfrm flipV="1">
            <a:off x="8144527" y="3069125"/>
            <a:ext cx="0" cy="88744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0915D6-51F0-3C46-BFD1-5B28D28F692D}"/>
              </a:ext>
            </a:extLst>
          </p:cNvPr>
          <p:cNvCxnSpPr>
            <a:cxnSpLocks/>
          </p:cNvCxnSpPr>
          <p:nvPr/>
        </p:nvCxnSpPr>
        <p:spPr>
          <a:xfrm>
            <a:off x="7655415" y="3939811"/>
            <a:ext cx="48911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FFD8C8-F85C-9145-9BFC-2053F4E32508}"/>
              </a:ext>
            </a:extLst>
          </p:cNvPr>
          <p:cNvCxnSpPr>
            <a:cxnSpLocks/>
          </p:cNvCxnSpPr>
          <p:nvPr/>
        </p:nvCxnSpPr>
        <p:spPr>
          <a:xfrm flipV="1">
            <a:off x="7661574" y="3923907"/>
            <a:ext cx="0" cy="21637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2" grpId="0" animBg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2D1EE71-88C9-4310-B329-D81F022C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100" y="0"/>
            <a:ext cx="5456188" cy="6851649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>
            <a:off x="11326982" y="4740703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DFFBA-A4E3-A741-A021-93646A558157}"/>
              </a:ext>
            </a:extLst>
          </p:cNvPr>
          <p:cNvCxnSpPr>
            <a:cxnSpLocks/>
          </p:cNvCxnSpPr>
          <p:nvPr/>
        </p:nvCxnSpPr>
        <p:spPr>
          <a:xfrm>
            <a:off x="10829104" y="152811"/>
            <a:ext cx="960120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44C4D5-B449-E141-991A-1A69A333B45C}"/>
              </a:ext>
            </a:extLst>
          </p:cNvPr>
          <p:cNvCxnSpPr>
            <a:cxnSpLocks/>
          </p:cNvCxnSpPr>
          <p:nvPr/>
        </p:nvCxnSpPr>
        <p:spPr>
          <a:xfrm flipH="1" flipV="1">
            <a:off x="11755774" y="142029"/>
            <a:ext cx="1784" cy="493062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9295160" y="3180291"/>
            <a:ext cx="492125" cy="14022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9787285" y="3889848"/>
            <a:ext cx="5781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7413146" y="4311427"/>
            <a:ext cx="544278" cy="1748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8596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</a:t>
            </a:r>
          </a:p>
          <a:p>
            <a:r>
              <a:rPr lang="en-US" dirty="0"/>
              <a:t>DR &lt;= bitwise not (SR1)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ALUK selects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GateALU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LD.REG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5149A6-D103-5048-A652-A1B4699617DF}"/>
              </a:ext>
            </a:extLst>
          </p:cNvPr>
          <p:cNvCxnSpPr>
            <a:cxnSpLocks/>
          </p:cNvCxnSpPr>
          <p:nvPr/>
        </p:nvCxnSpPr>
        <p:spPr>
          <a:xfrm flipV="1">
            <a:off x="10854504" y="147211"/>
            <a:ext cx="0" cy="5100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V="1">
            <a:off x="11063709" y="1755300"/>
            <a:ext cx="1" cy="18864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471508-60DA-DE42-B5C6-B178B3EFF43D}"/>
              </a:ext>
            </a:extLst>
          </p:cNvPr>
          <p:cNvCxnSpPr>
            <a:cxnSpLocks/>
          </p:cNvCxnSpPr>
          <p:nvPr/>
        </p:nvCxnSpPr>
        <p:spPr>
          <a:xfrm flipV="1">
            <a:off x="10796929" y="4057991"/>
            <a:ext cx="0" cy="7267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H="1" flipV="1">
            <a:off x="10796929" y="4905374"/>
            <a:ext cx="1122" cy="1672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E3E083-6E46-994D-8C52-54EDD1E345FC}"/>
              </a:ext>
            </a:extLst>
          </p:cNvPr>
          <p:cNvCxnSpPr>
            <a:cxnSpLocks/>
          </p:cNvCxnSpPr>
          <p:nvPr/>
        </p:nvCxnSpPr>
        <p:spPr>
          <a:xfrm>
            <a:off x="10771529" y="5061153"/>
            <a:ext cx="1006535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llout: Left Arrow 8">
            <a:extLst>
              <a:ext uri="{FF2B5EF4-FFF2-40B4-BE49-F238E27FC236}">
                <a16:creationId xmlns:a16="http://schemas.microsoft.com/office/drawing/2014/main" id="{86868434-EF49-954C-93B0-D5FE58D08833}"/>
              </a:ext>
            </a:extLst>
          </p:cNvPr>
          <p:cNvSpPr/>
          <p:nvPr/>
        </p:nvSpPr>
        <p:spPr>
          <a:xfrm flipH="1">
            <a:off x="9625648" y="1255328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690541" y="4134130"/>
            <a:ext cx="0" cy="1772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8391732" y="3541808"/>
            <a:ext cx="0" cy="5923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709590" y="4153211"/>
            <a:ext cx="7040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8372682" y="3554539"/>
            <a:ext cx="8314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A8B470-1440-FA46-8A40-CD4632E98512}"/>
              </a:ext>
            </a:extLst>
          </p:cNvPr>
          <p:cNvCxnSpPr>
            <a:cxnSpLocks/>
          </p:cNvCxnSpPr>
          <p:nvPr/>
        </p:nvCxnSpPr>
        <p:spPr>
          <a:xfrm>
            <a:off x="11309934" y="1644754"/>
            <a:ext cx="1828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10218808" y="1118176"/>
            <a:ext cx="17199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53B2C358-2B39-E542-A4FF-138C46D3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01551"/>
              </p:ext>
            </p:extLst>
          </p:nvPr>
        </p:nvGraphicFramePr>
        <p:xfrm>
          <a:off x="947446" y="2971800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243153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imm5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8839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947446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1282419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616186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929894" y="3516052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2243602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578575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886943" y="3516052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3200650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3514533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836806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4157873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4484281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797989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5120262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5434979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748687" y="351605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623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2" grpId="0" animBg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2D1EE71-88C9-4310-B329-D81F022C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30" y="6351"/>
            <a:ext cx="5456188" cy="6851649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 flipH="1">
            <a:off x="6551907" y="199578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DFFBA-A4E3-A741-A021-93646A558157}"/>
              </a:ext>
            </a:extLst>
          </p:cNvPr>
          <p:cNvCxnSpPr>
            <a:cxnSpLocks/>
          </p:cNvCxnSpPr>
          <p:nvPr/>
        </p:nvCxnSpPr>
        <p:spPr>
          <a:xfrm>
            <a:off x="7592498" y="156332"/>
            <a:ext cx="3246120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9265290" y="3186642"/>
            <a:ext cx="492125" cy="14022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8845220" y="2765269"/>
            <a:ext cx="10197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7383276" y="4317778"/>
            <a:ext cx="544278" cy="1748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859619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LEA</a:t>
            </a:r>
          </a:p>
          <a:p>
            <a:r>
              <a:rPr lang="en-US" dirty="0"/>
              <a:t>DR &lt;= (PC) + SEXT(IR[8:0])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ADDR1MUX selects 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ADDR2Mux selects SEXT(IR[8:0])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MARMUX selects ADDR ADD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GateMARMUX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LD.REG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5149A6-D103-5048-A652-A1B4699617DF}"/>
              </a:ext>
            </a:extLst>
          </p:cNvPr>
          <p:cNvCxnSpPr>
            <a:cxnSpLocks/>
          </p:cNvCxnSpPr>
          <p:nvPr/>
        </p:nvCxnSpPr>
        <p:spPr>
          <a:xfrm flipV="1">
            <a:off x="10820658" y="153562"/>
            <a:ext cx="0" cy="5100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H="1" flipV="1">
            <a:off x="9857036" y="541679"/>
            <a:ext cx="4326" cy="22355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V="1">
            <a:off x="8838040" y="2694049"/>
            <a:ext cx="0" cy="915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llout: Left Arrow 8">
            <a:extLst>
              <a:ext uri="{FF2B5EF4-FFF2-40B4-BE49-F238E27FC236}">
                <a16:creationId xmlns:a16="http://schemas.microsoft.com/office/drawing/2014/main" id="{86868434-EF49-954C-93B0-D5FE58D08833}"/>
              </a:ext>
            </a:extLst>
          </p:cNvPr>
          <p:cNvSpPr/>
          <p:nvPr/>
        </p:nvSpPr>
        <p:spPr>
          <a:xfrm flipH="1">
            <a:off x="9595778" y="1261679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660671" y="4140481"/>
            <a:ext cx="0" cy="1772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8361862" y="3548159"/>
            <a:ext cx="0" cy="5923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679720" y="4159562"/>
            <a:ext cx="7040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8342812" y="3560890"/>
            <a:ext cx="8314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10188938" y="1124527"/>
            <a:ext cx="17199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53B2C358-2B39-E542-A4FF-138C46D3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9037"/>
              </p:ext>
            </p:extLst>
          </p:nvPr>
        </p:nvGraphicFramePr>
        <p:xfrm>
          <a:off x="1059128" y="3403378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243153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PCOffset9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imm5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8839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1059128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1394101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727868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2041576" y="3947630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2355284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690257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998625" y="3947630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3312332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3626215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948488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4269555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4595963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909671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5231944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5546661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860369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2DD22A-ADA8-B346-802D-6B0B9086C8B6}"/>
              </a:ext>
            </a:extLst>
          </p:cNvPr>
          <p:cNvCxnSpPr>
            <a:cxnSpLocks/>
          </p:cNvCxnSpPr>
          <p:nvPr/>
        </p:nvCxnSpPr>
        <p:spPr>
          <a:xfrm>
            <a:off x="9052997" y="529677"/>
            <a:ext cx="820929" cy="80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FE88CA-DAAA-D141-9BB1-4ED0334A703B}"/>
              </a:ext>
            </a:extLst>
          </p:cNvPr>
          <p:cNvCxnSpPr>
            <a:cxnSpLocks/>
          </p:cNvCxnSpPr>
          <p:nvPr/>
        </p:nvCxnSpPr>
        <p:spPr>
          <a:xfrm>
            <a:off x="6780793" y="4159562"/>
            <a:ext cx="87462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597E9E-7CED-4443-92FE-F705D6EF74A0}"/>
              </a:ext>
            </a:extLst>
          </p:cNvPr>
          <p:cNvCxnSpPr>
            <a:cxnSpLocks/>
          </p:cNvCxnSpPr>
          <p:nvPr/>
        </p:nvCxnSpPr>
        <p:spPr>
          <a:xfrm flipV="1">
            <a:off x="6800673" y="3424223"/>
            <a:ext cx="0" cy="72738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453B1F-E4F1-8644-A028-D4606EC53761}"/>
              </a:ext>
            </a:extLst>
          </p:cNvPr>
          <p:cNvCxnSpPr>
            <a:cxnSpLocks/>
          </p:cNvCxnSpPr>
          <p:nvPr/>
        </p:nvCxnSpPr>
        <p:spPr>
          <a:xfrm>
            <a:off x="6780793" y="3416027"/>
            <a:ext cx="199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1BE95A-508E-9245-8F07-B901A9AF92C6}"/>
              </a:ext>
            </a:extLst>
          </p:cNvPr>
          <p:cNvCxnSpPr>
            <a:cxnSpLocks/>
          </p:cNvCxnSpPr>
          <p:nvPr/>
        </p:nvCxnSpPr>
        <p:spPr>
          <a:xfrm>
            <a:off x="7437776" y="3415605"/>
            <a:ext cx="292608" cy="4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55B1C7-B38B-7B4E-AC14-9E6738C83495}"/>
              </a:ext>
            </a:extLst>
          </p:cNvPr>
          <p:cNvCxnSpPr>
            <a:cxnSpLocks/>
          </p:cNvCxnSpPr>
          <p:nvPr/>
        </p:nvCxnSpPr>
        <p:spPr>
          <a:xfrm flipV="1">
            <a:off x="7711528" y="2694049"/>
            <a:ext cx="0" cy="7215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D30424-8DE7-4749-A053-07C94344B1CB}"/>
              </a:ext>
            </a:extLst>
          </p:cNvPr>
          <p:cNvCxnSpPr>
            <a:cxnSpLocks/>
          </p:cNvCxnSpPr>
          <p:nvPr/>
        </p:nvCxnSpPr>
        <p:spPr>
          <a:xfrm flipV="1">
            <a:off x="8677754" y="2264735"/>
            <a:ext cx="0" cy="1296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C00007-4C96-644C-883B-845ACDD7E22F}"/>
              </a:ext>
            </a:extLst>
          </p:cNvPr>
          <p:cNvCxnSpPr>
            <a:cxnSpLocks/>
          </p:cNvCxnSpPr>
          <p:nvPr/>
        </p:nvCxnSpPr>
        <p:spPr>
          <a:xfrm flipV="1">
            <a:off x="7823345" y="2284615"/>
            <a:ext cx="0" cy="1097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5CD5F6-0663-664D-BAD4-0C8C03B87537}"/>
              </a:ext>
            </a:extLst>
          </p:cNvPr>
          <p:cNvCxnSpPr>
            <a:cxnSpLocks/>
          </p:cNvCxnSpPr>
          <p:nvPr/>
        </p:nvCxnSpPr>
        <p:spPr>
          <a:xfrm flipV="1">
            <a:off x="8142512" y="2264735"/>
            <a:ext cx="0" cy="274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71BEF1-2338-9A44-9DC9-60B05FE2F5C7}"/>
              </a:ext>
            </a:extLst>
          </p:cNvPr>
          <p:cNvCxnSpPr>
            <a:cxnSpLocks/>
          </p:cNvCxnSpPr>
          <p:nvPr/>
        </p:nvCxnSpPr>
        <p:spPr>
          <a:xfrm flipV="1">
            <a:off x="8413205" y="1727026"/>
            <a:ext cx="0" cy="1772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743D9B-20FC-2749-A082-13F49F5B403C}"/>
              </a:ext>
            </a:extLst>
          </p:cNvPr>
          <p:cNvCxnSpPr>
            <a:cxnSpLocks/>
          </p:cNvCxnSpPr>
          <p:nvPr/>
        </p:nvCxnSpPr>
        <p:spPr>
          <a:xfrm>
            <a:off x="7823345" y="2300519"/>
            <a:ext cx="33904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4CC2A6-25A7-4346-9009-0542CFDEC027}"/>
              </a:ext>
            </a:extLst>
          </p:cNvPr>
          <p:cNvCxnSpPr>
            <a:cxnSpLocks/>
          </p:cNvCxnSpPr>
          <p:nvPr/>
        </p:nvCxnSpPr>
        <p:spPr>
          <a:xfrm>
            <a:off x="7762457" y="1708963"/>
            <a:ext cx="6651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C72838-5DD2-1349-AF3F-11C76B222673}"/>
              </a:ext>
            </a:extLst>
          </p:cNvPr>
          <p:cNvCxnSpPr>
            <a:cxnSpLocks/>
          </p:cNvCxnSpPr>
          <p:nvPr/>
        </p:nvCxnSpPr>
        <p:spPr>
          <a:xfrm flipV="1">
            <a:off x="7767683" y="985160"/>
            <a:ext cx="0" cy="740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9068BB-CE2F-8842-B70C-FE768058B32E}"/>
              </a:ext>
            </a:extLst>
          </p:cNvPr>
          <p:cNvCxnSpPr>
            <a:cxnSpLocks/>
          </p:cNvCxnSpPr>
          <p:nvPr/>
        </p:nvCxnSpPr>
        <p:spPr>
          <a:xfrm flipV="1">
            <a:off x="7608402" y="376886"/>
            <a:ext cx="0" cy="3066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975B13-B534-5B4F-B208-E7FA0431A73A}"/>
              </a:ext>
            </a:extLst>
          </p:cNvPr>
          <p:cNvCxnSpPr>
            <a:cxnSpLocks/>
          </p:cNvCxnSpPr>
          <p:nvPr/>
        </p:nvCxnSpPr>
        <p:spPr>
          <a:xfrm flipH="1" flipV="1">
            <a:off x="7608402" y="148380"/>
            <a:ext cx="3976" cy="1206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6AF3E1-F149-304C-B2D5-23D0C57A721A}"/>
              </a:ext>
            </a:extLst>
          </p:cNvPr>
          <p:cNvCxnSpPr>
            <a:cxnSpLocks/>
          </p:cNvCxnSpPr>
          <p:nvPr/>
        </p:nvCxnSpPr>
        <p:spPr>
          <a:xfrm flipV="1">
            <a:off x="9052997" y="511532"/>
            <a:ext cx="0" cy="1737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llout: Left Arrow 8">
            <a:extLst>
              <a:ext uri="{FF2B5EF4-FFF2-40B4-BE49-F238E27FC236}">
                <a16:creationId xmlns:a16="http://schemas.microsoft.com/office/drawing/2014/main" id="{EC5B98C1-A3CE-E848-9769-D9E56BF2A6D0}"/>
              </a:ext>
            </a:extLst>
          </p:cNvPr>
          <p:cNvSpPr/>
          <p:nvPr/>
        </p:nvSpPr>
        <p:spPr>
          <a:xfrm flipH="1">
            <a:off x="6078538" y="632150"/>
            <a:ext cx="1089229" cy="30218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423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ADDR ADD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99" name="Callout: Left Arrow 8">
            <a:extLst>
              <a:ext uri="{FF2B5EF4-FFF2-40B4-BE49-F238E27FC236}">
                <a16:creationId xmlns:a16="http://schemas.microsoft.com/office/drawing/2014/main" id="{4E0FA4B4-F2DE-DE49-A6FC-3343EE14D28E}"/>
              </a:ext>
            </a:extLst>
          </p:cNvPr>
          <p:cNvSpPr/>
          <p:nvPr/>
        </p:nvSpPr>
        <p:spPr>
          <a:xfrm flipH="1">
            <a:off x="5893974" y="2227873"/>
            <a:ext cx="1145002" cy="19574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0931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SECT(IR[8:0])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0" name="Callout: Left Arrow 8">
            <a:extLst>
              <a:ext uri="{FF2B5EF4-FFF2-40B4-BE49-F238E27FC236}">
                <a16:creationId xmlns:a16="http://schemas.microsoft.com/office/drawing/2014/main" id="{3DDBFD7F-6679-C74E-B70B-2358C4101334}"/>
              </a:ext>
            </a:extLst>
          </p:cNvPr>
          <p:cNvSpPr/>
          <p:nvPr/>
        </p:nvSpPr>
        <p:spPr>
          <a:xfrm>
            <a:off x="9387497" y="2233211"/>
            <a:ext cx="603378" cy="21516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711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PC</a:t>
            </a:r>
            <a:endParaRPr lang="en-US" sz="1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1375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2" grpId="0" animBg="1"/>
      <p:bldP spid="98" grpId="0" animBg="1"/>
      <p:bldP spid="99" grpId="0" animBg="1"/>
      <p:bldP spid="1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C48895C-0CA5-2F47-A26D-2101F37B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12" y="-3320"/>
            <a:ext cx="5926700" cy="6855511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 flipH="1">
            <a:off x="5806039" y="20911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DFFBA-A4E3-A741-A021-93646A558157}"/>
              </a:ext>
            </a:extLst>
          </p:cNvPr>
          <p:cNvCxnSpPr>
            <a:cxnSpLocks/>
          </p:cNvCxnSpPr>
          <p:nvPr/>
        </p:nvCxnSpPr>
        <p:spPr>
          <a:xfrm>
            <a:off x="7076415" y="143325"/>
            <a:ext cx="4611978" cy="7941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8944739" y="3803997"/>
            <a:ext cx="594360" cy="11923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8484733" y="3070545"/>
            <a:ext cx="11204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6858973" y="4800308"/>
            <a:ext cx="585216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859619" cy="35086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LD</a:t>
            </a:r>
          </a:p>
          <a:p>
            <a:r>
              <a:rPr lang="en-US" dirty="0"/>
              <a:t>DR &lt;= Mem[(PC) + SEXT(IR[8:0])]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ADDR1MUX selects 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ADDR2Mux selects SEXT(IR[8:0])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MARMUX selects ADDR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GateMARMUX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Assert MEM.EN &amp; 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LD.MDR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Gate.MDR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LD.REG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5149A6-D103-5048-A652-A1B4699617DF}"/>
              </a:ext>
            </a:extLst>
          </p:cNvPr>
          <p:cNvCxnSpPr>
            <a:cxnSpLocks/>
          </p:cNvCxnSpPr>
          <p:nvPr/>
        </p:nvCxnSpPr>
        <p:spPr>
          <a:xfrm flipV="1">
            <a:off x="10670335" y="114836"/>
            <a:ext cx="0" cy="6035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V="1">
            <a:off x="9591981" y="551083"/>
            <a:ext cx="3430" cy="25328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V="1">
            <a:off x="8463037" y="2975964"/>
            <a:ext cx="0" cy="1097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llout: Left Arrow 8">
            <a:extLst>
              <a:ext uri="{FF2B5EF4-FFF2-40B4-BE49-F238E27FC236}">
                <a16:creationId xmlns:a16="http://schemas.microsoft.com/office/drawing/2014/main" id="{86868434-EF49-954C-93B0-D5FE58D08833}"/>
              </a:ext>
            </a:extLst>
          </p:cNvPr>
          <p:cNvSpPr/>
          <p:nvPr/>
        </p:nvSpPr>
        <p:spPr>
          <a:xfrm flipH="1">
            <a:off x="9306537" y="1408178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149612" y="4445739"/>
            <a:ext cx="0" cy="3566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7926323" y="3940403"/>
            <a:ext cx="0" cy="5212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163521" y="4461642"/>
            <a:ext cx="7863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7905074" y="3956305"/>
            <a:ext cx="9509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9959101" y="1226700"/>
            <a:ext cx="2133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53B2C358-2B39-E542-A4FF-138C46D3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24381"/>
              </p:ext>
            </p:extLst>
          </p:nvPr>
        </p:nvGraphicFramePr>
        <p:xfrm>
          <a:off x="372982" y="4081959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243153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PCOffset9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imm5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8839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372982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707955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041722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355430" y="4626211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1669138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004111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312479" y="4626211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2626186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2940069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262342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3583409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3909817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223525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4545798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4860515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174223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2DD22A-ADA8-B346-802D-6B0B9086C8B6}"/>
              </a:ext>
            </a:extLst>
          </p:cNvPr>
          <p:cNvCxnSpPr>
            <a:cxnSpLocks/>
          </p:cNvCxnSpPr>
          <p:nvPr/>
        </p:nvCxnSpPr>
        <p:spPr>
          <a:xfrm flipV="1">
            <a:off x="8685349" y="574529"/>
            <a:ext cx="919802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FE88CA-DAAA-D141-9BB1-4ED0334A703B}"/>
              </a:ext>
            </a:extLst>
          </p:cNvPr>
          <p:cNvCxnSpPr>
            <a:cxnSpLocks/>
          </p:cNvCxnSpPr>
          <p:nvPr/>
        </p:nvCxnSpPr>
        <p:spPr>
          <a:xfrm flipV="1">
            <a:off x="6181557" y="4461642"/>
            <a:ext cx="960120" cy="61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597E9E-7CED-4443-92FE-F705D6EF74A0}"/>
              </a:ext>
            </a:extLst>
          </p:cNvPr>
          <p:cNvCxnSpPr>
            <a:cxnSpLocks/>
          </p:cNvCxnSpPr>
          <p:nvPr/>
        </p:nvCxnSpPr>
        <p:spPr>
          <a:xfrm flipV="1">
            <a:off x="6197460" y="3781960"/>
            <a:ext cx="0" cy="685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453B1F-E4F1-8644-A028-D4606EC53761}"/>
              </a:ext>
            </a:extLst>
          </p:cNvPr>
          <p:cNvCxnSpPr>
            <a:cxnSpLocks/>
          </p:cNvCxnSpPr>
          <p:nvPr/>
        </p:nvCxnSpPr>
        <p:spPr>
          <a:xfrm>
            <a:off x="6216645" y="3793469"/>
            <a:ext cx="199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1BE95A-508E-9245-8F07-B901A9AF92C6}"/>
              </a:ext>
            </a:extLst>
          </p:cNvPr>
          <p:cNvCxnSpPr>
            <a:cxnSpLocks/>
          </p:cNvCxnSpPr>
          <p:nvPr/>
        </p:nvCxnSpPr>
        <p:spPr>
          <a:xfrm flipV="1">
            <a:off x="6902342" y="3792713"/>
            <a:ext cx="311657" cy="7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55B1C7-B38B-7B4E-AC14-9E6738C83495}"/>
              </a:ext>
            </a:extLst>
          </p:cNvPr>
          <p:cNvCxnSpPr>
            <a:cxnSpLocks/>
          </p:cNvCxnSpPr>
          <p:nvPr/>
        </p:nvCxnSpPr>
        <p:spPr>
          <a:xfrm flipV="1">
            <a:off x="7206048" y="2975964"/>
            <a:ext cx="302" cy="832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D30424-8DE7-4749-A053-07C94344B1CB}"/>
              </a:ext>
            </a:extLst>
          </p:cNvPr>
          <p:cNvCxnSpPr>
            <a:cxnSpLocks/>
          </p:cNvCxnSpPr>
          <p:nvPr/>
        </p:nvCxnSpPr>
        <p:spPr>
          <a:xfrm flipV="1">
            <a:off x="8288893" y="2502086"/>
            <a:ext cx="0" cy="1554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C00007-4C96-644C-883B-845ACDD7E22F}"/>
              </a:ext>
            </a:extLst>
          </p:cNvPr>
          <p:cNvCxnSpPr>
            <a:cxnSpLocks/>
          </p:cNvCxnSpPr>
          <p:nvPr/>
        </p:nvCxnSpPr>
        <p:spPr>
          <a:xfrm flipV="1">
            <a:off x="7328393" y="2523194"/>
            <a:ext cx="0" cy="1371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5CD5F6-0663-664D-BAD4-0C8C03B87537}"/>
              </a:ext>
            </a:extLst>
          </p:cNvPr>
          <p:cNvCxnSpPr>
            <a:cxnSpLocks/>
          </p:cNvCxnSpPr>
          <p:nvPr/>
        </p:nvCxnSpPr>
        <p:spPr>
          <a:xfrm flipV="1">
            <a:off x="7687543" y="2499341"/>
            <a:ext cx="0" cy="548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71BEF1-2338-9A44-9DC9-60B05FE2F5C7}"/>
              </a:ext>
            </a:extLst>
          </p:cNvPr>
          <p:cNvCxnSpPr>
            <a:cxnSpLocks/>
          </p:cNvCxnSpPr>
          <p:nvPr/>
        </p:nvCxnSpPr>
        <p:spPr>
          <a:xfrm flipV="1">
            <a:off x="7984586" y="1890830"/>
            <a:ext cx="0" cy="232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743D9B-20FC-2749-A082-13F49F5B403C}"/>
              </a:ext>
            </a:extLst>
          </p:cNvPr>
          <p:cNvCxnSpPr>
            <a:cxnSpLocks/>
          </p:cNvCxnSpPr>
          <p:nvPr/>
        </p:nvCxnSpPr>
        <p:spPr>
          <a:xfrm>
            <a:off x="7313333" y="2536910"/>
            <a:ext cx="3742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4CC2A6-25A7-4346-9009-0542CFDEC027}"/>
              </a:ext>
            </a:extLst>
          </p:cNvPr>
          <p:cNvCxnSpPr>
            <a:cxnSpLocks/>
          </p:cNvCxnSpPr>
          <p:nvPr/>
        </p:nvCxnSpPr>
        <p:spPr>
          <a:xfrm>
            <a:off x="7255657" y="1880417"/>
            <a:ext cx="7485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C72838-5DD2-1349-AF3F-11C76B222673}"/>
              </a:ext>
            </a:extLst>
          </p:cNvPr>
          <p:cNvCxnSpPr>
            <a:cxnSpLocks/>
          </p:cNvCxnSpPr>
          <p:nvPr/>
        </p:nvCxnSpPr>
        <p:spPr>
          <a:xfrm flipV="1">
            <a:off x="7275453" y="1071936"/>
            <a:ext cx="0" cy="818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9068BB-CE2F-8842-B70C-FE768058B32E}"/>
              </a:ext>
            </a:extLst>
          </p:cNvPr>
          <p:cNvCxnSpPr>
            <a:cxnSpLocks/>
          </p:cNvCxnSpPr>
          <p:nvPr/>
        </p:nvCxnSpPr>
        <p:spPr>
          <a:xfrm flipV="1">
            <a:off x="7092319" y="389613"/>
            <a:ext cx="0" cy="3586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975B13-B534-5B4F-B208-E7FA0431A73A}"/>
              </a:ext>
            </a:extLst>
          </p:cNvPr>
          <p:cNvCxnSpPr>
            <a:cxnSpLocks/>
          </p:cNvCxnSpPr>
          <p:nvPr/>
        </p:nvCxnSpPr>
        <p:spPr>
          <a:xfrm flipH="1" flipV="1">
            <a:off x="7092319" y="145205"/>
            <a:ext cx="3976" cy="1206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6AF3E1-F149-304C-B2D5-23D0C57A721A}"/>
              </a:ext>
            </a:extLst>
          </p:cNvPr>
          <p:cNvCxnSpPr>
            <a:cxnSpLocks/>
          </p:cNvCxnSpPr>
          <p:nvPr/>
        </p:nvCxnSpPr>
        <p:spPr>
          <a:xfrm flipV="1">
            <a:off x="8703681" y="574529"/>
            <a:ext cx="0" cy="1737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llout: Left Arrow 8">
            <a:extLst>
              <a:ext uri="{FF2B5EF4-FFF2-40B4-BE49-F238E27FC236}">
                <a16:creationId xmlns:a16="http://schemas.microsoft.com/office/drawing/2014/main" id="{EC5B98C1-A3CE-E848-9769-D9E56BF2A6D0}"/>
              </a:ext>
            </a:extLst>
          </p:cNvPr>
          <p:cNvSpPr/>
          <p:nvPr/>
        </p:nvSpPr>
        <p:spPr>
          <a:xfrm flipH="1">
            <a:off x="5521535" y="678332"/>
            <a:ext cx="1074395" cy="3298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395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ADDR ADD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99" name="Callout: Left Arrow 8">
            <a:extLst>
              <a:ext uri="{FF2B5EF4-FFF2-40B4-BE49-F238E27FC236}">
                <a16:creationId xmlns:a16="http://schemas.microsoft.com/office/drawing/2014/main" id="{4E0FA4B4-F2DE-DE49-A6FC-3343EE14D28E}"/>
              </a:ext>
            </a:extLst>
          </p:cNvPr>
          <p:cNvSpPr/>
          <p:nvPr/>
        </p:nvSpPr>
        <p:spPr>
          <a:xfrm flipH="1">
            <a:off x="5484654" y="2614256"/>
            <a:ext cx="1154430" cy="25811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0396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SECT(IR[8:0])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0" name="Callout: Left Arrow 8">
            <a:extLst>
              <a:ext uri="{FF2B5EF4-FFF2-40B4-BE49-F238E27FC236}">
                <a16:creationId xmlns:a16="http://schemas.microsoft.com/office/drawing/2014/main" id="{3DDBFD7F-6679-C74E-B70B-2358C4101334}"/>
              </a:ext>
            </a:extLst>
          </p:cNvPr>
          <p:cNvSpPr/>
          <p:nvPr/>
        </p:nvSpPr>
        <p:spPr>
          <a:xfrm>
            <a:off x="8797424" y="2637123"/>
            <a:ext cx="591858" cy="223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349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PC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C85709-C821-6F46-9EBE-9C5BBDBAAD13}"/>
              </a:ext>
            </a:extLst>
          </p:cNvPr>
          <p:cNvCxnSpPr>
            <a:cxnSpLocks/>
          </p:cNvCxnSpPr>
          <p:nvPr/>
        </p:nvCxnSpPr>
        <p:spPr>
          <a:xfrm flipH="1" flipV="1">
            <a:off x="11678561" y="113413"/>
            <a:ext cx="10994" cy="5431536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FB630B-4868-9544-92FC-32A4A1CCB586}"/>
              </a:ext>
            </a:extLst>
          </p:cNvPr>
          <p:cNvCxnSpPr>
            <a:cxnSpLocks/>
          </p:cNvCxnSpPr>
          <p:nvPr/>
        </p:nvCxnSpPr>
        <p:spPr>
          <a:xfrm>
            <a:off x="8468831" y="5516811"/>
            <a:ext cx="3250352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7BD03FE-3E62-B945-8EBE-227DE710E27F}"/>
              </a:ext>
            </a:extLst>
          </p:cNvPr>
          <p:cNvCxnSpPr>
            <a:cxnSpLocks/>
          </p:cNvCxnSpPr>
          <p:nvPr/>
        </p:nvCxnSpPr>
        <p:spPr>
          <a:xfrm flipV="1">
            <a:off x="8494565" y="5544949"/>
            <a:ext cx="0" cy="4035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llout: Left Arrow 8">
            <a:extLst>
              <a:ext uri="{FF2B5EF4-FFF2-40B4-BE49-F238E27FC236}">
                <a16:creationId xmlns:a16="http://schemas.microsoft.com/office/drawing/2014/main" id="{38719574-4B85-D94E-BB02-4CE58B22366E}"/>
              </a:ext>
            </a:extLst>
          </p:cNvPr>
          <p:cNvSpPr/>
          <p:nvPr/>
        </p:nvSpPr>
        <p:spPr>
          <a:xfrm>
            <a:off x="9350508" y="6011266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pic>
        <p:nvPicPr>
          <p:cNvPr id="72" name="Picture 22">
            <a:extLst>
              <a:ext uri="{FF2B5EF4-FFF2-40B4-BE49-F238E27FC236}">
                <a16:creationId xmlns:a16="http://schemas.microsoft.com/office/drawing/2014/main" id="{05D51801-6811-3B4E-B9BD-BE03D1C2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55" y="5891669"/>
            <a:ext cx="610659" cy="610659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EB1550-7229-0C44-9F7D-E33890EA7062}"/>
              </a:ext>
            </a:extLst>
          </p:cNvPr>
          <p:cNvCxnSpPr>
            <a:cxnSpLocks/>
          </p:cNvCxnSpPr>
          <p:nvPr/>
        </p:nvCxnSpPr>
        <p:spPr>
          <a:xfrm>
            <a:off x="8265753" y="6388809"/>
            <a:ext cx="2468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04E7283-F5DC-5440-A595-C62A5F19AA07}"/>
              </a:ext>
            </a:extLst>
          </p:cNvPr>
          <p:cNvCxnSpPr>
            <a:cxnSpLocks/>
          </p:cNvCxnSpPr>
          <p:nvPr/>
        </p:nvCxnSpPr>
        <p:spPr>
          <a:xfrm>
            <a:off x="6635261" y="6472911"/>
            <a:ext cx="4389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DDAF83-976A-A240-A676-80015F067487}"/>
              </a:ext>
            </a:extLst>
          </p:cNvPr>
          <p:cNvCxnSpPr>
            <a:cxnSpLocks/>
          </p:cNvCxnSpPr>
          <p:nvPr/>
        </p:nvCxnSpPr>
        <p:spPr>
          <a:xfrm flipV="1">
            <a:off x="6644055" y="6322954"/>
            <a:ext cx="0" cy="1645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0FDC0BA-33D0-1546-B79E-E4DF05DBB0E4}"/>
              </a:ext>
            </a:extLst>
          </p:cNvPr>
          <p:cNvCxnSpPr>
            <a:cxnSpLocks/>
          </p:cNvCxnSpPr>
          <p:nvPr/>
        </p:nvCxnSpPr>
        <p:spPr>
          <a:xfrm flipV="1">
            <a:off x="6654606" y="5823969"/>
            <a:ext cx="0" cy="2278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llout: Left Arrow 8">
            <a:extLst>
              <a:ext uri="{FF2B5EF4-FFF2-40B4-BE49-F238E27FC236}">
                <a16:creationId xmlns:a16="http://schemas.microsoft.com/office/drawing/2014/main" id="{D99E4152-EFE0-F149-A3A5-AF09E348E98E}"/>
              </a:ext>
            </a:extLst>
          </p:cNvPr>
          <p:cNvSpPr/>
          <p:nvPr/>
        </p:nvSpPr>
        <p:spPr>
          <a:xfrm flipH="1">
            <a:off x="5484654" y="6013577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A350C5-C814-BF45-8AEB-1342B0B00735}"/>
              </a:ext>
            </a:extLst>
          </p:cNvPr>
          <p:cNvSpPr/>
          <p:nvPr/>
        </p:nvSpPr>
        <p:spPr>
          <a:xfrm>
            <a:off x="6503833" y="6054263"/>
            <a:ext cx="438979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1F682DC-7A1B-E84E-A40F-EF1F8371BE72}"/>
              </a:ext>
            </a:extLst>
          </p:cNvPr>
          <p:cNvCxnSpPr>
            <a:cxnSpLocks/>
          </p:cNvCxnSpPr>
          <p:nvPr/>
        </p:nvCxnSpPr>
        <p:spPr>
          <a:xfrm flipV="1">
            <a:off x="6654606" y="5482523"/>
            <a:ext cx="0" cy="2218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547D3AA-CBA9-3C46-9FE2-8BF245CF220A}"/>
              </a:ext>
            </a:extLst>
          </p:cNvPr>
          <p:cNvCxnSpPr>
            <a:cxnSpLocks/>
          </p:cNvCxnSpPr>
          <p:nvPr/>
        </p:nvCxnSpPr>
        <p:spPr>
          <a:xfrm>
            <a:off x="6635261" y="5516811"/>
            <a:ext cx="1859304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199143-062C-C343-891C-97BE73794879}"/>
              </a:ext>
            </a:extLst>
          </p:cNvPr>
          <p:cNvCxnSpPr>
            <a:cxnSpLocks/>
          </p:cNvCxnSpPr>
          <p:nvPr/>
        </p:nvCxnSpPr>
        <p:spPr>
          <a:xfrm flipV="1">
            <a:off x="8494565" y="6219887"/>
            <a:ext cx="0" cy="1636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llout: Left Arrow 8">
            <a:extLst>
              <a:ext uri="{FF2B5EF4-FFF2-40B4-BE49-F238E27FC236}">
                <a16:creationId xmlns:a16="http://schemas.microsoft.com/office/drawing/2014/main" id="{0A0FA014-9E96-8B4B-89A9-AB829D1BD550}"/>
              </a:ext>
            </a:extLst>
          </p:cNvPr>
          <p:cNvSpPr/>
          <p:nvPr/>
        </p:nvSpPr>
        <p:spPr>
          <a:xfrm flipH="1">
            <a:off x="5658475" y="5651074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BB3C66F-25E8-0246-B102-F99BC1DC8C4D}"/>
              </a:ext>
            </a:extLst>
          </p:cNvPr>
          <p:cNvSpPr/>
          <p:nvPr/>
        </p:nvSpPr>
        <p:spPr>
          <a:xfrm>
            <a:off x="8282558" y="6040835"/>
            <a:ext cx="393192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679882B-3E16-3C47-A859-83CD3F2D05C2}"/>
              </a:ext>
            </a:extLst>
          </p:cNvPr>
          <p:cNvCxnSpPr>
            <a:cxnSpLocks/>
          </p:cNvCxnSpPr>
          <p:nvPr/>
        </p:nvCxnSpPr>
        <p:spPr>
          <a:xfrm>
            <a:off x="10670336" y="145623"/>
            <a:ext cx="1042415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2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5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0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0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500"/>
                            </p:stCondLst>
                            <p:childTnLst>
                              <p:par>
                                <p:cTn id="2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2" grpId="0" animBg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 animBg="1"/>
      <p:bldP spid="99" grpId="0" animBg="1"/>
      <p:bldP spid="100" grpId="0" animBg="1"/>
      <p:bldP spid="68" grpId="0" animBg="1"/>
      <p:bldP spid="78" grpId="0" animBg="1"/>
      <p:bldP spid="79" grpId="0" animBg="1"/>
      <p:bldP spid="106" grpId="0" animBg="1"/>
      <p:bldP spid="10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C48895C-0CA5-2F47-A26D-2101F37B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12" y="-3320"/>
            <a:ext cx="5926700" cy="6855511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 flipH="1">
            <a:off x="5806039" y="20911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DFFBA-A4E3-A741-A021-93646A558157}"/>
              </a:ext>
            </a:extLst>
          </p:cNvPr>
          <p:cNvCxnSpPr>
            <a:cxnSpLocks/>
          </p:cNvCxnSpPr>
          <p:nvPr/>
        </p:nvCxnSpPr>
        <p:spPr>
          <a:xfrm>
            <a:off x="7076415" y="143325"/>
            <a:ext cx="4611978" cy="7941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8944739" y="3803997"/>
            <a:ext cx="594360" cy="11923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8484733" y="3070545"/>
            <a:ext cx="11204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6858973" y="4800308"/>
            <a:ext cx="585216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859619" cy="4616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LDI</a:t>
            </a:r>
          </a:p>
          <a:p>
            <a:r>
              <a:rPr lang="en-US" dirty="0"/>
              <a:t>DR &lt;= Mem[Mem[(PC) + SEXT(IR[8:0])]]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ADDR1MUX selects 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ADDR2Mux selects SEXT(IR[8:0])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MARMUX selects ADDR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GateMARMUX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Assert MEM.EN &amp; 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LD.MDR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Gate.MDR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Assert MEM.EN &amp; 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LD.MDR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Gate.MDR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LD.REG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5149A6-D103-5048-A652-A1B4699617DF}"/>
              </a:ext>
            </a:extLst>
          </p:cNvPr>
          <p:cNvCxnSpPr>
            <a:cxnSpLocks/>
          </p:cNvCxnSpPr>
          <p:nvPr/>
        </p:nvCxnSpPr>
        <p:spPr>
          <a:xfrm flipV="1">
            <a:off x="10670335" y="114836"/>
            <a:ext cx="0" cy="6035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V="1">
            <a:off x="9591981" y="551083"/>
            <a:ext cx="3430" cy="25328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V="1">
            <a:off x="8463037" y="2975964"/>
            <a:ext cx="0" cy="1097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llout: Left Arrow 8">
            <a:extLst>
              <a:ext uri="{FF2B5EF4-FFF2-40B4-BE49-F238E27FC236}">
                <a16:creationId xmlns:a16="http://schemas.microsoft.com/office/drawing/2014/main" id="{86868434-EF49-954C-93B0-D5FE58D08833}"/>
              </a:ext>
            </a:extLst>
          </p:cNvPr>
          <p:cNvSpPr/>
          <p:nvPr/>
        </p:nvSpPr>
        <p:spPr>
          <a:xfrm flipH="1">
            <a:off x="9306537" y="1408178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149612" y="4445739"/>
            <a:ext cx="0" cy="3566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7926323" y="3940403"/>
            <a:ext cx="0" cy="5212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163521" y="4461642"/>
            <a:ext cx="7863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7905074" y="3956305"/>
            <a:ext cx="9509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9959101" y="1226700"/>
            <a:ext cx="2133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53B2C358-2B39-E542-A4FF-138C46D3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02846"/>
              </p:ext>
            </p:extLst>
          </p:nvPr>
        </p:nvGraphicFramePr>
        <p:xfrm>
          <a:off x="372982" y="4964269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243153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PCOffset9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imm5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8839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372982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707955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041722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355430" y="5508521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1669138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004111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312479" y="5508521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2626186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2940069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262342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3583409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3909817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223525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4545798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4860515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174223" y="550852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2DD22A-ADA8-B346-802D-6B0B9086C8B6}"/>
              </a:ext>
            </a:extLst>
          </p:cNvPr>
          <p:cNvCxnSpPr>
            <a:cxnSpLocks/>
          </p:cNvCxnSpPr>
          <p:nvPr/>
        </p:nvCxnSpPr>
        <p:spPr>
          <a:xfrm flipV="1">
            <a:off x="8685349" y="574529"/>
            <a:ext cx="919802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FE88CA-DAAA-D141-9BB1-4ED0334A703B}"/>
              </a:ext>
            </a:extLst>
          </p:cNvPr>
          <p:cNvCxnSpPr>
            <a:cxnSpLocks/>
          </p:cNvCxnSpPr>
          <p:nvPr/>
        </p:nvCxnSpPr>
        <p:spPr>
          <a:xfrm flipV="1">
            <a:off x="6181557" y="4461642"/>
            <a:ext cx="960120" cy="61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597E9E-7CED-4443-92FE-F705D6EF74A0}"/>
              </a:ext>
            </a:extLst>
          </p:cNvPr>
          <p:cNvCxnSpPr>
            <a:cxnSpLocks/>
          </p:cNvCxnSpPr>
          <p:nvPr/>
        </p:nvCxnSpPr>
        <p:spPr>
          <a:xfrm flipV="1">
            <a:off x="6197460" y="3781960"/>
            <a:ext cx="0" cy="685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453B1F-E4F1-8644-A028-D4606EC53761}"/>
              </a:ext>
            </a:extLst>
          </p:cNvPr>
          <p:cNvCxnSpPr>
            <a:cxnSpLocks/>
          </p:cNvCxnSpPr>
          <p:nvPr/>
        </p:nvCxnSpPr>
        <p:spPr>
          <a:xfrm>
            <a:off x="6216645" y="3793469"/>
            <a:ext cx="199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1BE95A-508E-9245-8F07-B901A9AF92C6}"/>
              </a:ext>
            </a:extLst>
          </p:cNvPr>
          <p:cNvCxnSpPr>
            <a:cxnSpLocks/>
          </p:cNvCxnSpPr>
          <p:nvPr/>
        </p:nvCxnSpPr>
        <p:spPr>
          <a:xfrm flipV="1">
            <a:off x="6902342" y="3792713"/>
            <a:ext cx="311657" cy="7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55B1C7-B38B-7B4E-AC14-9E6738C83495}"/>
              </a:ext>
            </a:extLst>
          </p:cNvPr>
          <p:cNvCxnSpPr>
            <a:cxnSpLocks/>
          </p:cNvCxnSpPr>
          <p:nvPr/>
        </p:nvCxnSpPr>
        <p:spPr>
          <a:xfrm flipV="1">
            <a:off x="7206048" y="2975964"/>
            <a:ext cx="302" cy="832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D30424-8DE7-4749-A053-07C94344B1CB}"/>
              </a:ext>
            </a:extLst>
          </p:cNvPr>
          <p:cNvCxnSpPr>
            <a:cxnSpLocks/>
          </p:cNvCxnSpPr>
          <p:nvPr/>
        </p:nvCxnSpPr>
        <p:spPr>
          <a:xfrm flipV="1">
            <a:off x="8288893" y="2502086"/>
            <a:ext cx="0" cy="1554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C00007-4C96-644C-883B-845ACDD7E22F}"/>
              </a:ext>
            </a:extLst>
          </p:cNvPr>
          <p:cNvCxnSpPr>
            <a:cxnSpLocks/>
          </p:cNvCxnSpPr>
          <p:nvPr/>
        </p:nvCxnSpPr>
        <p:spPr>
          <a:xfrm flipV="1">
            <a:off x="7328393" y="2523194"/>
            <a:ext cx="0" cy="1371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5CD5F6-0663-664D-BAD4-0C8C03B87537}"/>
              </a:ext>
            </a:extLst>
          </p:cNvPr>
          <p:cNvCxnSpPr>
            <a:cxnSpLocks/>
          </p:cNvCxnSpPr>
          <p:nvPr/>
        </p:nvCxnSpPr>
        <p:spPr>
          <a:xfrm flipV="1">
            <a:off x="7687543" y="2499341"/>
            <a:ext cx="0" cy="548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71BEF1-2338-9A44-9DC9-60B05FE2F5C7}"/>
              </a:ext>
            </a:extLst>
          </p:cNvPr>
          <p:cNvCxnSpPr>
            <a:cxnSpLocks/>
          </p:cNvCxnSpPr>
          <p:nvPr/>
        </p:nvCxnSpPr>
        <p:spPr>
          <a:xfrm flipV="1">
            <a:off x="7984586" y="1890830"/>
            <a:ext cx="0" cy="232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743D9B-20FC-2749-A082-13F49F5B403C}"/>
              </a:ext>
            </a:extLst>
          </p:cNvPr>
          <p:cNvCxnSpPr>
            <a:cxnSpLocks/>
          </p:cNvCxnSpPr>
          <p:nvPr/>
        </p:nvCxnSpPr>
        <p:spPr>
          <a:xfrm>
            <a:off x="7313333" y="2536910"/>
            <a:ext cx="3742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4CC2A6-25A7-4346-9009-0542CFDEC027}"/>
              </a:ext>
            </a:extLst>
          </p:cNvPr>
          <p:cNvCxnSpPr>
            <a:cxnSpLocks/>
          </p:cNvCxnSpPr>
          <p:nvPr/>
        </p:nvCxnSpPr>
        <p:spPr>
          <a:xfrm>
            <a:off x="7255657" y="1880417"/>
            <a:ext cx="7485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C72838-5DD2-1349-AF3F-11C76B222673}"/>
              </a:ext>
            </a:extLst>
          </p:cNvPr>
          <p:cNvCxnSpPr>
            <a:cxnSpLocks/>
          </p:cNvCxnSpPr>
          <p:nvPr/>
        </p:nvCxnSpPr>
        <p:spPr>
          <a:xfrm flipV="1">
            <a:off x="7275453" y="1071936"/>
            <a:ext cx="0" cy="818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9068BB-CE2F-8842-B70C-FE768058B32E}"/>
              </a:ext>
            </a:extLst>
          </p:cNvPr>
          <p:cNvCxnSpPr>
            <a:cxnSpLocks/>
          </p:cNvCxnSpPr>
          <p:nvPr/>
        </p:nvCxnSpPr>
        <p:spPr>
          <a:xfrm flipV="1">
            <a:off x="7092319" y="389613"/>
            <a:ext cx="0" cy="3586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975B13-B534-5B4F-B208-E7FA0431A73A}"/>
              </a:ext>
            </a:extLst>
          </p:cNvPr>
          <p:cNvCxnSpPr>
            <a:cxnSpLocks/>
          </p:cNvCxnSpPr>
          <p:nvPr/>
        </p:nvCxnSpPr>
        <p:spPr>
          <a:xfrm flipH="1" flipV="1">
            <a:off x="7092319" y="145205"/>
            <a:ext cx="3976" cy="1206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6AF3E1-F149-304C-B2D5-23D0C57A721A}"/>
              </a:ext>
            </a:extLst>
          </p:cNvPr>
          <p:cNvCxnSpPr>
            <a:cxnSpLocks/>
          </p:cNvCxnSpPr>
          <p:nvPr/>
        </p:nvCxnSpPr>
        <p:spPr>
          <a:xfrm flipV="1">
            <a:off x="8703681" y="574529"/>
            <a:ext cx="0" cy="1737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llout: Left Arrow 8">
            <a:extLst>
              <a:ext uri="{FF2B5EF4-FFF2-40B4-BE49-F238E27FC236}">
                <a16:creationId xmlns:a16="http://schemas.microsoft.com/office/drawing/2014/main" id="{EC5B98C1-A3CE-E848-9769-D9E56BF2A6D0}"/>
              </a:ext>
            </a:extLst>
          </p:cNvPr>
          <p:cNvSpPr/>
          <p:nvPr/>
        </p:nvSpPr>
        <p:spPr>
          <a:xfrm flipH="1">
            <a:off x="6272660" y="742131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99" name="Callout: Left Arrow 8">
            <a:extLst>
              <a:ext uri="{FF2B5EF4-FFF2-40B4-BE49-F238E27FC236}">
                <a16:creationId xmlns:a16="http://schemas.microsoft.com/office/drawing/2014/main" id="{4E0FA4B4-F2DE-DE49-A6FC-3343EE14D28E}"/>
              </a:ext>
            </a:extLst>
          </p:cNvPr>
          <p:cNvSpPr/>
          <p:nvPr/>
        </p:nvSpPr>
        <p:spPr>
          <a:xfrm flipH="1">
            <a:off x="5484654" y="2605978"/>
            <a:ext cx="1152119" cy="29240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64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SEXT(IR[8:0])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0" name="Callout: Left Arrow 8">
            <a:extLst>
              <a:ext uri="{FF2B5EF4-FFF2-40B4-BE49-F238E27FC236}">
                <a16:creationId xmlns:a16="http://schemas.microsoft.com/office/drawing/2014/main" id="{3DDBFD7F-6679-C74E-B70B-2358C4101334}"/>
              </a:ext>
            </a:extLst>
          </p:cNvPr>
          <p:cNvSpPr/>
          <p:nvPr/>
        </p:nvSpPr>
        <p:spPr>
          <a:xfrm>
            <a:off x="8797424" y="2637123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C85709-C821-6F46-9EBE-9C5BBDBAAD13}"/>
              </a:ext>
            </a:extLst>
          </p:cNvPr>
          <p:cNvCxnSpPr>
            <a:cxnSpLocks/>
          </p:cNvCxnSpPr>
          <p:nvPr/>
        </p:nvCxnSpPr>
        <p:spPr>
          <a:xfrm flipH="1" flipV="1">
            <a:off x="11678561" y="113413"/>
            <a:ext cx="10994" cy="5431536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FB630B-4868-9544-92FC-32A4A1CCB586}"/>
              </a:ext>
            </a:extLst>
          </p:cNvPr>
          <p:cNvCxnSpPr>
            <a:cxnSpLocks/>
          </p:cNvCxnSpPr>
          <p:nvPr/>
        </p:nvCxnSpPr>
        <p:spPr>
          <a:xfrm>
            <a:off x="8468831" y="5516811"/>
            <a:ext cx="3250352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7BD03FE-3E62-B945-8EBE-227DE710E27F}"/>
              </a:ext>
            </a:extLst>
          </p:cNvPr>
          <p:cNvCxnSpPr>
            <a:cxnSpLocks/>
          </p:cNvCxnSpPr>
          <p:nvPr/>
        </p:nvCxnSpPr>
        <p:spPr>
          <a:xfrm flipV="1">
            <a:off x="8494565" y="5544949"/>
            <a:ext cx="0" cy="4035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llout: Left Arrow 8">
            <a:extLst>
              <a:ext uri="{FF2B5EF4-FFF2-40B4-BE49-F238E27FC236}">
                <a16:creationId xmlns:a16="http://schemas.microsoft.com/office/drawing/2014/main" id="{38719574-4B85-D94E-BB02-4CE58B22366E}"/>
              </a:ext>
            </a:extLst>
          </p:cNvPr>
          <p:cNvSpPr/>
          <p:nvPr/>
        </p:nvSpPr>
        <p:spPr>
          <a:xfrm>
            <a:off x="9350508" y="6011266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pic>
        <p:nvPicPr>
          <p:cNvPr id="72" name="Picture 22">
            <a:extLst>
              <a:ext uri="{FF2B5EF4-FFF2-40B4-BE49-F238E27FC236}">
                <a16:creationId xmlns:a16="http://schemas.microsoft.com/office/drawing/2014/main" id="{05D51801-6811-3B4E-B9BD-BE03D1C2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55" y="5891669"/>
            <a:ext cx="610659" cy="610659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EB1550-7229-0C44-9F7D-E33890EA7062}"/>
              </a:ext>
            </a:extLst>
          </p:cNvPr>
          <p:cNvCxnSpPr>
            <a:cxnSpLocks/>
          </p:cNvCxnSpPr>
          <p:nvPr/>
        </p:nvCxnSpPr>
        <p:spPr>
          <a:xfrm>
            <a:off x="8265753" y="6388809"/>
            <a:ext cx="2468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04E7283-F5DC-5440-A595-C62A5F19AA07}"/>
              </a:ext>
            </a:extLst>
          </p:cNvPr>
          <p:cNvCxnSpPr>
            <a:cxnSpLocks/>
          </p:cNvCxnSpPr>
          <p:nvPr/>
        </p:nvCxnSpPr>
        <p:spPr>
          <a:xfrm>
            <a:off x="6635261" y="6472911"/>
            <a:ext cx="4389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DDAF83-976A-A240-A676-80015F067487}"/>
              </a:ext>
            </a:extLst>
          </p:cNvPr>
          <p:cNvCxnSpPr>
            <a:cxnSpLocks/>
          </p:cNvCxnSpPr>
          <p:nvPr/>
        </p:nvCxnSpPr>
        <p:spPr>
          <a:xfrm flipV="1">
            <a:off x="6644055" y="6322954"/>
            <a:ext cx="0" cy="1645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0FDC0BA-33D0-1546-B79E-E4DF05DBB0E4}"/>
              </a:ext>
            </a:extLst>
          </p:cNvPr>
          <p:cNvCxnSpPr>
            <a:cxnSpLocks/>
          </p:cNvCxnSpPr>
          <p:nvPr/>
        </p:nvCxnSpPr>
        <p:spPr>
          <a:xfrm flipV="1">
            <a:off x="6654606" y="5823969"/>
            <a:ext cx="0" cy="2278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llout: Left Arrow 8">
            <a:extLst>
              <a:ext uri="{FF2B5EF4-FFF2-40B4-BE49-F238E27FC236}">
                <a16:creationId xmlns:a16="http://schemas.microsoft.com/office/drawing/2014/main" id="{D99E4152-EFE0-F149-A3A5-AF09E348E98E}"/>
              </a:ext>
            </a:extLst>
          </p:cNvPr>
          <p:cNvSpPr/>
          <p:nvPr/>
        </p:nvSpPr>
        <p:spPr>
          <a:xfrm flipH="1">
            <a:off x="5484654" y="6013577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A350C5-C814-BF45-8AEB-1342B0B00735}"/>
              </a:ext>
            </a:extLst>
          </p:cNvPr>
          <p:cNvSpPr/>
          <p:nvPr/>
        </p:nvSpPr>
        <p:spPr>
          <a:xfrm>
            <a:off x="6503833" y="6054263"/>
            <a:ext cx="438979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1F682DC-7A1B-E84E-A40F-EF1F8371BE72}"/>
              </a:ext>
            </a:extLst>
          </p:cNvPr>
          <p:cNvCxnSpPr>
            <a:cxnSpLocks/>
          </p:cNvCxnSpPr>
          <p:nvPr/>
        </p:nvCxnSpPr>
        <p:spPr>
          <a:xfrm flipV="1">
            <a:off x="6654606" y="5482523"/>
            <a:ext cx="0" cy="2218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547D3AA-CBA9-3C46-9FE2-8BF245CF220A}"/>
              </a:ext>
            </a:extLst>
          </p:cNvPr>
          <p:cNvCxnSpPr>
            <a:cxnSpLocks/>
          </p:cNvCxnSpPr>
          <p:nvPr/>
        </p:nvCxnSpPr>
        <p:spPr>
          <a:xfrm>
            <a:off x="6635261" y="5516811"/>
            <a:ext cx="1859304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199143-062C-C343-891C-97BE73794879}"/>
              </a:ext>
            </a:extLst>
          </p:cNvPr>
          <p:cNvCxnSpPr>
            <a:cxnSpLocks/>
          </p:cNvCxnSpPr>
          <p:nvPr/>
        </p:nvCxnSpPr>
        <p:spPr>
          <a:xfrm flipV="1">
            <a:off x="8494565" y="6219887"/>
            <a:ext cx="0" cy="1636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llout: Left Arrow 8">
            <a:extLst>
              <a:ext uri="{FF2B5EF4-FFF2-40B4-BE49-F238E27FC236}">
                <a16:creationId xmlns:a16="http://schemas.microsoft.com/office/drawing/2014/main" id="{0A0FA014-9E96-8B4B-89A9-AB829D1BD550}"/>
              </a:ext>
            </a:extLst>
          </p:cNvPr>
          <p:cNvSpPr/>
          <p:nvPr/>
        </p:nvSpPr>
        <p:spPr>
          <a:xfrm flipH="1">
            <a:off x="5658475" y="5651074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BB3C66F-25E8-0246-B102-F99BC1DC8C4D}"/>
              </a:ext>
            </a:extLst>
          </p:cNvPr>
          <p:cNvSpPr/>
          <p:nvPr/>
        </p:nvSpPr>
        <p:spPr>
          <a:xfrm>
            <a:off x="8282558" y="6040835"/>
            <a:ext cx="393192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679882B-3E16-3C47-A859-83CD3F2D05C2}"/>
              </a:ext>
            </a:extLst>
          </p:cNvPr>
          <p:cNvCxnSpPr>
            <a:cxnSpLocks/>
          </p:cNvCxnSpPr>
          <p:nvPr/>
        </p:nvCxnSpPr>
        <p:spPr>
          <a:xfrm>
            <a:off x="10670336" y="145623"/>
            <a:ext cx="1042415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2" presetClass="entr" presetSubtype="1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000"/>
                            </p:stCondLst>
                            <p:childTnLst>
                              <p:par>
                                <p:cTn id="2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500"/>
                            </p:stCondLst>
                            <p:childTnLst>
                              <p:par>
                                <p:cTn id="3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2" grpId="0" animBg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 animBg="1"/>
      <p:bldP spid="99" grpId="0" animBg="1"/>
      <p:bldP spid="100" grpId="0" animBg="1"/>
      <p:bldP spid="68" grpId="0" animBg="1"/>
      <p:bldP spid="68" grpId="1" animBg="1"/>
      <p:bldP spid="68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Table 80">
            <a:extLst>
              <a:ext uri="{FF2B5EF4-FFF2-40B4-BE49-F238E27FC236}">
                <a16:creationId xmlns:a16="http://schemas.microsoft.com/office/drawing/2014/main" id="{73744061-128E-D749-9136-135F47B4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65683"/>
              </p:ext>
            </p:extLst>
          </p:nvPr>
        </p:nvGraphicFramePr>
        <p:xfrm>
          <a:off x="354921" y="4068240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BaseR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Offset6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/>
                        <a:t>Unused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8839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C48895C-0CA5-2F47-A26D-2101F37B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12" y="-3320"/>
            <a:ext cx="5926700" cy="6855511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 flipH="1">
            <a:off x="5806039" y="20911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DFFBA-A4E3-A741-A021-93646A558157}"/>
              </a:ext>
            </a:extLst>
          </p:cNvPr>
          <p:cNvCxnSpPr>
            <a:cxnSpLocks/>
          </p:cNvCxnSpPr>
          <p:nvPr/>
        </p:nvCxnSpPr>
        <p:spPr>
          <a:xfrm>
            <a:off x="7076415" y="143325"/>
            <a:ext cx="4611978" cy="7941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8944739" y="3803997"/>
            <a:ext cx="594360" cy="11923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8093736" y="3248345"/>
            <a:ext cx="283472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6858973" y="4800308"/>
            <a:ext cx="585216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859619" cy="35086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LDR</a:t>
            </a:r>
          </a:p>
          <a:p>
            <a:r>
              <a:rPr lang="en-US" dirty="0"/>
              <a:t>DR &lt;= Mem[(</a:t>
            </a:r>
            <a:r>
              <a:rPr lang="en-US" dirty="0" err="1"/>
              <a:t>BaseR</a:t>
            </a:r>
            <a:r>
              <a:rPr lang="en-US" dirty="0"/>
              <a:t>) + SEXT(IR[5:0])]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ADDR1MUX selects (IR[8:6])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ADDR2Mux selects SEXT(IR[5:0])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MARMUX selects ADDR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GateMARMUX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Assert MEM.EN &amp; 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LD.MDR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Gate.MDR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LD.REG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5149A6-D103-5048-A652-A1B4699617DF}"/>
              </a:ext>
            </a:extLst>
          </p:cNvPr>
          <p:cNvCxnSpPr>
            <a:cxnSpLocks/>
          </p:cNvCxnSpPr>
          <p:nvPr/>
        </p:nvCxnSpPr>
        <p:spPr>
          <a:xfrm flipV="1">
            <a:off x="10670335" y="114836"/>
            <a:ext cx="0" cy="6035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V="1">
            <a:off x="8110362" y="2975956"/>
            <a:ext cx="0" cy="2890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llout: Left Arrow 8">
            <a:extLst>
              <a:ext uri="{FF2B5EF4-FFF2-40B4-BE49-F238E27FC236}">
                <a16:creationId xmlns:a16="http://schemas.microsoft.com/office/drawing/2014/main" id="{86868434-EF49-954C-93B0-D5FE58D08833}"/>
              </a:ext>
            </a:extLst>
          </p:cNvPr>
          <p:cNvSpPr/>
          <p:nvPr/>
        </p:nvSpPr>
        <p:spPr>
          <a:xfrm flipH="1">
            <a:off x="9306537" y="1408178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149612" y="4445739"/>
            <a:ext cx="0" cy="3566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7926323" y="3940403"/>
            <a:ext cx="0" cy="5212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163521" y="4461642"/>
            <a:ext cx="7863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7905074" y="3956305"/>
            <a:ext cx="9509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9959101" y="1226700"/>
            <a:ext cx="2133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372982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707955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041722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355430" y="4626211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1669138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004111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312479" y="4626211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2626186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2940069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262342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3583409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3909817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223525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4545798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4860515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174223" y="4626211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FE88CA-DAAA-D141-9BB1-4ED0334A703B}"/>
              </a:ext>
            </a:extLst>
          </p:cNvPr>
          <p:cNvCxnSpPr>
            <a:cxnSpLocks/>
          </p:cNvCxnSpPr>
          <p:nvPr/>
        </p:nvCxnSpPr>
        <p:spPr>
          <a:xfrm flipV="1">
            <a:off x="6181557" y="4461642"/>
            <a:ext cx="960120" cy="61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597E9E-7CED-4443-92FE-F705D6EF74A0}"/>
              </a:ext>
            </a:extLst>
          </p:cNvPr>
          <p:cNvCxnSpPr>
            <a:cxnSpLocks/>
          </p:cNvCxnSpPr>
          <p:nvPr/>
        </p:nvCxnSpPr>
        <p:spPr>
          <a:xfrm flipV="1">
            <a:off x="6197460" y="4129852"/>
            <a:ext cx="0" cy="3379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453B1F-E4F1-8644-A028-D4606EC53761}"/>
              </a:ext>
            </a:extLst>
          </p:cNvPr>
          <p:cNvCxnSpPr>
            <a:cxnSpLocks/>
          </p:cNvCxnSpPr>
          <p:nvPr/>
        </p:nvCxnSpPr>
        <p:spPr>
          <a:xfrm>
            <a:off x="6186376" y="4148974"/>
            <a:ext cx="2233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1BE95A-508E-9245-8F07-B901A9AF92C6}"/>
              </a:ext>
            </a:extLst>
          </p:cNvPr>
          <p:cNvCxnSpPr>
            <a:cxnSpLocks/>
          </p:cNvCxnSpPr>
          <p:nvPr/>
        </p:nvCxnSpPr>
        <p:spPr>
          <a:xfrm>
            <a:off x="6913450" y="4146478"/>
            <a:ext cx="55030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55B1C7-B38B-7B4E-AC14-9E6738C83495}"/>
              </a:ext>
            </a:extLst>
          </p:cNvPr>
          <p:cNvCxnSpPr>
            <a:cxnSpLocks/>
          </p:cNvCxnSpPr>
          <p:nvPr/>
        </p:nvCxnSpPr>
        <p:spPr>
          <a:xfrm flipV="1">
            <a:off x="7452674" y="2975956"/>
            <a:ext cx="0" cy="11897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D30424-8DE7-4749-A053-07C94344B1CB}"/>
              </a:ext>
            </a:extLst>
          </p:cNvPr>
          <p:cNvCxnSpPr>
            <a:cxnSpLocks/>
          </p:cNvCxnSpPr>
          <p:nvPr/>
        </p:nvCxnSpPr>
        <p:spPr>
          <a:xfrm flipV="1">
            <a:off x="8288893" y="2502086"/>
            <a:ext cx="0" cy="1554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C00007-4C96-644C-883B-845ACDD7E22F}"/>
              </a:ext>
            </a:extLst>
          </p:cNvPr>
          <p:cNvCxnSpPr>
            <a:cxnSpLocks/>
          </p:cNvCxnSpPr>
          <p:nvPr/>
        </p:nvCxnSpPr>
        <p:spPr>
          <a:xfrm flipV="1">
            <a:off x="7328393" y="2523194"/>
            <a:ext cx="0" cy="1371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5CD5F6-0663-664D-BAD4-0C8C03B87537}"/>
              </a:ext>
            </a:extLst>
          </p:cNvPr>
          <p:cNvCxnSpPr>
            <a:cxnSpLocks/>
          </p:cNvCxnSpPr>
          <p:nvPr/>
        </p:nvCxnSpPr>
        <p:spPr>
          <a:xfrm flipV="1">
            <a:off x="7687543" y="2499341"/>
            <a:ext cx="0" cy="548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71BEF1-2338-9A44-9DC9-60B05FE2F5C7}"/>
              </a:ext>
            </a:extLst>
          </p:cNvPr>
          <p:cNvCxnSpPr>
            <a:cxnSpLocks/>
          </p:cNvCxnSpPr>
          <p:nvPr/>
        </p:nvCxnSpPr>
        <p:spPr>
          <a:xfrm flipV="1">
            <a:off x="7984586" y="1890830"/>
            <a:ext cx="0" cy="232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743D9B-20FC-2749-A082-13F49F5B403C}"/>
              </a:ext>
            </a:extLst>
          </p:cNvPr>
          <p:cNvCxnSpPr>
            <a:cxnSpLocks/>
          </p:cNvCxnSpPr>
          <p:nvPr/>
        </p:nvCxnSpPr>
        <p:spPr>
          <a:xfrm>
            <a:off x="7313333" y="2536910"/>
            <a:ext cx="3742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4CC2A6-25A7-4346-9009-0542CFDEC027}"/>
              </a:ext>
            </a:extLst>
          </p:cNvPr>
          <p:cNvCxnSpPr>
            <a:cxnSpLocks/>
          </p:cNvCxnSpPr>
          <p:nvPr/>
        </p:nvCxnSpPr>
        <p:spPr>
          <a:xfrm>
            <a:off x="7255657" y="1880417"/>
            <a:ext cx="7485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C72838-5DD2-1349-AF3F-11C76B222673}"/>
              </a:ext>
            </a:extLst>
          </p:cNvPr>
          <p:cNvCxnSpPr>
            <a:cxnSpLocks/>
          </p:cNvCxnSpPr>
          <p:nvPr/>
        </p:nvCxnSpPr>
        <p:spPr>
          <a:xfrm flipV="1">
            <a:off x="7275453" y="1071936"/>
            <a:ext cx="0" cy="818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9068BB-CE2F-8842-B70C-FE768058B32E}"/>
              </a:ext>
            </a:extLst>
          </p:cNvPr>
          <p:cNvCxnSpPr>
            <a:cxnSpLocks/>
          </p:cNvCxnSpPr>
          <p:nvPr/>
        </p:nvCxnSpPr>
        <p:spPr>
          <a:xfrm flipV="1">
            <a:off x="7092319" y="389613"/>
            <a:ext cx="0" cy="3586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975B13-B534-5B4F-B208-E7FA0431A73A}"/>
              </a:ext>
            </a:extLst>
          </p:cNvPr>
          <p:cNvCxnSpPr>
            <a:cxnSpLocks/>
          </p:cNvCxnSpPr>
          <p:nvPr/>
        </p:nvCxnSpPr>
        <p:spPr>
          <a:xfrm flipH="1" flipV="1">
            <a:off x="7092319" y="145205"/>
            <a:ext cx="3976" cy="1206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6AF3E1-F149-304C-B2D5-23D0C57A721A}"/>
              </a:ext>
            </a:extLst>
          </p:cNvPr>
          <p:cNvCxnSpPr>
            <a:cxnSpLocks/>
          </p:cNvCxnSpPr>
          <p:nvPr/>
        </p:nvCxnSpPr>
        <p:spPr>
          <a:xfrm flipV="1">
            <a:off x="10905014" y="1949262"/>
            <a:ext cx="0" cy="12990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llout: Left Arrow 8">
            <a:extLst>
              <a:ext uri="{FF2B5EF4-FFF2-40B4-BE49-F238E27FC236}">
                <a16:creationId xmlns:a16="http://schemas.microsoft.com/office/drawing/2014/main" id="{EC5B98C1-A3CE-E848-9769-D9E56BF2A6D0}"/>
              </a:ext>
            </a:extLst>
          </p:cNvPr>
          <p:cNvSpPr/>
          <p:nvPr/>
        </p:nvSpPr>
        <p:spPr>
          <a:xfrm flipH="1">
            <a:off x="5547226" y="697074"/>
            <a:ext cx="1048007" cy="29468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131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ADDR ADD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99" name="Callout: Left Arrow 8">
            <a:extLst>
              <a:ext uri="{FF2B5EF4-FFF2-40B4-BE49-F238E27FC236}">
                <a16:creationId xmlns:a16="http://schemas.microsoft.com/office/drawing/2014/main" id="{4E0FA4B4-F2DE-DE49-A6FC-3343EE14D28E}"/>
              </a:ext>
            </a:extLst>
          </p:cNvPr>
          <p:cNvSpPr/>
          <p:nvPr/>
        </p:nvSpPr>
        <p:spPr>
          <a:xfrm flipH="1">
            <a:off x="5494016" y="2580276"/>
            <a:ext cx="1154429" cy="33790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422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SEXT(IR[8:0])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0" name="Callout: Left Arrow 8">
            <a:extLst>
              <a:ext uri="{FF2B5EF4-FFF2-40B4-BE49-F238E27FC236}">
                <a16:creationId xmlns:a16="http://schemas.microsoft.com/office/drawing/2014/main" id="{3DDBFD7F-6679-C74E-B70B-2358C4101334}"/>
              </a:ext>
            </a:extLst>
          </p:cNvPr>
          <p:cNvSpPr/>
          <p:nvPr/>
        </p:nvSpPr>
        <p:spPr>
          <a:xfrm>
            <a:off x="8797425" y="2637123"/>
            <a:ext cx="832386" cy="22317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77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(IR[8:6])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C85709-C821-6F46-9EBE-9C5BBDBAAD13}"/>
              </a:ext>
            </a:extLst>
          </p:cNvPr>
          <p:cNvCxnSpPr>
            <a:cxnSpLocks/>
          </p:cNvCxnSpPr>
          <p:nvPr/>
        </p:nvCxnSpPr>
        <p:spPr>
          <a:xfrm flipH="1" flipV="1">
            <a:off x="11678561" y="113413"/>
            <a:ext cx="10994" cy="5431536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FB630B-4868-9544-92FC-32A4A1CCB586}"/>
              </a:ext>
            </a:extLst>
          </p:cNvPr>
          <p:cNvCxnSpPr>
            <a:cxnSpLocks/>
          </p:cNvCxnSpPr>
          <p:nvPr/>
        </p:nvCxnSpPr>
        <p:spPr>
          <a:xfrm>
            <a:off x="8468831" y="5516811"/>
            <a:ext cx="3250352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7BD03FE-3E62-B945-8EBE-227DE710E27F}"/>
              </a:ext>
            </a:extLst>
          </p:cNvPr>
          <p:cNvCxnSpPr>
            <a:cxnSpLocks/>
          </p:cNvCxnSpPr>
          <p:nvPr/>
        </p:nvCxnSpPr>
        <p:spPr>
          <a:xfrm flipV="1">
            <a:off x="8494565" y="5544949"/>
            <a:ext cx="0" cy="4035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llout: Left Arrow 8">
            <a:extLst>
              <a:ext uri="{FF2B5EF4-FFF2-40B4-BE49-F238E27FC236}">
                <a16:creationId xmlns:a16="http://schemas.microsoft.com/office/drawing/2014/main" id="{38719574-4B85-D94E-BB02-4CE58B22366E}"/>
              </a:ext>
            </a:extLst>
          </p:cNvPr>
          <p:cNvSpPr/>
          <p:nvPr/>
        </p:nvSpPr>
        <p:spPr>
          <a:xfrm>
            <a:off x="9350508" y="6011266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pic>
        <p:nvPicPr>
          <p:cNvPr id="72" name="Picture 22">
            <a:extLst>
              <a:ext uri="{FF2B5EF4-FFF2-40B4-BE49-F238E27FC236}">
                <a16:creationId xmlns:a16="http://schemas.microsoft.com/office/drawing/2014/main" id="{05D51801-6811-3B4E-B9BD-BE03D1C2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55" y="5891669"/>
            <a:ext cx="610659" cy="610659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EB1550-7229-0C44-9F7D-E33890EA7062}"/>
              </a:ext>
            </a:extLst>
          </p:cNvPr>
          <p:cNvCxnSpPr>
            <a:cxnSpLocks/>
          </p:cNvCxnSpPr>
          <p:nvPr/>
        </p:nvCxnSpPr>
        <p:spPr>
          <a:xfrm>
            <a:off x="8265753" y="6388809"/>
            <a:ext cx="2468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04E7283-F5DC-5440-A595-C62A5F19AA07}"/>
              </a:ext>
            </a:extLst>
          </p:cNvPr>
          <p:cNvCxnSpPr>
            <a:cxnSpLocks/>
          </p:cNvCxnSpPr>
          <p:nvPr/>
        </p:nvCxnSpPr>
        <p:spPr>
          <a:xfrm>
            <a:off x="6635261" y="6472911"/>
            <a:ext cx="4389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DDAF83-976A-A240-A676-80015F067487}"/>
              </a:ext>
            </a:extLst>
          </p:cNvPr>
          <p:cNvCxnSpPr>
            <a:cxnSpLocks/>
          </p:cNvCxnSpPr>
          <p:nvPr/>
        </p:nvCxnSpPr>
        <p:spPr>
          <a:xfrm flipV="1">
            <a:off x="6644055" y="6322954"/>
            <a:ext cx="0" cy="1645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0FDC0BA-33D0-1546-B79E-E4DF05DBB0E4}"/>
              </a:ext>
            </a:extLst>
          </p:cNvPr>
          <p:cNvCxnSpPr>
            <a:cxnSpLocks/>
          </p:cNvCxnSpPr>
          <p:nvPr/>
        </p:nvCxnSpPr>
        <p:spPr>
          <a:xfrm flipV="1">
            <a:off x="6654606" y="5823969"/>
            <a:ext cx="0" cy="2278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llout: Left Arrow 8">
            <a:extLst>
              <a:ext uri="{FF2B5EF4-FFF2-40B4-BE49-F238E27FC236}">
                <a16:creationId xmlns:a16="http://schemas.microsoft.com/office/drawing/2014/main" id="{D99E4152-EFE0-F149-A3A5-AF09E348E98E}"/>
              </a:ext>
            </a:extLst>
          </p:cNvPr>
          <p:cNvSpPr/>
          <p:nvPr/>
        </p:nvSpPr>
        <p:spPr>
          <a:xfrm flipH="1">
            <a:off x="5484654" y="6013577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A350C5-C814-BF45-8AEB-1342B0B00735}"/>
              </a:ext>
            </a:extLst>
          </p:cNvPr>
          <p:cNvSpPr/>
          <p:nvPr/>
        </p:nvSpPr>
        <p:spPr>
          <a:xfrm>
            <a:off x="6503833" y="6054263"/>
            <a:ext cx="438979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1F682DC-7A1B-E84E-A40F-EF1F8371BE72}"/>
              </a:ext>
            </a:extLst>
          </p:cNvPr>
          <p:cNvCxnSpPr>
            <a:cxnSpLocks/>
          </p:cNvCxnSpPr>
          <p:nvPr/>
        </p:nvCxnSpPr>
        <p:spPr>
          <a:xfrm flipV="1">
            <a:off x="6654606" y="5482523"/>
            <a:ext cx="0" cy="2218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547D3AA-CBA9-3C46-9FE2-8BF245CF220A}"/>
              </a:ext>
            </a:extLst>
          </p:cNvPr>
          <p:cNvCxnSpPr>
            <a:cxnSpLocks/>
          </p:cNvCxnSpPr>
          <p:nvPr/>
        </p:nvCxnSpPr>
        <p:spPr>
          <a:xfrm>
            <a:off x="6635261" y="5516811"/>
            <a:ext cx="1859304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199143-062C-C343-891C-97BE73794879}"/>
              </a:ext>
            </a:extLst>
          </p:cNvPr>
          <p:cNvCxnSpPr>
            <a:cxnSpLocks/>
          </p:cNvCxnSpPr>
          <p:nvPr/>
        </p:nvCxnSpPr>
        <p:spPr>
          <a:xfrm flipV="1">
            <a:off x="8494565" y="6219887"/>
            <a:ext cx="0" cy="1636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llout: Left Arrow 8">
            <a:extLst>
              <a:ext uri="{FF2B5EF4-FFF2-40B4-BE49-F238E27FC236}">
                <a16:creationId xmlns:a16="http://schemas.microsoft.com/office/drawing/2014/main" id="{0A0FA014-9E96-8B4B-89A9-AB829D1BD550}"/>
              </a:ext>
            </a:extLst>
          </p:cNvPr>
          <p:cNvSpPr/>
          <p:nvPr/>
        </p:nvSpPr>
        <p:spPr>
          <a:xfrm flipH="1">
            <a:off x="5658475" y="5651074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BB3C66F-25E8-0246-B102-F99BC1DC8C4D}"/>
              </a:ext>
            </a:extLst>
          </p:cNvPr>
          <p:cNvSpPr/>
          <p:nvPr/>
        </p:nvSpPr>
        <p:spPr>
          <a:xfrm>
            <a:off x="8282558" y="6040835"/>
            <a:ext cx="393192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679882B-3E16-3C47-A859-83CD3F2D05C2}"/>
              </a:ext>
            </a:extLst>
          </p:cNvPr>
          <p:cNvCxnSpPr>
            <a:cxnSpLocks/>
          </p:cNvCxnSpPr>
          <p:nvPr/>
        </p:nvCxnSpPr>
        <p:spPr>
          <a:xfrm>
            <a:off x="10670336" y="145623"/>
            <a:ext cx="1042415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1522E94-AA41-BA43-BBE5-D35BBDE26DCD}"/>
              </a:ext>
            </a:extLst>
          </p:cNvPr>
          <p:cNvCxnSpPr>
            <a:cxnSpLocks/>
          </p:cNvCxnSpPr>
          <p:nvPr/>
        </p:nvCxnSpPr>
        <p:spPr>
          <a:xfrm>
            <a:off x="11173375" y="1824050"/>
            <a:ext cx="2133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2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"/>
                            </p:stCondLst>
                            <p:childTnLst>
                              <p:par>
                                <p:cTn id="2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500"/>
                            </p:stCondLst>
                            <p:childTnLst>
                              <p:par>
                                <p:cTn id="2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500"/>
                            </p:stCondLst>
                            <p:childTnLst>
                              <p:par>
                                <p:cTn id="2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4000"/>
                            </p:stCondLst>
                            <p:childTnLst>
                              <p:par>
                                <p:cTn id="2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500"/>
                            </p:stCondLst>
                            <p:childTnLst>
                              <p:par>
                                <p:cTn id="2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2" grpId="0" animBg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 animBg="1"/>
      <p:bldP spid="99" grpId="0" animBg="1"/>
      <p:bldP spid="100" grpId="0" animBg="1"/>
      <p:bldP spid="68" grpId="0" animBg="1"/>
      <p:bldP spid="78" grpId="0" animBg="1"/>
      <p:bldP spid="79" grpId="0" animBg="1"/>
      <p:bldP spid="106" grpId="0" animBg="1"/>
      <p:bldP spid="1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C48895C-0CA5-2F47-A26D-2101F37B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12" y="-3320"/>
            <a:ext cx="5926700" cy="6855511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 flipH="1">
            <a:off x="5806039" y="20911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DFFBA-A4E3-A741-A021-93646A558157}"/>
              </a:ext>
            </a:extLst>
          </p:cNvPr>
          <p:cNvCxnSpPr>
            <a:cxnSpLocks/>
          </p:cNvCxnSpPr>
          <p:nvPr/>
        </p:nvCxnSpPr>
        <p:spPr>
          <a:xfrm>
            <a:off x="7076415" y="143325"/>
            <a:ext cx="4611978" cy="7941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8944739" y="3803997"/>
            <a:ext cx="594360" cy="11923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8454753" y="3070545"/>
            <a:ext cx="11521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6858973" y="4800308"/>
            <a:ext cx="594360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994589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</a:t>
            </a:r>
          </a:p>
          <a:p>
            <a:r>
              <a:rPr lang="en-US" dirty="0"/>
              <a:t>Mem[(PC) + SEXT(IR[8:0])] &lt;= SR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ADDR1MUX selects 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ADDR2Mux selects SEXT(IR[8:0])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MARMUX selects ADDR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GateMARMUX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SR1MUX (not shown) selects IR[11:0]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ALUK selects Pass Through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GateALU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LD.MDR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MEM.EN &amp; W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5149A6-D103-5048-A652-A1B4699617DF}"/>
              </a:ext>
            </a:extLst>
          </p:cNvPr>
          <p:cNvCxnSpPr>
            <a:cxnSpLocks/>
          </p:cNvCxnSpPr>
          <p:nvPr/>
        </p:nvCxnSpPr>
        <p:spPr>
          <a:xfrm flipV="1">
            <a:off x="10913403" y="1933406"/>
            <a:ext cx="0" cy="21305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V="1">
            <a:off x="9591981" y="551083"/>
            <a:ext cx="3430" cy="25328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V="1">
            <a:off x="8463037" y="2975964"/>
            <a:ext cx="0" cy="1097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149612" y="4445739"/>
            <a:ext cx="0" cy="3566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7926323" y="3940403"/>
            <a:ext cx="0" cy="5212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163521" y="4461642"/>
            <a:ext cx="7863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7905074" y="3956305"/>
            <a:ext cx="9509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11174444" y="1817011"/>
            <a:ext cx="2133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53B2C358-2B39-E542-A4FF-138C46D3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17221"/>
              </p:ext>
            </p:extLst>
          </p:nvPr>
        </p:nvGraphicFramePr>
        <p:xfrm>
          <a:off x="361764" y="4800308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243153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PCOffset9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imm5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8839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361764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696737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030504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344212" y="5344560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1657920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1992893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301261" y="5344560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2614968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2928851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251124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3572191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3898599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212307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4534580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4849297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163005" y="534456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2DD22A-ADA8-B346-802D-6B0B9086C8B6}"/>
              </a:ext>
            </a:extLst>
          </p:cNvPr>
          <p:cNvCxnSpPr>
            <a:cxnSpLocks/>
          </p:cNvCxnSpPr>
          <p:nvPr/>
        </p:nvCxnSpPr>
        <p:spPr>
          <a:xfrm flipV="1">
            <a:off x="8685349" y="574529"/>
            <a:ext cx="919802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FE88CA-DAAA-D141-9BB1-4ED0334A703B}"/>
              </a:ext>
            </a:extLst>
          </p:cNvPr>
          <p:cNvCxnSpPr>
            <a:cxnSpLocks/>
          </p:cNvCxnSpPr>
          <p:nvPr/>
        </p:nvCxnSpPr>
        <p:spPr>
          <a:xfrm flipV="1">
            <a:off x="6181557" y="4461642"/>
            <a:ext cx="960120" cy="61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597E9E-7CED-4443-92FE-F705D6EF74A0}"/>
              </a:ext>
            </a:extLst>
          </p:cNvPr>
          <p:cNvCxnSpPr>
            <a:cxnSpLocks/>
          </p:cNvCxnSpPr>
          <p:nvPr/>
        </p:nvCxnSpPr>
        <p:spPr>
          <a:xfrm flipV="1">
            <a:off x="6197460" y="3781960"/>
            <a:ext cx="0" cy="685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453B1F-E4F1-8644-A028-D4606EC53761}"/>
              </a:ext>
            </a:extLst>
          </p:cNvPr>
          <p:cNvCxnSpPr>
            <a:cxnSpLocks/>
          </p:cNvCxnSpPr>
          <p:nvPr/>
        </p:nvCxnSpPr>
        <p:spPr>
          <a:xfrm>
            <a:off x="6216645" y="3793469"/>
            <a:ext cx="199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1BE95A-508E-9245-8F07-B901A9AF92C6}"/>
              </a:ext>
            </a:extLst>
          </p:cNvPr>
          <p:cNvCxnSpPr>
            <a:cxnSpLocks/>
          </p:cNvCxnSpPr>
          <p:nvPr/>
        </p:nvCxnSpPr>
        <p:spPr>
          <a:xfrm flipV="1">
            <a:off x="6902342" y="3792713"/>
            <a:ext cx="311657" cy="7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55B1C7-B38B-7B4E-AC14-9E6738C83495}"/>
              </a:ext>
            </a:extLst>
          </p:cNvPr>
          <p:cNvCxnSpPr>
            <a:cxnSpLocks/>
          </p:cNvCxnSpPr>
          <p:nvPr/>
        </p:nvCxnSpPr>
        <p:spPr>
          <a:xfrm flipV="1">
            <a:off x="7206048" y="2975964"/>
            <a:ext cx="302" cy="832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D30424-8DE7-4749-A053-07C94344B1CB}"/>
              </a:ext>
            </a:extLst>
          </p:cNvPr>
          <p:cNvCxnSpPr>
            <a:cxnSpLocks/>
          </p:cNvCxnSpPr>
          <p:nvPr/>
        </p:nvCxnSpPr>
        <p:spPr>
          <a:xfrm flipV="1">
            <a:off x="8288893" y="2502086"/>
            <a:ext cx="0" cy="1554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C00007-4C96-644C-883B-845ACDD7E22F}"/>
              </a:ext>
            </a:extLst>
          </p:cNvPr>
          <p:cNvCxnSpPr>
            <a:cxnSpLocks/>
          </p:cNvCxnSpPr>
          <p:nvPr/>
        </p:nvCxnSpPr>
        <p:spPr>
          <a:xfrm flipV="1">
            <a:off x="7328393" y="2523194"/>
            <a:ext cx="0" cy="1371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5CD5F6-0663-664D-BAD4-0C8C03B87537}"/>
              </a:ext>
            </a:extLst>
          </p:cNvPr>
          <p:cNvCxnSpPr>
            <a:cxnSpLocks/>
          </p:cNvCxnSpPr>
          <p:nvPr/>
        </p:nvCxnSpPr>
        <p:spPr>
          <a:xfrm flipV="1">
            <a:off x="7687543" y="2499341"/>
            <a:ext cx="0" cy="548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71BEF1-2338-9A44-9DC9-60B05FE2F5C7}"/>
              </a:ext>
            </a:extLst>
          </p:cNvPr>
          <p:cNvCxnSpPr>
            <a:cxnSpLocks/>
          </p:cNvCxnSpPr>
          <p:nvPr/>
        </p:nvCxnSpPr>
        <p:spPr>
          <a:xfrm flipV="1">
            <a:off x="7984586" y="1890830"/>
            <a:ext cx="0" cy="232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743D9B-20FC-2749-A082-13F49F5B403C}"/>
              </a:ext>
            </a:extLst>
          </p:cNvPr>
          <p:cNvCxnSpPr>
            <a:cxnSpLocks/>
          </p:cNvCxnSpPr>
          <p:nvPr/>
        </p:nvCxnSpPr>
        <p:spPr>
          <a:xfrm>
            <a:off x="7313333" y="2536910"/>
            <a:ext cx="3742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4CC2A6-25A7-4346-9009-0542CFDEC027}"/>
              </a:ext>
            </a:extLst>
          </p:cNvPr>
          <p:cNvCxnSpPr>
            <a:cxnSpLocks/>
          </p:cNvCxnSpPr>
          <p:nvPr/>
        </p:nvCxnSpPr>
        <p:spPr>
          <a:xfrm>
            <a:off x="7255657" y="1880417"/>
            <a:ext cx="7485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C72838-5DD2-1349-AF3F-11C76B222673}"/>
              </a:ext>
            </a:extLst>
          </p:cNvPr>
          <p:cNvCxnSpPr>
            <a:cxnSpLocks/>
          </p:cNvCxnSpPr>
          <p:nvPr/>
        </p:nvCxnSpPr>
        <p:spPr>
          <a:xfrm flipV="1">
            <a:off x="7275453" y="1071936"/>
            <a:ext cx="0" cy="818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9068BB-CE2F-8842-B70C-FE768058B32E}"/>
              </a:ext>
            </a:extLst>
          </p:cNvPr>
          <p:cNvCxnSpPr>
            <a:cxnSpLocks/>
          </p:cNvCxnSpPr>
          <p:nvPr/>
        </p:nvCxnSpPr>
        <p:spPr>
          <a:xfrm flipV="1">
            <a:off x="7092319" y="389613"/>
            <a:ext cx="0" cy="3586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975B13-B534-5B4F-B208-E7FA0431A73A}"/>
              </a:ext>
            </a:extLst>
          </p:cNvPr>
          <p:cNvCxnSpPr>
            <a:cxnSpLocks/>
          </p:cNvCxnSpPr>
          <p:nvPr/>
        </p:nvCxnSpPr>
        <p:spPr>
          <a:xfrm flipH="1" flipV="1">
            <a:off x="7092319" y="145205"/>
            <a:ext cx="3976" cy="1206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6AF3E1-F149-304C-B2D5-23D0C57A721A}"/>
              </a:ext>
            </a:extLst>
          </p:cNvPr>
          <p:cNvCxnSpPr>
            <a:cxnSpLocks/>
          </p:cNvCxnSpPr>
          <p:nvPr/>
        </p:nvCxnSpPr>
        <p:spPr>
          <a:xfrm flipV="1">
            <a:off x="8703681" y="574529"/>
            <a:ext cx="0" cy="1737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llout: Left Arrow 8">
            <a:extLst>
              <a:ext uri="{FF2B5EF4-FFF2-40B4-BE49-F238E27FC236}">
                <a16:creationId xmlns:a16="http://schemas.microsoft.com/office/drawing/2014/main" id="{EC5B98C1-A3CE-E848-9769-D9E56BF2A6D0}"/>
              </a:ext>
            </a:extLst>
          </p:cNvPr>
          <p:cNvSpPr/>
          <p:nvPr/>
        </p:nvSpPr>
        <p:spPr>
          <a:xfrm flipH="1">
            <a:off x="5521856" y="742131"/>
            <a:ext cx="1074075" cy="2232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026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ADDR ADD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99" name="Callout: Left Arrow 8">
            <a:extLst>
              <a:ext uri="{FF2B5EF4-FFF2-40B4-BE49-F238E27FC236}">
                <a16:creationId xmlns:a16="http://schemas.microsoft.com/office/drawing/2014/main" id="{4E0FA4B4-F2DE-DE49-A6FC-3343EE14D28E}"/>
              </a:ext>
            </a:extLst>
          </p:cNvPr>
          <p:cNvSpPr/>
          <p:nvPr/>
        </p:nvSpPr>
        <p:spPr>
          <a:xfrm flipH="1">
            <a:off x="5471999" y="2625885"/>
            <a:ext cx="1168841" cy="2232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552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SEXT(IR[8:0])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0" name="Callout: Left Arrow 8">
            <a:extLst>
              <a:ext uri="{FF2B5EF4-FFF2-40B4-BE49-F238E27FC236}">
                <a16:creationId xmlns:a16="http://schemas.microsoft.com/office/drawing/2014/main" id="{3DDBFD7F-6679-C74E-B70B-2358C4101334}"/>
              </a:ext>
            </a:extLst>
          </p:cNvPr>
          <p:cNvSpPr/>
          <p:nvPr/>
        </p:nvSpPr>
        <p:spPr>
          <a:xfrm>
            <a:off x="8797424" y="2647756"/>
            <a:ext cx="597520" cy="21196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433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PC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C85709-C821-6F46-9EBE-9C5BBDBAAD13}"/>
              </a:ext>
            </a:extLst>
          </p:cNvPr>
          <p:cNvCxnSpPr>
            <a:cxnSpLocks/>
          </p:cNvCxnSpPr>
          <p:nvPr/>
        </p:nvCxnSpPr>
        <p:spPr>
          <a:xfrm flipH="1" flipV="1">
            <a:off x="11678561" y="113413"/>
            <a:ext cx="10994" cy="5431536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FB630B-4868-9544-92FC-32A4A1CCB586}"/>
              </a:ext>
            </a:extLst>
          </p:cNvPr>
          <p:cNvCxnSpPr>
            <a:cxnSpLocks/>
          </p:cNvCxnSpPr>
          <p:nvPr/>
        </p:nvCxnSpPr>
        <p:spPr>
          <a:xfrm>
            <a:off x="8468831" y="5516811"/>
            <a:ext cx="3250352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7BD03FE-3E62-B945-8EBE-227DE710E27F}"/>
              </a:ext>
            </a:extLst>
          </p:cNvPr>
          <p:cNvCxnSpPr>
            <a:cxnSpLocks/>
          </p:cNvCxnSpPr>
          <p:nvPr/>
        </p:nvCxnSpPr>
        <p:spPr>
          <a:xfrm flipV="1">
            <a:off x="8494565" y="5544949"/>
            <a:ext cx="0" cy="4035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llout: Left Arrow 8">
            <a:extLst>
              <a:ext uri="{FF2B5EF4-FFF2-40B4-BE49-F238E27FC236}">
                <a16:creationId xmlns:a16="http://schemas.microsoft.com/office/drawing/2014/main" id="{38719574-4B85-D94E-BB02-4CE58B22366E}"/>
              </a:ext>
            </a:extLst>
          </p:cNvPr>
          <p:cNvSpPr/>
          <p:nvPr/>
        </p:nvSpPr>
        <p:spPr>
          <a:xfrm>
            <a:off x="9350508" y="6011266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pic>
        <p:nvPicPr>
          <p:cNvPr id="72" name="Picture 22">
            <a:extLst>
              <a:ext uri="{FF2B5EF4-FFF2-40B4-BE49-F238E27FC236}">
                <a16:creationId xmlns:a16="http://schemas.microsoft.com/office/drawing/2014/main" id="{05D51801-6811-3B4E-B9BD-BE03D1C2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55" y="5891669"/>
            <a:ext cx="610659" cy="610659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EB1550-7229-0C44-9F7D-E33890EA7062}"/>
              </a:ext>
            </a:extLst>
          </p:cNvPr>
          <p:cNvCxnSpPr>
            <a:cxnSpLocks/>
          </p:cNvCxnSpPr>
          <p:nvPr/>
        </p:nvCxnSpPr>
        <p:spPr>
          <a:xfrm>
            <a:off x="8265753" y="6388809"/>
            <a:ext cx="2468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llout: Left Arrow 8">
            <a:extLst>
              <a:ext uri="{FF2B5EF4-FFF2-40B4-BE49-F238E27FC236}">
                <a16:creationId xmlns:a16="http://schemas.microsoft.com/office/drawing/2014/main" id="{D99E4152-EFE0-F149-A3A5-AF09E348E98E}"/>
              </a:ext>
            </a:extLst>
          </p:cNvPr>
          <p:cNvSpPr/>
          <p:nvPr/>
        </p:nvSpPr>
        <p:spPr>
          <a:xfrm flipH="1">
            <a:off x="5484654" y="6013577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A350C5-C814-BF45-8AEB-1342B0B00735}"/>
              </a:ext>
            </a:extLst>
          </p:cNvPr>
          <p:cNvSpPr/>
          <p:nvPr/>
        </p:nvSpPr>
        <p:spPr>
          <a:xfrm>
            <a:off x="6503833" y="6054263"/>
            <a:ext cx="438979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1F682DC-7A1B-E84E-A40F-EF1F8371BE72}"/>
              </a:ext>
            </a:extLst>
          </p:cNvPr>
          <p:cNvCxnSpPr>
            <a:cxnSpLocks/>
          </p:cNvCxnSpPr>
          <p:nvPr/>
        </p:nvCxnSpPr>
        <p:spPr>
          <a:xfrm flipV="1">
            <a:off x="6801098" y="5486831"/>
            <a:ext cx="0" cy="4663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547D3AA-CBA9-3C46-9FE2-8BF245CF220A}"/>
              </a:ext>
            </a:extLst>
          </p:cNvPr>
          <p:cNvCxnSpPr>
            <a:cxnSpLocks/>
          </p:cNvCxnSpPr>
          <p:nvPr/>
        </p:nvCxnSpPr>
        <p:spPr>
          <a:xfrm>
            <a:off x="6793603" y="5516811"/>
            <a:ext cx="3822191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199143-062C-C343-891C-97BE73794879}"/>
              </a:ext>
            </a:extLst>
          </p:cNvPr>
          <p:cNvCxnSpPr>
            <a:cxnSpLocks/>
          </p:cNvCxnSpPr>
          <p:nvPr/>
        </p:nvCxnSpPr>
        <p:spPr>
          <a:xfrm flipV="1">
            <a:off x="8494565" y="6219887"/>
            <a:ext cx="0" cy="1636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BB3C66F-25E8-0246-B102-F99BC1DC8C4D}"/>
              </a:ext>
            </a:extLst>
          </p:cNvPr>
          <p:cNvSpPr/>
          <p:nvPr/>
        </p:nvSpPr>
        <p:spPr>
          <a:xfrm>
            <a:off x="8282558" y="6040835"/>
            <a:ext cx="393192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4CD0058-BCD6-FE43-B89B-D4B350756368}"/>
              </a:ext>
            </a:extLst>
          </p:cNvPr>
          <p:cNvCxnSpPr>
            <a:cxnSpLocks/>
          </p:cNvCxnSpPr>
          <p:nvPr/>
        </p:nvCxnSpPr>
        <p:spPr>
          <a:xfrm flipV="1">
            <a:off x="10614392" y="4504544"/>
            <a:ext cx="0" cy="6217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2CFC052-AA04-ED44-8C60-9F3CE1BA4E89}"/>
              </a:ext>
            </a:extLst>
          </p:cNvPr>
          <p:cNvCxnSpPr>
            <a:cxnSpLocks/>
          </p:cNvCxnSpPr>
          <p:nvPr/>
        </p:nvCxnSpPr>
        <p:spPr>
          <a:xfrm flipH="1" flipV="1">
            <a:off x="10614392" y="5262401"/>
            <a:ext cx="2336" cy="29004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5EBBF6-3979-F643-8C29-8FEBA282D63A}"/>
              </a:ext>
            </a:extLst>
          </p:cNvPr>
          <p:cNvCxnSpPr>
            <a:cxnSpLocks/>
          </p:cNvCxnSpPr>
          <p:nvPr/>
        </p:nvCxnSpPr>
        <p:spPr>
          <a:xfrm>
            <a:off x="9550536" y="4328513"/>
            <a:ext cx="59780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llout: Left Arrow 8">
            <a:extLst>
              <a:ext uri="{FF2B5EF4-FFF2-40B4-BE49-F238E27FC236}">
                <a16:creationId xmlns:a16="http://schemas.microsoft.com/office/drawing/2014/main" id="{CA2B8830-8320-674B-BCFE-B70FDAC83A33}"/>
              </a:ext>
            </a:extLst>
          </p:cNvPr>
          <p:cNvSpPr/>
          <p:nvPr/>
        </p:nvSpPr>
        <p:spPr>
          <a:xfrm>
            <a:off x="11226955" y="5064437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7D7C5B6-40DB-EA47-8108-013896E1C550}"/>
              </a:ext>
            </a:extLst>
          </p:cNvPr>
          <p:cNvCxnSpPr>
            <a:cxnSpLocks/>
          </p:cNvCxnSpPr>
          <p:nvPr/>
        </p:nvCxnSpPr>
        <p:spPr>
          <a:xfrm flipV="1">
            <a:off x="6800327" y="6221030"/>
            <a:ext cx="0" cy="1636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1F6E3EF-0EEF-C741-B727-735C95D4F49F}"/>
              </a:ext>
            </a:extLst>
          </p:cNvPr>
          <p:cNvCxnSpPr>
            <a:cxnSpLocks/>
          </p:cNvCxnSpPr>
          <p:nvPr/>
        </p:nvCxnSpPr>
        <p:spPr>
          <a:xfrm>
            <a:off x="6785622" y="6383493"/>
            <a:ext cx="2011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2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 animBg="1"/>
      <p:bldP spid="99" grpId="0" animBg="1"/>
      <p:bldP spid="100" grpId="0" animBg="1"/>
      <p:bldP spid="68" grpId="0" animBg="1"/>
      <p:bldP spid="78" grpId="0" animBg="1"/>
      <p:bldP spid="79" grpId="0" animBg="1"/>
      <p:bldP spid="107" grpId="0" animBg="1"/>
      <p:bldP spid="1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C48895C-0CA5-2F47-A26D-2101F37B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12" y="-3320"/>
            <a:ext cx="5926700" cy="6855511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 flipH="1">
            <a:off x="5806039" y="20911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DFFBA-A4E3-A741-A021-93646A558157}"/>
              </a:ext>
            </a:extLst>
          </p:cNvPr>
          <p:cNvCxnSpPr>
            <a:cxnSpLocks/>
          </p:cNvCxnSpPr>
          <p:nvPr/>
        </p:nvCxnSpPr>
        <p:spPr>
          <a:xfrm>
            <a:off x="7076415" y="143325"/>
            <a:ext cx="4611978" cy="7941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8944739" y="3803997"/>
            <a:ext cx="594360" cy="11923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8484733" y="3070545"/>
            <a:ext cx="11204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6858973" y="4800308"/>
            <a:ext cx="585216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4204472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STI</a:t>
            </a:r>
          </a:p>
          <a:p>
            <a:r>
              <a:rPr lang="en-US" dirty="0"/>
              <a:t>Mem[Mem[(PC) + SEXT(IR[8:0])]] &lt;= SR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ADDR1MUX selects 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ADDR2Mux selects SEXT(IR[8:0])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MARMUX selects ADDR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GateMARMUX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Assert MEM.EN &amp; 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LD.MDR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Gate.MDR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SRC1MUX (not shown) selects IR[11:9]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ALUK selects Pass Through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GateALU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LD.MDR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MEM.EN &amp; W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5149A6-D103-5048-A652-A1B4699617DF}"/>
              </a:ext>
            </a:extLst>
          </p:cNvPr>
          <p:cNvCxnSpPr>
            <a:cxnSpLocks/>
          </p:cNvCxnSpPr>
          <p:nvPr/>
        </p:nvCxnSpPr>
        <p:spPr>
          <a:xfrm flipV="1">
            <a:off x="10908553" y="1942840"/>
            <a:ext cx="0" cy="21122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V="1">
            <a:off x="9591981" y="551083"/>
            <a:ext cx="3430" cy="25328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V="1">
            <a:off x="8463037" y="2975964"/>
            <a:ext cx="0" cy="1097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149612" y="4445739"/>
            <a:ext cx="0" cy="3566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7926323" y="3940403"/>
            <a:ext cx="0" cy="5212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163521" y="4461642"/>
            <a:ext cx="7863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7905074" y="3956305"/>
            <a:ext cx="9509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11174443" y="1817010"/>
            <a:ext cx="2133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53B2C358-2B39-E542-A4FF-138C46D3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01601"/>
              </p:ext>
            </p:extLst>
          </p:nvPr>
        </p:nvGraphicFramePr>
        <p:xfrm>
          <a:off x="170619" y="5470252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243153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PCOffset9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imm5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8839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170619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505592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839359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153067" y="6014504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1466775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1801748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110116" y="6014504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2423823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2737706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059979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3381046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3707454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021162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4343435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4658152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4971860" y="6014504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2DD22A-ADA8-B346-802D-6B0B9086C8B6}"/>
              </a:ext>
            </a:extLst>
          </p:cNvPr>
          <p:cNvCxnSpPr>
            <a:cxnSpLocks/>
          </p:cNvCxnSpPr>
          <p:nvPr/>
        </p:nvCxnSpPr>
        <p:spPr>
          <a:xfrm flipV="1">
            <a:off x="8685349" y="574529"/>
            <a:ext cx="919802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FE88CA-DAAA-D141-9BB1-4ED0334A703B}"/>
              </a:ext>
            </a:extLst>
          </p:cNvPr>
          <p:cNvCxnSpPr>
            <a:cxnSpLocks/>
          </p:cNvCxnSpPr>
          <p:nvPr/>
        </p:nvCxnSpPr>
        <p:spPr>
          <a:xfrm flipV="1">
            <a:off x="6181557" y="4461642"/>
            <a:ext cx="960120" cy="61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597E9E-7CED-4443-92FE-F705D6EF74A0}"/>
              </a:ext>
            </a:extLst>
          </p:cNvPr>
          <p:cNvCxnSpPr>
            <a:cxnSpLocks/>
          </p:cNvCxnSpPr>
          <p:nvPr/>
        </p:nvCxnSpPr>
        <p:spPr>
          <a:xfrm flipV="1">
            <a:off x="6197460" y="3781960"/>
            <a:ext cx="0" cy="685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453B1F-E4F1-8644-A028-D4606EC53761}"/>
              </a:ext>
            </a:extLst>
          </p:cNvPr>
          <p:cNvCxnSpPr>
            <a:cxnSpLocks/>
          </p:cNvCxnSpPr>
          <p:nvPr/>
        </p:nvCxnSpPr>
        <p:spPr>
          <a:xfrm>
            <a:off x="6216645" y="3793469"/>
            <a:ext cx="1998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1BE95A-508E-9245-8F07-B901A9AF92C6}"/>
              </a:ext>
            </a:extLst>
          </p:cNvPr>
          <p:cNvCxnSpPr>
            <a:cxnSpLocks/>
          </p:cNvCxnSpPr>
          <p:nvPr/>
        </p:nvCxnSpPr>
        <p:spPr>
          <a:xfrm flipV="1">
            <a:off x="6902342" y="3792713"/>
            <a:ext cx="311657" cy="7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55B1C7-B38B-7B4E-AC14-9E6738C83495}"/>
              </a:ext>
            </a:extLst>
          </p:cNvPr>
          <p:cNvCxnSpPr>
            <a:cxnSpLocks/>
          </p:cNvCxnSpPr>
          <p:nvPr/>
        </p:nvCxnSpPr>
        <p:spPr>
          <a:xfrm flipV="1">
            <a:off x="7206048" y="2975964"/>
            <a:ext cx="302" cy="832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D30424-8DE7-4749-A053-07C94344B1CB}"/>
              </a:ext>
            </a:extLst>
          </p:cNvPr>
          <p:cNvCxnSpPr>
            <a:cxnSpLocks/>
          </p:cNvCxnSpPr>
          <p:nvPr/>
        </p:nvCxnSpPr>
        <p:spPr>
          <a:xfrm flipV="1">
            <a:off x="8288893" y="2502086"/>
            <a:ext cx="0" cy="1554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C00007-4C96-644C-883B-845ACDD7E22F}"/>
              </a:ext>
            </a:extLst>
          </p:cNvPr>
          <p:cNvCxnSpPr>
            <a:cxnSpLocks/>
          </p:cNvCxnSpPr>
          <p:nvPr/>
        </p:nvCxnSpPr>
        <p:spPr>
          <a:xfrm flipV="1">
            <a:off x="7328393" y="2523194"/>
            <a:ext cx="0" cy="1371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5CD5F6-0663-664D-BAD4-0C8C03B87537}"/>
              </a:ext>
            </a:extLst>
          </p:cNvPr>
          <p:cNvCxnSpPr>
            <a:cxnSpLocks/>
          </p:cNvCxnSpPr>
          <p:nvPr/>
        </p:nvCxnSpPr>
        <p:spPr>
          <a:xfrm flipV="1">
            <a:off x="7687543" y="2499341"/>
            <a:ext cx="0" cy="548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71BEF1-2338-9A44-9DC9-60B05FE2F5C7}"/>
              </a:ext>
            </a:extLst>
          </p:cNvPr>
          <p:cNvCxnSpPr>
            <a:cxnSpLocks/>
          </p:cNvCxnSpPr>
          <p:nvPr/>
        </p:nvCxnSpPr>
        <p:spPr>
          <a:xfrm flipV="1">
            <a:off x="7984586" y="1890830"/>
            <a:ext cx="0" cy="232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743D9B-20FC-2749-A082-13F49F5B403C}"/>
              </a:ext>
            </a:extLst>
          </p:cNvPr>
          <p:cNvCxnSpPr>
            <a:cxnSpLocks/>
          </p:cNvCxnSpPr>
          <p:nvPr/>
        </p:nvCxnSpPr>
        <p:spPr>
          <a:xfrm>
            <a:off x="7313333" y="2536910"/>
            <a:ext cx="3742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4CC2A6-25A7-4346-9009-0542CFDEC027}"/>
              </a:ext>
            </a:extLst>
          </p:cNvPr>
          <p:cNvCxnSpPr>
            <a:cxnSpLocks/>
          </p:cNvCxnSpPr>
          <p:nvPr/>
        </p:nvCxnSpPr>
        <p:spPr>
          <a:xfrm>
            <a:off x="7255657" y="1880417"/>
            <a:ext cx="7485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C72838-5DD2-1349-AF3F-11C76B222673}"/>
              </a:ext>
            </a:extLst>
          </p:cNvPr>
          <p:cNvCxnSpPr>
            <a:cxnSpLocks/>
          </p:cNvCxnSpPr>
          <p:nvPr/>
        </p:nvCxnSpPr>
        <p:spPr>
          <a:xfrm flipV="1">
            <a:off x="7275453" y="1071936"/>
            <a:ext cx="0" cy="818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9068BB-CE2F-8842-B70C-FE768058B32E}"/>
              </a:ext>
            </a:extLst>
          </p:cNvPr>
          <p:cNvCxnSpPr>
            <a:cxnSpLocks/>
          </p:cNvCxnSpPr>
          <p:nvPr/>
        </p:nvCxnSpPr>
        <p:spPr>
          <a:xfrm flipV="1">
            <a:off x="7092319" y="389613"/>
            <a:ext cx="0" cy="3586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975B13-B534-5B4F-B208-E7FA0431A73A}"/>
              </a:ext>
            </a:extLst>
          </p:cNvPr>
          <p:cNvCxnSpPr>
            <a:cxnSpLocks/>
          </p:cNvCxnSpPr>
          <p:nvPr/>
        </p:nvCxnSpPr>
        <p:spPr>
          <a:xfrm flipH="1" flipV="1">
            <a:off x="7092319" y="145205"/>
            <a:ext cx="3976" cy="1206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6AF3E1-F149-304C-B2D5-23D0C57A721A}"/>
              </a:ext>
            </a:extLst>
          </p:cNvPr>
          <p:cNvCxnSpPr>
            <a:cxnSpLocks/>
          </p:cNvCxnSpPr>
          <p:nvPr/>
        </p:nvCxnSpPr>
        <p:spPr>
          <a:xfrm flipV="1">
            <a:off x="8703681" y="574529"/>
            <a:ext cx="0" cy="1737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llout: Left Arrow 8">
            <a:extLst>
              <a:ext uri="{FF2B5EF4-FFF2-40B4-BE49-F238E27FC236}">
                <a16:creationId xmlns:a16="http://schemas.microsoft.com/office/drawing/2014/main" id="{EC5B98C1-A3CE-E848-9769-D9E56BF2A6D0}"/>
              </a:ext>
            </a:extLst>
          </p:cNvPr>
          <p:cNvSpPr/>
          <p:nvPr/>
        </p:nvSpPr>
        <p:spPr>
          <a:xfrm flipH="1">
            <a:off x="5530288" y="710232"/>
            <a:ext cx="1065643" cy="28506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9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ADDR ADD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99" name="Callout: Left Arrow 8">
            <a:extLst>
              <a:ext uri="{FF2B5EF4-FFF2-40B4-BE49-F238E27FC236}">
                <a16:creationId xmlns:a16="http://schemas.microsoft.com/office/drawing/2014/main" id="{4E0FA4B4-F2DE-DE49-A6FC-3343EE14D28E}"/>
              </a:ext>
            </a:extLst>
          </p:cNvPr>
          <p:cNvSpPr/>
          <p:nvPr/>
        </p:nvSpPr>
        <p:spPr>
          <a:xfrm flipH="1">
            <a:off x="5530290" y="2635870"/>
            <a:ext cx="1107173" cy="21709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132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SEXT(IR[8:0])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0" name="Callout: Left Arrow 8">
            <a:extLst>
              <a:ext uri="{FF2B5EF4-FFF2-40B4-BE49-F238E27FC236}">
                <a16:creationId xmlns:a16="http://schemas.microsoft.com/office/drawing/2014/main" id="{3DDBFD7F-6679-C74E-B70B-2358C4101334}"/>
              </a:ext>
            </a:extLst>
          </p:cNvPr>
          <p:cNvSpPr/>
          <p:nvPr/>
        </p:nvSpPr>
        <p:spPr>
          <a:xfrm>
            <a:off x="8797424" y="2637123"/>
            <a:ext cx="575132" cy="21114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918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PC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C85709-C821-6F46-9EBE-9C5BBDBAAD13}"/>
              </a:ext>
            </a:extLst>
          </p:cNvPr>
          <p:cNvCxnSpPr>
            <a:cxnSpLocks/>
          </p:cNvCxnSpPr>
          <p:nvPr/>
        </p:nvCxnSpPr>
        <p:spPr>
          <a:xfrm flipH="1" flipV="1">
            <a:off x="11678561" y="113413"/>
            <a:ext cx="10994" cy="5431536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FB630B-4868-9544-92FC-32A4A1CCB586}"/>
              </a:ext>
            </a:extLst>
          </p:cNvPr>
          <p:cNvCxnSpPr>
            <a:cxnSpLocks/>
          </p:cNvCxnSpPr>
          <p:nvPr/>
        </p:nvCxnSpPr>
        <p:spPr>
          <a:xfrm>
            <a:off x="8468831" y="5516811"/>
            <a:ext cx="3250352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7BD03FE-3E62-B945-8EBE-227DE710E27F}"/>
              </a:ext>
            </a:extLst>
          </p:cNvPr>
          <p:cNvCxnSpPr>
            <a:cxnSpLocks/>
          </p:cNvCxnSpPr>
          <p:nvPr/>
        </p:nvCxnSpPr>
        <p:spPr>
          <a:xfrm flipV="1">
            <a:off x="8494565" y="5544949"/>
            <a:ext cx="0" cy="4035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llout: Left Arrow 8">
            <a:extLst>
              <a:ext uri="{FF2B5EF4-FFF2-40B4-BE49-F238E27FC236}">
                <a16:creationId xmlns:a16="http://schemas.microsoft.com/office/drawing/2014/main" id="{38719574-4B85-D94E-BB02-4CE58B22366E}"/>
              </a:ext>
            </a:extLst>
          </p:cNvPr>
          <p:cNvSpPr/>
          <p:nvPr/>
        </p:nvSpPr>
        <p:spPr>
          <a:xfrm>
            <a:off x="9350508" y="6011266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pic>
        <p:nvPicPr>
          <p:cNvPr id="72" name="Picture 22">
            <a:extLst>
              <a:ext uri="{FF2B5EF4-FFF2-40B4-BE49-F238E27FC236}">
                <a16:creationId xmlns:a16="http://schemas.microsoft.com/office/drawing/2014/main" id="{05D51801-6811-3B4E-B9BD-BE03D1C2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55" y="5891669"/>
            <a:ext cx="610659" cy="610659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EB1550-7229-0C44-9F7D-E33890EA7062}"/>
              </a:ext>
            </a:extLst>
          </p:cNvPr>
          <p:cNvCxnSpPr>
            <a:cxnSpLocks/>
          </p:cNvCxnSpPr>
          <p:nvPr/>
        </p:nvCxnSpPr>
        <p:spPr>
          <a:xfrm>
            <a:off x="8265753" y="6388809"/>
            <a:ext cx="2468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04E7283-F5DC-5440-A595-C62A5F19AA07}"/>
              </a:ext>
            </a:extLst>
          </p:cNvPr>
          <p:cNvCxnSpPr>
            <a:cxnSpLocks/>
          </p:cNvCxnSpPr>
          <p:nvPr/>
        </p:nvCxnSpPr>
        <p:spPr>
          <a:xfrm>
            <a:off x="6635261" y="6472911"/>
            <a:ext cx="4389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DDAF83-976A-A240-A676-80015F067487}"/>
              </a:ext>
            </a:extLst>
          </p:cNvPr>
          <p:cNvCxnSpPr>
            <a:cxnSpLocks/>
          </p:cNvCxnSpPr>
          <p:nvPr/>
        </p:nvCxnSpPr>
        <p:spPr>
          <a:xfrm flipV="1">
            <a:off x="6644055" y="6322954"/>
            <a:ext cx="0" cy="1645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0FDC0BA-33D0-1546-B79E-E4DF05DBB0E4}"/>
              </a:ext>
            </a:extLst>
          </p:cNvPr>
          <p:cNvCxnSpPr>
            <a:cxnSpLocks/>
          </p:cNvCxnSpPr>
          <p:nvPr/>
        </p:nvCxnSpPr>
        <p:spPr>
          <a:xfrm flipV="1">
            <a:off x="6654606" y="5823969"/>
            <a:ext cx="0" cy="2278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llout: Left Arrow 8">
            <a:extLst>
              <a:ext uri="{FF2B5EF4-FFF2-40B4-BE49-F238E27FC236}">
                <a16:creationId xmlns:a16="http://schemas.microsoft.com/office/drawing/2014/main" id="{D99E4152-EFE0-F149-A3A5-AF09E348E98E}"/>
              </a:ext>
            </a:extLst>
          </p:cNvPr>
          <p:cNvSpPr/>
          <p:nvPr/>
        </p:nvSpPr>
        <p:spPr>
          <a:xfrm flipH="1">
            <a:off x="5484654" y="6013577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A350C5-C814-BF45-8AEB-1342B0B00735}"/>
              </a:ext>
            </a:extLst>
          </p:cNvPr>
          <p:cNvSpPr/>
          <p:nvPr/>
        </p:nvSpPr>
        <p:spPr>
          <a:xfrm>
            <a:off x="6503833" y="6054263"/>
            <a:ext cx="438979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1F682DC-7A1B-E84E-A40F-EF1F8371BE72}"/>
              </a:ext>
            </a:extLst>
          </p:cNvPr>
          <p:cNvCxnSpPr>
            <a:cxnSpLocks/>
          </p:cNvCxnSpPr>
          <p:nvPr/>
        </p:nvCxnSpPr>
        <p:spPr>
          <a:xfrm flipV="1">
            <a:off x="6654606" y="5482523"/>
            <a:ext cx="0" cy="2218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547D3AA-CBA9-3C46-9FE2-8BF245CF220A}"/>
              </a:ext>
            </a:extLst>
          </p:cNvPr>
          <p:cNvCxnSpPr>
            <a:cxnSpLocks/>
          </p:cNvCxnSpPr>
          <p:nvPr/>
        </p:nvCxnSpPr>
        <p:spPr>
          <a:xfrm>
            <a:off x="6635261" y="5516811"/>
            <a:ext cx="1859304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199143-062C-C343-891C-97BE73794879}"/>
              </a:ext>
            </a:extLst>
          </p:cNvPr>
          <p:cNvCxnSpPr>
            <a:cxnSpLocks/>
          </p:cNvCxnSpPr>
          <p:nvPr/>
        </p:nvCxnSpPr>
        <p:spPr>
          <a:xfrm flipV="1">
            <a:off x="8494565" y="6219887"/>
            <a:ext cx="0" cy="1636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llout: Left Arrow 8">
            <a:extLst>
              <a:ext uri="{FF2B5EF4-FFF2-40B4-BE49-F238E27FC236}">
                <a16:creationId xmlns:a16="http://schemas.microsoft.com/office/drawing/2014/main" id="{0A0FA014-9E96-8B4B-89A9-AB829D1BD550}"/>
              </a:ext>
            </a:extLst>
          </p:cNvPr>
          <p:cNvSpPr/>
          <p:nvPr/>
        </p:nvSpPr>
        <p:spPr>
          <a:xfrm flipH="1">
            <a:off x="5658475" y="5651074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BB3C66F-25E8-0246-B102-F99BC1DC8C4D}"/>
              </a:ext>
            </a:extLst>
          </p:cNvPr>
          <p:cNvSpPr/>
          <p:nvPr/>
        </p:nvSpPr>
        <p:spPr>
          <a:xfrm>
            <a:off x="8282558" y="6040835"/>
            <a:ext cx="393192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D0D457-CDA2-A640-B706-DF34EDFB3EC6}"/>
              </a:ext>
            </a:extLst>
          </p:cNvPr>
          <p:cNvCxnSpPr>
            <a:cxnSpLocks/>
          </p:cNvCxnSpPr>
          <p:nvPr/>
        </p:nvCxnSpPr>
        <p:spPr>
          <a:xfrm>
            <a:off x="9539099" y="4321356"/>
            <a:ext cx="59372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llout: Left Arrow 8">
            <a:extLst>
              <a:ext uri="{FF2B5EF4-FFF2-40B4-BE49-F238E27FC236}">
                <a16:creationId xmlns:a16="http://schemas.microsoft.com/office/drawing/2014/main" id="{93438841-D24F-6E43-949E-8698402AFD47}"/>
              </a:ext>
            </a:extLst>
          </p:cNvPr>
          <p:cNvSpPr/>
          <p:nvPr/>
        </p:nvSpPr>
        <p:spPr>
          <a:xfrm>
            <a:off x="11247425" y="5062256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471C394-391C-EB43-8654-7C2FFC503BFE}"/>
              </a:ext>
            </a:extLst>
          </p:cNvPr>
          <p:cNvCxnSpPr>
            <a:cxnSpLocks/>
          </p:cNvCxnSpPr>
          <p:nvPr/>
        </p:nvCxnSpPr>
        <p:spPr>
          <a:xfrm flipV="1">
            <a:off x="10611572" y="4505184"/>
            <a:ext cx="0" cy="6217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D7B860C-601F-C447-A61B-4BE548EBC474}"/>
              </a:ext>
            </a:extLst>
          </p:cNvPr>
          <p:cNvCxnSpPr>
            <a:cxnSpLocks/>
          </p:cNvCxnSpPr>
          <p:nvPr/>
        </p:nvCxnSpPr>
        <p:spPr>
          <a:xfrm flipV="1">
            <a:off x="10614302" y="5249603"/>
            <a:ext cx="1" cy="3020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AC8EBBB-3318-184E-8BDC-CFE610A2A14E}"/>
              </a:ext>
            </a:extLst>
          </p:cNvPr>
          <p:cNvCxnSpPr>
            <a:cxnSpLocks/>
          </p:cNvCxnSpPr>
          <p:nvPr/>
        </p:nvCxnSpPr>
        <p:spPr>
          <a:xfrm flipV="1">
            <a:off x="6800448" y="5551673"/>
            <a:ext cx="0" cy="4035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FAC7B3D-DB2B-8E41-86E3-9C4B7D3FBBA5}"/>
              </a:ext>
            </a:extLst>
          </p:cNvPr>
          <p:cNvCxnSpPr>
            <a:cxnSpLocks/>
          </p:cNvCxnSpPr>
          <p:nvPr/>
        </p:nvCxnSpPr>
        <p:spPr>
          <a:xfrm flipV="1">
            <a:off x="6800448" y="6225204"/>
            <a:ext cx="0" cy="1636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28ED53-1D3B-894B-8DD1-6426AB2C1DD8}"/>
              </a:ext>
            </a:extLst>
          </p:cNvPr>
          <p:cNvCxnSpPr>
            <a:cxnSpLocks/>
          </p:cNvCxnSpPr>
          <p:nvPr/>
        </p:nvCxnSpPr>
        <p:spPr>
          <a:xfrm>
            <a:off x="6783091" y="6383493"/>
            <a:ext cx="21031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CD498EE-D0A5-7F40-8B74-D87A246D22FF}"/>
              </a:ext>
            </a:extLst>
          </p:cNvPr>
          <p:cNvCxnSpPr>
            <a:cxnSpLocks/>
          </p:cNvCxnSpPr>
          <p:nvPr/>
        </p:nvCxnSpPr>
        <p:spPr>
          <a:xfrm>
            <a:off x="6787000" y="5517196"/>
            <a:ext cx="3811124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3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2" presetClass="entr" presetSubtype="1" repeatCount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000"/>
                            </p:stCondLst>
                            <p:childTnLst>
                              <p:par>
                                <p:cTn id="3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 animBg="1"/>
      <p:bldP spid="99" grpId="0" animBg="1"/>
      <p:bldP spid="100" grpId="0" animBg="1"/>
      <p:bldP spid="68" grpId="0" animBg="1"/>
      <p:bldP spid="68" grpId="1" animBg="1"/>
      <p:bldP spid="68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106" grpId="0" animBg="1"/>
      <p:bldP spid="106" grpId="1" animBg="1"/>
      <p:bldP spid="107" grpId="0" animBg="1"/>
      <p:bldP spid="107" grpId="1" animBg="1"/>
      <p:bldP spid="107" grpId="2" animBg="1"/>
      <p:bldP spid="1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8765-369A-9841-BE7C-B7EFB90B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(or lines)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9C900A-5976-084F-B0CF-CD6C8D8D787E}"/>
              </a:ext>
            </a:extLst>
          </p:cNvPr>
          <p:cNvGrpSpPr/>
          <p:nvPr/>
        </p:nvGrpSpPr>
        <p:grpSpPr>
          <a:xfrm>
            <a:off x="2300749" y="2021150"/>
            <a:ext cx="7590502" cy="422787"/>
            <a:chOff x="1238865" y="2021150"/>
            <a:chExt cx="7590502" cy="42278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6103AC3-B731-8A4D-B228-7C1A806A5160}"/>
                </a:ext>
              </a:extLst>
            </p:cNvPr>
            <p:cNvCxnSpPr>
              <a:cxnSpLocks/>
            </p:cNvCxnSpPr>
            <p:nvPr/>
          </p:nvCxnSpPr>
          <p:spPr>
            <a:xfrm>
              <a:off x="1238865" y="2232543"/>
              <a:ext cx="273336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qual 7">
              <a:extLst>
                <a:ext uri="{FF2B5EF4-FFF2-40B4-BE49-F238E27FC236}">
                  <a16:creationId xmlns:a16="http://schemas.microsoft.com/office/drawing/2014/main" id="{3438E5A2-769E-324A-8018-62E8C79DA4F1}"/>
                </a:ext>
              </a:extLst>
            </p:cNvPr>
            <p:cNvSpPr/>
            <p:nvPr/>
          </p:nvSpPr>
          <p:spPr>
            <a:xfrm>
              <a:off x="4386072" y="2021150"/>
              <a:ext cx="530942" cy="422787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5E6ADB-2812-9643-A4AB-617CCCEBD520}"/>
                </a:ext>
              </a:extLst>
            </p:cNvPr>
            <p:cNvGrpSpPr/>
            <p:nvPr/>
          </p:nvGrpSpPr>
          <p:grpSpPr>
            <a:xfrm>
              <a:off x="5330854" y="2047877"/>
              <a:ext cx="3498513" cy="369332"/>
              <a:chOff x="5330854" y="2015612"/>
              <a:chExt cx="3498513" cy="36933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AF04CB1-F3C3-AC4B-A493-0E51DC64C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227006"/>
                <a:ext cx="2733367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DB9E6D-5D89-DB46-8D4C-ED461E7CEF03}"/>
                  </a:ext>
                </a:extLst>
              </p:cNvPr>
              <p:cNvSpPr txBox="1"/>
              <p:nvPr/>
            </p:nvSpPr>
            <p:spPr>
              <a:xfrm>
                <a:off x="5330854" y="2015612"/>
                <a:ext cx="765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wire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D59513-A650-5547-B714-642C7A71187F}"/>
              </a:ext>
            </a:extLst>
          </p:cNvPr>
          <p:cNvGrpSpPr/>
          <p:nvPr/>
        </p:nvGrpSpPr>
        <p:grpSpPr>
          <a:xfrm>
            <a:off x="2300750" y="3089131"/>
            <a:ext cx="7590501" cy="679740"/>
            <a:chOff x="1238865" y="3026822"/>
            <a:chExt cx="7590501" cy="679740"/>
          </a:xfrm>
        </p:grpSpPr>
        <p:sp>
          <p:nvSpPr>
            <p:cNvPr id="12" name="Equal 11">
              <a:extLst>
                <a:ext uri="{FF2B5EF4-FFF2-40B4-BE49-F238E27FC236}">
                  <a16:creationId xmlns:a16="http://schemas.microsoft.com/office/drawing/2014/main" id="{2C5B3391-B3A0-2045-9274-A0ED22BC1BF0}"/>
                </a:ext>
              </a:extLst>
            </p:cNvPr>
            <p:cNvSpPr/>
            <p:nvPr/>
          </p:nvSpPr>
          <p:spPr>
            <a:xfrm>
              <a:off x="4386072" y="3026822"/>
              <a:ext cx="530942" cy="422787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54C85DA-2A17-934B-AB8A-702647FAE3CB}"/>
                </a:ext>
              </a:extLst>
            </p:cNvPr>
            <p:cNvGrpSpPr/>
            <p:nvPr/>
          </p:nvGrpSpPr>
          <p:grpSpPr>
            <a:xfrm>
              <a:off x="5241086" y="3053549"/>
              <a:ext cx="3588280" cy="369332"/>
              <a:chOff x="5241086" y="3053549"/>
              <a:chExt cx="358828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C48E2-7722-6E48-A578-E61EF062AFE3}"/>
                  </a:ext>
                </a:extLst>
              </p:cNvPr>
              <p:cNvSpPr txBox="1"/>
              <p:nvPr/>
            </p:nvSpPr>
            <p:spPr>
              <a:xfrm>
                <a:off x="5241086" y="3053549"/>
                <a:ext cx="854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 wires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7F60B86-67DB-D944-8346-2602775B1132}"/>
                  </a:ext>
                </a:extLst>
              </p:cNvPr>
              <p:cNvGrpSpPr/>
              <p:nvPr/>
            </p:nvGrpSpPr>
            <p:grpSpPr>
              <a:xfrm>
                <a:off x="6095999" y="3157099"/>
                <a:ext cx="2733367" cy="162233"/>
                <a:chOff x="6095999" y="3166620"/>
                <a:chExt cx="2733367" cy="162233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DBB58C71-D13A-6D4A-A59A-CBC075D00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3166620"/>
                  <a:ext cx="2733367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3B4117F-6E53-2440-9EDC-C8FDA2499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3328853"/>
                  <a:ext cx="2733367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3D326B-54A8-C247-9CB5-2B4B68835E8D}"/>
                </a:ext>
              </a:extLst>
            </p:cNvPr>
            <p:cNvGrpSpPr/>
            <p:nvPr/>
          </p:nvGrpSpPr>
          <p:grpSpPr>
            <a:xfrm>
              <a:off x="1238865" y="3026822"/>
              <a:ext cx="2733367" cy="679740"/>
              <a:chOff x="1238865" y="3026822"/>
              <a:chExt cx="2733367" cy="67974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5B52F65-F98D-8D4B-B1E1-F02AECFBE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8865" y="3224851"/>
                <a:ext cx="2733367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0D3B755-C5B5-1B45-BA30-6BD5768FA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4155" y="3026822"/>
                <a:ext cx="422787" cy="396059"/>
              </a:xfrm>
              <a:prstGeom prst="line">
                <a:avLst/>
              </a:prstGeom>
              <a:ln w="254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D16E99-12A5-C84D-A5E3-5EDA4493BBF7}"/>
                  </a:ext>
                </a:extLst>
              </p:cNvPr>
              <p:cNvSpPr txBox="1"/>
              <p:nvPr/>
            </p:nvSpPr>
            <p:spPr>
              <a:xfrm>
                <a:off x="2816942" y="33372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2292CD-4391-484F-B437-4813FE215C9D}"/>
              </a:ext>
            </a:extLst>
          </p:cNvPr>
          <p:cNvGrpSpPr/>
          <p:nvPr/>
        </p:nvGrpSpPr>
        <p:grpSpPr>
          <a:xfrm>
            <a:off x="2300750" y="4197760"/>
            <a:ext cx="7590501" cy="679740"/>
            <a:chOff x="1502537" y="4833403"/>
            <a:chExt cx="7590501" cy="679740"/>
          </a:xfrm>
        </p:grpSpPr>
        <p:sp>
          <p:nvSpPr>
            <p:cNvPr id="24" name="Equal 23">
              <a:extLst>
                <a:ext uri="{FF2B5EF4-FFF2-40B4-BE49-F238E27FC236}">
                  <a16:creationId xmlns:a16="http://schemas.microsoft.com/office/drawing/2014/main" id="{F37C9E3D-2B26-7A4E-B777-F9B19A1E9132}"/>
                </a:ext>
              </a:extLst>
            </p:cNvPr>
            <p:cNvSpPr/>
            <p:nvPr/>
          </p:nvSpPr>
          <p:spPr>
            <a:xfrm>
              <a:off x="4649744" y="4833403"/>
              <a:ext cx="530942" cy="422787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72EE235-6500-3748-9BEA-22387CC0A838}"/>
                </a:ext>
              </a:extLst>
            </p:cNvPr>
            <p:cNvGrpSpPr/>
            <p:nvPr/>
          </p:nvGrpSpPr>
          <p:grpSpPr>
            <a:xfrm>
              <a:off x="1502537" y="4833403"/>
              <a:ext cx="2733367" cy="679740"/>
              <a:chOff x="1238865" y="3026822"/>
              <a:chExt cx="2733367" cy="67974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C6DA1AA-002F-6945-800D-6F7A579FF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8865" y="3224851"/>
                <a:ext cx="2733367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CDE643D-A2DC-B24F-8272-5FF4937B8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4155" y="3026822"/>
                <a:ext cx="422787" cy="396059"/>
              </a:xfrm>
              <a:prstGeom prst="line">
                <a:avLst/>
              </a:prstGeom>
              <a:ln w="254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235290-1277-DF4B-8210-6D61DDD010D0}"/>
                  </a:ext>
                </a:extLst>
              </p:cNvPr>
              <p:cNvSpPr txBox="1"/>
              <p:nvPr/>
            </p:nvSpPr>
            <p:spPr>
              <a:xfrm>
                <a:off x="2816942" y="333723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7A92AA-DC13-CF4B-A4AD-A639C5A39662}"/>
                </a:ext>
              </a:extLst>
            </p:cNvPr>
            <p:cNvGrpSpPr/>
            <p:nvPr/>
          </p:nvGrpSpPr>
          <p:grpSpPr>
            <a:xfrm>
              <a:off x="5504758" y="4911905"/>
              <a:ext cx="3588280" cy="486699"/>
              <a:chOff x="5504758" y="4911905"/>
              <a:chExt cx="3588280" cy="48669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482A1C-ADC0-5C41-94BD-26EF8B8CAAFC}"/>
                  </a:ext>
                </a:extLst>
              </p:cNvPr>
              <p:cNvSpPr txBox="1"/>
              <p:nvPr/>
            </p:nvSpPr>
            <p:spPr>
              <a:xfrm>
                <a:off x="5504758" y="4970588"/>
                <a:ext cx="854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 wires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C2350DA-B310-BA4D-9C95-884A0A3B50CB}"/>
                  </a:ext>
                </a:extLst>
              </p:cNvPr>
              <p:cNvGrpSpPr/>
              <p:nvPr/>
            </p:nvGrpSpPr>
            <p:grpSpPr>
              <a:xfrm>
                <a:off x="6359671" y="4911905"/>
                <a:ext cx="2733367" cy="486699"/>
                <a:chOff x="6359671" y="4963680"/>
                <a:chExt cx="2733367" cy="48669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E7E8C0A-925A-9D4D-A8D8-76CCFF0195C3}"/>
                    </a:ext>
                  </a:extLst>
                </p:cNvPr>
                <p:cNvGrpSpPr/>
                <p:nvPr/>
              </p:nvGrpSpPr>
              <p:grpSpPr>
                <a:xfrm>
                  <a:off x="6359671" y="4963680"/>
                  <a:ext cx="2733367" cy="162233"/>
                  <a:chOff x="6095999" y="3166620"/>
                  <a:chExt cx="2733367" cy="162233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580F4EF7-3509-9D4C-8B54-61B7C2E4D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5999" y="3166620"/>
                    <a:ext cx="2733367" cy="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0D66311C-4559-7D40-B5E9-F2FFDD4F9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5999" y="3328853"/>
                    <a:ext cx="2733367" cy="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9856F9A0-0904-6849-B3AF-47748E353E1E}"/>
                    </a:ext>
                  </a:extLst>
                </p:cNvPr>
                <p:cNvGrpSpPr/>
                <p:nvPr/>
              </p:nvGrpSpPr>
              <p:grpSpPr>
                <a:xfrm>
                  <a:off x="6359671" y="5288146"/>
                  <a:ext cx="2733367" cy="162233"/>
                  <a:chOff x="6095999" y="3166620"/>
                  <a:chExt cx="2733367" cy="162233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F5371B51-7420-9B49-9D52-9C781D87BF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5999" y="3166620"/>
                    <a:ext cx="2733367" cy="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4E6AD19C-5B79-8C49-AA36-8594E5C0C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5999" y="3328853"/>
                    <a:ext cx="2733367" cy="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78431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Table 80">
            <a:extLst>
              <a:ext uri="{FF2B5EF4-FFF2-40B4-BE49-F238E27FC236}">
                <a16:creationId xmlns:a16="http://schemas.microsoft.com/office/drawing/2014/main" id="{73744061-128E-D749-9136-135F47B4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64972"/>
              </p:ext>
            </p:extLst>
          </p:nvPr>
        </p:nvGraphicFramePr>
        <p:xfrm>
          <a:off x="354921" y="4547212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BaseR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Offset6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/>
                        <a:t>Unused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8839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CC48895C-0CA5-2F47-A26D-2101F37B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12" y="-3320"/>
            <a:ext cx="5926700" cy="6855511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 flipH="1">
            <a:off x="5806039" y="20911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DFFBA-A4E3-A741-A021-93646A558157}"/>
              </a:ext>
            </a:extLst>
          </p:cNvPr>
          <p:cNvCxnSpPr>
            <a:cxnSpLocks/>
          </p:cNvCxnSpPr>
          <p:nvPr/>
        </p:nvCxnSpPr>
        <p:spPr>
          <a:xfrm>
            <a:off x="7076415" y="143325"/>
            <a:ext cx="4611978" cy="7941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8944739" y="3803997"/>
            <a:ext cx="594360" cy="11923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8093736" y="3248345"/>
            <a:ext cx="283472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6858973" y="4800308"/>
            <a:ext cx="585216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4080880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STR</a:t>
            </a:r>
          </a:p>
          <a:p>
            <a:r>
              <a:rPr lang="en-US" dirty="0"/>
              <a:t>Mem[(</a:t>
            </a:r>
            <a:r>
              <a:rPr lang="en-US" dirty="0" err="1"/>
              <a:t>BaseR</a:t>
            </a:r>
            <a:r>
              <a:rPr lang="en-US" dirty="0"/>
              <a:t>) + SEXT(IR[5:0])] &lt;= SR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ADDR1MUX selects (IR[8:6])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ADDR2Mux selects SEXT(IR[5:0])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MARMUX selects ADDR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GateMARMUX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SR1MUX selects IR[11:9] ​(not shown)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ALUK selects Pass Through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Gate.ALU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MDRMUX selects Bus ​(not shown)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LD.MDR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MEM.EN/W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5149A6-D103-5048-A652-A1B4699617DF}"/>
              </a:ext>
            </a:extLst>
          </p:cNvPr>
          <p:cNvCxnSpPr>
            <a:cxnSpLocks/>
          </p:cNvCxnSpPr>
          <p:nvPr/>
        </p:nvCxnSpPr>
        <p:spPr>
          <a:xfrm flipV="1">
            <a:off x="10611929" y="5240741"/>
            <a:ext cx="0" cy="2760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V="1">
            <a:off x="8110362" y="2975956"/>
            <a:ext cx="0" cy="2890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llout: Left Arrow 8">
            <a:extLst>
              <a:ext uri="{FF2B5EF4-FFF2-40B4-BE49-F238E27FC236}">
                <a16:creationId xmlns:a16="http://schemas.microsoft.com/office/drawing/2014/main" id="{86868434-EF49-954C-93B0-D5FE58D08833}"/>
              </a:ext>
            </a:extLst>
          </p:cNvPr>
          <p:cNvSpPr/>
          <p:nvPr/>
        </p:nvSpPr>
        <p:spPr>
          <a:xfrm flipH="1">
            <a:off x="10187889" y="5075327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149612" y="4445739"/>
            <a:ext cx="0" cy="3566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7926323" y="3940403"/>
            <a:ext cx="0" cy="52123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163521" y="4461642"/>
            <a:ext cx="78638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7905074" y="3956305"/>
            <a:ext cx="95097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9959101" y="1226700"/>
            <a:ext cx="2133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372982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707955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041722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355430" y="5105183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1669138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004111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312479" y="5105183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2626186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2940069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262342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3583409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3909817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223525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4545798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4860515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174223" y="5105183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FE88CA-DAAA-D141-9BB1-4ED0334A703B}"/>
              </a:ext>
            </a:extLst>
          </p:cNvPr>
          <p:cNvCxnSpPr>
            <a:cxnSpLocks/>
          </p:cNvCxnSpPr>
          <p:nvPr/>
        </p:nvCxnSpPr>
        <p:spPr>
          <a:xfrm flipV="1">
            <a:off x="6181557" y="4461642"/>
            <a:ext cx="960120" cy="61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597E9E-7CED-4443-92FE-F705D6EF74A0}"/>
              </a:ext>
            </a:extLst>
          </p:cNvPr>
          <p:cNvCxnSpPr>
            <a:cxnSpLocks/>
          </p:cNvCxnSpPr>
          <p:nvPr/>
        </p:nvCxnSpPr>
        <p:spPr>
          <a:xfrm flipV="1">
            <a:off x="6197460" y="4129852"/>
            <a:ext cx="0" cy="3379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453B1F-E4F1-8644-A028-D4606EC53761}"/>
              </a:ext>
            </a:extLst>
          </p:cNvPr>
          <p:cNvCxnSpPr>
            <a:cxnSpLocks/>
          </p:cNvCxnSpPr>
          <p:nvPr/>
        </p:nvCxnSpPr>
        <p:spPr>
          <a:xfrm>
            <a:off x="6186376" y="4148974"/>
            <a:ext cx="2233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1BE95A-508E-9245-8F07-B901A9AF92C6}"/>
              </a:ext>
            </a:extLst>
          </p:cNvPr>
          <p:cNvCxnSpPr>
            <a:cxnSpLocks/>
          </p:cNvCxnSpPr>
          <p:nvPr/>
        </p:nvCxnSpPr>
        <p:spPr>
          <a:xfrm>
            <a:off x="6913450" y="4146478"/>
            <a:ext cx="55030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55B1C7-B38B-7B4E-AC14-9E6738C83495}"/>
              </a:ext>
            </a:extLst>
          </p:cNvPr>
          <p:cNvCxnSpPr>
            <a:cxnSpLocks/>
          </p:cNvCxnSpPr>
          <p:nvPr/>
        </p:nvCxnSpPr>
        <p:spPr>
          <a:xfrm flipV="1">
            <a:off x="7452674" y="2975956"/>
            <a:ext cx="0" cy="11897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D30424-8DE7-4749-A053-07C94344B1CB}"/>
              </a:ext>
            </a:extLst>
          </p:cNvPr>
          <p:cNvCxnSpPr>
            <a:cxnSpLocks/>
          </p:cNvCxnSpPr>
          <p:nvPr/>
        </p:nvCxnSpPr>
        <p:spPr>
          <a:xfrm flipV="1">
            <a:off x="8288893" y="2502086"/>
            <a:ext cx="0" cy="1554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C00007-4C96-644C-883B-845ACDD7E22F}"/>
              </a:ext>
            </a:extLst>
          </p:cNvPr>
          <p:cNvCxnSpPr>
            <a:cxnSpLocks/>
          </p:cNvCxnSpPr>
          <p:nvPr/>
        </p:nvCxnSpPr>
        <p:spPr>
          <a:xfrm flipV="1">
            <a:off x="7328393" y="2523194"/>
            <a:ext cx="0" cy="1371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5CD5F6-0663-664D-BAD4-0C8C03B87537}"/>
              </a:ext>
            </a:extLst>
          </p:cNvPr>
          <p:cNvCxnSpPr>
            <a:cxnSpLocks/>
          </p:cNvCxnSpPr>
          <p:nvPr/>
        </p:nvCxnSpPr>
        <p:spPr>
          <a:xfrm flipV="1">
            <a:off x="7687543" y="2499341"/>
            <a:ext cx="0" cy="548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71BEF1-2338-9A44-9DC9-60B05FE2F5C7}"/>
              </a:ext>
            </a:extLst>
          </p:cNvPr>
          <p:cNvCxnSpPr>
            <a:cxnSpLocks/>
          </p:cNvCxnSpPr>
          <p:nvPr/>
        </p:nvCxnSpPr>
        <p:spPr>
          <a:xfrm flipV="1">
            <a:off x="7984586" y="1890830"/>
            <a:ext cx="0" cy="232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743D9B-20FC-2749-A082-13F49F5B403C}"/>
              </a:ext>
            </a:extLst>
          </p:cNvPr>
          <p:cNvCxnSpPr>
            <a:cxnSpLocks/>
          </p:cNvCxnSpPr>
          <p:nvPr/>
        </p:nvCxnSpPr>
        <p:spPr>
          <a:xfrm>
            <a:off x="7313333" y="2536910"/>
            <a:ext cx="3742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4CC2A6-25A7-4346-9009-0542CFDEC027}"/>
              </a:ext>
            </a:extLst>
          </p:cNvPr>
          <p:cNvCxnSpPr>
            <a:cxnSpLocks/>
          </p:cNvCxnSpPr>
          <p:nvPr/>
        </p:nvCxnSpPr>
        <p:spPr>
          <a:xfrm>
            <a:off x="7255657" y="1880417"/>
            <a:ext cx="7485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C72838-5DD2-1349-AF3F-11C76B222673}"/>
              </a:ext>
            </a:extLst>
          </p:cNvPr>
          <p:cNvCxnSpPr>
            <a:cxnSpLocks/>
          </p:cNvCxnSpPr>
          <p:nvPr/>
        </p:nvCxnSpPr>
        <p:spPr>
          <a:xfrm flipV="1">
            <a:off x="7275453" y="1071936"/>
            <a:ext cx="0" cy="818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9068BB-CE2F-8842-B70C-FE768058B32E}"/>
              </a:ext>
            </a:extLst>
          </p:cNvPr>
          <p:cNvCxnSpPr>
            <a:cxnSpLocks/>
          </p:cNvCxnSpPr>
          <p:nvPr/>
        </p:nvCxnSpPr>
        <p:spPr>
          <a:xfrm flipV="1">
            <a:off x="7092319" y="389613"/>
            <a:ext cx="0" cy="3586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975B13-B534-5B4F-B208-E7FA0431A73A}"/>
              </a:ext>
            </a:extLst>
          </p:cNvPr>
          <p:cNvCxnSpPr>
            <a:cxnSpLocks/>
          </p:cNvCxnSpPr>
          <p:nvPr/>
        </p:nvCxnSpPr>
        <p:spPr>
          <a:xfrm flipH="1" flipV="1">
            <a:off x="7092319" y="145205"/>
            <a:ext cx="3976" cy="1206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6AF3E1-F149-304C-B2D5-23D0C57A721A}"/>
              </a:ext>
            </a:extLst>
          </p:cNvPr>
          <p:cNvCxnSpPr>
            <a:cxnSpLocks/>
          </p:cNvCxnSpPr>
          <p:nvPr/>
        </p:nvCxnSpPr>
        <p:spPr>
          <a:xfrm flipV="1">
            <a:off x="10905014" y="1949262"/>
            <a:ext cx="0" cy="12990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llout: Left Arrow 8">
            <a:extLst>
              <a:ext uri="{FF2B5EF4-FFF2-40B4-BE49-F238E27FC236}">
                <a16:creationId xmlns:a16="http://schemas.microsoft.com/office/drawing/2014/main" id="{EC5B98C1-A3CE-E848-9769-D9E56BF2A6D0}"/>
              </a:ext>
            </a:extLst>
          </p:cNvPr>
          <p:cNvSpPr/>
          <p:nvPr/>
        </p:nvSpPr>
        <p:spPr>
          <a:xfrm flipH="1">
            <a:off x="5596931" y="710232"/>
            <a:ext cx="999002" cy="2733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00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ADDR ADD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99" name="Callout: Left Arrow 8">
            <a:extLst>
              <a:ext uri="{FF2B5EF4-FFF2-40B4-BE49-F238E27FC236}">
                <a16:creationId xmlns:a16="http://schemas.microsoft.com/office/drawing/2014/main" id="{4E0FA4B4-F2DE-DE49-A6FC-3343EE14D28E}"/>
              </a:ext>
            </a:extLst>
          </p:cNvPr>
          <p:cNvSpPr/>
          <p:nvPr/>
        </p:nvSpPr>
        <p:spPr>
          <a:xfrm flipH="1">
            <a:off x="5419799" y="2635334"/>
            <a:ext cx="1218517" cy="22960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39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SEXT(IR[5:0])</a:t>
            </a:r>
          </a:p>
        </p:txBody>
      </p:sp>
      <p:sp>
        <p:nvSpPr>
          <p:cNvPr id="100" name="Callout: Left Arrow 8">
            <a:extLst>
              <a:ext uri="{FF2B5EF4-FFF2-40B4-BE49-F238E27FC236}">
                <a16:creationId xmlns:a16="http://schemas.microsoft.com/office/drawing/2014/main" id="{3DDBFD7F-6679-C74E-B70B-2358C4101334}"/>
              </a:ext>
            </a:extLst>
          </p:cNvPr>
          <p:cNvSpPr/>
          <p:nvPr/>
        </p:nvSpPr>
        <p:spPr>
          <a:xfrm>
            <a:off x="8797424" y="2637123"/>
            <a:ext cx="876355" cy="2295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119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(IR[8:6])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C85709-C821-6F46-9EBE-9C5BBDBAAD13}"/>
              </a:ext>
            </a:extLst>
          </p:cNvPr>
          <p:cNvCxnSpPr>
            <a:cxnSpLocks/>
          </p:cNvCxnSpPr>
          <p:nvPr/>
        </p:nvCxnSpPr>
        <p:spPr>
          <a:xfrm flipH="1" flipV="1">
            <a:off x="11678561" y="113413"/>
            <a:ext cx="10994" cy="5431536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FB630B-4868-9544-92FC-32A4A1CCB586}"/>
              </a:ext>
            </a:extLst>
          </p:cNvPr>
          <p:cNvCxnSpPr>
            <a:cxnSpLocks/>
          </p:cNvCxnSpPr>
          <p:nvPr/>
        </p:nvCxnSpPr>
        <p:spPr>
          <a:xfrm>
            <a:off x="8468831" y="5516811"/>
            <a:ext cx="3250352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7BD03FE-3E62-B945-8EBE-227DE710E27F}"/>
              </a:ext>
            </a:extLst>
          </p:cNvPr>
          <p:cNvCxnSpPr>
            <a:cxnSpLocks/>
          </p:cNvCxnSpPr>
          <p:nvPr/>
        </p:nvCxnSpPr>
        <p:spPr>
          <a:xfrm flipV="1">
            <a:off x="8494565" y="5544949"/>
            <a:ext cx="0" cy="4035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llout: Left Arrow 8">
            <a:extLst>
              <a:ext uri="{FF2B5EF4-FFF2-40B4-BE49-F238E27FC236}">
                <a16:creationId xmlns:a16="http://schemas.microsoft.com/office/drawing/2014/main" id="{38719574-4B85-D94E-BB02-4CE58B22366E}"/>
              </a:ext>
            </a:extLst>
          </p:cNvPr>
          <p:cNvSpPr/>
          <p:nvPr/>
        </p:nvSpPr>
        <p:spPr>
          <a:xfrm>
            <a:off x="9350508" y="6011266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pic>
        <p:nvPicPr>
          <p:cNvPr id="72" name="Picture 22">
            <a:extLst>
              <a:ext uri="{FF2B5EF4-FFF2-40B4-BE49-F238E27FC236}">
                <a16:creationId xmlns:a16="http://schemas.microsoft.com/office/drawing/2014/main" id="{05D51801-6811-3B4E-B9BD-BE03D1C2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55" y="5891669"/>
            <a:ext cx="610659" cy="610659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EB1550-7229-0C44-9F7D-E33890EA7062}"/>
              </a:ext>
            </a:extLst>
          </p:cNvPr>
          <p:cNvCxnSpPr>
            <a:cxnSpLocks/>
          </p:cNvCxnSpPr>
          <p:nvPr/>
        </p:nvCxnSpPr>
        <p:spPr>
          <a:xfrm>
            <a:off x="8265753" y="6388809"/>
            <a:ext cx="2468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llout: Left Arrow 8">
            <a:extLst>
              <a:ext uri="{FF2B5EF4-FFF2-40B4-BE49-F238E27FC236}">
                <a16:creationId xmlns:a16="http://schemas.microsoft.com/office/drawing/2014/main" id="{D99E4152-EFE0-F149-A3A5-AF09E348E98E}"/>
              </a:ext>
            </a:extLst>
          </p:cNvPr>
          <p:cNvSpPr/>
          <p:nvPr/>
        </p:nvSpPr>
        <p:spPr>
          <a:xfrm flipH="1">
            <a:off x="5484654" y="6013577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A350C5-C814-BF45-8AEB-1342B0B00735}"/>
              </a:ext>
            </a:extLst>
          </p:cNvPr>
          <p:cNvSpPr/>
          <p:nvPr/>
        </p:nvSpPr>
        <p:spPr>
          <a:xfrm>
            <a:off x="6503833" y="6054263"/>
            <a:ext cx="438979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1F682DC-7A1B-E84E-A40F-EF1F8371BE72}"/>
              </a:ext>
            </a:extLst>
          </p:cNvPr>
          <p:cNvCxnSpPr>
            <a:cxnSpLocks/>
          </p:cNvCxnSpPr>
          <p:nvPr/>
        </p:nvCxnSpPr>
        <p:spPr>
          <a:xfrm flipV="1">
            <a:off x="6803336" y="5481276"/>
            <a:ext cx="9832" cy="4754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547D3AA-CBA9-3C46-9FE2-8BF245CF220A}"/>
              </a:ext>
            </a:extLst>
          </p:cNvPr>
          <p:cNvCxnSpPr>
            <a:cxnSpLocks/>
          </p:cNvCxnSpPr>
          <p:nvPr/>
        </p:nvCxnSpPr>
        <p:spPr>
          <a:xfrm>
            <a:off x="6793504" y="5516811"/>
            <a:ext cx="1701061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199143-062C-C343-891C-97BE73794879}"/>
              </a:ext>
            </a:extLst>
          </p:cNvPr>
          <p:cNvCxnSpPr>
            <a:cxnSpLocks/>
          </p:cNvCxnSpPr>
          <p:nvPr/>
        </p:nvCxnSpPr>
        <p:spPr>
          <a:xfrm flipV="1">
            <a:off x="8494565" y="6219887"/>
            <a:ext cx="0" cy="1636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llout: Left Arrow 8">
            <a:extLst>
              <a:ext uri="{FF2B5EF4-FFF2-40B4-BE49-F238E27FC236}">
                <a16:creationId xmlns:a16="http://schemas.microsoft.com/office/drawing/2014/main" id="{0A0FA014-9E96-8B4B-89A9-AB829D1BD550}"/>
              </a:ext>
            </a:extLst>
          </p:cNvPr>
          <p:cNvSpPr/>
          <p:nvPr/>
        </p:nvSpPr>
        <p:spPr>
          <a:xfrm flipH="1">
            <a:off x="5658475" y="5651074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BB3C66F-25E8-0246-B102-F99BC1DC8C4D}"/>
              </a:ext>
            </a:extLst>
          </p:cNvPr>
          <p:cNvSpPr/>
          <p:nvPr/>
        </p:nvSpPr>
        <p:spPr>
          <a:xfrm>
            <a:off x="8282558" y="6040835"/>
            <a:ext cx="393192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1522E94-AA41-BA43-BBE5-D35BBDE26DCD}"/>
              </a:ext>
            </a:extLst>
          </p:cNvPr>
          <p:cNvCxnSpPr>
            <a:cxnSpLocks/>
          </p:cNvCxnSpPr>
          <p:nvPr/>
        </p:nvCxnSpPr>
        <p:spPr>
          <a:xfrm>
            <a:off x="11173375" y="1824050"/>
            <a:ext cx="2133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7460D7-9CB0-5344-8672-608CEBFF8134}"/>
              </a:ext>
            </a:extLst>
          </p:cNvPr>
          <p:cNvCxnSpPr>
            <a:cxnSpLocks/>
          </p:cNvCxnSpPr>
          <p:nvPr/>
        </p:nvCxnSpPr>
        <p:spPr>
          <a:xfrm flipV="1">
            <a:off x="10611929" y="4507885"/>
            <a:ext cx="0" cy="6217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4B0E7DD-B4E2-5143-A76D-9817DE8F4AC3}"/>
              </a:ext>
            </a:extLst>
          </p:cNvPr>
          <p:cNvCxnSpPr>
            <a:cxnSpLocks/>
          </p:cNvCxnSpPr>
          <p:nvPr/>
        </p:nvCxnSpPr>
        <p:spPr>
          <a:xfrm flipV="1">
            <a:off x="10905075" y="3274804"/>
            <a:ext cx="0" cy="78638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343F601-A3D6-2E44-BCAF-997F2668E417}"/>
              </a:ext>
            </a:extLst>
          </p:cNvPr>
          <p:cNvCxnSpPr>
            <a:cxnSpLocks/>
          </p:cNvCxnSpPr>
          <p:nvPr/>
        </p:nvCxnSpPr>
        <p:spPr>
          <a:xfrm>
            <a:off x="9539099" y="4329242"/>
            <a:ext cx="60350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83168A-097E-AB46-A35C-937D934CE30F}"/>
              </a:ext>
            </a:extLst>
          </p:cNvPr>
          <p:cNvCxnSpPr>
            <a:cxnSpLocks/>
          </p:cNvCxnSpPr>
          <p:nvPr/>
        </p:nvCxnSpPr>
        <p:spPr>
          <a:xfrm flipV="1">
            <a:off x="6803336" y="6224403"/>
            <a:ext cx="0" cy="1636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E0CCDB-64CF-3143-95CA-5B6DD15A91A6}"/>
              </a:ext>
            </a:extLst>
          </p:cNvPr>
          <p:cNvCxnSpPr>
            <a:cxnSpLocks/>
          </p:cNvCxnSpPr>
          <p:nvPr/>
        </p:nvCxnSpPr>
        <p:spPr>
          <a:xfrm>
            <a:off x="6784689" y="6384090"/>
            <a:ext cx="2194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6C75026-12D2-6448-8D3E-752D42AC2534}"/>
              </a:ext>
            </a:extLst>
          </p:cNvPr>
          <p:cNvCxnSpPr>
            <a:cxnSpLocks/>
          </p:cNvCxnSpPr>
          <p:nvPr/>
        </p:nvCxnSpPr>
        <p:spPr>
          <a:xfrm>
            <a:off x="8468831" y="5511860"/>
            <a:ext cx="2143098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7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00"/>
                            </p:stCondLst>
                            <p:childTnLst>
                              <p:par>
                                <p:cTn id="2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2" grpId="0" animBg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 animBg="1"/>
      <p:bldP spid="99" grpId="0" animBg="1"/>
      <p:bldP spid="100" grpId="0" animBg="1"/>
      <p:bldP spid="68" grpId="0" animBg="1"/>
      <p:bldP spid="78" grpId="0" animBg="1"/>
      <p:bldP spid="79" grpId="0" animBg="1"/>
      <p:bldP spid="1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Table 80">
            <a:extLst>
              <a:ext uri="{FF2B5EF4-FFF2-40B4-BE49-F238E27FC236}">
                <a16:creationId xmlns:a16="http://schemas.microsoft.com/office/drawing/2014/main" id="{7B87E9DE-A916-8744-B8F9-42318A4F7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40261"/>
              </p:ext>
            </p:extLst>
          </p:nvPr>
        </p:nvGraphicFramePr>
        <p:xfrm>
          <a:off x="693633" y="3384492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BaseR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/>
                        <a:t>Unused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8839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pic>
        <p:nvPicPr>
          <p:cNvPr id="58" name="Picture 57" descr="Diagram, schematic&#10;&#10;Description automatically generated">
            <a:extLst>
              <a:ext uri="{FF2B5EF4-FFF2-40B4-BE49-F238E27FC236}">
                <a16:creationId xmlns:a16="http://schemas.microsoft.com/office/drawing/2014/main" id="{2B390ADB-406C-1445-9E2E-638DB6B15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00" y="2489"/>
            <a:ext cx="5926700" cy="6855511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 flipH="1">
            <a:off x="7578382" y="71750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8940924" y="3817094"/>
            <a:ext cx="618170" cy="117588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6844035" y="4807920"/>
            <a:ext cx="603504" cy="182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859619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JMP</a:t>
            </a:r>
          </a:p>
          <a:p>
            <a:r>
              <a:rPr lang="en-US" dirty="0"/>
              <a:t>PC &lt;= (</a:t>
            </a:r>
            <a:r>
              <a:rPr lang="en-US" dirty="0" err="1"/>
              <a:t>BaseR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ADDR1MUX selects SRC1OUT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ADDR2Mux selects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PCMUX selects ADDR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LD.PC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V="1">
            <a:off x="10899321" y="1944144"/>
            <a:ext cx="0" cy="13332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V="1">
            <a:off x="8101623" y="2987958"/>
            <a:ext cx="0" cy="2975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146805" y="4463608"/>
            <a:ext cx="0" cy="3411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7924936" y="3947632"/>
            <a:ext cx="0" cy="5354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125701" y="4463608"/>
            <a:ext cx="80467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7904829" y="3960332"/>
            <a:ext cx="9418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11170495" y="1825922"/>
            <a:ext cx="2011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697389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1032362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366129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679837" y="3947632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1993545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328518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636886" y="3947632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2950593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3264476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586749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3907816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4234224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547932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4870205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5184922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498630" y="394763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2DD22A-ADA8-B346-802D-6B0B9086C8B6}"/>
              </a:ext>
            </a:extLst>
          </p:cNvPr>
          <p:cNvCxnSpPr>
            <a:cxnSpLocks/>
          </p:cNvCxnSpPr>
          <p:nvPr/>
        </p:nvCxnSpPr>
        <p:spPr>
          <a:xfrm>
            <a:off x="8080794" y="3266801"/>
            <a:ext cx="28256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55B1C7-B38B-7B4E-AC14-9E6738C83495}"/>
              </a:ext>
            </a:extLst>
          </p:cNvPr>
          <p:cNvCxnSpPr>
            <a:cxnSpLocks/>
          </p:cNvCxnSpPr>
          <p:nvPr/>
        </p:nvCxnSpPr>
        <p:spPr>
          <a:xfrm flipV="1">
            <a:off x="7682418" y="2986800"/>
            <a:ext cx="0" cy="2743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D30424-8DE7-4749-A053-07C94344B1CB}"/>
              </a:ext>
            </a:extLst>
          </p:cNvPr>
          <p:cNvCxnSpPr>
            <a:cxnSpLocks/>
          </p:cNvCxnSpPr>
          <p:nvPr/>
        </p:nvCxnSpPr>
        <p:spPr>
          <a:xfrm flipV="1">
            <a:off x="8280618" y="2508206"/>
            <a:ext cx="0" cy="1554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C00007-4C96-644C-883B-845ACDD7E22F}"/>
              </a:ext>
            </a:extLst>
          </p:cNvPr>
          <p:cNvCxnSpPr>
            <a:cxnSpLocks/>
          </p:cNvCxnSpPr>
          <p:nvPr/>
        </p:nvCxnSpPr>
        <p:spPr>
          <a:xfrm flipV="1">
            <a:off x="7333691" y="2549621"/>
            <a:ext cx="0" cy="1097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5CD5F6-0663-664D-BAD4-0C8C03B87537}"/>
              </a:ext>
            </a:extLst>
          </p:cNvPr>
          <p:cNvCxnSpPr>
            <a:cxnSpLocks/>
          </p:cNvCxnSpPr>
          <p:nvPr/>
        </p:nvCxnSpPr>
        <p:spPr>
          <a:xfrm flipV="1">
            <a:off x="7684436" y="2508206"/>
            <a:ext cx="0" cy="548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743D9B-20FC-2749-A082-13F49F5B403C}"/>
              </a:ext>
            </a:extLst>
          </p:cNvPr>
          <p:cNvCxnSpPr>
            <a:cxnSpLocks/>
          </p:cNvCxnSpPr>
          <p:nvPr/>
        </p:nvCxnSpPr>
        <p:spPr>
          <a:xfrm>
            <a:off x="7316339" y="2542533"/>
            <a:ext cx="37490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4CC2A6-25A7-4346-9009-0542CFDEC027}"/>
              </a:ext>
            </a:extLst>
          </p:cNvPr>
          <p:cNvCxnSpPr>
            <a:cxnSpLocks/>
          </p:cNvCxnSpPr>
          <p:nvPr/>
        </p:nvCxnSpPr>
        <p:spPr>
          <a:xfrm>
            <a:off x="7974721" y="1888461"/>
            <a:ext cx="7413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C72838-5DD2-1349-AF3F-11C76B222673}"/>
              </a:ext>
            </a:extLst>
          </p:cNvPr>
          <p:cNvCxnSpPr>
            <a:cxnSpLocks/>
          </p:cNvCxnSpPr>
          <p:nvPr/>
        </p:nvCxnSpPr>
        <p:spPr>
          <a:xfrm flipV="1">
            <a:off x="8697064" y="1556218"/>
            <a:ext cx="0" cy="33224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6AF3E1-F149-304C-B2D5-23D0C57A721A}"/>
              </a:ext>
            </a:extLst>
          </p:cNvPr>
          <p:cNvCxnSpPr>
            <a:cxnSpLocks/>
          </p:cNvCxnSpPr>
          <p:nvPr/>
        </p:nvCxnSpPr>
        <p:spPr>
          <a:xfrm flipH="1" flipV="1">
            <a:off x="8697064" y="1019175"/>
            <a:ext cx="3175" cy="2103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llout: Left Arrow 8">
            <a:extLst>
              <a:ext uri="{FF2B5EF4-FFF2-40B4-BE49-F238E27FC236}">
                <a16:creationId xmlns:a16="http://schemas.microsoft.com/office/drawing/2014/main" id="{EC5B98C1-A3CE-E848-9769-D9E56BF2A6D0}"/>
              </a:ext>
            </a:extLst>
          </p:cNvPr>
          <p:cNvSpPr/>
          <p:nvPr/>
        </p:nvSpPr>
        <p:spPr>
          <a:xfrm flipH="1">
            <a:off x="7003796" y="1205197"/>
            <a:ext cx="1115097" cy="23376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717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ADDR ADD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99" name="Callout: Left Arrow 8">
            <a:extLst>
              <a:ext uri="{FF2B5EF4-FFF2-40B4-BE49-F238E27FC236}">
                <a16:creationId xmlns:a16="http://schemas.microsoft.com/office/drawing/2014/main" id="{4E0FA4B4-F2DE-DE49-A6FC-3343EE14D28E}"/>
              </a:ext>
            </a:extLst>
          </p:cNvPr>
          <p:cNvSpPr/>
          <p:nvPr/>
        </p:nvSpPr>
        <p:spPr>
          <a:xfrm flipH="1">
            <a:off x="5749508" y="2632348"/>
            <a:ext cx="885559" cy="2174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925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Selects 0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0" name="Callout: Left Arrow 8">
            <a:extLst>
              <a:ext uri="{FF2B5EF4-FFF2-40B4-BE49-F238E27FC236}">
                <a16:creationId xmlns:a16="http://schemas.microsoft.com/office/drawing/2014/main" id="{3DDBFD7F-6679-C74E-B70B-2358C4101334}"/>
              </a:ext>
            </a:extLst>
          </p:cNvPr>
          <p:cNvSpPr/>
          <p:nvPr/>
        </p:nvSpPr>
        <p:spPr>
          <a:xfrm>
            <a:off x="8785175" y="2658571"/>
            <a:ext cx="929668" cy="22821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647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SRC1OUT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FB026C5-88AA-E348-BBAE-AC52249B0F37}"/>
              </a:ext>
            </a:extLst>
          </p:cNvPr>
          <p:cNvCxnSpPr>
            <a:cxnSpLocks/>
          </p:cNvCxnSpPr>
          <p:nvPr/>
        </p:nvCxnSpPr>
        <p:spPr>
          <a:xfrm flipV="1">
            <a:off x="7982660" y="1870544"/>
            <a:ext cx="0" cy="25353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68175E2-F38D-2347-9E41-709F20DC4485}"/>
              </a:ext>
            </a:extLst>
          </p:cNvPr>
          <p:cNvSpPr/>
          <p:nvPr/>
        </p:nvSpPr>
        <p:spPr>
          <a:xfrm>
            <a:off x="8395312" y="753541"/>
            <a:ext cx="603504" cy="182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8" grpId="0" animBg="1"/>
      <p:bldP spid="99" grpId="0" animBg="1"/>
      <p:bldP spid="100" grpId="0" animBg="1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Diagram, schematic&#10;&#10;Description automatically generated">
            <a:extLst>
              <a:ext uri="{FF2B5EF4-FFF2-40B4-BE49-F238E27FC236}">
                <a16:creationId xmlns:a16="http://schemas.microsoft.com/office/drawing/2014/main" id="{70471E06-8243-494C-90DF-FCDF944E1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00" y="2489"/>
            <a:ext cx="5926700" cy="6855511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 flipH="1">
            <a:off x="6775552" y="732627"/>
            <a:ext cx="1097619" cy="2232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629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cs typeface="Calibri"/>
              </a:rPr>
              <a:t>N.n+Z.z+P.p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8929058" y="3815166"/>
            <a:ext cx="610761" cy="11776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8468085" y="3081388"/>
            <a:ext cx="11355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6850128" y="4810497"/>
            <a:ext cx="594360" cy="182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4328177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BR</a:t>
            </a:r>
          </a:p>
          <a:p>
            <a:r>
              <a:rPr lang="en-US" dirty="0"/>
              <a:t>PC &lt;= (PC) + SEXT(IR[8:0]) </a:t>
            </a:r>
            <a:r>
              <a:rPr lang="en-US" b="1" u="sng" dirty="0" err="1"/>
              <a:t>iff</a:t>
            </a:r>
            <a:r>
              <a:rPr lang="en-US" dirty="0"/>
              <a:t> (</a:t>
            </a:r>
            <a:r>
              <a:rPr lang="en-US" dirty="0" err="1"/>
              <a:t>N.n</a:t>
            </a:r>
            <a:r>
              <a:rPr lang="en-US" dirty="0"/>
              <a:t> + </a:t>
            </a:r>
            <a:r>
              <a:rPr lang="en-US" dirty="0" err="1"/>
              <a:t>Z.z</a:t>
            </a:r>
            <a:r>
              <a:rPr lang="en-US" dirty="0"/>
              <a:t> + </a:t>
            </a:r>
            <a:r>
              <a:rPr lang="en-US" dirty="0" err="1"/>
              <a:t>P.p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ADDR1MUX selects 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ADDR2Mux selects SEXT(IR[8:0])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PCMUX selects ADDR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LD.PC </a:t>
            </a:r>
            <a:r>
              <a:rPr lang="en-US" dirty="0" err="1"/>
              <a:t>iff</a:t>
            </a:r>
            <a:r>
              <a:rPr lang="en-US" dirty="0"/>
              <a:t> (</a:t>
            </a:r>
            <a:r>
              <a:rPr lang="en-US" dirty="0" err="1"/>
              <a:t>N.n</a:t>
            </a:r>
            <a:r>
              <a:rPr lang="en-US" dirty="0"/>
              <a:t> + </a:t>
            </a:r>
            <a:r>
              <a:rPr lang="en-US" dirty="0" err="1"/>
              <a:t>Z.z</a:t>
            </a:r>
            <a:r>
              <a:rPr lang="en-US" dirty="0"/>
              <a:t> + </a:t>
            </a:r>
            <a:r>
              <a:rPr lang="en-US" dirty="0" err="1"/>
              <a:t>P.p</a:t>
            </a:r>
            <a:r>
              <a:rPr lang="en-US" dirty="0"/>
              <a:t>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H="1" flipV="1">
            <a:off x="9584831" y="580483"/>
            <a:ext cx="6440" cy="25137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V="1">
            <a:off x="8460905" y="2987683"/>
            <a:ext cx="0" cy="1097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142515" y="4457411"/>
            <a:ext cx="2687" cy="3530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7926490" y="3940135"/>
            <a:ext cx="0" cy="5394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131584" y="4464906"/>
            <a:ext cx="8024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7926490" y="3961390"/>
            <a:ext cx="9144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53B2C358-2B39-E542-A4FF-138C46D3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26584"/>
              </p:ext>
            </p:extLst>
          </p:nvPr>
        </p:nvGraphicFramePr>
        <p:xfrm>
          <a:off x="538264" y="3403378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243153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</a:t>
                      </a:r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PCOffset9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27569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538264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873237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207004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520712" y="3947630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1834420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169393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477761" y="3947630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2791468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3105351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427624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3748691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4075099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388807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4711080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5025797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339505" y="3947630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2DD22A-ADA8-B346-802D-6B0B9086C8B6}"/>
              </a:ext>
            </a:extLst>
          </p:cNvPr>
          <p:cNvCxnSpPr>
            <a:cxnSpLocks/>
          </p:cNvCxnSpPr>
          <p:nvPr/>
        </p:nvCxnSpPr>
        <p:spPr>
          <a:xfrm>
            <a:off x="8698347" y="568481"/>
            <a:ext cx="9052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FE88CA-DAAA-D141-9BB1-4ED0334A703B}"/>
              </a:ext>
            </a:extLst>
          </p:cNvPr>
          <p:cNvCxnSpPr>
            <a:cxnSpLocks/>
          </p:cNvCxnSpPr>
          <p:nvPr/>
        </p:nvCxnSpPr>
        <p:spPr>
          <a:xfrm>
            <a:off x="6185082" y="4464906"/>
            <a:ext cx="96012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597E9E-7CED-4443-92FE-F705D6EF74A0}"/>
              </a:ext>
            </a:extLst>
          </p:cNvPr>
          <p:cNvCxnSpPr>
            <a:cxnSpLocks/>
          </p:cNvCxnSpPr>
          <p:nvPr/>
        </p:nvCxnSpPr>
        <p:spPr>
          <a:xfrm flipV="1">
            <a:off x="6192577" y="3782032"/>
            <a:ext cx="0" cy="7040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453B1F-E4F1-8644-A028-D4606EC53761}"/>
              </a:ext>
            </a:extLst>
          </p:cNvPr>
          <p:cNvCxnSpPr>
            <a:cxnSpLocks/>
          </p:cNvCxnSpPr>
          <p:nvPr/>
        </p:nvCxnSpPr>
        <p:spPr>
          <a:xfrm>
            <a:off x="6175745" y="3792681"/>
            <a:ext cx="228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1BE95A-508E-9245-8F07-B901A9AF92C6}"/>
              </a:ext>
            </a:extLst>
          </p:cNvPr>
          <p:cNvCxnSpPr>
            <a:cxnSpLocks/>
          </p:cNvCxnSpPr>
          <p:nvPr/>
        </p:nvCxnSpPr>
        <p:spPr>
          <a:xfrm>
            <a:off x="6889862" y="3792259"/>
            <a:ext cx="292608" cy="4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55B1C7-B38B-7B4E-AC14-9E6738C83495}"/>
              </a:ext>
            </a:extLst>
          </p:cNvPr>
          <p:cNvCxnSpPr>
            <a:cxnSpLocks/>
          </p:cNvCxnSpPr>
          <p:nvPr/>
        </p:nvCxnSpPr>
        <p:spPr>
          <a:xfrm flipV="1">
            <a:off x="7202827" y="2984400"/>
            <a:ext cx="0" cy="83076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D30424-8DE7-4749-A053-07C94344B1CB}"/>
              </a:ext>
            </a:extLst>
          </p:cNvPr>
          <p:cNvCxnSpPr>
            <a:cxnSpLocks/>
          </p:cNvCxnSpPr>
          <p:nvPr/>
        </p:nvCxnSpPr>
        <p:spPr>
          <a:xfrm flipV="1">
            <a:off x="8276890" y="2507802"/>
            <a:ext cx="0" cy="1463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C00007-4C96-644C-883B-845ACDD7E22F}"/>
              </a:ext>
            </a:extLst>
          </p:cNvPr>
          <p:cNvCxnSpPr>
            <a:cxnSpLocks/>
          </p:cNvCxnSpPr>
          <p:nvPr/>
        </p:nvCxnSpPr>
        <p:spPr>
          <a:xfrm flipV="1">
            <a:off x="7325046" y="2527683"/>
            <a:ext cx="0" cy="1371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5CD5F6-0663-664D-BAD4-0C8C03B87537}"/>
              </a:ext>
            </a:extLst>
          </p:cNvPr>
          <p:cNvCxnSpPr>
            <a:cxnSpLocks/>
          </p:cNvCxnSpPr>
          <p:nvPr/>
        </p:nvCxnSpPr>
        <p:spPr>
          <a:xfrm flipV="1">
            <a:off x="7681688" y="2507803"/>
            <a:ext cx="0" cy="274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71BEF1-2338-9A44-9DC9-60B05FE2F5C7}"/>
              </a:ext>
            </a:extLst>
          </p:cNvPr>
          <p:cNvCxnSpPr>
            <a:cxnSpLocks/>
          </p:cNvCxnSpPr>
          <p:nvPr/>
        </p:nvCxnSpPr>
        <p:spPr>
          <a:xfrm flipV="1">
            <a:off x="7982361" y="1895143"/>
            <a:ext cx="0" cy="2377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743D9B-20FC-2749-A082-13F49F5B403C}"/>
              </a:ext>
            </a:extLst>
          </p:cNvPr>
          <p:cNvCxnSpPr>
            <a:cxnSpLocks/>
          </p:cNvCxnSpPr>
          <p:nvPr/>
        </p:nvCxnSpPr>
        <p:spPr>
          <a:xfrm>
            <a:off x="7325046" y="2543587"/>
            <a:ext cx="37490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4CC2A6-25A7-4346-9009-0542CFDEC027}"/>
              </a:ext>
            </a:extLst>
          </p:cNvPr>
          <p:cNvCxnSpPr>
            <a:cxnSpLocks/>
          </p:cNvCxnSpPr>
          <p:nvPr/>
        </p:nvCxnSpPr>
        <p:spPr>
          <a:xfrm>
            <a:off x="7962328" y="1881266"/>
            <a:ext cx="7510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C72838-5DD2-1349-AF3F-11C76B222673}"/>
              </a:ext>
            </a:extLst>
          </p:cNvPr>
          <p:cNvCxnSpPr>
            <a:cxnSpLocks/>
          </p:cNvCxnSpPr>
          <p:nvPr/>
        </p:nvCxnSpPr>
        <p:spPr>
          <a:xfrm flipV="1">
            <a:off x="8698347" y="1558977"/>
            <a:ext cx="0" cy="3308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6AF3E1-F149-304C-B2D5-23D0C57A721A}"/>
              </a:ext>
            </a:extLst>
          </p:cNvPr>
          <p:cNvCxnSpPr>
            <a:cxnSpLocks/>
          </p:cNvCxnSpPr>
          <p:nvPr/>
        </p:nvCxnSpPr>
        <p:spPr>
          <a:xfrm flipV="1">
            <a:off x="8698347" y="557831"/>
            <a:ext cx="0" cy="1920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llout: Left Arrow 8">
            <a:extLst>
              <a:ext uri="{FF2B5EF4-FFF2-40B4-BE49-F238E27FC236}">
                <a16:creationId xmlns:a16="http://schemas.microsoft.com/office/drawing/2014/main" id="{EC5B98C1-A3CE-E848-9769-D9E56BF2A6D0}"/>
              </a:ext>
            </a:extLst>
          </p:cNvPr>
          <p:cNvSpPr/>
          <p:nvPr/>
        </p:nvSpPr>
        <p:spPr>
          <a:xfrm flipH="1">
            <a:off x="7182469" y="1226040"/>
            <a:ext cx="920647" cy="2232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0971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cs typeface="Calibri"/>
              </a:rPr>
              <a:t>Addr</a:t>
            </a:r>
            <a:r>
              <a:rPr lang="en-US" sz="1200" b="1" dirty="0">
                <a:cs typeface="Calibri"/>
              </a:rPr>
              <a:t> ADD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99" name="Callout: Left Arrow 8">
            <a:extLst>
              <a:ext uri="{FF2B5EF4-FFF2-40B4-BE49-F238E27FC236}">
                <a16:creationId xmlns:a16="http://schemas.microsoft.com/office/drawing/2014/main" id="{4E0FA4B4-F2DE-DE49-A6FC-3343EE14D28E}"/>
              </a:ext>
            </a:extLst>
          </p:cNvPr>
          <p:cNvSpPr/>
          <p:nvPr/>
        </p:nvSpPr>
        <p:spPr>
          <a:xfrm flipH="1">
            <a:off x="5454582" y="2642097"/>
            <a:ext cx="1173611" cy="2232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846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SEXT(IR[8:0])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0" name="Callout: Left Arrow 8">
            <a:extLst>
              <a:ext uri="{FF2B5EF4-FFF2-40B4-BE49-F238E27FC236}">
                <a16:creationId xmlns:a16="http://schemas.microsoft.com/office/drawing/2014/main" id="{3DDBFD7F-6679-C74E-B70B-2358C4101334}"/>
              </a:ext>
            </a:extLst>
          </p:cNvPr>
          <p:cNvSpPr/>
          <p:nvPr/>
        </p:nvSpPr>
        <p:spPr>
          <a:xfrm>
            <a:off x="8812327" y="2648605"/>
            <a:ext cx="439542" cy="2232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939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PC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F3066E-7833-1642-8EEC-5658B83D8900}"/>
              </a:ext>
            </a:extLst>
          </p:cNvPr>
          <p:cNvSpPr/>
          <p:nvPr/>
        </p:nvSpPr>
        <p:spPr>
          <a:xfrm>
            <a:off x="8395561" y="749562"/>
            <a:ext cx="594360" cy="182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883F87A-835F-3644-B6B8-603E8362EA6E}"/>
              </a:ext>
            </a:extLst>
          </p:cNvPr>
          <p:cNvCxnSpPr>
            <a:cxnSpLocks/>
          </p:cNvCxnSpPr>
          <p:nvPr/>
        </p:nvCxnSpPr>
        <p:spPr>
          <a:xfrm flipV="1">
            <a:off x="8699291" y="1019331"/>
            <a:ext cx="945" cy="21400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69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8" grpId="0" animBg="1"/>
      <p:bldP spid="99" grpId="0" animBg="1"/>
      <p:bldP spid="100" grpId="0" animBg="1"/>
      <p:bldP spid="6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Diagram, schematic&#10;&#10;Description automatically generated">
            <a:extLst>
              <a:ext uri="{FF2B5EF4-FFF2-40B4-BE49-F238E27FC236}">
                <a16:creationId xmlns:a16="http://schemas.microsoft.com/office/drawing/2014/main" id="{70471E06-8243-494C-90DF-FCDF944E1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00" y="2489"/>
            <a:ext cx="5926700" cy="685551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8929058" y="3815166"/>
            <a:ext cx="610761" cy="117767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8468085" y="3081388"/>
            <a:ext cx="11355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6850128" y="4810497"/>
            <a:ext cx="594360" cy="182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4328177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JSR</a:t>
            </a:r>
          </a:p>
          <a:p>
            <a:r>
              <a:rPr lang="en-US" dirty="0"/>
              <a:t>R7 &lt;= (PC)</a:t>
            </a:r>
          </a:p>
          <a:p>
            <a:r>
              <a:rPr lang="en-US" dirty="0"/>
              <a:t>PC &lt;= (PC) + SEXT(IR[8:0])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GatePC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DRMUX selects [111]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LD.REG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ADDR1MUX selects 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ADDR2Mux selects SEXT(IR[8:0])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PCMUX selects ADDR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LD.PC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H="1" flipV="1">
            <a:off x="9584831" y="580483"/>
            <a:ext cx="6440" cy="25137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V="1">
            <a:off x="8460905" y="2987683"/>
            <a:ext cx="0" cy="1097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142515" y="4457411"/>
            <a:ext cx="2687" cy="3530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7926490" y="3940135"/>
            <a:ext cx="0" cy="5394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131584" y="4464906"/>
            <a:ext cx="8024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7926490" y="3961390"/>
            <a:ext cx="9144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53B2C358-2B39-E542-A4FF-138C46D3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54992"/>
              </p:ext>
            </p:extLst>
          </p:nvPr>
        </p:nvGraphicFramePr>
        <p:xfrm>
          <a:off x="658108" y="3923174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243153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PCOffset11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57673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658108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993081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326848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640556" y="4467426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1954264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289237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597605" y="4467426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2911312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3225195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547468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3868535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4194943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508651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4830924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5145641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459349" y="446742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2DD22A-ADA8-B346-802D-6B0B9086C8B6}"/>
              </a:ext>
            </a:extLst>
          </p:cNvPr>
          <p:cNvCxnSpPr>
            <a:cxnSpLocks/>
          </p:cNvCxnSpPr>
          <p:nvPr/>
        </p:nvCxnSpPr>
        <p:spPr>
          <a:xfrm>
            <a:off x="8698347" y="568481"/>
            <a:ext cx="9052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FE88CA-DAAA-D141-9BB1-4ED0334A703B}"/>
              </a:ext>
            </a:extLst>
          </p:cNvPr>
          <p:cNvCxnSpPr>
            <a:cxnSpLocks/>
          </p:cNvCxnSpPr>
          <p:nvPr/>
        </p:nvCxnSpPr>
        <p:spPr>
          <a:xfrm>
            <a:off x="6185082" y="4464906"/>
            <a:ext cx="96012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597E9E-7CED-4443-92FE-F705D6EF74A0}"/>
              </a:ext>
            </a:extLst>
          </p:cNvPr>
          <p:cNvCxnSpPr>
            <a:cxnSpLocks/>
          </p:cNvCxnSpPr>
          <p:nvPr/>
        </p:nvCxnSpPr>
        <p:spPr>
          <a:xfrm flipV="1">
            <a:off x="6192577" y="3782032"/>
            <a:ext cx="0" cy="7040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453B1F-E4F1-8644-A028-D4606EC53761}"/>
              </a:ext>
            </a:extLst>
          </p:cNvPr>
          <p:cNvCxnSpPr>
            <a:cxnSpLocks/>
          </p:cNvCxnSpPr>
          <p:nvPr/>
        </p:nvCxnSpPr>
        <p:spPr>
          <a:xfrm>
            <a:off x="6175745" y="3792681"/>
            <a:ext cx="228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1BE95A-508E-9245-8F07-B901A9AF92C6}"/>
              </a:ext>
            </a:extLst>
          </p:cNvPr>
          <p:cNvCxnSpPr>
            <a:cxnSpLocks/>
          </p:cNvCxnSpPr>
          <p:nvPr/>
        </p:nvCxnSpPr>
        <p:spPr>
          <a:xfrm>
            <a:off x="6889862" y="3792259"/>
            <a:ext cx="292608" cy="4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55B1C7-B38B-7B4E-AC14-9E6738C83495}"/>
              </a:ext>
            </a:extLst>
          </p:cNvPr>
          <p:cNvCxnSpPr>
            <a:cxnSpLocks/>
          </p:cNvCxnSpPr>
          <p:nvPr/>
        </p:nvCxnSpPr>
        <p:spPr>
          <a:xfrm flipV="1">
            <a:off x="7202827" y="2984400"/>
            <a:ext cx="0" cy="83076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D30424-8DE7-4749-A053-07C94344B1CB}"/>
              </a:ext>
            </a:extLst>
          </p:cNvPr>
          <p:cNvCxnSpPr>
            <a:cxnSpLocks/>
          </p:cNvCxnSpPr>
          <p:nvPr/>
        </p:nvCxnSpPr>
        <p:spPr>
          <a:xfrm flipV="1">
            <a:off x="8276890" y="2507802"/>
            <a:ext cx="0" cy="1463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C00007-4C96-644C-883B-845ACDD7E22F}"/>
              </a:ext>
            </a:extLst>
          </p:cNvPr>
          <p:cNvCxnSpPr>
            <a:cxnSpLocks/>
          </p:cNvCxnSpPr>
          <p:nvPr/>
        </p:nvCxnSpPr>
        <p:spPr>
          <a:xfrm flipV="1">
            <a:off x="7325046" y="2527683"/>
            <a:ext cx="0" cy="1371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5CD5F6-0663-664D-BAD4-0C8C03B87537}"/>
              </a:ext>
            </a:extLst>
          </p:cNvPr>
          <p:cNvCxnSpPr>
            <a:cxnSpLocks/>
          </p:cNvCxnSpPr>
          <p:nvPr/>
        </p:nvCxnSpPr>
        <p:spPr>
          <a:xfrm flipV="1">
            <a:off x="7681688" y="2507803"/>
            <a:ext cx="0" cy="274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71BEF1-2338-9A44-9DC9-60B05FE2F5C7}"/>
              </a:ext>
            </a:extLst>
          </p:cNvPr>
          <p:cNvCxnSpPr>
            <a:cxnSpLocks/>
          </p:cNvCxnSpPr>
          <p:nvPr/>
        </p:nvCxnSpPr>
        <p:spPr>
          <a:xfrm flipV="1">
            <a:off x="7982361" y="1895143"/>
            <a:ext cx="0" cy="2377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743D9B-20FC-2749-A082-13F49F5B403C}"/>
              </a:ext>
            </a:extLst>
          </p:cNvPr>
          <p:cNvCxnSpPr>
            <a:cxnSpLocks/>
          </p:cNvCxnSpPr>
          <p:nvPr/>
        </p:nvCxnSpPr>
        <p:spPr>
          <a:xfrm>
            <a:off x="7325046" y="2543587"/>
            <a:ext cx="37490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4CC2A6-25A7-4346-9009-0542CFDEC027}"/>
              </a:ext>
            </a:extLst>
          </p:cNvPr>
          <p:cNvCxnSpPr>
            <a:cxnSpLocks/>
          </p:cNvCxnSpPr>
          <p:nvPr/>
        </p:nvCxnSpPr>
        <p:spPr>
          <a:xfrm>
            <a:off x="7962328" y="1881266"/>
            <a:ext cx="7510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C72838-5DD2-1349-AF3F-11C76B222673}"/>
              </a:ext>
            </a:extLst>
          </p:cNvPr>
          <p:cNvCxnSpPr>
            <a:cxnSpLocks/>
          </p:cNvCxnSpPr>
          <p:nvPr/>
        </p:nvCxnSpPr>
        <p:spPr>
          <a:xfrm flipV="1">
            <a:off x="8698347" y="1558977"/>
            <a:ext cx="0" cy="3308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6AF3E1-F149-304C-B2D5-23D0C57A721A}"/>
              </a:ext>
            </a:extLst>
          </p:cNvPr>
          <p:cNvCxnSpPr>
            <a:cxnSpLocks/>
          </p:cNvCxnSpPr>
          <p:nvPr/>
        </p:nvCxnSpPr>
        <p:spPr>
          <a:xfrm flipV="1">
            <a:off x="8698347" y="557831"/>
            <a:ext cx="0" cy="1920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llout: Left Arrow 8">
            <a:extLst>
              <a:ext uri="{FF2B5EF4-FFF2-40B4-BE49-F238E27FC236}">
                <a16:creationId xmlns:a16="http://schemas.microsoft.com/office/drawing/2014/main" id="{EC5B98C1-A3CE-E848-9769-D9E56BF2A6D0}"/>
              </a:ext>
            </a:extLst>
          </p:cNvPr>
          <p:cNvSpPr/>
          <p:nvPr/>
        </p:nvSpPr>
        <p:spPr>
          <a:xfrm flipH="1">
            <a:off x="7182469" y="1226040"/>
            <a:ext cx="920647" cy="2232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0971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cs typeface="Calibri"/>
              </a:rPr>
              <a:t>Addr</a:t>
            </a:r>
            <a:r>
              <a:rPr lang="en-US" sz="1200" b="1" dirty="0">
                <a:cs typeface="Calibri"/>
              </a:rPr>
              <a:t> ADD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99" name="Callout: Left Arrow 8">
            <a:extLst>
              <a:ext uri="{FF2B5EF4-FFF2-40B4-BE49-F238E27FC236}">
                <a16:creationId xmlns:a16="http://schemas.microsoft.com/office/drawing/2014/main" id="{4E0FA4B4-F2DE-DE49-A6FC-3343EE14D28E}"/>
              </a:ext>
            </a:extLst>
          </p:cNvPr>
          <p:cNvSpPr/>
          <p:nvPr/>
        </p:nvSpPr>
        <p:spPr>
          <a:xfrm flipH="1">
            <a:off x="5412466" y="2641993"/>
            <a:ext cx="1173611" cy="2232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316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SEXT(IR[8:0])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00" name="Callout: Left Arrow 8">
            <a:extLst>
              <a:ext uri="{FF2B5EF4-FFF2-40B4-BE49-F238E27FC236}">
                <a16:creationId xmlns:a16="http://schemas.microsoft.com/office/drawing/2014/main" id="{3DDBFD7F-6679-C74E-B70B-2358C4101334}"/>
              </a:ext>
            </a:extLst>
          </p:cNvPr>
          <p:cNvSpPr/>
          <p:nvPr/>
        </p:nvSpPr>
        <p:spPr>
          <a:xfrm>
            <a:off x="8793745" y="2644676"/>
            <a:ext cx="439542" cy="2232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8939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PC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F3066E-7833-1642-8EEC-5658B83D8900}"/>
              </a:ext>
            </a:extLst>
          </p:cNvPr>
          <p:cNvSpPr/>
          <p:nvPr/>
        </p:nvSpPr>
        <p:spPr>
          <a:xfrm>
            <a:off x="8395561" y="749562"/>
            <a:ext cx="594360" cy="182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883F87A-835F-3644-B6B8-603E8362EA6E}"/>
              </a:ext>
            </a:extLst>
          </p:cNvPr>
          <p:cNvCxnSpPr>
            <a:cxnSpLocks/>
          </p:cNvCxnSpPr>
          <p:nvPr/>
        </p:nvCxnSpPr>
        <p:spPr>
          <a:xfrm flipV="1">
            <a:off x="8699291" y="1019331"/>
            <a:ext cx="945" cy="21400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llout: Left Arrow 8">
            <a:extLst>
              <a:ext uri="{FF2B5EF4-FFF2-40B4-BE49-F238E27FC236}">
                <a16:creationId xmlns:a16="http://schemas.microsoft.com/office/drawing/2014/main" id="{5834839A-447C-9B4B-B7DF-0DA4A576752C}"/>
              </a:ext>
            </a:extLst>
          </p:cNvPr>
          <p:cNvSpPr/>
          <p:nvPr/>
        </p:nvSpPr>
        <p:spPr>
          <a:xfrm flipH="1">
            <a:off x="7538313" y="729396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6132C66-CC3F-4742-8AE4-7D740182B3D3}"/>
              </a:ext>
            </a:extLst>
          </p:cNvPr>
          <p:cNvCxnSpPr>
            <a:cxnSpLocks/>
          </p:cNvCxnSpPr>
          <p:nvPr/>
        </p:nvCxnSpPr>
        <p:spPr>
          <a:xfrm flipV="1">
            <a:off x="8699856" y="396777"/>
            <a:ext cx="0" cy="1737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EDF9BF2-0F9B-4F46-A6E1-7D725B7180FF}"/>
              </a:ext>
            </a:extLst>
          </p:cNvPr>
          <p:cNvCxnSpPr>
            <a:cxnSpLocks/>
          </p:cNvCxnSpPr>
          <p:nvPr/>
        </p:nvCxnSpPr>
        <p:spPr>
          <a:xfrm flipV="1">
            <a:off x="8694404" y="121920"/>
            <a:ext cx="0" cy="1554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4673F9-3D7C-B24F-B14A-00A2EAA248FF}"/>
              </a:ext>
            </a:extLst>
          </p:cNvPr>
          <p:cNvCxnSpPr>
            <a:cxnSpLocks/>
          </p:cNvCxnSpPr>
          <p:nvPr/>
        </p:nvCxnSpPr>
        <p:spPr>
          <a:xfrm>
            <a:off x="8686015" y="157480"/>
            <a:ext cx="1997225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FE1401-5792-5542-B903-7180D5471072}"/>
              </a:ext>
            </a:extLst>
          </p:cNvPr>
          <p:cNvCxnSpPr>
            <a:cxnSpLocks/>
          </p:cNvCxnSpPr>
          <p:nvPr/>
        </p:nvCxnSpPr>
        <p:spPr>
          <a:xfrm flipV="1">
            <a:off x="10662920" y="124386"/>
            <a:ext cx="0" cy="6050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E87252-6751-944A-AD7D-B5DB61AE105B}"/>
              </a:ext>
            </a:extLst>
          </p:cNvPr>
          <p:cNvCxnSpPr>
            <a:cxnSpLocks/>
          </p:cNvCxnSpPr>
          <p:nvPr/>
        </p:nvCxnSpPr>
        <p:spPr>
          <a:xfrm>
            <a:off x="9951720" y="1226040"/>
            <a:ext cx="212030" cy="221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llout: Left Arrow 8">
            <a:extLst>
              <a:ext uri="{FF2B5EF4-FFF2-40B4-BE49-F238E27FC236}">
                <a16:creationId xmlns:a16="http://schemas.microsoft.com/office/drawing/2014/main" id="{4F3C27E4-9900-AB4B-8CE4-38375C3FDCBA}"/>
              </a:ext>
            </a:extLst>
          </p:cNvPr>
          <p:cNvSpPr/>
          <p:nvPr/>
        </p:nvSpPr>
        <p:spPr>
          <a:xfrm flipH="1">
            <a:off x="9280504" y="139622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74" name="Callout: Left Arrow 8">
            <a:extLst>
              <a:ext uri="{FF2B5EF4-FFF2-40B4-BE49-F238E27FC236}">
                <a16:creationId xmlns:a16="http://schemas.microsoft.com/office/drawing/2014/main" id="{EFA860F3-ABE3-794A-9AB5-AD08C714486B}"/>
              </a:ext>
            </a:extLst>
          </p:cNvPr>
          <p:cNvSpPr/>
          <p:nvPr/>
        </p:nvSpPr>
        <p:spPr>
          <a:xfrm flipH="1">
            <a:off x="8280537" y="23606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183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68" grpId="0" animBg="1"/>
      <p:bldP spid="61" grpId="0" animBg="1"/>
      <p:bldP spid="73" grpId="0" animBg="1"/>
      <p:bldP spid="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Table 80">
            <a:extLst>
              <a:ext uri="{FF2B5EF4-FFF2-40B4-BE49-F238E27FC236}">
                <a16:creationId xmlns:a16="http://schemas.microsoft.com/office/drawing/2014/main" id="{7B87E9DE-A916-8744-B8F9-42318A4F7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38140"/>
              </p:ext>
            </p:extLst>
          </p:nvPr>
        </p:nvGraphicFramePr>
        <p:xfrm>
          <a:off x="577883" y="3605542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BaseR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34365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pic>
        <p:nvPicPr>
          <p:cNvPr id="58" name="Picture 57" descr="Diagram, schematic&#10;&#10;Description automatically generated">
            <a:extLst>
              <a:ext uri="{FF2B5EF4-FFF2-40B4-BE49-F238E27FC236}">
                <a16:creationId xmlns:a16="http://schemas.microsoft.com/office/drawing/2014/main" id="{2B390ADB-406C-1445-9E2E-638DB6B15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00" y="2489"/>
            <a:ext cx="5926700" cy="6855511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 flipH="1">
            <a:off x="7578382" y="71750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8940924" y="3817094"/>
            <a:ext cx="618170" cy="117588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6844035" y="4807920"/>
            <a:ext cx="603504" cy="182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859619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JSRR</a:t>
            </a:r>
          </a:p>
          <a:p>
            <a:r>
              <a:rPr lang="en-US" dirty="0"/>
              <a:t>R7 &lt;= (PC)</a:t>
            </a:r>
          </a:p>
          <a:p>
            <a:r>
              <a:rPr lang="en-US" dirty="0"/>
              <a:t>PC &lt;= (</a:t>
            </a:r>
            <a:r>
              <a:rPr lang="en-US" dirty="0" err="1"/>
              <a:t>BaseR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GatePC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DRMUX selects [111]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LD.REG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ADDR1MUX selects SRC1OUT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ADDR2Mux selects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PCMUX selects ADDR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LD.PC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V="1">
            <a:off x="10899321" y="1944144"/>
            <a:ext cx="0" cy="133329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V="1">
            <a:off x="8101623" y="2987958"/>
            <a:ext cx="0" cy="2975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146805" y="4463608"/>
            <a:ext cx="0" cy="3411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7924936" y="3947632"/>
            <a:ext cx="0" cy="5354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125701" y="4463608"/>
            <a:ext cx="80467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7904829" y="3960332"/>
            <a:ext cx="9418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11170495" y="1825922"/>
            <a:ext cx="2011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581639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916612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250379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564087" y="4155982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1877795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212768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521136" y="4155982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2834843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3148726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470999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3792066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4118474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432182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4754455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5069172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382880" y="4155982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2DD22A-ADA8-B346-802D-6B0B9086C8B6}"/>
              </a:ext>
            </a:extLst>
          </p:cNvPr>
          <p:cNvCxnSpPr>
            <a:cxnSpLocks/>
          </p:cNvCxnSpPr>
          <p:nvPr/>
        </p:nvCxnSpPr>
        <p:spPr>
          <a:xfrm>
            <a:off x="8080794" y="3266801"/>
            <a:ext cx="28256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55B1C7-B38B-7B4E-AC14-9E6738C83495}"/>
              </a:ext>
            </a:extLst>
          </p:cNvPr>
          <p:cNvCxnSpPr>
            <a:cxnSpLocks/>
          </p:cNvCxnSpPr>
          <p:nvPr/>
        </p:nvCxnSpPr>
        <p:spPr>
          <a:xfrm flipV="1">
            <a:off x="7682418" y="2986800"/>
            <a:ext cx="0" cy="2743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D30424-8DE7-4749-A053-07C94344B1CB}"/>
              </a:ext>
            </a:extLst>
          </p:cNvPr>
          <p:cNvCxnSpPr>
            <a:cxnSpLocks/>
          </p:cNvCxnSpPr>
          <p:nvPr/>
        </p:nvCxnSpPr>
        <p:spPr>
          <a:xfrm flipV="1">
            <a:off x="8280618" y="2508206"/>
            <a:ext cx="0" cy="1554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C00007-4C96-644C-883B-845ACDD7E22F}"/>
              </a:ext>
            </a:extLst>
          </p:cNvPr>
          <p:cNvCxnSpPr>
            <a:cxnSpLocks/>
          </p:cNvCxnSpPr>
          <p:nvPr/>
        </p:nvCxnSpPr>
        <p:spPr>
          <a:xfrm flipV="1">
            <a:off x="7333691" y="2549621"/>
            <a:ext cx="0" cy="10972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5CD5F6-0663-664D-BAD4-0C8C03B87537}"/>
              </a:ext>
            </a:extLst>
          </p:cNvPr>
          <p:cNvCxnSpPr>
            <a:cxnSpLocks/>
          </p:cNvCxnSpPr>
          <p:nvPr/>
        </p:nvCxnSpPr>
        <p:spPr>
          <a:xfrm flipV="1">
            <a:off x="7684436" y="2508206"/>
            <a:ext cx="0" cy="548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743D9B-20FC-2749-A082-13F49F5B403C}"/>
              </a:ext>
            </a:extLst>
          </p:cNvPr>
          <p:cNvCxnSpPr>
            <a:cxnSpLocks/>
          </p:cNvCxnSpPr>
          <p:nvPr/>
        </p:nvCxnSpPr>
        <p:spPr>
          <a:xfrm>
            <a:off x="7316339" y="2542533"/>
            <a:ext cx="37490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4CC2A6-25A7-4346-9009-0542CFDEC027}"/>
              </a:ext>
            </a:extLst>
          </p:cNvPr>
          <p:cNvCxnSpPr>
            <a:cxnSpLocks/>
          </p:cNvCxnSpPr>
          <p:nvPr/>
        </p:nvCxnSpPr>
        <p:spPr>
          <a:xfrm>
            <a:off x="7974721" y="1888461"/>
            <a:ext cx="7413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C72838-5DD2-1349-AF3F-11C76B222673}"/>
              </a:ext>
            </a:extLst>
          </p:cNvPr>
          <p:cNvCxnSpPr>
            <a:cxnSpLocks/>
          </p:cNvCxnSpPr>
          <p:nvPr/>
        </p:nvCxnSpPr>
        <p:spPr>
          <a:xfrm flipV="1">
            <a:off x="8697064" y="1556218"/>
            <a:ext cx="0" cy="33224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6AF3E1-F149-304C-B2D5-23D0C57A721A}"/>
              </a:ext>
            </a:extLst>
          </p:cNvPr>
          <p:cNvCxnSpPr>
            <a:cxnSpLocks/>
          </p:cNvCxnSpPr>
          <p:nvPr/>
        </p:nvCxnSpPr>
        <p:spPr>
          <a:xfrm flipH="1" flipV="1">
            <a:off x="8697064" y="1019175"/>
            <a:ext cx="3175" cy="2103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FB026C5-88AA-E348-BBAE-AC52249B0F37}"/>
              </a:ext>
            </a:extLst>
          </p:cNvPr>
          <p:cNvCxnSpPr>
            <a:cxnSpLocks/>
          </p:cNvCxnSpPr>
          <p:nvPr/>
        </p:nvCxnSpPr>
        <p:spPr>
          <a:xfrm flipV="1">
            <a:off x="7982660" y="1870544"/>
            <a:ext cx="0" cy="25353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68175E2-F38D-2347-9E41-709F20DC4485}"/>
              </a:ext>
            </a:extLst>
          </p:cNvPr>
          <p:cNvSpPr/>
          <p:nvPr/>
        </p:nvSpPr>
        <p:spPr>
          <a:xfrm>
            <a:off x="8395312" y="753541"/>
            <a:ext cx="603504" cy="182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AC60BD-7A40-5640-AE6C-33B0791AA1D0}"/>
              </a:ext>
            </a:extLst>
          </p:cNvPr>
          <p:cNvCxnSpPr>
            <a:cxnSpLocks/>
          </p:cNvCxnSpPr>
          <p:nvPr/>
        </p:nvCxnSpPr>
        <p:spPr>
          <a:xfrm flipV="1">
            <a:off x="8698347" y="557831"/>
            <a:ext cx="0" cy="1920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9AFFD2-584E-CF4F-B1D1-0FFD6197F205}"/>
              </a:ext>
            </a:extLst>
          </p:cNvPr>
          <p:cNvCxnSpPr>
            <a:cxnSpLocks/>
          </p:cNvCxnSpPr>
          <p:nvPr/>
        </p:nvCxnSpPr>
        <p:spPr>
          <a:xfrm flipV="1">
            <a:off x="8699856" y="396777"/>
            <a:ext cx="0" cy="1737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BAF176-12CC-CD45-906C-6753DE6B4590}"/>
              </a:ext>
            </a:extLst>
          </p:cNvPr>
          <p:cNvCxnSpPr>
            <a:cxnSpLocks/>
          </p:cNvCxnSpPr>
          <p:nvPr/>
        </p:nvCxnSpPr>
        <p:spPr>
          <a:xfrm flipV="1">
            <a:off x="8694404" y="121920"/>
            <a:ext cx="0" cy="1554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A6EEF1-AA71-824D-A928-1CDCD9AAF94E}"/>
              </a:ext>
            </a:extLst>
          </p:cNvPr>
          <p:cNvCxnSpPr>
            <a:cxnSpLocks/>
          </p:cNvCxnSpPr>
          <p:nvPr/>
        </p:nvCxnSpPr>
        <p:spPr>
          <a:xfrm>
            <a:off x="8686015" y="157480"/>
            <a:ext cx="1997225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FB39FC-D0C5-5549-917B-99C9FC80F41A}"/>
              </a:ext>
            </a:extLst>
          </p:cNvPr>
          <p:cNvCxnSpPr>
            <a:cxnSpLocks/>
          </p:cNvCxnSpPr>
          <p:nvPr/>
        </p:nvCxnSpPr>
        <p:spPr>
          <a:xfrm flipV="1">
            <a:off x="10662920" y="124386"/>
            <a:ext cx="0" cy="6050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llout: Left Arrow 8">
            <a:extLst>
              <a:ext uri="{FF2B5EF4-FFF2-40B4-BE49-F238E27FC236}">
                <a16:creationId xmlns:a16="http://schemas.microsoft.com/office/drawing/2014/main" id="{3AEAEA3B-BA11-3E43-9211-944DFC84C7A3}"/>
              </a:ext>
            </a:extLst>
          </p:cNvPr>
          <p:cNvSpPr/>
          <p:nvPr/>
        </p:nvSpPr>
        <p:spPr>
          <a:xfrm flipH="1">
            <a:off x="8280537" y="23606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62" name="Callout: Left Arrow 8">
            <a:extLst>
              <a:ext uri="{FF2B5EF4-FFF2-40B4-BE49-F238E27FC236}">
                <a16:creationId xmlns:a16="http://schemas.microsoft.com/office/drawing/2014/main" id="{32CFE14B-A8FD-8346-A73A-5FCE84E11BDB}"/>
              </a:ext>
            </a:extLst>
          </p:cNvPr>
          <p:cNvSpPr/>
          <p:nvPr/>
        </p:nvSpPr>
        <p:spPr>
          <a:xfrm flipH="1">
            <a:off x="9280504" y="139622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D9EDC52-038A-4E4C-8A7A-492CB5F91A5E}"/>
              </a:ext>
            </a:extLst>
          </p:cNvPr>
          <p:cNvCxnSpPr>
            <a:cxnSpLocks/>
          </p:cNvCxnSpPr>
          <p:nvPr/>
        </p:nvCxnSpPr>
        <p:spPr>
          <a:xfrm>
            <a:off x="9951720" y="1226040"/>
            <a:ext cx="212030" cy="221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llout: Left Arrow 8">
            <a:extLst>
              <a:ext uri="{FF2B5EF4-FFF2-40B4-BE49-F238E27FC236}">
                <a16:creationId xmlns:a16="http://schemas.microsoft.com/office/drawing/2014/main" id="{58BEEFEF-BC70-1C4B-B032-211C2E2D4059}"/>
              </a:ext>
            </a:extLst>
          </p:cNvPr>
          <p:cNvSpPr/>
          <p:nvPr/>
        </p:nvSpPr>
        <p:spPr>
          <a:xfrm flipH="1">
            <a:off x="7182469" y="1226040"/>
            <a:ext cx="920647" cy="2232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0971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cs typeface="Calibri"/>
              </a:rPr>
              <a:t>Addr</a:t>
            </a:r>
            <a:r>
              <a:rPr lang="en-US" sz="1200" b="1" dirty="0">
                <a:cs typeface="Calibri"/>
              </a:rPr>
              <a:t> ADD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76" name="Callout: Left Arrow 8">
            <a:extLst>
              <a:ext uri="{FF2B5EF4-FFF2-40B4-BE49-F238E27FC236}">
                <a16:creationId xmlns:a16="http://schemas.microsoft.com/office/drawing/2014/main" id="{0427CE22-4DB2-E842-8499-06392548753D}"/>
              </a:ext>
            </a:extLst>
          </p:cNvPr>
          <p:cNvSpPr/>
          <p:nvPr/>
        </p:nvSpPr>
        <p:spPr>
          <a:xfrm flipH="1">
            <a:off x="5461606" y="2659349"/>
            <a:ext cx="1173611" cy="22321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901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Select 0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77" name="Callout: Left Arrow 8">
            <a:extLst>
              <a:ext uri="{FF2B5EF4-FFF2-40B4-BE49-F238E27FC236}">
                <a16:creationId xmlns:a16="http://schemas.microsoft.com/office/drawing/2014/main" id="{5802EEC2-8C29-7A42-AB71-9C9686CF2152}"/>
              </a:ext>
            </a:extLst>
          </p:cNvPr>
          <p:cNvSpPr/>
          <p:nvPr/>
        </p:nvSpPr>
        <p:spPr>
          <a:xfrm>
            <a:off x="8801017" y="2668561"/>
            <a:ext cx="999642" cy="19235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202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SRC1OUT</a:t>
            </a:r>
            <a:endParaRPr lang="en-US" sz="1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957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9" grpId="0" animBg="1"/>
      <p:bldP spid="61" grpId="0" animBg="1"/>
      <p:bldP spid="62" grpId="0" animBg="1"/>
      <p:bldP spid="75" grpId="0" animBg="1"/>
      <p:bldP spid="76" grpId="0" animBg="1"/>
      <p:bldP spid="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Table 80">
            <a:extLst>
              <a:ext uri="{FF2B5EF4-FFF2-40B4-BE49-F238E27FC236}">
                <a16:creationId xmlns:a16="http://schemas.microsoft.com/office/drawing/2014/main" id="{7B87E9DE-A916-8744-B8F9-42318A4F7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55259"/>
              </p:ext>
            </p:extLst>
          </p:nvPr>
        </p:nvGraphicFramePr>
        <p:xfrm>
          <a:off x="281655" y="4643249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 marL="0" marR="0" marT="0" marB="0"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unused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trapvec8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34284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pic>
        <p:nvPicPr>
          <p:cNvPr id="58" name="Picture 57" descr="Diagram, schematic&#10;&#10;Description automatically generated">
            <a:extLst>
              <a:ext uri="{FF2B5EF4-FFF2-40B4-BE49-F238E27FC236}">
                <a16:creationId xmlns:a16="http://schemas.microsoft.com/office/drawing/2014/main" id="{2B390ADB-406C-1445-9E2E-638DB6B15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00" y="2489"/>
            <a:ext cx="5926700" cy="6855511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 flipH="1">
            <a:off x="7578382" y="71750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8940924" y="3817094"/>
            <a:ext cx="603504" cy="117588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6844035" y="4807920"/>
            <a:ext cx="603504" cy="182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859619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TRAP</a:t>
            </a:r>
          </a:p>
          <a:p>
            <a:r>
              <a:rPr lang="en-US" dirty="0"/>
              <a:t>R7 &lt;= (PC)</a:t>
            </a:r>
          </a:p>
          <a:p>
            <a:r>
              <a:rPr lang="en-US" dirty="0"/>
              <a:t>PC &lt;= MEM[ZEXT(IR[7:0])]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GatePC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DRMUX selects [111]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LD.REG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MARMUX selects ZEXT(IR[7:0])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GateMARMUX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Assert MEM.EN &amp; 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LD.MDR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Gate.MDR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PCMUX selects bus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LD.PC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146805" y="4463608"/>
            <a:ext cx="0" cy="3411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7924936" y="3947632"/>
            <a:ext cx="0" cy="5354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125701" y="4463608"/>
            <a:ext cx="80467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7904829" y="3960332"/>
            <a:ext cx="9418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285411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620384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954151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267859" y="5193689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1581567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1916540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224908" y="5193689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2538615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2852498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174771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3495838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3822246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135954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4458227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4772944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086652" y="5193689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4CC2A6-25A7-4346-9009-0542CFDEC027}"/>
              </a:ext>
            </a:extLst>
          </p:cNvPr>
          <p:cNvCxnSpPr>
            <a:cxnSpLocks/>
          </p:cNvCxnSpPr>
          <p:nvPr/>
        </p:nvCxnSpPr>
        <p:spPr>
          <a:xfrm>
            <a:off x="7868982" y="1709832"/>
            <a:ext cx="5852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C72838-5DD2-1349-AF3F-11C76B222673}"/>
              </a:ext>
            </a:extLst>
          </p:cNvPr>
          <p:cNvCxnSpPr>
            <a:cxnSpLocks/>
          </p:cNvCxnSpPr>
          <p:nvPr/>
        </p:nvCxnSpPr>
        <p:spPr>
          <a:xfrm flipV="1">
            <a:off x="8460526" y="1555717"/>
            <a:ext cx="0" cy="1737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16AF3E1-F149-304C-B2D5-23D0C57A721A}"/>
              </a:ext>
            </a:extLst>
          </p:cNvPr>
          <p:cNvCxnSpPr>
            <a:cxnSpLocks/>
          </p:cNvCxnSpPr>
          <p:nvPr/>
        </p:nvCxnSpPr>
        <p:spPr>
          <a:xfrm flipH="1" flipV="1">
            <a:off x="8697064" y="1019175"/>
            <a:ext cx="3175" cy="2103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FB026C5-88AA-E348-BBAE-AC52249B0F37}"/>
              </a:ext>
            </a:extLst>
          </p:cNvPr>
          <p:cNvCxnSpPr>
            <a:cxnSpLocks/>
          </p:cNvCxnSpPr>
          <p:nvPr/>
        </p:nvCxnSpPr>
        <p:spPr>
          <a:xfrm flipV="1">
            <a:off x="7878505" y="167800"/>
            <a:ext cx="0" cy="155632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68175E2-F38D-2347-9E41-709F20DC4485}"/>
              </a:ext>
            </a:extLst>
          </p:cNvPr>
          <p:cNvSpPr/>
          <p:nvPr/>
        </p:nvSpPr>
        <p:spPr>
          <a:xfrm>
            <a:off x="8395312" y="753541"/>
            <a:ext cx="603504" cy="182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Callout: Left Arrow 8">
            <a:extLst>
              <a:ext uri="{FF2B5EF4-FFF2-40B4-BE49-F238E27FC236}">
                <a16:creationId xmlns:a16="http://schemas.microsoft.com/office/drawing/2014/main" id="{B1197575-9726-2C47-9505-1BF4AB3C35AE}"/>
              </a:ext>
            </a:extLst>
          </p:cNvPr>
          <p:cNvSpPr/>
          <p:nvPr/>
        </p:nvSpPr>
        <p:spPr>
          <a:xfrm flipH="1">
            <a:off x="5811608" y="199644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72" name="Callout: Left Arrow 8">
            <a:extLst>
              <a:ext uri="{FF2B5EF4-FFF2-40B4-BE49-F238E27FC236}">
                <a16:creationId xmlns:a16="http://schemas.microsoft.com/office/drawing/2014/main" id="{0C8BA421-2246-AF45-B236-EA1698DFDBC4}"/>
              </a:ext>
            </a:extLst>
          </p:cNvPr>
          <p:cNvSpPr/>
          <p:nvPr/>
        </p:nvSpPr>
        <p:spPr>
          <a:xfrm flipH="1">
            <a:off x="7517899" y="1203462"/>
            <a:ext cx="585216" cy="25643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303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bus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73" name="Callout: Left Arrow 8">
            <a:extLst>
              <a:ext uri="{FF2B5EF4-FFF2-40B4-BE49-F238E27FC236}">
                <a16:creationId xmlns:a16="http://schemas.microsoft.com/office/drawing/2014/main" id="{C665ADCB-ACFC-A846-9661-CC1E22DA2FB3}"/>
              </a:ext>
            </a:extLst>
          </p:cNvPr>
          <p:cNvSpPr/>
          <p:nvPr/>
        </p:nvSpPr>
        <p:spPr>
          <a:xfrm flipH="1">
            <a:off x="5423778" y="735452"/>
            <a:ext cx="1169451" cy="22319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217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ZEXT(IR[7:0])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D034306-91C5-5345-8FB3-5F0AC202098D}"/>
              </a:ext>
            </a:extLst>
          </p:cNvPr>
          <p:cNvCxnSpPr>
            <a:cxnSpLocks/>
          </p:cNvCxnSpPr>
          <p:nvPr/>
        </p:nvCxnSpPr>
        <p:spPr>
          <a:xfrm>
            <a:off x="7065783" y="143325"/>
            <a:ext cx="4617720" cy="7941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4BA4218-C5EF-1C4C-B653-949D57165BDA}"/>
              </a:ext>
            </a:extLst>
          </p:cNvPr>
          <p:cNvCxnSpPr>
            <a:cxnSpLocks/>
          </p:cNvCxnSpPr>
          <p:nvPr/>
        </p:nvCxnSpPr>
        <p:spPr>
          <a:xfrm flipV="1">
            <a:off x="7092319" y="389613"/>
            <a:ext cx="0" cy="3586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D4CCD83-4A30-1F44-98EC-EC44558891FD}"/>
              </a:ext>
            </a:extLst>
          </p:cNvPr>
          <p:cNvCxnSpPr>
            <a:cxnSpLocks/>
          </p:cNvCxnSpPr>
          <p:nvPr/>
        </p:nvCxnSpPr>
        <p:spPr>
          <a:xfrm flipH="1" flipV="1">
            <a:off x="7087003" y="155837"/>
            <a:ext cx="3976" cy="1206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5CBB228-BEB4-B543-8DBC-69230C78A1F8}"/>
              </a:ext>
            </a:extLst>
          </p:cNvPr>
          <p:cNvCxnSpPr>
            <a:cxnSpLocks/>
          </p:cNvCxnSpPr>
          <p:nvPr/>
        </p:nvCxnSpPr>
        <p:spPr>
          <a:xfrm flipH="1" flipV="1">
            <a:off x="11678561" y="113413"/>
            <a:ext cx="10994" cy="5431536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048D91F-B0E7-6A4F-A215-9D2DB62083B6}"/>
              </a:ext>
            </a:extLst>
          </p:cNvPr>
          <p:cNvCxnSpPr>
            <a:cxnSpLocks/>
          </p:cNvCxnSpPr>
          <p:nvPr/>
        </p:nvCxnSpPr>
        <p:spPr>
          <a:xfrm>
            <a:off x="8468831" y="5516811"/>
            <a:ext cx="3250352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48121D1-50E7-CF46-A99D-8740A1C2A15D}"/>
              </a:ext>
            </a:extLst>
          </p:cNvPr>
          <p:cNvCxnSpPr>
            <a:cxnSpLocks/>
          </p:cNvCxnSpPr>
          <p:nvPr/>
        </p:nvCxnSpPr>
        <p:spPr>
          <a:xfrm flipV="1">
            <a:off x="8494565" y="5544949"/>
            <a:ext cx="0" cy="4035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llout: Left Arrow 8">
            <a:extLst>
              <a:ext uri="{FF2B5EF4-FFF2-40B4-BE49-F238E27FC236}">
                <a16:creationId xmlns:a16="http://schemas.microsoft.com/office/drawing/2014/main" id="{329A59D1-A671-DF40-A3EC-596AE6F48C68}"/>
              </a:ext>
            </a:extLst>
          </p:cNvPr>
          <p:cNvSpPr/>
          <p:nvPr/>
        </p:nvSpPr>
        <p:spPr>
          <a:xfrm>
            <a:off x="9350508" y="6011266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pic>
        <p:nvPicPr>
          <p:cNvPr id="120" name="Picture 22">
            <a:extLst>
              <a:ext uri="{FF2B5EF4-FFF2-40B4-BE49-F238E27FC236}">
                <a16:creationId xmlns:a16="http://schemas.microsoft.com/office/drawing/2014/main" id="{DE48BB10-A48C-444B-ADBB-49F3C4DA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55" y="5891669"/>
            <a:ext cx="610659" cy="610659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2E9E22F-E79A-0447-9CBE-8196099F74A6}"/>
              </a:ext>
            </a:extLst>
          </p:cNvPr>
          <p:cNvCxnSpPr>
            <a:cxnSpLocks/>
          </p:cNvCxnSpPr>
          <p:nvPr/>
        </p:nvCxnSpPr>
        <p:spPr>
          <a:xfrm>
            <a:off x="8265753" y="6388809"/>
            <a:ext cx="2468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61721A6-71EC-E842-AAB5-07B9695C55E3}"/>
              </a:ext>
            </a:extLst>
          </p:cNvPr>
          <p:cNvCxnSpPr>
            <a:cxnSpLocks/>
          </p:cNvCxnSpPr>
          <p:nvPr/>
        </p:nvCxnSpPr>
        <p:spPr>
          <a:xfrm>
            <a:off x="6635261" y="6472911"/>
            <a:ext cx="4389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962AF43-162A-0F44-AE7D-E3A440532A00}"/>
              </a:ext>
            </a:extLst>
          </p:cNvPr>
          <p:cNvCxnSpPr>
            <a:cxnSpLocks/>
          </p:cNvCxnSpPr>
          <p:nvPr/>
        </p:nvCxnSpPr>
        <p:spPr>
          <a:xfrm flipV="1">
            <a:off x="6647111" y="5823969"/>
            <a:ext cx="0" cy="2278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F9331F5-E5C6-0A4E-AAA0-F13F3970BDE0}"/>
              </a:ext>
            </a:extLst>
          </p:cNvPr>
          <p:cNvSpPr/>
          <p:nvPr/>
        </p:nvSpPr>
        <p:spPr>
          <a:xfrm>
            <a:off x="6503833" y="6054263"/>
            <a:ext cx="438979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4811D84-5D1C-7149-810A-90B7886264B3}"/>
              </a:ext>
            </a:extLst>
          </p:cNvPr>
          <p:cNvCxnSpPr>
            <a:cxnSpLocks/>
          </p:cNvCxnSpPr>
          <p:nvPr/>
        </p:nvCxnSpPr>
        <p:spPr>
          <a:xfrm>
            <a:off x="6635261" y="5516811"/>
            <a:ext cx="1859304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C8D53D-3E5C-4447-9E3E-A1C0760674E2}"/>
              </a:ext>
            </a:extLst>
          </p:cNvPr>
          <p:cNvCxnSpPr>
            <a:cxnSpLocks/>
          </p:cNvCxnSpPr>
          <p:nvPr/>
        </p:nvCxnSpPr>
        <p:spPr>
          <a:xfrm flipV="1">
            <a:off x="8494565" y="6219887"/>
            <a:ext cx="0" cy="1636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BFECEB1-08CD-8048-8663-61B1AE0E5E99}"/>
              </a:ext>
            </a:extLst>
          </p:cNvPr>
          <p:cNvSpPr/>
          <p:nvPr/>
        </p:nvSpPr>
        <p:spPr>
          <a:xfrm>
            <a:off x="8274607" y="6040835"/>
            <a:ext cx="393192" cy="173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AC95A23-EC9F-2249-B0F9-E4D630A4A834}"/>
              </a:ext>
            </a:extLst>
          </p:cNvPr>
          <p:cNvCxnSpPr>
            <a:cxnSpLocks/>
          </p:cNvCxnSpPr>
          <p:nvPr/>
        </p:nvCxnSpPr>
        <p:spPr>
          <a:xfrm flipH="1" flipV="1">
            <a:off x="6193676" y="2093205"/>
            <a:ext cx="3245" cy="238989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6D8E1FD-98A8-7844-BA00-473C7A2D9E28}"/>
              </a:ext>
            </a:extLst>
          </p:cNvPr>
          <p:cNvCxnSpPr>
            <a:cxnSpLocks/>
          </p:cNvCxnSpPr>
          <p:nvPr/>
        </p:nvCxnSpPr>
        <p:spPr>
          <a:xfrm>
            <a:off x="6211225" y="4463608"/>
            <a:ext cx="9345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1C972A0-EDD7-3C43-9C23-01883EE02E5C}"/>
              </a:ext>
            </a:extLst>
          </p:cNvPr>
          <p:cNvCxnSpPr>
            <a:cxnSpLocks/>
          </p:cNvCxnSpPr>
          <p:nvPr/>
        </p:nvCxnSpPr>
        <p:spPr>
          <a:xfrm flipV="1">
            <a:off x="6196921" y="1390062"/>
            <a:ext cx="0" cy="4297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EB3A4AE-F34E-A443-996F-EFD3D0AE38BC}"/>
              </a:ext>
            </a:extLst>
          </p:cNvPr>
          <p:cNvCxnSpPr>
            <a:cxnSpLocks/>
          </p:cNvCxnSpPr>
          <p:nvPr/>
        </p:nvCxnSpPr>
        <p:spPr>
          <a:xfrm flipV="1">
            <a:off x="6906301" y="1075672"/>
            <a:ext cx="0" cy="3474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F299F39-4912-7A40-8A4A-529435781978}"/>
              </a:ext>
            </a:extLst>
          </p:cNvPr>
          <p:cNvCxnSpPr>
            <a:cxnSpLocks/>
          </p:cNvCxnSpPr>
          <p:nvPr/>
        </p:nvCxnSpPr>
        <p:spPr>
          <a:xfrm>
            <a:off x="6204497" y="1407423"/>
            <a:ext cx="7151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E02385C-D017-B146-BA97-434C1D9C63B2}"/>
              </a:ext>
            </a:extLst>
          </p:cNvPr>
          <p:cNvCxnSpPr>
            <a:cxnSpLocks/>
          </p:cNvCxnSpPr>
          <p:nvPr/>
        </p:nvCxnSpPr>
        <p:spPr>
          <a:xfrm flipV="1">
            <a:off x="6644055" y="6322954"/>
            <a:ext cx="0" cy="1645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CDDF413-99BE-864C-A22F-9FAB45154196}"/>
              </a:ext>
            </a:extLst>
          </p:cNvPr>
          <p:cNvCxnSpPr>
            <a:cxnSpLocks/>
          </p:cNvCxnSpPr>
          <p:nvPr/>
        </p:nvCxnSpPr>
        <p:spPr>
          <a:xfrm flipV="1">
            <a:off x="6654606" y="5482523"/>
            <a:ext cx="0" cy="22184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7860D39-94D8-3241-97E0-E212DCE6EFB2}"/>
              </a:ext>
            </a:extLst>
          </p:cNvPr>
          <p:cNvCxnSpPr>
            <a:cxnSpLocks/>
          </p:cNvCxnSpPr>
          <p:nvPr/>
        </p:nvCxnSpPr>
        <p:spPr>
          <a:xfrm flipV="1">
            <a:off x="8698347" y="557831"/>
            <a:ext cx="0" cy="1920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62DD3A9-C227-F24A-BE05-0BE4D4528E82}"/>
              </a:ext>
            </a:extLst>
          </p:cNvPr>
          <p:cNvCxnSpPr>
            <a:cxnSpLocks/>
          </p:cNvCxnSpPr>
          <p:nvPr/>
        </p:nvCxnSpPr>
        <p:spPr>
          <a:xfrm flipV="1">
            <a:off x="8699856" y="396777"/>
            <a:ext cx="0" cy="1737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578DC03-B49F-494F-97E3-B0E87D93C952}"/>
              </a:ext>
            </a:extLst>
          </p:cNvPr>
          <p:cNvCxnSpPr>
            <a:cxnSpLocks/>
          </p:cNvCxnSpPr>
          <p:nvPr/>
        </p:nvCxnSpPr>
        <p:spPr>
          <a:xfrm flipV="1">
            <a:off x="8694404" y="121920"/>
            <a:ext cx="0" cy="1554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7A1D052-FA01-CE4B-89F4-1ADD4B58ADB3}"/>
              </a:ext>
            </a:extLst>
          </p:cNvPr>
          <p:cNvCxnSpPr>
            <a:cxnSpLocks/>
          </p:cNvCxnSpPr>
          <p:nvPr/>
        </p:nvCxnSpPr>
        <p:spPr>
          <a:xfrm>
            <a:off x="8686015" y="157480"/>
            <a:ext cx="1997225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B99ADBA-B85A-A549-8D10-DC59F3AD3FFE}"/>
              </a:ext>
            </a:extLst>
          </p:cNvPr>
          <p:cNvCxnSpPr>
            <a:cxnSpLocks/>
          </p:cNvCxnSpPr>
          <p:nvPr/>
        </p:nvCxnSpPr>
        <p:spPr>
          <a:xfrm flipV="1">
            <a:off x="10662920" y="124386"/>
            <a:ext cx="0" cy="6050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llout: Left Arrow 8">
            <a:extLst>
              <a:ext uri="{FF2B5EF4-FFF2-40B4-BE49-F238E27FC236}">
                <a16:creationId xmlns:a16="http://schemas.microsoft.com/office/drawing/2014/main" id="{9F87C31B-382F-0944-A3D6-3F706AA50A32}"/>
              </a:ext>
            </a:extLst>
          </p:cNvPr>
          <p:cNvSpPr/>
          <p:nvPr/>
        </p:nvSpPr>
        <p:spPr>
          <a:xfrm flipH="1">
            <a:off x="8280537" y="23606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45" name="Callout: Left Arrow 8">
            <a:extLst>
              <a:ext uri="{FF2B5EF4-FFF2-40B4-BE49-F238E27FC236}">
                <a16:creationId xmlns:a16="http://schemas.microsoft.com/office/drawing/2014/main" id="{BC201FE3-3E11-974D-B97B-8A07027A4EA9}"/>
              </a:ext>
            </a:extLst>
          </p:cNvPr>
          <p:cNvSpPr/>
          <p:nvPr/>
        </p:nvSpPr>
        <p:spPr>
          <a:xfrm flipH="1">
            <a:off x="9280504" y="139622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ADFDF15-F615-084C-9540-E3258BCD8F47}"/>
              </a:ext>
            </a:extLst>
          </p:cNvPr>
          <p:cNvCxnSpPr>
            <a:cxnSpLocks/>
          </p:cNvCxnSpPr>
          <p:nvPr/>
        </p:nvCxnSpPr>
        <p:spPr>
          <a:xfrm>
            <a:off x="9951720" y="1226040"/>
            <a:ext cx="212030" cy="221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llout: Left Arrow 8">
            <a:extLst>
              <a:ext uri="{FF2B5EF4-FFF2-40B4-BE49-F238E27FC236}">
                <a16:creationId xmlns:a16="http://schemas.microsoft.com/office/drawing/2014/main" id="{8DA80108-C899-7147-B844-EC22AA846993}"/>
              </a:ext>
            </a:extLst>
          </p:cNvPr>
          <p:cNvSpPr/>
          <p:nvPr/>
        </p:nvSpPr>
        <p:spPr>
          <a:xfrm flipH="1">
            <a:off x="5495903" y="6010942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148" name="Callout: Left Arrow 8">
            <a:extLst>
              <a:ext uri="{FF2B5EF4-FFF2-40B4-BE49-F238E27FC236}">
                <a16:creationId xmlns:a16="http://schemas.microsoft.com/office/drawing/2014/main" id="{19107F26-3496-B041-B7CF-2DA0183BA523}"/>
              </a:ext>
            </a:extLst>
          </p:cNvPr>
          <p:cNvSpPr/>
          <p:nvPr/>
        </p:nvSpPr>
        <p:spPr>
          <a:xfrm flipH="1">
            <a:off x="5670699" y="5635126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62120B7-41FC-6846-92D1-AB18A90D322E}"/>
              </a:ext>
            </a:extLst>
          </p:cNvPr>
          <p:cNvCxnSpPr>
            <a:cxnSpLocks/>
          </p:cNvCxnSpPr>
          <p:nvPr/>
        </p:nvCxnSpPr>
        <p:spPr>
          <a:xfrm>
            <a:off x="7868982" y="149602"/>
            <a:ext cx="3853930" cy="0"/>
          </a:xfrm>
          <a:prstGeom prst="line">
            <a:avLst/>
          </a:prstGeom>
          <a:ln w="730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9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9" grpId="0" animBg="1"/>
      <p:bldP spid="61" grpId="0" animBg="1"/>
      <p:bldP spid="72" grpId="0" animBg="1"/>
      <p:bldP spid="73" grpId="0" animBg="1"/>
      <p:bldP spid="119" grpId="0" animBg="1"/>
      <p:bldP spid="124" grpId="0" animBg="1"/>
      <p:bldP spid="127" grpId="0" animBg="1"/>
      <p:bldP spid="144" grpId="0" animBg="1"/>
      <p:bldP spid="145" grpId="0" animBg="1"/>
      <p:bldP spid="147" grpId="0" animBg="1"/>
      <p:bldP spid="1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9236C8-7210-7B45-B313-C28A8E2B983D}"/>
              </a:ext>
            </a:extLst>
          </p:cNvPr>
          <p:cNvSpPr txBox="1"/>
          <p:nvPr/>
        </p:nvSpPr>
        <p:spPr>
          <a:xfrm>
            <a:off x="6609691" y="4470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40336-CEF1-7945-BBC8-FF04F0A7D065}"/>
              </a:ext>
            </a:extLst>
          </p:cNvPr>
          <p:cNvSpPr txBox="1"/>
          <p:nvPr/>
        </p:nvSpPr>
        <p:spPr>
          <a:xfrm>
            <a:off x="6609691" y="448265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A8D88A-5C59-8440-8762-EB5700313270}"/>
              </a:ext>
            </a:extLst>
          </p:cNvPr>
          <p:cNvCxnSpPr>
            <a:cxnSpLocks/>
          </p:cNvCxnSpPr>
          <p:nvPr/>
        </p:nvCxnSpPr>
        <p:spPr>
          <a:xfrm>
            <a:off x="7382538" y="3421911"/>
            <a:ext cx="52808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4C30DC-CFE1-4640-B23D-B11173ECBEE0}"/>
              </a:ext>
            </a:extLst>
          </p:cNvPr>
          <p:cNvCxnSpPr>
            <a:cxnSpLocks/>
          </p:cNvCxnSpPr>
          <p:nvPr/>
        </p:nvCxnSpPr>
        <p:spPr>
          <a:xfrm flipH="1">
            <a:off x="6760534" y="3738230"/>
            <a:ext cx="1" cy="73276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7176F3-E301-684B-8F2F-CF4B778B2F89}"/>
              </a:ext>
            </a:extLst>
          </p:cNvPr>
          <p:cNvCxnSpPr/>
          <p:nvPr/>
        </p:nvCxnSpPr>
        <p:spPr>
          <a:xfrm>
            <a:off x="4249483" y="3429000"/>
            <a:ext cx="183943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riangle 3">
            <a:extLst>
              <a:ext uri="{FF2B5EF4-FFF2-40B4-BE49-F238E27FC236}">
                <a16:creationId xmlns:a16="http://schemas.microsoft.com/office/drawing/2014/main" id="{0D1ECD46-EB77-DC48-816E-9A43E9141D5D}"/>
              </a:ext>
            </a:extLst>
          </p:cNvPr>
          <p:cNvSpPr/>
          <p:nvPr/>
        </p:nvSpPr>
        <p:spPr>
          <a:xfrm rot="5400000">
            <a:off x="6099544" y="2764465"/>
            <a:ext cx="1321981" cy="1329070"/>
          </a:xfrm>
          <a:prstGeom prst="triangle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16D9DB-2C9E-A448-8DD6-A493C776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736BF-1B83-8F41-B0FD-5A9FC2B7AB81}"/>
              </a:ext>
            </a:extLst>
          </p:cNvPr>
          <p:cNvSpPr txBox="1"/>
          <p:nvPr/>
        </p:nvSpPr>
        <p:spPr>
          <a:xfrm>
            <a:off x="3924683" y="32372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3F51F-1FE6-F946-B11A-D22132B8B8CF}"/>
              </a:ext>
            </a:extLst>
          </p:cNvPr>
          <p:cNvSpPr txBox="1"/>
          <p:nvPr/>
        </p:nvSpPr>
        <p:spPr>
          <a:xfrm>
            <a:off x="7910621" y="32372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9DDB4-AA31-7847-9E2A-340E4CF5A403}"/>
              </a:ext>
            </a:extLst>
          </p:cNvPr>
          <p:cNvSpPr txBox="1"/>
          <p:nvPr/>
        </p:nvSpPr>
        <p:spPr>
          <a:xfrm>
            <a:off x="7936681" y="3244334"/>
            <a:ext cx="2920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F0D80265-0278-1346-8307-1E424345B979}"/>
              </a:ext>
            </a:extLst>
          </p:cNvPr>
          <p:cNvSpPr/>
          <p:nvPr/>
        </p:nvSpPr>
        <p:spPr>
          <a:xfrm>
            <a:off x="7133173" y="1763901"/>
            <a:ext cx="3212305" cy="1288679"/>
          </a:xfrm>
          <a:prstGeom prst="wedgeRoundRectCallout">
            <a:avLst/>
          </a:prstGeom>
          <a:ln w="222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Z</a:t>
            </a:r>
            <a:r>
              <a:rPr lang="en-US" dirty="0"/>
              <a:t> means high impendence, effectively blocking the flow of electrons (closes the gate)</a:t>
            </a:r>
          </a:p>
        </p:txBody>
      </p:sp>
    </p:spTree>
    <p:extLst>
      <p:ext uri="{BB962C8B-B14F-4D97-AF65-F5344CB8AC3E}">
        <p14:creationId xmlns:p14="http://schemas.microsoft.com/office/powerpoint/2010/main" val="56286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E4B1-3589-EC43-AAEB-2DB3B41D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8C9162-0881-8247-A5D2-45ECCA132555}"/>
              </a:ext>
            </a:extLst>
          </p:cNvPr>
          <p:cNvCxnSpPr>
            <a:cxnSpLocks/>
          </p:cNvCxnSpPr>
          <p:nvPr/>
        </p:nvCxnSpPr>
        <p:spPr>
          <a:xfrm>
            <a:off x="2551814" y="2307265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4981E2-64CC-2249-87E8-DC7B3672737A}"/>
              </a:ext>
            </a:extLst>
          </p:cNvPr>
          <p:cNvCxnSpPr>
            <a:cxnSpLocks/>
          </p:cNvCxnSpPr>
          <p:nvPr/>
        </p:nvCxnSpPr>
        <p:spPr>
          <a:xfrm>
            <a:off x="2551814" y="2492744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BC23F0-0A88-3944-9B72-051303F761A9}"/>
              </a:ext>
            </a:extLst>
          </p:cNvPr>
          <p:cNvCxnSpPr>
            <a:cxnSpLocks/>
          </p:cNvCxnSpPr>
          <p:nvPr/>
        </p:nvCxnSpPr>
        <p:spPr>
          <a:xfrm>
            <a:off x="2551814" y="2678223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5722C4-DDA2-AA49-AA96-688BB2854B98}"/>
              </a:ext>
            </a:extLst>
          </p:cNvPr>
          <p:cNvCxnSpPr>
            <a:cxnSpLocks/>
          </p:cNvCxnSpPr>
          <p:nvPr/>
        </p:nvCxnSpPr>
        <p:spPr>
          <a:xfrm>
            <a:off x="2551814" y="2863702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B486ACE0-D81C-1149-8E9F-75D714801FA8}"/>
              </a:ext>
            </a:extLst>
          </p:cNvPr>
          <p:cNvSpPr/>
          <p:nvPr/>
        </p:nvSpPr>
        <p:spPr>
          <a:xfrm>
            <a:off x="2122967" y="2307265"/>
            <a:ext cx="202019" cy="556437"/>
          </a:xfrm>
          <a:prstGeom prst="leftBrace">
            <a:avLst/>
          </a:prstGeom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02019 w 202019"/>
                      <a:gd name="connsiteY0" fmla="*/ 556437 h 556437"/>
                      <a:gd name="connsiteX1" fmla="*/ 101009 w 202019"/>
                      <a:gd name="connsiteY1" fmla="*/ 539603 h 556437"/>
                      <a:gd name="connsiteX2" fmla="*/ 101010 w 202019"/>
                      <a:gd name="connsiteY2" fmla="*/ 295053 h 556437"/>
                      <a:gd name="connsiteX3" fmla="*/ 0 w 202019"/>
                      <a:gd name="connsiteY3" fmla="*/ 278219 h 556437"/>
                      <a:gd name="connsiteX4" fmla="*/ 101010 w 202019"/>
                      <a:gd name="connsiteY4" fmla="*/ 261385 h 556437"/>
                      <a:gd name="connsiteX5" fmla="*/ 101010 w 202019"/>
                      <a:gd name="connsiteY5" fmla="*/ 16834 h 556437"/>
                      <a:gd name="connsiteX6" fmla="*/ 202020 w 202019"/>
                      <a:gd name="connsiteY6" fmla="*/ 0 h 556437"/>
                      <a:gd name="connsiteX7" fmla="*/ 202019 w 202019"/>
                      <a:gd name="connsiteY7" fmla="*/ 556437 h 556437"/>
                      <a:gd name="connsiteX0" fmla="*/ 202019 w 202019"/>
                      <a:gd name="connsiteY0" fmla="*/ 556437 h 556437"/>
                      <a:gd name="connsiteX1" fmla="*/ 101009 w 202019"/>
                      <a:gd name="connsiteY1" fmla="*/ 539603 h 556437"/>
                      <a:gd name="connsiteX2" fmla="*/ 101010 w 202019"/>
                      <a:gd name="connsiteY2" fmla="*/ 295053 h 556437"/>
                      <a:gd name="connsiteX3" fmla="*/ 0 w 202019"/>
                      <a:gd name="connsiteY3" fmla="*/ 278219 h 556437"/>
                      <a:gd name="connsiteX4" fmla="*/ 101010 w 202019"/>
                      <a:gd name="connsiteY4" fmla="*/ 261385 h 556437"/>
                      <a:gd name="connsiteX5" fmla="*/ 101010 w 202019"/>
                      <a:gd name="connsiteY5" fmla="*/ 16834 h 556437"/>
                      <a:gd name="connsiteX6" fmla="*/ 202020 w 202019"/>
                      <a:gd name="connsiteY6" fmla="*/ 0 h 556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2019" h="556437" stroke="0" extrusionOk="0">
                        <a:moveTo>
                          <a:pt x="202019" y="556437"/>
                        </a:moveTo>
                        <a:cubicBezTo>
                          <a:pt x="144958" y="555651"/>
                          <a:pt x="100219" y="549197"/>
                          <a:pt x="101009" y="539603"/>
                        </a:cubicBezTo>
                        <a:cubicBezTo>
                          <a:pt x="117824" y="461626"/>
                          <a:pt x="97679" y="376676"/>
                          <a:pt x="101010" y="295053"/>
                        </a:cubicBezTo>
                        <a:cubicBezTo>
                          <a:pt x="95879" y="290766"/>
                          <a:pt x="53905" y="288614"/>
                          <a:pt x="0" y="278219"/>
                        </a:cubicBezTo>
                        <a:cubicBezTo>
                          <a:pt x="53687" y="277070"/>
                          <a:pt x="102988" y="271627"/>
                          <a:pt x="101010" y="261385"/>
                        </a:cubicBezTo>
                        <a:cubicBezTo>
                          <a:pt x="82493" y="198094"/>
                          <a:pt x="120397" y="119387"/>
                          <a:pt x="101010" y="16834"/>
                        </a:cubicBezTo>
                        <a:cubicBezTo>
                          <a:pt x="106904" y="-2055"/>
                          <a:pt x="140387" y="5138"/>
                          <a:pt x="202020" y="0"/>
                        </a:cubicBezTo>
                        <a:cubicBezTo>
                          <a:pt x="224107" y="189416"/>
                          <a:pt x="189812" y="391151"/>
                          <a:pt x="202019" y="556437"/>
                        </a:cubicBezTo>
                        <a:close/>
                      </a:path>
                      <a:path w="202019" h="556437" fill="none" extrusionOk="0">
                        <a:moveTo>
                          <a:pt x="202019" y="556437"/>
                        </a:moveTo>
                        <a:cubicBezTo>
                          <a:pt x="145302" y="555357"/>
                          <a:pt x="101402" y="551619"/>
                          <a:pt x="101009" y="539603"/>
                        </a:cubicBezTo>
                        <a:cubicBezTo>
                          <a:pt x="85749" y="457213"/>
                          <a:pt x="101859" y="374243"/>
                          <a:pt x="101010" y="295053"/>
                        </a:cubicBezTo>
                        <a:cubicBezTo>
                          <a:pt x="103475" y="293413"/>
                          <a:pt x="62971" y="271119"/>
                          <a:pt x="0" y="278219"/>
                        </a:cubicBezTo>
                        <a:cubicBezTo>
                          <a:pt x="56268" y="277908"/>
                          <a:pt x="99616" y="270325"/>
                          <a:pt x="101010" y="261385"/>
                        </a:cubicBezTo>
                        <a:cubicBezTo>
                          <a:pt x="93838" y="187309"/>
                          <a:pt x="119258" y="72090"/>
                          <a:pt x="101010" y="16834"/>
                        </a:cubicBezTo>
                        <a:cubicBezTo>
                          <a:pt x="93440" y="2314"/>
                          <a:pt x="133862" y="-878"/>
                          <a:pt x="20202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5DAC6-2633-A244-9AF3-C1CE0B399980}"/>
              </a:ext>
            </a:extLst>
          </p:cNvPr>
          <p:cNvSpPr txBox="1"/>
          <p:nvPr/>
        </p:nvSpPr>
        <p:spPr>
          <a:xfrm>
            <a:off x="1350795" y="2400817"/>
            <a:ext cx="7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349822-A648-4348-A062-9E5D63CD06D4}"/>
              </a:ext>
            </a:extLst>
          </p:cNvPr>
          <p:cNvGrpSpPr/>
          <p:nvPr/>
        </p:nvGrpSpPr>
        <p:grpSpPr>
          <a:xfrm rot="16200000">
            <a:off x="1752287" y="3184136"/>
            <a:ext cx="2704340" cy="942752"/>
            <a:chOff x="2356888" y="3522922"/>
            <a:chExt cx="4885101" cy="170298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DED43B-5B37-5743-A79A-7215352883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65964" y="3300803"/>
              <a:ext cx="4" cy="175204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82B2005-0B11-154F-977B-D2CF16223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7939" y="4493143"/>
              <a:ext cx="1" cy="73276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2C46C0-AE0D-0244-9E03-52954AC6C350}"/>
                </a:ext>
              </a:extLst>
            </p:cNvPr>
            <p:cNvCxnSpPr/>
            <p:nvPr/>
          </p:nvCxnSpPr>
          <p:spPr>
            <a:xfrm>
              <a:off x="2356888" y="4183913"/>
              <a:ext cx="183943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57453DDE-860E-714F-9F18-04110C415454}"/>
                </a:ext>
              </a:extLst>
            </p:cNvPr>
            <p:cNvSpPr/>
            <p:nvPr/>
          </p:nvSpPr>
          <p:spPr>
            <a:xfrm rot="5400000">
              <a:off x="4206949" y="3519378"/>
              <a:ext cx="1321981" cy="1329070"/>
            </a:xfrm>
            <a:prstGeom prst="triangle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1B2B08-1326-8C4A-8872-7E0FAB3CD139}"/>
              </a:ext>
            </a:extLst>
          </p:cNvPr>
          <p:cNvGrpSpPr/>
          <p:nvPr/>
        </p:nvGrpSpPr>
        <p:grpSpPr>
          <a:xfrm rot="16200000">
            <a:off x="5289827" y="3522922"/>
            <a:ext cx="2026767" cy="942752"/>
            <a:chOff x="2356888" y="3522922"/>
            <a:chExt cx="3661137" cy="170298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67249F-1D47-804C-8119-3A8B9ECD4F13}"/>
                </a:ext>
              </a:extLst>
            </p:cNvPr>
            <p:cNvCxnSpPr>
              <a:cxnSpLocks/>
            </p:cNvCxnSpPr>
            <p:nvPr/>
          </p:nvCxnSpPr>
          <p:spPr>
            <a:xfrm>
              <a:off x="5489943" y="4176824"/>
              <a:ext cx="52808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C44AA4-3E70-0E46-8733-616CCEA1D8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7939" y="4493143"/>
              <a:ext cx="1" cy="73276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F2534F-8D04-2744-B20E-AE06E640EA2C}"/>
                </a:ext>
              </a:extLst>
            </p:cNvPr>
            <p:cNvCxnSpPr/>
            <p:nvPr/>
          </p:nvCxnSpPr>
          <p:spPr>
            <a:xfrm>
              <a:off x="2356888" y="4183913"/>
              <a:ext cx="183943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7F20C417-8DB8-CD48-AC1D-3CF16FFD7EFF}"/>
                </a:ext>
              </a:extLst>
            </p:cNvPr>
            <p:cNvSpPr/>
            <p:nvPr/>
          </p:nvSpPr>
          <p:spPr>
            <a:xfrm rot="5400000">
              <a:off x="4206949" y="3519378"/>
              <a:ext cx="1321981" cy="1329070"/>
            </a:xfrm>
            <a:prstGeom prst="triangle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E47AD3-8CB4-3B40-9586-49DD225E7601}"/>
              </a:ext>
            </a:extLst>
          </p:cNvPr>
          <p:cNvGrpSpPr/>
          <p:nvPr/>
        </p:nvGrpSpPr>
        <p:grpSpPr>
          <a:xfrm rot="16200000">
            <a:off x="8488578" y="3522923"/>
            <a:ext cx="2026767" cy="942752"/>
            <a:chOff x="2356888" y="3522922"/>
            <a:chExt cx="3661138" cy="170298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13F387B-A1F2-B24B-B518-DA07EE4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5489943" y="4176824"/>
              <a:ext cx="52808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1ED797-A44A-A645-8E88-6766AEF1A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7939" y="4493143"/>
              <a:ext cx="1" cy="73276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349063-2B19-A849-993B-6E042620CFD3}"/>
                </a:ext>
              </a:extLst>
            </p:cNvPr>
            <p:cNvCxnSpPr/>
            <p:nvPr/>
          </p:nvCxnSpPr>
          <p:spPr>
            <a:xfrm>
              <a:off x="2356888" y="4183913"/>
              <a:ext cx="183943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38480BE0-08B7-1849-8CF3-B635C1C6EA0E}"/>
                </a:ext>
              </a:extLst>
            </p:cNvPr>
            <p:cNvSpPr/>
            <p:nvPr/>
          </p:nvSpPr>
          <p:spPr>
            <a:xfrm rot="5400000">
              <a:off x="4206949" y="3519378"/>
              <a:ext cx="1321981" cy="1329070"/>
            </a:xfrm>
            <a:prstGeom prst="triangle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B1F2F6F-4BDA-8549-A1A2-166E8EF527CE}"/>
              </a:ext>
            </a:extLst>
          </p:cNvPr>
          <p:cNvSpPr txBox="1"/>
          <p:nvPr/>
        </p:nvSpPr>
        <p:spPr>
          <a:xfrm>
            <a:off x="2836215" y="500768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A[3:0]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756AFE-3B9F-BC42-AF1A-5CE39ADBBCEE}"/>
              </a:ext>
            </a:extLst>
          </p:cNvPr>
          <p:cNvSpPr txBox="1"/>
          <p:nvPr/>
        </p:nvSpPr>
        <p:spPr>
          <a:xfrm>
            <a:off x="6038893" y="500768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B[3:0]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898902-D5BC-E74A-A6C6-7559ED87CB34}"/>
              </a:ext>
            </a:extLst>
          </p:cNvPr>
          <p:cNvSpPr txBox="1"/>
          <p:nvPr/>
        </p:nvSpPr>
        <p:spPr>
          <a:xfrm>
            <a:off x="9241571" y="500768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C[3:0]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0D232F-7E88-F447-A08D-E99C151A5C10}"/>
              </a:ext>
            </a:extLst>
          </p:cNvPr>
          <p:cNvSpPr txBox="1"/>
          <p:nvPr/>
        </p:nvSpPr>
        <p:spPr>
          <a:xfrm>
            <a:off x="3584302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610CAB-1DED-2C4B-87ED-4D39525B22AA}"/>
              </a:ext>
            </a:extLst>
          </p:cNvPr>
          <p:cNvSpPr txBox="1"/>
          <p:nvPr/>
        </p:nvSpPr>
        <p:spPr>
          <a:xfrm>
            <a:off x="6721187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83BC5A-312D-2A47-BABE-1CD2A8599D14}"/>
              </a:ext>
            </a:extLst>
          </p:cNvPr>
          <p:cNvSpPr txBox="1"/>
          <p:nvPr/>
        </p:nvSpPr>
        <p:spPr>
          <a:xfrm>
            <a:off x="997333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3EB258-33F3-2748-B24D-6E1F6C716B9B}"/>
              </a:ext>
            </a:extLst>
          </p:cNvPr>
          <p:cNvSpPr txBox="1"/>
          <p:nvPr/>
        </p:nvSpPr>
        <p:spPr>
          <a:xfrm>
            <a:off x="9861128" y="211742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FADA23-BBE5-4E49-A4D2-0E8CB15A6DE9}"/>
              </a:ext>
            </a:extLst>
          </p:cNvPr>
          <p:cNvSpPr txBox="1"/>
          <p:nvPr/>
        </p:nvSpPr>
        <p:spPr>
          <a:xfrm>
            <a:off x="9861128" y="228884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C4FE8D-6CB2-0447-9B40-909CE715FBA2}"/>
              </a:ext>
            </a:extLst>
          </p:cNvPr>
          <p:cNvSpPr txBox="1"/>
          <p:nvPr/>
        </p:nvSpPr>
        <p:spPr>
          <a:xfrm>
            <a:off x="9861128" y="246026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7B2988-199D-4C4B-9F2C-578995A1B482}"/>
              </a:ext>
            </a:extLst>
          </p:cNvPr>
          <p:cNvSpPr txBox="1"/>
          <p:nvPr/>
        </p:nvSpPr>
        <p:spPr>
          <a:xfrm>
            <a:off x="9861128" y="263168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</a:t>
            </a: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37CB5AC3-4858-2146-B38C-684C3E185B4D}"/>
              </a:ext>
            </a:extLst>
          </p:cNvPr>
          <p:cNvSpPr/>
          <p:nvPr/>
        </p:nvSpPr>
        <p:spPr>
          <a:xfrm>
            <a:off x="6019080" y="2724767"/>
            <a:ext cx="349858" cy="31249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CA3D4C3E-FE3D-914E-90E4-FCBDBADAFC0B}"/>
              </a:ext>
            </a:extLst>
          </p:cNvPr>
          <p:cNvSpPr/>
          <p:nvPr/>
        </p:nvSpPr>
        <p:spPr>
          <a:xfrm>
            <a:off x="9217831" y="2719236"/>
            <a:ext cx="349858" cy="31249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9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E4B1-3589-EC43-AAEB-2DB3B41D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8C9162-0881-8247-A5D2-45ECCA132555}"/>
              </a:ext>
            </a:extLst>
          </p:cNvPr>
          <p:cNvCxnSpPr>
            <a:cxnSpLocks/>
          </p:cNvCxnSpPr>
          <p:nvPr/>
        </p:nvCxnSpPr>
        <p:spPr>
          <a:xfrm>
            <a:off x="2551814" y="2307265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4981E2-64CC-2249-87E8-DC7B3672737A}"/>
              </a:ext>
            </a:extLst>
          </p:cNvPr>
          <p:cNvCxnSpPr>
            <a:cxnSpLocks/>
          </p:cNvCxnSpPr>
          <p:nvPr/>
        </p:nvCxnSpPr>
        <p:spPr>
          <a:xfrm>
            <a:off x="2551814" y="2492744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BC23F0-0A88-3944-9B72-051303F761A9}"/>
              </a:ext>
            </a:extLst>
          </p:cNvPr>
          <p:cNvCxnSpPr>
            <a:cxnSpLocks/>
          </p:cNvCxnSpPr>
          <p:nvPr/>
        </p:nvCxnSpPr>
        <p:spPr>
          <a:xfrm>
            <a:off x="2551814" y="2678223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5722C4-DDA2-AA49-AA96-688BB2854B98}"/>
              </a:ext>
            </a:extLst>
          </p:cNvPr>
          <p:cNvCxnSpPr>
            <a:cxnSpLocks/>
          </p:cNvCxnSpPr>
          <p:nvPr/>
        </p:nvCxnSpPr>
        <p:spPr>
          <a:xfrm>
            <a:off x="2551814" y="2863702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B486ACE0-D81C-1149-8E9F-75D714801FA8}"/>
              </a:ext>
            </a:extLst>
          </p:cNvPr>
          <p:cNvSpPr/>
          <p:nvPr/>
        </p:nvSpPr>
        <p:spPr>
          <a:xfrm>
            <a:off x="2122967" y="2307265"/>
            <a:ext cx="202019" cy="556437"/>
          </a:xfrm>
          <a:prstGeom prst="leftBrace">
            <a:avLst/>
          </a:prstGeom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02019 w 202019"/>
                      <a:gd name="connsiteY0" fmla="*/ 556437 h 556437"/>
                      <a:gd name="connsiteX1" fmla="*/ 101009 w 202019"/>
                      <a:gd name="connsiteY1" fmla="*/ 539603 h 556437"/>
                      <a:gd name="connsiteX2" fmla="*/ 101010 w 202019"/>
                      <a:gd name="connsiteY2" fmla="*/ 295053 h 556437"/>
                      <a:gd name="connsiteX3" fmla="*/ 0 w 202019"/>
                      <a:gd name="connsiteY3" fmla="*/ 278219 h 556437"/>
                      <a:gd name="connsiteX4" fmla="*/ 101010 w 202019"/>
                      <a:gd name="connsiteY4" fmla="*/ 261385 h 556437"/>
                      <a:gd name="connsiteX5" fmla="*/ 101010 w 202019"/>
                      <a:gd name="connsiteY5" fmla="*/ 16834 h 556437"/>
                      <a:gd name="connsiteX6" fmla="*/ 202020 w 202019"/>
                      <a:gd name="connsiteY6" fmla="*/ 0 h 556437"/>
                      <a:gd name="connsiteX7" fmla="*/ 202019 w 202019"/>
                      <a:gd name="connsiteY7" fmla="*/ 556437 h 556437"/>
                      <a:gd name="connsiteX0" fmla="*/ 202019 w 202019"/>
                      <a:gd name="connsiteY0" fmla="*/ 556437 h 556437"/>
                      <a:gd name="connsiteX1" fmla="*/ 101009 w 202019"/>
                      <a:gd name="connsiteY1" fmla="*/ 539603 h 556437"/>
                      <a:gd name="connsiteX2" fmla="*/ 101010 w 202019"/>
                      <a:gd name="connsiteY2" fmla="*/ 295053 h 556437"/>
                      <a:gd name="connsiteX3" fmla="*/ 0 w 202019"/>
                      <a:gd name="connsiteY3" fmla="*/ 278219 h 556437"/>
                      <a:gd name="connsiteX4" fmla="*/ 101010 w 202019"/>
                      <a:gd name="connsiteY4" fmla="*/ 261385 h 556437"/>
                      <a:gd name="connsiteX5" fmla="*/ 101010 w 202019"/>
                      <a:gd name="connsiteY5" fmla="*/ 16834 h 556437"/>
                      <a:gd name="connsiteX6" fmla="*/ 202020 w 202019"/>
                      <a:gd name="connsiteY6" fmla="*/ 0 h 556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2019" h="556437" stroke="0" extrusionOk="0">
                        <a:moveTo>
                          <a:pt x="202019" y="556437"/>
                        </a:moveTo>
                        <a:cubicBezTo>
                          <a:pt x="144958" y="555651"/>
                          <a:pt x="100219" y="549197"/>
                          <a:pt x="101009" y="539603"/>
                        </a:cubicBezTo>
                        <a:cubicBezTo>
                          <a:pt x="117824" y="461626"/>
                          <a:pt x="97679" y="376676"/>
                          <a:pt x="101010" y="295053"/>
                        </a:cubicBezTo>
                        <a:cubicBezTo>
                          <a:pt x="95879" y="290766"/>
                          <a:pt x="53905" y="288614"/>
                          <a:pt x="0" y="278219"/>
                        </a:cubicBezTo>
                        <a:cubicBezTo>
                          <a:pt x="53687" y="277070"/>
                          <a:pt x="102988" y="271627"/>
                          <a:pt x="101010" y="261385"/>
                        </a:cubicBezTo>
                        <a:cubicBezTo>
                          <a:pt x="82493" y="198094"/>
                          <a:pt x="120397" y="119387"/>
                          <a:pt x="101010" y="16834"/>
                        </a:cubicBezTo>
                        <a:cubicBezTo>
                          <a:pt x="106904" y="-2055"/>
                          <a:pt x="140387" y="5138"/>
                          <a:pt x="202020" y="0"/>
                        </a:cubicBezTo>
                        <a:cubicBezTo>
                          <a:pt x="224107" y="189416"/>
                          <a:pt x="189812" y="391151"/>
                          <a:pt x="202019" y="556437"/>
                        </a:cubicBezTo>
                        <a:close/>
                      </a:path>
                      <a:path w="202019" h="556437" fill="none" extrusionOk="0">
                        <a:moveTo>
                          <a:pt x="202019" y="556437"/>
                        </a:moveTo>
                        <a:cubicBezTo>
                          <a:pt x="145302" y="555357"/>
                          <a:pt x="101402" y="551619"/>
                          <a:pt x="101009" y="539603"/>
                        </a:cubicBezTo>
                        <a:cubicBezTo>
                          <a:pt x="85749" y="457213"/>
                          <a:pt x="101859" y="374243"/>
                          <a:pt x="101010" y="295053"/>
                        </a:cubicBezTo>
                        <a:cubicBezTo>
                          <a:pt x="103475" y="293413"/>
                          <a:pt x="62971" y="271119"/>
                          <a:pt x="0" y="278219"/>
                        </a:cubicBezTo>
                        <a:cubicBezTo>
                          <a:pt x="56268" y="277908"/>
                          <a:pt x="99616" y="270325"/>
                          <a:pt x="101010" y="261385"/>
                        </a:cubicBezTo>
                        <a:cubicBezTo>
                          <a:pt x="93838" y="187309"/>
                          <a:pt x="119258" y="72090"/>
                          <a:pt x="101010" y="16834"/>
                        </a:cubicBezTo>
                        <a:cubicBezTo>
                          <a:pt x="93440" y="2314"/>
                          <a:pt x="133862" y="-878"/>
                          <a:pt x="20202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5DAC6-2633-A244-9AF3-C1CE0B399980}"/>
              </a:ext>
            </a:extLst>
          </p:cNvPr>
          <p:cNvSpPr txBox="1"/>
          <p:nvPr/>
        </p:nvSpPr>
        <p:spPr>
          <a:xfrm>
            <a:off x="1350795" y="2400817"/>
            <a:ext cx="7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349822-A648-4348-A062-9E5D63CD06D4}"/>
              </a:ext>
            </a:extLst>
          </p:cNvPr>
          <p:cNvGrpSpPr/>
          <p:nvPr/>
        </p:nvGrpSpPr>
        <p:grpSpPr>
          <a:xfrm rot="16200000">
            <a:off x="2101122" y="3532971"/>
            <a:ext cx="2006670" cy="942752"/>
            <a:chOff x="2356888" y="3522922"/>
            <a:chExt cx="3624835" cy="170298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DED43B-5B37-5743-A79A-7215352883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35833" y="3930934"/>
              <a:ext cx="0" cy="49178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82B2005-0B11-154F-977B-D2CF16223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7939" y="4493143"/>
              <a:ext cx="1" cy="73276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2C46C0-AE0D-0244-9E03-52954AC6C350}"/>
                </a:ext>
              </a:extLst>
            </p:cNvPr>
            <p:cNvCxnSpPr/>
            <p:nvPr/>
          </p:nvCxnSpPr>
          <p:spPr>
            <a:xfrm>
              <a:off x="2356888" y="4183913"/>
              <a:ext cx="183943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57453DDE-860E-714F-9F18-04110C415454}"/>
                </a:ext>
              </a:extLst>
            </p:cNvPr>
            <p:cNvSpPr/>
            <p:nvPr/>
          </p:nvSpPr>
          <p:spPr>
            <a:xfrm rot="5400000">
              <a:off x="4206949" y="3519378"/>
              <a:ext cx="1321981" cy="1329070"/>
            </a:xfrm>
            <a:prstGeom prst="triangle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1B2B08-1326-8C4A-8872-7E0FAB3CD139}"/>
              </a:ext>
            </a:extLst>
          </p:cNvPr>
          <p:cNvGrpSpPr/>
          <p:nvPr/>
        </p:nvGrpSpPr>
        <p:grpSpPr>
          <a:xfrm rot="16200000">
            <a:off x="4953003" y="3186098"/>
            <a:ext cx="2700416" cy="942752"/>
            <a:chOff x="2356888" y="3522922"/>
            <a:chExt cx="4878012" cy="170298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67249F-1D47-804C-8119-3A8B9ECD4F1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62419" y="3304345"/>
              <a:ext cx="4" cy="1744959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C44AA4-3E70-0E46-8733-616CCEA1D8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7939" y="4493143"/>
              <a:ext cx="1" cy="73276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F2534F-8D04-2744-B20E-AE06E640EA2C}"/>
                </a:ext>
              </a:extLst>
            </p:cNvPr>
            <p:cNvCxnSpPr/>
            <p:nvPr/>
          </p:nvCxnSpPr>
          <p:spPr>
            <a:xfrm>
              <a:off x="2356888" y="4183913"/>
              <a:ext cx="183943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7F20C417-8DB8-CD48-AC1D-3CF16FFD7EFF}"/>
                </a:ext>
              </a:extLst>
            </p:cNvPr>
            <p:cNvSpPr/>
            <p:nvPr/>
          </p:nvSpPr>
          <p:spPr>
            <a:xfrm rot="5400000">
              <a:off x="4206949" y="3519378"/>
              <a:ext cx="1321981" cy="1329070"/>
            </a:xfrm>
            <a:prstGeom prst="triangle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E47AD3-8CB4-3B40-9586-49DD225E7601}"/>
              </a:ext>
            </a:extLst>
          </p:cNvPr>
          <p:cNvGrpSpPr/>
          <p:nvPr/>
        </p:nvGrpSpPr>
        <p:grpSpPr>
          <a:xfrm rot="16200000">
            <a:off x="8488578" y="3522923"/>
            <a:ext cx="2026767" cy="942752"/>
            <a:chOff x="2356888" y="3522922"/>
            <a:chExt cx="3661138" cy="170298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13F387B-A1F2-B24B-B518-DA07EE4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5489943" y="4176824"/>
              <a:ext cx="52808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1ED797-A44A-A645-8E88-6766AEF1A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7939" y="4493143"/>
              <a:ext cx="1" cy="73276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349063-2B19-A849-993B-6E042620CFD3}"/>
                </a:ext>
              </a:extLst>
            </p:cNvPr>
            <p:cNvCxnSpPr/>
            <p:nvPr/>
          </p:nvCxnSpPr>
          <p:spPr>
            <a:xfrm>
              <a:off x="2356888" y="4183913"/>
              <a:ext cx="183943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38480BE0-08B7-1849-8CF3-B635C1C6EA0E}"/>
                </a:ext>
              </a:extLst>
            </p:cNvPr>
            <p:cNvSpPr/>
            <p:nvPr/>
          </p:nvSpPr>
          <p:spPr>
            <a:xfrm rot="5400000">
              <a:off x="4206949" y="3519378"/>
              <a:ext cx="1321981" cy="1329070"/>
            </a:xfrm>
            <a:prstGeom prst="triangle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B1F2F6F-4BDA-8549-A1A2-166E8EF527CE}"/>
              </a:ext>
            </a:extLst>
          </p:cNvPr>
          <p:cNvSpPr txBox="1"/>
          <p:nvPr/>
        </p:nvSpPr>
        <p:spPr>
          <a:xfrm>
            <a:off x="2836215" y="500768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A[3:0]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756AFE-3B9F-BC42-AF1A-5CE39ADBBCEE}"/>
              </a:ext>
            </a:extLst>
          </p:cNvPr>
          <p:cNvSpPr txBox="1"/>
          <p:nvPr/>
        </p:nvSpPr>
        <p:spPr>
          <a:xfrm>
            <a:off x="6038893" y="500768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B[3:0]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898902-D5BC-E74A-A6C6-7559ED87CB34}"/>
              </a:ext>
            </a:extLst>
          </p:cNvPr>
          <p:cNvSpPr txBox="1"/>
          <p:nvPr/>
        </p:nvSpPr>
        <p:spPr>
          <a:xfrm>
            <a:off x="9241571" y="500768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C[3:0]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0D232F-7E88-F447-A08D-E99C151A5C10}"/>
              </a:ext>
            </a:extLst>
          </p:cNvPr>
          <p:cNvSpPr txBox="1"/>
          <p:nvPr/>
        </p:nvSpPr>
        <p:spPr>
          <a:xfrm>
            <a:off x="3584302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610CAB-1DED-2C4B-87ED-4D39525B22AA}"/>
              </a:ext>
            </a:extLst>
          </p:cNvPr>
          <p:cNvSpPr txBox="1"/>
          <p:nvPr/>
        </p:nvSpPr>
        <p:spPr>
          <a:xfrm>
            <a:off x="6721187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83BC5A-312D-2A47-BABE-1CD2A8599D14}"/>
              </a:ext>
            </a:extLst>
          </p:cNvPr>
          <p:cNvSpPr txBox="1"/>
          <p:nvPr/>
        </p:nvSpPr>
        <p:spPr>
          <a:xfrm>
            <a:off x="997333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3EB258-33F3-2748-B24D-6E1F6C716B9B}"/>
              </a:ext>
            </a:extLst>
          </p:cNvPr>
          <p:cNvSpPr txBox="1"/>
          <p:nvPr/>
        </p:nvSpPr>
        <p:spPr>
          <a:xfrm>
            <a:off x="9861128" y="211742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FADA23-BBE5-4E49-A4D2-0E8CB15A6DE9}"/>
              </a:ext>
            </a:extLst>
          </p:cNvPr>
          <p:cNvSpPr txBox="1"/>
          <p:nvPr/>
        </p:nvSpPr>
        <p:spPr>
          <a:xfrm>
            <a:off x="9861128" y="228884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C4FE8D-6CB2-0447-9B40-909CE715FBA2}"/>
              </a:ext>
            </a:extLst>
          </p:cNvPr>
          <p:cNvSpPr txBox="1"/>
          <p:nvPr/>
        </p:nvSpPr>
        <p:spPr>
          <a:xfrm>
            <a:off x="9850495" y="246026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7B2988-199D-4C4B-9F2C-578995A1B482}"/>
              </a:ext>
            </a:extLst>
          </p:cNvPr>
          <p:cNvSpPr txBox="1"/>
          <p:nvPr/>
        </p:nvSpPr>
        <p:spPr>
          <a:xfrm>
            <a:off x="9861128" y="263168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6A99863D-D140-2C43-A528-EE940D202B75}"/>
              </a:ext>
            </a:extLst>
          </p:cNvPr>
          <p:cNvSpPr/>
          <p:nvPr/>
        </p:nvSpPr>
        <p:spPr>
          <a:xfrm>
            <a:off x="2811777" y="2724767"/>
            <a:ext cx="349858" cy="31249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>
            <a:extLst>
              <a:ext uri="{FF2B5EF4-FFF2-40B4-BE49-F238E27FC236}">
                <a16:creationId xmlns:a16="http://schemas.microsoft.com/office/drawing/2014/main" id="{AF26CA3E-CDE5-D14A-8E9D-BC81E9028B7D}"/>
              </a:ext>
            </a:extLst>
          </p:cNvPr>
          <p:cNvSpPr/>
          <p:nvPr/>
        </p:nvSpPr>
        <p:spPr>
          <a:xfrm>
            <a:off x="9217831" y="2719236"/>
            <a:ext cx="349858" cy="31249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E4B1-3589-EC43-AAEB-2DB3B41D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8C9162-0881-8247-A5D2-45ECCA132555}"/>
              </a:ext>
            </a:extLst>
          </p:cNvPr>
          <p:cNvCxnSpPr>
            <a:cxnSpLocks/>
          </p:cNvCxnSpPr>
          <p:nvPr/>
        </p:nvCxnSpPr>
        <p:spPr>
          <a:xfrm>
            <a:off x="2551814" y="2307265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4981E2-64CC-2249-87E8-DC7B3672737A}"/>
              </a:ext>
            </a:extLst>
          </p:cNvPr>
          <p:cNvCxnSpPr>
            <a:cxnSpLocks/>
          </p:cNvCxnSpPr>
          <p:nvPr/>
        </p:nvCxnSpPr>
        <p:spPr>
          <a:xfrm>
            <a:off x="2551814" y="2492744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BC23F0-0A88-3944-9B72-051303F761A9}"/>
              </a:ext>
            </a:extLst>
          </p:cNvPr>
          <p:cNvCxnSpPr>
            <a:cxnSpLocks/>
          </p:cNvCxnSpPr>
          <p:nvPr/>
        </p:nvCxnSpPr>
        <p:spPr>
          <a:xfrm>
            <a:off x="2551814" y="2678223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5722C4-DDA2-AA49-AA96-688BB2854B98}"/>
              </a:ext>
            </a:extLst>
          </p:cNvPr>
          <p:cNvCxnSpPr>
            <a:cxnSpLocks/>
          </p:cNvCxnSpPr>
          <p:nvPr/>
        </p:nvCxnSpPr>
        <p:spPr>
          <a:xfrm>
            <a:off x="2551814" y="2863702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B486ACE0-D81C-1149-8E9F-75D714801FA8}"/>
              </a:ext>
            </a:extLst>
          </p:cNvPr>
          <p:cNvSpPr/>
          <p:nvPr/>
        </p:nvSpPr>
        <p:spPr>
          <a:xfrm>
            <a:off x="2122967" y="2307265"/>
            <a:ext cx="202019" cy="556437"/>
          </a:xfrm>
          <a:prstGeom prst="leftBrace">
            <a:avLst/>
          </a:prstGeom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02019 w 202019"/>
                      <a:gd name="connsiteY0" fmla="*/ 556437 h 556437"/>
                      <a:gd name="connsiteX1" fmla="*/ 101009 w 202019"/>
                      <a:gd name="connsiteY1" fmla="*/ 539603 h 556437"/>
                      <a:gd name="connsiteX2" fmla="*/ 101010 w 202019"/>
                      <a:gd name="connsiteY2" fmla="*/ 295053 h 556437"/>
                      <a:gd name="connsiteX3" fmla="*/ 0 w 202019"/>
                      <a:gd name="connsiteY3" fmla="*/ 278219 h 556437"/>
                      <a:gd name="connsiteX4" fmla="*/ 101010 w 202019"/>
                      <a:gd name="connsiteY4" fmla="*/ 261385 h 556437"/>
                      <a:gd name="connsiteX5" fmla="*/ 101010 w 202019"/>
                      <a:gd name="connsiteY5" fmla="*/ 16834 h 556437"/>
                      <a:gd name="connsiteX6" fmla="*/ 202020 w 202019"/>
                      <a:gd name="connsiteY6" fmla="*/ 0 h 556437"/>
                      <a:gd name="connsiteX7" fmla="*/ 202019 w 202019"/>
                      <a:gd name="connsiteY7" fmla="*/ 556437 h 556437"/>
                      <a:gd name="connsiteX0" fmla="*/ 202019 w 202019"/>
                      <a:gd name="connsiteY0" fmla="*/ 556437 h 556437"/>
                      <a:gd name="connsiteX1" fmla="*/ 101009 w 202019"/>
                      <a:gd name="connsiteY1" fmla="*/ 539603 h 556437"/>
                      <a:gd name="connsiteX2" fmla="*/ 101010 w 202019"/>
                      <a:gd name="connsiteY2" fmla="*/ 295053 h 556437"/>
                      <a:gd name="connsiteX3" fmla="*/ 0 w 202019"/>
                      <a:gd name="connsiteY3" fmla="*/ 278219 h 556437"/>
                      <a:gd name="connsiteX4" fmla="*/ 101010 w 202019"/>
                      <a:gd name="connsiteY4" fmla="*/ 261385 h 556437"/>
                      <a:gd name="connsiteX5" fmla="*/ 101010 w 202019"/>
                      <a:gd name="connsiteY5" fmla="*/ 16834 h 556437"/>
                      <a:gd name="connsiteX6" fmla="*/ 202020 w 202019"/>
                      <a:gd name="connsiteY6" fmla="*/ 0 h 556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2019" h="556437" stroke="0" extrusionOk="0">
                        <a:moveTo>
                          <a:pt x="202019" y="556437"/>
                        </a:moveTo>
                        <a:cubicBezTo>
                          <a:pt x="144958" y="555651"/>
                          <a:pt x="100219" y="549197"/>
                          <a:pt x="101009" y="539603"/>
                        </a:cubicBezTo>
                        <a:cubicBezTo>
                          <a:pt x="117824" y="461626"/>
                          <a:pt x="97679" y="376676"/>
                          <a:pt x="101010" y="295053"/>
                        </a:cubicBezTo>
                        <a:cubicBezTo>
                          <a:pt x="95879" y="290766"/>
                          <a:pt x="53905" y="288614"/>
                          <a:pt x="0" y="278219"/>
                        </a:cubicBezTo>
                        <a:cubicBezTo>
                          <a:pt x="53687" y="277070"/>
                          <a:pt x="102988" y="271627"/>
                          <a:pt x="101010" y="261385"/>
                        </a:cubicBezTo>
                        <a:cubicBezTo>
                          <a:pt x="82493" y="198094"/>
                          <a:pt x="120397" y="119387"/>
                          <a:pt x="101010" y="16834"/>
                        </a:cubicBezTo>
                        <a:cubicBezTo>
                          <a:pt x="106904" y="-2055"/>
                          <a:pt x="140387" y="5138"/>
                          <a:pt x="202020" y="0"/>
                        </a:cubicBezTo>
                        <a:cubicBezTo>
                          <a:pt x="224107" y="189416"/>
                          <a:pt x="189812" y="391151"/>
                          <a:pt x="202019" y="556437"/>
                        </a:cubicBezTo>
                        <a:close/>
                      </a:path>
                      <a:path w="202019" h="556437" fill="none" extrusionOk="0">
                        <a:moveTo>
                          <a:pt x="202019" y="556437"/>
                        </a:moveTo>
                        <a:cubicBezTo>
                          <a:pt x="145302" y="555357"/>
                          <a:pt x="101402" y="551619"/>
                          <a:pt x="101009" y="539603"/>
                        </a:cubicBezTo>
                        <a:cubicBezTo>
                          <a:pt x="85749" y="457213"/>
                          <a:pt x="101859" y="374243"/>
                          <a:pt x="101010" y="295053"/>
                        </a:cubicBezTo>
                        <a:cubicBezTo>
                          <a:pt x="103475" y="293413"/>
                          <a:pt x="62971" y="271119"/>
                          <a:pt x="0" y="278219"/>
                        </a:cubicBezTo>
                        <a:cubicBezTo>
                          <a:pt x="56268" y="277908"/>
                          <a:pt x="99616" y="270325"/>
                          <a:pt x="101010" y="261385"/>
                        </a:cubicBezTo>
                        <a:cubicBezTo>
                          <a:pt x="93838" y="187309"/>
                          <a:pt x="119258" y="72090"/>
                          <a:pt x="101010" y="16834"/>
                        </a:cubicBezTo>
                        <a:cubicBezTo>
                          <a:pt x="93440" y="2314"/>
                          <a:pt x="133862" y="-878"/>
                          <a:pt x="20202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5DAC6-2633-A244-9AF3-C1CE0B399980}"/>
              </a:ext>
            </a:extLst>
          </p:cNvPr>
          <p:cNvSpPr txBox="1"/>
          <p:nvPr/>
        </p:nvSpPr>
        <p:spPr>
          <a:xfrm>
            <a:off x="1350795" y="2400817"/>
            <a:ext cx="7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349822-A648-4348-A062-9E5D63CD06D4}"/>
              </a:ext>
            </a:extLst>
          </p:cNvPr>
          <p:cNvGrpSpPr/>
          <p:nvPr/>
        </p:nvGrpSpPr>
        <p:grpSpPr>
          <a:xfrm rot="16200000">
            <a:off x="2101122" y="3532971"/>
            <a:ext cx="2006670" cy="942752"/>
            <a:chOff x="2356888" y="3522922"/>
            <a:chExt cx="3624835" cy="170298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DED43B-5B37-5743-A79A-7215352883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735833" y="3930934"/>
              <a:ext cx="0" cy="49178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82B2005-0B11-154F-977B-D2CF16223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7939" y="4493143"/>
              <a:ext cx="1" cy="73276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2C46C0-AE0D-0244-9E03-52954AC6C350}"/>
                </a:ext>
              </a:extLst>
            </p:cNvPr>
            <p:cNvCxnSpPr/>
            <p:nvPr/>
          </p:nvCxnSpPr>
          <p:spPr>
            <a:xfrm>
              <a:off x="2356888" y="4183913"/>
              <a:ext cx="183943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57453DDE-860E-714F-9F18-04110C415454}"/>
                </a:ext>
              </a:extLst>
            </p:cNvPr>
            <p:cNvSpPr/>
            <p:nvPr/>
          </p:nvSpPr>
          <p:spPr>
            <a:xfrm rot="5400000">
              <a:off x="4206949" y="3519378"/>
              <a:ext cx="1321981" cy="1329070"/>
            </a:xfrm>
            <a:prstGeom prst="triangle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1B2B08-1326-8C4A-8872-7E0FAB3CD139}"/>
              </a:ext>
            </a:extLst>
          </p:cNvPr>
          <p:cNvGrpSpPr/>
          <p:nvPr/>
        </p:nvGrpSpPr>
        <p:grpSpPr>
          <a:xfrm rot="16200000">
            <a:off x="5289827" y="3522922"/>
            <a:ext cx="2026767" cy="942752"/>
            <a:chOff x="2356888" y="3522922"/>
            <a:chExt cx="3661137" cy="170298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67249F-1D47-804C-8119-3A8B9ECD4F13}"/>
                </a:ext>
              </a:extLst>
            </p:cNvPr>
            <p:cNvCxnSpPr>
              <a:cxnSpLocks/>
            </p:cNvCxnSpPr>
            <p:nvPr/>
          </p:nvCxnSpPr>
          <p:spPr>
            <a:xfrm>
              <a:off x="5489943" y="4176824"/>
              <a:ext cx="528083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C44AA4-3E70-0E46-8733-616CCEA1D8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7939" y="4493143"/>
              <a:ext cx="1" cy="73276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F2534F-8D04-2744-B20E-AE06E640EA2C}"/>
                </a:ext>
              </a:extLst>
            </p:cNvPr>
            <p:cNvCxnSpPr/>
            <p:nvPr/>
          </p:nvCxnSpPr>
          <p:spPr>
            <a:xfrm>
              <a:off x="2356888" y="4183913"/>
              <a:ext cx="183943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7F20C417-8DB8-CD48-AC1D-3CF16FFD7EFF}"/>
                </a:ext>
              </a:extLst>
            </p:cNvPr>
            <p:cNvSpPr/>
            <p:nvPr/>
          </p:nvSpPr>
          <p:spPr>
            <a:xfrm rot="5400000">
              <a:off x="4206949" y="3519378"/>
              <a:ext cx="1321981" cy="1329070"/>
            </a:xfrm>
            <a:prstGeom prst="triangle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E47AD3-8CB4-3B40-9586-49DD225E7601}"/>
              </a:ext>
            </a:extLst>
          </p:cNvPr>
          <p:cNvGrpSpPr/>
          <p:nvPr/>
        </p:nvGrpSpPr>
        <p:grpSpPr>
          <a:xfrm rot="16200000">
            <a:off x="8151753" y="3186098"/>
            <a:ext cx="2700417" cy="942752"/>
            <a:chOff x="2356888" y="3522922"/>
            <a:chExt cx="4878015" cy="170298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13F387B-A1F2-B24B-B518-DA07EE4ED2C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58877" y="3307890"/>
              <a:ext cx="7092" cy="174496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1ED797-A44A-A645-8E88-6766AEF1A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7939" y="4493143"/>
              <a:ext cx="1" cy="73276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349063-2B19-A849-993B-6E042620CFD3}"/>
                </a:ext>
              </a:extLst>
            </p:cNvPr>
            <p:cNvCxnSpPr/>
            <p:nvPr/>
          </p:nvCxnSpPr>
          <p:spPr>
            <a:xfrm>
              <a:off x="2356888" y="4183913"/>
              <a:ext cx="1839432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38480BE0-08B7-1849-8CF3-B635C1C6EA0E}"/>
                </a:ext>
              </a:extLst>
            </p:cNvPr>
            <p:cNvSpPr/>
            <p:nvPr/>
          </p:nvSpPr>
          <p:spPr>
            <a:xfrm rot="5400000">
              <a:off x="4206949" y="3519378"/>
              <a:ext cx="1321981" cy="1329070"/>
            </a:xfrm>
            <a:prstGeom prst="triangle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B1F2F6F-4BDA-8549-A1A2-166E8EF527CE}"/>
              </a:ext>
            </a:extLst>
          </p:cNvPr>
          <p:cNvSpPr txBox="1"/>
          <p:nvPr/>
        </p:nvSpPr>
        <p:spPr>
          <a:xfrm>
            <a:off x="2836215" y="500768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A[3:0]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756AFE-3B9F-BC42-AF1A-5CE39ADBBCEE}"/>
              </a:ext>
            </a:extLst>
          </p:cNvPr>
          <p:cNvSpPr txBox="1"/>
          <p:nvPr/>
        </p:nvSpPr>
        <p:spPr>
          <a:xfrm>
            <a:off x="6038893" y="500768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B[3:0]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898902-D5BC-E74A-A6C6-7559ED87CB34}"/>
              </a:ext>
            </a:extLst>
          </p:cNvPr>
          <p:cNvSpPr txBox="1"/>
          <p:nvPr/>
        </p:nvSpPr>
        <p:spPr>
          <a:xfrm>
            <a:off x="9241571" y="500768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C[3:0]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0D232F-7E88-F447-A08D-E99C151A5C10}"/>
              </a:ext>
            </a:extLst>
          </p:cNvPr>
          <p:cNvSpPr txBox="1"/>
          <p:nvPr/>
        </p:nvSpPr>
        <p:spPr>
          <a:xfrm>
            <a:off x="3584302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610CAB-1DED-2C4B-87ED-4D39525B22AA}"/>
              </a:ext>
            </a:extLst>
          </p:cNvPr>
          <p:cNvSpPr txBox="1"/>
          <p:nvPr/>
        </p:nvSpPr>
        <p:spPr>
          <a:xfrm>
            <a:off x="6721187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83BC5A-312D-2A47-BABE-1CD2A8599D14}"/>
              </a:ext>
            </a:extLst>
          </p:cNvPr>
          <p:cNvSpPr txBox="1"/>
          <p:nvPr/>
        </p:nvSpPr>
        <p:spPr>
          <a:xfrm>
            <a:off x="997333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3EB258-33F3-2748-B24D-6E1F6C716B9B}"/>
              </a:ext>
            </a:extLst>
          </p:cNvPr>
          <p:cNvSpPr txBox="1"/>
          <p:nvPr/>
        </p:nvSpPr>
        <p:spPr>
          <a:xfrm>
            <a:off x="9861128" y="211742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FADA23-BBE5-4E49-A4D2-0E8CB15A6DE9}"/>
              </a:ext>
            </a:extLst>
          </p:cNvPr>
          <p:cNvSpPr txBox="1"/>
          <p:nvPr/>
        </p:nvSpPr>
        <p:spPr>
          <a:xfrm>
            <a:off x="9861128" y="228884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C4FE8D-6CB2-0447-9B40-909CE715FBA2}"/>
              </a:ext>
            </a:extLst>
          </p:cNvPr>
          <p:cNvSpPr txBox="1"/>
          <p:nvPr/>
        </p:nvSpPr>
        <p:spPr>
          <a:xfrm>
            <a:off x="9861128" y="246026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7B2988-199D-4C4B-9F2C-578995A1B482}"/>
              </a:ext>
            </a:extLst>
          </p:cNvPr>
          <p:cNvSpPr txBox="1"/>
          <p:nvPr/>
        </p:nvSpPr>
        <p:spPr>
          <a:xfrm>
            <a:off x="9861128" y="263168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1C8E1ED9-AD01-1B4C-82FF-91BE90255540}"/>
              </a:ext>
            </a:extLst>
          </p:cNvPr>
          <p:cNvSpPr/>
          <p:nvPr/>
        </p:nvSpPr>
        <p:spPr>
          <a:xfrm>
            <a:off x="2820145" y="2716317"/>
            <a:ext cx="349858" cy="31249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>
            <a:extLst>
              <a:ext uri="{FF2B5EF4-FFF2-40B4-BE49-F238E27FC236}">
                <a16:creationId xmlns:a16="http://schemas.microsoft.com/office/drawing/2014/main" id="{334D985E-8E2E-BA49-8DD4-FDB4BE0C5454}"/>
              </a:ext>
            </a:extLst>
          </p:cNvPr>
          <p:cNvSpPr/>
          <p:nvPr/>
        </p:nvSpPr>
        <p:spPr>
          <a:xfrm>
            <a:off x="6018896" y="2710786"/>
            <a:ext cx="349858" cy="312492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0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7B6B-54D6-7740-B4ED-4B42F002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D2C174-13EF-D048-B144-B198F7ED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Extend the length of a bit string, while maintaining its value and </a:t>
            </a:r>
            <a:r>
              <a:rPr lang="en-US" dirty="0" err="1"/>
              <a:t>signedness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DBC646-9E9E-C14D-A9A5-D3FBA23C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59508"/>
              </p:ext>
            </p:extLst>
          </p:nvPr>
        </p:nvGraphicFramePr>
        <p:xfrm>
          <a:off x="6370328" y="1995573"/>
          <a:ext cx="498347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467">
                  <a:extLst>
                    <a:ext uri="{9D8B030D-6E8A-4147-A177-3AD203B41FA5}">
                      <a16:colId xmlns:a16="http://schemas.microsoft.com/office/drawing/2014/main" val="4270822087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3422673700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4137387994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1404559731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585417311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2764208682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301720067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4190146510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1981064528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452571142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1049108949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3775335846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1705943589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1678275174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2533420777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4134142329"/>
                    </a:ext>
                  </a:extLst>
                </a:gridCol>
              </a:tblGrid>
              <a:tr h="370840">
                <a:tc gridSpan="16"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Sign extend +</a:t>
                      </a:r>
                      <a:r>
                        <a:rPr lang="en-US" dirty="0" err="1">
                          <a:latin typeface="+mj-lt"/>
                        </a:rPr>
                        <a:t>ve</a:t>
                      </a:r>
                      <a:r>
                        <a:rPr lang="en-US" dirty="0">
                          <a:latin typeface="+mj-lt"/>
                        </a:rPr>
                        <a:t> number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169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9FBC23-0404-EA4B-ADE3-49A08A1C2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91633"/>
              </p:ext>
            </p:extLst>
          </p:nvPr>
        </p:nvGraphicFramePr>
        <p:xfrm>
          <a:off x="6370328" y="4566684"/>
          <a:ext cx="498347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467">
                  <a:extLst>
                    <a:ext uri="{9D8B030D-6E8A-4147-A177-3AD203B41FA5}">
                      <a16:colId xmlns:a16="http://schemas.microsoft.com/office/drawing/2014/main" val="4270822087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3422673700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4137387994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1404559731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585417311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2764208682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301720067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4190146510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1981064528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452571142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1049108949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3775335846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1705943589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1678275174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2533420777"/>
                    </a:ext>
                  </a:extLst>
                </a:gridCol>
                <a:gridCol w="311467">
                  <a:extLst>
                    <a:ext uri="{9D8B030D-6E8A-4147-A177-3AD203B41FA5}">
                      <a16:colId xmlns:a16="http://schemas.microsoft.com/office/drawing/2014/main" val="4134142329"/>
                    </a:ext>
                  </a:extLst>
                </a:gridCol>
              </a:tblGrid>
              <a:tr h="370840">
                <a:tc gridSpan="16"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Sign extend -</a:t>
                      </a:r>
                      <a:r>
                        <a:rPr lang="en-US" dirty="0" err="1">
                          <a:latin typeface="+mj-lt"/>
                        </a:rPr>
                        <a:t>ve</a:t>
                      </a:r>
                      <a:r>
                        <a:rPr lang="en-US" dirty="0">
                          <a:latin typeface="+mj-lt"/>
                        </a:rPr>
                        <a:t> number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1694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B9C9645-1E09-F043-B0A8-D7092A6BC24A}"/>
              </a:ext>
            </a:extLst>
          </p:cNvPr>
          <p:cNvSpPr/>
          <p:nvPr/>
        </p:nvSpPr>
        <p:spPr>
          <a:xfrm>
            <a:off x="6370328" y="1995573"/>
            <a:ext cx="2188881" cy="741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28A2-06B8-064E-8566-0CF3A110AC35}"/>
              </a:ext>
            </a:extLst>
          </p:cNvPr>
          <p:cNvSpPr/>
          <p:nvPr/>
        </p:nvSpPr>
        <p:spPr>
          <a:xfrm>
            <a:off x="6370327" y="4566684"/>
            <a:ext cx="2188881" cy="741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74643A-BA7D-5A42-9BE6-905DE2B593BA}"/>
              </a:ext>
            </a:extLst>
          </p:cNvPr>
          <p:cNvSpPr/>
          <p:nvPr/>
        </p:nvSpPr>
        <p:spPr>
          <a:xfrm>
            <a:off x="8775850" y="566241"/>
            <a:ext cx="2577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Still 170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5FC33F-305A-1C49-9D2D-74C9350A8980}"/>
              </a:ext>
            </a:extLst>
          </p:cNvPr>
          <p:cNvSpPr/>
          <p:nvPr/>
        </p:nvSpPr>
        <p:spPr>
          <a:xfrm>
            <a:off x="8564254" y="3429000"/>
            <a:ext cx="2789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Still -170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C06580-37FF-D143-8A4D-AC857CFFE796}"/>
              </a:ext>
            </a:extLst>
          </p:cNvPr>
          <p:cNvSpPr/>
          <p:nvPr/>
        </p:nvSpPr>
        <p:spPr>
          <a:xfrm>
            <a:off x="8862064" y="723014"/>
            <a:ext cx="1202761" cy="96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0B5D8-E9D8-4D44-892C-2BAE51D261B2}"/>
              </a:ext>
            </a:extLst>
          </p:cNvPr>
          <p:cNvSpPr/>
          <p:nvPr/>
        </p:nvSpPr>
        <p:spPr>
          <a:xfrm>
            <a:off x="8587426" y="3436458"/>
            <a:ext cx="1202761" cy="96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9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2D1EE71-88C9-4310-B329-D81F022C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439" y="0"/>
            <a:ext cx="5456188" cy="6851649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>
            <a:off x="9566854" y="200599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cs typeface="Calibri"/>
              </a:rPr>
              <a:t>1</a:t>
            </a:r>
            <a:endParaRPr lang="en-US" sz="1200">
              <a:cs typeface="Calibri" panose="020F050202020403020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780F7C-FF58-4243-9DB2-FBB1104E57BC}"/>
              </a:ext>
            </a:extLst>
          </p:cNvPr>
          <p:cNvCxnSpPr>
            <a:cxnSpLocks/>
          </p:cNvCxnSpPr>
          <p:nvPr/>
        </p:nvCxnSpPr>
        <p:spPr>
          <a:xfrm flipV="1">
            <a:off x="9082774" y="378720"/>
            <a:ext cx="1" cy="3119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DFFBA-A4E3-A741-A021-93646A558157}"/>
              </a:ext>
            </a:extLst>
          </p:cNvPr>
          <p:cNvCxnSpPr>
            <a:cxnSpLocks/>
          </p:cNvCxnSpPr>
          <p:nvPr/>
        </p:nvCxnSpPr>
        <p:spPr>
          <a:xfrm flipV="1">
            <a:off x="9075584" y="152810"/>
            <a:ext cx="2703819" cy="1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44C4D5-B449-E141-991A-1A69A333B45C}"/>
              </a:ext>
            </a:extLst>
          </p:cNvPr>
          <p:cNvCxnSpPr>
            <a:cxnSpLocks/>
          </p:cNvCxnSpPr>
          <p:nvPr/>
        </p:nvCxnSpPr>
        <p:spPr>
          <a:xfrm flipH="1" flipV="1">
            <a:off x="11757113" y="142029"/>
            <a:ext cx="1784" cy="493062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6AE52D-70D5-BA4E-9441-917CA465877A}"/>
              </a:ext>
            </a:extLst>
          </p:cNvPr>
          <p:cNvCxnSpPr>
            <a:cxnSpLocks/>
          </p:cNvCxnSpPr>
          <p:nvPr/>
        </p:nvCxnSpPr>
        <p:spPr>
          <a:xfrm flipV="1">
            <a:off x="8858648" y="5060082"/>
            <a:ext cx="2920756" cy="3593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B5E959-9361-2C49-A2DF-9A210BB7C64B}"/>
              </a:ext>
            </a:extLst>
          </p:cNvPr>
          <p:cNvCxnSpPr>
            <a:cxnSpLocks/>
          </p:cNvCxnSpPr>
          <p:nvPr/>
        </p:nvCxnSpPr>
        <p:spPr>
          <a:xfrm flipV="1">
            <a:off x="8871223" y="5049300"/>
            <a:ext cx="0" cy="2725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F3E041-8C6A-4DEF-994B-F1A48DCBB889}"/>
              </a:ext>
            </a:extLst>
          </p:cNvPr>
          <p:cNvCxnSpPr>
            <a:cxnSpLocks/>
          </p:cNvCxnSpPr>
          <p:nvPr/>
        </p:nvCxnSpPr>
        <p:spPr>
          <a:xfrm flipV="1">
            <a:off x="9619856" y="510088"/>
            <a:ext cx="0" cy="3169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0A8B60-FF19-42E2-A8D7-8DF4D3A24935}"/>
              </a:ext>
            </a:extLst>
          </p:cNvPr>
          <p:cNvCxnSpPr>
            <a:cxnSpLocks/>
          </p:cNvCxnSpPr>
          <p:nvPr/>
        </p:nvCxnSpPr>
        <p:spPr>
          <a:xfrm flipV="1">
            <a:off x="9069834" y="520870"/>
            <a:ext cx="572376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2A7CED-4053-41D1-9713-F864A88FC55A}"/>
              </a:ext>
            </a:extLst>
          </p:cNvPr>
          <p:cNvCxnSpPr>
            <a:cxnSpLocks/>
          </p:cNvCxnSpPr>
          <p:nvPr/>
        </p:nvCxnSpPr>
        <p:spPr>
          <a:xfrm flipV="1">
            <a:off x="9624800" y="1104592"/>
            <a:ext cx="0" cy="42413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721049-5241-4A68-9AD8-8B0CE7CA2969}"/>
              </a:ext>
            </a:extLst>
          </p:cNvPr>
          <p:cNvCxnSpPr>
            <a:cxnSpLocks/>
          </p:cNvCxnSpPr>
          <p:nvPr/>
        </p:nvCxnSpPr>
        <p:spPr>
          <a:xfrm>
            <a:off x="9296499" y="1532317"/>
            <a:ext cx="3470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9086B-D707-4C32-B831-7E63761A27BA}"/>
              </a:ext>
            </a:extLst>
          </p:cNvPr>
          <p:cNvCxnSpPr>
            <a:cxnSpLocks/>
          </p:cNvCxnSpPr>
          <p:nvPr/>
        </p:nvCxnSpPr>
        <p:spPr>
          <a:xfrm flipH="1" flipV="1">
            <a:off x="9296499" y="1392317"/>
            <a:ext cx="1217" cy="1503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9296499" y="3180291"/>
            <a:ext cx="492125" cy="140229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2A3A3F-FE82-4550-9363-A436EE357E12}"/>
              </a:ext>
            </a:extLst>
          </p:cNvPr>
          <p:cNvCxnSpPr>
            <a:cxnSpLocks/>
          </p:cNvCxnSpPr>
          <p:nvPr/>
        </p:nvCxnSpPr>
        <p:spPr>
          <a:xfrm flipV="1">
            <a:off x="9085309" y="932823"/>
            <a:ext cx="0" cy="17176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2">
            <a:extLst>
              <a:ext uri="{FF2B5EF4-FFF2-40B4-BE49-F238E27FC236}">
                <a16:creationId xmlns:a16="http://schemas.microsoft.com/office/drawing/2014/main" id="{22DF061C-BEBE-41C1-84E7-F19DDB31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891" y="5880099"/>
            <a:ext cx="610659" cy="61065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B2E2A9-4106-304B-BA39-3D857479CA25}"/>
              </a:ext>
            </a:extLst>
          </p:cNvPr>
          <p:cNvCxnSpPr>
            <a:cxnSpLocks/>
          </p:cNvCxnSpPr>
          <p:nvPr/>
        </p:nvCxnSpPr>
        <p:spPr>
          <a:xfrm flipV="1">
            <a:off x="9082774" y="136589"/>
            <a:ext cx="0" cy="12609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C6B9A1-5D8A-744D-8D96-49926E2A25E1}"/>
              </a:ext>
            </a:extLst>
          </p:cNvPr>
          <p:cNvCxnSpPr>
            <a:cxnSpLocks/>
          </p:cNvCxnSpPr>
          <p:nvPr/>
        </p:nvCxnSpPr>
        <p:spPr>
          <a:xfrm flipV="1">
            <a:off x="8889151" y="5562082"/>
            <a:ext cx="0" cy="597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8686551" y="6159271"/>
            <a:ext cx="202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620CC8-7D5B-EF4B-8543-382397FB7CEE}"/>
              </a:ext>
            </a:extLst>
          </p:cNvPr>
          <p:cNvCxnSpPr>
            <a:cxnSpLocks/>
          </p:cNvCxnSpPr>
          <p:nvPr/>
        </p:nvCxnSpPr>
        <p:spPr>
          <a:xfrm>
            <a:off x="7304193" y="6241746"/>
            <a:ext cx="34424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66C5D3-2142-4D4B-BAB2-31C93EB3651B}"/>
              </a:ext>
            </a:extLst>
          </p:cNvPr>
          <p:cNvCxnSpPr>
            <a:cxnSpLocks/>
          </p:cNvCxnSpPr>
          <p:nvPr/>
        </p:nvCxnSpPr>
        <p:spPr>
          <a:xfrm flipV="1">
            <a:off x="7314951" y="5660694"/>
            <a:ext cx="0" cy="597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CB9257-D1D0-FB41-86C9-FFEC79B425F1}"/>
              </a:ext>
            </a:extLst>
          </p:cNvPr>
          <p:cNvCxnSpPr>
            <a:cxnSpLocks/>
          </p:cNvCxnSpPr>
          <p:nvPr/>
        </p:nvCxnSpPr>
        <p:spPr>
          <a:xfrm flipV="1">
            <a:off x="7320330" y="5190958"/>
            <a:ext cx="0" cy="2278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7249DC-6E55-7B4D-9278-4AEDA3A6F199}"/>
              </a:ext>
            </a:extLst>
          </p:cNvPr>
          <p:cNvCxnSpPr>
            <a:cxnSpLocks/>
          </p:cNvCxnSpPr>
          <p:nvPr/>
        </p:nvCxnSpPr>
        <p:spPr>
          <a:xfrm>
            <a:off x="7314951" y="5060082"/>
            <a:ext cx="381896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BFACBE-CB6F-CE4E-AB81-D00068E798F5}"/>
              </a:ext>
            </a:extLst>
          </p:cNvPr>
          <p:cNvCxnSpPr>
            <a:cxnSpLocks/>
          </p:cNvCxnSpPr>
          <p:nvPr/>
        </p:nvCxnSpPr>
        <p:spPr>
          <a:xfrm flipV="1">
            <a:off x="7693262" y="4577203"/>
            <a:ext cx="3585" cy="495449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llout: Left Arrow 8">
            <a:extLst>
              <a:ext uri="{FF2B5EF4-FFF2-40B4-BE49-F238E27FC236}">
                <a16:creationId xmlns:a16="http://schemas.microsoft.com/office/drawing/2014/main" id="{49964915-302F-B24B-B711-D4400F4EEEDE}"/>
              </a:ext>
            </a:extLst>
          </p:cNvPr>
          <p:cNvSpPr/>
          <p:nvPr/>
        </p:nvSpPr>
        <p:spPr>
          <a:xfrm>
            <a:off x="9599816" y="5372287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48" name="Callout: Left Arrow 8">
            <a:extLst>
              <a:ext uri="{FF2B5EF4-FFF2-40B4-BE49-F238E27FC236}">
                <a16:creationId xmlns:a16="http://schemas.microsoft.com/office/drawing/2014/main" id="{E97DBEB6-43F8-234F-BA1F-B569D2406156}"/>
              </a:ext>
            </a:extLst>
          </p:cNvPr>
          <p:cNvSpPr/>
          <p:nvPr/>
        </p:nvSpPr>
        <p:spPr>
          <a:xfrm flipH="1">
            <a:off x="6655131" y="4290297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50" name="Callout: Left Arrow 8">
            <a:extLst>
              <a:ext uri="{FF2B5EF4-FFF2-40B4-BE49-F238E27FC236}">
                <a16:creationId xmlns:a16="http://schemas.microsoft.com/office/drawing/2014/main" id="{D4DEB650-400A-6743-B855-23F41B9D0681}"/>
              </a:ext>
            </a:extLst>
          </p:cNvPr>
          <p:cNvSpPr/>
          <p:nvPr/>
        </p:nvSpPr>
        <p:spPr>
          <a:xfrm flipH="1">
            <a:off x="6286393" y="5372287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8809541" y="682501"/>
            <a:ext cx="548640" cy="168176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AC9ECD-0D03-0F49-A14E-E08307984925}"/>
              </a:ext>
            </a:extLst>
          </p:cNvPr>
          <p:cNvSpPr/>
          <p:nvPr/>
        </p:nvSpPr>
        <p:spPr>
          <a:xfrm>
            <a:off x="8682625" y="5412777"/>
            <a:ext cx="365760" cy="149304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AFAFB5-AFBE-3643-915A-ACAE134C7932}"/>
              </a:ext>
            </a:extLst>
          </p:cNvPr>
          <p:cNvSpPr/>
          <p:nvPr/>
        </p:nvSpPr>
        <p:spPr>
          <a:xfrm>
            <a:off x="7200766" y="5408932"/>
            <a:ext cx="393192" cy="149304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8A37D6-717F-B84A-A17B-796C7AF1E8B4}"/>
              </a:ext>
            </a:extLst>
          </p:cNvPr>
          <p:cNvSpPr/>
          <p:nvPr/>
        </p:nvSpPr>
        <p:spPr>
          <a:xfrm>
            <a:off x="7416986" y="4301918"/>
            <a:ext cx="557784" cy="18288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8596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GatePC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Assert MEM.EN &amp; 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LD.MDR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Deassert</a:t>
            </a:r>
            <a:r>
              <a:rPr lang="en-US" dirty="0"/>
              <a:t> </a:t>
            </a:r>
            <a:r>
              <a:rPr lang="en-US" dirty="0" err="1"/>
              <a:t>GatePC</a:t>
            </a:r>
            <a:r>
              <a:rPr lang="en-US" dirty="0"/>
              <a:t> Assert </a:t>
            </a:r>
            <a:r>
              <a:rPr lang="en-US" dirty="0" err="1"/>
              <a:t>GateMDR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LD.IR</a:t>
            </a:r>
          </a:p>
        </p:txBody>
      </p:sp>
      <p:sp>
        <p:nvSpPr>
          <p:cNvPr id="60" name="Callout: Left Arrow 8">
            <a:extLst>
              <a:ext uri="{FF2B5EF4-FFF2-40B4-BE49-F238E27FC236}">
                <a16:creationId xmlns:a16="http://schemas.microsoft.com/office/drawing/2014/main" id="{E8D54603-77BD-6F49-AD80-623B369E5BD2}"/>
              </a:ext>
            </a:extLst>
          </p:cNvPr>
          <p:cNvSpPr/>
          <p:nvPr/>
        </p:nvSpPr>
        <p:spPr>
          <a:xfrm>
            <a:off x="9566854" y="196590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0</a:t>
            </a:r>
            <a:endParaRPr lang="en-US" sz="1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458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0" grpId="0" animBg="1"/>
      <p:bldP spid="55" grpId="0" animBg="1"/>
      <p:bldP spid="56" grpId="0" animBg="1"/>
      <p:bldP spid="56" grpId="1" animBg="1"/>
      <p:bldP spid="57" grpId="0" animBg="1"/>
      <p:bldP spid="58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52D1EE71-88C9-4310-B329-D81F022C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30" y="0"/>
            <a:ext cx="5456188" cy="6851649"/>
          </a:xfrm>
          <a:prstGeom prst="rect">
            <a:avLst/>
          </a:prstGeom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C3B9B47-F39B-4290-9896-7F91936CE92F}"/>
              </a:ext>
            </a:extLst>
          </p:cNvPr>
          <p:cNvSpPr/>
          <p:nvPr/>
        </p:nvSpPr>
        <p:spPr>
          <a:xfrm>
            <a:off x="11297112" y="4740703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DFFBA-A4E3-A741-A021-93646A558157}"/>
              </a:ext>
            </a:extLst>
          </p:cNvPr>
          <p:cNvCxnSpPr>
            <a:cxnSpLocks/>
          </p:cNvCxnSpPr>
          <p:nvPr/>
        </p:nvCxnSpPr>
        <p:spPr>
          <a:xfrm>
            <a:off x="10799234" y="152811"/>
            <a:ext cx="960120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44C4D5-B449-E141-991A-1A69A333B45C}"/>
              </a:ext>
            </a:extLst>
          </p:cNvPr>
          <p:cNvCxnSpPr>
            <a:cxnSpLocks/>
          </p:cNvCxnSpPr>
          <p:nvPr/>
        </p:nvCxnSpPr>
        <p:spPr>
          <a:xfrm flipH="1" flipV="1">
            <a:off x="11725904" y="142029"/>
            <a:ext cx="1784" cy="493062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9086B-D707-4C32-B831-7E63761A27BA}"/>
              </a:ext>
            </a:extLst>
          </p:cNvPr>
          <p:cNvCxnSpPr>
            <a:cxnSpLocks/>
          </p:cNvCxnSpPr>
          <p:nvPr/>
        </p:nvCxnSpPr>
        <p:spPr>
          <a:xfrm flipV="1">
            <a:off x="10499309" y="3467323"/>
            <a:ext cx="1" cy="1828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F72C7A-5CFA-443D-8120-3C2DAB0F49C5}"/>
              </a:ext>
            </a:extLst>
          </p:cNvPr>
          <p:cNvSpPr/>
          <p:nvPr/>
        </p:nvSpPr>
        <p:spPr>
          <a:xfrm>
            <a:off x="9265290" y="3180291"/>
            <a:ext cx="492125" cy="14022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745762-000C-DD41-9A92-4562D4906781}"/>
              </a:ext>
            </a:extLst>
          </p:cNvPr>
          <p:cNvCxnSpPr>
            <a:cxnSpLocks/>
          </p:cNvCxnSpPr>
          <p:nvPr/>
        </p:nvCxnSpPr>
        <p:spPr>
          <a:xfrm>
            <a:off x="9757415" y="3889848"/>
            <a:ext cx="5781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9661149-74BD-8340-B429-301BA23D559F}"/>
              </a:ext>
            </a:extLst>
          </p:cNvPr>
          <p:cNvSpPr/>
          <p:nvPr/>
        </p:nvSpPr>
        <p:spPr>
          <a:xfrm>
            <a:off x="7383276" y="4311427"/>
            <a:ext cx="544278" cy="1748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786AD-287E-9647-9A80-E610704E8CAC}"/>
              </a:ext>
            </a:extLst>
          </p:cNvPr>
          <p:cNvSpPr txBox="1"/>
          <p:nvPr/>
        </p:nvSpPr>
        <p:spPr>
          <a:xfrm>
            <a:off x="903767" y="265862"/>
            <a:ext cx="38596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 (register mode)</a:t>
            </a:r>
          </a:p>
          <a:p>
            <a:r>
              <a:rPr lang="en-US" dirty="0"/>
              <a:t>DR &lt;= (SR1) + (SR2)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SR2MUX select SR2OUT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ALUK selects ADD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 </a:t>
            </a:r>
            <a:r>
              <a:rPr lang="en-US" dirty="0" err="1"/>
              <a:t>GateALU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LD.REG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5149A6-D103-5048-A652-A1B4699617DF}"/>
              </a:ext>
            </a:extLst>
          </p:cNvPr>
          <p:cNvCxnSpPr>
            <a:cxnSpLocks/>
          </p:cNvCxnSpPr>
          <p:nvPr/>
        </p:nvCxnSpPr>
        <p:spPr>
          <a:xfrm flipV="1">
            <a:off x="10824634" y="147211"/>
            <a:ext cx="0" cy="5100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85C044-BC5E-1648-A9BA-6E86E67E4153}"/>
              </a:ext>
            </a:extLst>
          </p:cNvPr>
          <p:cNvCxnSpPr>
            <a:cxnSpLocks/>
          </p:cNvCxnSpPr>
          <p:nvPr/>
        </p:nvCxnSpPr>
        <p:spPr>
          <a:xfrm flipV="1">
            <a:off x="11033839" y="1755300"/>
            <a:ext cx="1" cy="18864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B59C67-259C-214E-9B15-325115BCBC6E}"/>
              </a:ext>
            </a:extLst>
          </p:cNvPr>
          <p:cNvCxnSpPr>
            <a:cxnSpLocks/>
          </p:cNvCxnSpPr>
          <p:nvPr/>
        </p:nvCxnSpPr>
        <p:spPr>
          <a:xfrm flipV="1">
            <a:off x="10608605" y="1755300"/>
            <a:ext cx="0" cy="14122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471508-60DA-DE42-B5C6-B178B3EFF43D}"/>
              </a:ext>
            </a:extLst>
          </p:cNvPr>
          <p:cNvCxnSpPr>
            <a:cxnSpLocks/>
          </p:cNvCxnSpPr>
          <p:nvPr/>
        </p:nvCxnSpPr>
        <p:spPr>
          <a:xfrm flipV="1">
            <a:off x="10767059" y="4057991"/>
            <a:ext cx="0" cy="7267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FCC3A2-EE11-AD47-A596-8A4DD6CFB3BF}"/>
              </a:ext>
            </a:extLst>
          </p:cNvPr>
          <p:cNvCxnSpPr>
            <a:cxnSpLocks/>
          </p:cNvCxnSpPr>
          <p:nvPr/>
        </p:nvCxnSpPr>
        <p:spPr>
          <a:xfrm flipH="1" flipV="1">
            <a:off x="10767059" y="4905374"/>
            <a:ext cx="1122" cy="1672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E3E083-6E46-994D-8C52-54EDD1E345FC}"/>
              </a:ext>
            </a:extLst>
          </p:cNvPr>
          <p:cNvCxnSpPr>
            <a:cxnSpLocks/>
          </p:cNvCxnSpPr>
          <p:nvPr/>
        </p:nvCxnSpPr>
        <p:spPr>
          <a:xfrm>
            <a:off x="10741659" y="5061153"/>
            <a:ext cx="1006535" cy="0"/>
          </a:xfrm>
          <a:prstGeom prst="line">
            <a:avLst/>
          </a:prstGeom>
          <a:ln w="603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7648A4-94B1-AA4E-A7FD-46EB4DBEC1B7}"/>
              </a:ext>
            </a:extLst>
          </p:cNvPr>
          <p:cNvCxnSpPr>
            <a:cxnSpLocks/>
          </p:cNvCxnSpPr>
          <p:nvPr/>
        </p:nvCxnSpPr>
        <p:spPr>
          <a:xfrm>
            <a:off x="9757415" y="3357334"/>
            <a:ext cx="44805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llout: Left Arrow 8">
            <a:extLst>
              <a:ext uri="{FF2B5EF4-FFF2-40B4-BE49-F238E27FC236}">
                <a16:creationId xmlns:a16="http://schemas.microsoft.com/office/drawing/2014/main" id="{86868434-EF49-954C-93B0-D5FE58D08833}"/>
              </a:ext>
            </a:extLst>
          </p:cNvPr>
          <p:cNvSpPr/>
          <p:nvPr/>
        </p:nvSpPr>
        <p:spPr>
          <a:xfrm flipH="1">
            <a:off x="9595778" y="1255328"/>
            <a:ext cx="323273" cy="223212"/>
          </a:xfrm>
          <a:prstGeom prst="leftArrowCallou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cs typeface="Calibri"/>
              </a:rPr>
              <a:t>1</a:t>
            </a:r>
            <a:endParaRPr lang="en-US" sz="1200" dirty="0">
              <a:cs typeface="Calibri" panose="020F0502020204030204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12FBC3-D5F9-3944-8CC5-B905560B3043}"/>
              </a:ext>
            </a:extLst>
          </p:cNvPr>
          <p:cNvCxnSpPr>
            <a:cxnSpLocks/>
          </p:cNvCxnSpPr>
          <p:nvPr/>
        </p:nvCxnSpPr>
        <p:spPr>
          <a:xfrm flipV="1">
            <a:off x="7660671" y="4134130"/>
            <a:ext cx="0" cy="1772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1858EA-0FB7-7342-9ECE-D397EB30ECB4}"/>
              </a:ext>
            </a:extLst>
          </p:cNvPr>
          <p:cNvCxnSpPr>
            <a:cxnSpLocks/>
          </p:cNvCxnSpPr>
          <p:nvPr/>
        </p:nvCxnSpPr>
        <p:spPr>
          <a:xfrm flipV="1">
            <a:off x="8361862" y="3541808"/>
            <a:ext cx="0" cy="5923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30F09-B8B1-844A-9222-DCA4927653A4}"/>
              </a:ext>
            </a:extLst>
          </p:cNvPr>
          <p:cNvCxnSpPr>
            <a:cxnSpLocks/>
          </p:cNvCxnSpPr>
          <p:nvPr/>
        </p:nvCxnSpPr>
        <p:spPr>
          <a:xfrm>
            <a:off x="7679720" y="4153211"/>
            <a:ext cx="7040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3E6D18-576F-054D-84FD-D3B81E91A84B}"/>
              </a:ext>
            </a:extLst>
          </p:cNvPr>
          <p:cNvCxnSpPr>
            <a:cxnSpLocks/>
          </p:cNvCxnSpPr>
          <p:nvPr/>
        </p:nvCxnSpPr>
        <p:spPr>
          <a:xfrm>
            <a:off x="8342812" y="3554539"/>
            <a:ext cx="8314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56FE76-E98C-F44A-88CA-DCE588E22B1A}"/>
              </a:ext>
            </a:extLst>
          </p:cNvPr>
          <p:cNvCxnSpPr>
            <a:cxnSpLocks/>
          </p:cNvCxnSpPr>
          <p:nvPr/>
        </p:nvCxnSpPr>
        <p:spPr>
          <a:xfrm>
            <a:off x="10188938" y="1644754"/>
            <a:ext cx="17199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A8B470-1440-FA46-8A40-CD4632E98512}"/>
              </a:ext>
            </a:extLst>
          </p:cNvPr>
          <p:cNvCxnSpPr>
            <a:cxnSpLocks/>
          </p:cNvCxnSpPr>
          <p:nvPr/>
        </p:nvCxnSpPr>
        <p:spPr>
          <a:xfrm>
            <a:off x="11280064" y="1644754"/>
            <a:ext cx="1828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5EB0A6-7ABC-8D49-A35E-968C0FE0AD87}"/>
              </a:ext>
            </a:extLst>
          </p:cNvPr>
          <p:cNvCxnSpPr>
            <a:cxnSpLocks/>
          </p:cNvCxnSpPr>
          <p:nvPr/>
        </p:nvCxnSpPr>
        <p:spPr>
          <a:xfrm>
            <a:off x="10188938" y="1118176"/>
            <a:ext cx="17199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53B2C358-2B39-E542-A4FF-138C46D39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34440"/>
              </p:ext>
            </p:extLst>
          </p:nvPr>
        </p:nvGraphicFramePr>
        <p:xfrm>
          <a:off x="950458" y="3357334"/>
          <a:ext cx="513909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90484381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6956719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66048510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07609188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789727473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02157741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41947710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48543468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860495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5704718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399080760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976431376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086428762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44652215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2696677344"/>
                    </a:ext>
                  </a:extLst>
                </a:gridCol>
                <a:gridCol w="319196">
                  <a:extLst>
                    <a:ext uri="{9D8B030D-6E8A-4147-A177-3AD203B41FA5}">
                      <a16:colId xmlns:a16="http://schemas.microsoft.com/office/drawing/2014/main" val="1560151002"/>
                    </a:ext>
                  </a:extLst>
                </a:gridCol>
              </a:tblGrid>
              <a:tr h="243153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Contents of IR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1434"/>
                  </a:ext>
                </a:extLst>
              </a:tr>
              <a:tr h="2431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dr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</a:t>
                      </a:r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/>
                        <a:t>Unused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18839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1771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BEBAAF1-2235-4641-9AF8-AE63A1C70D74}"/>
              </a:ext>
            </a:extLst>
          </p:cNvPr>
          <p:cNvSpPr txBox="1"/>
          <p:nvPr/>
        </p:nvSpPr>
        <p:spPr>
          <a:xfrm>
            <a:off x="950458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3F8E3-F616-4442-89F5-C46971AFEECF}"/>
              </a:ext>
            </a:extLst>
          </p:cNvPr>
          <p:cNvSpPr txBox="1"/>
          <p:nvPr/>
        </p:nvSpPr>
        <p:spPr>
          <a:xfrm>
            <a:off x="1285431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0281A2-9864-204A-AED8-DBB99D92FC43}"/>
              </a:ext>
            </a:extLst>
          </p:cNvPr>
          <p:cNvSpPr txBox="1"/>
          <p:nvPr/>
        </p:nvSpPr>
        <p:spPr>
          <a:xfrm>
            <a:off x="1619198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2DC08A-89DD-1744-9CCD-E254988C197F}"/>
              </a:ext>
            </a:extLst>
          </p:cNvPr>
          <p:cNvSpPr txBox="1"/>
          <p:nvPr/>
        </p:nvSpPr>
        <p:spPr>
          <a:xfrm>
            <a:off x="1932906" y="3901586"/>
            <a:ext cx="31370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E3426F-3F19-EC46-B1C3-7C7C39A14965}"/>
              </a:ext>
            </a:extLst>
          </p:cNvPr>
          <p:cNvSpPr txBox="1"/>
          <p:nvPr/>
        </p:nvSpPr>
        <p:spPr>
          <a:xfrm>
            <a:off x="2246614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52735-89FA-8F4C-9088-5DF7C70802B5}"/>
              </a:ext>
            </a:extLst>
          </p:cNvPr>
          <p:cNvSpPr txBox="1"/>
          <p:nvPr/>
        </p:nvSpPr>
        <p:spPr>
          <a:xfrm>
            <a:off x="2581587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328F8-7E79-634A-9026-CE637DFC5B5C}"/>
              </a:ext>
            </a:extLst>
          </p:cNvPr>
          <p:cNvSpPr txBox="1"/>
          <p:nvPr/>
        </p:nvSpPr>
        <p:spPr>
          <a:xfrm>
            <a:off x="2889955" y="3901586"/>
            <a:ext cx="32005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821296-1E58-8D44-BC02-AE4EC8BACF29}"/>
              </a:ext>
            </a:extLst>
          </p:cNvPr>
          <p:cNvSpPr txBox="1"/>
          <p:nvPr/>
        </p:nvSpPr>
        <p:spPr>
          <a:xfrm>
            <a:off x="3203662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966D2C-3567-D245-9CEE-D7C096EC65E8}"/>
              </a:ext>
            </a:extLst>
          </p:cNvPr>
          <p:cNvSpPr txBox="1"/>
          <p:nvPr/>
        </p:nvSpPr>
        <p:spPr>
          <a:xfrm>
            <a:off x="3517545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710ABC-C10A-684E-AAF4-50B015C337F5}"/>
              </a:ext>
            </a:extLst>
          </p:cNvPr>
          <p:cNvSpPr txBox="1"/>
          <p:nvPr/>
        </p:nvSpPr>
        <p:spPr>
          <a:xfrm>
            <a:off x="3839818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1E900D-13D1-474C-987E-9337C4AC3DEC}"/>
              </a:ext>
            </a:extLst>
          </p:cNvPr>
          <p:cNvSpPr txBox="1"/>
          <p:nvPr/>
        </p:nvSpPr>
        <p:spPr>
          <a:xfrm>
            <a:off x="4160885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6898AC-40A6-5341-84B9-579991D24B7A}"/>
              </a:ext>
            </a:extLst>
          </p:cNvPr>
          <p:cNvSpPr txBox="1"/>
          <p:nvPr/>
        </p:nvSpPr>
        <p:spPr>
          <a:xfrm>
            <a:off x="4487293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FBCE99-3683-154F-A8DA-5DD474F454AF}"/>
              </a:ext>
            </a:extLst>
          </p:cNvPr>
          <p:cNvSpPr txBox="1"/>
          <p:nvPr/>
        </p:nvSpPr>
        <p:spPr>
          <a:xfrm>
            <a:off x="4801001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8035CB-8902-4D4A-B02D-50D7021F54C2}"/>
              </a:ext>
            </a:extLst>
          </p:cNvPr>
          <p:cNvSpPr txBox="1"/>
          <p:nvPr/>
        </p:nvSpPr>
        <p:spPr>
          <a:xfrm>
            <a:off x="5123274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FBCEF-960B-4A4E-B0BE-2F3BBDA2BBE8}"/>
              </a:ext>
            </a:extLst>
          </p:cNvPr>
          <p:cNvSpPr txBox="1"/>
          <p:nvPr/>
        </p:nvSpPr>
        <p:spPr>
          <a:xfrm>
            <a:off x="5437991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474DEB-3D0A-A548-A92D-669D9EFAAEA1}"/>
              </a:ext>
            </a:extLst>
          </p:cNvPr>
          <p:cNvSpPr txBox="1"/>
          <p:nvPr/>
        </p:nvSpPr>
        <p:spPr>
          <a:xfrm>
            <a:off x="5751699" y="3901586"/>
            <a:ext cx="3473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2698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2" grpId="0" animBg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5" grpId="0"/>
      <p:bldP spid="95" grpId="1"/>
      <p:bldP spid="96" grpId="0"/>
      <p:bldP spid="96" grpId="1"/>
      <p:bldP spid="97" grpId="0"/>
      <p:bldP spid="97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7259</TotalTime>
  <Words>1544</Words>
  <Application>Microsoft Macintosh PowerPoint</Application>
  <PresentationFormat>Widescreen</PresentationFormat>
  <Paragraphs>710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LC-3 Datapath</vt:lpstr>
      <vt:lpstr>Wires (or lines)</vt:lpstr>
      <vt:lpstr>Gate</vt:lpstr>
      <vt:lpstr>Bus</vt:lpstr>
      <vt:lpstr>Bus</vt:lpstr>
      <vt:lpstr>Bus</vt:lpstr>
      <vt:lpstr>Sign Extension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Allan Knight</cp:lastModifiedBy>
  <cp:revision>74</cp:revision>
  <dcterms:created xsi:type="dcterms:W3CDTF">2021-05-17T16:44:52Z</dcterms:created>
  <dcterms:modified xsi:type="dcterms:W3CDTF">2021-05-27T00:12:27Z</dcterms:modified>
</cp:coreProperties>
</file>