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747775"/>
          </p15:clr>
        </p15:guide>
        <p15:guide id="2" pos="2448">
          <p15:clr>
            <a:srgbClr val="747775"/>
          </p15:clr>
        </p15:guide>
      </p15:sldGuideLst>
    </p:ext>
    <p:ext uri="GoogleSlidesCustomDataVersion2">
      <go:slidesCustomData xmlns:go="http://customooxmlschemas.google.com/" r:id="rId10" roundtripDataSignature="AMtx7mid3EUur/HoOIwpNurDmyQk9Ili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de.visualstudio.com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3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193325"/>
            <a:ext cx="487680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-75" y="7154625"/>
            <a:ext cx="77724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Visual Studio Code</a:t>
            </a:r>
            <a:endParaRPr b="0" i="0" sz="4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3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374200" y="1118500"/>
            <a:ext cx="6870300" cy="21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AutoNum type="arabicPeriod"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Install VS Code from: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</a:t>
            </a:r>
            <a:endParaRPr b="1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AutoNum type="arabicPeriod"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Install C/C++ extension from the VS Code Extensions library.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825" y="3381475"/>
            <a:ext cx="6399053" cy="472430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" name="Google Shape;62;p2"/>
          <p:cNvSpPr txBox="1"/>
          <p:nvPr/>
        </p:nvSpPr>
        <p:spPr>
          <a:xfrm>
            <a:off x="75" y="209550"/>
            <a:ext cx="77724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Setup Visual Studio Code</a:t>
            </a:r>
            <a:endParaRPr b="1" i="0" sz="3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3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374200" y="1118500"/>
            <a:ext cx="6870300" cy="8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AutoNum type="arabicPeriod"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Ensure </a:t>
            </a:r>
            <a:r>
              <a:rPr b="1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g++ </a:t>
            </a: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is installed with the following command: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g++ --version</a:t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AutoNum type="arabicPeriod"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 compile a file </a:t>
            </a:r>
            <a:r>
              <a:rPr b="1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main.cpp</a:t>
            </a: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run: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g++ main.cpp</a:t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AutoNum type="arabicPeriod"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 run the executable produced </a:t>
            </a:r>
            <a:r>
              <a:rPr b="1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a.out</a:t>
            </a: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run: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./a.out</a:t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Custom Executable</a:t>
            </a:r>
            <a:endParaRPr b="1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AutoNum type="arabicPeriod"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 compile a file </a:t>
            </a:r>
            <a:r>
              <a:rPr b="1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main.cpp </a:t>
            </a: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with a custom executable, run: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g++ main.cpp -o output</a:t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AutoNum type="arabicPeriod"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 run the executable produced </a:t>
            </a:r>
            <a:r>
              <a:rPr b="1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run: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./output</a:t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75" y="209550"/>
            <a:ext cx="77724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Run C++ Locally</a:t>
            </a:r>
            <a:endParaRPr b="1" i="0" sz="3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3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374200" y="1118500"/>
            <a:ext cx="6870300" cy="8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cd &lt;directory&gt;</a:t>
            </a:r>
            <a:endParaRPr b="1" i="0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Change directory to &lt;directory&gt;</a:t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*must be a child directory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cd ..</a:t>
            </a:r>
            <a:endParaRPr b="0" i="0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Change to the parent directory</a:t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b="0" i="0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print working (current) directory</a:t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b="0" i="0" lang="e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 files + directories inside of directory</a:t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mkdir &lt;directory&gt;</a:t>
            </a:r>
            <a:endParaRPr b="0" i="0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make directory called &lt;directory&gt;</a:t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control + c</a:t>
            </a:r>
            <a:endParaRPr b="0" i="0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abort running command</a:t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code .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open VS Code instance</a:t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75" y="209550"/>
            <a:ext cx="77724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Terminal Command Cheat Sheet</a:t>
            </a:r>
            <a:endParaRPr b="1" i="0" sz="3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