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Dosi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Snigle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068417843b_0_6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068417843b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bc33f721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0bc33f7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bc33f7215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0bc33f72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0bc33f7215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0bc33f72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0bc33f7215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0bc33f72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068417843b_0_6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068417843b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b="0"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4"/>
          <p:cNvSpPr/>
          <p:nvPr/>
        </p:nvSpPr>
        <p:spPr>
          <a:xfrm>
            <a:off x="723692" y="4220091"/>
            <a:ext cx="794875" cy="985737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58319" y="3053287"/>
            <a:ext cx="782014" cy="890356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4025101" y="3422420"/>
            <a:ext cx="370865" cy="809588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3078045" y="3128354"/>
            <a:ext cx="730671" cy="895811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14"/>
          <p:cNvSpPr/>
          <p:nvPr/>
        </p:nvSpPr>
        <p:spPr>
          <a:xfrm>
            <a:off x="5401648" y="3285712"/>
            <a:ext cx="805934" cy="75083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8364459" y="3346843"/>
            <a:ext cx="873792" cy="600260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4551116" y="3125540"/>
            <a:ext cx="657208" cy="679227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4419881" y="3994834"/>
            <a:ext cx="919681" cy="950908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2644912" y="4036538"/>
            <a:ext cx="890356" cy="706800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14"/>
          <p:cNvSpPr/>
          <p:nvPr/>
        </p:nvSpPr>
        <p:spPr>
          <a:xfrm>
            <a:off x="2116542" y="3186156"/>
            <a:ext cx="829755" cy="780163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1347361" y="3186147"/>
            <a:ext cx="599146" cy="706813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2681615" y="4813558"/>
            <a:ext cx="816944" cy="313967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7146421" y="4508764"/>
            <a:ext cx="1040884" cy="730621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7146430" y="3104432"/>
            <a:ext cx="684732" cy="721463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5262207" y="4729516"/>
            <a:ext cx="525046" cy="372666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8376372" y="4729061"/>
            <a:ext cx="508532" cy="324976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3808716" y="4429326"/>
            <a:ext cx="570935" cy="567282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7975391" y="3053272"/>
            <a:ext cx="541560" cy="67927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570785" y="4028295"/>
            <a:ext cx="734324" cy="723314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247060" y="4094875"/>
            <a:ext cx="275434" cy="244207"/>
          </a:xfrm>
          <a:custGeom>
            <a:rect b="b" l="l" r="r" t="t"/>
            <a:pathLst>
              <a:path extrusionOk="0" h="4880" w="5504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516944" y="4082884"/>
            <a:ext cx="690236" cy="510383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14"/>
          <p:cNvSpPr/>
          <p:nvPr/>
        </p:nvSpPr>
        <p:spPr>
          <a:xfrm>
            <a:off x="859713" y="3417443"/>
            <a:ext cx="317620" cy="659010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14"/>
          <p:cNvSpPr/>
          <p:nvPr/>
        </p:nvSpPr>
        <p:spPr>
          <a:xfrm rot="1920742">
            <a:off x="5707038" y="4213989"/>
            <a:ext cx="884797" cy="750834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14"/>
          <p:cNvSpPr/>
          <p:nvPr/>
        </p:nvSpPr>
        <p:spPr>
          <a:xfrm rot="-3496844">
            <a:off x="115839" y="4509560"/>
            <a:ext cx="537852" cy="464440"/>
          </a:xfrm>
          <a:custGeom>
            <a:rect b="b" l="l" r="r" t="t"/>
            <a:pathLst>
              <a:path extrusionOk="0" h="9281" w="10748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7518184" y="3966329"/>
            <a:ext cx="846269" cy="598458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14"/>
          <p:cNvSpPr/>
          <p:nvPr/>
        </p:nvSpPr>
        <p:spPr>
          <a:xfrm rot="-5400000">
            <a:off x="6496794" y="3021440"/>
            <a:ext cx="493819" cy="63153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6453205" y="3705907"/>
            <a:ext cx="666366" cy="752689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1866011" y="4742879"/>
            <a:ext cx="681078" cy="455287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6669805" y="4614395"/>
            <a:ext cx="308462" cy="330481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1pPr>
            <a:lvl2pPr lvl="1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2pPr>
            <a:lvl3pPr lvl="2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3pPr>
            <a:lvl4pPr lvl="3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4pPr>
            <a:lvl5pPr lvl="4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5pPr>
            <a:lvl6pPr lvl="5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6pPr>
            <a:lvl7pPr lvl="6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7pPr>
            <a:lvl8pPr lvl="7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8pPr>
            <a:lvl9pPr lvl="8" algn="r">
              <a:spcBef>
                <a:spcPts val="0"/>
              </a:spcBef>
              <a:spcAft>
                <a:spcPts val="0"/>
              </a:spcAft>
              <a:buSzPts val="3700"/>
              <a:buNone/>
              <a:defRPr b="0" sz="3700"/>
            </a:lvl9pPr>
          </a:lstStyle>
          <a:p/>
        </p:txBody>
      </p:sp>
      <p:sp>
        <p:nvSpPr>
          <p:cNvPr id="239" name="Google Shape;239;p15"/>
          <p:cNvSpPr txBox="1"/>
          <p:nvPr>
            <p:ph idx="1" type="subTitle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40" name="Google Shape;240;p15"/>
          <p:cNvSpPr/>
          <p:nvPr/>
        </p:nvSpPr>
        <p:spPr>
          <a:xfrm>
            <a:off x="4412080" y="4661638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968826" y="4000288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283364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57465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70636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65815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65071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55010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52015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4765584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55218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8052577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6984573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61607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48922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4489179" y="4206693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15"/>
          <p:cNvSpPr/>
          <p:nvPr/>
        </p:nvSpPr>
        <p:spPr>
          <a:xfrm rot="1920548">
            <a:off x="7236726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82632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15"/>
          <p:cNvSpPr/>
          <p:nvPr/>
        </p:nvSpPr>
        <p:spPr>
          <a:xfrm rot="-5400000">
            <a:off x="76843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50595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482765" y="42095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945960" y="4042836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2263010" y="4132028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1780917" y="4041241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706532" y="453396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400967" y="4075599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32519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3251978" y="402927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15"/>
          <p:cNvSpPr/>
          <p:nvPr/>
        </p:nvSpPr>
        <p:spPr>
          <a:xfrm>
            <a:off x="2183974" y="4950383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39491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1360115" y="4780234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37218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15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15"/>
          <p:cNvSpPr/>
          <p:nvPr/>
        </p:nvSpPr>
        <p:spPr>
          <a:xfrm>
            <a:off x="40288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15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15"/>
          <p:cNvSpPr/>
          <p:nvPr/>
        </p:nvSpPr>
        <p:spPr>
          <a:xfrm rot="1920548">
            <a:off x="2436125" y="46581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3462692" y="4517805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15"/>
          <p:cNvSpPr/>
          <p:nvPr/>
        </p:nvSpPr>
        <p:spPr>
          <a:xfrm rot="-5400000">
            <a:off x="2883755" y="39822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15"/>
          <p:cNvSpPr/>
          <p:nvPr/>
        </p:nvSpPr>
        <p:spPr>
          <a:xfrm>
            <a:off x="28590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0" name="Google Shape;290;p15"/>
          <p:cNvSpPr/>
          <p:nvPr/>
        </p:nvSpPr>
        <p:spPr>
          <a:xfrm>
            <a:off x="29818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idx="1" type="body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 algn="ctr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b="1" sz="2500">
                <a:solidFill>
                  <a:srgbClr val="1C4587"/>
                </a:solidFill>
              </a:defRPr>
            </a:lvl1pPr>
            <a:lvl2pPr indent="-387350" lvl="1" marL="9144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b="1" sz="2500">
                <a:solidFill>
                  <a:srgbClr val="1C4587"/>
                </a:solidFill>
              </a:defRPr>
            </a:lvl2pPr>
            <a:lvl3pPr indent="-387350" lvl="2" marL="13716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3pPr>
            <a:lvl4pPr indent="-387350" lvl="3" marL="1828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4pPr>
            <a:lvl5pPr indent="-387350" lvl="4" marL="22860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5pPr>
            <a:lvl6pPr indent="-387350" lvl="5" marL="27432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6pPr>
            <a:lvl7pPr indent="-387350" lvl="6" marL="32004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b="1" sz="2500">
                <a:solidFill>
                  <a:srgbClr val="1C4587"/>
                </a:solidFill>
              </a:defRPr>
            </a:lvl7pPr>
            <a:lvl8pPr indent="-387350" lvl="7" marL="36576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b="1" sz="2500">
                <a:solidFill>
                  <a:srgbClr val="1C4587"/>
                </a:solidFill>
              </a:defRPr>
            </a:lvl8pPr>
            <a:lvl9pPr indent="-387350" lvl="8" marL="411480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b="1" sz="2500">
                <a:solidFill>
                  <a:srgbClr val="1C4587"/>
                </a:solidFill>
              </a:defRPr>
            </a:lvl9pPr>
          </a:lstStyle>
          <a:p/>
        </p:txBody>
      </p:sp>
      <p:sp>
        <p:nvSpPr>
          <p:cNvPr id="293" name="Google Shape;293;p16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4" name="Google Shape;294;p16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8" name="Google Shape;298;p16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299" name="Google Shape;299;p16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0" name="Google Shape;300;p16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5" name="Google Shape;305;p16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6" name="Google Shape;306;p16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7" name="Google Shape;307;p16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8" name="Google Shape;308;p16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09" name="Google Shape;309;p16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0" name="Google Shape;310;p16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1" name="Google Shape;311;p16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2" name="Google Shape;312;p16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7" name="Google Shape;317;p16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8" name="Google Shape;318;p16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19" name="Google Shape;319;p16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0" name="Google Shape;320;p16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6" name="Google Shape;326;p16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7" name="Google Shape;327;p16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8" name="Google Shape;328;p16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30" name="Google Shape;330;p16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334" name="Google Shape;334;p16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7" name="Google Shape;337;p17"/>
          <p:cNvSpPr txBox="1"/>
          <p:nvPr>
            <p:ph idx="1" type="body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338" name="Google Shape;338;p17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39" name="Google Shape;339;p17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68" name="Google Shape;368;p17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9" name="Google Shape;369;p1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2" name="Google Shape;372;p18"/>
          <p:cNvSpPr txBox="1"/>
          <p:nvPr>
            <p:ph idx="1" type="body"/>
          </p:nvPr>
        </p:nvSpPr>
        <p:spPr>
          <a:xfrm>
            <a:off x="747925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73" name="Google Shape;373;p18"/>
          <p:cNvSpPr txBox="1"/>
          <p:nvPr>
            <p:ph idx="2" type="body"/>
          </p:nvPr>
        </p:nvSpPr>
        <p:spPr>
          <a:xfrm>
            <a:off x="4097098" y="1363153"/>
            <a:ext cx="31590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✘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grpSp>
        <p:nvGrpSpPr>
          <p:cNvPr id="374" name="Google Shape;374;p18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375" name="Google Shape;375;p18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4" name="Google Shape;404;p18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05" name="Google Shape;405;p1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8" name="Google Shape;408;p19"/>
          <p:cNvSpPr txBox="1"/>
          <p:nvPr>
            <p:ph idx="1" type="body"/>
          </p:nvPr>
        </p:nvSpPr>
        <p:spPr>
          <a:xfrm>
            <a:off x="747925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2" type="body"/>
          </p:nvPr>
        </p:nvSpPr>
        <p:spPr>
          <a:xfrm>
            <a:off x="2953087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10" name="Google Shape;410;p19"/>
          <p:cNvSpPr txBox="1"/>
          <p:nvPr>
            <p:ph idx="3" type="body"/>
          </p:nvPr>
        </p:nvSpPr>
        <p:spPr>
          <a:xfrm>
            <a:off x="5158248" y="1308875"/>
            <a:ext cx="2097900" cy="36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✘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✗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grpSp>
        <p:nvGrpSpPr>
          <p:cNvPr id="411" name="Google Shape;411;p19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12" name="Google Shape;412;p19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1" name="Google Shape;441;p19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2" name="Google Shape;442;p19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445" name="Google Shape;445;p20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446" name="Google Shape;446;p20"/>
            <p:cNvSpPr/>
            <p:nvPr/>
          </p:nvSpPr>
          <p:spPr>
            <a:xfrm>
              <a:off x="6371275" y="842300"/>
              <a:ext cx="397100" cy="492450"/>
            </a:xfrm>
            <a:custGeom>
              <a:rect b="b" l="l" r="r" t="t"/>
              <a:pathLst>
                <a:path extrusionOk="0" h="19698" w="15884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991200" y="2879025"/>
              <a:ext cx="390675" cy="444800"/>
            </a:xfrm>
            <a:custGeom>
              <a:rect b="b" l="l" r="r" t="t"/>
              <a:pathLst>
                <a:path extrusionOk="0" h="17792" w="15627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6244725" y="2547975"/>
              <a:ext cx="185275" cy="404450"/>
            </a:xfrm>
            <a:custGeom>
              <a:rect b="b" l="l" r="r" t="t"/>
              <a:pathLst>
                <a:path extrusionOk="0" h="16178" w="7411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6823375" y="1978500"/>
              <a:ext cx="365025" cy="447525"/>
            </a:xfrm>
            <a:custGeom>
              <a:rect b="b" l="l" r="r" t="t"/>
              <a:pathLst>
                <a:path extrusionOk="0" h="17901" w="14601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6071400" y="1791425"/>
              <a:ext cx="402625" cy="375100"/>
            </a:xfrm>
            <a:custGeom>
              <a:rect b="b" l="l" r="r" t="t"/>
              <a:pathLst>
                <a:path extrusionOk="0" h="15004" w="16105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6902250" y="3951050"/>
              <a:ext cx="436525" cy="299875"/>
            </a:xfrm>
            <a:custGeom>
              <a:rect b="b" l="l" r="r" t="t"/>
              <a:pathLst>
                <a:path extrusionOk="0" h="11995" w="17461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6405225" y="2154575"/>
              <a:ext cx="328325" cy="339325"/>
            </a:xfrm>
            <a:custGeom>
              <a:rect b="b" l="l" r="r" t="t"/>
              <a:pathLst>
                <a:path extrusionOk="0" h="13573" w="13133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6537275" y="2750650"/>
              <a:ext cx="459450" cy="475050"/>
            </a:xfrm>
            <a:custGeom>
              <a:rect b="b" l="l" r="r" t="t"/>
              <a:pathLst>
                <a:path extrusionOk="0" h="19002" w="18378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5475" y="1544725"/>
              <a:ext cx="444800" cy="353100"/>
            </a:xfrm>
            <a:custGeom>
              <a:rect b="b" l="l" r="r" t="t"/>
              <a:pathLst>
                <a:path extrusionOk="0" h="14124" w="17792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6844475" y="1037625"/>
              <a:ext cx="414525" cy="389750"/>
            </a:xfrm>
            <a:custGeom>
              <a:rect b="b" l="l" r="r" t="t"/>
              <a:pathLst>
                <a:path extrusionOk="0" h="15590" w="16581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553775" y="1840025"/>
              <a:ext cx="234775" cy="276975"/>
            </a:xfrm>
            <a:custGeom>
              <a:rect b="b" l="l" r="r" t="t"/>
              <a:pathLst>
                <a:path extrusionOk="0" h="11079" w="9391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618875" y="2550725"/>
              <a:ext cx="408125" cy="156850"/>
            </a:xfrm>
            <a:custGeom>
              <a:rect b="b" l="l" r="r" t="t"/>
              <a:pathLst>
                <a:path extrusionOk="0" h="6274" w="16325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6336425" y="4507675"/>
              <a:ext cx="520000" cy="365000"/>
            </a:xfrm>
            <a:custGeom>
              <a:rect b="b" l="l" r="r" t="t"/>
              <a:pathLst>
                <a:path extrusionOk="0" h="14600" w="2080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6425400" y="3728200"/>
              <a:ext cx="342075" cy="360425"/>
            </a:xfrm>
            <a:custGeom>
              <a:rect b="b" l="l" r="r" t="t"/>
              <a:pathLst>
                <a:path extrusionOk="0" h="14417" w="13683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6789450" y="3384325"/>
              <a:ext cx="262300" cy="186175"/>
            </a:xfrm>
            <a:custGeom>
              <a:rect b="b" l="l" r="r" t="t"/>
              <a:pathLst>
                <a:path extrusionOk="0" h="7447" w="10492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6950850" y="4617725"/>
              <a:ext cx="254050" cy="162350"/>
            </a:xfrm>
            <a:custGeom>
              <a:rect b="b" l="l" r="r" t="t"/>
              <a:pathLst>
                <a:path extrusionOk="0" h="6494" w="10162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6051225" y="1090800"/>
              <a:ext cx="285225" cy="283400"/>
            </a:xfrm>
            <a:custGeom>
              <a:rect b="b" l="l" r="r" t="t"/>
              <a:pathLst>
                <a:path extrusionOk="0" h="11336" w="11409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6849975" y="3631900"/>
              <a:ext cx="270550" cy="339350"/>
            </a:xfrm>
            <a:custGeom>
              <a:rect b="b" l="l" r="r" t="t"/>
              <a:pathLst>
                <a:path extrusionOk="0" h="13574" w="10822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6351100" y="3281600"/>
              <a:ext cx="366850" cy="361350"/>
            </a:xfrm>
            <a:custGeom>
              <a:rect b="b" l="l" r="r" t="t"/>
              <a:pathLst>
                <a:path extrusionOk="0" h="14454" w="14674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6316250" y="3040425"/>
              <a:ext cx="137600" cy="122000"/>
            </a:xfrm>
            <a:custGeom>
              <a:rect b="b" l="l" r="r" t="t"/>
              <a:pathLst>
                <a:path extrusionOk="0" h="4880" w="5504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6879325" y="4294925"/>
              <a:ext cx="344825" cy="254975"/>
            </a:xfrm>
            <a:custGeom>
              <a:rect b="b" l="l" r="r" t="t"/>
              <a:pathLst>
                <a:path extrusionOk="0" h="10199" w="13793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6114500" y="2324225"/>
              <a:ext cx="158675" cy="329225"/>
            </a:xfrm>
            <a:custGeom>
              <a:rect b="b" l="l" r="r" t="t"/>
              <a:pathLst>
                <a:path extrusionOk="0" h="13169" w="6347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6335525" y="1405350"/>
              <a:ext cx="442025" cy="375100"/>
            </a:xfrm>
            <a:custGeom>
              <a:rect b="b" l="l" r="r" t="t"/>
              <a:pathLst>
                <a:path extrusionOk="0" h="15004" w="17681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6059500" y="3516375"/>
              <a:ext cx="268700" cy="232025"/>
            </a:xfrm>
            <a:custGeom>
              <a:rect b="b" l="l" r="r" t="t"/>
              <a:pathLst>
                <a:path extrusionOk="0" h="9281" w="10748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6385050" y="4208725"/>
              <a:ext cx="422775" cy="298975"/>
            </a:xfrm>
            <a:custGeom>
              <a:rect b="b" l="l" r="r" t="t"/>
              <a:pathLst>
                <a:path extrusionOk="0" h="11959" w="16911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7121425" y="2437925"/>
              <a:ext cx="246700" cy="315500"/>
            </a:xfrm>
            <a:custGeom>
              <a:rect b="b" l="l" r="r" t="t"/>
              <a:pathLst>
                <a:path extrusionOk="0" h="12620" w="9868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6062250" y="3853825"/>
              <a:ext cx="332900" cy="376025"/>
            </a:xfrm>
            <a:custGeom>
              <a:rect b="b" l="l" r="r" t="t"/>
              <a:pathLst>
                <a:path extrusionOk="0" h="15041" w="13316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6023725" y="3167900"/>
              <a:ext cx="340250" cy="227450"/>
            </a:xfrm>
            <a:custGeom>
              <a:rect b="b" l="l" r="r" t="t"/>
              <a:pathLst>
                <a:path extrusionOk="0" h="9098" w="1361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7109500" y="3449425"/>
              <a:ext cx="154100" cy="165100"/>
            </a:xfrm>
            <a:custGeom>
              <a:rect b="b" l="l" r="r" t="t"/>
              <a:pathLst>
                <a:path extrusionOk="0" h="6604" w="6164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5" name="Google Shape;475;p20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cap="rnd" cmpd="sng" w="19050">
            <a:solidFill>
              <a:srgbClr val="A4C2F4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76" name="Google Shape;476;p20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79" name="Google Shape;479;p21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21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21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21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21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21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21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21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21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21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21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21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21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21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21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21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21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21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21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21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21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21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21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21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21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21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21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21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21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21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21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21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21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21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21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19" name="Google Shape;519;p21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0" name="Google Shape;520;p21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7302880" y="-294362"/>
            <a:ext cx="450550" cy="558734"/>
          </a:xfrm>
          <a:custGeom>
            <a:rect b="b" l="l" r="r" t="t"/>
            <a:pathLst>
              <a:path extrusionOk="0" h="19698" w="15884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-35374" y="3366963"/>
            <a:ext cx="443260" cy="504670"/>
          </a:xfrm>
          <a:custGeom>
            <a:rect b="b" l="l" r="r" t="t"/>
            <a:pathLst>
              <a:path extrusionOk="0" h="17792" w="15627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4" name="Google Shape;524;p22"/>
          <p:cNvSpPr/>
          <p:nvPr/>
        </p:nvSpPr>
        <p:spPr>
          <a:xfrm>
            <a:off x="8817948" y="34396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5" name="Google Shape;525;p22"/>
          <p:cNvSpPr/>
          <p:nvPr/>
        </p:nvSpPr>
        <p:spPr>
          <a:xfrm>
            <a:off x="8742973" y="4166677"/>
            <a:ext cx="495281" cy="340238"/>
          </a:xfrm>
          <a:custGeom>
            <a:rect b="b" l="l" r="r" t="t"/>
            <a:pathLst>
              <a:path extrusionOk="0" h="11995" w="17461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6" name="Google Shape;526;p22"/>
          <p:cNvSpPr/>
          <p:nvPr/>
        </p:nvSpPr>
        <p:spPr>
          <a:xfrm>
            <a:off x="8360955" y="450691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7" name="Google Shape;527;p22"/>
          <p:cNvSpPr/>
          <p:nvPr/>
        </p:nvSpPr>
        <p:spPr>
          <a:xfrm>
            <a:off x="-77078" y="1488018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8" name="Google Shape;528;p22"/>
          <p:cNvSpPr/>
          <p:nvPr/>
        </p:nvSpPr>
        <p:spPr>
          <a:xfrm>
            <a:off x="8052572" y="482526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29" name="Google Shape;529;p22"/>
          <p:cNvSpPr/>
          <p:nvPr/>
        </p:nvSpPr>
        <p:spPr>
          <a:xfrm>
            <a:off x="8052577" y="4132327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0" name="Google Shape;530;p22"/>
          <p:cNvSpPr/>
          <p:nvPr/>
        </p:nvSpPr>
        <p:spPr>
          <a:xfrm>
            <a:off x="7430898" y="4873171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1" name="Google Shape;531;p22"/>
          <p:cNvSpPr/>
          <p:nvPr/>
        </p:nvSpPr>
        <p:spPr>
          <a:xfrm>
            <a:off x="8749725" y="4950125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2" name="Google Shape;532;p22"/>
          <p:cNvSpPr/>
          <p:nvPr/>
        </p:nvSpPr>
        <p:spPr>
          <a:xfrm>
            <a:off x="8522444" y="4000279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3" name="Google Shape;533;p22"/>
          <p:cNvSpPr/>
          <p:nvPr/>
        </p:nvSpPr>
        <p:spPr>
          <a:xfrm>
            <a:off x="8829403" y="4583868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4" name="Google Shape;534;p22"/>
          <p:cNvSpPr/>
          <p:nvPr/>
        </p:nvSpPr>
        <p:spPr>
          <a:xfrm>
            <a:off x="8963979" y="1338718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5" name="Google Shape;535;p22"/>
          <p:cNvSpPr/>
          <p:nvPr/>
        </p:nvSpPr>
        <p:spPr>
          <a:xfrm rot="-2426120">
            <a:off x="7110132" y="4877011"/>
            <a:ext cx="279910" cy="357971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6" name="Google Shape;536;p22"/>
          <p:cNvSpPr/>
          <p:nvPr/>
        </p:nvSpPr>
        <p:spPr>
          <a:xfrm>
            <a:off x="7659648" y="4370196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7" name="Google Shape;537;p22"/>
          <p:cNvSpPr/>
          <p:nvPr/>
        </p:nvSpPr>
        <p:spPr>
          <a:xfrm>
            <a:off x="8797588" y="3078732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8" name="Google Shape;538;p22"/>
          <p:cNvSpPr/>
          <p:nvPr/>
        </p:nvSpPr>
        <p:spPr>
          <a:xfrm>
            <a:off x="7782420" y="4885132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39" name="Google Shape;539;p22"/>
          <p:cNvSpPr/>
          <p:nvPr/>
        </p:nvSpPr>
        <p:spPr>
          <a:xfrm>
            <a:off x="346877" y="608615"/>
            <a:ext cx="210213" cy="458889"/>
          </a:xfrm>
          <a:custGeom>
            <a:rect b="b" l="l" r="r" t="t"/>
            <a:pathLst>
              <a:path extrusionOk="0" h="16178" w="7411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0" name="Google Shape;540;p22"/>
          <p:cNvSpPr/>
          <p:nvPr/>
        </p:nvSpPr>
        <p:spPr>
          <a:xfrm>
            <a:off x="645010" y="355961"/>
            <a:ext cx="414157" cy="507762"/>
          </a:xfrm>
          <a:custGeom>
            <a:rect b="b" l="l" r="r" t="t"/>
            <a:pathLst>
              <a:path extrusionOk="0" h="17901" w="14601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1" name="Google Shape;541;p22"/>
          <p:cNvSpPr/>
          <p:nvPr/>
        </p:nvSpPr>
        <p:spPr>
          <a:xfrm>
            <a:off x="8318810" y="-29822"/>
            <a:ext cx="456818" cy="425588"/>
          </a:xfrm>
          <a:custGeom>
            <a:rect b="b" l="l" r="r" t="t"/>
            <a:pathLst>
              <a:path extrusionOk="0" h="15004" w="16105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2" name="Google Shape;542;p22"/>
          <p:cNvSpPr/>
          <p:nvPr/>
        </p:nvSpPr>
        <p:spPr>
          <a:xfrm>
            <a:off x="-8" y="1013366"/>
            <a:ext cx="372518" cy="384998"/>
          </a:xfrm>
          <a:custGeom>
            <a:rect b="b" l="l" r="r" t="t"/>
            <a:pathLst>
              <a:path extrusionOk="0" h="13573" w="13133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3" name="Google Shape;543;p22"/>
          <p:cNvSpPr/>
          <p:nvPr/>
        </p:nvSpPr>
        <p:spPr>
          <a:xfrm>
            <a:off x="8699356" y="179112"/>
            <a:ext cx="521292" cy="538992"/>
          </a:xfrm>
          <a:custGeom>
            <a:rect b="b" l="l" r="r" t="t"/>
            <a:pathLst>
              <a:path extrusionOk="0" h="19002" w="18378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4" name="Google Shape;544;p22"/>
          <p:cNvSpPr/>
          <p:nvPr/>
        </p:nvSpPr>
        <p:spPr>
          <a:xfrm>
            <a:off x="700454" y="4557600"/>
            <a:ext cx="504670" cy="400627"/>
          </a:xfrm>
          <a:custGeom>
            <a:rect b="b" l="l" r="r" t="t"/>
            <a:pathLst>
              <a:path extrusionOk="0" h="14124" w="17792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5" name="Google Shape;545;p22"/>
          <p:cNvSpPr/>
          <p:nvPr/>
        </p:nvSpPr>
        <p:spPr>
          <a:xfrm>
            <a:off x="258967" y="-86251"/>
            <a:ext cx="470320" cy="442210"/>
          </a:xfrm>
          <a:custGeom>
            <a:rect b="b" l="l" r="r" t="t"/>
            <a:pathLst>
              <a:path extrusionOk="0" h="15590" w="16581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6" name="Google Shape;546;p22"/>
          <p:cNvSpPr/>
          <p:nvPr/>
        </p:nvSpPr>
        <p:spPr>
          <a:xfrm>
            <a:off x="-35016" y="4075593"/>
            <a:ext cx="339602" cy="400617"/>
          </a:xfrm>
          <a:custGeom>
            <a:rect b="b" l="l" r="r" t="t"/>
            <a:pathLst>
              <a:path extrusionOk="0" h="11079" w="9391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7" name="Google Shape;547;p22"/>
          <p:cNvSpPr/>
          <p:nvPr/>
        </p:nvSpPr>
        <p:spPr>
          <a:xfrm>
            <a:off x="721258" y="4998019"/>
            <a:ext cx="463059" cy="177962"/>
          </a:xfrm>
          <a:custGeom>
            <a:rect b="b" l="l" r="r" t="t"/>
            <a:pathLst>
              <a:path extrusionOk="0" h="6274" w="16325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-243128" y="54210"/>
            <a:ext cx="589992" cy="414129"/>
          </a:xfrm>
          <a:custGeom>
            <a:rect b="b" l="l" r="r" t="t"/>
            <a:pathLst>
              <a:path extrusionOk="0" h="14600" w="2080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49" name="Google Shape;549;p22"/>
          <p:cNvSpPr/>
          <p:nvPr/>
        </p:nvSpPr>
        <p:spPr>
          <a:xfrm>
            <a:off x="7842052" y="-100873"/>
            <a:ext cx="388118" cy="408938"/>
          </a:xfrm>
          <a:custGeom>
            <a:rect b="b" l="l" r="r" t="t"/>
            <a:pathLst>
              <a:path extrusionOk="0" h="14417" w="13683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0" name="Google Shape;550;p22"/>
          <p:cNvSpPr/>
          <p:nvPr/>
        </p:nvSpPr>
        <p:spPr>
          <a:xfrm>
            <a:off x="-38626" y="579046"/>
            <a:ext cx="297606" cy="211234"/>
          </a:xfrm>
          <a:custGeom>
            <a:rect b="b" l="l" r="r" t="t"/>
            <a:pathLst>
              <a:path extrusionOk="0" h="7447" w="10492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1" name="Google Shape;551;p22"/>
          <p:cNvSpPr/>
          <p:nvPr/>
        </p:nvSpPr>
        <p:spPr>
          <a:xfrm>
            <a:off x="1403775" y="11500"/>
            <a:ext cx="288245" cy="184202"/>
          </a:xfrm>
          <a:custGeom>
            <a:rect b="b" l="l" r="r" t="t"/>
            <a:pathLst>
              <a:path extrusionOk="0" h="6494" w="10162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2" name="Google Shape;552;p22"/>
          <p:cNvSpPr/>
          <p:nvPr/>
        </p:nvSpPr>
        <p:spPr>
          <a:xfrm>
            <a:off x="955990" y="-57166"/>
            <a:ext cx="323616" cy="321546"/>
          </a:xfrm>
          <a:custGeom>
            <a:rect b="b" l="l" r="r" t="t"/>
            <a:pathLst>
              <a:path extrusionOk="0" h="11336" w="11409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3" name="Google Shape;553;p22"/>
          <p:cNvSpPr/>
          <p:nvPr/>
        </p:nvSpPr>
        <p:spPr>
          <a:xfrm>
            <a:off x="1333294" y="4678454"/>
            <a:ext cx="306966" cy="385027"/>
          </a:xfrm>
          <a:custGeom>
            <a:rect b="b" l="l" r="r" t="t"/>
            <a:pathLst>
              <a:path extrusionOk="0" h="13574" w="10822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4" name="Google Shape;554;p22"/>
          <p:cNvSpPr/>
          <p:nvPr/>
        </p:nvSpPr>
        <p:spPr>
          <a:xfrm>
            <a:off x="91624" y="4552927"/>
            <a:ext cx="416228" cy="409988"/>
          </a:xfrm>
          <a:custGeom>
            <a:rect b="b" l="l" r="r" t="t"/>
            <a:pathLst>
              <a:path extrusionOk="0" h="14454" w="14674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5" name="Google Shape;555;p22"/>
          <p:cNvSpPr/>
          <p:nvPr/>
        </p:nvSpPr>
        <p:spPr>
          <a:xfrm>
            <a:off x="1525678" y="4911343"/>
            <a:ext cx="391238" cy="289295"/>
          </a:xfrm>
          <a:custGeom>
            <a:rect b="b" l="l" r="r" t="t"/>
            <a:pathLst>
              <a:path extrusionOk="0" h="10199" w="13793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6" name="Google Shape;556;p22"/>
          <p:cNvSpPr/>
          <p:nvPr/>
        </p:nvSpPr>
        <p:spPr>
          <a:xfrm>
            <a:off x="2704" y="4900231"/>
            <a:ext cx="180033" cy="373539"/>
          </a:xfrm>
          <a:custGeom>
            <a:rect b="b" l="l" r="r" t="t"/>
            <a:pathLst>
              <a:path extrusionOk="0" h="13169" w="6347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7" name="Google Shape;557;p22"/>
          <p:cNvSpPr/>
          <p:nvPr/>
        </p:nvSpPr>
        <p:spPr>
          <a:xfrm rot="1920548">
            <a:off x="8225551" y="625274"/>
            <a:ext cx="501522" cy="425557"/>
          </a:xfrm>
          <a:custGeom>
            <a:rect b="b" l="l" r="r" t="t"/>
            <a:pathLst>
              <a:path extrusionOk="0" h="15004" w="17681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8" name="Google Shape;558;p22"/>
          <p:cNvSpPr/>
          <p:nvPr/>
        </p:nvSpPr>
        <p:spPr>
          <a:xfrm>
            <a:off x="346867" y="4064142"/>
            <a:ext cx="479681" cy="339217"/>
          </a:xfrm>
          <a:custGeom>
            <a:rect b="b" l="l" r="r" t="t"/>
            <a:pathLst>
              <a:path extrusionOk="0" h="11959" w="16911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59" name="Google Shape;559;p22"/>
          <p:cNvSpPr/>
          <p:nvPr/>
        </p:nvSpPr>
        <p:spPr>
          <a:xfrm rot="-5400000">
            <a:off x="7996280" y="316930"/>
            <a:ext cx="279906" cy="357966"/>
          </a:xfrm>
          <a:custGeom>
            <a:rect b="b" l="l" r="r" t="t"/>
            <a:pathLst>
              <a:path extrusionOk="0" h="12620" w="9868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0" name="Google Shape;560;p22"/>
          <p:cNvSpPr/>
          <p:nvPr/>
        </p:nvSpPr>
        <p:spPr>
          <a:xfrm>
            <a:off x="8801760" y="790271"/>
            <a:ext cx="377708" cy="426638"/>
          </a:xfrm>
          <a:custGeom>
            <a:rect b="b" l="l" r="r" t="t"/>
            <a:pathLst>
              <a:path extrusionOk="0" h="15041" w="13316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1" name="Google Shape;561;p22"/>
          <p:cNvSpPr/>
          <p:nvPr/>
        </p:nvSpPr>
        <p:spPr>
          <a:xfrm>
            <a:off x="258963" y="4957957"/>
            <a:ext cx="386048" cy="258065"/>
          </a:xfrm>
          <a:custGeom>
            <a:rect b="b" l="l" r="r" t="t"/>
            <a:pathLst>
              <a:path extrusionOk="0" h="9098" w="1361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8699345" y="1151407"/>
            <a:ext cx="174842" cy="187322"/>
          </a:xfrm>
          <a:custGeom>
            <a:rect b="b" l="l" r="r" t="t"/>
            <a:pathLst>
              <a:path extrusionOk="0" h="6604" w="6164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</a:endParaRPr>
          </a:p>
        </p:txBody>
      </p:sp>
      <p:sp>
        <p:nvSpPr>
          <p:cNvPr id="563" name="Google Shape;563;p22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3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52" name="Google Shape;52;p13"/>
            <p:cNvSpPr/>
            <p:nvPr/>
          </p:nvSpPr>
          <p:spPr>
            <a:xfrm>
              <a:off x="239950" y="872550"/>
              <a:ext cx="7042900" cy="3961625"/>
            </a:xfrm>
            <a:custGeom>
              <a:rect b="b" l="l" r="r" t="t"/>
              <a:pathLst>
                <a:path extrusionOk="0" fill="none" h="158465" w="281716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239950" y="47617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39950" y="4690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39950" y="46177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239950" y="4546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39950" y="4473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239950" y="4402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39950" y="4329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39950" y="4258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39950" y="4185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39950" y="4114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39950" y="4041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39950" y="39693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239950" y="3897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9950" y="38254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39950" y="3753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239950" y="3681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239950" y="3609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239950" y="3537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239950" y="3465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239950" y="3393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239950" y="3321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239950" y="3249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39950" y="31770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239950" y="3105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39950" y="3033100"/>
              <a:ext cx="7042900" cy="0"/>
            </a:xfrm>
            <a:custGeom>
              <a:rect b="b" l="l" r="r" t="t"/>
              <a:pathLst>
                <a:path extrusionOk="0" fill="none" h="0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39950" y="29615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39950" y="28891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39950" y="28175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239950" y="27451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239950" y="26736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39950" y="26011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39950" y="25296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239950" y="24572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39950" y="23847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39950" y="23132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239950" y="22407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39950" y="21692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39950" y="20968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39950" y="20252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39950" y="19528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239950" y="18813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239950" y="18088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239950" y="17373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239950" y="16648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239950" y="15924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239950" y="15209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9950" y="14484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39950" y="13769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239950" y="13044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239950" y="123295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39950" y="11605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239950" y="108897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39950" y="1016525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39950" y="945000"/>
              <a:ext cx="7042900" cy="25"/>
            </a:xfrm>
            <a:custGeom>
              <a:rect b="b" l="l" r="r" t="t"/>
              <a:pathLst>
                <a:path extrusionOk="0" fill="none" h="1" w="281716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21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13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64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6992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9196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6847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77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70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6628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6556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484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411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33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6266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6193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6120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048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5976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5903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5830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757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685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56129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5540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468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94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22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52497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5177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510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03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9590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8866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48141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741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669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596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45234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44510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4378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306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233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603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087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015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942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705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798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724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652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579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507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434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362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289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216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1442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071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2999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29259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8535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27810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27086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2636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563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4903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24179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3454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2273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2200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2128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0547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19823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19098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1837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1764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1692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16191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15467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14742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1401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1329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12560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11835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11111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10387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9662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938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2042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47975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6755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6031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5306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4582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8485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312400" y="872550"/>
              <a:ext cx="25" cy="3961625"/>
            </a:xfrm>
            <a:custGeom>
              <a:rect b="b" l="l" r="r" t="t"/>
              <a:pathLst>
                <a:path extrusionOk="0" fill="none" h="158465" w="1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cap="rnd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13"/>
          <p:cNvSpPr txBox="1"/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4"/>
          <p:cNvSpPr txBox="1"/>
          <p:nvPr>
            <p:ph type="ctrTitle"/>
          </p:nvPr>
        </p:nvSpPr>
        <p:spPr>
          <a:xfrm>
            <a:off x="625500" y="1161050"/>
            <a:ext cx="789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3: Selection Sort and Templates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CS010C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"/>
          <p:cNvSpPr txBox="1"/>
          <p:nvPr>
            <p:ph idx="1" type="body"/>
          </p:nvPr>
        </p:nvSpPr>
        <p:spPr>
          <a:xfrm>
            <a:off x="747925" y="1302825"/>
            <a:ext cx="64545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Function templates allow you to create one function to support different data type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Utilizes the angle brackets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emplate &lt;typename T&gt;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 findMax(T a, T b)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 (a &gt; b) return a;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lse return b;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25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577" name="Google Shape;577;p25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/>
          <p:nvPr>
            <p:ph idx="1" type="body"/>
          </p:nvPr>
        </p:nvSpPr>
        <p:spPr>
          <a:xfrm>
            <a:off x="747925" y="1302825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Refer to</a:t>
            </a:r>
            <a:r>
              <a:rPr lang="en" sz="1800"/>
              <a:t> Zybooks 27.6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Separates array into sorted &amp; unsorted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Inner loop finds smallest element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Swap </a:t>
            </a:r>
            <a:r>
              <a:rPr lang="en" sz="1800"/>
              <a:t>smallest</a:t>
            </a:r>
            <a:r>
              <a:rPr lang="en" sz="1800"/>
              <a:t> element to correct place after every iteration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unsigned min_index(const vector&lt;T&gt; &amp;vals, unsigned index)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selection_sort(vector&lt;T&gt; &amp;vals)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26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584" name="Google Shape;584;p26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7"/>
          <p:cNvSpPr txBox="1"/>
          <p:nvPr>
            <p:ph idx="1" type="body"/>
          </p:nvPr>
        </p:nvSpPr>
        <p:spPr>
          <a:xfrm>
            <a:off x="747925" y="1302825"/>
            <a:ext cx="6140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D</a:t>
            </a:r>
            <a:r>
              <a:rPr lang="en" sz="1800"/>
              <a:t>eal with unexpected runtime errors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✗"/>
            </a:pPr>
            <a:r>
              <a:rPr lang="en" sz="1800"/>
              <a:t>Results in program crashes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Different errors =&gt; different exceptions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✘"/>
            </a:pPr>
            <a:r>
              <a:rPr lang="en" sz="1800"/>
              <a:t>Test code belongs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800"/>
              <a:t>, exception handling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 getElement(vector&lt;T&gt; vals, int index)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Note: </a:t>
            </a:r>
            <a:r>
              <a:rPr lang="en" sz="1800"/>
              <a:t>Throw error when out of range!</a:t>
            </a:r>
            <a:endParaRPr sz="1800"/>
          </a:p>
        </p:txBody>
      </p:sp>
      <p:sp>
        <p:nvSpPr>
          <p:cNvPr id="590" name="Google Shape;590;p27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591" name="Google Shape;591;p27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8"/>
          <p:cNvSpPr txBox="1"/>
          <p:nvPr>
            <p:ph idx="1" type="body"/>
          </p:nvPr>
        </p:nvSpPr>
        <p:spPr>
          <a:xfrm>
            <a:off x="747925" y="1302825"/>
            <a:ext cx="6791400" cy="36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nt divide(int a, int b){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if (b == 0) throw invalid_argument();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else return a / b;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 catch (invalid_argument&amp; error) {</a:t>
            </a:r>
            <a:br>
              <a:rPr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cout &lt;&lt; error.what() &lt;&lt; endl;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28"/>
          <p:cNvSpPr txBox="1"/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598" name="Google Shape;598;p28"/>
          <p:cNvSpPr txBox="1"/>
          <p:nvPr>
            <p:ph idx="12" type="sldNum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9"/>
          <p:cNvSpPr txBox="1"/>
          <p:nvPr>
            <p:ph idx="4294967295" type="ctrTitle"/>
          </p:nvPr>
        </p:nvSpPr>
        <p:spPr>
          <a:xfrm>
            <a:off x="3657056" y="1073100"/>
            <a:ext cx="48510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</p:txBody>
      </p:sp>
      <p:sp>
        <p:nvSpPr>
          <p:cNvPr id="604" name="Google Shape;604;p29"/>
          <p:cNvSpPr txBox="1"/>
          <p:nvPr>
            <p:ph idx="4294967295" type="body"/>
          </p:nvPr>
        </p:nvSpPr>
        <p:spPr>
          <a:xfrm>
            <a:off x="3657050" y="2119103"/>
            <a:ext cx="32292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Questions?</a:t>
            </a:r>
            <a:endParaRPr sz="2000"/>
          </a:p>
        </p:txBody>
      </p:sp>
      <p:sp>
        <p:nvSpPr>
          <p:cNvPr id="605" name="Google Shape;605;p29"/>
          <p:cNvSpPr/>
          <p:nvPr/>
        </p:nvSpPr>
        <p:spPr>
          <a:xfrm>
            <a:off x="2257757" y="1402659"/>
            <a:ext cx="1180108" cy="1089975"/>
          </a:xfrm>
          <a:custGeom>
            <a:rect b="b" l="l" r="r" t="t"/>
            <a:pathLst>
              <a:path extrusionOk="0" h="15890" w="17204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606" name="Google Shape;606;p29"/>
          <p:cNvSpPr txBox="1"/>
          <p:nvPr>
            <p:ph idx="12" type="sldNum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