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02081-F47A-3B46-B86D-4B2905EFD2AB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FF752-90E4-4F4D-A5B2-D7A7349E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FF752-90E4-4F4D-A5B2-D7A7349EA9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2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6E99-8390-E041-99E1-74D4FA1FD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6AFCA-F7B2-FC4D-A321-F5329BE7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7E8EB-C287-3A4E-81E4-8306B47D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5AA6-0FE4-3949-B7AC-7FBB2D7CE7F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B839-9B34-3D48-BA12-D2E61FDA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BA46-60EB-7342-9057-D88D0F5E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DFB-3416-234B-B6CE-19DDB8E5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0F0E-8C7A-FD41-ADE4-BB1DA96D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DB09C-67BC-EE49-B040-F0433698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BAE1-691F-9748-9002-A8F12D83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5AA6-0FE4-3949-B7AC-7FBB2D7CE7F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B75C5-11AF-FC4A-A572-8D3A8BA0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0DCCF-78CD-BE48-8543-D791D221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DFB-3416-234B-B6CE-19DDB8E5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1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6B964-0D59-AE42-B84C-27BD38B53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A37F6-797E-314D-8710-521FD32B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6300-5F9C-9440-8CB4-41E90485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5AA6-0FE4-3949-B7AC-7FBB2D7CE7F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07F06-1237-A74B-9D24-2C316D14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6A87-187C-B844-9898-47475C2F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DFB-3416-234B-B6CE-19DDB8E5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7929-F2A7-CB4B-B55E-D01872CC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3DD2-E3DB-1948-952D-27752410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0FCA-5720-354F-A91D-E288714B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5AA6-0FE4-3949-B7AC-7FBB2D7CE7F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0DF87-45A4-A442-8839-B09196A3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38DE5-DB5E-7346-92E8-7AF2ED24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DFB-3416-234B-B6CE-19DDB8E5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4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E200-96B5-F146-BE47-06A8918A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7776B-FB11-2249-95BA-2EFD4D8FD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78AB-0306-E44E-95BB-02F83F32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5AA6-0FE4-3949-B7AC-7FBB2D7CE7F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EA15-1CA6-5C4E-A1E7-C2BC05CF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0148F-F714-BD43-8025-A99FD88A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DFB-3416-234B-B6CE-19DDB8E5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287A-26A5-4044-B3FB-1CAA1C89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CA99-D30D-0349-BE8A-DDFA55603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CC0FC-A92D-D249-8ECB-98D0EF325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5A0B3-1890-2F4D-B4C2-E0D40D5E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5AA6-0FE4-3949-B7AC-7FBB2D7CE7F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7E272-A921-B44D-B6A3-8D8E4273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21523-6292-714E-9643-ABF953FE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DFB-3416-234B-B6CE-19DDB8E5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8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3B6B-1B3C-E048-B0E9-E517BB56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D09E3-AC6E-2343-B89D-93D5A601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233EF-EF82-D744-8CD5-0DC123FDF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C83C0-660F-2146-ADBB-109DB23CF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DB4B5-E851-D245-8613-65D4099C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55CFE-2BC9-2C4A-9A1D-D8D49D27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5AA6-0FE4-3949-B7AC-7FBB2D7CE7F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90DF-DA2B-AD4A-8160-8A0058A3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01231-1905-6B4D-BD41-19C7311E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DFB-3416-234B-B6CE-19DDB8E5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8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87E7-3B95-2642-83B6-31DF444E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0A6B6-F688-D446-A156-079F10FC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5AA6-0FE4-3949-B7AC-7FBB2D7CE7F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21F2A-C709-4341-9501-F3641FE0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BE2B1-1A3E-6E42-9495-2B5F6D34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DFB-3416-234B-B6CE-19DDB8E5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8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56951-6140-4F4F-8B05-FED3E1C2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5AA6-0FE4-3949-B7AC-7FBB2D7CE7F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BEEC5-0D04-684C-A4E9-2BC90874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146E6-1936-1741-97ED-12CCB57D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DFB-3416-234B-B6CE-19DDB8E5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7541-823F-5F45-BA03-757657E0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0FF1-18A0-2D40-AE44-714A21E2A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A029F-4533-C24F-91C0-84E0EA9D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5F2E6-4437-D44D-BB2A-273A210E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5AA6-0FE4-3949-B7AC-7FBB2D7CE7F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03F4B-2A36-6A46-8B23-B64FFDA1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D62EB-841D-914B-A6DF-9E09E135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DFB-3416-234B-B6CE-19DDB8E5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85E8-85B1-7D47-A4AF-CD08A1D2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B2DBD-8BD6-1649-AD05-0982FD288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F675-DEFA-AC40-9F50-52AB1101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2698F-4A6F-C548-9FD2-3CAEE094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5AA6-0FE4-3949-B7AC-7FBB2D7CE7F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FF9D8-2090-4A49-B5A4-E2C5B53B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1A631-12E8-A94A-9A3F-812EA0C1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DFB-3416-234B-B6CE-19DDB8E5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BBC1A-48D0-4840-88CF-099A74EF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FC86A-5A3C-4D46-B84D-DE06D514D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7CEF-68B3-2C49-B038-9E0144AD8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5AA6-0FE4-3949-B7AC-7FBB2D7CE7F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38B6-57B6-9A46-8ABA-1DA8F8D95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AA59-D0DC-1445-B45F-3D7139679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3DFB-3416-234B-B6CE-19DDB8E5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9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E4BF6A-1F63-3F41-BBAA-C3017B9C7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" r="21045"/>
          <a:stretch/>
        </p:blipFill>
        <p:spPr>
          <a:xfrm>
            <a:off x="178677" y="924911"/>
            <a:ext cx="5955637" cy="3347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ABC534-52C5-C142-B0C6-A947FAB09020}"/>
              </a:ext>
            </a:extLst>
          </p:cNvPr>
          <p:cNvSpPr txBox="1"/>
          <p:nvPr/>
        </p:nvSpPr>
        <p:spPr>
          <a:xfrm>
            <a:off x="861848" y="407313"/>
            <a:ext cx="590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Bitonc</a:t>
            </a:r>
            <a:r>
              <a:rPr lang="en-US" dirty="0"/>
              <a:t> Sort WITH Adaptive Loop Parallelism</a:t>
            </a:r>
          </a:p>
          <a:p>
            <a:pPr algn="ctr"/>
            <a:r>
              <a:rPr lang="en-US" dirty="0"/>
              <a:t>Active Threads per </a:t>
            </a:r>
            <a:r>
              <a:rPr lang="en-US" dirty="0" err="1"/>
              <a:t>Nodelet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3306E-E5BC-A04D-BC78-907763467D94}"/>
              </a:ext>
            </a:extLst>
          </p:cNvPr>
          <p:cNvSpPr txBox="1"/>
          <p:nvPr/>
        </p:nvSpPr>
        <p:spPr>
          <a:xfrm rot="16200000">
            <a:off x="-709448" y="2070541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threads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79F383-E905-1946-AA37-CA8E73AF3C82}"/>
              </a:ext>
            </a:extLst>
          </p:cNvPr>
          <p:cNvGrpSpPr/>
          <p:nvPr/>
        </p:nvGrpSpPr>
        <p:grpSpPr>
          <a:xfrm>
            <a:off x="3156495" y="4345635"/>
            <a:ext cx="6635079" cy="864973"/>
            <a:chOff x="325821" y="326793"/>
            <a:chExt cx="6635079" cy="864973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7006782-9DA9-F943-9B4D-A58451578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87" t="7703" r="82476" b="72908"/>
            <a:stretch/>
          </p:blipFill>
          <p:spPr>
            <a:xfrm>
              <a:off x="325821" y="378373"/>
              <a:ext cx="672662" cy="767256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B961372-8068-F040-964B-B050E99387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23" t="27364" r="79963" b="50777"/>
            <a:stretch/>
          </p:blipFill>
          <p:spPr>
            <a:xfrm>
              <a:off x="1969657" y="326793"/>
              <a:ext cx="790833" cy="864973"/>
            </a:xfrm>
            <a:prstGeom prst="rect">
              <a:avLst/>
            </a:prstGeom>
          </p:spPr>
        </p:pic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87720E6-9AF4-2A41-8940-696DAA5CB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87" t="49037" r="81524" b="31043"/>
            <a:stretch/>
          </p:blipFill>
          <p:spPr>
            <a:xfrm>
              <a:off x="3634838" y="365141"/>
              <a:ext cx="714703" cy="788276"/>
            </a:xfrm>
            <a:prstGeom prst="rect">
              <a:avLst/>
            </a:prstGeom>
          </p:spPr>
        </p:pic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48DDC23-EAAE-FC40-85DE-4BA515CB6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11" t="71372" r="80809" b="10567"/>
            <a:stretch/>
          </p:blipFill>
          <p:spPr>
            <a:xfrm>
              <a:off x="5223889" y="399709"/>
              <a:ext cx="767255" cy="71470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DB1287-1052-324A-9E65-55EBC15B6F13}"/>
                </a:ext>
              </a:extLst>
            </p:cNvPr>
            <p:cNvSpPr txBox="1"/>
            <p:nvPr/>
          </p:nvSpPr>
          <p:spPr>
            <a:xfrm>
              <a:off x="859536" y="374904"/>
              <a:ext cx="111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Nodelet</a:t>
              </a:r>
              <a:r>
                <a:rPr lang="en-US" dirty="0"/>
                <a:t> 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1C781-E5B5-1741-A25F-3078013626A1}"/>
                </a:ext>
              </a:extLst>
            </p:cNvPr>
            <p:cNvSpPr txBox="1"/>
            <p:nvPr/>
          </p:nvSpPr>
          <p:spPr>
            <a:xfrm>
              <a:off x="859536" y="759280"/>
              <a:ext cx="111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Nodelet</a:t>
              </a:r>
              <a:r>
                <a:rPr lang="en-US" dirty="0"/>
                <a:t>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94FCB9-B766-FE48-B236-EA06FE8C24C6}"/>
                </a:ext>
              </a:extLst>
            </p:cNvPr>
            <p:cNvSpPr txBox="1"/>
            <p:nvPr/>
          </p:nvSpPr>
          <p:spPr>
            <a:xfrm>
              <a:off x="2524717" y="391921"/>
              <a:ext cx="111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Nodelet</a:t>
              </a:r>
              <a:r>
                <a:rPr lang="en-US" dirty="0"/>
                <a:t> 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522A4E-516E-1045-9D52-F4BC1E77E875}"/>
                </a:ext>
              </a:extLst>
            </p:cNvPr>
            <p:cNvSpPr txBox="1"/>
            <p:nvPr/>
          </p:nvSpPr>
          <p:spPr>
            <a:xfrm>
              <a:off x="2524717" y="776297"/>
              <a:ext cx="111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Nodelet</a:t>
              </a:r>
              <a:r>
                <a:rPr lang="en-US" dirty="0"/>
                <a:t>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23AE47-CE9C-3741-8D6F-B0A1BB11FF96}"/>
                </a:ext>
              </a:extLst>
            </p:cNvPr>
            <p:cNvSpPr txBox="1"/>
            <p:nvPr/>
          </p:nvSpPr>
          <p:spPr>
            <a:xfrm>
              <a:off x="4189898" y="399709"/>
              <a:ext cx="111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Nodelet</a:t>
              </a:r>
              <a:r>
                <a:rPr lang="en-US" dirty="0"/>
                <a:t> 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756890-9CC7-774F-B3D1-6B589761DC64}"/>
                </a:ext>
              </a:extLst>
            </p:cNvPr>
            <p:cNvSpPr txBox="1"/>
            <p:nvPr/>
          </p:nvSpPr>
          <p:spPr>
            <a:xfrm>
              <a:off x="4189898" y="784085"/>
              <a:ext cx="111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Nodelet</a:t>
              </a:r>
              <a:r>
                <a:rPr lang="en-US" dirty="0"/>
                <a:t> 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BB5BDF-F63A-B149-B9C9-85464C62233A}"/>
                </a:ext>
              </a:extLst>
            </p:cNvPr>
            <p:cNvSpPr txBox="1"/>
            <p:nvPr/>
          </p:nvSpPr>
          <p:spPr>
            <a:xfrm>
              <a:off x="5850779" y="399709"/>
              <a:ext cx="111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Nodelet</a:t>
              </a:r>
              <a:r>
                <a:rPr lang="en-US" dirty="0"/>
                <a:t> 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E54E07-4CE1-4344-A06C-EB7D0BDE5ADC}"/>
                </a:ext>
              </a:extLst>
            </p:cNvPr>
            <p:cNvSpPr txBox="1"/>
            <p:nvPr/>
          </p:nvSpPr>
          <p:spPr>
            <a:xfrm>
              <a:off x="5850779" y="784085"/>
              <a:ext cx="111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Nodelet</a:t>
              </a:r>
              <a:r>
                <a:rPr lang="en-US" dirty="0"/>
                <a:t> 7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50256CA-0E68-2F42-911A-69517D938A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" r="21242"/>
          <a:stretch/>
        </p:blipFill>
        <p:spPr>
          <a:xfrm>
            <a:off x="6204404" y="844224"/>
            <a:ext cx="5906814" cy="34163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651CBE-7B80-0941-96AF-BBD2161855AD}"/>
              </a:ext>
            </a:extLst>
          </p:cNvPr>
          <p:cNvSpPr txBox="1"/>
          <p:nvPr/>
        </p:nvSpPr>
        <p:spPr>
          <a:xfrm>
            <a:off x="6032938" y="403419"/>
            <a:ext cx="590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Bitonc</a:t>
            </a:r>
            <a:r>
              <a:rPr lang="en-US" dirty="0"/>
              <a:t> Sort WITHOUT Adaptive Loop Parallelism</a:t>
            </a:r>
          </a:p>
          <a:p>
            <a:pPr algn="ctr"/>
            <a:r>
              <a:rPr lang="en-US" dirty="0"/>
              <a:t>Active Threads per </a:t>
            </a:r>
            <a:r>
              <a:rPr lang="en-US" dirty="0" err="1"/>
              <a:t>Nodelet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2D8064-D453-3F4E-BC4F-B2A0917F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9" y="1240220"/>
            <a:ext cx="4414618" cy="39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5F6A832-0E33-8249-BA91-28FDFDAD346A}"/>
              </a:ext>
            </a:extLst>
          </p:cNvPr>
          <p:cNvGrpSpPr/>
          <p:nvPr/>
        </p:nvGrpSpPr>
        <p:grpSpPr>
          <a:xfrm>
            <a:off x="325821" y="326793"/>
            <a:ext cx="6635079" cy="864973"/>
            <a:chOff x="325821" y="326793"/>
            <a:chExt cx="6635079" cy="864973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A2D8064-D453-3F4E-BC4F-B2A0917FB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7" t="7703" r="82476" b="72908"/>
            <a:stretch/>
          </p:blipFill>
          <p:spPr>
            <a:xfrm>
              <a:off x="325821" y="378373"/>
              <a:ext cx="672662" cy="767256"/>
            </a:xfrm>
            <a:prstGeom prst="rect">
              <a:avLst/>
            </a:prstGeom>
          </p:spPr>
        </p:pic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ED61B97-6D05-1F4B-AA26-7CD4FFFE6D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23" t="27364" r="79963" b="50777"/>
            <a:stretch/>
          </p:blipFill>
          <p:spPr>
            <a:xfrm>
              <a:off x="1969657" y="326793"/>
              <a:ext cx="790833" cy="864973"/>
            </a:xfrm>
            <a:prstGeom prst="rect">
              <a:avLst/>
            </a:prstGeom>
          </p:spPr>
        </p:pic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DC34403-2BA5-8342-B889-77AD72D91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7" t="49037" r="81524" b="31043"/>
            <a:stretch/>
          </p:blipFill>
          <p:spPr>
            <a:xfrm>
              <a:off x="3634838" y="365141"/>
              <a:ext cx="714703" cy="788276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8A22FFD-995B-CE4C-8102-94AA5003B6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11" t="71372" r="80809" b="10567"/>
            <a:stretch/>
          </p:blipFill>
          <p:spPr>
            <a:xfrm>
              <a:off x="5223889" y="399709"/>
              <a:ext cx="767255" cy="71470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3444C3-1B9E-7D48-97EC-1B430F579100}"/>
                </a:ext>
              </a:extLst>
            </p:cNvPr>
            <p:cNvSpPr txBox="1"/>
            <p:nvPr/>
          </p:nvSpPr>
          <p:spPr>
            <a:xfrm>
              <a:off x="859536" y="374904"/>
              <a:ext cx="111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Nodelet</a:t>
              </a:r>
              <a:r>
                <a:rPr lang="en-US" dirty="0"/>
                <a:t>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CCD2A2-FEE9-DC4F-A2AE-1EB78A43D348}"/>
                </a:ext>
              </a:extLst>
            </p:cNvPr>
            <p:cNvSpPr txBox="1"/>
            <p:nvPr/>
          </p:nvSpPr>
          <p:spPr>
            <a:xfrm>
              <a:off x="859536" y="759280"/>
              <a:ext cx="111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Nodelet</a:t>
              </a:r>
              <a:r>
                <a:rPr lang="en-US" dirty="0"/>
                <a:t>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66F379-E0F7-344A-A30D-00A78FFC4694}"/>
                </a:ext>
              </a:extLst>
            </p:cNvPr>
            <p:cNvSpPr txBox="1"/>
            <p:nvPr/>
          </p:nvSpPr>
          <p:spPr>
            <a:xfrm>
              <a:off x="2524717" y="391921"/>
              <a:ext cx="111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Nodelet</a:t>
              </a:r>
              <a:r>
                <a:rPr lang="en-US" dirty="0"/>
                <a:t>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1057A3-C131-3B4D-8081-CE61E344FCD6}"/>
                </a:ext>
              </a:extLst>
            </p:cNvPr>
            <p:cNvSpPr txBox="1"/>
            <p:nvPr/>
          </p:nvSpPr>
          <p:spPr>
            <a:xfrm>
              <a:off x="2524717" y="776297"/>
              <a:ext cx="111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Nodelet</a:t>
              </a:r>
              <a:r>
                <a:rPr lang="en-US" dirty="0"/>
                <a:t> 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70A447-0673-E149-9635-2A25E9C71063}"/>
                </a:ext>
              </a:extLst>
            </p:cNvPr>
            <p:cNvSpPr txBox="1"/>
            <p:nvPr/>
          </p:nvSpPr>
          <p:spPr>
            <a:xfrm>
              <a:off x="4189898" y="399709"/>
              <a:ext cx="111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Nodelet</a:t>
              </a:r>
              <a:r>
                <a:rPr lang="en-US" dirty="0"/>
                <a:t> 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18657-E047-D74A-8E43-3BBD75A44A79}"/>
                </a:ext>
              </a:extLst>
            </p:cNvPr>
            <p:cNvSpPr txBox="1"/>
            <p:nvPr/>
          </p:nvSpPr>
          <p:spPr>
            <a:xfrm>
              <a:off x="4189898" y="784085"/>
              <a:ext cx="111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Nodelet</a:t>
              </a:r>
              <a:r>
                <a:rPr lang="en-US" dirty="0"/>
                <a:t> 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906B5-D493-0046-A0AF-F9C303D57FAB}"/>
                </a:ext>
              </a:extLst>
            </p:cNvPr>
            <p:cNvSpPr txBox="1"/>
            <p:nvPr/>
          </p:nvSpPr>
          <p:spPr>
            <a:xfrm>
              <a:off x="5850779" y="399709"/>
              <a:ext cx="111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Nodelet</a:t>
              </a:r>
              <a:r>
                <a:rPr lang="en-US" dirty="0"/>
                <a:t> 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03C477-7384-A94A-898F-530C74B886F3}"/>
                </a:ext>
              </a:extLst>
            </p:cNvPr>
            <p:cNvSpPr txBox="1"/>
            <p:nvPr/>
          </p:nvSpPr>
          <p:spPr>
            <a:xfrm>
              <a:off x="5850779" y="784085"/>
              <a:ext cx="111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Nodelet</a:t>
              </a:r>
              <a:r>
                <a:rPr lang="en-US" dirty="0"/>
                <a:t>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79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2C6157-0F2A-674E-AC27-5686FECA88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" r="21242"/>
          <a:stretch/>
        </p:blipFill>
        <p:spPr>
          <a:xfrm>
            <a:off x="1671144" y="1720850"/>
            <a:ext cx="717856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0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55</Words>
  <Application>Microsoft Macintosh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Blaine Rolinger</dc:creator>
  <cp:lastModifiedBy>Thomas Blaine Rolinger</cp:lastModifiedBy>
  <cp:revision>4</cp:revision>
  <cp:lastPrinted>2020-06-16T15:10:05Z</cp:lastPrinted>
  <dcterms:created xsi:type="dcterms:W3CDTF">2020-06-16T14:54:36Z</dcterms:created>
  <dcterms:modified xsi:type="dcterms:W3CDTF">2020-06-16T17:44:03Z</dcterms:modified>
</cp:coreProperties>
</file>