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3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9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5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3E97-6A01-460F-B250-876CBA0B2C28}" type="datetimeFigureOut">
              <a:rPr lang="en-IN" smtClean="0"/>
              <a:pPr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7D91-441F-4E5D-8E7B-1A2379512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3" y="1364240"/>
            <a:ext cx="1143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5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7" y="142384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ANI Technologies Pvt. Ltd.</a:t>
            </a:r>
            <a:r>
              <a:rPr lang="en-US" dirty="0"/>
              <a:t>, </a:t>
            </a:r>
            <a:r>
              <a:rPr lang="en-US" dirty="0" err="1"/>
              <a:t>stylised</a:t>
            </a:r>
            <a:r>
              <a:rPr lang="en-US" dirty="0"/>
              <a:t> as </a:t>
            </a:r>
            <a:r>
              <a:rPr lang="en-US" b="1" dirty="0"/>
              <a:t>OLΛ</a:t>
            </a:r>
            <a:r>
              <a:rPr lang="en-US" dirty="0"/>
              <a:t>, is an Indian origin online transportation network company. </a:t>
            </a:r>
            <a:endParaRPr lang="en-US" dirty="0" smtClean="0"/>
          </a:p>
          <a:p>
            <a:r>
              <a:rPr lang="en-IN" dirty="0" smtClean="0"/>
              <a:t>OLA </a:t>
            </a:r>
            <a:r>
              <a:rPr lang="en-IN" dirty="0"/>
              <a:t>was founded in January, 2011, by Two IIT Bombay Alumni</a:t>
            </a:r>
          </a:p>
          <a:p>
            <a:pPr marL="0" indent="0"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Bhavish</a:t>
            </a:r>
            <a:r>
              <a:rPr lang="en-IN" b="1" dirty="0" smtClean="0"/>
              <a:t> </a:t>
            </a:r>
            <a:r>
              <a:rPr lang="en-IN" b="1" dirty="0"/>
              <a:t>Aggarwal (CEO) &amp; Ankit </a:t>
            </a:r>
            <a:r>
              <a:rPr lang="en-IN" b="1" dirty="0" err="1"/>
              <a:t>Bhati</a:t>
            </a:r>
            <a:r>
              <a:rPr lang="en-IN" b="1" dirty="0"/>
              <a:t> (CTO – Chief Technical</a:t>
            </a:r>
          </a:p>
          <a:p>
            <a:pPr marL="0" indent="0">
              <a:buNone/>
            </a:pPr>
            <a:r>
              <a:rPr lang="en-IN" b="1" dirty="0" smtClean="0"/>
              <a:t>   Officer</a:t>
            </a:r>
            <a:r>
              <a:rPr lang="en-IN" b="1" dirty="0"/>
              <a:t>) </a:t>
            </a:r>
            <a:r>
              <a:rPr lang="en-IN" dirty="0"/>
              <a:t>and presently based in Bangalore.</a:t>
            </a:r>
          </a:p>
          <a:p>
            <a:r>
              <a:rPr lang="en-IN" dirty="0" smtClean="0"/>
              <a:t>Customers </a:t>
            </a:r>
            <a:r>
              <a:rPr lang="en-IN" dirty="0"/>
              <a:t>can access OLA on the </a:t>
            </a:r>
            <a:r>
              <a:rPr lang="en-IN" b="1" dirty="0"/>
              <a:t>web</a:t>
            </a:r>
            <a:r>
              <a:rPr lang="en-IN" dirty="0"/>
              <a:t>, through the </a:t>
            </a:r>
            <a:r>
              <a:rPr lang="en-IN" b="1" dirty="0"/>
              <a:t>mobile </a:t>
            </a:r>
            <a:r>
              <a:rPr lang="en-IN" b="1" dirty="0" smtClean="0"/>
              <a:t>app</a:t>
            </a:r>
            <a:endParaRPr lang="en-IN" b="1" dirty="0"/>
          </a:p>
          <a:p>
            <a:pPr>
              <a:buNone/>
            </a:pPr>
            <a:r>
              <a:rPr lang="en-IN" dirty="0" smtClean="0"/>
              <a:t> 	</a:t>
            </a:r>
            <a:r>
              <a:rPr lang="en-IN" dirty="0" smtClean="0"/>
              <a:t>or </a:t>
            </a:r>
            <a:r>
              <a:rPr lang="en-IN" dirty="0" smtClean="0"/>
              <a:t>through </a:t>
            </a:r>
            <a:r>
              <a:rPr lang="en-IN" dirty="0"/>
              <a:t>the </a:t>
            </a:r>
            <a:r>
              <a:rPr lang="en-IN" b="1" dirty="0"/>
              <a:t>customer service centre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O</a:t>
            </a:r>
            <a:r>
              <a:rPr lang="en-IN" dirty="0" smtClean="0"/>
              <a:t>la was valued $3Billion in 2017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6637" y="386613"/>
            <a:ext cx="10058400" cy="103723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57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dirty="0" smtClean="0"/>
              <a:t>What do it do.?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5748"/>
            <a:ext cx="12192000" cy="578225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OlaCabs</a:t>
            </a:r>
            <a:r>
              <a:rPr lang="en-US" dirty="0" smtClean="0"/>
              <a:t> is an online cab aggregator based in </a:t>
            </a:r>
            <a:r>
              <a:rPr lang="en-US" dirty="0" err="1" smtClean="0"/>
              <a:t>Bengaluru</a:t>
            </a:r>
            <a:r>
              <a:rPr lang="en-US" dirty="0" smtClean="0"/>
              <a:t> and among the fastest growing taxi hiring firms</a:t>
            </a:r>
            <a:r>
              <a:rPr lang="en-IN" dirty="0" smtClean="0"/>
              <a:t>.</a:t>
            </a:r>
            <a:endParaRPr lang="en-IN" baseline="30000" dirty="0"/>
          </a:p>
          <a:p>
            <a:r>
              <a:rPr lang="en-IN" dirty="0" smtClean="0"/>
              <a:t>The </a:t>
            </a:r>
            <a:r>
              <a:rPr lang="en-IN" dirty="0"/>
              <a:t>cabs are reserved through a mobile app and the service accepts both cash and cashless payments with Ola </a:t>
            </a:r>
            <a:r>
              <a:rPr lang="en-IN" dirty="0" smtClean="0"/>
              <a:t>money.</a:t>
            </a:r>
            <a:endParaRPr lang="en-IN" baseline="30000" dirty="0"/>
          </a:p>
          <a:p>
            <a:r>
              <a:rPr lang="en-IN" dirty="0" smtClean="0"/>
              <a:t>It </a:t>
            </a:r>
            <a:r>
              <a:rPr lang="en-IN" dirty="0"/>
              <a:t>claims to clock an average of more than 150,000 bookings per day and commands 60% of the market share in India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1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75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Revenue &amp; Cost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840" y="1409987"/>
            <a:ext cx="5465618" cy="4351338"/>
          </a:xfrm>
        </p:spPr>
        <p:txBody>
          <a:bodyPr/>
          <a:lstStyle/>
          <a:p>
            <a:r>
              <a:rPr lang="en-IN" dirty="0" smtClean="0"/>
              <a:t>Administration</a:t>
            </a:r>
          </a:p>
          <a:p>
            <a:r>
              <a:rPr lang="en-IN" dirty="0" smtClean="0"/>
              <a:t>Business Development</a:t>
            </a:r>
          </a:p>
          <a:p>
            <a:r>
              <a:rPr lang="en-IN" dirty="0" smtClean="0"/>
              <a:t>Advertisement cost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735" y="1506967"/>
            <a:ext cx="54829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Percent Commission from Trip</a:t>
            </a:r>
          </a:p>
          <a:p>
            <a:r>
              <a:rPr lang="en-IN" dirty="0" smtClean="0"/>
              <a:t>Ola Money Wallet</a:t>
            </a:r>
          </a:p>
          <a:p>
            <a:r>
              <a:rPr lang="en-IN" dirty="0" smtClean="0"/>
              <a:t>Corporate Tie Ups/Event Tie Ups</a:t>
            </a:r>
          </a:p>
          <a:p>
            <a:r>
              <a:rPr lang="en-IN" dirty="0" smtClean="0"/>
              <a:t>Vehicle On-Boarding fee</a:t>
            </a:r>
          </a:p>
          <a:p>
            <a:r>
              <a:rPr lang="en-IN" dirty="0" smtClean="0"/>
              <a:t>In-Cab Advertisements</a:t>
            </a:r>
          </a:p>
          <a:p>
            <a:r>
              <a:rPr lang="en-IN" dirty="0" smtClean="0"/>
              <a:t>Fleet Leasing</a:t>
            </a:r>
          </a:p>
          <a:p>
            <a:r>
              <a:rPr lang="en-IN" dirty="0" smtClean="0"/>
              <a:t>Car Type</a:t>
            </a:r>
          </a:p>
          <a:p>
            <a:r>
              <a:rPr lang="en-IN" dirty="0" smtClean="0"/>
              <a:t>Peak Time Charges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3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453" y="731520"/>
            <a:ext cx="10635176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IN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Administration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Business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Customer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Branding and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City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Product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/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+mj-lt"/>
              </a:rPr>
              <a:t>Functions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8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97" y="1341726"/>
            <a:ext cx="6076950" cy="456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2" y="159695"/>
            <a:ext cx="5462155" cy="65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352762"/>
            <a:ext cx="11651673" cy="540825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Satisfaction rate</a:t>
            </a:r>
          </a:p>
          <a:p>
            <a:r>
              <a:rPr lang="en-IN" dirty="0" smtClean="0"/>
              <a:t>Revenue per day/month</a:t>
            </a:r>
          </a:p>
          <a:p>
            <a:r>
              <a:rPr lang="en-IN" dirty="0" smtClean="0"/>
              <a:t>No.of type wise cabs/auto booked</a:t>
            </a:r>
          </a:p>
          <a:p>
            <a:r>
              <a:rPr lang="en-IN" dirty="0" smtClean="0"/>
              <a:t>City wise revenue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Post process services </a:t>
            </a:r>
          </a:p>
          <a:p>
            <a:r>
              <a:rPr lang="en-IN" dirty="0"/>
              <a:t>Matching demand and capacity efficiently </a:t>
            </a:r>
          </a:p>
          <a:p>
            <a:r>
              <a:rPr lang="en-IN" dirty="0"/>
              <a:t>Chase strategy – Matching capacity to demand </a:t>
            </a:r>
          </a:p>
          <a:p>
            <a:r>
              <a:rPr lang="en-IN" dirty="0" smtClean="0"/>
              <a:t>Level </a:t>
            </a:r>
            <a:r>
              <a:rPr lang="en-IN" dirty="0"/>
              <a:t>strategy – Maintaining capacity that serves the maximum demand </a:t>
            </a:r>
          </a:p>
          <a:p>
            <a:r>
              <a:rPr lang="en-IN" dirty="0" smtClean="0"/>
              <a:t>Demand </a:t>
            </a:r>
            <a:r>
              <a:rPr lang="en-IN" dirty="0"/>
              <a:t>management – Influencing the demand profile to smooth the load on the resources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Important KPI’s and 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57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79" y="1131082"/>
            <a:ext cx="9053945" cy="5145020"/>
          </a:xfrm>
        </p:spPr>
        <p:txBody>
          <a:bodyPr>
            <a:normAutofit lnSpcReduction="10000"/>
          </a:bodyPr>
          <a:lstStyle/>
          <a:p>
            <a:endParaRPr lang="en-IN" b="1" dirty="0" smtClean="0"/>
          </a:p>
          <a:p>
            <a:r>
              <a:rPr lang="en-IN" b="1" dirty="0" err="1" smtClean="0"/>
              <a:t>Appiterate</a:t>
            </a:r>
            <a:r>
              <a:rPr lang="en-IN" dirty="0"/>
              <a:t> is a mobile marketing automation platform for native mobile applications.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Yahoo</a:t>
            </a:r>
            <a:r>
              <a:rPr lang="en-IN" b="1" dirty="0"/>
              <a:t>! Web Analytics </a:t>
            </a:r>
            <a:r>
              <a:rPr lang="en-IN" dirty="0"/>
              <a:t>is an enterprise-level, highly customizable web analytics system to help business websites increase visitor satisfaction and sales, get new insights in online customers and reduce marketing costs.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Google </a:t>
            </a:r>
            <a:r>
              <a:rPr lang="en-IN" b="1" dirty="0"/>
              <a:t>Analytics</a:t>
            </a:r>
            <a:r>
              <a:rPr lang="en-IN" dirty="0"/>
              <a:t> Solutions offer free and enterprise analytics tools to measure website, app, digital and offline data to gain customer insights.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Analysis Implementation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762"/>
            <a:ext cx="1443425" cy="146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69" y="2839206"/>
            <a:ext cx="1314634" cy="1524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33" y="4650365"/>
            <a:ext cx="1267392" cy="14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What do it do.?</vt:lpstr>
      <vt:lpstr>Revenue &amp; Cost</vt:lpstr>
      <vt:lpstr>PowerPoint Presentation</vt:lpstr>
      <vt:lpstr>PowerPoint Presentation</vt:lpstr>
      <vt:lpstr>Important KPI’s and Metric</vt:lpstr>
      <vt:lpstr>Analysis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babu jami</dc:creator>
  <cp:lastModifiedBy>Windows User</cp:lastModifiedBy>
  <cp:revision>26</cp:revision>
  <dcterms:created xsi:type="dcterms:W3CDTF">2018-06-23T09:03:55Z</dcterms:created>
  <dcterms:modified xsi:type="dcterms:W3CDTF">2018-06-25T07:08:26Z</dcterms:modified>
</cp:coreProperties>
</file>