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4453-6BC1-427A-9C36-5A66ADD6E9DA}" type="datetimeFigureOut">
              <a:rPr lang="en-US" smtClean="0"/>
              <a:pPr/>
              <a:t>26/06/2018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C4F1-C8A5-435A-B275-F3D6BCD8A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4453-6BC1-427A-9C36-5A66ADD6E9DA}" type="datetimeFigureOut">
              <a:rPr lang="en-US" smtClean="0"/>
              <a:pPr/>
              <a:t>26/06/2018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C4F1-C8A5-435A-B275-F3D6BCD8A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4453-6BC1-427A-9C36-5A66ADD6E9DA}" type="datetimeFigureOut">
              <a:rPr lang="en-US" smtClean="0"/>
              <a:pPr/>
              <a:t>26/06/2018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C4F1-C8A5-435A-B275-F3D6BCD8A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4453-6BC1-427A-9C36-5A66ADD6E9DA}" type="datetimeFigureOut">
              <a:rPr lang="en-US" smtClean="0"/>
              <a:pPr/>
              <a:t>26/06/2018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C4F1-C8A5-435A-B275-F3D6BCD8A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4453-6BC1-427A-9C36-5A66ADD6E9DA}" type="datetimeFigureOut">
              <a:rPr lang="en-US" smtClean="0"/>
              <a:pPr/>
              <a:t>26/06/2018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C4F1-C8A5-435A-B275-F3D6BCD8A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4453-6BC1-427A-9C36-5A66ADD6E9DA}" type="datetimeFigureOut">
              <a:rPr lang="en-US" smtClean="0"/>
              <a:pPr/>
              <a:t>26/06/2018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C4F1-C8A5-435A-B275-F3D6BCD8A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4453-6BC1-427A-9C36-5A66ADD6E9DA}" type="datetimeFigureOut">
              <a:rPr lang="en-US" smtClean="0"/>
              <a:pPr/>
              <a:t>26/06/2018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C4F1-C8A5-435A-B275-F3D6BCD8A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4453-6BC1-427A-9C36-5A66ADD6E9DA}" type="datetimeFigureOut">
              <a:rPr lang="en-US" smtClean="0"/>
              <a:pPr/>
              <a:t>26/06/2018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C4F1-C8A5-435A-B275-F3D6BCD8A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4453-6BC1-427A-9C36-5A66ADD6E9DA}" type="datetimeFigureOut">
              <a:rPr lang="en-US" smtClean="0"/>
              <a:pPr/>
              <a:t>26/06/2018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C4F1-C8A5-435A-B275-F3D6BCD8A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4453-6BC1-427A-9C36-5A66ADD6E9DA}" type="datetimeFigureOut">
              <a:rPr lang="en-US" smtClean="0"/>
              <a:pPr/>
              <a:t>26/06/2018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C4F1-C8A5-435A-B275-F3D6BCD8A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4453-6BC1-427A-9C36-5A66ADD6E9DA}" type="datetimeFigureOut">
              <a:rPr lang="en-US" smtClean="0"/>
              <a:pPr/>
              <a:t>26/06/2018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C4F1-C8A5-435A-B275-F3D6BCD8A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84453-6BC1-427A-9C36-5A66ADD6E9DA}" type="datetimeFigureOut">
              <a:rPr lang="en-US" smtClean="0"/>
              <a:pPr/>
              <a:t>26/06/2018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2C4F1-C8A5-435A-B275-F3D6BCD8A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KPI’s  and Metric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Bounce rate</a:t>
            </a:r>
          </a:p>
          <a:p>
            <a:r>
              <a:rPr lang="en-US" dirty="0" err="1" smtClean="0"/>
              <a:t>Avg.Monthly</a:t>
            </a:r>
            <a:r>
              <a:rPr lang="en-US" dirty="0" smtClean="0"/>
              <a:t> Visits</a:t>
            </a:r>
          </a:p>
          <a:p>
            <a:r>
              <a:rPr lang="en-US" dirty="0" err="1" smtClean="0"/>
              <a:t>Avg.Visit</a:t>
            </a:r>
            <a:r>
              <a:rPr lang="en-US" dirty="0" smtClean="0"/>
              <a:t> Duration</a:t>
            </a:r>
          </a:p>
          <a:p>
            <a:r>
              <a:rPr lang="en-US" dirty="0" smtClean="0"/>
              <a:t>Pages/Visits</a:t>
            </a:r>
          </a:p>
          <a:p>
            <a:r>
              <a:rPr lang="en-US" dirty="0" smtClean="0"/>
              <a:t>Real </a:t>
            </a:r>
            <a:r>
              <a:rPr lang="en-US" dirty="0" smtClean="0"/>
              <a:t>competitive  engagement metrics                 </a:t>
            </a:r>
          </a:p>
          <a:p>
            <a:r>
              <a:rPr lang="en-US" dirty="0" smtClean="0"/>
              <a:t> </a:t>
            </a:r>
            <a:r>
              <a:rPr lang="en-US" dirty="0" smtClean="0"/>
              <a:t>Retention </a:t>
            </a:r>
            <a:r>
              <a:rPr lang="en-US" dirty="0" smtClean="0"/>
              <a:t>rate  of competitors' apps                          </a:t>
            </a:r>
            <a:r>
              <a:rPr lang="en-US" dirty="0" smtClean="0"/>
              <a:t>sage </a:t>
            </a:r>
            <a:r>
              <a:rPr lang="en-US" dirty="0" smtClean="0"/>
              <a:t>Patterns  by hour and </a:t>
            </a:r>
            <a:r>
              <a:rPr lang="en-US" dirty="0" smtClean="0"/>
              <a:t>day                      Audience </a:t>
            </a:r>
            <a:r>
              <a:rPr lang="en-US" dirty="0" smtClean="0"/>
              <a:t>Interests  by app affinity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Operations analytics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Customer </a:t>
            </a:r>
            <a:r>
              <a:rPr lang="en-US" dirty="0" smtClean="0"/>
              <a:t>experience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Operational efficiency 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Fraud detection &amp; </a:t>
            </a:r>
            <a:r>
              <a:rPr lang="en-US" dirty="0" smtClean="0"/>
              <a:t>prevention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Revenue </a:t>
            </a:r>
            <a:r>
              <a:rPr lang="en-US" dirty="0" smtClean="0"/>
              <a:t>model</a:t>
            </a:r>
          </a:p>
          <a:p>
            <a:r>
              <a:rPr lang="en-US" dirty="0"/>
              <a:t> </a:t>
            </a:r>
            <a:r>
              <a:rPr lang="en-US" b="1" dirty="0"/>
              <a:t>Product </a:t>
            </a:r>
            <a:r>
              <a:rPr lang="en-US" b="1" dirty="0" smtClean="0"/>
              <a:t>analytics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User </a:t>
            </a:r>
            <a:r>
              <a:rPr lang="en-US" dirty="0" err="1"/>
              <a:t>behaviour</a:t>
            </a:r>
            <a:r>
              <a:rPr lang="en-US" dirty="0"/>
              <a:t> on </a:t>
            </a:r>
            <a:r>
              <a:rPr lang="en-US" dirty="0" smtClean="0"/>
              <a:t>platform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A/B </a:t>
            </a:r>
            <a:r>
              <a:rPr lang="en-US" dirty="0" smtClean="0"/>
              <a:t>testing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To </a:t>
            </a:r>
            <a:r>
              <a:rPr lang="en-US" dirty="0" smtClean="0"/>
              <a:t>setup </a:t>
            </a:r>
            <a:r>
              <a:rPr lang="en-US" dirty="0"/>
              <a:t>real-time </a:t>
            </a:r>
            <a:r>
              <a:rPr lang="en-US" dirty="0" smtClean="0"/>
              <a:t>tracking</a:t>
            </a:r>
          </a:p>
          <a:p>
            <a:r>
              <a:rPr lang="en-US" b="1" dirty="0" smtClean="0"/>
              <a:t>Marketing analytics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Acquisition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Retention</a:t>
            </a:r>
          </a:p>
          <a:p>
            <a:r>
              <a:rPr lang="en-US" b="1" dirty="0" smtClean="0"/>
              <a:t>Google Analytics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Google </a:t>
            </a:r>
            <a:r>
              <a:rPr lang="en-US" b="1" dirty="0" smtClean="0"/>
              <a:t>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Website </a:t>
            </a:r>
            <a:r>
              <a:rPr lang="en-US" sz="2800" dirty="0" smtClean="0"/>
              <a:t>Analysis tracks traffic volume, engagement, geographic distribution and audience interests on desktop and mobile. Use this to analyze competitors or potential </a:t>
            </a:r>
            <a:r>
              <a:rPr lang="en-US" sz="2800" dirty="0" smtClean="0"/>
              <a:t>partners.</a:t>
            </a:r>
          </a:p>
          <a:p>
            <a:pPr algn="just"/>
            <a:r>
              <a:rPr lang="en-US" sz="2800" dirty="0" smtClean="0"/>
              <a:t>App </a:t>
            </a:r>
            <a:r>
              <a:rPr lang="en-US" sz="2800" dirty="0" smtClean="0"/>
              <a:t>Analysis provides rank, traffic and engagement data for any app, allowing you to  benchmark yourself and to identify and qualify emerging players.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1060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/>
              <a:t>Website Analysis tracks traffic volume, engagement, geographic distribution and audience interests on desktop and mobile. Use this to analyze competitors or potential partners</a:t>
            </a:r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 Geographic </a:t>
            </a:r>
            <a:r>
              <a:rPr lang="en-US" sz="2800" dirty="0" smtClean="0"/>
              <a:t>Distribution reveals how any given website performs in each country. Benchmark against competitors to assess market share and global reach. </a:t>
            </a:r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App Analysis provides rank, traffic and engagement data for any app, allowing you to  benchmark yourself and to identify and qualify emerging </a:t>
            </a:r>
            <a:r>
              <a:rPr lang="en-US" sz="2800" dirty="0" smtClean="0"/>
              <a:t>players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View Desktop or Mobile data for the last 28 days or going back up to 36 months, to help you run period-over-period analyses or growth and trend predictions</a:t>
            </a:r>
          </a:p>
          <a:p>
            <a:endParaRPr lang="en-US" sz="2800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200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KPI’s  and Metric</vt:lpstr>
      <vt:lpstr>Analysis Implementation</vt:lpstr>
      <vt:lpstr>Google Analytics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KPI’s  and Metric</dc:title>
  <dc:creator>Windows User</dc:creator>
  <cp:lastModifiedBy>Windows User</cp:lastModifiedBy>
  <cp:revision>12</cp:revision>
  <dcterms:created xsi:type="dcterms:W3CDTF">2018-06-25T17:13:12Z</dcterms:created>
  <dcterms:modified xsi:type="dcterms:W3CDTF">2018-06-26T02:41:18Z</dcterms:modified>
</cp:coreProperties>
</file>