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2"/>
  </p:notesMasterIdLst>
  <p:sldIdLst>
    <p:sldId id="318" r:id="rId6"/>
    <p:sldId id="427" r:id="rId7"/>
    <p:sldId id="369" r:id="rId8"/>
    <p:sldId id="413" r:id="rId9"/>
    <p:sldId id="414" r:id="rId10"/>
    <p:sldId id="432" r:id="rId11"/>
    <p:sldId id="433" r:id="rId12"/>
    <p:sldId id="434" r:id="rId13"/>
    <p:sldId id="417" r:id="rId14"/>
    <p:sldId id="418" r:id="rId15"/>
    <p:sldId id="435" r:id="rId16"/>
    <p:sldId id="436" r:id="rId17"/>
    <p:sldId id="437" r:id="rId18"/>
    <p:sldId id="438" r:id="rId19"/>
    <p:sldId id="439" r:id="rId20"/>
    <p:sldId id="4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29F89-10AA-4FF4-B993-AC595C65816D}" v="46" dt="2024-08-04T22:19:04.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6" autoAdjust="0"/>
    <p:restoredTop sz="96005"/>
  </p:normalViewPr>
  <p:slideViewPr>
    <p:cSldViewPr snapToGrid="0" snapToObjects="1">
      <p:cViewPr>
        <p:scale>
          <a:sx n="83" d="100"/>
          <a:sy n="83" d="100"/>
        </p:scale>
        <p:origin x="514" y="-269"/>
      </p:cViewPr>
      <p:guideLst>
        <p:guide orient="horz" pos="2160"/>
        <p:guide pos="3840"/>
      </p:guideLst>
    </p:cSldViewPr>
  </p:slideViewPr>
  <p:outlineViewPr>
    <p:cViewPr>
      <p:scale>
        <a:sx n="33" d="100"/>
        <a:sy n="33" d="100"/>
      </p:scale>
      <p:origin x="0" y="-60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lzar Ali" userId="9faefd4e0139713e" providerId="LiveId" clId="{E22B5F3E-BE2A-470F-9953-AFB5A184A27B}"/>
    <pc:docChg chg="modSld">
      <pc:chgData name="Gulzar Ali" userId="9faefd4e0139713e" providerId="LiveId" clId="{E22B5F3E-BE2A-470F-9953-AFB5A184A27B}" dt="2024-08-02T11:45:31.158" v="0" actId="767"/>
      <pc:docMkLst>
        <pc:docMk/>
      </pc:docMkLst>
      <pc:sldChg chg="addSp modSp">
        <pc:chgData name="Gulzar Ali" userId="9faefd4e0139713e" providerId="LiveId" clId="{E22B5F3E-BE2A-470F-9953-AFB5A184A27B}" dt="2024-08-02T11:45:31.158" v="0" actId="767"/>
        <pc:sldMkLst>
          <pc:docMk/>
          <pc:sldMk cId="1507211988" sldId="426"/>
        </pc:sldMkLst>
        <pc:spChg chg="add mod">
          <ac:chgData name="Gulzar Ali" userId="9faefd4e0139713e" providerId="LiveId" clId="{E22B5F3E-BE2A-470F-9953-AFB5A184A27B}" dt="2024-08-02T11:45:31.158" v="0" actId="767"/>
          <ac:spMkLst>
            <pc:docMk/>
            <pc:sldMk cId="1507211988" sldId="426"/>
            <ac:spMk id="2" creationId="{6798599A-26A0-99BC-4028-EF81B3A3D8F5}"/>
          </ac:spMkLst>
        </pc:spChg>
      </pc:sldChg>
    </pc:docChg>
  </pc:docChgLst>
  <pc:docChgLst>
    <pc:chgData name="Gulzar Ali" userId="9faefd4e0139713e" providerId="LiveId" clId="{1F829F89-10AA-4FF4-B993-AC595C65816D}"/>
    <pc:docChg chg="undo custSel addSld delSld modSld sldOrd">
      <pc:chgData name="Gulzar Ali" userId="9faefd4e0139713e" providerId="LiveId" clId="{1F829F89-10AA-4FF4-B993-AC595C65816D}" dt="2024-08-04T22:28:57.883" v="2215" actId="1076"/>
      <pc:docMkLst>
        <pc:docMk/>
      </pc:docMkLst>
      <pc:sldChg chg="modSp mod">
        <pc:chgData name="Gulzar Ali" userId="9faefd4e0139713e" providerId="LiveId" clId="{1F829F89-10AA-4FF4-B993-AC595C65816D}" dt="2024-08-03T06:45:36.250" v="24" actId="20577"/>
        <pc:sldMkLst>
          <pc:docMk/>
          <pc:sldMk cId="435032830" sldId="318"/>
        </pc:sldMkLst>
        <pc:spChg chg="mod">
          <ac:chgData name="Gulzar Ali" userId="9faefd4e0139713e" providerId="LiveId" clId="{1F829F89-10AA-4FF4-B993-AC595C65816D}" dt="2024-08-03T06:45:36.250" v="24" actId="20577"/>
          <ac:spMkLst>
            <pc:docMk/>
            <pc:sldMk cId="435032830" sldId="318"/>
            <ac:spMk id="4" creationId="{8775583F-376C-40AE-9849-09070F0B5E51}"/>
          </ac:spMkLst>
        </pc:spChg>
      </pc:sldChg>
      <pc:sldChg chg="modSp mod">
        <pc:chgData name="Gulzar Ali" userId="9faefd4e0139713e" providerId="LiveId" clId="{1F829F89-10AA-4FF4-B993-AC595C65816D}" dt="2024-08-04T08:22:32.811" v="333" actId="33524"/>
        <pc:sldMkLst>
          <pc:docMk/>
          <pc:sldMk cId="3090384996" sldId="369"/>
        </pc:sldMkLst>
        <pc:spChg chg="mod">
          <ac:chgData name="Gulzar Ali" userId="9faefd4e0139713e" providerId="LiveId" clId="{1F829F89-10AA-4FF4-B993-AC595C65816D}" dt="2024-08-04T08:22:32.811" v="333" actId="33524"/>
          <ac:spMkLst>
            <pc:docMk/>
            <pc:sldMk cId="3090384996" sldId="369"/>
            <ac:spMk id="3" creationId="{4B3C1D5B-11AC-48D7-B0A0-63BC88617D64}"/>
          </ac:spMkLst>
        </pc:spChg>
      </pc:sldChg>
      <pc:sldChg chg="addSp delSp modSp mod">
        <pc:chgData name="Gulzar Ali" userId="9faefd4e0139713e" providerId="LiveId" clId="{1F829F89-10AA-4FF4-B993-AC595C65816D}" dt="2024-08-04T08:41:14.803" v="398" actId="1076"/>
        <pc:sldMkLst>
          <pc:docMk/>
          <pc:sldMk cId="1882728032" sldId="413"/>
        </pc:sldMkLst>
        <pc:spChg chg="mod">
          <ac:chgData name="Gulzar Ali" userId="9faefd4e0139713e" providerId="LiveId" clId="{1F829F89-10AA-4FF4-B993-AC595C65816D}" dt="2024-08-04T08:41:12.164" v="397" actId="14100"/>
          <ac:spMkLst>
            <pc:docMk/>
            <pc:sldMk cId="1882728032" sldId="413"/>
            <ac:spMk id="2" creationId="{566D2CF5-8C85-F08D-576D-A40A53020DCA}"/>
          </ac:spMkLst>
        </pc:spChg>
        <pc:picChg chg="del">
          <ac:chgData name="Gulzar Ali" userId="9faefd4e0139713e" providerId="LiveId" clId="{1F829F89-10AA-4FF4-B993-AC595C65816D}" dt="2024-08-04T08:39:48.938" v="388" actId="478"/>
          <ac:picMkLst>
            <pc:docMk/>
            <pc:sldMk cId="1882728032" sldId="413"/>
            <ac:picMk id="5" creationId="{91530C9B-AA2A-3C97-E425-4C4B9D2A7CA5}"/>
          </ac:picMkLst>
        </pc:picChg>
        <pc:picChg chg="add mod">
          <ac:chgData name="Gulzar Ali" userId="9faefd4e0139713e" providerId="LiveId" clId="{1F829F89-10AA-4FF4-B993-AC595C65816D}" dt="2024-08-04T08:41:14.803" v="398" actId="1076"/>
          <ac:picMkLst>
            <pc:docMk/>
            <pc:sldMk cId="1882728032" sldId="413"/>
            <ac:picMk id="6" creationId="{44BBD892-135F-ECBD-215A-6D89C702E162}"/>
          </ac:picMkLst>
        </pc:picChg>
      </pc:sldChg>
      <pc:sldChg chg="del">
        <pc:chgData name="Gulzar Ali" userId="9faefd4e0139713e" providerId="LiveId" clId="{1F829F89-10AA-4FF4-B993-AC595C65816D}" dt="2024-08-04T14:44:45.872" v="516" actId="2696"/>
        <pc:sldMkLst>
          <pc:docMk/>
          <pc:sldMk cId="4181990029" sldId="416"/>
        </pc:sldMkLst>
      </pc:sldChg>
      <pc:sldChg chg="addSp delSp modSp mod">
        <pc:chgData name="Gulzar Ali" userId="9faefd4e0139713e" providerId="LiveId" clId="{1F829F89-10AA-4FF4-B993-AC595C65816D}" dt="2024-08-04T20:46:56.178" v="1383" actId="14100"/>
        <pc:sldMkLst>
          <pc:docMk/>
          <pc:sldMk cId="2761211910" sldId="417"/>
        </pc:sldMkLst>
        <pc:spChg chg="add mod">
          <ac:chgData name="Gulzar Ali" userId="9faefd4e0139713e" providerId="LiveId" clId="{1F829F89-10AA-4FF4-B993-AC595C65816D}" dt="2024-08-04T20:46:52.338" v="1382" actId="20577"/>
          <ac:spMkLst>
            <pc:docMk/>
            <pc:sldMk cId="2761211910" sldId="417"/>
            <ac:spMk id="6" creationId="{DF4DC001-FFB5-6119-D6CA-8C6F3CC305EE}"/>
          </ac:spMkLst>
        </pc:spChg>
        <pc:picChg chg="add mod">
          <ac:chgData name="Gulzar Ali" userId="9faefd4e0139713e" providerId="LiveId" clId="{1F829F89-10AA-4FF4-B993-AC595C65816D}" dt="2024-08-04T20:46:37.546" v="1378" actId="1076"/>
          <ac:picMkLst>
            <pc:docMk/>
            <pc:sldMk cId="2761211910" sldId="417"/>
            <ac:picMk id="5" creationId="{21AA5A9C-DFB3-5B9C-EFE1-ABE4ED2C057F}"/>
          </ac:picMkLst>
        </pc:picChg>
        <pc:picChg chg="del">
          <ac:chgData name="Gulzar Ali" userId="9faefd4e0139713e" providerId="LiveId" clId="{1F829F89-10AA-4FF4-B993-AC595C65816D}" dt="2024-08-04T20:44:46.471" v="1363" actId="478"/>
          <ac:picMkLst>
            <pc:docMk/>
            <pc:sldMk cId="2761211910" sldId="417"/>
            <ac:picMk id="11" creationId="{025C749D-6FE2-1C94-1B89-CE70690BD38D}"/>
          </ac:picMkLst>
        </pc:picChg>
        <pc:cxnChg chg="mod">
          <ac:chgData name="Gulzar Ali" userId="9faefd4e0139713e" providerId="LiveId" clId="{1F829F89-10AA-4FF4-B993-AC595C65816D}" dt="2024-08-04T20:46:56.178" v="1383" actId="14100"/>
          <ac:cxnSpMkLst>
            <pc:docMk/>
            <pc:sldMk cId="2761211910" sldId="417"/>
            <ac:cxnSpMk id="16" creationId="{9FBD0CD4-0672-C8F6-F3E8-E637AAE1BD46}"/>
          </ac:cxnSpMkLst>
        </pc:cxnChg>
      </pc:sldChg>
      <pc:sldChg chg="addSp delSp modSp mod">
        <pc:chgData name="Gulzar Ali" userId="9faefd4e0139713e" providerId="LiveId" clId="{1F829F89-10AA-4FF4-B993-AC595C65816D}" dt="2024-08-04T21:05:19.264" v="1598" actId="14100"/>
        <pc:sldMkLst>
          <pc:docMk/>
          <pc:sldMk cId="1951254097" sldId="418"/>
        </pc:sldMkLst>
        <pc:spChg chg="add del mod">
          <ac:chgData name="Gulzar Ali" userId="9faefd4e0139713e" providerId="LiveId" clId="{1F829F89-10AA-4FF4-B993-AC595C65816D}" dt="2024-08-04T20:50:31.570" v="1386" actId="478"/>
          <ac:spMkLst>
            <pc:docMk/>
            <pc:sldMk cId="1951254097" sldId="418"/>
            <ac:spMk id="4" creationId="{F05FB165-CAC0-F27C-F8CB-165DD805A914}"/>
          </ac:spMkLst>
        </pc:spChg>
        <pc:spChg chg="add mod">
          <ac:chgData name="Gulzar Ali" userId="9faefd4e0139713e" providerId="LiveId" clId="{1F829F89-10AA-4FF4-B993-AC595C65816D}" dt="2024-08-04T20:51:53.242" v="1449" actId="14100"/>
          <ac:spMkLst>
            <pc:docMk/>
            <pc:sldMk cId="1951254097" sldId="418"/>
            <ac:spMk id="5" creationId="{0DFCB31B-5D41-A797-A06F-ADF665051BFA}"/>
          </ac:spMkLst>
        </pc:spChg>
        <pc:spChg chg="add mod">
          <ac:chgData name="Gulzar Ali" userId="9faefd4e0139713e" providerId="LiveId" clId="{1F829F89-10AA-4FF4-B993-AC595C65816D}" dt="2024-08-04T20:54:49.968" v="1467" actId="1582"/>
          <ac:spMkLst>
            <pc:docMk/>
            <pc:sldMk cId="1951254097" sldId="418"/>
            <ac:spMk id="15" creationId="{E6F51326-F8EF-9EC6-5B1C-F880E04BB956}"/>
          </ac:spMkLst>
        </pc:spChg>
        <pc:spChg chg="del mod">
          <ac:chgData name="Gulzar Ali" userId="9faefd4e0139713e" providerId="LiveId" clId="{1F829F89-10AA-4FF4-B993-AC595C65816D}" dt="2024-08-04T20:50:57.087" v="1391" actId="478"/>
          <ac:spMkLst>
            <pc:docMk/>
            <pc:sldMk cId="1951254097" sldId="418"/>
            <ac:spMk id="18" creationId="{26B2D038-9AB4-F594-DA5C-56E1476D608B}"/>
          </ac:spMkLst>
        </pc:spChg>
        <pc:spChg chg="del">
          <ac:chgData name="Gulzar Ali" userId="9faefd4e0139713e" providerId="LiveId" clId="{1F829F89-10AA-4FF4-B993-AC595C65816D}" dt="2024-08-04T20:50:38.118" v="1387" actId="478"/>
          <ac:spMkLst>
            <pc:docMk/>
            <pc:sldMk cId="1951254097" sldId="418"/>
            <ac:spMk id="20" creationId="{3EC6D1CD-95EE-A9B5-1EA0-7BA356F7949E}"/>
          </ac:spMkLst>
        </pc:spChg>
        <pc:spChg chg="del">
          <ac:chgData name="Gulzar Ali" userId="9faefd4e0139713e" providerId="LiveId" clId="{1F829F89-10AA-4FF4-B993-AC595C65816D}" dt="2024-08-04T20:50:38.118" v="1387" actId="478"/>
          <ac:spMkLst>
            <pc:docMk/>
            <pc:sldMk cId="1951254097" sldId="418"/>
            <ac:spMk id="21" creationId="{716033C3-B39C-2DEE-4102-62A3BB21ED21}"/>
          </ac:spMkLst>
        </pc:spChg>
        <pc:spChg chg="del">
          <ac:chgData name="Gulzar Ali" userId="9faefd4e0139713e" providerId="LiveId" clId="{1F829F89-10AA-4FF4-B993-AC595C65816D}" dt="2024-08-04T20:50:38.118" v="1387" actId="478"/>
          <ac:spMkLst>
            <pc:docMk/>
            <pc:sldMk cId="1951254097" sldId="418"/>
            <ac:spMk id="22" creationId="{56E4AC3A-0ED1-E36B-9D0A-AF3997A9AA44}"/>
          </ac:spMkLst>
        </pc:spChg>
        <pc:spChg chg="del">
          <ac:chgData name="Gulzar Ali" userId="9faefd4e0139713e" providerId="LiveId" clId="{1F829F89-10AA-4FF4-B993-AC595C65816D}" dt="2024-08-04T20:50:38.118" v="1387" actId="478"/>
          <ac:spMkLst>
            <pc:docMk/>
            <pc:sldMk cId="1951254097" sldId="418"/>
            <ac:spMk id="29" creationId="{9D832F01-3001-A746-7B16-065D0A4CAE33}"/>
          </ac:spMkLst>
        </pc:spChg>
        <pc:spChg chg="add mod">
          <ac:chgData name="Gulzar Ali" userId="9faefd4e0139713e" providerId="LiveId" clId="{1F829F89-10AA-4FF4-B993-AC595C65816D}" dt="2024-08-04T21:05:09.158" v="1597" actId="14100"/>
          <ac:spMkLst>
            <pc:docMk/>
            <pc:sldMk cId="1951254097" sldId="418"/>
            <ac:spMk id="32" creationId="{F2DF624A-0554-CD99-4B5B-38C450232C0E}"/>
          </ac:spMkLst>
        </pc:spChg>
        <pc:spChg chg="add mod">
          <ac:chgData name="Gulzar Ali" userId="9faefd4e0139713e" providerId="LiveId" clId="{1F829F89-10AA-4FF4-B993-AC595C65816D}" dt="2024-08-04T21:05:19.264" v="1598" actId="14100"/>
          <ac:spMkLst>
            <pc:docMk/>
            <pc:sldMk cId="1951254097" sldId="418"/>
            <ac:spMk id="38" creationId="{2404B7D0-1BBC-05A9-6220-090174309B87}"/>
          </ac:spMkLst>
        </pc:spChg>
        <pc:spChg chg="add mod">
          <ac:chgData name="Gulzar Ali" userId="9faefd4e0139713e" providerId="LiveId" clId="{1F829F89-10AA-4FF4-B993-AC595C65816D}" dt="2024-08-04T21:04:58.306" v="1594" actId="208"/>
          <ac:spMkLst>
            <pc:docMk/>
            <pc:sldMk cId="1951254097" sldId="418"/>
            <ac:spMk id="40" creationId="{8D97FBF3-DCF9-30C4-9801-355EA073C745}"/>
          </ac:spMkLst>
        </pc:spChg>
        <pc:spChg chg="add mod">
          <ac:chgData name="Gulzar Ali" userId="9faefd4e0139713e" providerId="LiveId" clId="{1F829F89-10AA-4FF4-B993-AC595C65816D}" dt="2024-08-04T21:01:37.133" v="1587" actId="1076"/>
          <ac:spMkLst>
            <pc:docMk/>
            <pc:sldMk cId="1951254097" sldId="418"/>
            <ac:spMk id="44" creationId="{5E72121B-77D3-BB74-EEF2-F9EA8484D2BA}"/>
          </ac:spMkLst>
        </pc:spChg>
        <pc:picChg chg="del">
          <ac:chgData name="Gulzar Ali" userId="9faefd4e0139713e" providerId="LiveId" clId="{1F829F89-10AA-4FF4-B993-AC595C65816D}" dt="2024-08-04T20:50:28.231" v="1385" actId="478"/>
          <ac:picMkLst>
            <pc:docMk/>
            <pc:sldMk cId="1951254097" sldId="418"/>
            <ac:picMk id="7" creationId="{33930E25-6CD4-6D21-43C0-F5B9286FD015}"/>
          </ac:picMkLst>
        </pc:picChg>
        <pc:picChg chg="add mod">
          <ac:chgData name="Gulzar Ali" userId="9faefd4e0139713e" providerId="LiveId" clId="{1F829F89-10AA-4FF4-B993-AC595C65816D}" dt="2024-08-04T20:52:26.983" v="1453" actId="1076"/>
          <ac:picMkLst>
            <pc:docMk/>
            <pc:sldMk cId="1951254097" sldId="418"/>
            <ac:picMk id="8" creationId="{B0BC73E0-B689-186A-7441-AADE47550D80}"/>
          </ac:picMkLst>
        </pc:picChg>
        <pc:picChg chg="add mod">
          <ac:chgData name="Gulzar Ali" userId="9faefd4e0139713e" providerId="LiveId" clId="{1F829F89-10AA-4FF4-B993-AC595C65816D}" dt="2024-08-04T20:54:25.849" v="1463" actId="1076"/>
          <ac:picMkLst>
            <pc:docMk/>
            <pc:sldMk cId="1951254097" sldId="418"/>
            <ac:picMk id="10" creationId="{C4F6656D-31CE-6F0B-15FF-652CD34649F3}"/>
          </ac:picMkLst>
        </pc:picChg>
        <pc:picChg chg="del">
          <ac:chgData name="Gulzar Ali" userId="9faefd4e0139713e" providerId="LiveId" clId="{1F829F89-10AA-4FF4-B993-AC595C65816D}" dt="2024-08-04T20:50:42.339" v="1388" actId="478"/>
          <ac:picMkLst>
            <pc:docMk/>
            <pc:sldMk cId="1951254097" sldId="418"/>
            <ac:picMk id="12" creationId="{B343CCA6-CB88-94F3-E81F-FE373A03C27D}"/>
          </ac:picMkLst>
        </pc:picChg>
        <pc:picChg chg="add del mod">
          <ac:chgData name="Gulzar Ali" userId="9faefd4e0139713e" providerId="LiveId" clId="{1F829F89-10AA-4FF4-B993-AC595C65816D}" dt="2024-08-04T21:04:21.757" v="1588" actId="478"/>
          <ac:picMkLst>
            <pc:docMk/>
            <pc:sldMk cId="1951254097" sldId="418"/>
            <ac:picMk id="13" creationId="{2951B99F-0F98-6882-E1EF-6B47CAFD5B91}"/>
          </ac:picMkLst>
        </pc:picChg>
        <pc:picChg chg="del">
          <ac:chgData name="Gulzar Ali" userId="9faefd4e0139713e" providerId="LiveId" clId="{1F829F89-10AA-4FF4-B993-AC595C65816D}" dt="2024-08-04T20:50:50.684" v="1389" actId="478"/>
          <ac:picMkLst>
            <pc:docMk/>
            <pc:sldMk cId="1951254097" sldId="418"/>
            <ac:picMk id="14" creationId="{B0BF32BA-5841-5E81-F37F-7147B082CD98}"/>
          </ac:picMkLst>
        </pc:picChg>
        <pc:picChg chg="del">
          <ac:chgData name="Gulzar Ali" userId="9faefd4e0139713e" providerId="LiveId" clId="{1F829F89-10AA-4FF4-B993-AC595C65816D}" dt="2024-08-04T20:50:50.684" v="1389" actId="478"/>
          <ac:picMkLst>
            <pc:docMk/>
            <pc:sldMk cId="1951254097" sldId="418"/>
            <ac:picMk id="16" creationId="{CDF7D77A-0AF9-65E3-43D6-F8A9783D9A0F}"/>
          </ac:picMkLst>
        </pc:picChg>
        <pc:picChg chg="del">
          <ac:chgData name="Gulzar Ali" userId="9faefd4e0139713e" providerId="LiveId" clId="{1F829F89-10AA-4FF4-B993-AC595C65816D}" dt="2024-08-04T20:50:50.684" v="1389" actId="478"/>
          <ac:picMkLst>
            <pc:docMk/>
            <pc:sldMk cId="1951254097" sldId="418"/>
            <ac:picMk id="17" creationId="{B7D7DAFF-7BE3-8926-B9D8-C82C2E5D4604}"/>
          </ac:picMkLst>
        </pc:picChg>
        <pc:picChg chg="del">
          <ac:chgData name="Gulzar Ali" userId="9faefd4e0139713e" providerId="LiveId" clId="{1F829F89-10AA-4FF4-B993-AC595C65816D}" dt="2024-08-04T20:50:38.118" v="1387" actId="478"/>
          <ac:picMkLst>
            <pc:docMk/>
            <pc:sldMk cId="1951254097" sldId="418"/>
            <ac:picMk id="24" creationId="{FAFA75F8-F9B3-8B8C-E456-033AEDB4D2AF}"/>
          </ac:picMkLst>
        </pc:picChg>
        <pc:picChg chg="del">
          <ac:chgData name="Gulzar Ali" userId="9faefd4e0139713e" providerId="LiveId" clId="{1F829F89-10AA-4FF4-B993-AC595C65816D}" dt="2024-08-04T20:50:38.118" v="1387" actId="478"/>
          <ac:picMkLst>
            <pc:docMk/>
            <pc:sldMk cId="1951254097" sldId="418"/>
            <ac:picMk id="25" creationId="{74F71102-5A45-8DF5-9282-38B828F38EE1}"/>
          </ac:picMkLst>
        </pc:picChg>
        <pc:picChg chg="del">
          <ac:chgData name="Gulzar Ali" userId="9faefd4e0139713e" providerId="LiveId" clId="{1F829F89-10AA-4FF4-B993-AC595C65816D}" dt="2024-08-04T20:50:42.339" v="1388" actId="478"/>
          <ac:picMkLst>
            <pc:docMk/>
            <pc:sldMk cId="1951254097" sldId="418"/>
            <ac:picMk id="26" creationId="{1286D838-A665-ABED-37A5-E0209C36607F}"/>
          </ac:picMkLst>
        </pc:picChg>
        <pc:picChg chg="del">
          <ac:chgData name="Gulzar Ali" userId="9faefd4e0139713e" providerId="LiveId" clId="{1F829F89-10AA-4FF4-B993-AC595C65816D}" dt="2024-08-04T20:50:38.118" v="1387" actId="478"/>
          <ac:picMkLst>
            <pc:docMk/>
            <pc:sldMk cId="1951254097" sldId="418"/>
            <ac:picMk id="28" creationId="{2E37577F-4CE1-63D9-4B66-0053249DDDAC}"/>
          </ac:picMkLst>
        </pc:picChg>
        <pc:picChg chg="add mod ord">
          <ac:chgData name="Gulzar Ali" userId="9faefd4e0139713e" providerId="LiveId" clId="{1F829F89-10AA-4FF4-B993-AC595C65816D}" dt="2024-08-04T21:04:49.135" v="1593" actId="1076"/>
          <ac:picMkLst>
            <pc:docMk/>
            <pc:sldMk cId="1951254097" sldId="418"/>
            <ac:picMk id="46" creationId="{B89FF073-245D-A7AA-5EAE-29412377DC08}"/>
          </ac:picMkLst>
        </pc:picChg>
        <pc:cxnChg chg="add mod">
          <ac:chgData name="Gulzar Ali" userId="9faefd4e0139713e" providerId="LiveId" clId="{1F829F89-10AA-4FF4-B993-AC595C65816D}" dt="2024-08-04T20:55:05.603" v="1472" actId="1582"/>
          <ac:cxnSpMkLst>
            <pc:docMk/>
            <pc:sldMk cId="1951254097" sldId="418"/>
            <ac:cxnSpMk id="23" creationId="{9299DE0D-6E54-1A0F-1DF7-248CBDBC42B9}"/>
          </ac:cxnSpMkLst>
        </pc:cxnChg>
        <pc:cxnChg chg="del mod">
          <ac:chgData name="Gulzar Ali" userId="9faefd4e0139713e" providerId="LiveId" clId="{1F829F89-10AA-4FF4-B993-AC595C65816D}" dt="2024-08-04T20:50:38.118" v="1387" actId="478"/>
          <ac:cxnSpMkLst>
            <pc:docMk/>
            <pc:sldMk cId="1951254097" sldId="418"/>
            <ac:cxnSpMk id="31" creationId="{5F496BA8-5126-2092-B1F3-9E2E3A07199F}"/>
          </ac:cxnSpMkLst>
        </pc:cxnChg>
        <pc:cxnChg chg="add mod">
          <ac:chgData name="Gulzar Ali" userId="9faefd4e0139713e" providerId="LiveId" clId="{1F829F89-10AA-4FF4-B993-AC595C65816D}" dt="2024-08-04T21:05:09.158" v="1597" actId="14100"/>
          <ac:cxnSpMkLst>
            <pc:docMk/>
            <pc:sldMk cId="1951254097" sldId="418"/>
            <ac:cxnSpMk id="34" creationId="{66B0F3E8-9FBA-11B1-D32A-EA9E07C0B4A0}"/>
          </ac:cxnSpMkLst>
        </pc:cxnChg>
        <pc:cxnChg chg="add mod">
          <ac:chgData name="Gulzar Ali" userId="9faefd4e0139713e" providerId="LiveId" clId="{1F829F89-10AA-4FF4-B993-AC595C65816D}" dt="2024-08-04T21:05:02.024" v="1595" actId="208"/>
          <ac:cxnSpMkLst>
            <pc:docMk/>
            <pc:sldMk cId="1951254097" sldId="418"/>
            <ac:cxnSpMk id="42" creationId="{C99A8179-09C8-1BB7-5EA4-1145388164CE}"/>
          </ac:cxnSpMkLst>
        </pc:cxnChg>
      </pc:sldChg>
      <pc:sldChg chg="del">
        <pc:chgData name="Gulzar Ali" userId="9faefd4e0139713e" providerId="LiveId" clId="{1F829F89-10AA-4FF4-B993-AC595C65816D}" dt="2024-08-04T21:18:25.410" v="1633" actId="2696"/>
        <pc:sldMkLst>
          <pc:docMk/>
          <pc:sldMk cId="845899385" sldId="419"/>
        </pc:sldMkLst>
      </pc:sldChg>
      <pc:sldChg chg="addSp delSp modSp mod">
        <pc:chgData name="Gulzar Ali" userId="9faefd4e0139713e" providerId="LiveId" clId="{1F829F89-10AA-4FF4-B993-AC595C65816D}" dt="2024-08-04T21:38:03.976" v="1803" actId="14100"/>
        <pc:sldMkLst>
          <pc:docMk/>
          <pc:sldMk cId="1909055808" sldId="420"/>
        </pc:sldMkLst>
        <pc:spChg chg="add del mod">
          <ac:chgData name="Gulzar Ali" userId="9faefd4e0139713e" providerId="LiveId" clId="{1F829F89-10AA-4FF4-B993-AC595C65816D}" dt="2024-08-04T21:19:10.683" v="1636" actId="478"/>
          <ac:spMkLst>
            <pc:docMk/>
            <pc:sldMk cId="1909055808" sldId="420"/>
            <ac:spMk id="4" creationId="{108815EB-89CB-11DB-75DD-DF1FDEB93811}"/>
          </ac:spMkLst>
        </pc:spChg>
        <pc:spChg chg="add mod">
          <ac:chgData name="Gulzar Ali" userId="9faefd4e0139713e" providerId="LiveId" clId="{1F829F89-10AA-4FF4-B993-AC595C65816D}" dt="2024-08-04T21:19:42.402" v="1661" actId="1076"/>
          <ac:spMkLst>
            <pc:docMk/>
            <pc:sldMk cId="1909055808" sldId="420"/>
            <ac:spMk id="5" creationId="{0AB7A1F6-101D-6D93-D0CA-79091A166413}"/>
          </ac:spMkLst>
        </pc:spChg>
        <pc:spChg chg="add mod">
          <ac:chgData name="Gulzar Ali" userId="9faefd4e0139713e" providerId="LiveId" clId="{1F829F89-10AA-4FF4-B993-AC595C65816D}" dt="2024-08-04T21:30:29.801" v="1755" actId="20577"/>
          <ac:spMkLst>
            <pc:docMk/>
            <pc:sldMk cId="1909055808" sldId="420"/>
            <ac:spMk id="6" creationId="{240E2AD2-BDF8-CBAC-E517-CCD9AE01869F}"/>
          </ac:spMkLst>
        </pc:spChg>
        <pc:spChg chg="del">
          <ac:chgData name="Gulzar Ali" userId="9faefd4e0139713e" providerId="LiveId" clId="{1F829F89-10AA-4FF4-B993-AC595C65816D}" dt="2024-08-04T21:19:07.595" v="1635" actId="478"/>
          <ac:spMkLst>
            <pc:docMk/>
            <pc:sldMk cId="1909055808" sldId="420"/>
            <ac:spMk id="23" creationId="{5C42BC14-8509-1CBC-4DFF-B05B80A28C17}"/>
          </ac:spMkLst>
        </pc:spChg>
        <pc:spChg chg="del">
          <ac:chgData name="Gulzar Ali" userId="9faefd4e0139713e" providerId="LiveId" clId="{1F829F89-10AA-4FF4-B993-AC595C65816D}" dt="2024-08-04T21:19:07.595" v="1635" actId="478"/>
          <ac:spMkLst>
            <pc:docMk/>
            <pc:sldMk cId="1909055808" sldId="420"/>
            <ac:spMk id="24" creationId="{BE6D211A-BC5D-69A0-7A5C-FAD7F8E56F64}"/>
          </ac:spMkLst>
        </pc:spChg>
        <pc:spChg chg="del">
          <ac:chgData name="Gulzar Ali" userId="9faefd4e0139713e" providerId="LiveId" clId="{1F829F89-10AA-4FF4-B993-AC595C65816D}" dt="2024-08-04T21:19:18.959" v="1638" actId="478"/>
          <ac:spMkLst>
            <pc:docMk/>
            <pc:sldMk cId="1909055808" sldId="420"/>
            <ac:spMk id="25" creationId="{284CFCE2-CDE1-B8D2-FDBD-FD860BF6ECA6}"/>
          </ac:spMkLst>
        </pc:spChg>
        <pc:spChg chg="del">
          <ac:chgData name="Gulzar Ali" userId="9faefd4e0139713e" providerId="LiveId" clId="{1F829F89-10AA-4FF4-B993-AC595C65816D}" dt="2024-08-04T21:19:07.595" v="1635" actId="478"/>
          <ac:spMkLst>
            <pc:docMk/>
            <pc:sldMk cId="1909055808" sldId="420"/>
            <ac:spMk id="26" creationId="{5E2D29AD-F5A0-DAB5-7107-D1061DC53290}"/>
          </ac:spMkLst>
        </pc:spChg>
        <pc:spChg chg="del">
          <ac:chgData name="Gulzar Ali" userId="9faefd4e0139713e" providerId="LiveId" clId="{1F829F89-10AA-4FF4-B993-AC595C65816D}" dt="2024-08-04T21:19:07.595" v="1635" actId="478"/>
          <ac:spMkLst>
            <pc:docMk/>
            <pc:sldMk cId="1909055808" sldId="420"/>
            <ac:spMk id="28" creationId="{7578DFF9-91F0-E66B-B7EE-9EDBC75E31F9}"/>
          </ac:spMkLst>
        </pc:spChg>
        <pc:spChg chg="add mod">
          <ac:chgData name="Gulzar Ali" userId="9faefd4e0139713e" providerId="LiveId" clId="{1F829F89-10AA-4FF4-B993-AC595C65816D}" dt="2024-08-04T21:35:38.234" v="1780" actId="1582"/>
          <ac:spMkLst>
            <pc:docMk/>
            <pc:sldMk cId="1909055808" sldId="420"/>
            <ac:spMk id="33" creationId="{C78B0106-8C89-DF4B-C41C-A06228E62943}"/>
          </ac:spMkLst>
        </pc:spChg>
        <pc:spChg chg="add mod">
          <ac:chgData name="Gulzar Ali" userId="9faefd4e0139713e" providerId="LiveId" clId="{1F829F89-10AA-4FF4-B993-AC595C65816D}" dt="2024-08-04T21:36:17.571" v="1788" actId="1582"/>
          <ac:spMkLst>
            <pc:docMk/>
            <pc:sldMk cId="1909055808" sldId="420"/>
            <ac:spMk id="37" creationId="{38590006-EC24-2424-CE82-53F9315C7441}"/>
          </ac:spMkLst>
        </pc:spChg>
        <pc:spChg chg="add mod">
          <ac:chgData name="Gulzar Ali" userId="9faefd4e0139713e" providerId="LiveId" clId="{1F829F89-10AA-4FF4-B993-AC595C65816D}" dt="2024-08-04T21:36:32.415" v="1793" actId="14100"/>
          <ac:spMkLst>
            <pc:docMk/>
            <pc:sldMk cId="1909055808" sldId="420"/>
            <ac:spMk id="38" creationId="{FB287813-E279-0513-FFB7-D2E1B93D1946}"/>
          </ac:spMkLst>
        </pc:spChg>
        <pc:spChg chg="add mod">
          <ac:chgData name="Gulzar Ali" userId="9faefd4e0139713e" providerId="LiveId" clId="{1F829F89-10AA-4FF4-B993-AC595C65816D}" dt="2024-08-04T21:37:47.552" v="1802" actId="14100"/>
          <ac:spMkLst>
            <pc:docMk/>
            <pc:sldMk cId="1909055808" sldId="420"/>
            <ac:spMk id="39" creationId="{A4D6CEE3-F192-51DE-1C5C-2D19C053236A}"/>
          </ac:spMkLst>
        </pc:spChg>
        <pc:spChg chg="del">
          <ac:chgData name="Gulzar Ali" userId="9faefd4e0139713e" providerId="LiveId" clId="{1F829F89-10AA-4FF4-B993-AC595C65816D}" dt="2024-08-04T21:19:15.501" v="1637" actId="478"/>
          <ac:spMkLst>
            <pc:docMk/>
            <pc:sldMk cId="1909055808" sldId="420"/>
            <ac:spMk id="40" creationId="{18070C5C-CD38-C8FB-8089-3631AF4D232E}"/>
          </ac:spMkLst>
        </pc:spChg>
        <pc:picChg chg="del">
          <ac:chgData name="Gulzar Ali" userId="9faefd4e0139713e" providerId="LiveId" clId="{1F829F89-10AA-4FF4-B993-AC595C65816D}" dt="2024-08-04T21:18:59.690" v="1634" actId="478"/>
          <ac:picMkLst>
            <pc:docMk/>
            <pc:sldMk cId="1909055808" sldId="420"/>
            <ac:picMk id="7" creationId="{8880013A-9A20-23B2-0825-2522E8AB82A5}"/>
          </ac:picMkLst>
        </pc:picChg>
        <pc:picChg chg="add mod">
          <ac:chgData name="Gulzar Ali" userId="9faefd4e0139713e" providerId="LiveId" clId="{1F829F89-10AA-4FF4-B993-AC595C65816D}" dt="2024-08-04T21:30:39.133" v="1757" actId="14100"/>
          <ac:picMkLst>
            <pc:docMk/>
            <pc:sldMk cId="1909055808" sldId="420"/>
            <ac:picMk id="9" creationId="{4D4130CE-1564-132E-8184-E450E501C474}"/>
          </ac:picMkLst>
        </pc:picChg>
        <pc:picChg chg="del">
          <ac:chgData name="Gulzar Ali" userId="9faefd4e0139713e" providerId="LiveId" clId="{1F829F89-10AA-4FF4-B993-AC595C65816D}" dt="2024-08-04T21:18:59.690" v="1634" actId="478"/>
          <ac:picMkLst>
            <pc:docMk/>
            <pc:sldMk cId="1909055808" sldId="420"/>
            <ac:picMk id="10" creationId="{74BBDE9A-5E19-995D-C650-94CA74540D24}"/>
          </ac:picMkLst>
        </pc:picChg>
        <pc:picChg chg="del">
          <ac:chgData name="Gulzar Ali" userId="9faefd4e0139713e" providerId="LiveId" clId="{1F829F89-10AA-4FF4-B993-AC595C65816D}" dt="2024-08-04T21:18:59.690" v="1634" actId="478"/>
          <ac:picMkLst>
            <pc:docMk/>
            <pc:sldMk cId="1909055808" sldId="420"/>
            <ac:picMk id="12" creationId="{9C7B936D-7D97-8190-AF16-37127EAA21B6}"/>
          </ac:picMkLst>
        </pc:picChg>
        <pc:picChg chg="add mod">
          <ac:chgData name="Gulzar Ali" userId="9faefd4e0139713e" providerId="LiveId" clId="{1F829F89-10AA-4FF4-B993-AC595C65816D}" dt="2024-08-04T21:38:03.976" v="1803" actId="14100"/>
          <ac:picMkLst>
            <pc:docMk/>
            <pc:sldMk cId="1909055808" sldId="420"/>
            <ac:picMk id="13" creationId="{3BA88EA6-2DA2-FC5E-541A-086FEA0F3C3B}"/>
          </ac:picMkLst>
        </pc:picChg>
        <pc:picChg chg="del">
          <ac:chgData name="Gulzar Ali" userId="9faefd4e0139713e" providerId="LiveId" clId="{1F829F89-10AA-4FF4-B993-AC595C65816D}" dt="2024-08-04T21:18:59.690" v="1634" actId="478"/>
          <ac:picMkLst>
            <pc:docMk/>
            <pc:sldMk cId="1909055808" sldId="420"/>
            <ac:picMk id="14" creationId="{FC13EA6D-AD98-89C8-2D8F-0029D189AE25}"/>
          </ac:picMkLst>
        </pc:picChg>
        <pc:picChg chg="del">
          <ac:chgData name="Gulzar Ali" userId="9faefd4e0139713e" providerId="LiveId" clId="{1F829F89-10AA-4FF4-B993-AC595C65816D}" dt="2024-08-04T21:19:07.595" v="1635" actId="478"/>
          <ac:picMkLst>
            <pc:docMk/>
            <pc:sldMk cId="1909055808" sldId="420"/>
            <ac:picMk id="15" creationId="{AADBD54D-E34C-69D1-15C4-82442C598696}"/>
          </ac:picMkLst>
        </pc:picChg>
        <pc:picChg chg="del">
          <ac:chgData name="Gulzar Ali" userId="9faefd4e0139713e" providerId="LiveId" clId="{1F829F89-10AA-4FF4-B993-AC595C65816D}" dt="2024-08-04T21:19:07.595" v="1635" actId="478"/>
          <ac:picMkLst>
            <pc:docMk/>
            <pc:sldMk cId="1909055808" sldId="420"/>
            <ac:picMk id="16" creationId="{C17A3AC3-78AC-BB50-A456-6D5222157D26}"/>
          </ac:picMkLst>
        </pc:picChg>
        <pc:picChg chg="del">
          <ac:chgData name="Gulzar Ali" userId="9faefd4e0139713e" providerId="LiveId" clId="{1F829F89-10AA-4FF4-B993-AC595C65816D}" dt="2024-08-04T21:19:07.595" v="1635" actId="478"/>
          <ac:picMkLst>
            <pc:docMk/>
            <pc:sldMk cId="1909055808" sldId="420"/>
            <ac:picMk id="17" creationId="{A8B52DE5-3DD5-EEC2-34C6-7E1B9DF56A5A}"/>
          </ac:picMkLst>
        </pc:picChg>
        <pc:picChg chg="del">
          <ac:chgData name="Gulzar Ali" userId="9faefd4e0139713e" providerId="LiveId" clId="{1F829F89-10AA-4FF4-B993-AC595C65816D}" dt="2024-08-04T21:19:07.595" v="1635" actId="478"/>
          <ac:picMkLst>
            <pc:docMk/>
            <pc:sldMk cId="1909055808" sldId="420"/>
            <ac:picMk id="18" creationId="{2CBA429A-4446-E80D-AE47-2EC5D3890F97}"/>
          </ac:picMkLst>
        </pc:picChg>
        <pc:picChg chg="add mod">
          <ac:chgData name="Gulzar Ali" userId="9faefd4e0139713e" providerId="LiveId" clId="{1F829F89-10AA-4FF4-B993-AC595C65816D}" dt="2024-08-04T21:36:22.720" v="1791" actId="1076"/>
          <ac:picMkLst>
            <pc:docMk/>
            <pc:sldMk cId="1909055808" sldId="420"/>
            <ac:picMk id="21" creationId="{E497498D-2098-5856-A484-DC7B24C8E142}"/>
          </ac:picMkLst>
        </pc:picChg>
        <pc:picChg chg="add mod">
          <ac:chgData name="Gulzar Ali" userId="9faefd4e0139713e" providerId="LiveId" clId="{1F829F89-10AA-4FF4-B993-AC595C65816D}" dt="2024-08-04T21:35:20.274" v="1774" actId="14100"/>
          <ac:picMkLst>
            <pc:docMk/>
            <pc:sldMk cId="1909055808" sldId="420"/>
            <ac:picMk id="29" creationId="{B82F2B5E-117D-267F-B471-D8043286F3D5}"/>
          </ac:picMkLst>
        </pc:picChg>
        <pc:picChg chg="add mod">
          <ac:chgData name="Gulzar Ali" userId="9faefd4e0139713e" providerId="LiveId" clId="{1F829F89-10AA-4FF4-B993-AC595C65816D}" dt="2024-08-04T21:35:22.926" v="1776" actId="1076"/>
          <ac:picMkLst>
            <pc:docMk/>
            <pc:sldMk cId="1909055808" sldId="420"/>
            <ac:picMk id="31" creationId="{BCF534BB-0F7C-EE5A-E6BB-D6684059AFD0}"/>
          </ac:picMkLst>
        </pc:picChg>
        <pc:cxnChg chg="del">
          <ac:chgData name="Gulzar Ali" userId="9faefd4e0139713e" providerId="LiveId" clId="{1F829F89-10AA-4FF4-B993-AC595C65816D}" dt="2024-08-04T21:19:07.595" v="1635" actId="478"/>
          <ac:cxnSpMkLst>
            <pc:docMk/>
            <pc:sldMk cId="1909055808" sldId="420"/>
            <ac:cxnSpMk id="20" creationId="{84497742-22ED-1B76-0822-1090DFC4893B}"/>
          </ac:cxnSpMkLst>
        </pc:cxnChg>
        <pc:cxnChg chg="del">
          <ac:chgData name="Gulzar Ali" userId="9faefd4e0139713e" providerId="LiveId" clId="{1F829F89-10AA-4FF4-B993-AC595C65816D}" dt="2024-08-04T21:19:07.595" v="1635" actId="478"/>
          <ac:cxnSpMkLst>
            <pc:docMk/>
            <pc:sldMk cId="1909055808" sldId="420"/>
            <ac:cxnSpMk id="22" creationId="{D2CF8884-01D4-FD1A-00B7-D65D004841F3}"/>
          </ac:cxnSpMkLst>
        </pc:cxnChg>
        <pc:cxnChg chg="del mod">
          <ac:chgData name="Gulzar Ali" userId="9faefd4e0139713e" providerId="LiveId" clId="{1F829F89-10AA-4FF4-B993-AC595C65816D}" dt="2024-08-04T21:19:07.595" v="1635" actId="478"/>
          <ac:cxnSpMkLst>
            <pc:docMk/>
            <pc:sldMk cId="1909055808" sldId="420"/>
            <ac:cxnSpMk id="32" creationId="{1794D123-ED71-69D7-9A93-CB675210CB1C}"/>
          </ac:cxnSpMkLst>
        </pc:cxnChg>
        <pc:cxnChg chg="add mod">
          <ac:chgData name="Gulzar Ali" userId="9faefd4e0139713e" providerId="LiveId" clId="{1F829F89-10AA-4FF4-B993-AC595C65816D}" dt="2024-08-04T21:35:53.627" v="1784" actId="1582"/>
          <ac:cxnSpMkLst>
            <pc:docMk/>
            <pc:sldMk cId="1909055808" sldId="420"/>
            <ac:cxnSpMk id="35" creationId="{1875F61B-7262-BFC9-2300-EB7E81D4AB9A}"/>
          </ac:cxnSpMkLst>
        </pc:cxnChg>
      </pc:sldChg>
      <pc:sldChg chg="addSp delSp modSp mod">
        <pc:chgData name="Gulzar Ali" userId="9faefd4e0139713e" providerId="LiveId" clId="{1F829F89-10AA-4FF4-B993-AC595C65816D}" dt="2024-08-04T21:53:41.384" v="1969" actId="14100"/>
        <pc:sldMkLst>
          <pc:docMk/>
          <pc:sldMk cId="1899804079" sldId="421"/>
        </pc:sldMkLst>
        <pc:spChg chg="add del mod">
          <ac:chgData name="Gulzar Ali" userId="9faefd4e0139713e" providerId="LiveId" clId="{1F829F89-10AA-4FF4-B993-AC595C65816D}" dt="2024-08-04T21:40:30.130" v="1806" actId="478"/>
          <ac:spMkLst>
            <pc:docMk/>
            <pc:sldMk cId="1899804079" sldId="421"/>
            <ac:spMk id="4" creationId="{061F3788-72FA-B7CA-331A-8A7DEE243947}"/>
          </ac:spMkLst>
        </pc:spChg>
        <pc:spChg chg="add mod">
          <ac:chgData name="Gulzar Ali" userId="9faefd4e0139713e" providerId="LiveId" clId="{1F829F89-10AA-4FF4-B993-AC595C65816D}" dt="2024-08-04T21:46:42.230" v="1950" actId="255"/>
          <ac:spMkLst>
            <pc:docMk/>
            <pc:sldMk cId="1899804079" sldId="421"/>
            <ac:spMk id="5" creationId="{6C65BC84-A37C-249B-6DC2-73B4AECA3100}"/>
          </ac:spMkLst>
        </pc:spChg>
        <pc:spChg chg="del">
          <ac:chgData name="Gulzar Ali" userId="9faefd4e0139713e" providerId="LiveId" clId="{1F829F89-10AA-4FF4-B993-AC595C65816D}" dt="2024-08-04T21:40:34.144" v="1807" actId="478"/>
          <ac:spMkLst>
            <pc:docMk/>
            <pc:sldMk cId="1899804079" sldId="421"/>
            <ac:spMk id="11" creationId="{7C3BB172-DA7A-25ED-F8BF-35B1775AD917}"/>
          </ac:spMkLst>
        </pc:spChg>
        <pc:picChg chg="del">
          <ac:chgData name="Gulzar Ali" userId="9faefd4e0139713e" providerId="LiveId" clId="{1F829F89-10AA-4FF4-B993-AC595C65816D}" dt="2024-08-04T21:40:25.348" v="1805" actId="478"/>
          <ac:picMkLst>
            <pc:docMk/>
            <pc:sldMk cId="1899804079" sldId="421"/>
            <ac:picMk id="6" creationId="{6118A4D4-316F-6B25-83D8-0F09A2EC8C30}"/>
          </ac:picMkLst>
        </pc:picChg>
        <pc:picChg chg="add mod">
          <ac:chgData name="Gulzar Ali" userId="9faefd4e0139713e" providerId="LiveId" clId="{1F829F89-10AA-4FF4-B993-AC595C65816D}" dt="2024-08-04T21:53:10.001" v="1964" actId="1076"/>
          <ac:picMkLst>
            <pc:docMk/>
            <pc:sldMk cId="1899804079" sldId="421"/>
            <ac:picMk id="8" creationId="{C56354DE-47FC-B9F8-694D-CEF6C107AAEE}"/>
          </ac:picMkLst>
        </pc:picChg>
        <pc:picChg chg="del">
          <ac:chgData name="Gulzar Ali" userId="9faefd4e0139713e" providerId="LiveId" clId="{1F829F89-10AA-4FF4-B993-AC595C65816D}" dt="2024-08-04T21:40:25.348" v="1805" actId="478"/>
          <ac:picMkLst>
            <pc:docMk/>
            <pc:sldMk cId="1899804079" sldId="421"/>
            <ac:picMk id="9" creationId="{7909388C-23EC-746C-EB4C-CCECAB819A7B}"/>
          </ac:picMkLst>
        </pc:picChg>
        <pc:picChg chg="add del mod modCrop">
          <ac:chgData name="Gulzar Ali" userId="9faefd4e0139713e" providerId="LiveId" clId="{1F829F89-10AA-4FF4-B993-AC595C65816D}" dt="2024-08-04T21:53:11.485" v="1965" actId="1076"/>
          <ac:picMkLst>
            <pc:docMk/>
            <pc:sldMk cId="1899804079" sldId="421"/>
            <ac:picMk id="12" creationId="{1535546A-1857-8110-0D6D-BAE357D8ED71}"/>
          </ac:picMkLst>
        </pc:picChg>
        <pc:picChg chg="add del mod modCrop">
          <ac:chgData name="Gulzar Ali" userId="9faefd4e0139713e" providerId="LiveId" clId="{1F829F89-10AA-4FF4-B993-AC595C65816D}" dt="2024-08-04T21:53:41.384" v="1969" actId="14100"/>
          <ac:picMkLst>
            <pc:docMk/>
            <pc:sldMk cId="1899804079" sldId="421"/>
            <ac:picMk id="15" creationId="{F1F7F0BC-F399-A34F-9C0A-C236086B02BA}"/>
          </ac:picMkLst>
        </pc:picChg>
        <pc:picChg chg="add del mod">
          <ac:chgData name="Gulzar Ali" userId="9faefd4e0139713e" providerId="LiveId" clId="{1F829F89-10AA-4FF4-B993-AC595C65816D}" dt="2024-08-04T21:53:03.794" v="1961" actId="478"/>
          <ac:picMkLst>
            <pc:docMk/>
            <pc:sldMk cId="1899804079" sldId="421"/>
            <ac:picMk id="17" creationId="{87385D83-DFD1-38A7-3954-6205B666993B}"/>
          </ac:picMkLst>
        </pc:picChg>
        <pc:picChg chg="del">
          <ac:chgData name="Gulzar Ali" userId="9faefd4e0139713e" providerId="LiveId" clId="{1F829F89-10AA-4FF4-B993-AC595C65816D}" dt="2024-08-04T21:42:28.885" v="1926" actId="478"/>
          <ac:picMkLst>
            <pc:docMk/>
            <pc:sldMk cId="1899804079" sldId="421"/>
            <ac:picMk id="19" creationId="{F26EE868-812C-C336-9FE1-85BE3DEE7D21}"/>
          </ac:picMkLst>
        </pc:picChg>
        <pc:cxnChg chg="del mod">
          <ac:chgData name="Gulzar Ali" userId="9faefd4e0139713e" providerId="LiveId" clId="{1F829F89-10AA-4FF4-B993-AC595C65816D}" dt="2024-08-04T21:40:34.144" v="1807" actId="478"/>
          <ac:cxnSpMkLst>
            <pc:docMk/>
            <pc:sldMk cId="1899804079" sldId="421"/>
            <ac:cxnSpMk id="14" creationId="{40166722-6F8B-32E1-D09C-872ADE9E60C1}"/>
          </ac:cxnSpMkLst>
        </pc:cxnChg>
      </pc:sldChg>
      <pc:sldChg chg="del">
        <pc:chgData name="Gulzar Ali" userId="9faefd4e0139713e" providerId="LiveId" clId="{1F829F89-10AA-4FF4-B993-AC595C65816D}" dt="2024-08-04T22:28:43.607" v="2210" actId="47"/>
        <pc:sldMkLst>
          <pc:docMk/>
          <pc:sldMk cId="1358073752" sldId="422"/>
        </pc:sldMkLst>
      </pc:sldChg>
      <pc:sldChg chg="addSp delSp modSp mod">
        <pc:chgData name="Gulzar Ali" userId="9faefd4e0139713e" providerId="LiveId" clId="{1F829F89-10AA-4FF4-B993-AC595C65816D}" dt="2024-08-04T14:44:27.387" v="514" actId="1076"/>
        <pc:sldMkLst>
          <pc:docMk/>
          <pc:sldMk cId="224915656" sldId="423"/>
        </pc:sldMkLst>
        <pc:spChg chg="del">
          <ac:chgData name="Gulzar Ali" userId="9faefd4e0139713e" providerId="LiveId" clId="{1F829F89-10AA-4FF4-B993-AC595C65816D}" dt="2024-08-04T08:42:17.685" v="399" actId="478"/>
          <ac:spMkLst>
            <pc:docMk/>
            <pc:sldMk cId="224915656" sldId="423"/>
            <ac:spMk id="2" creationId="{8D104F75-5AEF-25CF-7A1A-CFDC36C8E511}"/>
          </ac:spMkLst>
        </pc:spChg>
        <pc:spChg chg="mod">
          <ac:chgData name="Gulzar Ali" userId="9faefd4e0139713e" providerId="LiveId" clId="{1F829F89-10AA-4FF4-B993-AC595C65816D}" dt="2024-08-04T08:43:39.530" v="464" actId="20577"/>
          <ac:spMkLst>
            <pc:docMk/>
            <pc:sldMk cId="224915656" sldId="423"/>
            <ac:spMk id="3" creationId="{3753CA10-5FBE-7308-AAE9-9F1CE5D23D4B}"/>
          </ac:spMkLst>
        </pc:spChg>
        <pc:spChg chg="del">
          <ac:chgData name="Gulzar Ali" userId="9faefd4e0139713e" providerId="LiveId" clId="{1F829F89-10AA-4FF4-B993-AC595C65816D}" dt="2024-08-04T08:42:40.840" v="405" actId="478"/>
          <ac:spMkLst>
            <pc:docMk/>
            <pc:sldMk cId="224915656" sldId="423"/>
            <ac:spMk id="4" creationId="{657F07C7-806B-B83A-5BAC-5D8E48AD2550}"/>
          </ac:spMkLst>
        </pc:spChg>
        <pc:spChg chg="add del mod">
          <ac:chgData name="Gulzar Ali" userId="9faefd4e0139713e" providerId="LiveId" clId="{1F829F89-10AA-4FF4-B993-AC595C65816D}" dt="2024-08-04T08:42:20.875" v="400" actId="478"/>
          <ac:spMkLst>
            <pc:docMk/>
            <pc:sldMk cId="224915656" sldId="423"/>
            <ac:spMk id="6" creationId="{A9B3218E-E331-F9C0-69BF-9F629C9A36ED}"/>
          </ac:spMkLst>
        </pc:spChg>
        <pc:spChg chg="add mod">
          <ac:chgData name="Gulzar Ali" userId="9faefd4e0139713e" providerId="LiveId" clId="{1F829F89-10AA-4FF4-B993-AC595C65816D}" dt="2024-08-04T08:44:23.113" v="496" actId="14100"/>
          <ac:spMkLst>
            <pc:docMk/>
            <pc:sldMk cId="224915656" sldId="423"/>
            <ac:spMk id="9" creationId="{8D315CAB-BD8B-2DA2-012E-7059497FC02F}"/>
          </ac:spMkLst>
        </pc:spChg>
        <pc:spChg chg="add mod">
          <ac:chgData name="Gulzar Ali" userId="9faefd4e0139713e" providerId="LiveId" clId="{1F829F89-10AA-4FF4-B993-AC595C65816D}" dt="2024-08-04T08:45:11.759" v="500" actId="207"/>
          <ac:spMkLst>
            <pc:docMk/>
            <pc:sldMk cId="224915656" sldId="423"/>
            <ac:spMk id="10" creationId="{88AE7560-EDBB-DAFF-3A0F-1F6DF07678DD}"/>
          </ac:spMkLst>
        </pc:spChg>
        <pc:spChg chg="del">
          <ac:chgData name="Gulzar Ali" userId="9faefd4e0139713e" providerId="LiveId" clId="{1F829F89-10AA-4FF4-B993-AC595C65816D}" dt="2024-08-04T08:42:40.840" v="405" actId="478"/>
          <ac:spMkLst>
            <pc:docMk/>
            <pc:sldMk cId="224915656" sldId="423"/>
            <ac:spMk id="12" creationId="{E20BECA0-E53B-9AAE-CF2E-6AC30C00B6FB}"/>
          </ac:spMkLst>
        </pc:spChg>
        <pc:spChg chg="del">
          <ac:chgData name="Gulzar Ali" userId="9faefd4e0139713e" providerId="LiveId" clId="{1F829F89-10AA-4FF4-B993-AC595C65816D}" dt="2024-08-04T08:42:30.870" v="403" actId="478"/>
          <ac:spMkLst>
            <pc:docMk/>
            <pc:sldMk cId="224915656" sldId="423"/>
            <ac:spMk id="45" creationId="{6C4DDEC4-D11E-7016-10AD-CA1EF34C7CF7}"/>
          </ac:spMkLst>
        </pc:spChg>
        <pc:picChg chg="del">
          <ac:chgData name="Gulzar Ali" userId="9faefd4e0139713e" providerId="LiveId" clId="{1F829F89-10AA-4FF4-B993-AC595C65816D}" dt="2024-08-04T08:42:22.975" v="401" actId="478"/>
          <ac:picMkLst>
            <pc:docMk/>
            <pc:sldMk cId="224915656" sldId="423"/>
            <ac:picMk id="7" creationId="{19C4D2AA-74DD-7DFC-07C4-684F165C11F4}"/>
          </ac:picMkLst>
        </pc:picChg>
        <pc:picChg chg="add mod">
          <ac:chgData name="Gulzar Ali" userId="9faefd4e0139713e" providerId="LiveId" clId="{1F829F89-10AA-4FF4-B993-AC595C65816D}" dt="2024-08-04T08:44:05.254" v="467" actId="1076"/>
          <ac:picMkLst>
            <pc:docMk/>
            <pc:sldMk cId="224915656" sldId="423"/>
            <ac:picMk id="8" creationId="{2968309B-3921-D944-266C-92BC55F2ABF9}"/>
          </ac:picMkLst>
        </pc:picChg>
        <pc:picChg chg="add mod">
          <ac:chgData name="Gulzar Ali" userId="9faefd4e0139713e" providerId="LiveId" clId="{1F829F89-10AA-4FF4-B993-AC595C65816D}" dt="2024-08-04T14:43:58.396" v="509" actId="1076"/>
          <ac:picMkLst>
            <pc:docMk/>
            <pc:sldMk cId="224915656" sldId="423"/>
            <ac:picMk id="17" creationId="{A6B6FB42-9F9B-0F8E-8984-4EC066D07241}"/>
          </ac:picMkLst>
        </pc:picChg>
        <pc:picChg chg="add mod">
          <ac:chgData name="Gulzar Ali" userId="9faefd4e0139713e" providerId="LiveId" clId="{1F829F89-10AA-4FF4-B993-AC595C65816D}" dt="2024-08-04T14:44:27.387" v="514" actId="1076"/>
          <ac:picMkLst>
            <pc:docMk/>
            <pc:sldMk cId="224915656" sldId="423"/>
            <ac:picMk id="19" creationId="{EF1425F8-0456-CAB5-33BF-D48BB3CB1640}"/>
          </ac:picMkLst>
        </pc:picChg>
        <pc:picChg chg="del">
          <ac:chgData name="Gulzar Ali" userId="9faefd4e0139713e" providerId="LiveId" clId="{1F829F89-10AA-4FF4-B993-AC595C65816D}" dt="2024-08-04T08:42:37.443" v="404" actId="478"/>
          <ac:picMkLst>
            <pc:docMk/>
            <pc:sldMk cId="224915656" sldId="423"/>
            <ac:picMk id="21" creationId="{896ED4E0-50BE-EAFF-909D-FBADC95270DC}"/>
          </ac:picMkLst>
        </pc:picChg>
        <pc:picChg chg="del">
          <ac:chgData name="Gulzar Ali" userId="9faefd4e0139713e" providerId="LiveId" clId="{1F829F89-10AA-4FF4-B993-AC595C65816D}" dt="2024-08-04T08:42:30.870" v="403" actId="478"/>
          <ac:picMkLst>
            <pc:docMk/>
            <pc:sldMk cId="224915656" sldId="423"/>
            <ac:picMk id="27" creationId="{489DE31B-8BC0-540A-A96E-B41C76A161AD}"/>
          </ac:picMkLst>
        </pc:picChg>
        <pc:picChg chg="del">
          <ac:chgData name="Gulzar Ali" userId="9faefd4e0139713e" providerId="LiveId" clId="{1F829F89-10AA-4FF4-B993-AC595C65816D}" dt="2024-08-04T08:42:37.443" v="404" actId="478"/>
          <ac:picMkLst>
            <pc:docMk/>
            <pc:sldMk cId="224915656" sldId="423"/>
            <ac:picMk id="29" creationId="{4F3FA8AA-CD73-E326-D7A1-0A8DBADD74D9}"/>
          </ac:picMkLst>
        </pc:picChg>
        <pc:picChg chg="del">
          <ac:chgData name="Gulzar Ali" userId="9faefd4e0139713e" providerId="LiveId" clId="{1F829F89-10AA-4FF4-B993-AC595C65816D}" dt="2024-08-04T08:42:25.200" v="402" actId="478"/>
          <ac:picMkLst>
            <pc:docMk/>
            <pc:sldMk cId="224915656" sldId="423"/>
            <ac:picMk id="40" creationId="{112252D7-B544-DD5D-A2C3-3978873A1435}"/>
          </ac:picMkLst>
        </pc:picChg>
        <pc:cxnChg chg="add mod">
          <ac:chgData name="Gulzar Ali" userId="9faefd4e0139713e" providerId="LiveId" clId="{1F829F89-10AA-4FF4-B993-AC595C65816D}" dt="2024-08-04T08:45:33.961" v="504" actId="1582"/>
          <ac:cxnSpMkLst>
            <pc:docMk/>
            <pc:sldMk cId="224915656" sldId="423"/>
            <ac:cxnSpMk id="13" creationId="{EE60CE9D-564D-7F12-3D93-C6D3E2948F2F}"/>
          </ac:cxnSpMkLst>
        </pc:cxnChg>
        <pc:cxnChg chg="del mod">
          <ac:chgData name="Gulzar Ali" userId="9faefd4e0139713e" providerId="LiveId" clId="{1F829F89-10AA-4FF4-B993-AC595C65816D}" dt="2024-08-04T08:42:37.443" v="404" actId="478"/>
          <ac:cxnSpMkLst>
            <pc:docMk/>
            <pc:sldMk cId="224915656" sldId="423"/>
            <ac:cxnSpMk id="14" creationId="{D44479A8-3131-EA37-77DD-4E3719684E7C}"/>
          </ac:cxnSpMkLst>
        </pc:cxnChg>
        <pc:cxnChg chg="del mod">
          <ac:chgData name="Gulzar Ali" userId="9faefd4e0139713e" providerId="LiveId" clId="{1F829F89-10AA-4FF4-B993-AC595C65816D}" dt="2024-08-04T08:42:37.443" v="404" actId="478"/>
          <ac:cxnSpMkLst>
            <pc:docMk/>
            <pc:sldMk cId="224915656" sldId="423"/>
            <ac:cxnSpMk id="32" creationId="{2F967E86-A7D5-E4FB-744B-C9E9969310A5}"/>
          </ac:cxnSpMkLst>
        </pc:cxnChg>
        <pc:cxnChg chg="del mod">
          <ac:chgData name="Gulzar Ali" userId="9faefd4e0139713e" providerId="LiveId" clId="{1F829F89-10AA-4FF4-B993-AC595C65816D}" dt="2024-08-04T08:42:30.870" v="403" actId="478"/>
          <ac:cxnSpMkLst>
            <pc:docMk/>
            <pc:sldMk cId="224915656" sldId="423"/>
            <ac:cxnSpMk id="42" creationId="{616BCE8C-1886-5C88-F3C0-6BD0A2B6B652}"/>
          </ac:cxnSpMkLst>
        </pc:cxnChg>
      </pc:sldChg>
      <pc:sldChg chg="addSp delSp modSp mod">
        <pc:chgData name="Gulzar Ali" userId="9faefd4e0139713e" providerId="LiveId" clId="{1F829F89-10AA-4FF4-B993-AC595C65816D}" dt="2024-08-04T08:36:46.413" v="378" actId="20577"/>
        <pc:sldMkLst>
          <pc:docMk/>
          <pc:sldMk cId="4172279676" sldId="424"/>
        </pc:sldMkLst>
        <pc:spChg chg="mod">
          <ac:chgData name="Gulzar Ali" userId="9faefd4e0139713e" providerId="LiveId" clId="{1F829F89-10AA-4FF4-B993-AC595C65816D}" dt="2024-08-04T08:36:46.413" v="378" actId="20577"/>
          <ac:spMkLst>
            <pc:docMk/>
            <pc:sldMk cId="4172279676" sldId="424"/>
            <ac:spMk id="10" creationId="{1867EE79-8582-B8C3-249A-7428E254AA79}"/>
          </ac:spMkLst>
        </pc:spChg>
        <pc:picChg chg="add del mod">
          <ac:chgData name="Gulzar Ali" userId="9faefd4e0139713e" providerId="LiveId" clId="{1F829F89-10AA-4FF4-B993-AC595C65816D}" dt="2024-08-04T08:17:11.502" v="278" actId="21"/>
          <ac:picMkLst>
            <pc:docMk/>
            <pc:sldMk cId="4172279676" sldId="424"/>
            <ac:picMk id="4" creationId="{5B5B5164-425A-3EE2-AF41-922AC1FB7576}"/>
          </ac:picMkLst>
        </pc:picChg>
        <pc:picChg chg="add del">
          <ac:chgData name="Gulzar Ali" userId="9faefd4e0139713e" providerId="LiveId" clId="{1F829F89-10AA-4FF4-B993-AC595C65816D}" dt="2024-08-04T08:17:14.266" v="280" actId="21"/>
          <ac:picMkLst>
            <pc:docMk/>
            <pc:sldMk cId="4172279676" sldId="424"/>
            <ac:picMk id="5" creationId="{56FDF2C5-E022-FE6D-4420-DAB805B2E0A5}"/>
          </ac:picMkLst>
        </pc:picChg>
        <pc:picChg chg="add mod">
          <ac:chgData name="Gulzar Ali" userId="9faefd4e0139713e" providerId="LiveId" clId="{1F829F89-10AA-4FF4-B993-AC595C65816D}" dt="2024-08-04T08:17:37.839" v="286" actId="14100"/>
          <ac:picMkLst>
            <pc:docMk/>
            <pc:sldMk cId="4172279676" sldId="424"/>
            <ac:picMk id="6" creationId="{0983B497-5244-6E77-DE29-1CD277FBEF85}"/>
          </ac:picMkLst>
        </pc:picChg>
        <pc:picChg chg="del mod">
          <ac:chgData name="Gulzar Ali" userId="9faefd4e0139713e" providerId="LiveId" clId="{1F829F89-10AA-4FF4-B993-AC595C65816D}" dt="2024-08-03T08:27:24.345" v="219" actId="478"/>
          <ac:picMkLst>
            <pc:docMk/>
            <pc:sldMk cId="4172279676" sldId="424"/>
            <ac:picMk id="6" creationId="{BBD30F71-BDAD-94A9-C3E4-F8E90F710053}"/>
          </ac:picMkLst>
        </pc:picChg>
        <pc:picChg chg="del mod">
          <ac:chgData name="Gulzar Ali" userId="9faefd4e0139713e" providerId="LiveId" clId="{1F829F89-10AA-4FF4-B993-AC595C65816D}" dt="2024-08-04T08:31:53.771" v="365" actId="21"/>
          <ac:picMkLst>
            <pc:docMk/>
            <pc:sldMk cId="4172279676" sldId="424"/>
            <ac:picMk id="7" creationId="{F455BEE3-4551-BFFF-C43F-253E2F241392}"/>
          </ac:picMkLst>
        </pc:picChg>
        <pc:picChg chg="add mod">
          <ac:chgData name="Gulzar Ali" userId="9faefd4e0139713e" providerId="LiveId" clId="{1F829F89-10AA-4FF4-B993-AC595C65816D}" dt="2024-08-04T08:18:26.247" v="295" actId="14100"/>
          <ac:picMkLst>
            <pc:docMk/>
            <pc:sldMk cId="4172279676" sldId="424"/>
            <ac:picMk id="8" creationId="{3E49C874-086E-7CCE-86CC-E782E7AFF12A}"/>
          </ac:picMkLst>
        </pc:picChg>
        <pc:picChg chg="add del mod">
          <ac:chgData name="Gulzar Ali" userId="9faefd4e0139713e" providerId="LiveId" clId="{1F829F89-10AA-4FF4-B993-AC595C65816D}" dt="2024-08-04T08:17:52.124" v="291" actId="478"/>
          <ac:picMkLst>
            <pc:docMk/>
            <pc:sldMk cId="4172279676" sldId="424"/>
            <ac:picMk id="9" creationId="{E2EB2E00-F18E-1215-011D-2E0576A6110F}"/>
          </ac:picMkLst>
        </pc:picChg>
        <pc:picChg chg="add mod">
          <ac:chgData name="Gulzar Ali" userId="9faefd4e0139713e" providerId="LiveId" clId="{1F829F89-10AA-4FF4-B993-AC595C65816D}" dt="2024-08-04T08:35:52.462" v="370" actId="1076"/>
          <ac:picMkLst>
            <pc:docMk/>
            <pc:sldMk cId="4172279676" sldId="424"/>
            <ac:picMk id="11" creationId="{FC3B9F7A-1FF5-E9C3-423F-0691962E8B2B}"/>
          </ac:picMkLst>
        </pc:picChg>
      </pc:sldChg>
      <pc:sldChg chg="del">
        <pc:chgData name="Gulzar Ali" userId="9faefd4e0139713e" providerId="LiveId" clId="{1F829F89-10AA-4FF4-B993-AC595C65816D}" dt="2024-08-04T21:18:25.410" v="1633" actId="2696"/>
        <pc:sldMkLst>
          <pc:docMk/>
          <pc:sldMk cId="4212940331" sldId="425"/>
        </pc:sldMkLst>
      </pc:sldChg>
      <pc:sldChg chg="addSp modSp mod">
        <pc:chgData name="Gulzar Ali" userId="9faefd4e0139713e" providerId="LiveId" clId="{1F829F89-10AA-4FF4-B993-AC595C65816D}" dt="2024-08-04T22:28:57.883" v="2215" actId="1076"/>
        <pc:sldMkLst>
          <pc:docMk/>
          <pc:sldMk cId="1507211988" sldId="426"/>
        </pc:sldMkLst>
        <pc:spChg chg="mod">
          <ac:chgData name="Gulzar Ali" userId="9faefd4e0139713e" providerId="LiveId" clId="{1F829F89-10AA-4FF4-B993-AC595C65816D}" dt="2024-08-04T22:28:54.524" v="2214" actId="14100"/>
          <ac:spMkLst>
            <pc:docMk/>
            <pc:sldMk cId="1507211988" sldId="426"/>
            <ac:spMk id="2" creationId="{6798599A-26A0-99BC-4028-EF81B3A3D8F5}"/>
          </ac:spMkLst>
        </pc:spChg>
        <pc:picChg chg="add mod">
          <ac:chgData name="Gulzar Ali" userId="9faefd4e0139713e" providerId="LiveId" clId="{1F829F89-10AA-4FF4-B993-AC595C65816D}" dt="2024-08-04T22:28:57.883" v="2215" actId="1076"/>
          <ac:picMkLst>
            <pc:docMk/>
            <pc:sldMk cId="1507211988" sldId="426"/>
            <ac:picMk id="5" creationId="{4AA6A34B-93E7-4F42-DE49-B1AED6695178}"/>
          </ac:picMkLst>
        </pc:picChg>
      </pc:sldChg>
      <pc:sldChg chg="addSp delSp modSp add mod ord">
        <pc:chgData name="Gulzar Ali" userId="9faefd4e0139713e" providerId="LiveId" clId="{1F829F89-10AA-4FF4-B993-AC595C65816D}" dt="2024-08-04T08:27:09.895" v="362" actId="1582"/>
        <pc:sldMkLst>
          <pc:docMk/>
          <pc:sldMk cId="1732019189" sldId="427"/>
        </pc:sldMkLst>
        <pc:spChg chg="mod">
          <ac:chgData name="Gulzar Ali" userId="9faefd4e0139713e" providerId="LiveId" clId="{1F829F89-10AA-4FF4-B993-AC595C65816D}" dt="2024-08-04T08:15:16.942" v="275" actId="255"/>
          <ac:spMkLst>
            <pc:docMk/>
            <pc:sldMk cId="1732019189" sldId="427"/>
            <ac:spMk id="3" creationId="{4B3C1D5B-11AC-48D7-B0A0-63BC88617D64}"/>
          </ac:spMkLst>
        </pc:spChg>
        <pc:spChg chg="add del mod">
          <ac:chgData name="Gulzar Ali" userId="9faefd4e0139713e" providerId="LiveId" clId="{1F829F89-10AA-4FF4-B993-AC595C65816D}" dt="2024-08-04T08:24:36.819" v="344" actId="478"/>
          <ac:spMkLst>
            <pc:docMk/>
            <pc:sldMk cId="1732019189" sldId="427"/>
            <ac:spMk id="4" creationId="{36549930-F1AA-48E8-F9FD-8183F03E2A1C}"/>
          </ac:spMkLst>
        </pc:spChg>
        <pc:spChg chg="add mod">
          <ac:chgData name="Gulzar Ali" userId="9faefd4e0139713e" providerId="LiveId" clId="{1F829F89-10AA-4FF4-B993-AC595C65816D}" dt="2024-08-04T08:27:03.757" v="361" actId="1582"/>
          <ac:spMkLst>
            <pc:docMk/>
            <pc:sldMk cId="1732019189" sldId="427"/>
            <ac:spMk id="5" creationId="{9C5DCA30-16AD-B29C-68B8-19ACBBB80C04}"/>
          </ac:spMkLst>
        </pc:spChg>
        <pc:spChg chg="add mod">
          <ac:chgData name="Gulzar Ali" userId="9faefd4e0139713e" providerId="LiveId" clId="{1F829F89-10AA-4FF4-B993-AC595C65816D}" dt="2024-08-04T08:27:09.895" v="362" actId="1582"/>
          <ac:spMkLst>
            <pc:docMk/>
            <pc:sldMk cId="1732019189" sldId="427"/>
            <ac:spMk id="6" creationId="{76E5902E-CCDD-5714-9D21-9D6A2416CBEB}"/>
          </ac:spMkLst>
        </pc:spChg>
        <pc:spChg chg="del">
          <ac:chgData name="Gulzar Ali" userId="9faefd4e0139713e" providerId="LiveId" clId="{1F829F89-10AA-4FF4-B993-AC595C65816D}" dt="2024-08-04T08:14:02.876" v="273" actId="478"/>
          <ac:spMkLst>
            <pc:docMk/>
            <pc:sldMk cId="1732019189" sldId="427"/>
            <ac:spMk id="8" creationId="{9C542EFA-F979-D43D-0883-4AA2B25AC83C}"/>
          </ac:spMkLst>
        </pc:spChg>
      </pc:sldChg>
      <pc:sldChg chg="addSp delSp modSp add mod">
        <pc:chgData name="Gulzar Ali" userId="9faefd4e0139713e" providerId="LiveId" clId="{1F829F89-10AA-4FF4-B993-AC595C65816D}" dt="2024-08-04T20:01:35.300" v="699" actId="1076"/>
        <pc:sldMkLst>
          <pc:docMk/>
          <pc:sldMk cId="2320655824" sldId="428"/>
        </pc:sldMkLst>
        <pc:spChg chg="mod">
          <ac:chgData name="Gulzar Ali" userId="9faefd4e0139713e" providerId="LiveId" clId="{1F829F89-10AA-4FF4-B993-AC595C65816D}" dt="2024-08-04T14:45:18.347" v="546" actId="20577"/>
          <ac:spMkLst>
            <pc:docMk/>
            <pc:sldMk cId="2320655824" sldId="428"/>
            <ac:spMk id="9" creationId="{8D315CAB-BD8B-2DA2-012E-7059497FC02F}"/>
          </ac:spMkLst>
        </pc:spChg>
        <pc:spChg chg="del">
          <ac:chgData name="Gulzar Ali" userId="9faefd4e0139713e" providerId="LiveId" clId="{1F829F89-10AA-4FF4-B993-AC595C65816D}" dt="2024-08-04T14:45:23.254" v="547" actId="478"/>
          <ac:spMkLst>
            <pc:docMk/>
            <pc:sldMk cId="2320655824" sldId="428"/>
            <ac:spMk id="10" creationId="{88AE7560-EDBB-DAFF-3A0F-1F6DF07678DD}"/>
          </ac:spMkLst>
        </pc:spChg>
        <pc:picChg chg="add mod">
          <ac:chgData name="Gulzar Ali" userId="9faefd4e0139713e" providerId="LiveId" clId="{1F829F89-10AA-4FF4-B993-AC595C65816D}" dt="2024-08-04T15:31:17.529" v="608" actId="14100"/>
          <ac:picMkLst>
            <pc:docMk/>
            <pc:sldMk cId="2320655824" sldId="428"/>
            <ac:picMk id="4" creationId="{7C279F70-6F47-0162-7078-2FA238F63380}"/>
          </ac:picMkLst>
        </pc:picChg>
        <pc:picChg chg="add mod">
          <ac:chgData name="Gulzar Ali" userId="9faefd4e0139713e" providerId="LiveId" clId="{1F829F89-10AA-4FF4-B993-AC595C65816D}" dt="2024-08-04T19:53:40.479" v="657" actId="1076"/>
          <ac:picMkLst>
            <pc:docMk/>
            <pc:sldMk cId="2320655824" sldId="428"/>
            <ac:picMk id="5" creationId="{401484C1-853D-F5F6-3927-4CC037E8B0B3}"/>
          </ac:picMkLst>
        </pc:picChg>
        <pc:picChg chg="add mod">
          <ac:chgData name="Gulzar Ali" userId="9faefd4e0139713e" providerId="LiveId" clId="{1F829F89-10AA-4FF4-B993-AC595C65816D}" dt="2024-08-04T20:01:35.300" v="699" actId="1076"/>
          <ac:picMkLst>
            <pc:docMk/>
            <pc:sldMk cId="2320655824" sldId="428"/>
            <ac:picMk id="8" creationId="{276E601F-2BD3-56E5-5E45-065D01487B37}"/>
          </ac:picMkLst>
        </pc:picChg>
        <pc:picChg chg="del">
          <ac:chgData name="Gulzar Ali" userId="9faefd4e0139713e" providerId="LiveId" clId="{1F829F89-10AA-4FF4-B993-AC595C65816D}" dt="2024-08-04T14:45:05.406" v="517" actId="478"/>
          <ac:picMkLst>
            <pc:docMk/>
            <pc:sldMk cId="2320655824" sldId="428"/>
            <ac:picMk id="8" creationId="{2968309B-3921-D944-266C-92BC55F2ABF9}"/>
          </ac:picMkLst>
        </pc:picChg>
        <pc:picChg chg="add del mod">
          <ac:chgData name="Gulzar Ali" userId="9faefd4e0139713e" providerId="LiveId" clId="{1F829F89-10AA-4FF4-B993-AC595C65816D}" dt="2024-08-04T15:26:40.343" v="587" actId="478"/>
          <ac:picMkLst>
            <pc:docMk/>
            <pc:sldMk cId="2320655824" sldId="428"/>
            <ac:picMk id="12" creationId="{2505D0CA-DDE6-8FF4-4D85-06C128A7AA50}"/>
          </ac:picMkLst>
        </pc:picChg>
        <pc:picChg chg="del">
          <ac:chgData name="Gulzar Ali" userId="9faefd4e0139713e" providerId="LiveId" clId="{1F829F89-10AA-4FF4-B993-AC595C65816D}" dt="2024-08-04T14:45:05.406" v="517" actId="478"/>
          <ac:picMkLst>
            <pc:docMk/>
            <pc:sldMk cId="2320655824" sldId="428"/>
            <ac:picMk id="17" creationId="{A6B6FB42-9F9B-0F8E-8984-4EC066D07241}"/>
          </ac:picMkLst>
        </pc:picChg>
        <pc:picChg chg="mod">
          <ac:chgData name="Gulzar Ali" userId="9faefd4e0139713e" providerId="LiveId" clId="{1F829F89-10AA-4FF4-B993-AC595C65816D}" dt="2024-08-04T14:45:26.547" v="548" actId="1076"/>
          <ac:picMkLst>
            <pc:docMk/>
            <pc:sldMk cId="2320655824" sldId="428"/>
            <ac:picMk id="19" creationId="{EF1425F8-0456-CAB5-33BF-D48BB3CB1640}"/>
          </ac:picMkLst>
        </pc:picChg>
        <pc:picChg chg="add del mod">
          <ac:chgData name="Gulzar Ali" userId="9faefd4e0139713e" providerId="LiveId" clId="{1F829F89-10AA-4FF4-B993-AC595C65816D}" dt="2024-08-04T15:27:59.612" v="592" actId="478"/>
          <ac:picMkLst>
            <pc:docMk/>
            <pc:sldMk cId="2320655824" sldId="428"/>
            <ac:picMk id="38" creationId="{F28C66B0-2B2B-69D3-A1FA-207CADBDBA2C}"/>
          </ac:picMkLst>
        </pc:picChg>
        <pc:picChg chg="add mod">
          <ac:chgData name="Gulzar Ali" userId="9faefd4e0139713e" providerId="LiveId" clId="{1F829F89-10AA-4FF4-B993-AC595C65816D}" dt="2024-08-04T15:31:43.062" v="613" actId="1076"/>
          <ac:picMkLst>
            <pc:docMk/>
            <pc:sldMk cId="2320655824" sldId="428"/>
            <ac:picMk id="40" creationId="{C44C0365-EA66-E407-CDE0-8F25FCAA159E}"/>
          </ac:picMkLst>
        </pc:picChg>
        <pc:picChg chg="add del mod">
          <ac:chgData name="Gulzar Ali" userId="9faefd4e0139713e" providerId="LiveId" clId="{1F829F89-10AA-4FF4-B993-AC595C65816D}" dt="2024-08-04T19:53:31.202" v="654" actId="478"/>
          <ac:picMkLst>
            <pc:docMk/>
            <pc:sldMk cId="2320655824" sldId="428"/>
            <ac:picMk id="42" creationId="{853680AE-AF7A-986C-925D-36FC308A5D71}"/>
          </ac:picMkLst>
        </pc:picChg>
        <pc:picChg chg="add del mod">
          <ac:chgData name="Gulzar Ali" userId="9faefd4e0139713e" providerId="LiveId" clId="{1F829F89-10AA-4FF4-B993-AC595C65816D}" dt="2024-08-04T20:01:00.418" v="693" actId="478"/>
          <ac:picMkLst>
            <pc:docMk/>
            <pc:sldMk cId="2320655824" sldId="428"/>
            <ac:picMk id="52" creationId="{1D6D4D93-FA44-27A8-9BD3-46649D79BDF1}"/>
          </ac:picMkLst>
        </pc:picChg>
        <pc:cxnChg chg="add mod">
          <ac:chgData name="Gulzar Ali" userId="9faefd4e0139713e" providerId="LiveId" clId="{1F829F89-10AA-4FF4-B993-AC595C65816D}" dt="2024-08-04T14:54:23.632" v="558" actId="208"/>
          <ac:cxnSpMkLst>
            <pc:docMk/>
            <pc:sldMk cId="2320655824" sldId="428"/>
            <ac:cxnSpMk id="6" creationId="{E8CDF1BA-24E7-8820-E651-5E85E16FE273}"/>
          </ac:cxnSpMkLst>
        </pc:cxnChg>
        <pc:cxnChg chg="del mod">
          <ac:chgData name="Gulzar Ali" userId="9faefd4e0139713e" providerId="LiveId" clId="{1F829F89-10AA-4FF4-B993-AC595C65816D}" dt="2024-08-04T14:45:23.254" v="547" actId="478"/>
          <ac:cxnSpMkLst>
            <pc:docMk/>
            <pc:sldMk cId="2320655824" sldId="428"/>
            <ac:cxnSpMk id="13" creationId="{EE60CE9D-564D-7F12-3D93-C6D3E2948F2F}"/>
          </ac:cxnSpMkLst>
        </pc:cxnChg>
        <pc:cxnChg chg="add del mod">
          <ac:chgData name="Gulzar Ali" userId="9faefd4e0139713e" providerId="LiveId" clId="{1F829F89-10AA-4FF4-B993-AC595C65816D}" dt="2024-08-04T15:24:15.516" v="580" actId="478"/>
          <ac:cxnSpMkLst>
            <pc:docMk/>
            <pc:sldMk cId="2320655824" sldId="428"/>
            <ac:cxnSpMk id="15" creationId="{54D7A99D-190F-1561-EB24-0975309F3DF6}"/>
          </ac:cxnSpMkLst>
        </pc:cxnChg>
        <pc:cxnChg chg="add del">
          <ac:chgData name="Gulzar Ali" userId="9faefd4e0139713e" providerId="LiveId" clId="{1F829F89-10AA-4FF4-B993-AC595C65816D}" dt="2024-08-04T15:24:27.562" v="582" actId="11529"/>
          <ac:cxnSpMkLst>
            <pc:docMk/>
            <pc:sldMk cId="2320655824" sldId="428"/>
            <ac:cxnSpMk id="33" creationId="{86BA8B7A-CF6B-78EC-398B-B8F28661100A}"/>
          </ac:cxnSpMkLst>
        </pc:cxnChg>
        <pc:cxnChg chg="add mod ord">
          <ac:chgData name="Gulzar Ali" userId="9faefd4e0139713e" providerId="LiveId" clId="{1F829F89-10AA-4FF4-B993-AC595C65816D}" dt="2024-08-04T15:32:36.469" v="624" actId="14100"/>
          <ac:cxnSpMkLst>
            <pc:docMk/>
            <pc:sldMk cId="2320655824" sldId="428"/>
            <ac:cxnSpMk id="34" creationId="{9C5131F5-9E9B-07EC-7AC3-CA620EF791D7}"/>
          </ac:cxnSpMkLst>
        </pc:cxnChg>
        <pc:cxnChg chg="add mod">
          <ac:chgData name="Gulzar Ali" userId="9faefd4e0139713e" providerId="LiveId" clId="{1F829F89-10AA-4FF4-B993-AC595C65816D}" dt="2024-08-04T15:32:29.382" v="623" actId="1076"/>
          <ac:cxnSpMkLst>
            <pc:docMk/>
            <pc:sldMk cId="2320655824" sldId="428"/>
            <ac:cxnSpMk id="43" creationId="{62AA439F-33A1-159B-7923-8EBDCB442629}"/>
          </ac:cxnSpMkLst>
        </pc:cxnChg>
        <pc:cxnChg chg="add mod">
          <ac:chgData name="Gulzar Ali" userId="9faefd4e0139713e" providerId="LiveId" clId="{1F829F89-10AA-4FF4-B993-AC595C65816D}" dt="2024-08-04T15:32:19.918" v="620" actId="14100"/>
          <ac:cxnSpMkLst>
            <pc:docMk/>
            <pc:sldMk cId="2320655824" sldId="428"/>
            <ac:cxnSpMk id="45" creationId="{E74F03AB-75B8-78E8-F69C-7194EAD4BFA5}"/>
          </ac:cxnSpMkLst>
        </pc:cxnChg>
      </pc:sldChg>
      <pc:sldChg chg="addSp delSp modSp add mod">
        <pc:chgData name="Gulzar Ali" userId="9faefd4e0139713e" providerId="LiveId" clId="{1F829F89-10AA-4FF4-B993-AC595C65816D}" dt="2024-08-04T20:00:51.784" v="692" actId="1076"/>
        <pc:sldMkLst>
          <pc:docMk/>
          <pc:sldMk cId="829118764" sldId="429"/>
        </pc:sldMkLst>
        <pc:spChg chg="mod">
          <ac:chgData name="Gulzar Ali" userId="9faefd4e0139713e" providerId="LiveId" clId="{1F829F89-10AA-4FF4-B993-AC595C65816D}" dt="2024-08-04T15:34:24.755" v="636" actId="14100"/>
          <ac:spMkLst>
            <pc:docMk/>
            <pc:sldMk cId="829118764" sldId="429"/>
            <ac:spMk id="9" creationId="{8D315CAB-BD8B-2DA2-012E-7059497FC02F}"/>
          </ac:spMkLst>
        </pc:spChg>
        <pc:picChg chg="add mod">
          <ac:chgData name="Gulzar Ali" userId="9faefd4e0139713e" providerId="LiveId" clId="{1F829F89-10AA-4FF4-B993-AC595C65816D}" dt="2024-08-04T20:00:30.118" v="684" actId="1076"/>
          <ac:picMkLst>
            <pc:docMk/>
            <pc:sldMk cId="829118764" sldId="429"/>
            <ac:picMk id="4" creationId="{1C9B4702-5230-32C3-A4D8-AEB14F92B3B0}"/>
          </ac:picMkLst>
        </pc:picChg>
        <pc:picChg chg="del">
          <ac:chgData name="Gulzar Ali" userId="9faefd4e0139713e" providerId="LiveId" clId="{1F829F89-10AA-4FF4-B993-AC595C65816D}" dt="2024-08-04T15:34:01.476" v="630" actId="478"/>
          <ac:picMkLst>
            <pc:docMk/>
            <pc:sldMk cId="829118764" sldId="429"/>
            <ac:picMk id="4" creationId="{7C279F70-6F47-0162-7078-2FA238F63380}"/>
          </ac:picMkLst>
        </pc:picChg>
        <pc:picChg chg="add mod modCrop">
          <ac:chgData name="Gulzar Ali" userId="9faefd4e0139713e" providerId="LiveId" clId="{1F829F89-10AA-4FF4-B993-AC595C65816D}" dt="2024-08-04T15:35:11.503" v="645" actId="732"/>
          <ac:picMkLst>
            <pc:docMk/>
            <pc:sldMk cId="829118764" sldId="429"/>
            <ac:picMk id="8" creationId="{2C05C2D5-7F4B-8B9F-B1C3-AD4DF93724F6}"/>
          </ac:picMkLst>
        </pc:picChg>
        <pc:picChg chg="add mod">
          <ac:chgData name="Gulzar Ali" userId="9faefd4e0139713e" providerId="LiveId" clId="{1F829F89-10AA-4FF4-B993-AC595C65816D}" dt="2024-08-04T19:56:22.092" v="660" actId="14100"/>
          <ac:picMkLst>
            <pc:docMk/>
            <pc:sldMk cId="829118764" sldId="429"/>
            <ac:picMk id="12" creationId="{B9483631-FA92-5DCB-ADCF-D092426BB1D4}"/>
          </ac:picMkLst>
        </pc:picChg>
        <pc:picChg chg="add mod">
          <ac:chgData name="Gulzar Ali" userId="9faefd4e0139713e" providerId="LiveId" clId="{1F829F89-10AA-4FF4-B993-AC595C65816D}" dt="2024-08-04T19:57:42.570" v="670" actId="1076"/>
          <ac:picMkLst>
            <pc:docMk/>
            <pc:sldMk cId="829118764" sldId="429"/>
            <ac:picMk id="13" creationId="{EBF9C6B6-A929-F857-12EA-6162E2C41ED7}"/>
          </ac:picMkLst>
        </pc:picChg>
        <pc:picChg chg="add mod">
          <ac:chgData name="Gulzar Ali" userId="9faefd4e0139713e" providerId="LiveId" clId="{1F829F89-10AA-4FF4-B993-AC595C65816D}" dt="2024-08-04T19:58:21.142" v="674" actId="1076"/>
          <ac:picMkLst>
            <pc:docMk/>
            <pc:sldMk cId="829118764" sldId="429"/>
            <ac:picMk id="15" creationId="{4736E686-56EF-7F32-3A5A-51F219509133}"/>
          </ac:picMkLst>
        </pc:picChg>
        <pc:picChg chg="add mod">
          <ac:chgData name="Gulzar Ali" userId="9faefd4e0139713e" providerId="LiveId" clId="{1F829F89-10AA-4FF4-B993-AC595C65816D}" dt="2024-08-04T20:00:51.784" v="692" actId="1076"/>
          <ac:picMkLst>
            <pc:docMk/>
            <pc:sldMk cId="829118764" sldId="429"/>
            <ac:picMk id="17" creationId="{3E555F6C-A739-4704-38FB-207EEF3AFB28}"/>
          </ac:picMkLst>
        </pc:picChg>
        <pc:picChg chg="del">
          <ac:chgData name="Gulzar Ali" userId="9faefd4e0139713e" providerId="LiveId" clId="{1F829F89-10AA-4FF4-B993-AC595C65816D}" dt="2024-08-04T15:34:29.435" v="637" actId="478"/>
          <ac:picMkLst>
            <pc:docMk/>
            <pc:sldMk cId="829118764" sldId="429"/>
            <ac:picMk id="19" creationId="{EF1425F8-0456-CAB5-33BF-D48BB3CB1640}"/>
          </ac:picMkLst>
        </pc:picChg>
        <pc:picChg chg="del">
          <ac:chgData name="Gulzar Ali" userId="9faefd4e0139713e" providerId="LiveId" clId="{1F829F89-10AA-4FF4-B993-AC595C65816D}" dt="2024-08-04T15:34:01.476" v="630" actId="478"/>
          <ac:picMkLst>
            <pc:docMk/>
            <pc:sldMk cId="829118764" sldId="429"/>
            <ac:picMk id="40" creationId="{C44C0365-EA66-E407-CDE0-8F25FCAA159E}"/>
          </ac:picMkLst>
        </pc:picChg>
        <pc:picChg chg="del">
          <ac:chgData name="Gulzar Ali" userId="9faefd4e0139713e" providerId="LiveId" clId="{1F829F89-10AA-4FF4-B993-AC595C65816D}" dt="2024-08-04T15:34:01.476" v="630" actId="478"/>
          <ac:picMkLst>
            <pc:docMk/>
            <pc:sldMk cId="829118764" sldId="429"/>
            <ac:picMk id="42" creationId="{853680AE-AF7A-986C-925D-36FC308A5D71}"/>
          </ac:picMkLst>
        </pc:picChg>
        <pc:picChg chg="del">
          <ac:chgData name="Gulzar Ali" userId="9faefd4e0139713e" providerId="LiveId" clId="{1F829F89-10AA-4FF4-B993-AC595C65816D}" dt="2024-08-04T15:34:01.476" v="630" actId="478"/>
          <ac:picMkLst>
            <pc:docMk/>
            <pc:sldMk cId="829118764" sldId="429"/>
            <ac:picMk id="52" creationId="{1D6D4D93-FA44-27A8-9BD3-46649D79BDF1}"/>
          </ac:picMkLst>
        </pc:picChg>
        <pc:cxnChg chg="add mod">
          <ac:chgData name="Gulzar Ali" userId="9faefd4e0139713e" providerId="LiveId" clId="{1F829F89-10AA-4FF4-B993-AC595C65816D}" dt="2024-08-04T19:56:46.418" v="667" actId="1076"/>
          <ac:cxnSpMkLst>
            <pc:docMk/>
            <pc:sldMk cId="829118764" sldId="429"/>
            <ac:cxnSpMk id="5" creationId="{7E3A887B-7C8C-111F-432A-DBED8EAFF56B}"/>
          </ac:cxnSpMkLst>
        </pc:cxnChg>
        <pc:cxnChg chg="mod ord">
          <ac:chgData name="Gulzar Ali" userId="9faefd4e0139713e" providerId="LiveId" clId="{1F829F89-10AA-4FF4-B993-AC595C65816D}" dt="2024-08-04T15:35:18.755" v="647" actId="14100"/>
          <ac:cxnSpMkLst>
            <pc:docMk/>
            <pc:sldMk cId="829118764" sldId="429"/>
            <ac:cxnSpMk id="6" creationId="{E8CDF1BA-24E7-8820-E651-5E85E16FE273}"/>
          </ac:cxnSpMkLst>
        </pc:cxnChg>
        <pc:cxnChg chg="mod ord">
          <ac:chgData name="Gulzar Ali" userId="9faefd4e0139713e" providerId="LiveId" clId="{1F829F89-10AA-4FF4-B993-AC595C65816D}" dt="2024-08-04T20:00:33.385" v="685" actId="14100"/>
          <ac:cxnSpMkLst>
            <pc:docMk/>
            <pc:sldMk cId="829118764" sldId="429"/>
            <ac:cxnSpMk id="34" creationId="{9C5131F5-9E9B-07EC-7AC3-CA620EF791D7}"/>
          </ac:cxnSpMkLst>
        </pc:cxnChg>
        <pc:cxnChg chg="del">
          <ac:chgData name="Gulzar Ali" userId="9faefd4e0139713e" providerId="LiveId" clId="{1F829F89-10AA-4FF4-B993-AC595C65816D}" dt="2024-08-04T15:34:05.209" v="631" actId="478"/>
          <ac:cxnSpMkLst>
            <pc:docMk/>
            <pc:sldMk cId="829118764" sldId="429"/>
            <ac:cxnSpMk id="43" creationId="{62AA439F-33A1-159B-7923-8EBDCB442629}"/>
          </ac:cxnSpMkLst>
        </pc:cxnChg>
        <pc:cxnChg chg="del">
          <ac:chgData name="Gulzar Ali" userId="9faefd4e0139713e" providerId="LiveId" clId="{1F829F89-10AA-4FF4-B993-AC595C65816D}" dt="2024-08-04T15:34:05.209" v="631" actId="478"/>
          <ac:cxnSpMkLst>
            <pc:docMk/>
            <pc:sldMk cId="829118764" sldId="429"/>
            <ac:cxnSpMk id="45" creationId="{E74F03AB-75B8-78E8-F69C-7194EAD4BFA5}"/>
          </ac:cxnSpMkLst>
        </pc:cxnChg>
      </pc:sldChg>
      <pc:sldChg chg="addSp delSp modSp add mod">
        <pc:chgData name="Gulzar Ali" userId="9faefd4e0139713e" providerId="LiveId" clId="{1F829F89-10AA-4FF4-B993-AC595C65816D}" dt="2024-08-04T20:11:30.501" v="745" actId="1582"/>
        <pc:sldMkLst>
          <pc:docMk/>
          <pc:sldMk cId="36791983" sldId="430"/>
        </pc:sldMkLst>
        <pc:spChg chg="add mod">
          <ac:chgData name="Gulzar Ali" userId="9faefd4e0139713e" providerId="LiveId" clId="{1F829F89-10AA-4FF4-B993-AC595C65816D}" dt="2024-08-04T20:07:28.736" v="733" actId="14100"/>
          <ac:spMkLst>
            <pc:docMk/>
            <pc:sldMk cId="36791983" sldId="430"/>
            <ac:spMk id="22" creationId="{17CFCC15-400A-4752-66C0-82F705C539CC}"/>
          </ac:spMkLst>
        </pc:spChg>
        <pc:spChg chg="add mod">
          <ac:chgData name="Gulzar Ali" userId="9faefd4e0139713e" providerId="LiveId" clId="{1F829F89-10AA-4FF4-B993-AC595C65816D}" dt="2024-08-04T20:07:17.051" v="731" actId="1582"/>
          <ac:spMkLst>
            <pc:docMk/>
            <pc:sldMk cId="36791983" sldId="430"/>
            <ac:spMk id="23" creationId="{8BA5B3CE-3B8A-B301-EB46-E5E9C7E1863C}"/>
          </ac:spMkLst>
        </pc:spChg>
        <pc:spChg chg="add mod">
          <ac:chgData name="Gulzar Ali" userId="9faefd4e0139713e" providerId="LiveId" clId="{1F829F89-10AA-4FF4-B993-AC595C65816D}" dt="2024-08-04T20:08:04.530" v="735" actId="207"/>
          <ac:spMkLst>
            <pc:docMk/>
            <pc:sldMk cId="36791983" sldId="430"/>
            <ac:spMk id="24" creationId="{34C9C62E-C920-256B-644A-DD194EB292EE}"/>
          </ac:spMkLst>
        </pc:spChg>
        <pc:picChg chg="del">
          <ac:chgData name="Gulzar Ali" userId="9faefd4e0139713e" providerId="LiveId" clId="{1F829F89-10AA-4FF4-B993-AC595C65816D}" dt="2024-08-04T20:01:55.876" v="701" actId="478"/>
          <ac:picMkLst>
            <pc:docMk/>
            <pc:sldMk cId="36791983" sldId="430"/>
            <ac:picMk id="4" creationId="{1C9B4702-5230-32C3-A4D8-AEB14F92B3B0}"/>
          </ac:picMkLst>
        </pc:picChg>
        <pc:picChg chg="add mod">
          <ac:chgData name="Gulzar Ali" userId="9faefd4e0139713e" providerId="LiveId" clId="{1F829F89-10AA-4FF4-B993-AC595C65816D}" dt="2024-08-04T20:02:44.685" v="703" actId="1076"/>
          <ac:picMkLst>
            <pc:docMk/>
            <pc:sldMk cId="36791983" sldId="430"/>
            <ac:picMk id="7" creationId="{CE945E66-3F45-51E6-356F-65D8ADAC2766}"/>
          </ac:picMkLst>
        </pc:picChg>
        <pc:picChg chg="del">
          <ac:chgData name="Gulzar Ali" userId="9faefd4e0139713e" providerId="LiveId" clId="{1F829F89-10AA-4FF4-B993-AC595C65816D}" dt="2024-08-04T20:01:55.876" v="701" actId="478"/>
          <ac:picMkLst>
            <pc:docMk/>
            <pc:sldMk cId="36791983" sldId="430"/>
            <ac:picMk id="8" creationId="{2C05C2D5-7F4B-8B9F-B1C3-AD4DF93724F6}"/>
          </ac:picMkLst>
        </pc:picChg>
        <pc:picChg chg="del">
          <ac:chgData name="Gulzar Ali" userId="9faefd4e0139713e" providerId="LiveId" clId="{1F829F89-10AA-4FF4-B993-AC595C65816D}" dt="2024-08-04T20:01:55.876" v="701" actId="478"/>
          <ac:picMkLst>
            <pc:docMk/>
            <pc:sldMk cId="36791983" sldId="430"/>
            <ac:picMk id="12" creationId="{B9483631-FA92-5DCB-ADCF-D092426BB1D4}"/>
          </ac:picMkLst>
        </pc:picChg>
        <pc:picChg chg="del">
          <ac:chgData name="Gulzar Ali" userId="9faefd4e0139713e" providerId="LiveId" clId="{1F829F89-10AA-4FF4-B993-AC595C65816D}" dt="2024-08-04T20:01:55.876" v="701" actId="478"/>
          <ac:picMkLst>
            <pc:docMk/>
            <pc:sldMk cId="36791983" sldId="430"/>
            <ac:picMk id="13" creationId="{EBF9C6B6-A929-F857-12EA-6162E2C41ED7}"/>
          </ac:picMkLst>
        </pc:picChg>
        <pc:picChg chg="add mod">
          <ac:chgData name="Gulzar Ali" userId="9faefd4e0139713e" providerId="LiveId" clId="{1F829F89-10AA-4FF4-B993-AC595C65816D}" dt="2024-08-04T20:04:34.203" v="711" actId="14100"/>
          <ac:picMkLst>
            <pc:docMk/>
            <pc:sldMk cId="36791983" sldId="430"/>
            <ac:picMk id="14" creationId="{A6CAD981-2408-E7AF-4C33-91C72547B664}"/>
          </ac:picMkLst>
        </pc:picChg>
        <pc:picChg chg="del">
          <ac:chgData name="Gulzar Ali" userId="9faefd4e0139713e" providerId="LiveId" clId="{1F829F89-10AA-4FF4-B993-AC595C65816D}" dt="2024-08-04T20:01:55.876" v="701" actId="478"/>
          <ac:picMkLst>
            <pc:docMk/>
            <pc:sldMk cId="36791983" sldId="430"/>
            <ac:picMk id="15" creationId="{4736E686-56EF-7F32-3A5A-51F219509133}"/>
          </ac:picMkLst>
        </pc:picChg>
        <pc:picChg chg="del">
          <ac:chgData name="Gulzar Ali" userId="9faefd4e0139713e" providerId="LiveId" clId="{1F829F89-10AA-4FF4-B993-AC595C65816D}" dt="2024-08-04T20:01:55.876" v="701" actId="478"/>
          <ac:picMkLst>
            <pc:docMk/>
            <pc:sldMk cId="36791983" sldId="430"/>
            <ac:picMk id="17" creationId="{3E555F6C-A739-4704-38FB-207EEF3AFB28}"/>
          </ac:picMkLst>
        </pc:picChg>
        <pc:picChg chg="add mod">
          <ac:chgData name="Gulzar Ali" userId="9faefd4e0139713e" providerId="LiveId" clId="{1F829F89-10AA-4FF4-B993-AC595C65816D}" dt="2024-08-04T20:07:03.752" v="728" actId="1076"/>
          <ac:picMkLst>
            <pc:docMk/>
            <pc:sldMk cId="36791983" sldId="430"/>
            <ac:picMk id="21" creationId="{4EB729B0-2AE1-42AD-0918-D2F7EBFC0669}"/>
          </ac:picMkLst>
        </pc:picChg>
        <pc:picChg chg="add mod">
          <ac:chgData name="Gulzar Ali" userId="9faefd4e0139713e" providerId="LiveId" clId="{1F829F89-10AA-4FF4-B993-AC595C65816D}" dt="2024-08-04T20:11:02.185" v="739" actId="1076"/>
          <ac:picMkLst>
            <pc:docMk/>
            <pc:sldMk cId="36791983" sldId="430"/>
            <ac:picMk id="30" creationId="{D288F94D-3C50-8417-3A29-89FAD102DA15}"/>
          </ac:picMkLst>
        </pc:picChg>
        <pc:cxnChg chg="del">
          <ac:chgData name="Gulzar Ali" userId="9faefd4e0139713e" providerId="LiveId" clId="{1F829F89-10AA-4FF4-B993-AC595C65816D}" dt="2024-08-04T20:03:03.716" v="708" actId="478"/>
          <ac:cxnSpMkLst>
            <pc:docMk/>
            <pc:sldMk cId="36791983" sldId="430"/>
            <ac:cxnSpMk id="5" creationId="{7E3A887B-7C8C-111F-432A-DBED8EAFF56B}"/>
          </ac:cxnSpMkLst>
        </pc:cxnChg>
        <pc:cxnChg chg="mod ord">
          <ac:chgData name="Gulzar Ali" userId="9faefd4e0139713e" providerId="LiveId" clId="{1F829F89-10AA-4FF4-B993-AC595C65816D}" dt="2024-08-04T20:05:44.127" v="715" actId="14100"/>
          <ac:cxnSpMkLst>
            <pc:docMk/>
            <pc:sldMk cId="36791983" sldId="430"/>
            <ac:cxnSpMk id="6" creationId="{E8CDF1BA-24E7-8820-E651-5E85E16FE273}"/>
          </ac:cxnSpMkLst>
        </pc:cxnChg>
        <pc:cxnChg chg="add mod">
          <ac:chgData name="Gulzar Ali" userId="9faefd4e0139713e" providerId="LiveId" clId="{1F829F89-10AA-4FF4-B993-AC595C65816D}" dt="2024-08-04T20:11:30.501" v="745" actId="1582"/>
          <ac:cxnSpMkLst>
            <pc:docMk/>
            <pc:sldMk cId="36791983" sldId="430"/>
            <ac:cxnSpMk id="27" creationId="{A4AB49B4-C9FA-77B7-A9A5-2498ED6C03C3}"/>
          </ac:cxnSpMkLst>
        </pc:cxnChg>
        <pc:cxnChg chg="mod ord">
          <ac:chgData name="Gulzar Ali" userId="9faefd4e0139713e" providerId="LiveId" clId="{1F829F89-10AA-4FF4-B993-AC595C65816D}" dt="2024-08-04T20:05:40.710" v="714" actId="14100"/>
          <ac:cxnSpMkLst>
            <pc:docMk/>
            <pc:sldMk cId="36791983" sldId="430"/>
            <ac:cxnSpMk id="34" creationId="{9C5131F5-9E9B-07EC-7AC3-CA620EF791D7}"/>
          </ac:cxnSpMkLst>
        </pc:cxnChg>
      </pc:sldChg>
      <pc:sldChg chg="addSp delSp modSp add mod">
        <pc:chgData name="Gulzar Ali" userId="9faefd4e0139713e" providerId="LiveId" clId="{1F829F89-10AA-4FF4-B993-AC595C65816D}" dt="2024-08-04T20:21:39.026" v="815" actId="1076"/>
        <pc:sldMkLst>
          <pc:docMk/>
          <pc:sldMk cId="1547627957" sldId="431"/>
        </pc:sldMkLst>
        <pc:spChg chg="add mod">
          <ac:chgData name="Gulzar Ali" userId="9faefd4e0139713e" providerId="LiveId" clId="{1F829F89-10AA-4FF4-B993-AC595C65816D}" dt="2024-08-04T20:20:19.884" v="796" actId="1076"/>
          <ac:spMkLst>
            <pc:docMk/>
            <pc:sldMk cId="1547627957" sldId="431"/>
            <ac:spMk id="5" creationId="{979AACE2-92B1-8F47-BC05-FB734B9DED6C}"/>
          </ac:spMkLst>
        </pc:spChg>
        <pc:spChg chg="add del">
          <ac:chgData name="Gulzar Ali" userId="9faefd4e0139713e" providerId="LiveId" clId="{1F829F89-10AA-4FF4-B993-AC595C65816D}" dt="2024-08-04T20:12:01.060" v="748" actId="478"/>
          <ac:spMkLst>
            <pc:docMk/>
            <pc:sldMk cId="1547627957" sldId="431"/>
            <ac:spMk id="9" creationId="{8D315CAB-BD8B-2DA2-012E-7059497FC02F}"/>
          </ac:spMkLst>
        </pc:spChg>
        <pc:spChg chg="add del">
          <ac:chgData name="Gulzar Ali" userId="9faefd4e0139713e" providerId="LiveId" clId="{1F829F89-10AA-4FF4-B993-AC595C65816D}" dt="2024-08-04T20:12:06.398" v="749" actId="478"/>
          <ac:spMkLst>
            <pc:docMk/>
            <pc:sldMk cId="1547627957" sldId="431"/>
            <ac:spMk id="22" creationId="{17CFCC15-400A-4752-66C0-82F705C539CC}"/>
          </ac:spMkLst>
        </pc:spChg>
        <pc:spChg chg="add del">
          <ac:chgData name="Gulzar Ali" userId="9faefd4e0139713e" providerId="LiveId" clId="{1F829F89-10AA-4FF4-B993-AC595C65816D}" dt="2024-08-04T20:12:06.398" v="749" actId="478"/>
          <ac:spMkLst>
            <pc:docMk/>
            <pc:sldMk cId="1547627957" sldId="431"/>
            <ac:spMk id="23" creationId="{8BA5B3CE-3B8A-B301-EB46-E5E9C7E1863C}"/>
          </ac:spMkLst>
        </pc:spChg>
        <pc:spChg chg="add del">
          <ac:chgData name="Gulzar Ali" userId="9faefd4e0139713e" providerId="LiveId" clId="{1F829F89-10AA-4FF4-B993-AC595C65816D}" dt="2024-08-04T20:12:06.398" v="749" actId="478"/>
          <ac:spMkLst>
            <pc:docMk/>
            <pc:sldMk cId="1547627957" sldId="431"/>
            <ac:spMk id="24" creationId="{34C9C62E-C920-256B-644A-DD194EB292EE}"/>
          </ac:spMkLst>
        </pc:spChg>
        <pc:picChg chg="add mod">
          <ac:chgData name="Gulzar Ali" userId="9faefd4e0139713e" providerId="LiveId" clId="{1F829F89-10AA-4FF4-B993-AC595C65816D}" dt="2024-08-04T20:12:38.396" v="754" actId="1076"/>
          <ac:picMkLst>
            <pc:docMk/>
            <pc:sldMk cId="1547627957" sldId="431"/>
            <ac:picMk id="4" creationId="{4E21B9EF-9F95-44B7-1FE4-AC4A6356DA06}"/>
          </ac:picMkLst>
        </pc:picChg>
        <pc:picChg chg="add del">
          <ac:chgData name="Gulzar Ali" userId="9faefd4e0139713e" providerId="LiveId" clId="{1F829F89-10AA-4FF4-B993-AC595C65816D}" dt="2024-08-04T20:12:06.398" v="749" actId="478"/>
          <ac:picMkLst>
            <pc:docMk/>
            <pc:sldMk cId="1547627957" sldId="431"/>
            <ac:picMk id="7" creationId="{CE945E66-3F45-51E6-356F-65D8ADAC2766}"/>
          </ac:picMkLst>
        </pc:picChg>
        <pc:picChg chg="add mod">
          <ac:chgData name="Gulzar Ali" userId="9faefd4e0139713e" providerId="LiveId" clId="{1F829F89-10AA-4FF4-B993-AC595C65816D}" dt="2024-08-04T20:20:14.453" v="794" actId="1076"/>
          <ac:picMkLst>
            <pc:docMk/>
            <pc:sldMk cId="1547627957" sldId="431"/>
            <ac:picMk id="10" creationId="{761E6A0B-703A-B255-A53D-6D8227862FAD}"/>
          </ac:picMkLst>
        </pc:picChg>
        <pc:picChg chg="add del">
          <ac:chgData name="Gulzar Ali" userId="9faefd4e0139713e" providerId="LiveId" clId="{1F829F89-10AA-4FF4-B993-AC595C65816D}" dt="2024-08-04T20:12:06.398" v="749" actId="478"/>
          <ac:picMkLst>
            <pc:docMk/>
            <pc:sldMk cId="1547627957" sldId="431"/>
            <ac:picMk id="14" creationId="{A6CAD981-2408-E7AF-4C33-91C72547B664}"/>
          </ac:picMkLst>
        </pc:picChg>
        <pc:picChg chg="add mod">
          <ac:chgData name="Gulzar Ali" userId="9faefd4e0139713e" providerId="LiveId" clId="{1F829F89-10AA-4FF4-B993-AC595C65816D}" dt="2024-08-04T20:21:33.757" v="814" actId="1076"/>
          <ac:picMkLst>
            <pc:docMk/>
            <pc:sldMk cId="1547627957" sldId="431"/>
            <ac:picMk id="17" creationId="{5EA5296C-972D-8A90-9FC3-9BFC89436602}"/>
          </ac:picMkLst>
        </pc:picChg>
        <pc:picChg chg="add mod">
          <ac:chgData name="Gulzar Ali" userId="9faefd4e0139713e" providerId="LiveId" clId="{1F829F89-10AA-4FF4-B993-AC595C65816D}" dt="2024-08-04T20:21:29.378" v="813" actId="1076"/>
          <ac:picMkLst>
            <pc:docMk/>
            <pc:sldMk cId="1547627957" sldId="431"/>
            <ac:picMk id="19" creationId="{9D870530-1AF8-696E-9DF1-42166BF4A8D7}"/>
          </ac:picMkLst>
        </pc:picChg>
        <pc:picChg chg="add del">
          <ac:chgData name="Gulzar Ali" userId="9faefd4e0139713e" providerId="LiveId" clId="{1F829F89-10AA-4FF4-B993-AC595C65816D}" dt="2024-08-04T20:12:06.398" v="749" actId="478"/>
          <ac:picMkLst>
            <pc:docMk/>
            <pc:sldMk cId="1547627957" sldId="431"/>
            <ac:picMk id="21" creationId="{4EB729B0-2AE1-42AD-0918-D2F7EBFC0669}"/>
          </ac:picMkLst>
        </pc:picChg>
        <pc:picChg chg="add mod ord">
          <ac:chgData name="Gulzar Ali" userId="9faefd4e0139713e" providerId="LiveId" clId="{1F829F89-10AA-4FF4-B993-AC595C65816D}" dt="2024-08-04T20:21:39.026" v="815" actId="1076"/>
          <ac:picMkLst>
            <pc:docMk/>
            <pc:sldMk cId="1547627957" sldId="431"/>
            <ac:picMk id="25" creationId="{B7BD0151-AA69-B294-523B-D3EE0716C4BD}"/>
          </ac:picMkLst>
        </pc:picChg>
        <pc:picChg chg="add del">
          <ac:chgData name="Gulzar Ali" userId="9faefd4e0139713e" providerId="LiveId" clId="{1F829F89-10AA-4FF4-B993-AC595C65816D}" dt="2024-08-04T20:12:06.398" v="749" actId="478"/>
          <ac:picMkLst>
            <pc:docMk/>
            <pc:sldMk cId="1547627957" sldId="431"/>
            <ac:picMk id="30" creationId="{D288F94D-3C50-8417-3A29-89FAD102DA15}"/>
          </ac:picMkLst>
        </pc:picChg>
        <pc:cxnChg chg="add del">
          <ac:chgData name="Gulzar Ali" userId="9faefd4e0139713e" providerId="LiveId" clId="{1F829F89-10AA-4FF4-B993-AC595C65816D}" dt="2024-08-04T20:12:06.398" v="749" actId="478"/>
          <ac:cxnSpMkLst>
            <pc:docMk/>
            <pc:sldMk cId="1547627957" sldId="431"/>
            <ac:cxnSpMk id="6" creationId="{E8CDF1BA-24E7-8820-E651-5E85E16FE273}"/>
          </ac:cxnSpMkLst>
        </pc:cxnChg>
        <pc:cxnChg chg="add mod">
          <ac:chgData name="Gulzar Ali" userId="9faefd4e0139713e" providerId="LiveId" clId="{1F829F89-10AA-4FF4-B993-AC595C65816D}" dt="2024-08-04T20:20:35.864" v="799" actId="14100"/>
          <ac:cxnSpMkLst>
            <pc:docMk/>
            <pc:sldMk cId="1547627957" sldId="431"/>
            <ac:cxnSpMk id="12" creationId="{B92414EC-322F-1547-C835-18C2E7FFCE9B}"/>
          </ac:cxnSpMkLst>
        </pc:cxnChg>
        <pc:cxnChg chg="add del mod">
          <ac:chgData name="Gulzar Ali" userId="9faefd4e0139713e" providerId="LiveId" clId="{1F829F89-10AA-4FF4-B993-AC595C65816D}" dt="2024-08-04T20:12:06.398" v="749" actId="478"/>
          <ac:cxnSpMkLst>
            <pc:docMk/>
            <pc:sldMk cId="1547627957" sldId="431"/>
            <ac:cxnSpMk id="27" creationId="{A4AB49B4-C9FA-77B7-A9A5-2498ED6C03C3}"/>
          </ac:cxnSpMkLst>
        </pc:cxnChg>
        <pc:cxnChg chg="add del">
          <ac:chgData name="Gulzar Ali" userId="9faefd4e0139713e" providerId="LiveId" clId="{1F829F89-10AA-4FF4-B993-AC595C65816D}" dt="2024-08-04T20:12:06.398" v="749" actId="478"/>
          <ac:cxnSpMkLst>
            <pc:docMk/>
            <pc:sldMk cId="1547627957" sldId="431"/>
            <ac:cxnSpMk id="34" creationId="{9C5131F5-9E9B-07EC-7AC3-CA620EF791D7}"/>
          </ac:cxnSpMkLst>
        </pc:cxnChg>
      </pc:sldChg>
      <pc:sldChg chg="addSp delSp modSp add mod">
        <pc:chgData name="Gulzar Ali" userId="9faefd4e0139713e" providerId="LiveId" clId="{1F829F89-10AA-4FF4-B993-AC595C65816D}" dt="2024-08-04T20:32:25.412" v="1235" actId="20577"/>
        <pc:sldMkLst>
          <pc:docMk/>
          <pc:sldMk cId="347628231" sldId="432"/>
        </pc:sldMkLst>
        <pc:spChg chg="mod">
          <ac:chgData name="Gulzar Ali" userId="9faefd4e0139713e" providerId="LiveId" clId="{1F829F89-10AA-4FF4-B993-AC595C65816D}" dt="2024-08-04T20:29:54.070" v="1140" actId="20577"/>
          <ac:spMkLst>
            <pc:docMk/>
            <pc:sldMk cId="347628231" sldId="432"/>
            <ac:spMk id="3" creationId="{3753CA10-5FBE-7308-AAE9-9F1CE5D23D4B}"/>
          </ac:spMkLst>
        </pc:spChg>
        <pc:spChg chg="del">
          <ac:chgData name="Gulzar Ali" userId="9faefd4e0139713e" providerId="LiveId" clId="{1F829F89-10AA-4FF4-B993-AC595C65816D}" dt="2024-08-04T20:24:43.728" v="817" actId="478"/>
          <ac:spMkLst>
            <pc:docMk/>
            <pc:sldMk cId="347628231" sldId="432"/>
            <ac:spMk id="5" creationId="{979AACE2-92B1-8F47-BC05-FB734B9DED6C}"/>
          </ac:spMkLst>
        </pc:spChg>
        <pc:spChg chg="add mod">
          <ac:chgData name="Gulzar Ali" userId="9faefd4e0139713e" providerId="LiveId" clId="{1F829F89-10AA-4FF4-B993-AC595C65816D}" dt="2024-08-04T20:25:55.145" v="868" actId="14100"/>
          <ac:spMkLst>
            <pc:docMk/>
            <pc:sldMk cId="347628231" sldId="432"/>
            <ac:spMk id="7" creationId="{11052D83-23D3-D9DD-8915-0B27D46822B6}"/>
          </ac:spMkLst>
        </pc:spChg>
        <pc:spChg chg="del">
          <ac:chgData name="Gulzar Ali" userId="9faefd4e0139713e" providerId="LiveId" clId="{1F829F89-10AA-4FF4-B993-AC595C65816D}" dt="2024-08-04T20:24:43.728" v="817" actId="478"/>
          <ac:spMkLst>
            <pc:docMk/>
            <pc:sldMk cId="347628231" sldId="432"/>
            <ac:spMk id="9" creationId="{8D315CAB-BD8B-2DA2-012E-7059497FC02F}"/>
          </ac:spMkLst>
        </pc:spChg>
        <pc:spChg chg="add mod">
          <ac:chgData name="Gulzar Ali" userId="9faefd4e0139713e" providerId="LiveId" clId="{1F829F89-10AA-4FF4-B993-AC595C65816D}" dt="2024-08-04T20:26:31.402" v="877" actId="1582"/>
          <ac:spMkLst>
            <pc:docMk/>
            <pc:sldMk cId="347628231" sldId="432"/>
            <ac:spMk id="13" creationId="{B01C332E-7099-8F5E-BDE5-DEE9F300C62D}"/>
          </ac:spMkLst>
        </pc:spChg>
        <pc:spChg chg="add mod">
          <ac:chgData name="Gulzar Ali" userId="9faefd4e0139713e" providerId="LiveId" clId="{1F829F89-10AA-4FF4-B993-AC595C65816D}" dt="2024-08-04T20:31:57.671" v="1211" actId="1076"/>
          <ac:spMkLst>
            <pc:docMk/>
            <pc:sldMk cId="347628231" sldId="432"/>
            <ac:spMk id="14" creationId="{5A7A7F25-9F91-54D0-9838-6428CAB7E20A}"/>
          </ac:spMkLst>
        </pc:spChg>
        <pc:spChg chg="add mod">
          <ac:chgData name="Gulzar Ali" userId="9faefd4e0139713e" providerId="LiveId" clId="{1F829F89-10AA-4FF4-B993-AC595C65816D}" dt="2024-08-04T20:32:25.412" v="1235" actId="20577"/>
          <ac:spMkLst>
            <pc:docMk/>
            <pc:sldMk cId="347628231" sldId="432"/>
            <ac:spMk id="15" creationId="{E7A09A45-D0BD-5B1F-917C-264533D34EF8}"/>
          </ac:spMkLst>
        </pc:spChg>
        <pc:picChg chg="del">
          <ac:chgData name="Gulzar Ali" userId="9faefd4e0139713e" providerId="LiveId" clId="{1F829F89-10AA-4FF4-B993-AC595C65816D}" dt="2024-08-04T20:24:43.728" v="817" actId="478"/>
          <ac:picMkLst>
            <pc:docMk/>
            <pc:sldMk cId="347628231" sldId="432"/>
            <ac:picMk id="4" creationId="{4E21B9EF-9F95-44B7-1FE4-AC4A6356DA06}"/>
          </ac:picMkLst>
        </pc:picChg>
        <pc:picChg chg="add mod">
          <ac:chgData name="Gulzar Ali" userId="9faefd4e0139713e" providerId="LiveId" clId="{1F829F89-10AA-4FF4-B993-AC595C65816D}" dt="2024-08-04T20:25:15.689" v="841" actId="1076"/>
          <ac:picMkLst>
            <pc:docMk/>
            <pc:sldMk cId="347628231" sldId="432"/>
            <ac:picMk id="6" creationId="{BDDE3B33-AEE0-724D-3CCB-A58A8D22D2D7}"/>
          </ac:picMkLst>
        </pc:picChg>
        <pc:picChg chg="del">
          <ac:chgData name="Gulzar Ali" userId="9faefd4e0139713e" providerId="LiveId" clId="{1F829F89-10AA-4FF4-B993-AC595C65816D}" dt="2024-08-04T20:24:43.728" v="817" actId="478"/>
          <ac:picMkLst>
            <pc:docMk/>
            <pc:sldMk cId="347628231" sldId="432"/>
            <ac:picMk id="10" creationId="{761E6A0B-703A-B255-A53D-6D8227862FAD}"/>
          </ac:picMkLst>
        </pc:picChg>
        <pc:picChg chg="add mod">
          <ac:chgData name="Gulzar Ali" userId="9faefd4e0139713e" providerId="LiveId" clId="{1F829F89-10AA-4FF4-B993-AC595C65816D}" dt="2024-08-04T20:26:18.813" v="873" actId="14100"/>
          <ac:picMkLst>
            <pc:docMk/>
            <pc:sldMk cId="347628231" sldId="432"/>
            <ac:picMk id="11" creationId="{85385E42-6BBD-8C7F-7226-BAC94D314475}"/>
          </ac:picMkLst>
        </pc:picChg>
        <pc:picChg chg="del">
          <ac:chgData name="Gulzar Ali" userId="9faefd4e0139713e" providerId="LiveId" clId="{1F829F89-10AA-4FF4-B993-AC595C65816D}" dt="2024-08-04T20:24:47.839" v="818" actId="478"/>
          <ac:picMkLst>
            <pc:docMk/>
            <pc:sldMk cId="347628231" sldId="432"/>
            <ac:picMk id="17" creationId="{5EA5296C-972D-8A90-9FC3-9BFC89436602}"/>
          </ac:picMkLst>
        </pc:picChg>
        <pc:picChg chg="del">
          <ac:chgData name="Gulzar Ali" userId="9faefd4e0139713e" providerId="LiveId" clId="{1F829F89-10AA-4FF4-B993-AC595C65816D}" dt="2024-08-04T20:24:47.839" v="818" actId="478"/>
          <ac:picMkLst>
            <pc:docMk/>
            <pc:sldMk cId="347628231" sldId="432"/>
            <ac:picMk id="19" creationId="{9D870530-1AF8-696E-9DF1-42166BF4A8D7}"/>
          </ac:picMkLst>
        </pc:picChg>
        <pc:picChg chg="del">
          <ac:chgData name="Gulzar Ali" userId="9faefd4e0139713e" providerId="LiveId" clId="{1F829F89-10AA-4FF4-B993-AC595C65816D}" dt="2024-08-04T20:24:47.839" v="818" actId="478"/>
          <ac:picMkLst>
            <pc:docMk/>
            <pc:sldMk cId="347628231" sldId="432"/>
            <ac:picMk id="25" creationId="{B7BD0151-AA69-B294-523B-D3EE0716C4BD}"/>
          </ac:picMkLst>
        </pc:picChg>
        <pc:inkChg chg="del">
          <ac:chgData name="Gulzar Ali" userId="9faefd4e0139713e" providerId="LiveId" clId="{1F829F89-10AA-4FF4-B993-AC595C65816D}" dt="2024-08-04T20:24:43.728" v="817" actId="478"/>
          <ac:inkMkLst>
            <pc:docMk/>
            <pc:sldMk cId="347628231" sldId="432"/>
            <ac:inkMk id="26" creationId="{33754223-5F9F-BF23-B41F-FE115028FDC6}"/>
          </ac:inkMkLst>
        </pc:inkChg>
        <pc:cxnChg chg="del mod">
          <ac:chgData name="Gulzar Ali" userId="9faefd4e0139713e" providerId="LiveId" clId="{1F829F89-10AA-4FF4-B993-AC595C65816D}" dt="2024-08-04T20:24:43.728" v="817" actId="478"/>
          <ac:cxnSpMkLst>
            <pc:docMk/>
            <pc:sldMk cId="347628231" sldId="432"/>
            <ac:cxnSpMk id="12" creationId="{B92414EC-322F-1547-C835-18C2E7FFCE9B}"/>
          </ac:cxnSpMkLst>
        </pc:cxnChg>
      </pc:sldChg>
      <pc:sldChg chg="addSp delSp modSp add mod">
        <pc:chgData name="Gulzar Ali" userId="9faefd4e0139713e" providerId="LiveId" clId="{1F829F89-10AA-4FF4-B993-AC595C65816D}" dt="2024-08-04T20:38:48.114" v="1321" actId="1076"/>
        <pc:sldMkLst>
          <pc:docMk/>
          <pc:sldMk cId="3940203919" sldId="433"/>
        </pc:sldMkLst>
        <pc:spChg chg="add mod">
          <ac:chgData name="Gulzar Ali" userId="9faefd4e0139713e" providerId="LiveId" clId="{1F829F89-10AA-4FF4-B993-AC595C65816D}" dt="2024-08-04T20:38:08.343" v="1307" actId="14100"/>
          <ac:spMkLst>
            <pc:docMk/>
            <pc:sldMk cId="3940203919" sldId="433"/>
            <ac:spMk id="5" creationId="{46CFE076-4A4E-DACE-E4EF-7740FB94835B}"/>
          </ac:spMkLst>
        </pc:spChg>
        <pc:spChg chg="del">
          <ac:chgData name="Gulzar Ali" userId="9faefd4e0139713e" providerId="LiveId" clId="{1F829F89-10AA-4FF4-B993-AC595C65816D}" dt="2024-08-04T20:34:09.046" v="1237" actId="478"/>
          <ac:spMkLst>
            <pc:docMk/>
            <pc:sldMk cId="3940203919" sldId="433"/>
            <ac:spMk id="7" creationId="{11052D83-23D3-D9DD-8915-0B27D46822B6}"/>
          </ac:spMkLst>
        </pc:spChg>
        <pc:spChg chg="add mod">
          <ac:chgData name="Gulzar Ali" userId="9faefd4e0139713e" providerId="LiveId" clId="{1F829F89-10AA-4FF4-B993-AC595C65816D}" dt="2024-08-04T20:38:48.114" v="1321" actId="1076"/>
          <ac:spMkLst>
            <pc:docMk/>
            <pc:sldMk cId="3940203919" sldId="433"/>
            <ac:spMk id="10" creationId="{E2F9A021-5A26-6991-81E9-D160B7F7507C}"/>
          </ac:spMkLst>
        </pc:spChg>
        <pc:spChg chg="del">
          <ac:chgData name="Gulzar Ali" userId="9faefd4e0139713e" providerId="LiveId" clId="{1F829F89-10AA-4FF4-B993-AC595C65816D}" dt="2024-08-04T20:34:09.046" v="1237" actId="478"/>
          <ac:spMkLst>
            <pc:docMk/>
            <pc:sldMk cId="3940203919" sldId="433"/>
            <ac:spMk id="13" creationId="{B01C332E-7099-8F5E-BDE5-DEE9F300C62D}"/>
          </ac:spMkLst>
        </pc:spChg>
        <pc:spChg chg="del">
          <ac:chgData name="Gulzar Ali" userId="9faefd4e0139713e" providerId="LiveId" clId="{1F829F89-10AA-4FF4-B993-AC595C65816D}" dt="2024-08-04T20:34:09.046" v="1237" actId="478"/>
          <ac:spMkLst>
            <pc:docMk/>
            <pc:sldMk cId="3940203919" sldId="433"/>
            <ac:spMk id="14" creationId="{5A7A7F25-9F91-54D0-9838-6428CAB7E20A}"/>
          </ac:spMkLst>
        </pc:spChg>
        <pc:spChg chg="del">
          <ac:chgData name="Gulzar Ali" userId="9faefd4e0139713e" providerId="LiveId" clId="{1F829F89-10AA-4FF4-B993-AC595C65816D}" dt="2024-08-04T20:34:09.046" v="1237" actId="478"/>
          <ac:spMkLst>
            <pc:docMk/>
            <pc:sldMk cId="3940203919" sldId="433"/>
            <ac:spMk id="15" creationId="{E7A09A45-D0BD-5B1F-917C-264533D34EF8}"/>
          </ac:spMkLst>
        </pc:spChg>
        <pc:picChg chg="add mod">
          <ac:chgData name="Gulzar Ali" userId="9faefd4e0139713e" providerId="LiveId" clId="{1F829F89-10AA-4FF4-B993-AC595C65816D}" dt="2024-08-04T20:34:14.510" v="1239" actId="1076"/>
          <ac:picMkLst>
            <pc:docMk/>
            <pc:sldMk cId="3940203919" sldId="433"/>
            <ac:picMk id="4" creationId="{DB6A4366-2388-999F-A36C-98DD7A6BF482}"/>
          </ac:picMkLst>
        </pc:picChg>
        <pc:picChg chg="del">
          <ac:chgData name="Gulzar Ali" userId="9faefd4e0139713e" providerId="LiveId" clId="{1F829F89-10AA-4FF4-B993-AC595C65816D}" dt="2024-08-04T20:34:09.046" v="1237" actId="478"/>
          <ac:picMkLst>
            <pc:docMk/>
            <pc:sldMk cId="3940203919" sldId="433"/>
            <ac:picMk id="6" creationId="{BDDE3B33-AEE0-724D-3CCB-A58A8D22D2D7}"/>
          </ac:picMkLst>
        </pc:picChg>
        <pc:picChg chg="add mod">
          <ac:chgData name="Gulzar Ali" userId="9faefd4e0139713e" providerId="LiveId" clId="{1F829F89-10AA-4FF4-B993-AC595C65816D}" dt="2024-08-04T20:38:45.896" v="1320" actId="1076"/>
          <ac:picMkLst>
            <pc:docMk/>
            <pc:sldMk cId="3940203919" sldId="433"/>
            <ac:picMk id="9" creationId="{2E7032D3-DEB9-C8EA-1450-A5CA0C28DC70}"/>
          </ac:picMkLst>
        </pc:picChg>
        <pc:picChg chg="del">
          <ac:chgData name="Gulzar Ali" userId="9faefd4e0139713e" providerId="LiveId" clId="{1F829F89-10AA-4FF4-B993-AC595C65816D}" dt="2024-08-04T20:34:09.046" v="1237" actId="478"/>
          <ac:picMkLst>
            <pc:docMk/>
            <pc:sldMk cId="3940203919" sldId="433"/>
            <ac:picMk id="11" creationId="{85385E42-6BBD-8C7F-7226-BAC94D314475}"/>
          </ac:picMkLst>
        </pc:picChg>
      </pc:sldChg>
      <pc:sldChg chg="addSp delSp modSp add mod">
        <pc:chgData name="Gulzar Ali" userId="9faefd4e0139713e" providerId="LiveId" clId="{1F829F89-10AA-4FF4-B993-AC595C65816D}" dt="2024-08-04T22:11:49.515" v="2175" actId="1076"/>
        <pc:sldMkLst>
          <pc:docMk/>
          <pc:sldMk cId="2176375065" sldId="434"/>
        </pc:sldMkLst>
        <pc:spChg chg="mod">
          <ac:chgData name="Gulzar Ali" userId="9faefd4e0139713e" providerId="LiveId" clId="{1F829F89-10AA-4FF4-B993-AC595C65816D}" dt="2024-08-04T20:39:08.062" v="1343" actId="20577"/>
          <ac:spMkLst>
            <pc:docMk/>
            <pc:sldMk cId="2176375065" sldId="434"/>
            <ac:spMk id="5" creationId="{46CFE076-4A4E-DACE-E4EF-7740FB94835B}"/>
          </ac:spMkLst>
        </pc:spChg>
        <pc:spChg chg="del">
          <ac:chgData name="Gulzar Ali" userId="9faefd4e0139713e" providerId="LiveId" clId="{1F829F89-10AA-4FF4-B993-AC595C65816D}" dt="2024-08-04T20:39:12.314" v="1344" actId="478"/>
          <ac:spMkLst>
            <pc:docMk/>
            <pc:sldMk cId="2176375065" sldId="434"/>
            <ac:spMk id="10" creationId="{E2F9A021-5A26-6991-81E9-D160B7F7507C}"/>
          </ac:spMkLst>
        </pc:spChg>
        <pc:picChg chg="del">
          <ac:chgData name="Gulzar Ali" userId="9faefd4e0139713e" providerId="LiveId" clId="{1F829F89-10AA-4FF4-B993-AC595C65816D}" dt="2024-08-04T20:39:12.314" v="1344" actId="478"/>
          <ac:picMkLst>
            <pc:docMk/>
            <pc:sldMk cId="2176375065" sldId="434"/>
            <ac:picMk id="4" creationId="{DB6A4366-2388-999F-A36C-98DD7A6BF482}"/>
          </ac:picMkLst>
        </pc:picChg>
        <pc:picChg chg="add mod">
          <ac:chgData name="Gulzar Ali" userId="9faefd4e0139713e" providerId="LiveId" clId="{1F829F89-10AA-4FF4-B993-AC595C65816D}" dt="2024-08-04T20:39:57.292" v="1347" actId="1076"/>
          <ac:picMkLst>
            <pc:docMk/>
            <pc:sldMk cId="2176375065" sldId="434"/>
            <ac:picMk id="6" creationId="{58828546-C5A1-D55F-8793-119E05EA1A67}"/>
          </ac:picMkLst>
        </pc:picChg>
        <pc:picChg chg="add mod">
          <ac:chgData name="Gulzar Ali" userId="9faefd4e0139713e" providerId="LiveId" clId="{1F829F89-10AA-4FF4-B993-AC595C65816D}" dt="2024-08-04T20:42:50.543" v="1356" actId="1076"/>
          <ac:picMkLst>
            <pc:docMk/>
            <pc:sldMk cId="2176375065" sldId="434"/>
            <ac:picMk id="8" creationId="{A5222F83-7009-2472-ABE0-2D7845B98AC9}"/>
          </ac:picMkLst>
        </pc:picChg>
        <pc:picChg chg="del">
          <ac:chgData name="Gulzar Ali" userId="9faefd4e0139713e" providerId="LiveId" clId="{1F829F89-10AA-4FF4-B993-AC595C65816D}" dt="2024-08-04T20:39:12.314" v="1344" actId="478"/>
          <ac:picMkLst>
            <pc:docMk/>
            <pc:sldMk cId="2176375065" sldId="434"/>
            <ac:picMk id="9" creationId="{2E7032D3-DEB9-C8EA-1450-A5CA0C28DC70}"/>
          </ac:picMkLst>
        </pc:picChg>
        <pc:picChg chg="add del mod">
          <ac:chgData name="Gulzar Ali" userId="9faefd4e0139713e" providerId="LiveId" clId="{1F829F89-10AA-4FF4-B993-AC595C65816D}" dt="2024-08-04T22:11:35.532" v="2168" actId="478"/>
          <ac:picMkLst>
            <pc:docMk/>
            <pc:sldMk cId="2176375065" sldId="434"/>
            <ac:picMk id="12" creationId="{3A3D45C2-9963-DC47-2D5D-A4FF53B27259}"/>
          </ac:picMkLst>
        </pc:picChg>
        <pc:picChg chg="add mod">
          <ac:chgData name="Gulzar Ali" userId="9faefd4e0139713e" providerId="LiveId" clId="{1F829F89-10AA-4FF4-B993-AC595C65816D}" dt="2024-08-04T22:11:49.515" v="2175" actId="1076"/>
          <ac:picMkLst>
            <pc:docMk/>
            <pc:sldMk cId="2176375065" sldId="434"/>
            <ac:picMk id="18" creationId="{ABC74E6C-335C-D145-994E-160B1691EB8B}"/>
          </ac:picMkLst>
        </pc:picChg>
        <pc:cxnChg chg="add mod">
          <ac:chgData name="Gulzar Ali" userId="9faefd4e0139713e" providerId="LiveId" clId="{1F829F89-10AA-4FF4-B993-AC595C65816D}" dt="2024-08-04T20:43:28.453" v="1362" actId="1582"/>
          <ac:cxnSpMkLst>
            <pc:docMk/>
            <pc:sldMk cId="2176375065" sldId="434"/>
            <ac:cxnSpMk id="14" creationId="{CD8136F1-346B-25CA-C99A-FDD8B667B9A2}"/>
          </ac:cxnSpMkLst>
        </pc:cxnChg>
        <pc:cxnChg chg="add mod">
          <ac:chgData name="Gulzar Ali" userId="9faefd4e0139713e" providerId="LiveId" clId="{1F829F89-10AA-4FF4-B993-AC595C65816D}" dt="2024-08-04T22:11:35.532" v="2168" actId="478"/>
          <ac:cxnSpMkLst>
            <pc:docMk/>
            <pc:sldMk cId="2176375065" sldId="434"/>
            <ac:cxnSpMk id="16" creationId="{7A29361D-DCDE-4496-83C9-55411EA39DB4}"/>
          </ac:cxnSpMkLst>
        </pc:cxnChg>
      </pc:sldChg>
      <pc:sldChg chg="addSp delSp modSp add mod">
        <pc:chgData name="Gulzar Ali" userId="9faefd4e0139713e" providerId="LiveId" clId="{1F829F89-10AA-4FF4-B993-AC595C65816D}" dt="2024-08-04T21:16:18.997" v="1620" actId="14100"/>
        <pc:sldMkLst>
          <pc:docMk/>
          <pc:sldMk cId="4055556191" sldId="435"/>
        </pc:sldMkLst>
        <pc:spChg chg="add del mod">
          <ac:chgData name="Gulzar Ali" userId="9faefd4e0139713e" providerId="LiveId" clId="{1F829F89-10AA-4FF4-B993-AC595C65816D}" dt="2024-08-04T20:58:52.213" v="1502" actId="478"/>
          <ac:spMkLst>
            <pc:docMk/>
            <pc:sldMk cId="4055556191" sldId="435"/>
            <ac:spMk id="4" creationId="{F1110449-080D-5391-4A8F-605EB3A6A2E6}"/>
          </ac:spMkLst>
        </pc:spChg>
        <pc:spChg chg="add mod">
          <ac:chgData name="Gulzar Ali" userId="9faefd4e0139713e" providerId="LiveId" clId="{1F829F89-10AA-4FF4-B993-AC595C65816D}" dt="2024-08-04T20:59:15.199" v="1530" actId="1076"/>
          <ac:spMkLst>
            <pc:docMk/>
            <pc:sldMk cId="4055556191" sldId="435"/>
            <ac:spMk id="5" creationId="{3BFBBDE4-5B1A-FA8E-B7B1-609B62D5A67D}"/>
          </ac:spMkLst>
        </pc:spChg>
        <pc:spChg chg="del">
          <ac:chgData name="Gulzar Ali" userId="9faefd4e0139713e" providerId="LiveId" clId="{1F829F89-10AA-4FF4-B993-AC595C65816D}" dt="2024-08-04T20:58:56.301" v="1503" actId="478"/>
          <ac:spMkLst>
            <pc:docMk/>
            <pc:sldMk cId="4055556191" sldId="435"/>
            <ac:spMk id="18" creationId="{26B2D038-9AB4-F594-DA5C-56E1476D608B}"/>
          </ac:spMkLst>
        </pc:spChg>
        <pc:spChg chg="add mod">
          <ac:chgData name="Gulzar Ali" userId="9faefd4e0139713e" providerId="LiveId" clId="{1F829F89-10AA-4FF4-B993-AC595C65816D}" dt="2024-08-04T21:09:43.421" v="1610" actId="1582"/>
          <ac:spMkLst>
            <pc:docMk/>
            <pc:sldMk cId="4055556191" sldId="435"/>
            <ac:spMk id="19" creationId="{C9F649A3-8513-09C4-B613-141D4F7801BE}"/>
          </ac:spMkLst>
        </pc:spChg>
        <pc:spChg chg="del">
          <ac:chgData name="Gulzar Ali" userId="9faefd4e0139713e" providerId="LiveId" clId="{1F829F89-10AA-4FF4-B993-AC595C65816D}" dt="2024-08-04T20:58:38.908" v="1500" actId="478"/>
          <ac:spMkLst>
            <pc:docMk/>
            <pc:sldMk cId="4055556191" sldId="435"/>
            <ac:spMk id="20" creationId="{3EC6D1CD-95EE-A9B5-1EA0-7BA356F7949E}"/>
          </ac:spMkLst>
        </pc:spChg>
        <pc:spChg chg="del">
          <ac:chgData name="Gulzar Ali" userId="9faefd4e0139713e" providerId="LiveId" clId="{1F829F89-10AA-4FF4-B993-AC595C65816D}" dt="2024-08-04T20:58:38.908" v="1500" actId="478"/>
          <ac:spMkLst>
            <pc:docMk/>
            <pc:sldMk cId="4055556191" sldId="435"/>
            <ac:spMk id="21" creationId="{716033C3-B39C-2DEE-4102-62A3BB21ED21}"/>
          </ac:spMkLst>
        </pc:spChg>
        <pc:spChg chg="del">
          <ac:chgData name="Gulzar Ali" userId="9faefd4e0139713e" providerId="LiveId" clId="{1F829F89-10AA-4FF4-B993-AC595C65816D}" dt="2024-08-04T20:58:38.908" v="1500" actId="478"/>
          <ac:spMkLst>
            <pc:docMk/>
            <pc:sldMk cId="4055556191" sldId="435"/>
            <ac:spMk id="22" creationId="{56E4AC3A-0ED1-E36B-9D0A-AF3997A9AA44}"/>
          </ac:spMkLst>
        </pc:spChg>
        <pc:spChg chg="add mod">
          <ac:chgData name="Gulzar Ali" userId="9faefd4e0139713e" providerId="LiveId" clId="{1F829F89-10AA-4FF4-B993-AC595C65816D}" dt="2024-08-04T21:10:07.750" v="1615" actId="1582"/>
          <ac:spMkLst>
            <pc:docMk/>
            <pc:sldMk cId="4055556191" sldId="435"/>
            <ac:spMk id="23" creationId="{9124E79E-8EA5-35EA-D23E-BA9DBD4C6634}"/>
          </ac:spMkLst>
        </pc:spChg>
        <pc:spChg chg="add mod">
          <ac:chgData name="Gulzar Ali" userId="9faefd4e0139713e" providerId="LiveId" clId="{1F829F89-10AA-4FF4-B993-AC595C65816D}" dt="2024-08-04T21:16:11.420" v="1617" actId="1076"/>
          <ac:spMkLst>
            <pc:docMk/>
            <pc:sldMk cId="4055556191" sldId="435"/>
            <ac:spMk id="27" creationId="{834C265B-95A9-1F48-9249-44778B76BE07}"/>
          </ac:spMkLst>
        </pc:spChg>
        <pc:spChg chg="del">
          <ac:chgData name="Gulzar Ali" userId="9faefd4e0139713e" providerId="LiveId" clId="{1F829F89-10AA-4FF4-B993-AC595C65816D}" dt="2024-08-04T20:58:38.908" v="1500" actId="478"/>
          <ac:spMkLst>
            <pc:docMk/>
            <pc:sldMk cId="4055556191" sldId="435"/>
            <ac:spMk id="29" creationId="{9D832F01-3001-A746-7B16-065D0A4CAE33}"/>
          </ac:spMkLst>
        </pc:spChg>
        <pc:picChg chg="add mod">
          <ac:chgData name="Gulzar Ali" userId="9faefd4e0139713e" providerId="LiveId" clId="{1F829F89-10AA-4FF4-B993-AC595C65816D}" dt="2024-08-04T20:59:27.551" v="1532" actId="1076"/>
          <ac:picMkLst>
            <pc:docMk/>
            <pc:sldMk cId="4055556191" sldId="435"/>
            <ac:picMk id="6" creationId="{7592C47C-0E1B-3B7C-9B58-FEE446A13291}"/>
          </ac:picMkLst>
        </pc:picChg>
        <pc:picChg chg="del">
          <ac:chgData name="Gulzar Ali" userId="9faefd4e0139713e" providerId="LiveId" clId="{1F829F89-10AA-4FF4-B993-AC595C65816D}" dt="2024-08-04T20:58:48.197" v="1501" actId="478"/>
          <ac:picMkLst>
            <pc:docMk/>
            <pc:sldMk cId="4055556191" sldId="435"/>
            <ac:picMk id="7" creationId="{33930E25-6CD4-6D21-43C0-F5B9286FD015}"/>
          </ac:picMkLst>
        </pc:picChg>
        <pc:picChg chg="add mod">
          <ac:chgData name="Gulzar Ali" userId="9faefd4e0139713e" providerId="LiveId" clId="{1F829F89-10AA-4FF4-B993-AC595C65816D}" dt="2024-08-04T20:59:43.584" v="1535" actId="1076"/>
          <ac:picMkLst>
            <pc:docMk/>
            <pc:sldMk cId="4055556191" sldId="435"/>
            <ac:picMk id="8" creationId="{864C4C66-6757-E712-E06D-AABAA34BCE87}"/>
          </ac:picMkLst>
        </pc:picChg>
        <pc:picChg chg="add mod">
          <ac:chgData name="Gulzar Ali" userId="9faefd4e0139713e" providerId="LiveId" clId="{1F829F89-10AA-4FF4-B993-AC595C65816D}" dt="2024-08-04T21:08:58.524" v="1600" actId="1076"/>
          <ac:picMkLst>
            <pc:docMk/>
            <pc:sldMk cId="4055556191" sldId="435"/>
            <ac:picMk id="10" creationId="{8BE2A12D-2087-FC34-28A7-8ABB789B0A76}"/>
          </ac:picMkLst>
        </pc:picChg>
        <pc:picChg chg="del">
          <ac:chgData name="Gulzar Ali" userId="9faefd4e0139713e" providerId="LiveId" clId="{1F829F89-10AA-4FF4-B993-AC595C65816D}" dt="2024-08-04T20:58:48.197" v="1501" actId="478"/>
          <ac:picMkLst>
            <pc:docMk/>
            <pc:sldMk cId="4055556191" sldId="435"/>
            <ac:picMk id="12" creationId="{B343CCA6-CB88-94F3-E81F-FE373A03C27D}"/>
          </ac:picMkLst>
        </pc:picChg>
        <pc:picChg chg="del">
          <ac:chgData name="Gulzar Ali" userId="9faefd4e0139713e" providerId="LiveId" clId="{1F829F89-10AA-4FF4-B993-AC595C65816D}" dt="2024-08-04T20:58:48.197" v="1501" actId="478"/>
          <ac:picMkLst>
            <pc:docMk/>
            <pc:sldMk cId="4055556191" sldId="435"/>
            <ac:picMk id="14" creationId="{B0BF32BA-5841-5E81-F37F-7147B082CD98}"/>
          </ac:picMkLst>
        </pc:picChg>
        <pc:picChg chg="del">
          <ac:chgData name="Gulzar Ali" userId="9faefd4e0139713e" providerId="LiveId" clId="{1F829F89-10AA-4FF4-B993-AC595C65816D}" dt="2024-08-04T20:58:48.197" v="1501" actId="478"/>
          <ac:picMkLst>
            <pc:docMk/>
            <pc:sldMk cId="4055556191" sldId="435"/>
            <ac:picMk id="16" creationId="{CDF7D77A-0AF9-65E3-43D6-F8A9783D9A0F}"/>
          </ac:picMkLst>
        </pc:picChg>
        <pc:picChg chg="del">
          <ac:chgData name="Gulzar Ali" userId="9faefd4e0139713e" providerId="LiveId" clId="{1F829F89-10AA-4FF4-B993-AC595C65816D}" dt="2024-08-04T20:58:48.197" v="1501" actId="478"/>
          <ac:picMkLst>
            <pc:docMk/>
            <pc:sldMk cId="4055556191" sldId="435"/>
            <ac:picMk id="17" creationId="{B7D7DAFF-7BE3-8926-B9D8-C82C2E5D4604}"/>
          </ac:picMkLst>
        </pc:picChg>
        <pc:picChg chg="del">
          <ac:chgData name="Gulzar Ali" userId="9faefd4e0139713e" providerId="LiveId" clId="{1F829F89-10AA-4FF4-B993-AC595C65816D}" dt="2024-08-04T20:58:38.908" v="1500" actId="478"/>
          <ac:picMkLst>
            <pc:docMk/>
            <pc:sldMk cId="4055556191" sldId="435"/>
            <ac:picMk id="24" creationId="{FAFA75F8-F9B3-8B8C-E456-033AEDB4D2AF}"/>
          </ac:picMkLst>
        </pc:picChg>
        <pc:picChg chg="del">
          <ac:chgData name="Gulzar Ali" userId="9faefd4e0139713e" providerId="LiveId" clId="{1F829F89-10AA-4FF4-B993-AC595C65816D}" dt="2024-08-04T20:58:38.908" v="1500" actId="478"/>
          <ac:picMkLst>
            <pc:docMk/>
            <pc:sldMk cId="4055556191" sldId="435"/>
            <ac:picMk id="25" creationId="{74F71102-5A45-8DF5-9282-38B828F38EE1}"/>
          </ac:picMkLst>
        </pc:picChg>
        <pc:picChg chg="del">
          <ac:chgData name="Gulzar Ali" userId="9faefd4e0139713e" providerId="LiveId" clId="{1F829F89-10AA-4FF4-B993-AC595C65816D}" dt="2024-08-04T20:58:52.213" v="1502" actId="478"/>
          <ac:picMkLst>
            <pc:docMk/>
            <pc:sldMk cId="4055556191" sldId="435"/>
            <ac:picMk id="26" creationId="{1286D838-A665-ABED-37A5-E0209C36607F}"/>
          </ac:picMkLst>
        </pc:picChg>
        <pc:picChg chg="del">
          <ac:chgData name="Gulzar Ali" userId="9faefd4e0139713e" providerId="LiveId" clId="{1F829F89-10AA-4FF4-B993-AC595C65816D}" dt="2024-08-04T20:58:38.908" v="1500" actId="478"/>
          <ac:picMkLst>
            <pc:docMk/>
            <pc:sldMk cId="4055556191" sldId="435"/>
            <ac:picMk id="28" creationId="{2E37577F-4CE1-63D9-4B66-0053249DDDAC}"/>
          </ac:picMkLst>
        </pc:picChg>
        <pc:cxnChg chg="add mod">
          <ac:chgData name="Gulzar Ali" userId="9faefd4e0139713e" providerId="LiveId" clId="{1F829F89-10AA-4FF4-B993-AC595C65816D}" dt="2024-08-04T21:09:13.182" v="1604" actId="1582"/>
          <ac:cxnSpMkLst>
            <pc:docMk/>
            <pc:sldMk cId="4055556191" sldId="435"/>
            <ac:cxnSpMk id="13" creationId="{7DD0952B-0357-4454-F30C-5A94CB5D7395}"/>
          </ac:cxnSpMkLst>
        </pc:cxnChg>
        <pc:cxnChg chg="add mod">
          <ac:chgData name="Gulzar Ali" userId="9faefd4e0139713e" providerId="LiveId" clId="{1F829F89-10AA-4FF4-B993-AC595C65816D}" dt="2024-08-04T21:16:18.997" v="1620" actId="14100"/>
          <ac:cxnSpMkLst>
            <pc:docMk/>
            <pc:sldMk cId="4055556191" sldId="435"/>
            <ac:cxnSpMk id="30" creationId="{0F5E246E-476F-6664-E847-AB6D68D2977B}"/>
          </ac:cxnSpMkLst>
        </pc:cxnChg>
        <pc:cxnChg chg="del mod">
          <ac:chgData name="Gulzar Ali" userId="9faefd4e0139713e" providerId="LiveId" clId="{1F829F89-10AA-4FF4-B993-AC595C65816D}" dt="2024-08-04T20:58:48.197" v="1501" actId="478"/>
          <ac:cxnSpMkLst>
            <pc:docMk/>
            <pc:sldMk cId="4055556191" sldId="435"/>
            <ac:cxnSpMk id="31" creationId="{5F496BA8-5126-2092-B1F3-9E2E3A07199F}"/>
          </ac:cxnSpMkLst>
        </pc:cxnChg>
      </pc:sldChg>
      <pc:sldChg chg="addSp delSp modSp add mod">
        <pc:chgData name="Gulzar Ali" userId="9faefd4e0139713e" providerId="LiveId" clId="{1F829F89-10AA-4FF4-B993-AC595C65816D}" dt="2024-08-04T21:18:10.077" v="1632" actId="14100"/>
        <pc:sldMkLst>
          <pc:docMk/>
          <pc:sldMk cId="171718109" sldId="436"/>
        </pc:sldMkLst>
        <pc:spChg chg="add mod">
          <ac:chgData name="Gulzar Ali" userId="9faefd4e0139713e" providerId="LiveId" clId="{1F829F89-10AA-4FF4-B993-AC595C65816D}" dt="2024-08-04T21:18:10.077" v="1632" actId="14100"/>
          <ac:spMkLst>
            <pc:docMk/>
            <pc:sldMk cId="171718109" sldId="436"/>
            <ac:spMk id="7" creationId="{1E4F6A71-3502-4117-40EC-C954F4868D55}"/>
          </ac:spMkLst>
        </pc:spChg>
        <pc:spChg chg="del">
          <ac:chgData name="Gulzar Ali" userId="9faefd4e0139713e" providerId="LiveId" clId="{1F829F89-10AA-4FF4-B993-AC595C65816D}" dt="2024-08-04T21:16:42.296" v="1625" actId="478"/>
          <ac:spMkLst>
            <pc:docMk/>
            <pc:sldMk cId="171718109" sldId="436"/>
            <ac:spMk id="19" creationId="{C9F649A3-8513-09C4-B613-141D4F7801BE}"/>
          </ac:spMkLst>
        </pc:spChg>
        <pc:spChg chg="del">
          <ac:chgData name="Gulzar Ali" userId="9faefd4e0139713e" providerId="LiveId" clId="{1F829F89-10AA-4FF4-B993-AC595C65816D}" dt="2024-08-04T21:16:40.477" v="1624" actId="478"/>
          <ac:spMkLst>
            <pc:docMk/>
            <pc:sldMk cId="171718109" sldId="436"/>
            <ac:spMk id="23" creationId="{9124E79E-8EA5-35EA-D23E-BA9DBD4C6634}"/>
          </ac:spMkLst>
        </pc:spChg>
        <pc:spChg chg="del">
          <ac:chgData name="Gulzar Ali" userId="9faefd4e0139713e" providerId="LiveId" clId="{1F829F89-10AA-4FF4-B993-AC595C65816D}" dt="2024-08-04T21:16:40.477" v="1624" actId="478"/>
          <ac:spMkLst>
            <pc:docMk/>
            <pc:sldMk cId="171718109" sldId="436"/>
            <ac:spMk id="27" creationId="{834C265B-95A9-1F48-9249-44778B76BE07}"/>
          </ac:spMkLst>
        </pc:spChg>
        <pc:picChg chg="add mod">
          <ac:chgData name="Gulzar Ali" userId="9faefd4e0139713e" providerId="LiveId" clId="{1F829F89-10AA-4FF4-B993-AC595C65816D}" dt="2024-08-04T21:17:51.048" v="1627" actId="1076"/>
          <ac:picMkLst>
            <pc:docMk/>
            <pc:sldMk cId="171718109" sldId="436"/>
            <ac:picMk id="4" creationId="{E186ED88-3F64-FDF8-720F-3EF34FEC61E9}"/>
          </ac:picMkLst>
        </pc:picChg>
        <pc:picChg chg="mod">
          <ac:chgData name="Gulzar Ali" userId="9faefd4e0139713e" providerId="LiveId" clId="{1F829F89-10AA-4FF4-B993-AC595C65816D}" dt="2024-08-04T21:16:33.961" v="1622" actId="1076"/>
          <ac:picMkLst>
            <pc:docMk/>
            <pc:sldMk cId="171718109" sldId="436"/>
            <ac:picMk id="8" creationId="{864C4C66-6757-E712-E06D-AABAA34BCE87}"/>
          </ac:picMkLst>
        </pc:picChg>
        <pc:picChg chg="del">
          <ac:chgData name="Gulzar Ali" userId="9faefd4e0139713e" providerId="LiveId" clId="{1F829F89-10AA-4FF4-B993-AC595C65816D}" dt="2024-08-04T21:16:36.363" v="1623" actId="478"/>
          <ac:picMkLst>
            <pc:docMk/>
            <pc:sldMk cId="171718109" sldId="436"/>
            <ac:picMk id="10" creationId="{8BE2A12D-2087-FC34-28A7-8ABB789B0A76}"/>
          </ac:picMkLst>
        </pc:picChg>
        <pc:cxnChg chg="del mod">
          <ac:chgData name="Gulzar Ali" userId="9faefd4e0139713e" providerId="LiveId" clId="{1F829F89-10AA-4FF4-B993-AC595C65816D}" dt="2024-08-04T21:16:40.477" v="1624" actId="478"/>
          <ac:cxnSpMkLst>
            <pc:docMk/>
            <pc:sldMk cId="171718109" sldId="436"/>
            <ac:cxnSpMk id="30" creationId="{0F5E246E-476F-6664-E847-AB6D68D2977B}"/>
          </ac:cxnSpMkLst>
        </pc:cxnChg>
      </pc:sldChg>
      <pc:sldChg chg="addSp delSp modSp add mod">
        <pc:chgData name="Gulzar Ali" userId="9faefd4e0139713e" providerId="LiveId" clId="{1F829F89-10AA-4FF4-B993-AC595C65816D}" dt="2024-08-04T22:27:58.278" v="2209" actId="207"/>
        <pc:sldMkLst>
          <pc:docMk/>
          <pc:sldMk cId="86784627" sldId="437"/>
        </pc:sldMkLst>
        <pc:spChg chg="add del mod">
          <ac:chgData name="Gulzar Ali" userId="9faefd4e0139713e" providerId="LiveId" clId="{1F829F89-10AA-4FF4-B993-AC595C65816D}" dt="2024-08-04T21:57:37.410" v="2017" actId="478"/>
          <ac:spMkLst>
            <pc:docMk/>
            <pc:sldMk cId="86784627" sldId="437"/>
            <ac:spMk id="4" creationId="{9DD05B77-DEC6-9FAA-0027-12F277A0F512}"/>
          </ac:spMkLst>
        </pc:spChg>
        <pc:spChg chg="del">
          <ac:chgData name="Gulzar Ali" userId="9faefd4e0139713e" providerId="LiveId" clId="{1F829F89-10AA-4FF4-B993-AC595C65816D}" dt="2024-08-04T21:57:42.410" v="2019" actId="478"/>
          <ac:spMkLst>
            <pc:docMk/>
            <pc:sldMk cId="86784627" sldId="437"/>
            <ac:spMk id="11" creationId="{7C3BB172-DA7A-25ED-F8BF-35B1775AD917}"/>
          </ac:spMkLst>
        </pc:spChg>
        <pc:spChg chg="add mod">
          <ac:chgData name="Gulzar Ali" userId="9faefd4e0139713e" providerId="LiveId" clId="{1F829F89-10AA-4FF4-B993-AC595C65816D}" dt="2024-08-04T22:07:43.072" v="2167" actId="1076"/>
          <ac:spMkLst>
            <pc:docMk/>
            <pc:sldMk cId="86784627" sldId="437"/>
            <ac:spMk id="12" creationId="{586BD34E-7E59-2238-414B-F3BA351A075C}"/>
          </ac:spMkLst>
        </pc:spChg>
        <pc:spChg chg="add mod">
          <ac:chgData name="Gulzar Ali" userId="9faefd4e0139713e" providerId="LiveId" clId="{1F829F89-10AA-4FF4-B993-AC595C65816D}" dt="2024-08-04T22:27:58.278" v="2209" actId="207"/>
          <ac:spMkLst>
            <pc:docMk/>
            <pc:sldMk cId="86784627" sldId="437"/>
            <ac:spMk id="13" creationId="{27F3D8B5-A58E-3BF5-3837-C8C0C31A855D}"/>
          </ac:spMkLst>
        </pc:spChg>
        <pc:spChg chg="add mod">
          <ac:chgData name="Gulzar Ali" userId="9faefd4e0139713e" providerId="LiveId" clId="{1F829F89-10AA-4FF4-B993-AC595C65816D}" dt="2024-08-04T22:27:33.781" v="2207" actId="1076"/>
          <ac:spMkLst>
            <pc:docMk/>
            <pc:sldMk cId="86784627" sldId="437"/>
            <ac:spMk id="17" creationId="{653F31B9-650D-A4C9-3813-DE39BD186C81}"/>
          </ac:spMkLst>
        </pc:spChg>
        <pc:picChg chg="del">
          <ac:chgData name="Gulzar Ali" userId="9faefd4e0139713e" providerId="LiveId" clId="{1F829F89-10AA-4FF4-B993-AC595C65816D}" dt="2024-08-04T21:57:34.802" v="2016" actId="478"/>
          <ac:picMkLst>
            <pc:docMk/>
            <pc:sldMk cId="86784627" sldId="437"/>
            <ac:picMk id="6" creationId="{6118A4D4-316F-6B25-83D8-0F09A2EC8C30}"/>
          </ac:picMkLst>
        </pc:picChg>
        <pc:picChg chg="add mod modCrop">
          <ac:chgData name="Gulzar Ali" userId="9faefd4e0139713e" providerId="LiveId" clId="{1F829F89-10AA-4FF4-B993-AC595C65816D}" dt="2024-08-04T22:04:53.761" v="2038" actId="1076"/>
          <ac:picMkLst>
            <pc:docMk/>
            <pc:sldMk cId="86784627" sldId="437"/>
            <ac:picMk id="7" creationId="{8E746E05-761C-3924-A169-E6850DBD9028}"/>
          </ac:picMkLst>
        </pc:picChg>
        <pc:picChg chg="del">
          <ac:chgData name="Gulzar Ali" userId="9faefd4e0139713e" providerId="LiveId" clId="{1F829F89-10AA-4FF4-B993-AC595C65816D}" dt="2024-08-04T21:57:34.802" v="2016" actId="478"/>
          <ac:picMkLst>
            <pc:docMk/>
            <pc:sldMk cId="86784627" sldId="437"/>
            <ac:picMk id="9" creationId="{7909388C-23EC-746C-EB4C-CCECAB819A7B}"/>
          </ac:picMkLst>
        </pc:picChg>
        <pc:picChg chg="add mod">
          <ac:chgData name="Gulzar Ali" userId="9faefd4e0139713e" providerId="LiveId" clId="{1F829F89-10AA-4FF4-B993-AC595C65816D}" dt="2024-08-04T22:04:52.054" v="2037" actId="1076"/>
          <ac:picMkLst>
            <pc:docMk/>
            <pc:sldMk cId="86784627" sldId="437"/>
            <ac:picMk id="10" creationId="{FF2BC5AF-A186-FA08-E583-EF22D4F33911}"/>
          </ac:picMkLst>
        </pc:picChg>
        <pc:picChg chg="add mod">
          <ac:chgData name="Gulzar Ali" userId="9faefd4e0139713e" providerId="LiveId" clId="{1F829F89-10AA-4FF4-B993-AC595C65816D}" dt="2024-08-04T22:27:26.350" v="2204" actId="1076"/>
          <ac:picMkLst>
            <pc:docMk/>
            <pc:sldMk cId="86784627" sldId="437"/>
            <ac:picMk id="16" creationId="{068D34F0-0B58-179F-2020-C587D28ED75E}"/>
          </ac:picMkLst>
        </pc:picChg>
        <pc:picChg chg="del">
          <ac:chgData name="Gulzar Ali" userId="9faefd4e0139713e" providerId="LiveId" clId="{1F829F89-10AA-4FF4-B993-AC595C65816D}" dt="2024-08-04T22:04:07.097" v="2029" actId="478"/>
          <ac:picMkLst>
            <pc:docMk/>
            <pc:sldMk cId="86784627" sldId="437"/>
            <ac:picMk id="19" creationId="{F26EE868-812C-C336-9FE1-85BE3DEE7D21}"/>
          </ac:picMkLst>
        </pc:picChg>
        <pc:picChg chg="add mod">
          <ac:chgData name="Gulzar Ali" userId="9faefd4e0139713e" providerId="LiveId" clId="{1F829F89-10AA-4FF4-B993-AC595C65816D}" dt="2024-08-04T22:27:30.748" v="2206" actId="1076"/>
          <ac:picMkLst>
            <pc:docMk/>
            <pc:sldMk cId="86784627" sldId="437"/>
            <ac:picMk id="20" creationId="{6F272F64-1AE8-5B55-10FF-60BFF2F7DD71}"/>
          </ac:picMkLst>
        </pc:picChg>
        <pc:picChg chg="add mod">
          <ac:chgData name="Gulzar Ali" userId="9faefd4e0139713e" providerId="LiveId" clId="{1F829F89-10AA-4FF4-B993-AC595C65816D}" dt="2024-08-04T22:27:22.656" v="2203" actId="14100"/>
          <ac:picMkLst>
            <pc:docMk/>
            <pc:sldMk cId="86784627" sldId="437"/>
            <ac:picMk id="22" creationId="{F0BEE7A0-9FAA-F27D-0FC3-AC6306C8723F}"/>
          </ac:picMkLst>
        </pc:picChg>
        <pc:cxnChg chg="del mod">
          <ac:chgData name="Gulzar Ali" userId="9faefd4e0139713e" providerId="LiveId" clId="{1F829F89-10AA-4FF4-B993-AC595C65816D}" dt="2024-08-04T21:57:40.085" v="2018" actId="478"/>
          <ac:cxnSpMkLst>
            <pc:docMk/>
            <pc:sldMk cId="86784627" sldId="437"/>
            <ac:cxnSpMk id="14" creationId="{40166722-6F8B-32E1-D09C-872ADE9E60C1}"/>
          </ac:cxnSpMkLst>
        </pc:cxnChg>
      </pc:sldChg>
      <pc:sldChg chg="addSp delSp modSp add mod">
        <pc:chgData name="Gulzar Ali" userId="9faefd4e0139713e" providerId="LiveId" clId="{1F829F89-10AA-4FF4-B993-AC595C65816D}" dt="2024-08-04T21:59:49.897" v="2027" actId="1582"/>
        <pc:sldMkLst>
          <pc:docMk/>
          <pc:sldMk cId="2462628536" sldId="438"/>
        </pc:sldMkLst>
        <pc:spChg chg="mod">
          <ac:chgData name="Gulzar Ali" userId="9faefd4e0139713e" providerId="LiveId" clId="{1F829F89-10AA-4FF4-B993-AC595C65816D}" dt="2024-08-04T21:57:12.118" v="2012" actId="20577"/>
          <ac:spMkLst>
            <pc:docMk/>
            <pc:sldMk cId="2462628536" sldId="438"/>
            <ac:spMk id="5" creationId="{6C65BC84-A37C-249B-6DC2-73B4AECA3100}"/>
          </ac:spMkLst>
        </pc:spChg>
        <pc:spChg chg="add mod">
          <ac:chgData name="Gulzar Ali" userId="9faefd4e0139713e" providerId="LiveId" clId="{1F829F89-10AA-4FF4-B993-AC595C65816D}" dt="2024-08-04T21:57:28.088" v="2015" actId="1076"/>
          <ac:spMkLst>
            <pc:docMk/>
            <pc:sldMk cId="2462628536" sldId="438"/>
            <ac:spMk id="10" creationId="{760EB472-3EE4-1ED5-B944-19758B36664D}"/>
          </ac:spMkLst>
        </pc:spChg>
        <pc:picChg chg="add mod">
          <ac:chgData name="Gulzar Ali" userId="9faefd4e0139713e" providerId="LiveId" clId="{1F829F89-10AA-4FF4-B993-AC595C65816D}" dt="2024-08-04T21:55:31.376" v="1979" actId="1076"/>
          <ac:picMkLst>
            <pc:docMk/>
            <pc:sldMk cId="2462628536" sldId="438"/>
            <ac:picMk id="4" creationId="{ECA08756-17BC-3E2F-F9EE-D59E67CDE31D}"/>
          </ac:picMkLst>
        </pc:picChg>
        <pc:picChg chg="add mod">
          <ac:chgData name="Gulzar Ali" userId="9faefd4e0139713e" providerId="LiveId" clId="{1F829F89-10AA-4FF4-B993-AC595C65816D}" dt="2024-08-04T21:55:29.742" v="1978" actId="1076"/>
          <ac:picMkLst>
            <pc:docMk/>
            <pc:sldMk cId="2462628536" sldId="438"/>
            <ac:picMk id="7" creationId="{59A3A1CF-D585-825A-A3E4-F9178B185E9C}"/>
          </ac:picMkLst>
        </pc:picChg>
        <pc:picChg chg="del">
          <ac:chgData name="Gulzar Ali" userId="9faefd4e0139713e" providerId="LiveId" clId="{1F829F89-10AA-4FF4-B993-AC595C65816D}" dt="2024-08-04T21:53:53.355" v="1971" actId="478"/>
          <ac:picMkLst>
            <pc:docMk/>
            <pc:sldMk cId="2462628536" sldId="438"/>
            <ac:picMk id="8" creationId="{C56354DE-47FC-B9F8-694D-CEF6C107AAEE}"/>
          </ac:picMkLst>
        </pc:picChg>
        <pc:picChg chg="add mod">
          <ac:chgData name="Gulzar Ali" userId="9faefd4e0139713e" providerId="LiveId" clId="{1F829F89-10AA-4FF4-B993-AC595C65816D}" dt="2024-08-04T21:57:15.691" v="2013" actId="1076"/>
          <ac:picMkLst>
            <pc:docMk/>
            <pc:sldMk cId="2462628536" sldId="438"/>
            <ac:picMk id="9" creationId="{48515E30-1790-1B07-202F-6D4AA27A00A5}"/>
          </ac:picMkLst>
        </pc:picChg>
        <pc:picChg chg="del">
          <ac:chgData name="Gulzar Ali" userId="9faefd4e0139713e" providerId="LiveId" clId="{1F829F89-10AA-4FF4-B993-AC595C65816D}" dt="2024-08-04T21:53:53.355" v="1971" actId="478"/>
          <ac:picMkLst>
            <pc:docMk/>
            <pc:sldMk cId="2462628536" sldId="438"/>
            <ac:picMk id="12" creationId="{1535546A-1857-8110-0D6D-BAE357D8ED71}"/>
          </ac:picMkLst>
        </pc:picChg>
        <pc:picChg chg="add mod">
          <ac:chgData name="Gulzar Ali" userId="9faefd4e0139713e" providerId="LiveId" clId="{1F829F89-10AA-4FF4-B993-AC595C65816D}" dt="2024-08-04T21:59:36.206" v="2023" actId="1076"/>
          <ac:picMkLst>
            <pc:docMk/>
            <pc:sldMk cId="2462628536" sldId="438"/>
            <ac:picMk id="13" creationId="{4190B241-0E9E-A1BF-B1FE-E7672BBCDD91}"/>
          </ac:picMkLst>
        </pc:picChg>
        <pc:picChg chg="del">
          <ac:chgData name="Gulzar Ali" userId="9faefd4e0139713e" providerId="LiveId" clId="{1F829F89-10AA-4FF4-B993-AC595C65816D}" dt="2024-08-04T21:53:53.355" v="1971" actId="478"/>
          <ac:picMkLst>
            <pc:docMk/>
            <pc:sldMk cId="2462628536" sldId="438"/>
            <ac:picMk id="15" creationId="{F1F7F0BC-F399-A34F-9C0A-C236086B02BA}"/>
          </ac:picMkLst>
        </pc:picChg>
        <pc:cxnChg chg="add mod">
          <ac:chgData name="Gulzar Ali" userId="9faefd4e0139713e" providerId="LiveId" clId="{1F829F89-10AA-4FF4-B993-AC595C65816D}" dt="2024-08-04T21:59:49.897" v="2027" actId="1582"/>
          <ac:cxnSpMkLst>
            <pc:docMk/>
            <pc:sldMk cId="2462628536" sldId="438"/>
            <ac:cxnSpMk id="16" creationId="{B6B8882C-65C8-A316-9DAF-36308A837D59}"/>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1T22:28:56.054"/>
    </inkml:context>
    <inkml:brush xml:id="br0">
      <inkml:brushProperty name="width" value="0.35" units="cm"/>
      <inkml:brushProperty name="height" value="0.35" units="cm"/>
      <inkml:brushProperty name="color" value="#FFFFFF"/>
    </inkml:brush>
  </inkml:definitions>
  <inkml:trace contextRef="#ctx0" brushRef="#br0">0 0 24575,'734'0'-1365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0C2C40-CB1C-4820-9151-EC51EC2E7E0F}" type="slidenum">
              <a:rPr lang="en-US" smtClean="0"/>
              <a:t>2</a:t>
            </a:fld>
            <a:endParaRPr lang="en-US" dirty="0"/>
          </a:p>
        </p:txBody>
      </p:sp>
    </p:spTree>
    <p:extLst>
      <p:ext uri="{BB962C8B-B14F-4D97-AF65-F5344CB8AC3E}">
        <p14:creationId xmlns:p14="http://schemas.microsoft.com/office/powerpoint/2010/main" val="397349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0C2C40-CB1C-4820-9151-EC51EC2E7E0F}" type="slidenum">
              <a:rPr lang="en-US" smtClean="0"/>
              <a:t>3</a:t>
            </a:fld>
            <a:endParaRPr lang="en-US" dirty="0"/>
          </a:p>
        </p:txBody>
      </p:sp>
    </p:spTree>
    <p:extLst>
      <p:ext uri="{BB962C8B-B14F-4D97-AF65-F5344CB8AC3E}">
        <p14:creationId xmlns:p14="http://schemas.microsoft.com/office/powerpoint/2010/main" val="21030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spTree>
    <p:extLst>
      <p:ext uri="{BB962C8B-B14F-4D97-AF65-F5344CB8AC3E}">
        <p14:creationId xmlns:p14="http://schemas.microsoft.com/office/powerpoint/2010/main" val="28972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6706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5623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7BF0-799F-E57B-CD48-ACBE85C5A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44D991-B1A7-20F3-BEBC-26295CD77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E66D67-F81C-4FA7-9B5B-A6C269494B83}"/>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5" name="Footer Placeholder 4">
            <a:extLst>
              <a:ext uri="{FF2B5EF4-FFF2-40B4-BE49-F238E27FC236}">
                <a16:creationId xmlns:a16="http://schemas.microsoft.com/office/drawing/2014/main" id="{D4BD6B7E-0F2D-B033-D6D9-525B6CEC3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C20A6-715E-E3CA-96BB-DDD97EC8EB5E}"/>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41690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DE34-0F5A-2086-CE75-BAC9FDAC4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907BE-4CA8-1506-1F5E-82FA9BCE0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9C7C7-7796-E7B0-D66A-343216D50C5C}"/>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5" name="Footer Placeholder 4">
            <a:extLst>
              <a:ext uri="{FF2B5EF4-FFF2-40B4-BE49-F238E27FC236}">
                <a16:creationId xmlns:a16="http://schemas.microsoft.com/office/drawing/2014/main" id="{EA507FEF-2A24-7A20-CC78-CDCB3FC4C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B2C6-BBF3-3770-F44D-48711E57E7C3}"/>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254887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8493-A808-59EE-F55B-E7ADDD0B6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8190CB-DE9A-C055-0144-97802925CE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3A724-89C3-C5CF-0924-BA92681B019F}"/>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5" name="Footer Placeholder 4">
            <a:extLst>
              <a:ext uri="{FF2B5EF4-FFF2-40B4-BE49-F238E27FC236}">
                <a16:creationId xmlns:a16="http://schemas.microsoft.com/office/drawing/2014/main" id="{D2455085-BB98-624B-CC4E-A287CB703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6B78F-D3B8-9340-3C29-CA225EC47F95}"/>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375665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E92B-EA2E-AB8B-1C2A-6101B523B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C2C78-9C5D-83BD-54DD-72322143B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F60732-6796-DFDE-A470-12B9CCB14B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15073-FFF9-024A-E487-D9305D02360A}"/>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6" name="Footer Placeholder 5">
            <a:extLst>
              <a:ext uri="{FF2B5EF4-FFF2-40B4-BE49-F238E27FC236}">
                <a16:creationId xmlns:a16="http://schemas.microsoft.com/office/drawing/2014/main" id="{7A76648C-8042-AD77-4D8F-D81A467B2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E76A-D274-8B79-61BF-CD4C5727ED38}"/>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425627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D0EE-B072-0E49-AFDC-92040E958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0B962-194F-A41F-4B83-EB0C05FB46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029B7-8840-D08F-A2A2-19B3BD08F4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D1697E-5D68-3062-6026-DBF268A9E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0AC7A-6712-4884-2630-C8F04A624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E1663C-A0D0-7E5F-0102-35A8F0697EAE}"/>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8" name="Footer Placeholder 7">
            <a:extLst>
              <a:ext uri="{FF2B5EF4-FFF2-40B4-BE49-F238E27FC236}">
                <a16:creationId xmlns:a16="http://schemas.microsoft.com/office/drawing/2014/main" id="{1548C272-B840-B250-8686-281045237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A78ECA-ECE8-1797-3837-8E3AAF2CF475}"/>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371083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EB79-FE72-D119-CF48-4DECA3AA9B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C3DF8C-C2F2-9637-B337-221C5B15D14A}"/>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4" name="Footer Placeholder 3">
            <a:extLst>
              <a:ext uri="{FF2B5EF4-FFF2-40B4-BE49-F238E27FC236}">
                <a16:creationId xmlns:a16="http://schemas.microsoft.com/office/drawing/2014/main" id="{5D207D1E-7AAD-A268-6582-D65D7DDD82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DC2C7B-5E3F-21AD-11E3-17D49043379B}"/>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175826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2B9FA-BF4D-DFC7-8624-FFACEC825EB8}"/>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3" name="Footer Placeholder 2">
            <a:extLst>
              <a:ext uri="{FF2B5EF4-FFF2-40B4-BE49-F238E27FC236}">
                <a16:creationId xmlns:a16="http://schemas.microsoft.com/office/drawing/2014/main" id="{607FEFC0-D599-136F-FA6A-89A3398C37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DBD626-E384-F18D-BE92-0869ACBB1C83}"/>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335240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127A-71C1-FF8A-68B6-B73FA4CFE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7A36A7-0F2B-3F95-B8E1-16710A513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B78170-B4B1-A54D-7A26-E7349F752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022AA-EA21-18AD-8EF7-AE66101493C1}"/>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6" name="Footer Placeholder 5">
            <a:extLst>
              <a:ext uri="{FF2B5EF4-FFF2-40B4-BE49-F238E27FC236}">
                <a16:creationId xmlns:a16="http://schemas.microsoft.com/office/drawing/2014/main" id="{906A43C5-090D-62FA-44C2-DFF28DD66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6E0DA-FAAA-6F8B-8CB6-6CAF1FDD2141}"/>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4085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1245378" y="430609"/>
            <a:ext cx="8346093" cy="640080"/>
          </a:xfrm>
          <a:prstGeom prst="rect">
            <a:avLst/>
          </a:prstGeo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336217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2618-3D55-FCA3-460B-C13019E09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75D5FC-B2EE-421A-125E-538AAFD83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A447C3-4CCA-1139-9339-DCD59374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DBEB0-B862-9D5C-4EA6-0C0605A20C2B}"/>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6" name="Footer Placeholder 5">
            <a:extLst>
              <a:ext uri="{FF2B5EF4-FFF2-40B4-BE49-F238E27FC236}">
                <a16:creationId xmlns:a16="http://schemas.microsoft.com/office/drawing/2014/main" id="{4F033977-7AEC-83FE-E90D-7B0DB3C77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D4B38-463A-111B-C776-D5AC60E8DEE8}"/>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30325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F624-76D9-1DDA-E4B9-D3AA07D92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456B85-D665-0759-CCE0-43276A129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5A9F0-5F9E-79D5-AA68-238337C3E2BD}"/>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5" name="Footer Placeholder 4">
            <a:extLst>
              <a:ext uri="{FF2B5EF4-FFF2-40B4-BE49-F238E27FC236}">
                <a16:creationId xmlns:a16="http://schemas.microsoft.com/office/drawing/2014/main" id="{141BC43A-89E0-B4BE-3BF3-1B15D0862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80774-FFD2-C492-BEE8-A4DC7AC3F455}"/>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6244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FF781A-5F9C-AAA8-3466-0E90CF853A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AB3A0D-114A-C8BA-72CD-E58DE1CD40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BC7A4-828C-62D2-6BE7-0744420684D1}"/>
              </a:ext>
            </a:extLst>
          </p:cNvPr>
          <p:cNvSpPr>
            <a:spLocks noGrp="1"/>
          </p:cNvSpPr>
          <p:nvPr>
            <p:ph type="dt" sz="half" idx="10"/>
          </p:nvPr>
        </p:nvSpPr>
        <p:spPr/>
        <p:txBody>
          <a:bodyPr/>
          <a:lstStyle/>
          <a:p>
            <a:fld id="{4D7E4259-8580-2F4D-A4A4-4B3F5E5F547F}" type="datetimeFigureOut">
              <a:rPr lang="en-US" smtClean="0"/>
              <a:t>8/12/2024</a:t>
            </a:fld>
            <a:endParaRPr lang="en-US"/>
          </a:p>
        </p:txBody>
      </p:sp>
      <p:sp>
        <p:nvSpPr>
          <p:cNvPr id="5" name="Footer Placeholder 4">
            <a:extLst>
              <a:ext uri="{FF2B5EF4-FFF2-40B4-BE49-F238E27FC236}">
                <a16:creationId xmlns:a16="http://schemas.microsoft.com/office/drawing/2014/main" id="{E8A92686-E55A-77E3-B3F0-DB069A20D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32C5E-194A-E608-C53A-5D2C37FBC077}"/>
              </a:ext>
            </a:extLst>
          </p:cNvPr>
          <p:cNvSpPr>
            <a:spLocks noGrp="1"/>
          </p:cNvSpPr>
          <p:nvPr>
            <p:ph type="sldNum" sz="quarter" idx="12"/>
          </p:nvPr>
        </p:nvSpPr>
        <p:spPr/>
        <p:txBody>
          <a:bodyPr/>
          <a:lstStyle/>
          <a:p>
            <a:fld id="{5DF667E5-94BC-4E42-ABED-3BDB7CE3EF0F}" type="slidenum">
              <a:rPr lang="en-US" smtClean="0"/>
              <a:t>‹#›</a:t>
            </a:fld>
            <a:endParaRPr lang="en-US"/>
          </a:p>
        </p:txBody>
      </p:sp>
    </p:spTree>
    <p:extLst>
      <p:ext uri="{BB962C8B-B14F-4D97-AF65-F5344CB8AC3E}">
        <p14:creationId xmlns:p14="http://schemas.microsoft.com/office/powerpoint/2010/main" val="344002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8401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9332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8374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8306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3083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427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10" name="Graphic 9">
            <a:extLst>
              <a:ext uri="{FF2B5EF4-FFF2-40B4-BE49-F238E27FC236}">
                <a16:creationId xmlns:a16="http://schemas.microsoft.com/office/drawing/2014/main" id="{97492B4F-1637-0E93-E000-0BF903E393DC}"/>
              </a:ext>
            </a:extLst>
          </p:cNvPr>
          <p:cNvPicPr>
            <a:picLocks noChangeAspect="1"/>
          </p:cNvPicPr>
          <p:nvPr userDrawn="1"/>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88936" y="6243407"/>
            <a:ext cx="738766" cy="591012"/>
          </a:xfrm>
          <a:prstGeom prst="rect">
            <a:avLst/>
          </a:prstGeom>
        </p:spPr>
      </p:pic>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61CA3-A0F9-8FDC-E1F0-6D14C2B74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75B0EE-9B3A-DE76-0ACF-6FCD637B8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3317E-9267-24B8-2BEA-38923B7A6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E4259-8580-2F4D-A4A4-4B3F5E5F547F}" type="datetimeFigureOut">
              <a:rPr lang="en-US" smtClean="0"/>
              <a:t>8/12/2024</a:t>
            </a:fld>
            <a:endParaRPr lang="en-US"/>
          </a:p>
        </p:txBody>
      </p:sp>
      <p:sp>
        <p:nvSpPr>
          <p:cNvPr id="5" name="Footer Placeholder 4">
            <a:extLst>
              <a:ext uri="{FF2B5EF4-FFF2-40B4-BE49-F238E27FC236}">
                <a16:creationId xmlns:a16="http://schemas.microsoft.com/office/drawing/2014/main" id="{EE48348D-FB10-1574-7D55-8E2B559FE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F5C9D-8D42-DD61-48D3-4AF031A71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667E5-94BC-4E42-ABED-3BDB7CE3EF0F}" type="slidenum">
              <a:rPr lang="en-US" smtClean="0"/>
              <a:t>‹#›</a:t>
            </a:fld>
            <a:endParaRPr lang="en-US"/>
          </a:p>
        </p:txBody>
      </p:sp>
    </p:spTree>
    <p:extLst>
      <p:ext uri="{BB962C8B-B14F-4D97-AF65-F5344CB8AC3E}">
        <p14:creationId xmlns:p14="http://schemas.microsoft.com/office/powerpoint/2010/main" val="3738544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5583F-376C-40AE-9849-09070F0B5E51}"/>
              </a:ext>
            </a:extLst>
          </p:cNvPr>
          <p:cNvSpPr>
            <a:spLocks noGrp="1"/>
          </p:cNvSpPr>
          <p:nvPr>
            <p:ph type="title"/>
          </p:nvPr>
        </p:nvSpPr>
        <p:spPr>
          <a:xfrm>
            <a:off x="404309" y="2484470"/>
            <a:ext cx="7890425" cy="2130561"/>
          </a:xfrm>
        </p:spPr>
        <p:txBody>
          <a:bodyPr anchor="b">
            <a:normAutofit/>
          </a:bodyPr>
          <a:lstStyle/>
          <a:p>
            <a:r>
              <a:rPr lang="en-US" sz="3200" b="1" dirty="0">
                <a:solidFill>
                  <a:srgbClr val="002060"/>
                </a:solidFill>
                <a:latin typeface="Segoe UI" panose="020B0502040204020203" pitchFamily="34" charset="0"/>
                <a:cs typeface="Segoe UI" panose="020B0502040204020203" pitchFamily="34" charset="0"/>
              </a:rPr>
              <a:t>Parametric Analysis using Ansys Fluent</a:t>
            </a:r>
            <a:br>
              <a:rPr lang="en-US" sz="3200" b="1" dirty="0">
                <a:solidFill>
                  <a:srgbClr val="002060"/>
                </a:solidFill>
                <a:latin typeface="Segoe UI" panose="020B0502040204020203" pitchFamily="34" charset="0"/>
                <a:cs typeface="Segoe UI" panose="020B0502040204020203" pitchFamily="34" charset="0"/>
              </a:rPr>
            </a:br>
            <a:r>
              <a:rPr lang="en-US" sz="1800" dirty="0">
                <a:solidFill>
                  <a:srgbClr val="002060"/>
                </a:solidFill>
                <a:latin typeface="Segoe UI" panose="020B0502040204020203" pitchFamily="34" charset="0"/>
                <a:cs typeface="Segoe UI" panose="020B0502040204020203" pitchFamily="34" charset="0"/>
              </a:rPr>
              <a:t>Version: 2024R1</a:t>
            </a:r>
          </a:p>
        </p:txBody>
      </p:sp>
      <p:grpSp>
        <p:nvGrpSpPr>
          <p:cNvPr id="2" name="Group 1" descr="circles connected by lines">
            <a:extLst>
              <a:ext uri="{FF2B5EF4-FFF2-40B4-BE49-F238E27FC236}">
                <a16:creationId xmlns:a16="http://schemas.microsoft.com/office/drawing/2014/main" id="{698A0E4F-CFB4-48D6-8D5D-D7F7DD3198A1}"/>
              </a:ext>
            </a:extLst>
          </p:cNvPr>
          <p:cNvGrpSpPr/>
          <p:nvPr/>
        </p:nvGrpSpPr>
        <p:grpSpPr>
          <a:xfrm>
            <a:off x="6867728" y="1031132"/>
            <a:ext cx="4046706" cy="4853637"/>
            <a:chOff x="6867728" y="1031132"/>
            <a:chExt cx="4046706" cy="4853637"/>
          </a:xfrm>
        </p:grpSpPr>
        <p:cxnSp>
          <p:nvCxnSpPr>
            <p:cNvPr id="8" name="Straight Connector 7" descr="straight line">
              <a:extLst>
                <a:ext uri="{FF2B5EF4-FFF2-40B4-BE49-F238E27FC236}">
                  <a16:creationId xmlns:a16="http://schemas.microsoft.com/office/drawing/2014/main" id="{C765D672-336B-734D-801A-36CBB0354E18}"/>
                </a:ext>
              </a:extLst>
            </p:cNvPr>
            <p:cNvCxnSpPr>
              <a:cxnSpLocks/>
            </p:cNvCxnSpPr>
            <p:nvPr/>
          </p:nvCxnSpPr>
          <p:spPr>
            <a:xfrm>
              <a:off x="7988238" y="2801566"/>
              <a:ext cx="1330860" cy="748184"/>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descr="straight line">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val 5" descr="oval shape">
              <a:extLst>
                <a:ext uri="{FF2B5EF4-FFF2-40B4-BE49-F238E27FC236}">
                  <a16:creationId xmlns:a16="http://schemas.microsoft.com/office/drawing/2014/main" id="{9A66A37A-7FB5-194C-B2F8-BB77745D65B0}"/>
                </a:ext>
              </a:extLst>
            </p:cNvPr>
            <p:cNvSpPr/>
            <p:nvPr/>
          </p:nvSpPr>
          <p:spPr>
            <a:xfrm>
              <a:off x="6867728" y="1887166"/>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descr="oval shape">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oval shape">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descr="straight line">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val 10" descr="oval shape">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503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normAutofit fontScale="90000"/>
          </a:bodyPr>
          <a:lstStyle/>
          <a:p>
            <a:r>
              <a:rPr lang="en-US" sz="4000" dirty="0">
                <a:solidFill>
                  <a:srgbClr val="002060"/>
                </a:solidFill>
                <a:latin typeface="Segoe UI" panose="020B0502040204020203" pitchFamily="34" charset="0"/>
                <a:cs typeface="Segoe UI" panose="020B0502040204020203" pitchFamily="34" charset="0"/>
              </a:rPr>
              <a:t>Setup Design Point and Parametric Report</a:t>
            </a:r>
          </a:p>
        </p:txBody>
      </p:sp>
      <p:pic>
        <p:nvPicPr>
          <p:cNvPr id="6" name="Picture 5">
            <a:extLst>
              <a:ext uri="{FF2B5EF4-FFF2-40B4-BE49-F238E27FC236}">
                <a16:creationId xmlns:a16="http://schemas.microsoft.com/office/drawing/2014/main" id="{C16B3060-6FBD-B134-D8A3-C77157058A51}"/>
              </a:ext>
            </a:extLst>
          </p:cNvPr>
          <p:cNvPicPr>
            <a:picLocks noChangeAspect="1"/>
          </p:cNvPicPr>
          <p:nvPr/>
        </p:nvPicPr>
        <p:blipFill>
          <a:blip r:embed="rId2"/>
          <a:stretch>
            <a:fillRect/>
          </a:stretch>
        </p:blipFill>
        <p:spPr>
          <a:xfrm>
            <a:off x="444500" y="1361378"/>
            <a:ext cx="5273497" cy="1432684"/>
          </a:xfrm>
          <a:prstGeom prst="rect">
            <a:avLst/>
          </a:prstGeom>
        </p:spPr>
      </p:pic>
      <p:sp>
        <p:nvSpPr>
          <p:cNvPr id="7" name="Rectangle 6">
            <a:extLst>
              <a:ext uri="{FF2B5EF4-FFF2-40B4-BE49-F238E27FC236}">
                <a16:creationId xmlns:a16="http://schemas.microsoft.com/office/drawing/2014/main" id="{95C9CAEC-F1B5-EDE0-9969-5C7B3B962E40}"/>
              </a:ext>
            </a:extLst>
          </p:cNvPr>
          <p:cNvSpPr/>
          <p:nvPr/>
        </p:nvSpPr>
        <p:spPr>
          <a:xfrm>
            <a:off x="444500" y="1849120"/>
            <a:ext cx="1678940" cy="325120"/>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2A62618-D42A-1081-51E4-7103B81968AD}"/>
              </a:ext>
            </a:extLst>
          </p:cNvPr>
          <p:cNvSpPr/>
          <p:nvPr/>
        </p:nvSpPr>
        <p:spPr>
          <a:xfrm>
            <a:off x="444500" y="2397791"/>
            <a:ext cx="1678940" cy="325120"/>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B63AA75-E661-4356-C549-0D4EE47C140A}"/>
              </a:ext>
            </a:extLst>
          </p:cNvPr>
          <p:cNvCxnSpPr>
            <a:cxnSpLocks/>
            <a:stCxn id="7" idx="3"/>
          </p:cNvCxnSpPr>
          <p:nvPr/>
        </p:nvCxnSpPr>
        <p:spPr>
          <a:xfrm flipV="1">
            <a:off x="2123440" y="1986311"/>
            <a:ext cx="4434027" cy="2536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F77192-4BCA-3339-8EF5-26A093BC5867}"/>
              </a:ext>
            </a:extLst>
          </p:cNvPr>
          <p:cNvCxnSpPr>
            <a:cxnSpLocks/>
            <a:stCxn id="9" idx="2"/>
          </p:cNvCxnSpPr>
          <p:nvPr/>
        </p:nvCxnSpPr>
        <p:spPr>
          <a:xfrm>
            <a:off x="1283970" y="2722911"/>
            <a:ext cx="839470" cy="6604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5F5CDC6C-3B2A-9281-0D4E-B84EE26AE1D5}"/>
              </a:ext>
            </a:extLst>
          </p:cNvPr>
          <p:cNvPicPr>
            <a:picLocks noChangeAspect="1"/>
          </p:cNvPicPr>
          <p:nvPr/>
        </p:nvPicPr>
        <p:blipFill>
          <a:blip r:embed="rId3"/>
          <a:stretch>
            <a:fillRect/>
          </a:stretch>
        </p:blipFill>
        <p:spPr>
          <a:xfrm>
            <a:off x="6832128" y="1361378"/>
            <a:ext cx="1739266" cy="4277946"/>
          </a:xfrm>
          <a:prstGeom prst="rect">
            <a:avLst/>
          </a:prstGeom>
        </p:spPr>
      </p:pic>
      <p:pic>
        <p:nvPicPr>
          <p:cNvPr id="22" name="Picture 21">
            <a:extLst>
              <a:ext uri="{FF2B5EF4-FFF2-40B4-BE49-F238E27FC236}">
                <a16:creationId xmlns:a16="http://schemas.microsoft.com/office/drawing/2014/main" id="{775E9F61-D940-B30C-4054-CD28B7810D8C}"/>
              </a:ext>
            </a:extLst>
          </p:cNvPr>
          <p:cNvPicPr>
            <a:picLocks noChangeAspect="1"/>
          </p:cNvPicPr>
          <p:nvPr/>
        </p:nvPicPr>
        <p:blipFill>
          <a:blip r:embed="rId4"/>
          <a:stretch>
            <a:fillRect/>
          </a:stretch>
        </p:blipFill>
        <p:spPr>
          <a:xfrm>
            <a:off x="2231901" y="3196239"/>
            <a:ext cx="2011339" cy="3230520"/>
          </a:xfrm>
          <a:prstGeom prst="rect">
            <a:avLst/>
          </a:prstGeom>
        </p:spPr>
      </p:pic>
      <p:sp>
        <p:nvSpPr>
          <p:cNvPr id="24" name="TextBox 23">
            <a:extLst>
              <a:ext uri="{FF2B5EF4-FFF2-40B4-BE49-F238E27FC236}">
                <a16:creationId xmlns:a16="http://schemas.microsoft.com/office/drawing/2014/main" id="{3442202C-8DAE-86B7-DF33-79AA7EF2A2DB}"/>
              </a:ext>
            </a:extLst>
          </p:cNvPr>
          <p:cNvSpPr txBox="1"/>
          <p:nvPr/>
        </p:nvSpPr>
        <p:spPr>
          <a:xfrm>
            <a:off x="8768080" y="1625600"/>
            <a:ext cx="2979420" cy="1200329"/>
          </a:xfrm>
          <a:prstGeom prst="rect">
            <a:avLst/>
          </a:prstGeom>
          <a:noFill/>
        </p:spPr>
        <p:txBody>
          <a:bodyPr wrap="square" rtlCol="0">
            <a:spAutoFit/>
          </a:bodyPr>
          <a:lstStyle/>
          <a:p>
            <a:r>
              <a:rPr lang="en-US"/>
              <a:t>you can choose to include or exclude various portions of a typical simulation report</a:t>
            </a:r>
            <a:endParaRPr lang="en-US" dirty="0"/>
          </a:p>
        </p:txBody>
      </p:sp>
    </p:spTree>
    <p:extLst>
      <p:ext uri="{BB962C8B-B14F-4D97-AF65-F5344CB8AC3E}">
        <p14:creationId xmlns:p14="http://schemas.microsoft.com/office/powerpoint/2010/main" val="195125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lstStyle/>
          <a:p>
            <a:r>
              <a:rPr lang="en-US" sz="4000" dirty="0">
                <a:solidFill>
                  <a:srgbClr val="002060"/>
                </a:solidFill>
                <a:latin typeface="Segoe UI" panose="020B0502040204020203" pitchFamily="34" charset="0"/>
                <a:cs typeface="Segoe UI" panose="020B0502040204020203" pitchFamily="34" charset="0"/>
              </a:rPr>
              <a:t>Updating Design Point Solutions</a:t>
            </a:r>
          </a:p>
        </p:txBody>
      </p:sp>
      <p:pic>
        <p:nvPicPr>
          <p:cNvPr id="4" name="Picture 3">
            <a:extLst>
              <a:ext uri="{FF2B5EF4-FFF2-40B4-BE49-F238E27FC236}">
                <a16:creationId xmlns:a16="http://schemas.microsoft.com/office/drawing/2014/main" id="{AA83547E-3F85-9488-8A8A-64F14A89B46D}"/>
              </a:ext>
            </a:extLst>
          </p:cNvPr>
          <p:cNvPicPr>
            <a:picLocks noChangeAspect="1"/>
          </p:cNvPicPr>
          <p:nvPr/>
        </p:nvPicPr>
        <p:blipFill>
          <a:blip r:embed="rId2"/>
          <a:stretch>
            <a:fillRect/>
          </a:stretch>
        </p:blipFill>
        <p:spPr>
          <a:xfrm>
            <a:off x="520527" y="1314267"/>
            <a:ext cx="3977985" cy="1409822"/>
          </a:xfrm>
          <a:prstGeom prst="rect">
            <a:avLst/>
          </a:prstGeom>
        </p:spPr>
      </p:pic>
      <p:sp>
        <p:nvSpPr>
          <p:cNvPr id="7" name="Oval 6">
            <a:extLst>
              <a:ext uri="{FF2B5EF4-FFF2-40B4-BE49-F238E27FC236}">
                <a16:creationId xmlns:a16="http://schemas.microsoft.com/office/drawing/2014/main" id="{B77C4AFA-888F-65E3-4320-138AA9F7C2D0}"/>
              </a:ext>
            </a:extLst>
          </p:cNvPr>
          <p:cNvSpPr/>
          <p:nvPr/>
        </p:nvSpPr>
        <p:spPr>
          <a:xfrm>
            <a:off x="1402080" y="2153920"/>
            <a:ext cx="904240" cy="488889"/>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29067AA-6C8B-8F93-DC3E-9BC9F99ACD73}"/>
              </a:ext>
            </a:extLst>
          </p:cNvPr>
          <p:cNvSpPr txBox="1"/>
          <p:nvPr/>
        </p:nvSpPr>
        <p:spPr>
          <a:xfrm>
            <a:off x="5008879" y="1314267"/>
            <a:ext cx="4582591" cy="1200329"/>
          </a:xfrm>
          <a:prstGeom prst="rect">
            <a:avLst/>
          </a:prstGeom>
          <a:noFill/>
        </p:spPr>
        <p:txBody>
          <a:bodyPr wrap="square" rtlCol="0">
            <a:spAutoFit/>
          </a:bodyPr>
          <a:lstStyle/>
          <a:p>
            <a:r>
              <a:rPr lang="en-US" dirty="0"/>
              <a:t>As the calculations for each design point progresses, information is printed to the console and the Status column in the Design Point Table updates accordingly.</a:t>
            </a:r>
          </a:p>
        </p:txBody>
      </p:sp>
      <p:pic>
        <p:nvPicPr>
          <p:cNvPr id="12" name="Picture 11">
            <a:extLst>
              <a:ext uri="{FF2B5EF4-FFF2-40B4-BE49-F238E27FC236}">
                <a16:creationId xmlns:a16="http://schemas.microsoft.com/office/drawing/2014/main" id="{B867521B-B3FE-2E59-2A50-00C13EFBF6DE}"/>
              </a:ext>
            </a:extLst>
          </p:cNvPr>
          <p:cNvPicPr>
            <a:picLocks noChangeAspect="1"/>
          </p:cNvPicPr>
          <p:nvPr/>
        </p:nvPicPr>
        <p:blipFill>
          <a:blip r:embed="rId3"/>
          <a:stretch>
            <a:fillRect/>
          </a:stretch>
        </p:blipFill>
        <p:spPr>
          <a:xfrm>
            <a:off x="1042268" y="3116478"/>
            <a:ext cx="9274344" cy="2453853"/>
          </a:xfrm>
          <a:prstGeom prst="rect">
            <a:avLst/>
          </a:prstGeom>
        </p:spPr>
      </p:pic>
      <p:sp>
        <p:nvSpPr>
          <p:cNvPr id="2" name="Rectangle 1">
            <a:extLst>
              <a:ext uri="{FF2B5EF4-FFF2-40B4-BE49-F238E27FC236}">
                <a16:creationId xmlns:a16="http://schemas.microsoft.com/office/drawing/2014/main" id="{14F834D5-94ED-C703-E3DE-AFBD6706114E}"/>
              </a:ext>
            </a:extLst>
          </p:cNvPr>
          <p:cNvSpPr/>
          <p:nvPr/>
        </p:nvSpPr>
        <p:spPr>
          <a:xfrm>
            <a:off x="9180945" y="3842327"/>
            <a:ext cx="1256146" cy="1560946"/>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5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normAutofit/>
          </a:bodyPr>
          <a:lstStyle/>
          <a:p>
            <a:r>
              <a:rPr lang="en-US" sz="4000" dirty="0">
                <a:solidFill>
                  <a:srgbClr val="002060"/>
                </a:solidFill>
                <a:latin typeface="Segoe UI" panose="020B0502040204020203" pitchFamily="34" charset="0"/>
                <a:cs typeface="Segoe UI" panose="020B0502040204020203" pitchFamily="34" charset="0"/>
              </a:rPr>
              <a:t>Updating Design Point </a:t>
            </a:r>
            <a:r>
              <a:rPr lang="en-US" sz="4000" dirty="0" err="1">
                <a:solidFill>
                  <a:srgbClr val="002060"/>
                </a:solidFill>
                <a:latin typeface="Segoe UI" panose="020B0502040204020203" pitchFamily="34" charset="0"/>
                <a:cs typeface="Segoe UI" panose="020B0502040204020203" pitchFamily="34" charset="0"/>
              </a:rPr>
              <a:t>Solutionsitions</a:t>
            </a:r>
            <a:endParaRPr lang="en-US" sz="4000" dirty="0">
              <a:solidFill>
                <a:srgbClr val="002060"/>
              </a:solidFill>
              <a:latin typeface="Segoe UI" panose="020B0502040204020203" pitchFamily="34" charset="0"/>
              <a:cs typeface="Segoe UI" panose="020B0502040204020203" pitchFamily="34" charset="0"/>
            </a:endParaRPr>
          </a:p>
        </p:txBody>
      </p:sp>
      <p:pic>
        <p:nvPicPr>
          <p:cNvPr id="9" name="Picture 8" descr="A screenshot of a computer&#10;&#10;Description automatically generated">
            <a:extLst>
              <a:ext uri="{FF2B5EF4-FFF2-40B4-BE49-F238E27FC236}">
                <a16:creationId xmlns:a16="http://schemas.microsoft.com/office/drawing/2014/main" id="{A4F7740B-75BE-8056-4246-4E607AB3C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920" y="1321235"/>
            <a:ext cx="8135232" cy="5106156"/>
          </a:xfrm>
          <a:prstGeom prst="rect">
            <a:avLst/>
          </a:prstGeom>
        </p:spPr>
      </p:pic>
      <p:sp>
        <p:nvSpPr>
          <p:cNvPr id="2" name="TextBox 1">
            <a:extLst>
              <a:ext uri="{FF2B5EF4-FFF2-40B4-BE49-F238E27FC236}">
                <a16:creationId xmlns:a16="http://schemas.microsoft.com/office/drawing/2014/main" id="{C79A5B51-E798-79FD-269C-4202A7E0DA4A}"/>
              </a:ext>
            </a:extLst>
          </p:cNvPr>
          <p:cNvSpPr txBox="1"/>
          <p:nvPr/>
        </p:nvSpPr>
        <p:spPr>
          <a:xfrm>
            <a:off x="554182" y="1533236"/>
            <a:ext cx="2475345" cy="1754326"/>
          </a:xfrm>
          <a:prstGeom prst="rect">
            <a:avLst/>
          </a:prstGeom>
          <a:noFill/>
        </p:spPr>
        <p:txBody>
          <a:bodyPr wrap="square" rtlCol="0">
            <a:spAutoFit/>
          </a:bodyPr>
          <a:lstStyle/>
          <a:p>
            <a:r>
              <a:rPr lang="en-US" dirty="0"/>
              <a:t>Select and view either of these metrics &gt; (Transcripts , Monitors, Residuals) for any Data point under study.</a:t>
            </a:r>
          </a:p>
        </p:txBody>
      </p:sp>
      <p:sp>
        <p:nvSpPr>
          <p:cNvPr id="4" name="Rectangle 3">
            <a:extLst>
              <a:ext uri="{FF2B5EF4-FFF2-40B4-BE49-F238E27FC236}">
                <a16:creationId xmlns:a16="http://schemas.microsoft.com/office/drawing/2014/main" id="{21E140D7-4A5B-7F0C-AA55-397C64F6783B}"/>
              </a:ext>
            </a:extLst>
          </p:cNvPr>
          <p:cNvSpPr/>
          <p:nvPr/>
        </p:nvSpPr>
        <p:spPr>
          <a:xfrm>
            <a:off x="5523345" y="2983345"/>
            <a:ext cx="951346" cy="581891"/>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1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867900" cy="640080"/>
          </a:xfrm>
        </p:spPr>
        <p:txBody>
          <a:bodyPr>
            <a:normAutofit fontScale="90000"/>
          </a:bodyPr>
          <a:lstStyle/>
          <a:p>
            <a:r>
              <a:rPr lang="en-US" sz="4000" dirty="0">
                <a:solidFill>
                  <a:srgbClr val="002060"/>
                </a:solidFill>
                <a:latin typeface="Segoe UI" panose="020B0502040204020203" pitchFamily="34" charset="0"/>
                <a:cs typeface="Segoe UI" panose="020B0502040204020203" pitchFamily="34" charset="0"/>
              </a:rPr>
              <a:t>Generate Design Point and Parametric Report</a:t>
            </a:r>
          </a:p>
        </p:txBody>
      </p:sp>
      <p:pic>
        <p:nvPicPr>
          <p:cNvPr id="4" name="Picture 3">
            <a:extLst>
              <a:ext uri="{FF2B5EF4-FFF2-40B4-BE49-F238E27FC236}">
                <a16:creationId xmlns:a16="http://schemas.microsoft.com/office/drawing/2014/main" id="{8A5F334B-A3F2-DF70-C33A-89D46713EC43}"/>
              </a:ext>
            </a:extLst>
          </p:cNvPr>
          <p:cNvPicPr>
            <a:picLocks noChangeAspect="1"/>
          </p:cNvPicPr>
          <p:nvPr/>
        </p:nvPicPr>
        <p:blipFill>
          <a:blip r:embed="rId2"/>
          <a:stretch>
            <a:fillRect/>
          </a:stretch>
        </p:blipFill>
        <p:spPr>
          <a:xfrm>
            <a:off x="444500" y="1449181"/>
            <a:ext cx="2072751" cy="4780898"/>
          </a:xfrm>
          <a:prstGeom prst="rect">
            <a:avLst/>
          </a:prstGeom>
        </p:spPr>
      </p:pic>
      <p:pic>
        <p:nvPicPr>
          <p:cNvPr id="6" name="Picture 5">
            <a:extLst>
              <a:ext uri="{FF2B5EF4-FFF2-40B4-BE49-F238E27FC236}">
                <a16:creationId xmlns:a16="http://schemas.microsoft.com/office/drawing/2014/main" id="{2277EE51-2E77-57ED-24E1-AC3E9C525796}"/>
              </a:ext>
            </a:extLst>
          </p:cNvPr>
          <p:cNvPicPr>
            <a:picLocks noChangeAspect="1"/>
          </p:cNvPicPr>
          <p:nvPr/>
        </p:nvPicPr>
        <p:blipFill>
          <a:blip r:embed="rId3"/>
          <a:stretch>
            <a:fillRect/>
          </a:stretch>
        </p:blipFill>
        <p:spPr>
          <a:xfrm>
            <a:off x="8879555" y="1420874"/>
            <a:ext cx="1994008" cy="4752591"/>
          </a:xfrm>
          <a:prstGeom prst="rect">
            <a:avLst/>
          </a:prstGeom>
        </p:spPr>
      </p:pic>
      <p:pic>
        <p:nvPicPr>
          <p:cNvPr id="5" name="Picture 4">
            <a:extLst>
              <a:ext uri="{FF2B5EF4-FFF2-40B4-BE49-F238E27FC236}">
                <a16:creationId xmlns:a16="http://schemas.microsoft.com/office/drawing/2014/main" id="{203707B3-77FC-6A3F-2BAB-7F2D9F7434AC}"/>
              </a:ext>
            </a:extLst>
          </p:cNvPr>
          <p:cNvPicPr>
            <a:picLocks noChangeAspect="1"/>
          </p:cNvPicPr>
          <p:nvPr/>
        </p:nvPicPr>
        <p:blipFill>
          <a:blip r:embed="rId4"/>
          <a:stretch>
            <a:fillRect/>
          </a:stretch>
        </p:blipFill>
        <p:spPr>
          <a:xfrm>
            <a:off x="3488143" y="4060693"/>
            <a:ext cx="4403754" cy="2400190"/>
          </a:xfrm>
          <a:prstGeom prst="rect">
            <a:avLst/>
          </a:prstGeom>
        </p:spPr>
      </p:pic>
      <p:pic>
        <p:nvPicPr>
          <p:cNvPr id="8" name="Picture 7">
            <a:extLst>
              <a:ext uri="{FF2B5EF4-FFF2-40B4-BE49-F238E27FC236}">
                <a16:creationId xmlns:a16="http://schemas.microsoft.com/office/drawing/2014/main" id="{D334FEA5-D9D4-8C5C-3421-6EC5FB933F45}"/>
              </a:ext>
            </a:extLst>
          </p:cNvPr>
          <p:cNvPicPr>
            <a:picLocks noChangeAspect="1"/>
          </p:cNvPicPr>
          <p:nvPr/>
        </p:nvPicPr>
        <p:blipFill>
          <a:blip r:embed="rId5"/>
          <a:stretch>
            <a:fillRect/>
          </a:stretch>
        </p:blipFill>
        <p:spPr>
          <a:xfrm>
            <a:off x="3488759" y="1369894"/>
            <a:ext cx="4411521" cy="2391594"/>
          </a:xfrm>
          <a:prstGeom prst="rect">
            <a:avLst/>
          </a:prstGeom>
        </p:spPr>
      </p:pic>
      <p:sp>
        <p:nvSpPr>
          <p:cNvPr id="9" name="Arrow: Right 8">
            <a:extLst>
              <a:ext uri="{FF2B5EF4-FFF2-40B4-BE49-F238E27FC236}">
                <a16:creationId xmlns:a16="http://schemas.microsoft.com/office/drawing/2014/main" id="{E22A0CEC-B21F-C81C-D5FF-832D877A5B1E}"/>
              </a:ext>
            </a:extLst>
          </p:cNvPr>
          <p:cNvSpPr/>
          <p:nvPr/>
        </p:nvSpPr>
        <p:spPr>
          <a:xfrm>
            <a:off x="2604655" y="2041236"/>
            <a:ext cx="720436" cy="452582"/>
          </a:xfrm>
          <a:prstGeom prst="rightArrow">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5DEDE9D2-B6B4-9C7B-9FD3-0986B4DC06EC}"/>
              </a:ext>
            </a:extLst>
          </p:cNvPr>
          <p:cNvSpPr/>
          <p:nvPr/>
        </p:nvSpPr>
        <p:spPr>
          <a:xfrm rot="10800000">
            <a:off x="8025508" y="5034497"/>
            <a:ext cx="720436" cy="452582"/>
          </a:xfrm>
          <a:prstGeom prst="rightArrow">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05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867900" cy="640080"/>
          </a:xfrm>
        </p:spPr>
        <p:txBody>
          <a:bodyPr>
            <a:normAutofit/>
          </a:bodyPr>
          <a:lstStyle/>
          <a:p>
            <a:r>
              <a:rPr lang="en-US" sz="4000" dirty="0">
                <a:solidFill>
                  <a:srgbClr val="002060"/>
                </a:solidFill>
                <a:latin typeface="Segoe UI" panose="020B0502040204020203" pitchFamily="34" charset="0"/>
                <a:cs typeface="Segoe UI" panose="020B0502040204020203" pitchFamily="34" charset="0"/>
              </a:rPr>
              <a:t>Compare Design Point Results</a:t>
            </a:r>
          </a:p>
        </p:txBody>
      </p:sp>
      <p:sp>
        <p:nvSpPr>
          <p:cNvPr id="2" name="TextBox 1">
            <a:extLst>
              <a:ext uri="{FF2B5EF4-FFF2-40B4-BE49-F238E27FC236}">
                <a16:creationId xmlns:a16="http://schemas.microsoft.com/office/drawing/2014/main" id="{7D92A9BB-EC6B-E4F4-AABC-7D6FAEF01322}"/>
              </a:ext>
            </a:extLst>
          </p:cNvPr>
          <p:cNvSpPr txBox="1"/>
          <p:nvPr/>
        </p:nvSpPr>
        <p:spPr>
          <a:xfrm>
            <a:off x="544945" y="1274618"/>
            <a:ext cx="7564582" cy="369332"/>
          </a:xfrm>
          <a:prstGeom prst="rect">
            <a:avLst/>
          </a:prstGeom>
          <a:noFill/>
        </p:spPr>
        <p:txBody>
          <a:bodyPr wrap="square" rtlCol="0">
            <a:spAutoFit/>
          </a:bodyPr>
          <a:lstStyle/>
          <a:p>
            <a:r>
              <a:rPr lang="en-US" dirty="0"/>
              <a:t>Open parametric Reports &gt; Contours section </a:t>
            </a:r>
          </a:p>
        </p:txBody>
      </p:sp>
      <p:pic>
        <p:nvPicPr>
          <p:cNvPr id="11" name="Picture 10">
            <a:extLst>
              <a:ext uri="{FF2B5EF4-FFF2-40B4-BE49-F238E27FC236}">
                <a16:creationId xmlns:a16="http://schemas.microsoft.com/office/drawing/2014/main" id="{7A13128F-7F61-CA23-1F10-5D9EFECCA99A}"/>
              </a:ext>
            </a:extLst>
          </p:cNvPr>
          <p:cNvPicPr>
            <a:picLocks noChangeAspect="1"/>
          </p:cNvPicPr>
          <p:nvPr/>
        </p:nvPicPr>
        <p:blipFill>
          <a:blip r:embed="rId2"/>
          <a:stretch>
            <a:fillRect/>
          </a:stretch>
        </p:blipFill>
        <p:spPr>
          <a:xfrm>
            <a:off x="678448" y="1757464"/>
            <a:ext cx="4327662" cy="3011351"/>
          </a:xfrm>
          <a:prstGeom prst="rect">
            <a:avLst/>
          </a:prstGeom>
        </p:spPr>
      </p:pic>
      <p:sp>
        <p:nvSpPr>
          <p:cNvPr id="12" name="TextBox 11">
            <a:extLst>
              <a:ext uri="{FF2B5EF4-FFF2-40B4-BE49-F238E27FC236}">
                <a16:creationId xmlns:a16="http://schemas.microsoft.com/office/drawing/2014/main" id="{77752A08-C7F0-29BB-8D02-9A7AADB9BFD6}"/>
              </a:ext>
            </a:extLst>
          </p:cNvPr>
          <p:cNvSpPr txBox="1"/>
          <p:nvPr/>
        </p:nvSpPr>
        <p:spPr>
          <a:xfrm>
            <a:off x="678447" y="5153891"/>
            <a:ext cx="4327661" cy="646331"/>
          </a:xfrm>
          <a:prstGeom prst="rect">
            <a:avLst/>
          </a:prstGeom>
          <a:noFill/>
        </p:spPr>
        <p:txBody>
          <a:bodyPr wrap="square" rtlCol="0">
            <a:spAutoFit/>
          </a:bodyPr>
          <a:lstStyle/>
          <a:p>
            <a:r>
              <a:rPr lang="en-US" dirty="0"/>
              <a:t>Slide the slider to see results at different design points</a:t>
            </a:r>
          </a:p>
        </p:txBody>
      </p:sp>
      <p:pic>
        <p:nvPicPr>
          <p:cNvPr id="16" name="Picture 15">
            <a:extLst>
              <a:ext uri="{FF2B5EF4-FFF2-40B4-BE49-F238E27FC236}">
                <a16:creationId xmlns:a16="http://schemas.microsoft.com/office/drawing/2014/main" id="{DCC8E172-8735-02C5-903A-BD4CAE32EE69}"/>
              </a:ext>
            </a:extLst>
          </p:cNvPr>
          <p:cNvPicPr>
            <a:picLocks noChangeAspect="1"/>
          </p:cNvPicPr>
          <p:nvPr/>
        </p:nvPicPr>
        <p:blipFill>
          <a:blip r:embed="rId3"/>
          <a:stretch>
            <a:fillRect/>
          </a:stretch>
        </p:blipFill>
        <p:spPr>
          <a:xfrm>
            <a:off x="8719442" y="1387909"/>
            <a:ext cx="2914600" cy="1836748"/>
          </a:xfrm>
          <a:prstGeom prst="rect">
            <a:avLst/>
          </a:prstGeom>
        </p:spPr>
      </p:pic>
      <p:pic>
        <p:nvPicPr>
          <p:cNvPr id="18" name="Picture 17">
            <a:extLst>
              <a:ext uri="{FF2B5EF4-FFF2-40B4-BE49-F238E27FC236}">
                <a16:creationId xmlns:a16="http://schemas.microsoft.com/office/drawing/2014/main" id="{7BCAB6FF-9E07-4AB7-3501-6E257E4F213E}"/>
              </a:ext>
            </a:extLst>
          </p:cNvPr>
          <p:cNvPicPr>
            <a:picLocks noChangeAspect="1"/>
          </p:cNvPicPr>
          <p:nvPr/>
        </p:nvPicPr>
        <p:blipFill>
          <a:blip r:embed="rId4"/>
          <a:stretch>
            <a:fillRect/>
          </a:stretch>
        </p:blipFill>
        <p:spPr>
          <a:xfrm>
            <a:off x="5728592" y="1387909"/>
            <a:ext cx="2914600" cy="1823456"/>
          </a:xfrm>
          <a:prstGeom prst="rect">
            <a:avLst/>
          </a:prstGeom>
        </p:spPr>
      </p:pic>
      <p:pic>
        <p:nvPicPr>
          <p:cNvPr id="20" name="Picture 19">
            <a:extLst>
              <a:ext uri="{FF2B5EF4-FFF2-40B4-BE49-F238E27FC236}">
                <a16:creationId xmlns:a16="http://schemas.microsoft.com/office/drawing/2014/main" id="{4522D09D-F290-C04D-1821-5E4A40B3105B}"/>
              </a:ext>
            </a:extLst>
          </p:cNvPr>
          <p:cNvPicPr>
            <a:picLocks noChangeAspect="1"/>
          </p:cNvPicPr>
          <p:nvPr/>
        </p:nvPicPr>
        <p:blipFill>
          <a:blip r:embed="rId5"/>
          <a:stretch>
            <a:fillRect/>
          </a:stretch>
        </p:blipFill>
        <p:spPr>
          <a:xfrm>
            <a:off x="5702729" y="3528585"/>
            <a:ext cx="2940463" cy="1823457"/>
          </a:xfrm>
          <a:prstGeom prst="rect">
            <a:avLst/>
          </a:prstGeom>
        </p:spPr>
      </p:pic>
      <p:pic>
        <p:nvPicPr>
          <p:cNvPr id="22" name="Picture 21">
            <a:extLst>
              <a:ext uri="{FF2B5EF4-FFF2-40B4-BE49-F238E27FC236}">
                <a16:creationId xmlns:a16="http://schemas.microsoft.com/office/drawing/2014/main" id="{099BC4EE-4A49-6B57-7C20-3ABB10448141}"/>
              </a:ext>
            </a:extLst>
          </p:cNvPr>
          <p:cNvPicPr>
            <a:picLocks noChangeAspect="1"/>
          </p:cNvPicPr>
          <p:nvPr/>
        </p:nvPicPr>
        <p:blipFill>
          <a:blip r:embed="rId6"/>
          <a:stretch>
            <a:fillRect/>
          </a:stretch>
        </p:blipFill>
        <p:spPr>
          <a:xfrm>
            <a:off x="8719442" y="3511194"/>
            <a:ext cx="2940463" cy="1834554"/>
          </a:xfrm>
          <a:prstGeom prst="rect">
            <a:avLst/>
          </a:prstGeom>
        </p:spPr>
      </p:pic>
    </p:spTree>
    <p:extLst>
      <p:ext uri="{BB962C8B-B14F-4D97-AF65-F5344CB8AC3E}">
        <p14:creationId xmlns:p14="http://schemas.microsoft.com/office/powerpoint/2010/main" val="2467464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867900" cy="640080"/>
          </a:xfrm>
        </p:spPr>
        <p:txBody>
          <a:bodyPr>
            <a:normAutofit/>
          </a:bodyPr>
          <a:lstStyle/>
          <a:p>
            <a:r>
              <a:rPr lang="en-US" sz="4000" dirty="0">
                <a:solidFill>
                  <a:srgbClr val="002060"/>
                </a:solidFill>
                <a:latin typeface="Segoe UI" panose="020B0502040204020203" pitchFamily="34" charset="0"/>
                <a:cs typeface="Segoe UI" panose="020B0502040204020203" pitchFamily="34" charset="0"/>
              </a:rPr>
              <a:t>Compare Design Point Results</a:t>
            </a:r>
          </a:p>
        </p:txBody>
      </p:sp>
      <p:sp>
        <p:nvSpPr>
          <p:cNvPr id="2" name="TextBox 1">
            <a:extLst>
              <a:ext uri="{FF2B5EF4-FFF2-40B4-BE49-F238E27FC236}">
                <a16:creationId xmlns:a16="http://schemas.microsoft.com/office/drawing/2014/main" id="{7D92A9BB-EC6B-E4F4-AABC-7D6FAEF01322}"/>
              </a:ext>
            </a:extLst>
          </p:cNvPr>
          <p:cNvSpPr txBox="1"/>
          <p:nvPr/>
        </p:nvSpPr>
        <p:spPr>
          <a:xfrm>
            <a:off x="544945" y="1274618"/>
            <a:ext cx="7564582" cy="369332"/>
          </a:xfrm>
          <a:prstGeom prst="rect">
            <a:avLst/>
          </a:prstGeom>
          <a:noFill/>
        </p:spPr>
        <p:txBody>
          <a:bodyPr wrap="square" rtlCol="0">
            <a:spAutoFit/>
          </a:bodyPr>
          <a:lstStyle/>
          <a:p>
            <a:r>
              <a:rPr lang="en-US" dirty="0"/>
              <a:t>Open parametric Reports &gt; Contours section  </a:t>
            </a:r>
          </a:p>
        </p:txBody>
      </p:sp>
      <p:sp>
        <p:nvSpPr>
          <p:cNvPr id="6" name="TextBox 5">
            <a:extLst>
              <a:ext uri="{FF2B5EF4-FFF2-40B4-BE49-F238E27FC236}">
                <a16:creationId xmlns:a16="http://schemas.microsoft.com/office/drawing/2014/main" id="{48E8A6FA-1505-DBEC-5577-66DF3C371E93}"/>
              </a:ext>
            </a:extLst>
          </p:cNvPr>
          <p:cNvSpPr txBox="1"/>
          <p:nvPr/>
        </p:nvSpPr>
        <p:spPr>
          <a:xfrm>
            <a:off x="526107" y="5138703"/>
            <a:ext cx="2927927" cy="923330"/>
          </a:xfrm>
          <a:prstGeom prst="rect">
            <a:avLst/>
          </a:prstGeom>
          <a:noFill/>
          <a:ln>
            <a:solidFill>
              <a:schemeClr val="tx1"/>
            </a:solidFill>
          </a:ln>
        </p:spPr>
        <p:txBody>
          <a:bodyPr wrap="square" rtlCol="0">
            <a:spAutoFit/>
          </a:bodyPr>
          <a:lstStyle/>
          <a:p>
            <a:r>
              <a:rPr lang="en-US" dirty="0"/>
              <a:t>Select Comparison Contours to compare two different design points</a:t>
            </a:r>
          </a:p>
        </p:txBody>
      </p:sp>
      <p:pic>
        <p:nvPicPr>
          <p:cNvPr id="8" name="Picture 7">
            <a:extLst>
              <a:ext uri="{FF2B5EF4-FFF2-40B4-BE49-F238E27FC236}">
                <a16:creationId xmlns:a16="http://schemas.microsoft.com/office/drawing/2014/main" id="{C016A817-0A81-3E29-CE58-105E4443089F}"/>
              </a:ext>
            </a:extLst>
          </p:cNvPr>
          <p:cNvPicPr>
            <a:picLocks noChangeAspect="1"/>
          </p:cNvPicPr>
          <p:nvPr/>
        </p:nvPicPr>
        <p:blipFill>
          <a:blip r:embed="rId2"/>
          <a:stretch>
            <a:fillRect/>
          </a:stretch>
        </p:blipFill>
        <p:spPr>
          <a:xfrm>
            <a:off x="544945" y="1847879"/>
            <a:ext cx="3897746" cy="3082277"/>
          </a:xfrm>
          <a:prstGeom prst="rect">
            <a:avLst/>
          </a:prstGeom>
        </p:spPr>
      </p:pic>
      <p:pic>
        <p:nvPicPr>
          <p:cNvPr id="10" name="Picture 9">
            <a:extLst>
              <a:ext uri="{FF2B5EF4-FFF2-40B4-BE49-F238E27FC236}">
                <a16:creationId xmlns:a16="http://schemas.microsoft.com/office/drawing/2014/main" id="{331AA2E7-2AE7-BCE1-0EB1-B1D0C195DD0B}"/>
              </a:ext>
            </a:extLst>
          </p:cNvPr>
          <p:cNvPicPr>
            <a:picLocks noChangeAspect="1"/>
          </p:cNvPicPr>
          <p:nvPr/>
        </p:nvPicPr>
        <p:blipFill>
          <a:blip r:embed="rId3"/>
          <a:stretch>
            <a:fillRect/>
          </a:stretch>
        </p:blipFill>
        <p:spPr>
          <a:xfrm>
            <a:off x="5458325" y="1304738"/>
            <a:ext cx="6253751" cy="4757295"/>
          </a:xfrm>
          <a:prstGeom prst="rect">
            <a:avLst/>
          </a:prstGeom>
        </p:spPr>
      </p:pic>
      <p:sp>
        <p:nvSpPr>
          <p:cNvPr id="13" name="Oval 12">
            <a:extLst>
              <a:ext uri="{FF2B5EF4-FFF2-40B4-BE49-F238E27FC236}">
                <a16:creationId xmlns:a16="http://schemas.microsoft.com/office/drawing/2014/main" id="{31370AA9-4EB6-B6CC-1F9C-5BE6DD6B1F2F}"/>
              </a:ext>
            </a:extLst>
          </p:cNvPr>
          <p:cNvSpPr/>
          <p:nvPr/>
        </p:nvSpPr>
        <p:spPr>
          <a:xfrm>
            <a:off x="6511636" y="1255355"/>
            <a:ext cx="1339273" cy="388595"/>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03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867900" cy="640080"/>
          </a:xfrm>
        </p:spPr>
        <p:txBody>
          <a:bodyPr>
            <a:normAutofit/>
          </a:bodyPr>
          <a:lstStyle/>
          <a:p>
            <a:r>
              <a:rPr lang="en-US" sz="4000" dirty="0">
                <a:solidFill>
                  <a:srgbClr val="002060"/>
                </a:solidFill>
                <a:latin typeface="Segoe UI" panose="020B0502040204020203" pitchFamily="34" charset="0"/>
                <a:cs typeface="Segoe UI" panose="020B0502040204020203" pitchFamily="34" charset="0"/>
              </a:rPr>
              <a:t>Compare Design Point Results</a:t>
            </a:r>
          </a:p>
        </p:txBody>
      </p:sp>
      <p:sp>
        <p:nvSpPr>
          <p:cNvPr id="2" name="TextBox 1">
            <a:extLst>
              <a:ext uri="{FF2B5EF4-FFF2-40B4-BE49-F238E27FC236}">
                <a16:creationId xmlns:a16="http://schemas.microsoft.com/office/drawing/2014/main" id="{7D92A9BB-EC6B-E4F4-AABC-7D6FAEF01322}"/>
              </a:ext>
            </a:extLst>
          </p:cNvPr>
          <p:cNvSpPr txBox="1"/>
          <p:nvPr/>
        </p:nvSpPr>
        <p:spPr>
          <a:xfrm>
            <a:off x="544944" y="1274618"/>
            <a:ext cx="9867900" cy="369332"/>
          </a:xfrm>
          <a:prstGeom prst="rect">
            <a:avLst/>
          </a:prstGeom>
          <a:noFill/>
        </p:spPr>
        <p:txBody>
          <a:bodyPr wrap="square" rtlCol="0">
            <a:spAutoFit/>
          </a:bodyPr>
          <a:lstStyle/>
          <a:p>
            <a:r>
              <a:rPr lang="en-US" dirty="0"/>
              <a:t>Select Comparison plots to plot input and outputs variables as they vary with each other</a:t>
            </a:r>
          </a:p>
        </p:txBody>
      </p:sp>
      <p:pic>
        <p:nvPicPr>
          <p:cNvPr id="5" name="Picture 4">
            <a:extLst>
              <a:ext uri="{FF2B5EF4-FFF2-40B4-BE49-F238E27FC236}">
                <a16:creationId xmlns:a16="http://schemas.microsoft.com/office/drawing/2014/main" id="{1F488173-C466-6CA0-8D0E-4C6C7E57266A}"/>
              </a:ext>
            </a:extLst>
          </p:cNvPr>
          <p:cNvPicPr>
            <a:picLocks noChangeAspect="1"/>
          </p:cNvPicPr>
          <p:nvPr/>
        </p:nvPicPr>
        <p:blipFill>
          <a:blip r:embed="rId2"/>
          <a:stretch>
            <a:fillRect/>
          </a:stretch>
        </p:blipFill>
        <p:spPr>
          <a:xfrm>
            <a:off x="544944" y="1847879"/>
            <a:ext cx="5728013" cy="1366376"/>
          </a:xfrm>
          <a:prstGeom prst="rect">
            <a:avLst/>
          </a:prstGeom>
        </p:spPr>
      </p:pic>
      <p:pic>
        <p:nvPicPr>
          <p:cNvPr id="9" name="Picture 8">
            <a:extLst>
              <a:ext uri="{FF2B5EF4-FFF2-40B4-BE49-F238E27FC236}">
                <a16:creationId xmlns:a16="http://schemas.microsoft.com/office/drawing/2014/main" id="{A14C5BC7-E989-B0E0-D167-A1B6A837112A}"/>
              </a:ext>
            </a:extLst>
          </p:cNvPr>
          <p:cNvPicPr>
            <a:picLocks noChangeAspect="1"/>
          </p:cNvPicPr>
          <p:nvPr/>
        </p:nvPicPr>
        <p:blipFill>
          <a:blip r:embed="rId3"/>
          <a:stretch>
            <a:fillRect/>
          </a:stretch>
        </p:blipFill>
        <p:spPr>
          <a:xfrm>
            <a:off x="1135320" y="3470564"/>
            <a:ext cx="1386960" cy="1676545"/>
          </a:xfrm>
          <a:prstGeom prst="rect">
            <a:avLst/>
          </a:prstGeom>
        </p:spPr>
      </p:pic>
      <p:pic>
        <p:nvPicPr>
          <p:cNvPr id="12" name="Picture 11">
            <a:extLst>
              <a:ext uri="{FF2B5EF4-FFF2-40B4-BE49-F238E27FC236}">
                <a16:creationId xmlns:a16="http://schemas.microsoft.com/office/drawing/2014/main" id="{EB62C6AE-59A3-BFF8-E7BB-05F59BC11896}"/>
              </a:ext>
            </a:extLst>
          </p:cNvPr>
          <p:cNvPicPr>
            <a:picLocks noChangeAspect="1"/>
          </p:cNvPicPr>
          <p:nvPr/>
        </p:nvPicPr>
        <p:blipFill>
          <a:blip r:embed="rId4"/>
          <a:stretch>
            <a:fillRect/>
          </a:stretch>
        </p:blipFill>
        <p:spPr>
          <a:xfrm>
            <a:off x="3572849" y="3418184"/>
            <a:ext cx="8131245" cy="2766300"/>
          </a:xfrm>
          <a:prstGeom prst="rect">
            <a:avLst/>
          </a:prstGeom>
        </p:spPr>
      </p:pic>
      <p:sp>
        <p:nvSpPr>
          <p:cNvPr id="14" name="Oval 13">
            <a:extLst>
              <a:ext uri="{FF2B5EF4-FFF2-40B4-BE49-F238E27FC236}">
                <a16:creationId xmlns:a16="http://schemas.microsoft.com/office/drawing/2014/main" id="{313AB150-CAA1-60F8-E571-618493309C4D}"/>
              </a:ext>
            </a:extLst>
          </p:cNvPr>
          <p:cNvSpPr/>
          <p:nvPr/>
        </p:nvSpPr>
        <p:spPr>
          <a:xfrm>
            <a:off x="5163127" y="1948873"/>
            <a:ext cx="1109830" cy="1136072"/>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18CA4EB-1800-4B16-25E4-C280F332B37E}"/>
              </a:ext>
            </a:extLst>
          </p:cNvPr>
          <p:cNvSpPr/>
          <p:nvPr/>
        </p:nvSpPr>
        <p:spPr>
          <a:xfrm>
            <a:off x="1135320" y="4424218"/>
            <a:ext cx="425625" cy="341746"/>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1935FEC4-4547-59F0-A2D3-7E2AE58BE6E1}"/>
              </a:ext>
            </a:extLst>
          </p:cNvPr>
          <p:cNvCxnSpPr>
            <a:cxnSpLocks/>
            <a:stCxn id="15" idx="6"/>
          </p:cNvCxnSpPr>
          <p:nvPr/>
        </p:nvCxnSpPr>
        <p:spPr>
          <a:xfrm>
            <a:off x="1560945" y="4595091"/>
            <a:ext cx="1964969" cy="461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3C0EE2-6C86-6408-241D-CDB3705E1821}"/>
              </a:ext>
            </a:extLst>
          </p:cNvPr>
          <p:cNvCxnSpPr>
            <a:cxnSpLocks/>
            <a:stCxn id="14" idx="3"/>
          </p:cNvCxnSpPr>
          <p:nvPr/>
        </p:nvCxnSpPr>
        <p:spPr>
          <a:xfrm flipH="1">
            <a:off x="2569215" y="2918571"/>
            <a:ext cx="2756443" cy="72517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824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4000" b="1" dirty="0">
                <a:solidFill>
                  <a:srgbClr val="002060"/>
                </a:solidFill>
                <a:latin typeface="Segoe UI" panose="020B0502040204020203" pitchFamily="34" charset="0"/>
                <a:cs typeface="Segoe UI" panose="020B0502040204020203" pitchFamily="34" charset="0"/>
              </a:rPr>
              <a:t>Introduction</a:t>
            </a:r>
            <a:endParaRPr lang="en-US" sz="4000" b="1" dirty="0">
              <a:solidFill>
                <a:srgbClr val="002060"/>
              </a:solidFill>
              <a:latin typeface="Segoe UI Semibold" panose="020B0502040204020203" pitchFamily="34" charset="0"/>
              <a:cs typeface="Segoe UI Semibold" panose="020B0502040204020203" pitchFamily="34"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24000"/>
            <a:ext cx="11402060" cy="4490720"/>
          </a:xfrm>
        </p:spPr>
        <p:txBody>
          <a:bodyPr>
            <a:noAutofit/>
          </a:bodyPr>
          <a:lstStyle/>
          <a:p>
            <a:pPr marL="0" indent="0">
              <a:buNone/>
            </a:pPr>
            <a:r>
              <a:rPr lang="en-US" sz="1800" dirty="0"/>
              <a:t>	</a:t>
            </a:r>
            <a:r>
              <a:rPr lang="en-US" sz="1800" b="1" dirty="0"/>
              <a:t>“Parametric analysis allows you to explore the effects of varying design parameters on your simulation results. This type of analysis is particularly useful for optimizing designs and understanding the sensitivity of your model to different inputs.”</a:t>
            </a:r>
          </a:p>
          <a:p>
            <a:pPr marL="0" indent="0">
              <a:buNone/>
            </a:pPr>
            <a:endParaRPr lang="en-US" sz="1800" dirty="0"/>
          </a:p>
          <a:p>
            <a:pPr marL="0" indent="0">
              <a:buNone/>
            </a:pPr>
            <a:endParaRPr lang="en-US" sz="1800" dirty="0"/>
          </a:p>
        </p:txBody>
      </p:sp>
      <p:sp>
        <p:nvSpPr>
          <p:cNvPr id="7" name="TextBox 6">
            <a:extLst>
              <a:ext uri="{FF2B5EF4-FFF2-40B4-BE49-F238E27FC236}">
                <a16:creationId xmlns:a16="http://schemas.microsoft.com/office/drawing/2014/main" id="{D219A0B6-5C31-6862-68EA-B0DEF904645F}"/>
              </a:ext>
            </a:extLst>
          </p:cNvPr>
          <p:cNvSpPr txBox="1"/>
          <p:nvPr/>
        </p:nvSpPr>
        <p:spPr>
          <a:xfrm>
            <a:off x="444500" y="2657178"/>
            <a:ext cx="3345180" cy="3139321"/>
          </a:xfrm>
          <a:prstGeom prst="rect">
            <a:avLst/>
          </a:prstGeom>
          <a:noFill/>
        </p:spPr>
        <p:txBody>
          <a:bodyPr wrap="square">
            <a:spAutoFit/>
          </a:bodyPr>
          <a:lstStyle/>
          <a:p>
            <a:r>
              <a:rPr lang="en-US" dirty="0"/>
              <a:t>This tutorial illustrates how to perform a parametric study of a static mixer simulation within Ansys Fluent. The analysis will take an existing Fluent case file with predefined input and output parameters, and setup and solve various permutations that analyze a few changes to the parametric variables, all within the Fluent interface.</a:t>
            </a:r>
          </a:p>
        </p:txBody>
      </p:sp>
      <p:pic>
        <p:nvPicPr>
          <p:cNvPr id="9" name="Picture 8">
            <a:extLst>
              <a:ext uri="{FF2B5EF4-FFF2-40B4-BE49-F238E27FC236}">
                <a16:creationId xmlns:a16="http://schemas.microsoft.com/office/drawing/2014/main" id="{FABE3239-15D7-6A7E-6578-C0309E29CBE6}"/>
              </a:ext>
            </a:extLst>
          </p:cNvPr>
          <p:cNvPicPr>
            <a:picLocks noChangeAspect="1"/>
          </p:cNvPicPr>
          <p:nvPr/>
        </p:nvPicPr>
        <p:blipFill>
          <a:blip r:embed="rId3"/>
          <a:stretch>
            <a:fillRect/>
          </a:stretch>
        </p:blipFill>
        <p:spPr>
          <a:xfrm>
            <a:off x="5484988" y="2657178"/>
            <a:ext cx="4725811" cy="3596929"/>
          </a:xfrm>
          <a:prstGeom prst="rect">
            <a:avLst/>
          </a:prstGeom>
        </p:spPr>
      </p:pic>
    </p:spTree>
    <p:extLst>
      <p:ext uri="{BB962C8B-B14F-4D97-AF65-F5344CB8AC3E}">
        <p14:creationId xmlns:p14="http://schemas.microsoft.com/office/powerpoint/2010/main" val="173201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4000" b="1" dirty="0">
                <a:solidFill>
                  <a:srgbClr val="002060"/>
                </a:solidFill>
                <a:latin typeface="Segoe UI" panose="020B0502040204020203" pitchFamily="34" charset="0"/>
                <a:cs typeface="Segoe UI" panose="020B0502040204020203" pitchFamily="34" charset="0"/>
              </a:rPr>
              <a:t>Introduction</a:t>
            </a:r>
            <a:endParaRPr lang="en-US" sz="4000" b="1" dirty="0">
              <a:solidFill>
                <a:srgbClr val="002060"/>
              </a:solidFill>
              <a:latin typeface="Segoe UI Semibold" panose="020B0502040204020203" pitchFamily="34" charset="0"/>
              <a:cs typeface="Segoe UI Semibold" panose="020B0502040204020203" pitchFamily="34" charset="0"/>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24000"/>
            <a:ext cx="11402060" cy="4490720"/>
          </a:xfrm>
        </p:spPr>
        <p:txBody>
          <a:bodyPr>
            <a:noAutofit/>
          </a:bodyPr>
          <a:lstStyle/>
          <a:p>
            <a:pPr marL="0" indent="0">
              <a:buNone/>
            </a:pPr>
            <a:r>
              <a:rPr lang="en-US" sz="1600" dirty="0">
                <a:solidFill>
                  <a:schemeClr val="tx1"/>
                </a:solidFill>
              </a:rPr>
              <a:t>This tutorial demonstrates how to do the following:</a:t>
            </a:r>
          </a:p>
          <a:p>
            <a:pPr marL="0" indent="0">
              <a:buNone/>
            </a:pPr>
            <a:endParaRPr lang="en-US" sz="1600" dirty="0">
              <a:solidFill>
                <a:schemeClr val="tx1"/>
              </a:solidFill>
            </a:endParaRPr>
          </a:p>
          <a:p>
            <a:pPr marL="0" indent="0">
              <a:buNone/>
            </a:pPr>
            <a:r>
              <a:rPr lang="en-US" sz="1600" dirty="0">
                <a:solidFill>
                  <a:schemeClr val="tx1"/>
                </a:solidFill>
              </a:rPr>
              <a:t>• Start with a Fluent case and data file with input and output parameters.</a:t>
            </a:r>
          </a:p>
          <a:p>
            <a:pPr marL="0" indent="0">
              <a:buNone/>
            </a:pPr>
            <a:r>
              <a:rPr lang="en-US" sz="1600" dirty="0">
                <a:solidFill>
                  <a:schemeClr val="tx1"/>
                </a:solidFill>
              </a:rPr>
              <a:t>• Define a series of additional cases (design points) where each represents a change to one or more the parameters.</a:t>
            </a:r>
          </a:p>
          <a:p>
            <a:pPr marL="0" indent="0">
              <a:buNone/>
            </a:pPr>
            <a:r>
              <a:rPr lang="en-US" sz="1600" dirty="0">
                <a:solidFill>
                  <a:schemeClr val="tx1"/>
                </a:solidFill>
              </a:rPr>
              <a:t>• Update the series of design points.</a:t>
            </a:r>
          </a:p>
          <a:p>
            <a:pPr marL="0" indent="0">
              <a:buNone/>
            </a:pPr>
            <a:r>
              <a:rPr lang="en-US" sz="1600" dirty="0">
                <a:solidFill>
                  <a:schemeClr val="tx1"/>
                </a:solidFill>
              </a:rPr>
              <a:t>• Generate a simulation report for each design point.</a:t>
            </a:r>
          </a:p>
          <a:p>
            <a:pPr marL="0" indent="0">
              <a:buNone/>
            </a:pPr>
            <a:r>
              <a:rPr lang="en-US" sz="1600" dirty="0">
                <a:solidFill>
                  <a:schemeClr val="tx1"/>
                </a:solidFill>
              </a:rPr>
              <a:t>• Review the simulation reports and perform a comparison of the results between design points.</a:t>
            </a:r>
          </a:p>
          <a:p>
            <a:pPr marL="0" indent="0">
              <a:spcBef>
                <a:spcPts val="500"/>
              </a:spcBef>
              <a:buNone/>
              <a:defRPr/>
            </a:pPr>
            <a:endParaRPr kumimoji="0" lang="en-US" sz="160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a:p>
            <a:pPr marL="685793" marR="0" lvl="1" indent="-228598" algn="l" defTabSz="914391" rtl="0" eaLnBrk="1" fontAlgn="auto" latinLnBrk="0" hangingPunct="1">
              <a:lnSpc>
                <a:spcPct val="100000"/>
              </a:lnSpc>
              <a:spcBef>
                <a:spcPts val="500"/>
              </a:spcBef>
              <a:spcAft>
                <a:spcPts val="0"/>
              </a:spcAft>
              <a:buClrTx/>
              <a:buSzTx/>
              <a:buFont typeface="Courier New" panose="02070309020205020404" pitchFamily="49" charset="0"/>
              <a:buChar char="o"/>
              <a:tabLst/>
              <a:defRPr/>
            </a:pPr>
            <a:endParaRPr kumimoji="0" lang="en-US" sz="160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a:p>
            <a:pPr marL="457195" lvl="1" indent="0">
              <a:buNone/>
            </a:pPr>
            <a:endParaRPr lang="en-US" sz="16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038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6D2CF5-8C85-F08D-576D-A40A53020DCA}"/>
              </a:ext>
            </a:extLst>
          </p:cNvPr>
          <p:cNvSpPr>
            <a:spLocks noGrp="1"/>
          </p:cNvSpPr>
          <p:nvPr>
            <p:ph sz="quarter" idx="10"/>
          </p:nvPr>
        </p:nvSpPr>
        <p:spPr>
          <a:xfrm>
            <a:off x="444500" y="1460500"/>
            <a:ext cx="5031740" cy="3977640"/>
          </a:xfrm>
        </p:spPr>
        <p:txBody>
          <a:bodyPr>
            <a:normAutofit/>
          </a:bodyPr>
          <a:lstStyle/>
          <a:p>
            <a:pPr marL="0" indent="0">
              <a:buNone/>
            </a:pPr>
            <a:r>
              <a:rPr lang="en-US" sz="1800" dirty="0"/>
              <a:t>The problem involves a static mixture with two inlets and one output. Fluid enters through two inlets using conditions described by separate input parameter expressions for the fluid velocity magnitude (inlet1_vel and inlet2_vel) and temperature (inlet1_temp and inlet2_temp). The fluid exits the outlet of the mixer based on a pressure outlet condition with a temperature of 300 Kelvin.</a:t>
            </a:r>
          </a:p>
        </p:txBody>
      </p:sp>
      <p:sp>
        <p:nvSpPr>
          <p:cNvPr id="3" name="Title 2">
            <a:extLst>
              <a:ext uri="{FF2B5EF4-FFF2-40B4-BE49-F238E27FC236}">
                <a16:creationId xmlns:a16="http://schemas.microsoft.com/office/drawing/2014/main" id="{25BD8CC7-AD16-6595-11A9-3145CAC20E01}"/>
              </a:ext>
            </a:extLst>
          </p:cNvPr>
          <p:cNvSpPr>
            <a:spLocks noGrp="1"/>
          </p:cNvSpPr>
          <p:nvPr>
            <p:ph type="title"/>
          </p:nvPr>
        </p:nvSpPr>
        <p:spPr>
          <a:xfrm>
            <a:off x="528320" y="430609"/>
            <a:ext cx="9063151" cy="640080"/>
          </a:xfrm>
        </p:spPr>
        <p:txBody>
          <a:bodyPr/>
          <a:lstStyle/>
          <a:p>
            <a:r>
              <a:rPr lang="en-US" sz="4000" b="1" dirty="0">
                <a:solidFill>
                  <a:srgbClr val="002060"/>
                </a:solidFill>
                <a:latin typeface="Segoe UI" panose="020B0502040204020203" pitchFamily="34" charset="0"/>
                <a:cs typeface="Segoe UI" panose="020B0502040204020203" pitchFamily="34" charset="0"/>
              </a:rPr>
              <a:t>Problem</a:t>
            </a:r>
            <a:r>
              <a:rPr lang="en-US" dirty="0"/>
              <a:t> </a:t>
            </a:r>
            <a:r>
              <a:rPr lang="en-US" sz="4000" b="1" dirty="0">
                <a:solidFill>
                  <a:srgbClr val="002060"/>
                </a:solidFill>
                <a:latin typeface="Segoe UI" panose="020B0502040204020203" pitchFamily="34" charset="0"/>
                <a:cs typeface="Segoe UI" panose="020B0502040204020203" pitchFamily="34" charset="0"/>
              </a:rPr>
              <a:t>Description</a:t>
            </a:r>
          </a:p>
        </p:txBody>
      </p:sp>
      <p:pic>
        <p:nvPicPr>
          <p:cNvPr id="5" name="Picture 4">
            <a:extLst>
              <a:ext uri="{FF2B5EF4-FFF2-40B4-BE49-F238E27FC236}">
                <a16:creationId xmlns:a16="http://schemas.microsoft.com/office/drawing/2014/main" id="{ACC4E2D9-0508-ACE5-9A80-C0BF8917C6C6}"/>
              </a:ext>
            </a:extLst>
          </p:cNvPr>
          <p:cNvPicPr>
            <a:picLocks noChangeAspect="1"/>
          </p:cNvPicPr>
          <p:nvPr/>
        </p:nvPicPr>
        <p:blipFill>
          <a:blip r:embed="rId2"/>
          <a:stretch>
            <a:fillRect/>
          </a:stretch>
        </p:blipFill>
        <p:spPr>
          <a:xfrm>
            <a:off x="5648061" y="1420617"/>
            <a:ext cx="5720980" cy="4360423"/>
          </a:xfrm>
          <a:prstGeom prst="rect">
            <a:avLst/>
          </a:prstGeom>
        </p:spPr>
      </p:pic>
      <p:graphicFrame>
        <p:nvGraphicFramePr>
          <p:cNvPr id="7" name="Table 6">
            <a:extLst>
              <a:ext uri="{FF2B5EF4-FFF2-40B4-BE49-F238E27FC236}">
                <a16:creationId xmlns:a16="http://schemas.microsoft.com/office/drawing/2014/main" id="{BBFCBB19-6585-D7E3-11CA-BB7C726A4C31}"/>
              </a:ext>
            </a:extLst>
          </p:cNvPr>
          <p:cNvGraphicFramePr>
            <a:graphicFrameLocks noGrp="1"/>
          </p:cNvGraphicFramePr>
          <p:nvPr>
            <p:extLst>
              <p:ext uri="{D42A27DB-BD31-4B8C-83A1-F6EECF244321}">
                <p14:modId xmlns:p14="http://schemas.microsoft.com/office/powerpoint/2010/main" val="2009316510"/>
              </p:ext>
            </p:extLst>
          </p:nvPr>
        </p:nvGraphicFramePr>
        <p:xfrm>
          <a:off x="1645920" y="4240740"/>
          <a:ext cx="2387600" cy="2181915"/>
        </p:xfrm>
        <a:graphic>
          <a:graphicData uri="http://schemas.openxmlformats.org/drawingml/2006/table">
            <a:tbl>
              <a:tblPr firstRow="1" bandRow="1">
                <a:tableStyleId>{21E4AEA4-8DFA-4A89-87EB-49C32662AFE0}</a:tableStyleId>
              </a:tblPr>
              <a:tblGrid>
                <a:gridCol w="1238517">
                  <a:extLst>
                    <a:ext uri="{9D8B030D-6E8A-4147-A177-3AD203B41FA5}">
                      <a16:colId xmlns:a16="http://schemas.microsoft.com/office/drawing/2014/main" val="3879979485"/>
                    </a:ext>
                  </a:extLst>
                </a:gridCol>
                <a:gridCol w="1149083">
                  <a:extLst>
                    <a:ext uri="{9D8B030D-6E8A-4147-A177-3AD203B41FA5}">
                      <a16:colId xmlns:a16="http://schemas.microsoft.com/office/drawing/2014/main" val="869012244"/>
                    </a:ext>
                  </a:extLst>
                </a:gridCol>
              </a:tblGrid>
              <a:tr h="421256">
                <a:tc>
                  <a:txBody>
                    <a:bodyPr/>
                    <a:lstStyle/>
                    <a:p>
                      <a:r>
                        <a:rPr lang="en-US" sz="1200" dirty="0"/>
                        <a:t>Input Value</a:t>
                      </a:r>
                    </a:p>
                    <a:p>
                      <a:endParaRPr lang="en-US" sz="1200" dirty="0"/>
                    </a:p>
                  </a:txBody>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Parameter</a:t>
                      </a:r>
                    </a:p>
                    <a:p>
                      <a:endParaRPr lang="en-US" sz="1200" dirty="0"/>
                    </a:p>
                  </a:txBody>
                  <a:tcPr/>
                </a:tc>
                <a:extLst>
                  <a:ext uri="{0D108BD9-81ED-4DB2-BD59-A6C34878D82A}">
                    <a16:rowId xmlns:a16="http://schemas.microsoft.com/office/drawing/2014/main" val="1523530184"/>
                  </a:ext>
                </a:extLst>
              </a:tr>
              <a:tr h="421256">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inlet1_vel</a:t>
                      </a:r>
                    </a:p>
                    <a:p>
                      <a:endParaRPr lang="en-US" sz="1200" dirty="0"/>
                    </a:p>
                  </a:txBody>
                  <a:tcPr/>
                </a:tc>
                <a:tc>
                  <a:txBody>
                    <a:bodyPr/>
                    <a:lstStyle/>
                    <a:p>
                      <a:r>
                        <a:rPr lang="en-US" sz="1200" dirty="0"/>
                        <a:t>5 m/s</a:t>
                      </a:r>
                    </a:p>
                    <a:p>
                      <a:endParaRPr lang="en-US" sz="1200" dirty="0"/>
                    </a:p>
                  </a:txBody>
                  <a:tcPr/>
                </a:tc>
                <a:extLst>
                  <a:ext uri="{0D108BD9-81ED-4DB2-BD59-A6C34878D82A}">
                    <a16:rowId xmlns:a16="http://schemas.microsoft.com/office/drawing/2014/main" val="1492181826"/>
                  </a:ext>
                </a:extLst>
              </a:tr>
              <a:tr h="421256">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inlet1_temp</a:t>
                      </a:r>
                    </a:p>
                    <a:p>
                      <a:endParaRPr lang="en-US" sz="1200" dirty="0"/>
                    </a:p>
                  </a:txBody>
                  <a:tcPr/>
                </a:tc>
                <a:tc>
                  <a:txBody>
                    <a:bodyPr/>
                    <a:lstStyle/>
                    <a:p>
                      <a:r>
                        <a:rPr lang="en-US" sz="1200" dirty="0"/>
                        <a:t>300 K</a:t>
                      </a:r>
                    </a:p>
                    <a:p>
                      <a:endParaRPr lang="en-US" sz="1200" dirty="0"/>
                    </a:p>
                  </a:txBody>
                  <a:tcPr/>
                </a:tc>
                <a:extLst>
                  <a:ext uri="{0D108BD9-81ED-4DB2-BD59-A6C34878D82A}">
                    <a16:rowId xmlns:a16="http://schemas.microsoft.com/office/drawing/2014/main" val="951986544"/>
                  </a:ext>
                </a:extLst>
              </a:tr>
              <a:tr h="421256">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inlet2_vel</a:t>
                      </a:r>
                    </a:p>
                    <a:p>
                      <a:endParaRPr lang="en-US" sz="1200" dirty="0"/>
                    </a:p>
                  </a:txBody>
                  <a:tcPr/>
                </a:tc>
                <a:tc>
                  <a:txBody>
                    <a:bodyPr/>
                    <a:lstStyle/>
                    <a:p>
                      <a:r>
                        <a:rPr lang="en-US" sz="1200" dirty="0"/>
                        <a:t>10 m/s</a:t>
                      </a:r>
                    </a:p>
                    <a:p>
                      <a:endParaRPr lang="en-US" sz="1200" dirty="0"/>
                    </a:p>
                  </a:txBody>
                  <a:tcPr/>
                </a:tc>
                <a:extLst>
                  <a:ext uri="{0D108BD9-81ED-4DB2-BD59-A6C34878D82A}">
                    <a16:rowId xmlns:a16="http://schemas.microsoft.com/office/drawing/2014/main" val="47421448"/>
                  </a:ext>
                </a:extLst>
              </a:tr>
              <a:tr h="353115">
                <a:tc>
                  <a:txBody>
                    <a:bodyPr/>
                    <a:lstStyle/>
                    <a:p>
                      <a:r>
                        <a:rPr lang="en-US" sz="1200" dirty="0"/>
                        <a:t>inlet2_temp</a:t>
                      </a:r>
                    </a:p>
                  </a:txBody>
                  <a:tcPr/>
                </a:tc>
                <a:tc>
                  <a:txBody>
                    <a:bodyPr/>
                    <a:lstStyle/>
                    <a:p>
                      <a:r>
                        <a:rPr lang="en-US" sz="1200" dirty="0"/>
                        <a:t>350 K</a:t>
                      </a:r>
                    </a:p>
                  </a:txBody>
                  <a:tcPr/>
                </a:tc>
                <a:extLst>
                  <a:ext uri="{0D108BD9-81ED-4DB2-BD59-A6C34878D82A}">
                    <a16:rowId xmlns:a16="http://schemas.microsoft.com/office/drawing/2014/main" val="4285420921"/>
                  </a:ext>
                </a:extLst>
              </a:tr>
            </a:tbl>
          </a:graphicData>
        </a:graphic>
      </p:graphicFrame>
    </p:spTree>
    <p:extLst>
      <p:ext uri="{BB962C8B-B14F-4D97-AF65-F5344CB8AC3E}">
        <p14:creationId xmlns:p14="http://schemas.microsoft.com/office/powerpoint/2010/main" val="188272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104F75-5AEF-25CF-7A1A-CFDC36C8E511}"/>
              </a:ext>
            </a:extLst>
          </p:cNvPr>
          <p:cNvSpPr>
            <a:spLocks noGrp="1"/>
          </p:cNvSpPr>
          <p:nvPr>
            <p:ph sz="quarter" idx="10"/>
          </p:nvPr>
        </p:nvSpPr>
        <p:spPr>
          <a:xfrm>
            <a:off x="444500" y="1460500"/>
            <a:ext cx="11209020" cy="3977640"/>
          </a:xfrm>
        </p:spPr>
        <p:txBody>
          <a:bodyPr>
            <a:normAutofit/>
          </a:bodyPr>
          <a:lstStyle/>
          <a:p>
            <a:r>
              <a:rPr lang="en-US" sz="2000" dirty="0"/>
              <a:t>Download the case &amp; data files for </a:t>
            </a:r>
            <a:r>
              <a:rPr lang="en-US" sz="2000" dirty="0" err="1"/>
              <a:t>static_mixture</a:t>
            </a:r>
            <a:r>
              <a:rPr lang="en-US" sz="2000" dirty="0"/>
              <a:t> </a:t>
            </a:r>
          </a:p>
          <a:p>
            <a:r>
              <a:rPr lang="en-US" sz="2000" dirty="0"/>
              <a:t>Read the case &amp; data files using ansys Fluent</a:t>
            </a:r>
          </a:p>
          <a:p>
            <a:endParaRPr lang="en-US" sz="2000" dirty="0"/>
          </a:p>
        </p:txBody>
      </p:sp>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lstStyle/>
          <a:p>
            <a:r>
              <a:rPr lang="en-US" sz="4000" dirty="0">
                <a:solidFill>
                  <a:srgbClr val="002060"/>
                </a:solidFill>
                <a:latin typeface="Segoe UI" panose="020B0502040204020203" pitchFamily="34" charset="0"/>
                <a:cs typeface="Segoe UI" panose="020B0502040204020203" pitchFamily="34" charset="0"/>
              </a:rPr>
              <a:t>Setting up Simulation Environment</a:t>
            </a:r>
          </a:p>
        </p:txBody>
      </p:sp>
      <p:pic>
        <p:nvPicPr>
          <p:cNvPr id="5" name="Picture 4">
            <a:extLst>
              <a:ext uri="{FF2B5EF4-FFF2-40B4-BE49-F238E27FC236}">
                <a16:creationId xmlns:a16="http://schemas.microsoft.com/office/drawing/2014/main" id="{A42B3A5E-F871-850B-2BE9-DB90478BC9C7}"/>
              </a:ext>
            </a:extLst>
          </p:cNvPr>
          <p:cNvPicPr>
            <a:picLocks noChangeAspect="1"/>
          </p:cNvPicPr>
          <p:nvPr/>
        </p:nvPicPr>
        <p:blipFill>
          <a:blip r:embed="rId2"/>
          <a:stretch>
            <a:fillRect/>
          </a:stretch>
        </p:blipFill>
        <p:spPr>
          <a:xfrm>
            <a:off x="538480" y="2400682"/>
            <a:ext cx="5676674" cy="3888357"/>
          </a:xfrm>
          <a:prstGeom prst="rect">
            <a:avLst/>
          </a:prstGeom>
        </p:spPr>
      </p:pic>
      <p:pic>
        <p:nvPicPr>
          <p:cNvPr id="6" name="Picture 5">
            <a:extLst>
              <a:ext uri="{FF2B5EF4-FFF2-40B4-BE49-F238E27FC236}">
                <a16:creationId xmlns:a16="http://schemas.microsoft.com/office/drawing/2014/main" id="{7640450D-21D5-0C4A-4B03-2F541BA787AB}"/>
              </a:ext>
            </a:extLst>
          </p:cNvPr>
          <p:cNvPicPr>
            <a:picLocks noChangeAspect="1"/>
          </p:cNvPicPr>
          <p:nvPr/>
        </p:nvPicPr>
        <p:blipFill>
          <a:blip r:embed="rId3"/>
          <a:stretch>
            <a:fillRect/>
          </a:stretch>
        </p:blipFill>
        <p:spPr>
          <a:xfrm>
            <a:off x="8341280" y="1460500"/>
            <a:ext cx="3312240" cy="4712260"/>
          </a:xfrm>
          <a:prstGeom prst="rect">
            <a:avLst/>
          </a:prstGeom>
        </p:spPr>
      </p:pic>
      <p:sp>
        <p:nvSpPr>
          <p:cNvPr id="23" name="Oval 22">
            <a:extLst>
              <a:ext uri="{FF2B5EF4-FFF2-40B4-BE49-F238E27FC236}">
                <a16:creationId xmlns:a16="http://schemas.microsoft.com/office/drawing/2014/main" id="{B3996E7C-B2A6-7D6B-D016-47CA2A55CDB3}"/>
              </a:ext>
            </a:extLst>
          </p:cNvPr>
          <p:cNvSpPr/>
          <p:nvPr/>
        </p:nvSpPr>
        <p:spPr>
          <a:xfrm>
            <a:off x="8341280" y="1930400"/>
            <a:ext cx="884000" cy="3759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42051CE-87C0-B966-F398-4BAD8610F5B2}"/>
              </a:ext>
            </a:extLst>
          </p:cNvPr>
          <p:cNvSpPr/>
          <p:nvPr/>
        </p:nvSpPr>
        <p:spPr>
          <a:xfrm>
            <a:off x="10068520" y="2588642"/>
            <a:ext cx="884000" cy="3759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43B7609-7D8D-EADB-07C9-30EEF1DD7D53}"/>
              </a:ext>
            </a:extLst>
          </p:cNvPr>
          <p:cNvSpPr txBox="1"/>
          <p:nvPr/>
        </p:nvSpPr>
        <p:spPr>
          <a:xfrm>
            <a:off x="6309134" y="1788160"/>
            <a:ext cx="1950946" cy="1477328"/>
          </a:xfrm>
          <a:prstGeom prst="rect">
            <a:avLst/>
          </a:prstGeom>
          <a:noFill/>
          <a:ln w="19050">
            <a:solidFill>
              <a:srgbClr val="FF0000"/>
            </a:solidFill>
          </a:ln>
        </p:spPr>
        <p:txBody>
          <a:bodyPr wrap="square" rtlCol="0">
            <a:spAutoFit/>
          </a:bodyPr>
          <a:lstStyle/>
          <a:p>
            <a:r>
              <a:rPr lang="en-US" dirty="0">
                <a:solidFill>
                  <a:srgbClr val="FF0000"/>
                </a:solidFill>
              </a:rPr>
              <a:t>Top left corner of fluent window. Read the case file provided with this tutorial.</a:t>
            </a:r>
          </a:p>
        </p:txBody>
      </p:sp>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33754223-5F9F-BF23-B41F-FE115028FDC6}"/>
                  </a:ext>
                </a:extLst>
              </p14:cNvPr>
              <p14:cNvContentPartPr/>
              <p14:nvPr/>
            </p14:nvContentPartPr>
            <p14:xfrm>
              <a:off x="2499440" y="5740400"/>
              <a:ext cx="264600" cy="360"/>
            </p14:xfrm>
          </p:contentPart>
        </mc:Choice>
        <mc:Fallback xmlns="">
          <p:pic>
            <p:nvPicPr>
              <p:cNvPr id="26" name="Ink 25">
                <a:extLst>
                  <a:ext uri="{FF2B5EF4-FFF2-40B4-BE49-F238E27FC236}">
                    <a16:creationId xmlns:a16="http://schemas.microsoft.com/office/drawing/2014/main" id="{33754223-5F9F-BF23-B41F-FE115028FDC6}"/>
                  </a:ext>
                </a:extLst>
              </p:cNvPr>
              <p:cNvPicPr/>
              <p:nvPr/>
            </p:nvPicPr>
            <p:blipFill>
              <a:blip r:embed="rId5"/>
              <a:stretch>
                <a:fillRect/>
              </a:stretch>
            </p:blipFill>
            <p:spPr>
              <a:xfrm>
                <a:off x="2436440" y="5677400"/>
                <a:ext cx="390240" cy="126000"/>
              </a:xfrm>
              <a:prstGeom prst="rect">
                <a:avLst/>
              </a:prstGeom>
            </p:spPr>
          </p:pic>
        </mc:Fallback>
      </mc:AlternateContent>
    </p:spTree>
    <p:extLst>
      <p:ext uri="{BB962C8B-B14F-4D97-AF65-F5344CB8AC3E}">
        <p14:creationId xmlns:p14="http://schemas.microsoft.com/office/powerpoint/2010/main" val="285569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lstStyle/>
          <a:p>
            <a:r>
              <a:rPr lang="en-US" sz="4000" dirty="0">
                <a:solidFill>
                  <a:srgbClr val="002060"/>
                </a:solidFill>
                <a:latin typeface="Segoe UI" panose="020B0502040204020203" pitchFamily="34" charset="0"/>
                <a:cs typeface="Segoe UI" panose="020B0502040204020203" pitchFamily="34" charset="0"/>
              </a:rPr>
              <a:t>Initializing Parametric Study</a:t>
            </a:r>
          </a:p>
        </p:txBody>
      </p:sp>
      <p:sp>
        <p:nvSpPr>
          <p:cNvPr id="7" name="TextBox 6">
            <a:extLst>
              <a:ext uri="{FF2B5EF4-FFF2-40B4-BE49-F238E27FC236}">
                <a16:creationId xmlns:a16="http://schemas.microsoft.com/office/drawing/2014/main" id="{11052D83-23D3-D9DD-8915-0B27D46822B6}"/>
              </a:ext>
            </a:extLst>
          </p:cNvPr>
          <p:cNvSpPr txBox="1"/>
          <p:nvPr/>
        </p:nvSpPr>
        <p:spPr>
          <a:xfrm>
            <a:off x="444500" y="1383264"/>
            <a:ext cx="6047740" cy="369332"/>
          </a:xfrm>
          <a:prstGeom prst="rect">
            <a:avLst/>
          </a:prstGeom>
          <a:noFill/>
        </p:spPr>
        <p:txBody>
          <a:bodyPr wrap="square" rtlCol="0">
            <a:spAutoFit/>
          </a:bodyPr>
          <a:lstStyle/>
          <a:p>
            <a:r>
              <a:rPr lang="en-US" dirty="0"/>
              <a:t>Initialize the study by creating a project file.</a:t>
            </a:r>
          </a:p>
        </p:txBody>
      </p:sp>
      <p:pic>
        <p:nvPicPr>
          <p:cNvPr id="4" name="Picture 3" descr="A screenshot of a computer&#10;&#10;Description automatically generated">
            <a:extLst>
              <a:ext uri="{FF2B5EF4-FFF2-40B4-BE49-F238E27FC236}">
                <a16:creationId xmlns:a16="http://schemas.microsoft.com/office/drawing/2014/main" id="{AFAC82D9-E474-0E2A-8053-60F66CE8A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20" y="1967375"/>
            <a:ext cx="8351520" cy="1351911"/>
          </a:xfrm>
          <a:prstGeom prst="rect">
            <a:avLst/>
          </a:prstGeom>
        </p:spPr>
      </p:pic>
      <p:sp>
        <p:nvSpPr>
          <p:cNvPr id="5" name="Rectangle 4">
            <a:extLst>
              <a:ext uri="{FF2B5EF4-FFF2-40B4-BE49-F238E27FC236}">
                <a16:creationId xmlns:a16="http://schemas.microsoft.com/office/drawing/2014/main" id="{DD63830C-EC53-2305-54C8-63CD2DA69522}"/>
              </a:ext>
            </a:extLst>
          </p:cNvPr>
          <p:cNvSpPr/>
          <p:nvPr/>
        </p:nvSpPr>
        <p:spPr>
          <a:xfrm>
            <a:off x="7589521" y="2111345"/>
            <a:ext cx="894080" cy="531985"/>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B6D66D-AD01-EA2D-6924-726F0B1F1938}"/>
              </a:ext>
            </a:extLst>
          </p:cNvPr>
          <p:cNvSpPr/>
          <p:nvPr/>
        </p:nvSpPr>
        <p:spPr>
          <a:xfrm>
            <a:off x="528319" y="2553723"/>
            <a:ext cx="812799" cy="365760"/>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A4B2D6F-A511-ED39-CC6D-083993052111}"/>
              </a:ext>
            </a:extLst>
          </p:cNvPr>
          <p:cNvPicPr>
            <a:picLocks noChangeAspect="1"/>
          </p:cNvPicPr>
          <p:nvPr/>
        </p:nvPicPr>
        <p:blipFill>
          <a:blip r:embed="rId3"/>
          <a:stretch>
            <a:fillRect/>
          </a:stretch>
        </p:blipFill>
        <p:spPr>
          <a:xfrm>
            <a:off x="5017985" y="3319286"/>
            <a:ext cx="4334727" cy="3117032"/>
          </a:xfrm>
          <a:prstGeom prst="rect">
            <a:avLst/>
          </a:prstGeom>
        </p:spPr>
      </p:pic>
      <p:cxnSp>
        <p:nvCxnSpPr>
          <p:cNvPr id="9" name="Connector: Elbow 8">
            <a:extLst>
              <a:ext uri="{FF2B5EF4-FFF2-40B4-BE49-F238E27FC236}">
                <a16:creationId xmlns:a16="http://schemas.microsoft.com/office/drawing/2014/main" id="{1DA4727D-9A55-C04B-36DA-A10C63E0BE47}"/>
              </a:ext>
            </a:extLst>
          </p:cNvPr>
          <p:cNvCxnSpPr>
            <a:cxnSpLocks/>
            <a:stCxn id="5" idx="2"/>
            <a:endCxn id="17" idx="2"/>
          </p:cNvCxnSpPr>
          <p:nvPr/>
        </p:nvCxnSpPr>
        <p:spPr>
          <a:xfrm rot="5400000">
            <a:off x="4347564" y="-769515"/>
            <a:ext cx="276153" cy="7101842"/>
          </a:xfrm>
          <a:prstGeom prst="bentConnector3">
            <a:avLst>
              <a:gd name="adj1" fmla="val 219570"/>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2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E1EAB3E1-47DE-A496-7F74-295031C6F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706" y="1318686"/>
            <a:ext cx="9393293" cy="4992787"/>
          </a:xfrm>
          <a:prstGeom prst="rect">
            <a:avLst/>
          </a:prstGeom>
        </p:spPr>
      </p:pic>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lstStyle/>
          <a:p>
            <a:r>
              <a:rPr lang="en-US" sz="4000" dirty="0">
                <a:solidFill>
                  <a:srgbClr val="002060"/>
                </a:solidFill>
                <a:latin typeface="Segoe UI" panose="020B0502040204020203" pitchFamily="34" charset="0"/>
                <a:cs typeface="Segoe UI" panose="020B0502040204020203" pitchFamily="34" charset="0"/>
              </a:rPr>
              <a:t>Initializing Parametric Study</a:t>
            </a:r>
          </a:p>
        </p:txBody>
      </p:sp>
      <p:sp>
        <p:nvSpPr>
          <p:cNvPr id="7" name="Rectangle 6">
            <a:extLst>
              <a:ext uri="{FF2B5EF4-FFF2-40B4-BE49-F238E27FC236}">
                <a16:creationId xmlns:a16="http://schemas.microsoft.com/office/drawing/2014/main" id="{7C29F17A-052E-5F15-92D9-9D3B40B1E70E}"/>
              </a:ext>
            </a:extLst>
          </p:cNvPr>
          <p:cNvSpPr/>
          <p:nvPr/>
        </p:nvSpPr>
        <p:spPr>
          <a:xfrm>
            <a:off x="6776720" y="2529840"/>
            <a:ext cx="5201920" cy="1117600"/>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76B093-3390-34C6-45C1-89FD28295D8C}"/>
              </a:ext>
            </a:extLst>
          </p:cNvPr>
          <p:cNvSpPr/>
          <p:nvPr/>
        </p:nvSpPr>
        <p:spPr>
          <a:xfrm flipH="1">
            <a:off x="2831668" y="1676400"/>
            <a:ext cx="8578012" cy="70104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9BE29D-0717-17DE-8FA1-3DA4B3EA59A3}"/>
              </a:ext>
            </a:extLst>
          </p:cNvPr>
          <p:cNvSpPr/>
          <p:nvPr/>
        </p:nvSpPr>
        <p:spPr>
          <a:xfrm>
            <a:off x="2831668" y="2611120"/>
            <a:ext cx="1557452" cy="240792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123B40-33F4-D99C-7277-9D750F46DBFB}"/>
              </a:ext>
            </a:extLst>
          </p:cNvPr>
          <p:cNvSpPr/>
          <p:nvPr/>
        </p:nvSpPr>
        <p:spPr>
          <a:xfrm>
            <a:off x="2831668" y="5181600"/>
            <a:ext cx="1557452" cy="965200"/>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5553DCC-5A13-54B4-457B-B9E883828F38}"/>
              </a:ext>
            </a:extLst>
          </p:cNvPr>
          <p:cNvCxnSpPr>
            <a:cxnSpLocks/>
            <a:stCxn id="8" idx="3"/>
          </p:cNvCxnSpPr>
          <p:nvPr/>
        </p:nvCxnSpPr>
        <p:spPr>
          <a:xfrm flipH="1" flipV="1">
            <a:off x="2265680" y="1808480"/>
            <a:ext cx="565988" cy="21844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1A06EE-0666-D85D-B397-3ECBFBB80991}"/>
              </a:ext>
            </a:extLst>
          </p:cNvPr>
          <p:cNvCxnSpPr>
            <a:cxnSpLocks/>
            <a:stCxn id="11" idx="1"/>
          </p:cNvCxnSpPr>
          <p:nvPr/>
        </p:nvCxnSpPr>
        <p:spPr>
          <a:xfrm flipH="1" flipV="1">
            <a:off x="2265680" y="3647440"/>
            <a:ext cx="565988" cy="16764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B0D184C-A709-882A-5303-4AF1EE8011D2}"/>
              </a:ext>
            </a:extLst>
          </p:cNvPr>
          <p:cNvCxnSpPr>
            <a:cxnSpLocks/>
            <a:stCxn id="12" idx="1"/>
          </p:cNvCxnSpPr>
          <p:nvPr/>
        </p:nvCxnSpPr>
        <p:spPr>
          <a:xfrm flipH="1" flipV="1">
            <a:off x="2174240" y="5461000"/>
            <a:ext cx="657428" cy="203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B8298B8-77FE-ACC4-1591-6C1CD2370013}"/>
              </a:ext>
            </a:extLst>
          </p:cNvPr>
          <p:cNvCxnSpPr>
            <a:cxnSpLocks/>
            <a:stCxn id="7" idx="2"/>
            <a:endCxn id="30" idx="0"/>
          </p:cNvCxnSpPr>
          <p:nvPr/>
        </p:nvCxnSpPr>
        <p:spPr>
          <a:xfrm flipH="1">
            <a:off x="9064828" y="3647440"/>
            <a:ext cx="312852" cy="657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88FDEFB-51DB-3F2A-475C-277660682DA7}"/>
              </a:ext>
            </a:extLst>
          </p:cNvPr>
          <p:cNvSpPr txBox="1"/>
          <p:nvPr/>
        </p:nvSpPr>
        <p:spPr>
          <a:xfrm>
            <a:off x="444500" y="1318686"/>
            <a:ext cx="2237740" cy="369332"/>
          </a:xfrm>
          <a:prstGeom prst="rect">
            <a:avLst/>
          </a:prstGeom>
          <a:noFill/>
          <a:ln>
            <a:solidFill>
              <a:schemeClr val="tx1"/>
            </a:solidFill>
          </a:ln>
        </p:spPr>
        <p:txBody>
          <a:bodyPr wrap="square" rtlCol="0">
            <a:spAutoFit/>
          </a:bodyPr>
          <a:lstStyle/>
          <a:p>
            <a:r>
              <a:rPr lang="en-US" dirty="0"/>
              <a:t>Parametric Ribbon</a:t>
            </a:r>
          </a:p>
        </p:txBody>
      </p:sp>
      <p:sp>
        <p:nvSpPr>
          <p:cNvPr id="28" name="TextBox 27">
            <a:extLst>
              <a:ext uri="{FF2B5EF4-FFF2-40B4-BE49-F238E27FC236}">
                <a16:creationId xmlns:a16="http://schemas.microsoft.com/office/drawing/2014/main" id="{2B9F528B-8F6C-66D8-D59F-31A1F123E760}"/>
              </a:ext>
            </a:extLst>
          </p:cNvPr>
          <p:cNvSpPr txBox="1"/>
          <p:nvPr/>
        </p:nvSpPr>
        <p:spPr>
          <a:xfrm>
            <a:off x="995775" y="3253412"/>
            <a:ext cx="1284186" cy="369332"/>
          </a:xfrm>
          <a:prstGeom prst="rect">
            <a:avLst/>
          </a:prstGeom>
          <a:noFill/>
          <a:ln>
            <a:solidFill>
              <a:schemeClr val="tx1"/>
            </a:solidFill>
          </a:ln>
        </p:spPr>
        <p:txBody>
          <a:bodyPr wrap="square" rtlCol="0">
            <a:spAutoFit/>
          </a:bodyPr>
          <a:lstStyle/>
          <a:p>
            <a:r>
              <a:rPr lang="en-US" dirty="0"/>
              <a:t>Case View</a:t>
            </a:r>
          </a:p>
        </p:txBody>
      </p:sp>
      <p:sp>
        <p:nvSpPr>
          <p:cNvPr id="29" name="TextBox 28">
            <a:extLst>
              <a:ext uri="{FF2B5EF4-FFF2-40B4-BE49-F238E27FC236}">
                <a16:creationId xmlns:a16="http://schemas.microsoft.com/office/drawing/2014/main" id="{08DEF162-703A-E55E-E1EA-87C94A592A8C}"/>
              </a:ext>
            </a:extLst>
          </p:cNvPr>
          <p:cNvSpPr txBox="1"/>
          <p:nvPr/>
        </p:nvSpPr>
        <p:spPr>
          <a:xfrm>
            <a:off x="616788" y="5023792"/>
            <a:ext cx="2082800" cy="646331"/>
          </a:xfrm>
          <a:prstGeom prst="rect">
            <a:avLst/>
          </a:prstGeom>
          <a:noFill/>
          <a:ln>
            <a:solidFill>
              <a:schemeClr val="tx1"/>
            </a:solidFill>
          </a:ln>
        </p:spPr>
        <p:txBody>
          <a:bodyPr wrap="square" rtlCol="0">
            <a:spAutoFit/>
          </a:bodyPr>
          <a:lstStyle/>
          <a:p>
            <a:r>
              <a:rPr lang="en-US" dirty="0"/>
              <a:t>Parametric Study View</a:t>
            </a:r>
          </a:p>
        </p:txBody>
      </p:sp>
      <p:sp>
        <p:nvSpPr>
          <p:cNvPr id="30" name="TextBox 29">
            <a:extLst>
              <a:ext uri="{FF2B5EF4-FFF2-40B4-BE49-F238E27FC236}">
                <a16:creationId xmlns:a16="http://schemas.microsoft.com/office/drawing/2014/main" id="{F1D45BE9-AF05-ED2A-C46D-DA517940623D}"/>
              </a:ext>
            </a:extLst>
          </p:cNvPr>
          <p:cNvSpPr txBox="1"/>
          <p:nvPr/>
        </p:nvSpPr>
        <p:spPr>
          <a:xfrm>
            <a:off x="8023428" y="4304600"/>
            <a:ext cx="2082800" cy="369332"/>
          </a:xfrm>
          <a:prstGeom prst="rect">
            <a:avLst/>
          </a:prstGeom>
          <a:solidFill>
            <a:schemeClr val="bg1"/>
          </a:solidFill>
          <a:ln w="28575">
            <a:solidFill>
              <a:schemeClr val="accent2"/>
            </a:solidFill>
          </a:ln>
        </p:spPr>
        <p:txBody>
          <a:bodyPr wrap="square" rtlCol="0">
            <a:spAutoFit/>
          </a:bodyPr>
          <a:lstStyle/>
          <a:p>
            <a:r>
              <a:rPr lang="en-US" dirty="0"/>
              <a:t>Design Point Table</a:t>
            </a:r>
          </a:p>
        </p:txBody>
      </p:sp>
      <p:cxnSp>
        <p:nvCxnSpPr>
          <p:cNvPr id="33" name="Straight Arrow Connector 32">
            <a:extLst>
              <a:ext uri="{FF2B5EF4-FFF2-40B4-BE49-F238E27FC236}">
                <a16:creationId xmlns:a16="http://schemas.microsoft.com/office/drawing/2014/main" id="{AE3FA424-1CD5-D5C4-A519-11AF34DF1ABF}"/>
              </a:ext>
            </a:extLst>
          </p:cNvPr>
          <p:cNvCxnSpPr>
            <a:cxnSpLocks/>
            <a:endCxn id="37" idx="0"/>
          </p:cNvCxnSpPr>
          <p:nvPr/>
        </p:nvCxnSpPr>
        <p:spPr>
          <a:xfrm>
            <a:off x="5602377" y="3635826"/>
            <a:ext cx="71738" cy="85343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EFBEE55-A74C-E102-D446-88C4A2F2D1E6}"/>
              </a:ext>
            </a:extLst>
          </p:cNvPr>
          <p:cNvSpPr txBox="1"/>
          <p:nvPr/>
        </p:nvSpPr>
        <p:spPr>
          <a:xfrm>
            <a:off x="4632715" y="4489262"/>
            <a:ext cx="2082800" cy="584775"/>
          </a:xfrm>
          <a:prstGeom prst="rect">
            <a:avLst/>
          </a:prstGeom>
          <a:solidFill>
            <a:schemeClr val="bg1"/>
          </a:solidFill>
          <a:ln w="28575">
            <a:noFill/>
          </a:ln>
        </p:spPr>
        <p:txBody>
          <a:bodyPr wrap="square" rtlCol="0">
            <a:spAutoFit/>
          </a:bodyPr>
          <a:lstStyle/>
          <a:p>
            <a:r>
              <a:rPr lang="en-US" sz="1600" dirty="0"/>
              <a:t>Review the Current Case Parameters</a:t>
            </a:r>
          </a:p>
        </p:txBody>
      </p:sp>
      <p:sp>
        <p:nvSpPr>
          <p:cNvPr id="39" name="Rectangle 38">
            <a:extLst>
              <a:ext uri="{FF2B5EF4-FFF2-40B4-BE49-F238E27FC236}">
                <a16:creationId xmlns:a16="http://schemas.microsoft.com/office/drawing/2014/main" id="{5E2BF0D3-9EDD-F9C9-C0C1-F3ED61AE481E}"/>
              </a:ext>
            </a:extLst>
          </p:cNvPr>
          <p:cNvSpPr/>
          <p:nvPr/>
        </p:nvSpPr>
        <p:spPr>
          <a:xfrm>
            <a:off x="4470400" y="2529840"/>
            <a:ext cx="2245115" cy="1117600"/>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20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lstStyle/>
          <a:p>
            <a:r>
              <a:rPr lang="en-US" sz="4000" dirty="0">
                <a:solidFill>
                  <a:srgbClr val="002060"/>
                </a:solidFill>
                <a:latin typeface="Segoe UI" panose="020B0502040204020203" pitchFamily="34" charset="0"/>
                <a:cs typeface="Segoe UI" panose="020B0502040204020203" pitchFamily="34" charset="0"/>
              </a:rPr>
              <a:t>Adding Design Points</a:t>
            </a:r>
          </a:p>
        </p:txBody>
      </p:sp>
      <p:sp>
        <p:nvSpPr>
          <p:cNvPr id="5" name="TextBox 4">
            <a:extLst>
              <a:ext uri="{FF2B5EF4-FFF2-40B4-BE49-F238E27FC236}">
                <a16:creationId xmlns:a16="http://schemas.microsoft.com/office/drawing/2014/main" id="{46CFE076-4A4E-DACE-E4EF-7740FB94835B}"/>
              </a:ext>
            </a:extLst>
          </p:cNvPr>
          <p:cNvSpPr txBox="1"/>
          <p:nvPr/>
        </p:nvSpPr>
        <p:spPr>
          <a:xfrm>
            <a:off x="640080" y="1442539"/>
            <a:ext cx="2499360" cy="2031325"/>
          </a:xfrm>
          <a:prstGeom prst="rect">
            <a:avLst/>
          </a:prstGeom>
          <a:noFill/>
        </p:spPr>
        <p:txBody>
          <a:bodyPr wrap="square" rtlCol="0">
            <a:spAutoFit/>
          </a:bodyPr>
          <a:lstStyle/>
          <a:p>
            <a:r>
              <a:rPr lang="en-US" dirty="0"/>
              <a:t>In this tutorial, you will only vary the velocity at one of the two inlets, gradually increasing the value to match the velocity at the other inlet. </a:t>
            </a:r>
          </a:p>
        </p:txBody>
      </p:sp>
      <p:pic>
        <p:nvPicPr>
          <p:cNvPr id="4" name="Picture 3">
            <a:extLst>
              <a:ext uri="{FF2B5EF4-FFF2-40B4-BE49-F238E27FC236}">
                <a16:creationId xmlns:a16="http://schemas.microsoft.com/office/drawing/2014/main" id="{8C393B91-7E1B-F864-39A4-627BA45DDFB1}"/>
              </a:ext>
            </a:extLst>
          </p:cNvPr>
          <p:cNvPicPr>
            <a:picLocks noChangeAspect="1"/>
          </p:cNvPicPr>
          <p:nvPr/>
        </p:nvPicPr>
        <p:blipFill>
          <a:blip r:embed="rId2"/>
          <a:stretch>
            <a:fillRect/>
          </a:stretch>
        </p:blipFill>
        <p:spPr>
          <a:xfrm>
            <a:off x="640080" y="3642288"/>
            <a:ext cx="10082134" cy="1646063"/>
          </a:xfrm>
          <a:prstGeom prst="rect">
            <a:avLst/>
          </a:prstGeom>
        </p:spPr>
      </p:pic>
      <p:sp>
        <p:nvSpPr>
          <p:cNvPr id="7" name="Oval 6">
            <a:extLst>
              <a:ext uri="{FF2B5EF4-FFF2-40B4-BE49-F238E27FC236}">
                <a16:creationId xmlns:a16="http://schemas.microsoft.com/office/drawing/2014/main" id="{34083240-C32A-903E-5D44-06A96C55C09C}"/>
              </a:ext>
            </a:extLst>
          </p:cNvPr>
          <p:cNvSpPr/>
          <p:nvPr/>
        </p:nvSpPr>
        <p:spPr>
          <a:xfrm>
            <a:off x="2987040" y="4455089"/>
            <a:ext cx="1016000" cy="64008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3D223EBE-E83A-C314-4D59-4A5CCD570FD8}"/>
              </a:ext>
            </a:extLst>
          </p:cNvPr>
          <p:cNvGraphicFramePr>
            <a:graphicFrameLocks noGrp="1"/>
          </p:cNvGraphicFramePr>
          <p:nvPr>
            <p:extLst>
              <p:ext uri="{D42A27DB-BD31-4B8C-83A1-F6EECF244321}">
                <p14:modId xmlns:p14="http://schemas.microsoft.com/office/powerpoint/2010/main" val="3000593300"/>
              </p:ext>
            </p:extLst>
          </p:nvPr>
        </p:nvGraphicFramePr>
        <p:xfrm>
          <a:off x="6206159" y="1442539"/>
          <a:ext cx="3385312" cy="1828920"/>
        </p:xfrm>
        <a:graphic>
          <a:graphicData uri="http://schemas.openxmlformats.org/drawingml/2006/table">
            <a:tbl>
              <a:tblPr firstRow="1" bandRow="1">
                <a:tableStyleId>{5C22544A-7EE6-4342-B048-85BDC9FD1C3A}</a:tableStyleId>
              </a:tblPr>
              <a:tblGrid>
                <a:gridCol w="1290320">
                  <a:extLst>
                    <a:ext uri="{9D8B030D-6E8A-4147-A177-3AD203B41FA5}">
                      <a16:colId xmlns:a16="http://schemas.microsoft.com/office/drawing/2014/main" val="775264522"/>
                    </a:ext>
                  </a:extLst>
                </a:gridCol>
                <a:gridCol w="942848">
                  <a:extLst>
                    <a:ext uri="{9D8B030D-6E8A-4147-A177-3AD203B41FA5}">
                      <a16:colId xmlns:a16="http://schemas.microsoft.com/office/drawing/2014/main" val="2797088682"/>
                    </a:ext>
                  </a:extLst>
                </a:gridCol>
                <a:gridCol w="1152144">
                  <a:extLst>
                    <a:ext uri="{9D8B030D-6E8A-4147-A177-3AD203B41FA5}">
                      <a16:colId xmlns:a16="http://schemas.microsoft.com/office/drawing/2014/main" val="1702482883"/>
                    </a:ext>
                  </a:extLst>
                </a:gridCol>
              </a:tblGrid>
              <a:tr h="274344">
                <a:tc>
                  <a:txBody>
                    <a:bodyPr/>
                    <a:lstStyle/>
                    <a:p>
                      <a:r>
                        <a:rPr lang="en-US" sz="1200" dirty="0"/>
                        <a:t>Design Point</a:t>
                      </a:r>
                    </a:p>
                  </a:txBody>
                  <a:tcPr/>
                </a:tc>
                <a:tc>
                  <a:txBody>
                    <a:bodyPr/>
                    <a:lstStyle/>
                    <a:p>
                      <a:r>
                        <a:rPr lang="en-US" sz="1200" dirty="0"/>
                        <a:t>P2-inlet1_vel</a:t>
                      </a:r>
                    </a:p>
                  </a:txBody>
                  <a:tcPr/>
                </a:tc>
                <a:tc>
                  <a:txBody>
                    <a:bodyPr/>
                    <a:lstStyle/>
                    <a:p>
                      <a:r>
                        <a:rPr lang="en-US" sz="1200" dirty="0"/>
                        <a:t>Enable Write Data</a:t>
                      </a:r>
                    </a:p>
                  </a:txBody>
                  <a:tcPr/>
                </a:tc>
                <a:extLst>
                  <a:ext uri="{0D108BD9-81ED-4DB2-BD59-A6C34878D82A}">
                    <a16:rowId xmlns:a16="http://schemas.microsoft.com/office/drawing/2014/main" val="2974620621"/>
                  </a:ext>
                </a:extLst>
              </a:tr>
              <a:tr h="274344">
                <a:tc>
                  <a:txBody>
                    <a:bodyPr/>
                    <a:lstStyle/>
                    <a:p>
                      <a:r>
                        <a:rPr lang="en-US" sz="1200" dirty="0"/>
                        <a:t>DP1</a:t>
                      </a:r>
                    </a:p>
                  </a:txBody>
                  <a:tcPr/>
                </a:tc>
                <a:tc>
                  <a:txBody>
                    <a:bodyPr/>
                    <a:lstStyle/>
                    <a:p>
                      <a:r>
                        <a:rPr lang="en-US" sz="1200" dirty="0"/>
                        <a:t>6 m/s</a:t>
                      </a:r>
                    </a:p>
                  </a:txBody>
                  <a:tcPr/>
                </a:tc>
                <a:tc>
                  <a:txBody>
                    <a:bodyPr/>
                    <a:lstStyle/>
                    <a:p>
                      <a:r>
                        <a:rPr lang="en-US" sz="1200" dirty="0"/>
                        <a:t>yes</a:t>
                      </a:r>
                    </a:p>
                  </a:txBody>
                  <a:tcPr/>
                </a:tc>
                <a:extLst>
                  <a:ext uri="{0D108BD9-81ED-4DB2-BD59-A6C34878D82A}">
                    <a16:rowId xmlns:a16="http://schemas.microsoft.com/office/drawing/2014/main" val="575718755"/>
                  </a:ext>
                </a:extLst>
              </a:tr>
              <a:tr h="274344">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DP2</a:t>
                      </a:r>
                    </a:p>
                  </a:txBody>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7 m/s</a:t>
                      </a:r>
                    </a:p>
                  </a:txBody>
                  <a:tcPr/>
                </a:tc>
                <a:tc>
                  <a:txBody>
                    <a:bodyPr/>
                    <a:lstStyle/>
                    <a:p>
                      <a:r>
                        <a:rPr lang="en-US" sz="1200" dirty="0"/>
                        <a:t>yes</a:t>
                      </a:r>
                    </a:p>
                  </a:txBody>
                  <a:tcPr/>
                </a:tc>
                <a:extLst>
                  <a:ext uri="{0D108BD9-81ED-4DB2-BD59-A6C34878D82A}">
                    <a16:rowId xmlns:a16="http://schemas.microsoft.com/office/drawing/2014/main" val="740392207"/>
                  </a:ext>
                </a:extLst>
              </a:tr>
              <a:tr h="274344">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DP3</a:t>
                      </a:r>
                    </a:p>
                  </a:txBody>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8 m/s</a:t>
                      </a:r>
                    </a:p>
                  </a:txBody>
                  <a:tcPr/>
                </a:tc>
                <a:tc>
                  <a:txBody>
                    <a:bodyPr/>
                    <a:lstStyle/>
                    <a:p>
                      <a:r>
                        <a:rPr lang="en-US" sz="1200" dirty="0"/>
                        <a:t>yes</a:t>
                      </a:r>
                    </a:p>
                  </a:txBody>
                  <a:tcPr/>
                </a:tc>
                <a:extLst>
                  <a:ext uri="{0D108BD9-81ED-4DB2-BD59-A6C34878D82A}">
                    <a16:rowId xmlns:a16="http://schemas.microsoft.com/office/drawing/2014/main" val="1192526851"/>
                  </a:ext>
                </a:extLst>
              </a:tr>
              <a:tr h="274344">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DP4</a:t>
                      </a:r>
                    </a:p>
                  </a:txBody>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9 m/s</a:t>
                      </a:r>
                    </a:p>
                  </a:txBody>
                  <a:tcPr/>
                </a:tc>
                <a:tc>
                  <a:txBody>
                    <a:bodyPr/>
                    <a:lstStyle/>
                    <a:p>
                      <a:r>
                        <a:rPr lang="en-US" sz="1200" dirty="0"/>
                        <a:t>yes</a:t>
                      </a:r>
                    </a:p>
                  </a:txBody>
                  <a:tcPr/>
                </a:tc>
                <a:extLst>
                  <a:ext uri="{0D108BD9-81ED-4DB2-BD59-A6C34878D82A}">
                    <a16:rowId xmlns:a16="http://schemas.microsoft.com/office/drawing/2014/main" val="657258856"/>
                  </a:ext>
                </a:extLst>
              </a:tr>
              <a:tr h="274344">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DP5</a:t>
                      </a:r>
                    </a:p>
                  </a:txBody>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200" dirty="0"/>
                        <a:t>10 m/s</a:t>
                      </a:r>
                    </a:p>
                  </a:txBody>
                  <a:tcPr/>
                </a:tc>
                <a:tc>
                  <a:txBody>
                    <a:bodyPr/>
                    <a:lstStyle/>
                    <a:p>
                      <a:r>
                        <a:rPr lang="en-US" sz="1200" dirty="0"/>
                        <a:t>yes</a:t>
                      </a:r>
                    </a:p>
                  </a:txBody>
                  <a:tcPr/>
                </a:tc>
                <a:extLst>
                  <a:ext uri="{0D108BD9-81ED-4DB2-BD59-A6C34878D82A}">
                    <a16:rowId xmlns:a16="http://schemas.microsoft.com/office/drawing/2014/main" val="2642564234"/>
                  </a:ext>
                </a:extLst>
              </a:tr>
            </a:tbl>
          </a:graphicData>
        </a:graphic>
      </p:graphicFrame>
    </p:spTree>
    <p:extLst>
      <p:ext uri="{BB962C8B-B14F-4D97-AF65-F5344CB8AC3E}">
        <p14:creationId xmlns:p14="http://schemas.microsoft.com/office/powerpoint/2010/main" val="217637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53CA10-5FBE-7308-AAE9-9F1CE5D23D4B}"/>
              </a:ext>
            </a:extLst>
          </p:cNvPr>
          <p:cNvSpPr>
            <a:spLocks noGrp="1"/>
          </p:cNvSpPr>
          <p:nvPr>
            <p:ph type="title"/>
          </p:nvPr>
        </p:nvSpPr>
        <p:spPr>
          <a:xfrm>
            <a:off x="444500" y="430609"/>
            <a:ext cx="9146971" cy="640080"/>
          </a:xfrm>
        </p:spPr>
        <p:txBody>
          <a:bodyPr/>
          <a:lstStyle/>
          <a:p>
            <a:r>
              <a:rPr lang="en-US" sz="4000" dirty="0">
                <a:solidFill>
                  <a:srgbClr val="002060"/>
                </a:solidFill>
                <a:latin typeface="Segoe UI" panose="020B0502040204020203" pitchFamily="34" charset="0"/>
                <a:cs typeface="Segoe UI" panose="020B0502040204020203" pitchFamily="34" charset="0"/>
              </a:rPr>
              <a:t>Adding Design Points</a:t>
            </a:r>
          </a:p>
        </p:txBody>
      </p:sp>
      <p:pic>
        <p:nvPicPr>
          <p:cNvPr id="10" name="Picture 9">
            <a:extLst>
              <a:ext uri="{FF2B5EF4-FFF2-40B4-BE49-F238E27FC236}">
                <a16:creationId xmlns:a16="http://schemas.microsoft.com/office/drawing/2014/main" id="{6A4CC2DF-C214-F8A2-7EF4-3ECD81F28CB4}"/>
              </a:ext>
            </a:extLst>
          </p:cNvPr>
          <p:cNvPicPr>
            <a:picLocks noChangeAspect="1"/>
          </p:cNvPicPr>
          <p:nvPr/>
        </p:nvPicPr>
        <p:blipFill>
          <a:blip r:embed="rId2"/>
          <a:stretch>
            <a:fillRect/>
          </a:stretch>
        </p:blipFill>
        <p:spPr>
          <a:xfrm>
            <a:off x="3268980" y="1443889"/>
            <a:ext cx="8397968" cy="2324301"/>
          </a:xfrm>
          <a:prstGeom prst="rect">
            <a:avLst/>
          </a:prstGeom>
        </p:spPr>
      </p:pic>
      <p:sp>
        <p:nvSpPr>
          <p:cNvPr id="11" name="Oval 10">
            <a:extLst>
              <a:ext uri="{FF2B5EF4-FFF2-40B4-BE49-F238E27FC236}">
                <a16:creationId xmlns:a16="http://schemas.microsoft.com/office/drawing/2014/main" id="{90AEE768-3FE0-5E06-1157-476E07FEB06B}"/>
              </a:ext>
            </a:extLst>
          </p:cNvPr>
          <p:cNvSpPr/>
          <p:nvPr/>
        </p:nvSpPr>
        <p:spPr>
          <a:xfrm>
            <a:off x="3129280" y="2316480"/>
            <a:ext cx="579120" cy="1280160"/>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4350E80-C1BB-D0DF-5BAE-5A67B2EC9466}"/>
              </a:ext>
            </a:extLst>
          </p:cNvPr>
          <p:cNvSpPr/>
          <p:nvPr/>
        </p:nvSpPr>
        <p:spPr>
          <a:xfrm>
            <a:off x="4856480" y="2316480"/>
            <a:ext cx="579120" cy="1280160"/>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36AF6F0-2B3A-788B-77FE-ACE2A25C9A47}"/>
              </a:ext>
            </a:extLst>
          </p:cNvPr>
          <p:cNvSpPr/>
          <p:nvPr/>
        </p:nvSpPr>
        <p:spPr>
          <a:xfrm>
            <a:off x="8859520" y="2255520"/>
            <a:ext cx="579120" cy="1280160"/>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21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4D1535AD-0649-9447-AB37-DA7CFAEF5819}" vid="{A12A4C14-D0F4-CB43-A305-7B80F02CD5A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4D1535AD-0649-9447-AB37-DA7CFAEF5819}" vid="{B668C3E5-8119-094C-A1C2-76518EC95E8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78DEAE-E0CA-42BB-BA2E-F6A39AAEB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8CC2A95-AB18-4E2B-BAAB-ED507F826E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1A6209-623F-4A40-A043-EF97F4DE517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15110</TotalTime>
  <Words>575</Words>
  <Application>Microsoft Office PowerPoint</Application>
  <PresentationFormat>Widescreen</PresentationFormat>
  <Paragraphs>75</Paragraphs>
  <Slides>16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Courier New</vt:lpstr>
      <vt:lpstr>Segoe UI</vt:lpstr>
      <vt:lpstr>Segoe UI Semibold</vt:lpstr>
      <vt:lpstr>Office Theme</vt:lpstr>
      <vt:lpstr>Custom Design</vt:lpstr>
      <vt:lpstr>Parametric Analysis using Ansys Fluent Version: 2024R1</vt:lpstr>
      <vt:lpstr>Introduction</vt:lpstr>
      <vt:lpstr>Introduction</vt:lpstr>
      <vt:lpstr>Problem Description</vt:lpstr>
      <vt:lpstr>Setting up Simulation Environment</vt:lpstr>
      <vt:lpstr>Initializing Parametric Study</vt:lpstr>
      <vt:lpstr>Initializing Parametric Study</vt:lpstr>
      <vt:lpstr>Adding Design Points</vt:lpstr>
      <vt:lpstr>Adding Design Points</vt:lpstr>
      <vt:lpstr>Setup Design Point and Parametric Report</vt:lpstr>
      <vt:lpstr>Updating Design Point Solutions</vt:lpstr>
      <vt:lpstr>Updating Design Point Solutionsitions</vt:lpstr>
      <vt:lpstr>Generate Design Point and Parametric Report</vt:lpstr>
      <vt:lpstr>Compare Design Point Results</vt:lpstr>
      <vt:lpstr>Compare Design Point Results</vt:lpstr>
      <vt:lpstr>Compare Design Point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CFD Hands-on Workshop</dc:title>
  <dc:creator>Microsoft Office User</dc:creator>
  <cp:lastModifiedBy>Gulzar Ali</cp:lastModifiedBy>
  <cp:revision>182</cp:revision>
  <dcterms:created xsi:type="dcterms:W3CDTF">2024-02-26T07:31:37Z</dcterms:created>
  <dcterms:modified xsi:type="dcterms:W3CDTF">2024-08-12T14:38:58Z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