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4" r:id="rId6"/>
    <p:sldId id="267" r:id="rId7"/>
    <p:sldId id="269" r:id="rId8"/>
    <p:sldId id="277" r:id="rId9"/>
    <p:sldId id="268" r:id="rId10"/>
    <p:sldId id="270" r:id="rId11"/>
    <p:sldId id="271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38B6C-E1FA-45CA-A3B4-557F55979699}" v="3853" dt="2020-11-10T15:59:05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6517" autoAdjust="0"/>
  </p:normalViewPr>
  <p:slideViewPr>
    <p:cSldViewPr snapToGrid="0">
      <p:cViewPr varScale="1">
        <p:scale>
          <a:sx n="122" d="100"/>
          <a:sy n="122" d="100"/>
        </p:scale>
        <p:origin x="96" y="222"/>
      </p:cViewPr>
      <p:guideLst/>
    </p:cSldViewPr>
  </p:slideViewPr>
  <p:outlineViewPr>
    <p:cViewPr>
      <p:scale>
        <a:sx n="33" d="100"/>
        <a:sy n="33" d="100"/>
      </p:scale>
      <p:origin x="0" y="-28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tav Das Modak" userId="7d401642a24cc41a" providerId="LiveId" clId="{7D538B6C-E1FA-45CA-A3B4-557F55979699}"/>
    <pc:docChg chg="undo custSel mod addSld delSld modSld sldOrd addSection delSection modSection modShowInfo">
      <pc:chgData name="Kaustav Das Modak" userId="7d401642a24cc41a" providerId="LiveId" clId="{7D538B6C-E1FA-45CA-A3B4-557F55979699}" dt="2020-11-10T18:00:14.043" v="6342" actId="20577"/>
      <pc:docMkLst>
        <pc:docMk/>
      </pc:docMkLst>
      <pc:sldChg chg="modSp setBg">
        <pc:chgData name="Kaustav Das Modak" userId="7d401642a24cc41a" providerId="LiveId" clId="{7D538B6C-E1FA-45CA-A3B4-557F55979699}" dt="2020-11-10T18:00:14.043" v="6342" actId="20577"/>
        <pc:sldMkLst>
          <pc:docMk/>
          <pc:sldMk cId="1409197875" sldId="256"/>
        </pc:sldMkLst>
        <pc:spChg chg="mod">
          <ac:chgData name="Kaustav Das Modak" userId="7d401642a24cc41a" providerId="LiveId" clId="{7D538B6C-E1FA-45CA-A3B4-557F55979699}" dt="2020-11-10T18:00:14.043" v="6342" actId="20577"/>
          <ac:spMkLst>
            <pc:docMk/>
            <pc:sldMk cId="1409197875" sldId="256"/>
            <ac:spMk id="3" creationId="{F9D88E8D-474A-4B35-BA1C-70805978D705}"/>
          </ac:spMkLst>
        </pc:spChg>
      </pc:sldChg>
      <pc:sldChg chg="modSp modTransition setBg">
        <pc:chgData name="Kaustav Das Modak" userId="7d401642a24cc41a" providerId="LiveId" clId="{7D538B6C-E1FA-45CA-A3B4-557F55979699}" dt="2020-11-10T15:48:40.241" v="5939"/>
        <pc:sldMkLst>
          <pc:docMk/>
          <pc:sldMk cId="2147854754" sldId="257"/>
        </pc:sldMkLst>
        <pc:spChg chg="mod">
          <ac:chgData name="Kaustav Das Modak" userId="7d401642a24cc41a" providerId="LiveId" clId="{7D538B6C-E1FA-45CA-A3B4-557F55979699}" dt="2020-11-10T09:46:24.739" v="36" actId="20577"/>
          <ac:spMkLst>
            <pc:docMk/>
            <pc:sldMk cId="2147854754" sldId="257"/>
            <ac:spMk id="2" creationId="{86B66624-9694-47D7-86F4-CF0461246EE5}"/>
          </ac:spMkLst>
        </pc:spChg>
        <pc:spChg chg="mod">
          <ac:chgData name="Kaustav Das Modak" userId="7d401642a24cc41a" providerId="LiveId" clId="{7D538B6C-E1FA-45CA-A3B4-557F55979699}" dt="2020-11-10T10:59:17.696" v="1248" actId="20577"/>
          <ac:spMkLst>
            <pc:docMk/>
            <pc:sldMk cId="2147854754" sldId="257"/>
            <ac:spMk id="3" creationId="{4B4F5065-B59B-471E-B5D9-064E6FAEF2AA}"/>
          </ac:spMkLst>
        </pc:spChg>
      </pc:sldChg>
      <pc:sldChg chg="addSp modSp add modTransition setBg modAnim">
        <pc:chgData name="Kaustav Das Modak" userId="7d401642a24cc41a" providerId="LiveId" clId="{7D538B6C-E1FA-45CA-A3B4-557F55979699}" dt="2020-11-10T14:06:39.879" v="3891"/>
        <pc:sldMkLst>
          <pc:docMk/>
          <pc:sldMk cId="1668266580" sldId="258"/>
        </pc:sldMkLst>
        <pc:spChg chg="mod">
          <ac:chgData name="Kaustav Das Modak" userId="7d401642a24cc41a" providerId="LiveId" clId="{7D538B6C-E1FA-45CA-A3B4-557F55979699}" dt="2020-11-10T10:22:32.027" v="864"/>
          <ac:spMkLst>
            <pc:docMk/>
            <pc:sldMk cId="1668266580" sldId="258"/>
            <ac:spMk id="2" creationId="{67D26142-9C34-40F6-8957-5C6C9079E2FF}"/>
          </ac:spMkLst>
        </pc:spChg>
        <pc:spChg chg="mod">
          <ac:chgData name="Kaustav Das Modak" userId="7d401642a24cc41a" providerId="LiveId" clId="{7D538B6C-E1FA-45CA-A3B4-557F55979699}" dt="2020-11-10T12:04:02.927" v="2028" actId="20577"/>
          <ac:spMkLst>
            <pc:docMk/>
            <pc:sldMk cId="1668266580" sldId="258"/>
            <ac:spMk id="3" creationId="{4832DFB5-2CDB-4104-AF45-AFF04EC2A187}"/>
          </ac:spMkLst>
        </pc:spChg>
        <pc:graphicFrameChg chg="add mod ord">
          <ac:chgData name="Kaustav Das Modak" userId="7d401642a24cc41a" providerId="LiveId" clId="{7D538B6C-E1FA-45CA-A3B4-557F55979699}" dt="2020-11-10T14:02:04.497" v="3889"/>
          <ac:graphicFrameMkLst>
            <pc:docMk/>
            <pc:sldMk cId="1668266580" sldId="258"/>
            <ac:graphicFrameMk id="4" creationId="{744B096E-B03D-4694-AFC4-5B3DA3CB6BB9}"/>
          </ac:graphicFrameMkLst>
        </pc:graphicFrameChg>
      </pc:sldChg>
      <pc:sldChg chg="modSp add del">
        <pc:chgData name="Kaustav Das Modak" userId="7d401642a24cc41a" providerId="LiveId" clId="{7D538B6C-E1FA-45CA-A3B4-557F55979699}" dt="2020-11-10T10:10:05.446" v="470" actId="2696"/>
        <pc:sldMkLst>
          <pc:docMk/>
          <pc:sldMk cId="3688666095" sldId="259"/>
        </pc:sldMkLst>
        <pc:spChg chg="mod">
          <ac:chgData name="Kaustav Das Modak" userId="7d401642a24cc41a" providerId="LiveId" clId="{7D538B6C-E1FA-45CA-A3B4-557F55979699}" dt="2020-11-10T10:08:39.673" v="402" actId="20577"/>
          <ac:spMkLst>
            <pc:docMk/>
            <pc:sldMk cId="3688666095" sldId="259"/>
            <ac:spMk id="2" creationId="{2055E207-98CD-4F67-B81F-016DABBA62A3}"/>
          </ac:spMkLst>
        </pc:spChg>
        <pc:spChg chg="mod">
          <ac:chgData name="Kaustav Das Modak" userId="7d401642a24cc41a" providerId="LiveId" clId="{7D538B6C-E1FA-45CA-A3B4-557F55979699}" dt="2020-11-10T10:09:39.297" v="469" actId="20577"/>
          <ac:spMkLst>
            <pc:docMk/>
            <pc:sldMk cId="3688666095" sldId="259"/>
            <ac:spMk id="3" creationId="{5E503B47-EE3F-4FD3-92A0-0F3284C8F86C}"/>
          </ac:spMkLst>
        </pc:spChg>
      </pc:sldChg>
      <pc:sldChg chg="modSp add del">
        <pc:chgData name="Kaustav Das Modak" userId="7d401642a24cc41a" providerId="LiveId" clId="{7D538B6C-E1FA-45CA-A3B4-557F55979699}" dt="2020-11-10T10:57:16.644" v="1177" actId="2696"/>
        <pc:sldMkLst>
          <pc:docMk/>
          <pc:sldMk cId="2585383690" sldId="260"/>
        </pc:sldMkLst>
        <pc:spChg chg="mod">
          <ac:chgData name="Kaustav Das Modak" userId="7d401642a24cc41a" providerId="LiveId" clId="{7D538B6C-E1FA-45CA-A3B4-557F55979699}" dt="2020-11-10T10:19:05.976" v="603" actId="20577"/>
          <ac:spMkLst>
            <pc:docMk/>
            <pc:sldMk cId="2585383690" sldId="260"/>
            <ac:spMk id="2" creationId="{C934FA47-0777-40E0-9537-DDC6EEF75533}"/>
          </ac:spMkLst>
        </pc:spChg>
      </pc:sldChg>
      <pc:sldChg chg="modSp add del">
        <pc:chgData name="Kaustav Das Modak" userId="7d401642a24cc41a" providerId="LiveId" clId="{7D538B6C-E1FA-45CA-A3B4-557F55979699}" dt="2020-11-10T10:02:31.204" v="94" actId="2696"/>
        <pc:sldMkLst>
          <pc:docMk/>
          <pc:sldMk cId="2974843677" sldId="260"/>
        </pc:sldMkLst>
        <pc:spChg chg="mod">
          <ac:chgData name="Kaustav Das Modak" userId="7d401642a24cc41a" providerId="LiveId" clId="{7D538B6C-E1FA-45CA-A3B4-557F55979699}" dt="2020-11-10T10:02:30.990" v="93"/>
          <ac:spMkLst>
            <pc:docMk/>
            <pc:sldMk cId="2974843677" sldId="260"/>
            <ac:spMk id="2" creationId="{AA1D772C-6141-4CD9-ABE7-ADA6380DD73A}"/>
          </ac:spMkLst>
        </pc:spChg>
      </pc:sldChg>
      <pc:sldChg chg="addSp delSp modSp add mod modTransition setBg modClrScheme chgLayout">
        <pc:chgData name="Kaustav Das Modak" userId="7d401642a24cc41a" providerId="LiveId" clId="{7D538B6C-E1FA-45CA-A3B4-557F55979699}" dt="2020-11-10T14:07:47.491" v="3895"/>
        <pc:sldMkLst>
          <pc:docMk/>
          <pc:sldMk cId="2075772249" sldId="261"/>
        </pc:sldMkLst>
        <pc:spChg chg="mod ord">
          <ac:chgData name="Kaustav Das Modak" userId="7d401642a24cc41a" providerId="LiveId" clId="{7D538B6C-E1FA-45CA-A3B4-557F55979699}" dt="2020-11-10T13:44:24.586" v="3485" actId="700"/>
          <ac:spMkLst>
            <pc:docMk/>
            <pc:sldMk cId="2075772249" sldId="261"/>
            <ac:spMk id="2" creationId="{EED12E45-370B-43C7-88DD-49BFCCE95135}"/>
          </ac:spMkLst>
        </pc:spChg>
        <pc:spChg chg="del mod ord">
          <ac:chgData name="Kaustav Das Modak" userId="7d401642a24cc41a" providerId="LiveId" clId="{7D538B6C-E1FA-45CA-A3B4-557F55979699}" dt="2020-11-10T10:33:11.209" v="1042" actId="700"/>
          <ac:spMkLst>
            <pc:docMk/>
            <pc:sldMk cId="2075772249" sldId="261"/>
            <ac:spMk id="3" creationId="{33B715F9-01D3-4906-B5E9-1275E1716C3D}"/>
          </ac:spMkLst>
        </pc:spChg>
        <pc:spChg chg="add mod ord">
          <ac:chgData name="Kaustav Das Modak" userId="7d401642a24cc41a" providerId="LiveId" clId="{7D538B6C-E1FA-45CA-A3B4-557F55979699}" dt="2020-11-10T13:44:28.939" v="3486" actId="5793"/>
          <ac:spMkLst>
            <pc:docMk/>
            <pc:sldMk cId="2075772249" sldId="261"/>
            <ac:spMk id="4" creationId="{8ABF2298-958A-4B41-9992-BFBA4A12E5C8}"/>
          </ac:spMkLst>
        </pc:spChg>
        <pc:graphicFrameChg chg="add">
          <ac:chgData name="Kaustav Das Modak" userId="7d401642a24cc41a" providerId="LiveId" clId="{7D538B6C-E1FA-45CA-A3B4-557F55979699}" dt="2020-11-10T14:07:47.491" v="3895"/>
          <ac:graphicFrameMkLst>
            <pc:docMk/>
            <pc:sldMk cId="2075772249" sldId="261"/>
            <ac:graphicFrameMk id="5" creationId="{2589F646-FBFB-4B99-881A-E7E2E2EACC4E}"/>
          </ac:graphicFrameMkLst>
        </pc:graphicFrameChg>
      </pc:sldChg>
      <pc:sldChg chg="modSp add del">
        <pc:chgData name="Kaustav Das Modak" userId="7d401642a24cc41a" providerId="LiveId" clId="{7D538B6C-E1FA-45CA-A3B4-557F55979699}" dt="2020-11-10T10:08:45.915" v="407"/>
        <pc:sldMkLst>
          <pc:docMk/>
          <pc:sldMk cId="2091247465" sldId="261"/>
        </pc:sldMkLst>
        <pc:spChg chg="mod">
          <ac:chgData name="Kaustav Das Modak" userId="7d401642a24cc41a" providerId="LiveId" clId="{7D538B6C-E1FA-45CA-A3B4-557F55979699}" dt="2020-11-10T10:08:44.304" v="406"/>
          <ac:spMkLst>
            <pc:docMk/>
            <pc:sldMk cId="2091247465" sldId="261"/>
            <ac:spMk id="2" creationId="{DAED8898-4145-4C34-A89C-385520E177FD}"/>
          </ac:spMkLst>
        </pc:spChg>
      </pc:sldChg>
      <pc:sldChg chg="modSp add del">
        <pc:chgData name="Kaustav Das Modak" userId="7d401642a24cc41a" providerId="LiveId" clId="{7D538B6C-E1FA-45CA-A3B4-557F55979699}" dt="2020-11-10T10:22:14.512" v="851" actId="2696"/>
        <pc:sldMkLst>
          <pc:docMk/>
          <pc:sldMk cId="4184571691" sldId="262"/>
        </pc:sldMkLst>
        <pc:spChg chg="mod">
          <ac:chgData name="Kaustav Das Modak" userId="7d401642a24cc41a" providerId="LiveId" clId="{7D538B6C-E1FA-45CA-A3B4-557F55979699}" dt="2020-11-10T10:21:11.080" v="808" actId="20577"/>
          <ac:spMkLst>
            <pc:docMk/>
            <pc:sldMk cId="4184571691" sldId="262"/>
            <ac:spMk id="2" creationId="{2A2A92C9-028B-40B9-A72D-12BC953BC565}"/>
          </ac:spMkLst>
        </pc:spChg>
      </pc:sldChg>
      <pc:sldChg chg="modSp add del setBg">
        <pc:chgData name="Kaustav Das Modak" userId="7d401642a24cc41a" providerId="LiveId" clId="{7D538B6C-E1FA-45CA-A3B4-557F55979699}" dt="2020-11-10T11:43:56.560" v="1927" actId="2696"/>
        <pc:sldMkLst>
          <pc:docMk/>
          <pc:sldMk cId="1106270036" sldId="263"/>
        </pc:sldMkLst>
        <pc:spChg chg="mod">
          <ac:chgData name="Kaustav Das Modak" userId="7d401642a24cc41a" providerId="LiveId" clId="{7D538B6C-E1FA-45CA-A3B4-557F55979699}" dt="2020-11-10T10:21:19.447" v="810" actId="20577"/>
          <ac:spMkLst>
            <pc:docMk/>
            <pc:sldMk cId="1106270036" sldId="263"/>
            <ac:spMk id="2" creationId="{7ACC3ED4-70A2-426B-875E-B6C7C835962A}"/>
          </ac:spMkLst>
        </pc:spChg>
        <pc:spChg chg="mod">
          <ac:chgData name="Kaustav Das Modak" userId="7d401642a24cc41a" providerId="LiveId" clId="{7D538B6C-E1FA-45CA-A3B4-557F55979699}" dt="2020-11-10T11:43:44.808" v="1926" actId="20577"/>
          <ac:spMkLst>
            <pc:docMk/>
            <pc:sldMk cId="1106270036" sldId="263"/>
            <ac:spMk id="3" creationId="{B7B00FA8-A73C-4746-9394-C11381FB7B38}"/>
          </ac:spMkLst>
        </pc:spChg>
      </pc:sldChg>
      <pc:sldChg chg="modSp add del">
        <pc:chgData name="Kaustav Das Modak" userId="7d401642a24cc41a" providerId="LiveId" clId="{7D538B6C-E1FA-45CA-A3B4-557F55979699}" dt="2020-11-10T10:21:21.429" v="812" actId="2696"/>
        <pc:sldMkLst>
          <pc:docMk/>
          <pc:sldMk cId="1040458458" sldId="264"/>
        </pc:sldMkLst>
        <pc:spChg chg="mod">
          <ac:chgData name="Kaustav Das Modak" userId="7d401642a24cc41a" providerId="LiveId" clId="{7D538B6C-E1FA-45CA-A3B4-557F55979699}" dt="2020-11-10T10:21:19.775" v="811"/>
          <ac:spMkLst>
            <pc:docMk/>
            <pc:sldMk cId="1040458458" sldId="264"/>
            <ac:spMk id="2" creationId="{A10538AE-3DA7-4373-89B9-B1F815C582EC}"/>
          </ac:spMkLst>
        </pc:spChg>
      </pc:sldChg>
      <pc:sldChg chg="addSp delSp modSp new del">
        <pc:chgData name="Kaustav Das Modak" userId="7d401642a24cc41a" providerId="LiveId" clId="{7D538B6C-E1FA-45CA-A3B4-557F55979699}" dt="2020-11-10T10:56:53.677" v="1168" actId="47"/>
        <pc:sldMkLst>
          <pc:docMk/>
          <pc:sldMk cId="2895106825" sldId="264"/>
        </pc:sldMkLst>
        <pc:spChg chg="mod">
          <ac:chgData name="Kaustav Das Modak" userId="7d401642a24cc41a" providerId="LiveId" clId="{7D538B6C-E1FA-45CA-A3B4-557F55979699}" dt="2020-11-10T10:36:51.617" v="1103" actId="20577"/>
          <ac:spMkLst>
            <pc:docMk/>
            <pc:sldMk cId="2895106825" sldId="264"/>
            <ac:spMk id="2" creationId="{D8C8AD75-B0E1-45B8-96D4-EE3F920207CB}"/>
          </ac:spMkLst>
        </pc:spChg>
        <pc:spChg chg="add del">
          <ac:chgData name="Kaustav Das Modak" userId="7d401642a24cc41a" providerId="LiveId" clId="{7D538B6C-E1FA-45CA-A3B4-557F55979699}" dt="2020-11-10T10:39:35.389" v="1117" actId="1032"/>
          <ac:spMkLst>
            <pc:docMk/>
            <pc:sldMk cId="2895106825" sldId="264"/>
            <ac:spMk id="3" creationId="{FA5DCB02-55B9-4A1A-8C01-52E9BEB4A5B2}"/>
          </ac:spMkLst>
        </pc:spChg>
        <pc:graphicFrameChg chg="add del mod">
          <ac:chgData name="Kaustav Das Modak" userId="7d401642a24cc41a" providerId="LiveId" clId="{7D538B6C-E1FA-45CA-A3B4-557F55979699}" dt="2020-11-10T10:38:55.486" v="1116" actId="1032"/>
          <ac:graphicFrameMkLst>
            <pc:docMk/>
            <pc:sldMk cId="2895106825" sldId="264"/>
            <ac:graphicFrameMk id="6" creationId="{7D44AFB7-D036-4BF7-8AAF-B91E91AD661E}"/>
          </ac:graphicFrameMkLst>
        </pc:graphicFrameChg>
        <pc:graphicFrameChg chg="add mod">
          <ac:chgData name="Kaustav Das Modak" userId="7d401642a24cc41a" providerId="LiveId" clId="{7D538B6C-E1FA-45CA-A3B4-557F55979699}" dt="2020-11-10T10:46:50.094" v="1167" actId="13822"/>
          <ac:graphicFrameMkLst>
            <pc:docMk/>
            <pc:sldMk cId="2895106825" sldId="264"/>
            <ac:graphicFrameMk id="7" creationId="{6937BB32-B0F1-4656-B36C-8C35CDC93163}"/>
          </ac:graphicFrameMkLst>
        </pc:graphicFrameChg>
      </pc:sldChg>
      <pc:sldChg chg="addSp delSp modSp new mod modTransition setBg modClrScheme setClrOvrMap chgLayout">
        <pc:chgData name="Kaustav Das Modak" userId="7d401642a24cc41a" providerId="LiveId" clId="{7D538B6C-E1FA-45CA-A3B4-557F55979699}" dt="2020-11-10T15:45:51.844" v="5920" actId="14100"/>
        <pc:sldMkLst>
          <pc:docMk/>
          <pc:sldMk cId="2926008950" sldId="264"/>
        </pc:sldMkLst>
        <pc:spChg chg="mod ord">
          <ac:chgData name="Kaustav Das Modak" userId="7d401642a24cc41a" providerId="LiveId" clId="{7D538B6C-E1FA-45CA-A3B4-557F55979699}" dt="2020-11-10T15:44:51.364" v="5905" actId="20577"/>
          <ac:spMkLst>
            <pc:docMk/>
            <pc:sldMk cId="2926008950" sldId="264"/>
            <ac:spMk id="2" creationId="{8B837FD0-F387-47D8-BF2E-183FE4614F8F}"/>
          </ac:spMkLst>
        </pc:spChg>
        <pc:spChg chg="mod ord">
          <ac:chgData name="Kaustav Das Modak" userId="7d401642a24cc41a" providerId="LiveId" clId="{7D538B6C-E1FA-45CA-A3B4-557F55979699}" dt="2020-11-10T15:36:20.828" v="5666" actId="5793"/>
          <ac:spMkLst>
            <pc:docMk/>
            <pc:sldMk cId="2926008950" sldId="264"/>
            <ac:spMk id="3" creationId="{3701462C-84D5-4057-BFBF-8C33E577A079}"/>
          </ac:spMkLst>
        </pc:spChg>
        <pc:spChg chg="add del">
          <ac:chgData name="Kaustav Das Modak" userId="7d401642a24cc41a" providerId="LiveId" clId="{7D538B6C-E1FA-45CA-A3B4-557F55979699}" dt="2020-11-10T11:28:57.704" v="1765" actId="26606"/>
          <ac:spMkLst>
            <pc:docMk/>
            <pc:sldMk cId="2926008950" sldId="264"/>
            <ac:spMk id="10" creationId="{7905BA41-EE6E-4F80-8636-447F22DD729A}"/>
          </ac:spMkLst>
        </pc:spChg>
        <pc:spChg chg="add del">
          <ac:chgData name="Kaustav Das Modak" userId="7d401642a24cc41a" providerId="LiveId" clId="{7D538B6C-E1FA-45CA-A3B4-557F55979699}" dt="2020-11-10T11:28:57.704" v="1765" actId="26606"/>
          <ac:spMkLst>
            <pc:docMk/>
            <pc:sldMk cId="2926008950" sldId="264"/>
            <ac:spMk id="12" creationId="{CD7549B2-EE05-4558-8C64-AC46755F2B25}"/>
          </ac:spMkLst>
        </pc:spChg>
        <pc:graphicFrameChg chg="add del">
          <ac:chgData name="Kaustav Das Modak" userId="7d401642a24cc41a" providerId="LiveId" clId="{7D538B6C-E1FA-45CA-A3B4-557F55979699}" dt="2020-11-10T14:08:18.949" v="3897" actId="478"/>
          <ac:graphicFrameMkLst>
            <pc:docMk/>
            <pc:sldMk cId="2926008950" sldId="264"/>
            <ac:graphicFrameMk id="9" creationId="{113279A7-4EF8-427E-8EB5-4DC8B558FC6E}"/>
          </ac:graphicFrameMkLst>
        </pc:graphicFrameChg>
        <pc:picChg chg="add del mod">
          <ac:chgData name="Kaustav Das Modak" userId="7d401642a24cc41a" providerId="LiveId" clId="{7D538B6C-E1FA-45CA-A3B4-557F55979699}" dt="2020-11-10T11:30:48.421" v="1793" actId="478"/>
          <ac:picMkLst>
            <pc:docMk/>
            <pc:sldMk cId="2926008950" sldId="264"/>
            <ac:picMk id="5" creationId="{59535466-BD36-40DF-9866-517A49D6BC92}"/>
          </ac:picMkLst>
        </pc:picChg>
        <pc:picChg chg="add del">
          <ac:chgData name="Kaustav Das Modak" userId="7d401642a24cc41a" providerId="LiveId" clId="{7D538B6C-E1FA-45CA-A3B4-557F55979699}" dt="2020-11-10T11:28:57.704" v="1765" actId="26606"/>
          <ac:picMkLst>
            <pc:docMk/>
            <pc:sldMk cId="2926008950" sldId="264"/>
            <ac:picMk id="7" creationId="{7945311A-6711-4FBA-B834-19389D86F708}"/>
          </ac:picMkLst>
        </pc:picChg>
        <pc:picChg chg="add del mod">
          <ac:chgData name="Kaustav Das Modak" userId="7d401642a24cc41a" providerId="LiveId" clId="{7D538B6C-E1FA-45CA-A3B4-557F55979699}" dt="2020-11-10T15:44:24.866" v="5896" actId="931"/>
          <ac:picMkLst>
            <pc:docMk/>
            <pc:sldMk cId="2926008950" sldId="264"/>
            <ac:picMk id="8" creationId="{CBCF6FA8-1550-4AFF-9076-3CE77FF1F989}"/>
          </ac:picMkLst>
        </pc:picChg>
        <pc:picChg chg="add mod">
          <ac:chgData name="Kaustav Das Modak" userId="7d401642a24cc41a" providerId="LiveId" clId="{7D538B6C-E1FA-45CA-A3B4-557F55979699}" dt="2020-11-10T15:45:51.844" v="5920" actId="14100"/>
          <ac:picMkLst>
            <pc:docMk/>
            <pc:sldMk cId="2926008950" sldId="264"/>
            <ac:picMk id="13" creationId="{BB032F9E-16B3-454A-A795-18C20B533FB1}"/>
          </ac:picMkLst>
        </pc:picChg>
      </pc:sldChg>
      <pc:sldChg chg="modSp add del">
        <pc:chgData name="Kaustav Das Modak" userId="7d401642a24cc41a" providerId="LiveId" clId="{7D538B6C-E1FA-45CA-A3B4-557F55979699}" dt="2020-11-10T10:36:26.268" v="1078" actId="47"/>
        <pc:sldMkLst>
          <pc:docMk/>
          <pc:sldMk cId="3624343147" sldId="264"/>
        </pc:sldMkLst>
        <pc:spChg chg="mod">
          <ac:chgData name="Kaustav Das Modak" userId="7d401642a24cc41a" providerId="LiveId" clId="{7D538B6C-E1FA-45CA-A3B4-557F55979699}" dt="2020-11-10T10:27:52.191" v="951" actId="20577"/>
          <ac:spMkLst>
            <pc:docMk/>
            <pc:sldMk cId="3624343147" sldId="264"/>
            <ac:spMk id="2" creationId="{D4CB85E4-E76B-4327-A783-F8342F3FEEED}"/>
          </ac:spMkLst>
        </pc:spChg>
        <pc:spChg chg="mod">
          <ac:chgData name="Kaustav Das Modak" userId="7d401642a24cc41a" providerId="LiveId" clId="{7D538B6C-E1FA-45CA-A3B4-557F55979699}" dt="2020-11-10T10:35:35.185" v="1071" actId="20577"/>
          <ac:spMkLst>
            <pc:docMk/>
            <pc:sldMk cId="3624343147" sldId="264"/>
            <ac:spMk id="3" creationId="{057EB2FE-E926-4726-BFD0-E52989ADF738}"/>
          </ac:spMkLst>
        </pc:spChg>
      </pc:sldChg>
      <pc:sldChg chg="modSp add del">
        <pc:chgData name="Kaustav Das Modak" userId="7d401642a24cc41a" providerId="LiveId" clId="{7D538B6C-E1FA-45CA-A3B4-557F55979699}" dt="2020-11-10T10:22:16.378" v="856" actId="2696"/>
        <pc:sldMkLst>
          <pc:docMk/>
          <pc:sldMk cId="3707897791" sldId="264"/>
        </pc:sldMkLst>
        <pc:spChg chg="mod">
          <ac:chgData name="Kaustav Das Modak" userId="7d401642a24cc41a" providerId="LiveId" clId="{7D538B6C-E1FA-45CA-A3B4-557F55979699}" dt="2020-11-10T10:22:15.697" v="855" actId="27636"/>
          <ac:spMkLst>
            <pc:docMk/>
            <pc:sldMk cId="3707897791" sldId="264"/>
            <ac:spMk id="2" creationId="{DBCE17AE-85BC-49B3-994C-075C587170B8}"/>
          </ac:spMkLst>
        </pc:spChg>
      </pc:sldChg>
      <pc:sldChg chg="modSp add del">
        <pc:chgData name="Kaustav Das Modak" userId="7d401642a24cc41a" providerId="LiveId" clId="{7D538B6C-E1FA-45CA-A3B4-557F55979699}" dt="2020-11-10T10:22:25.475" v="863" actId="2696"/>
        <pc:sldMkLst>
          <pc:docMk/>
          <pc:sldMk cId="3755421371" sldId="264"/>
        </pc:sldMkLst>
        <pc:spChg chg="mod">
          <ac:chgData name="Kaustav Das Modak" userId="7d401642a24cc41a" providerId="LiveId" clId="{7D538B6C-E1FA-45CA-A3B4-557F55979699}" dt="2020-11-10T10:22:24.201" v="862" actId="27636"/>
          <ac:spMkLst>
            <pc:docMk/>
            <pc:sldMk cId="3755421371" sldId="264"/>
            <ac:spMk id="2" creationId="{00470FF5-295F-4271-B9CD-5EFCFEE12A11}"/>
          </ac:spMkLst>
        </pc:spChg>
      </pc:sldChg>
      <pc:sldChg chg="modSp add del mod modClrScheme chgLayout">
        <pc:chgData name="Kaustav Das Modak" userId="7d401642a24cc41a" providerId="LiveId" clId="{7D538B6C-E1FA-45CA-A3B4-557F55979699}" dt="2020-11-10T12:25:29.047" v="2118" actId="47"/>
        <pc:sldMkLst>
          <pc:docMk/>
          <pc:sldMk cId="601269511" sldId="265"/>
        </pc:sldMkLst>
        <pc:spChg chg="mod ord">
          <ac:chgData name="Kaustav Das Modak" userId="7d401642a24cc41a" providerId="LiveId" clId="{7D538B6C-E1FA-45CA-A3B4-557F55979699}" dt="2020-11-10T11:26:48.226" v="1739" actId="700"/>
          <ac:spMkLst>
            <pc:docMk/>
            <pc:sldMk cId="601269511" sldId="265"/>
            <ac:spMk id="2" creationId="{8B837FD0-F387-47D8-BF2E-183FE4614F8F}"/>
          </ac:spMkLst>
        </pc:spChg>
        <pc:spChg chg="mod ord">
          <ac:chgData name="Kaustav Das Modak" userId="7d401642a24cc41a" providerId="LiveId" clId="{7D538B6C-E1FA-45CA-A3B4-557F55979699}" dt="2020-11-10T11:56:26.345" v="1952" actId="21"/>
          <ac:spMkLst>
            <pc:docMk/>
            <pc:sldMk cId="601269511" sldId="265"/>
            <ac:spMk id="3" creationId="{3701462C-84D5-4057-BFBF-8C33E577A079}"/>
          </ac:spMkLst>
        </pc:spChg>
      </pc:sldChg>
      <pc:sldChg chg="addSp delSp modSp new del">
        <pc:chgData name="Kaustav Das Modak" userId="7d401642a24cc41a" providerId="LiveId" clId="{7D538B6C-E1FA-45CA-A3B4-557F55979699}" dt="2020-11-10T10:34:28.727" v="1044" actId="27022"/>
        <pc:sldMkLst>
          <pc:docMk/>
          <pc:sldMk cId="1678543870" sldId="265"/>
        </pc:sldMkLst>
        <pc:graphicFrameChg chg="add del modGraphic">
          <ac:chgData name="Kaustav Das Modak" userId="7d401642a24cc41a" providerId="LiveId" clId="{7D538B6C-E1FA-45CA-A3B4-557F55979699}" dt="2020-11-10T10:34:28.727" v="1044" actId="27022"/>
          <ac:graphicFrameMkLst>
            <pc:docMk/>
            <pc:sldMk cId="1678543870" sldId="265"/>
            <ac:graphicFrameMk id="5" creationId="{40250BC6-07F3-4DE7-BD53-6B0CE75E5BE1}"/>
          </ac:graphicFrameMkLst>
        </pc:graphicFrameChg>
      </pc:sldChg>
      <pc:sldChg chg="modSp add del">
        <pc:chgData name="Kaustav Das Modak" userId="7d401642a24cc41a" providerId="LiveId" clId="{7D538B6C-E1FA-45CA-A3B4-557F55979699}" dt="2020-11-10T10:28:06.825" v="958"/>
        <pc:sldMkLst>
          <pc:docMk/>
          <pc:sldMk cId="2075055344" sldId="265"/>
        </pc:sldMkLst>
        <pc:spChg chg="mod">
          <ac:chgData name="Kaustav Das Modak" userId="7d401642a24cc41a" providerId="LiveId" clId="{7D538B6C-E1FA-45CA-A3B4-557F55979699}" dt="2020-11-10T10:28:05.677" v="957" actId="27636"/>
          <ac:spMkLst>
            <pc:docMk/>
            <pc:sldMk cId="2075055344" sldId="265"/>
            <ac:spMk id="2" creationId="{F548BEA9-E334-4C14-954D-154E546F5B3E}"/>
          </ac:spMkLst>
        </pc:spChg>
      </pc:sldChg>
      <pc:sldChg chg="addSp delSp modSp add del mod ord modClrScheme chgLayout">
        <pc:chgData name="Kaustav Das Modak" userId="7d401642a24cc41a" providerId="LiveId" clId="{7D538B6C-E1FA-45CA-A3B4-557F55979699}" dt="2020-11-10T12:03:09.462" v="2016" actId="47"/>
        <pc:sldMkLst>
          <pc:docMk/>
          <pc:sldMk cId="3667447898" sldId="266"/>
        </pc:sldMkLst>
        <pc:spChg chg="mod ord">
          <ac:chgData name="Kaustav Das Modak" userId="7d401642a24cc41a" providerId="LiveId" clId="{7D538B6C-E1FA-45CA-A3B4-557F55979699}" dt="2020-11-10T11:57:23.075" v="1958" actId="700"/>
          <ac:spMkLst>
            <pc:docMk/>
            <pc:sldMk cId="3667447898" sldId="266"/>
            <ac:spMk id="2" creationId="{8B837FD0-F387-47D8-BF2E-183FE4614F8F}"/>
          </ac:spMkLst>
        </pc:spChg>
        <pc:spChg chg="mod ord">
          <ac:chgData name="Kaustav Das Modak" userId="7d401642a24cc41a" providerId="LiveId" clId="{7D538B6C-E1FA-45CA-A3B4-557F55979699}" dt="2020-11-10T11:57:23.075" v="1958" actId="700"/>
          <ac:spMkLst>
            <pc:docMk/>
            <pc:sldMk cId="3667447898" sldId="266"/>
            <ac:spMk id="3" creationId="{3701462C-84D5-4057-BFBF-8C33E577A079}"/>
          </ac:spMkLst>
        </pc:spChg>
        <pc:spChg chg="add del mod ord">
          <ac:chgData name="Kaustav Das Modak" userId="7d401642a24cc41a" providerId="LiveId" clId="{7D538B6C-E1FA-45CA-A3B4-557F55979699}" dt="2020-11-10T11:57:23.075" v="1958" actId="700"/>
          <ac:spMkLst>
            <pc:docMk/>
            <pc:sldMk cId="3667447898" sldId="266"/>
            <ac:spMk id="4" creationId="{A1C408C0-5C1F-442C-9923-505F682EF2D3}"/>
          </ac:spMkLst>
        </pc:spChg>
        <pc:spChg chg="add del mod ord">
          <ac:chgData name="Kaustav Das Modak" userId="7d401642a24cc41a" providerId="LiveId" clId="{7D538B6C-E1FA-45CA-A3B4-557F55979699}" dt="2020-11-10T11:57:23.075" v="1958" actId="700"/>
          <ac:spMkLst>
            <pc:docMk/>
            <pc:sldMk cId="3667447898" sldId="266"/>
            <ac:spMk id="5" creationId="{76751EC3-CDB4-49F0-9887-8F4FFA140FDC}"/>
          </ac:spMkLst>
        </pc:spChg>
      </pc:sldChg>
      <pc:sldChg chg="addSp delSp modSp add ord modTransition addAnim delAnim modAnim">
        <pc:chgData name="Kaustav Das Modak" userId="7d401642a24cc41a" providerId="LiveId" clId="{7D538B6C-E1FA-45CA-A3B4-557F55979699}" dt="2020-11-10T14:14:21.665" v="3906" actId="207"/>
        <pc:sldMkLst>
          <pc:docMk/>
          <pc:sldMk cId="1519442617" sldId="267"/>
        </pc:sldMkLst>
        <pc:spChg chg="del mod">
          <ac:chgData name="Kaustav Das Modak" userId="7d401642a24cc41a" providerId="LiveId" clId="{7D538B6C-E1FA-45CA-A3B4-557F55979699}" dt="2020-11-10T12:24:42.802" v="2099" actId="478"/>
          <ac:spMkLst>
            <pc:docMk/>
            <pc:sldMk cId="1519442617" sldId="267"/>
            <ac:spMk id="2" creationId="{8B837FD0-F387-47D8-BF2E-183FE4614F8F}"/>
          </ac:spMkLst>
        </pc:spChg>
        <pc:spChg chg="add del mod">
          <ac:chgData name="Kaustav Das Modak" userId="7d401642a24cc41a" providerId="LiveId" clId="{7D538B6C-E1FA-45CA-A3B4-557F55979699}" dt="2020-11-10T12:21:58.966" v="2090" actId="478"/>
          <ac:spMkLst>
            <pc:docMk/>
            <pc:sldMk cId="1519442617" sldId="267"/>
            <ac:spMk id="3" creationId="{3701462C-84D5-4057-BFBF-8C33E577A079}"/>
          </ac:spMkLst>
        </pc:spChg>
        <pc:spChg chg="mod">
          <ac:chgData name="Kaustav Das Modak" userId="7d401642a24cc41a" providerId="LiveId" clId="{7D538B6C-E1FA-45CA-A3B4-557F55979699}" dt="2020-11-10T14:14:21.665" v="3906" actId="207"/>
          <ac:spMkLst>
            <pc:docMk/>
            <pc:sldMk cId="1519442617" sldId="267"/>
            <ac:spMk id="4" creationId="{A1C408C0-5C1F-442C-9923-505F682EF2D3}"/>
          </ac:spMkLst>
        </pc:spChg>
        <pc:spChg chg="add del mod">
          <ac:chgData name="Kaustav Das Modak" userId="7d401642a24cc41a" providerId="LiveId" clId="{7D538B6C-E1FA-45CA-A3B4-557F55979699}" dt="2020-11-10T12:21:58.966" v="2090" actId="478"/>
          <ac:spMkLst>
            <pc:docMk/>
            <pc:sldMk cId="1519442617" sldId="267"/>
            <ac:spMk id="6" creationId="{892A2931-9BD5-456C-8EC2-0CB4B77D767B}"/>
          </ac:spMkLst>
        </pc:spChg>
        <pc:spChg chg="add mod">
          <ac:chgData name="Kaustav Das Modak" userId="7d401642a24cc41a" providerId="LiveId" clId="{7D538B6C-E1FA-45CA-A3B4-557F55979699}" dt="2020-11-10T12:24:48.799" v="2117" actId="20577"/>
          <ac:spMkLst>
            <pc:docMk/>
            <pc:sldMk cId="1519442617" sldId="267"/>
            <ac:spMk id="8" creationId="{9B38B332-EECC-49E8-9E94-46AAF2BD681E}"/>
          </ac:spMkLst>
        </pc:spChg>
      </pc:sldChg>
      <pc:sldChg chg="new del">
        <pc:chgData name="Kaustav Das Modak" userId="7d401642a24cc41a" providerId="LiveId" clId="{7D538B6C-E1FA-45CA-A3B4-557F55979699}" dt="2020-11-10T12:45:15.728" v="2143" actId="47"/>
        <pc:sldMkLst>
          <pc:docMk/>
          <pc:sldMk cId="363678353" sldId="268"/>
        </pc:sldMkLst>
      </pc:sldChg>
      <pc:sldChg chg="add del setBg">
        <pc:chgData name="Kaustav Das Modak" userId="7d401642a24cc41a" providerId="LiveId" clId="{7D538B6C-E1FA-45CA-A3B4-557F55979699}" dt="2020-11-10T12:45:51.644" v="2151" actId="47"/>
        <pc:sldMkLst>
          <pc:docMk/>
          <pc:sldMk cId="508274764" sldId="268"/>
        </pc:sldMkLst>
      </pc:sldChg>
      <pc:sldChg chg="addSp delSp modSp new mod ord setBg modClrScheme modAnim chgLayout">
        <pc:chgData name="Kaustav Das Modak" userId="7d401642a24cc41a" providerId="LiveId" clId="{7D538B6C-E1FA-45CA-A3B4-557F55979699}" dt="2020-11-10T14:16:07.995" v="3910"/>
        <pc:sldMkLst>
          <pc:docMk/>
          <pc:sldMk cId="737267058" sldId="268"/>
        </pc:sldMkLst>
        <pc:spChg chg="del mod ord">
          <ac:chgData name="Kaustav Das Modak" userId="7d401642a24cc41a" providerId="LiveId" clId="{7D538B6C-E1FA-45CA-A3B4-557F55979699}" dt="2020-11-10T12:46:18.697" v="2153" actId="700"/>
          <ac:spMkLst>
            <pc:docMk/>
            <pc:sldMk cId="737267058" sldId="268"/>
            <ac:spMk id="2" creationId="{86467B87-AB7F-46EC-A7F2-5A5F59D94E45}"/>
          </ac:spMkLst>
        </pc:spChg>
        <pc:spChg chg="del mod ord">
          <ac:chgData name="Kaustav Das Modak" userId="7d401642a24cc41a" providerId="LiveId" clId="{7D538B6C-E1FA-45CA-A3B4-557F55979699}" dt="2020-11-10T12:46:18.697" v="2153" actId="700"/>
          <ac:spMkLst>
            <pc:docMk/>
            <pc:sldMk cId="737267058" sldId="268"/>
            <ac:spMk id="3" creationId="{A1517D82-66CF-46E3-98D6-0013DFDE6061}"/>
          </ac:spMkLst>
        </pc:spChg>
        <pc:spChg chg="del mod ord">
          <ac:chgData name="Kaustav Das Modak" userId="7d401642a24cc41a" providerId="LiveId" clId="{7D538B6C-E1FA-45CA-A3B4-557F55979699}" dt="2020-11-10T12:46:18.697" v="2153" actId="700"/>
          <ac:spMkLst>
            <pc:docMk/>
            <pc:sldMk cId="737267058" sldId="268"/>
            <ac:spMk id="4" creationId="{D80CDE1B-FE1C-4F1F-9006-D7A3778EB002}"/>
          </ac:spMkLst>
        </pc:spChg>
        <pc:spChg chg="add mod ord">
          <ac:chgData name="Kaustav Das Modak" userId="7d401642a24cc41a" providerId="LiveId" clId="{7D538B6C-E1FA-45CA-A3B4-557F55979699}" dt="2020-11-10T12:46:27.734" v="2169" actId="20577"/>
          <ac:spMkLst>
            <pc:docMk/>
            <pc:sldMk cId="737267058" sldId="268"/>
            <ac:spMk id="5" creationId="{2D23B3C2-927F-4DFB-8F96-11DFCC2F57C5}"/>
          </ac:spMkLst>
        </pc:spChg>
        <pc:spChg chg="add mod ord">
          <ac:chgData name="Kaustav Das Modak" userId="7d401642a24cc41a" providerId="LiveId" clId="{7D538B6C-E1FA-45CA-A3B4-557F55979699}" dt="2020-11-10T12:50:28.727" v="2315" actId="20577"/>
          <ac:spMkLst>
            <pc:docMk/>
            <pc:sldMk cId="737267058" sldId="268"/>
            <ac:spMk id="6" creationId="{14FAA615-7955-4A93-AA1E-D74587F47182}"/>
          </ac:spMkLst>
        </pc:spChg>
        <pc:spChg chg="add del mod ord">
          <ac:chgData name="Kaustav Das Modak" userId="7d401642a24cc41a" providerId="LiveId" clId="{7D538B6C-E1FA-45CA-A3B4-557F55979699}" dt="2020-11-10T12:47:49.044" v="2199" actId="1032"/>
          <ac:spMkLst>
            <pc:docMk/>
            <pc:sldMk cId="737267058" sldId="268"/>
            <ac:spMk id="7" creationId="{943B9D2C-49F4-4372-9850-6434E25B90DB}"/>
          </ac:spMkLst>
        </pc:spChg>
        <pc:spChg chg="add mod ord">
          <ac:chgData name="Kaustav Das Modak" userId="7d401642a24cc41a" providerId="LiveId" clId="{7D538B6C-E1FA-45CA-A3B4-557F55979699}" dt="2020-11-10T13:02:01.844" v="2467" actId="20577"/>
          <ac:spMkLst>
            <pc:docMk/>
            <pc:sldMk cId="737267058" sldId="268"/>
            <ac:spMk id="8" creationId="{364DFCE7-6B9E-4AF0-9F31-5C303D97BB3B}"/>
          </ac:spMkLst>
        </pc:spChg>
        <pc:spChg chg="add del mod ord">
          <ac:chgData name="Kaustav Das Modak" userId="7d401642a24cc41a" providerId="LiveId" clId="{7D538B6C-E1FA-45CA-A3B4-557F55979699}" dt="2020-11-10T12:53:50.778" v="2359"/>
          <ac:spMkLst>
            <pc:docMk/>
            <pc:sldMk cId="737267058" sldId="268"/>
            <ac:spMk id="9" creationId="{38AD560A-55F6-4345-A82B-FBA2A3C205D8}"/>
          </ac:spMkLst>
        </pc:spChg>
        <pc:graphicFrameChg chg="add mod">
          <ac:chgData name="Kaustav Das Modak" userId="7d401642a24cc41a" providerId="LiveId" clId="{7D538B6C-E1FA-45CA-A3B4-557F55979699}" dt="2020-11-10T13:05:27.633" v="2554" actId="207"/>
          <ac:graphicFrameMkLst>
            <pc:docMk/>
            <pc:sldMk cId="737267058" sldId="268"/>
            <ac:graphicFrameMk id="10" creationId="{AF60CE7C-98FF-4734-AC6C-230690075D40}"/>
          </ac:graphicFrameMkLst>
        </pc:graphicFrameChg>
        <pc:graphicFrameChg chg="add mod">
          <ac:chgData name="Kaustav Das Modak" userId="7d401642a24cc41a" providerId="LiveId" clId="{7D538B6C-E1FA-45CA-A3B4-557F55979699}" dt="2020-11-10T13:16:45.175" v="2845" actId="208"/>
          <ac:graphicFrameMkLst>
            <pc:docMk/>
            <pc:sldMk cId="737267058" sldId="268"/>
            <ac:graphicFrameMk id="11" creationId="{96852767-29DC-4143-A0CB-7DEDDEDCA2F4}"/>
          </ac:graphicFrameMkLst>
        </pc:graphicFrameChg>
      </pc:sldChg>
      <pc:sldChg chg="add del setBg">
        <pc:chgData name="Kaustav Das Modak" userId="7d401642a24cc41a" providerId="LiveId" clId="{7D538B6C-E1FA-45CA-A3B4-557F55979699}" dt="2020-11-10T12:45:40.970" v="2149"/>
        <pc:sldMkLst>
          <pc:docMk/>
          <pc:sldMk cId="2238709022" sldId="268"/>
        </pc:sldMkLst>
      </pc:sldChg>
      <pc:sldChg chg="add del ord">
        <pc:chgData name="Kaustav Das Modak" userId="7d401642a24cc41a" providerId="LiveId" clId="{7D538B6C-E1FA-45CA-A3B4-557F55979699}" dt="2020-11-10T12:45:30.158" v="2147" actId="2890"/>
        <pc:sldMkLst>
          <pc:docMk/>
          <pc:sldMk cId="3377338991" sldId="268"/>
        </pc:sldMkLst>
      </pc:sldChg>
      <pc:sldChg chg="addSp delSp modSp add mod modTransition modClrScheme modAnim chgLayout">
        <pc:chgData name="Kaustav Das Modak" userId="7d401642a24cc41a" providerId="LiveId" clId="{7D538B6C-E1FA-45CA-A3B4-557F55979699}" dt="2020-11-10T14:14:58.095" v="3907" actId="207"/>
        <pc:sldMkLst>
          <pc:docMk/>
          <pc:sldMk cId="2100437211" sldId="269"/>
        </pc:sldMkLst>
        <pc:spChg chg="mod ord">
          <ac:chgData name="Kaustav Das Modak" userId="7d401642a24cc41a" providerId="LiveId" clId="{7D538B6C-E1FA-45CA-A3B4-557F55979699}" dt="2020-11-10T13:37:17.110" v="3451" actId="404"/>
          <ac:spMkLst>
            <pc:docMk/>
            <pc:sldMk cId="2100437211" sldId="269"/>
            <ac:spMk id="2" creationId="{8B837FD0-F387-47D8-BF2E-183FE4614F8F}"/>
          </ac:spMkLst>
        </pc:spChg>
        <pc:spChg chg="mod ord">
          <ac:chgData name="Kaustav Das Modak" userId="7d401642a24cc41a" providerId="LiveId" clId="{7D538B6C-E1FA-45CA-A3B4-557F55979699}" dt="2020-11-10T13:37:21.357" v="3452" actId="403"/>
          <ac:spMkLst>
            <pc:docMk/>
            <pc:sldMk cId="2100437211" sldId="269"/>
            <ac:spMk id="3" creationId="{3701462C-84D5-4057-BFBF-8C33E577A079}"/>
          </ac:spMkLst>
        </pc:spChg>
        <pc:spChg chg="add del mod ord">
          <ac:chgData name="Kaustav Das Modak" userId="7d401642a24cc41a" providerId="LiveId" clId="{7D538B6C-E1FA-45CA-A3B4-557F55979699}" dt="2020-11-10T13:25:15.690" v="3065" actId="1032"/>
          <ac:spMkLst>
            <pc:docMk/>
            <pc:sldMk cId="2100437211" sldId="269"/>
            <ac:spMk id="4" creationId="{D7876205-07EF-4717-A879-A373B0882607}"/>
          </ac:spMkLst>
        </pc:spChg>
        <pc:graphicFrameChg chg="add mod">
          <ac:chgData name="Kaustav Das Modak" userId="7d401642a24cc41a" providerId="LiveId" clId="{7D538B6C-E1FA-45CA-A3B4-557F55979699}" dt="2020-11-10T14:14:58.095" v="3907" actId="207"/>
          <ac:graphicFrameMkLst>
            <pc:docMk/>
            <pc:sldMk cId="2100437211" sldId="269"/>
            <ac:graphicFrameMk id="5" creationId="{ADDD7E23-E348-42C9-A3E7-5D6929DE2509}"/>
          </ac:graphicFrameMkLst>
        </pc:graphicFrameChg>
      </pc:sldChg>
      <pc:sldChg chg="modSp add modTransition">
        <pc:chgData name="Kaustav Das Modak" userId="7d401642a24cc41a" providerId="LiveId" clId="{7D538B6C-E1FA-45CA-A3B4-557F55979699}" dt="2020-11-10T13:43:35.918" v="3484" actId="20577"/>
        <pc:sldMkLst>
          <pc:docMk/>
          <pc:sldMk cId="91178242" sldId="270"/>
        </pc:sldMkLst>
        <pc:spChg chg="mod">
          <ac:chgData name="Kaustav Das Modak" userId="7d401642a24cc41a" providerId="LiveId" clId="{7D538B6C-E1FA-45CA-A3B4-557F55979699}" dt="2020-11-10T13:43:35.918" v="3484" actId="20577"/>
          <ac:spMkLst>
            <pc:docMk/>
            <pc:sldMk cId="91178242" sldId="270"/>
            <ac:spMk id="5" creationId="{2D23B3C2-927F-4DFB-8F96-11DFCC2F57C5}"/>
          </ac:spMkLst>
        </pc:spChg>
        <pc:graphicFrameChg chg="mod">
          <ac:chgData name="Kaustav Das Modak" userId="7d401642a24cc41a" providerId="LiveId" clId="{7D538B6C-E1FA-45CA-A3B4-557F55979699}" dt="2020-11-10T13:41:46.107" v="3462" actId="207"/>
          <ac:graphicFrameMkLst>
            <pc:docMk/>
            <pc:sldMk cId="91178242" sldId="270"/>
            <ac:graphicFrameMk id="10" creationId="{AF60CE7C-98FF-4734-AC6C-230690075D40}"/>
          </ac:graphicFrameMkLst>
        </pc:graphicFrameChg>
        <pc:graphicFrameChg chg="mod">
          <ac:chgData name="Kaustav Das Modak" userId="7d401642a24cc41a" providerId="LiveId" clId="{7D538B6C-E1FA-45CA-A3B4-557F55979699}" dt="2020-11-10T13:42:25.107" v="3467" actId="207"/>
          <ac:graphicFrameMkLst>
            <pc:docMk/>
            <pc:sldMk cId="91178242" sldId="270"/>
            <ac:graphicFrameMk id="11" creationId="{96852767-29DC-4143-A0CB-7DEDDEDCA2F4}"/>
          </ac:graphicFrameMkLst>
        </pc:graphicFrameChg>
      </pc:sldChg>
      <pc:sldChg chg="addSp delSp modSp new mod setBg modClrScheme chgLayout">
        <pc:chgData name="Kaustav Das Modak" userId="7d401642a24cc41a" providerId="LiveId" clId="{7D538B6C-E1FA-45CA-A3B4-557F55979699}" dt="2020-11-10T15:38:43.297" v="5758" actId="20577"/>
        <pc:sldMkLst>
          <pc:docMk/>
          <pc:sldMk cId="903644601" sldId="271"/>
        </pc:sldMkLst>
        <pc:spChg chg="del mod ord">
          <ac:chgData name="Kaustav Das Modak" userId="7d401642a24cc41a" providerId="LiveId" clId="{7D538B6C-E1FA-45CA-A3B4-557F55979699}" dt="2020-11-10T14:20:12.783" v="3912" actId="700"/>
          <ac:spMkLst>
            <pc:docMk/>
            <pc:sldMk cId="903644601" sldId="271"/>
            <ac:spMk id="2" creationId="{D425ADB0-1C76-478D-A1AC-040374553539}"/>
          </ac:spMkLst>
        </pc:spChg>
        <pc:spChg chg="del">
          <ac:chgData name="Kaustav Das Modak" userId="7d401642a24cc41a" providerId="LiveId" clId="{7D538B6C-E1FA-45CA-A3B4-557F55979699}" dt="2020-11-10T14:20:12.783" v="3912" actId="700"/>
          <ac:spMkLst>
            <pc:docMk/>
            <pc:sldMk cId="903644601" sldId="271"/>
            <ac:spMk id="3" creationId="{767C2ED8-57FA-401F-A3DB-0D5F3ED149B1}"/>
          </ac:spMkLst>
        </pc:spChg>
        <pc:spChg chg="del mod ord">
          <ac:chgData name="Kaustav Das Modak" userId="7d401642a24cc41a" providerId="LiveId" clId="{7D538B6C-E1FA-45CA-A3B4-557F55979699}" dt="2020-11-10T14:20:12.783" v="3912" actId="700"/>
          <ac:spMkLst>
            <pc:docMk/>
            <pc:sldMk cId="903644601" sldId="271"/>
            <ac:spMk id="4" creationId="{B89C750B-50D5-499D-A8DC-253555E3A68D}"/>
          </ac:spMkLst>
        </pc:spChg>
        <pc:spChg chg="del">
          <ac:chgData name="Kaustav Das Modak" userId="7d401642a24cc41a" providerId="LiveId" clId="{7D538B6C-E1FA-45CA-A3B4-557F55979699}" dt="2020-11-10T14:20:12.783" v="3912" actId="700"/>
          <ac:spMkLst>
            <pc:docMk/>
            <pc:sldMk cId="903644601" sldId="271"/>
            <ac:spMk id="5" creationId="{A210B433-6A14-4EBD-A559-7C3E5C158E23}"/>
          </ac:spMkLst>
        </pc:spChg>
        <pc:spChg chg="del">
          <ac:chgData name="Kaustav Das Modak" userId="7d401642a24cc41a" providerId="LiveId" clId="{7D538B6C-E1FA-45CA-A3B4-557F55979699}" dt="2020-11-10T14:20:12.783" v="3912" actId="700"/>
          <ac:spMkLst>
            <pc:docMk/>
            <pc:sldMk cId="903644601" sldId="271"/>
            <ac:spMk id="6" creationId="{7A0A9B93-8257-4B7C-B2B3-6E4C9DBB6F79}"/>
          </ac:spMkLst>
        </pc:spChg>
        <pc:spChg chg="add mod ord">
          <ac:chgData name="Kaustav Das Modak" userId="7d401642a24cc41a" providerId="LiveId" clId="{7D538B6C-E1FA-45CA-A3B4-557F55979699}" dt="2020-11-10T15:38:43.297" v="5758" actId="20577"/>
          <ac:spMkLst>
            <pc:docMk/>
            <pc:sldMk cId="903644601" sldId="271"/>
            <ac:spMk id="7" creationId="{922D3D56-D467-4BE4-8E52-7F73A9D09DFE}"/>
          </ac:spMkLst>
        </pc:spChg>
        <pc:spChg chg="add del mod ord">
          <ac:chgData name="Kaustav Das Modak" userId="7d401642a24cc41a" providerId="LiveId" clId="{7D538B6C-E1FA-45CA-A3B4-557F55979699}" dt="2020-11-10T14:22:27.016" v="3933" actId="1032"/>
          <ac:spMkLst>
            <pc:docMk/>
            <pc:sldMk cId="903644601" sldId="271"/>
            <ac:spMk id="8" creationId="{AF3E1834-F4B1-48A8-A078-521FA34707BA}"/>
          </ac:spMkLst>
        </pc:spChg>
        <pc:spChg chg="add del mod">
          <ac:chgData name="Kaustav Das Modak" userId="7d401642a24cc41a" providerId="LiveId" clId="{7D538B6C-E1FA-45CA-A3B4-557F55979699}" dt="2020-11-10T14:30:58.614" v="3984" actId="1032"/>
          <ac:spMkLst>
            <pc:docMk/>
            <pc:sldMk cId="903644601" sldId="271"/>
            <ac:spMk id="11" creationId="{A8E20C05-1E64-43C0-972F-DF70AADC8DBB}"/>
          </ac:spMkLst>
        </pc:spChg>
        <pc:spChg chg="add">
          <ac:chgData name="Kaustav Das Modak" userId="7d401642a24cc41a" providerId="LiveId" clId="{7D538B6C-E1FA-45CA-A3B4-557F55979699}" dt="2020-11-10T14:32:58.248" v="4013"/>
          <ac:spMkLst>
            <pc:docMk/>
            <pc:sldMk cId="903644601" sldId="271"/>
            <ac:spMk id="19" creationId="{C3E23D3F-9055-4434-8CD4-47034370AD35}"/>
          </ac:spMkLst>
        </pc:spChg>
        <pc:spChg chg="add">
          <ac:chgData name="Kaustav Das Modak" userId="7d401642a24cc41a" providerId="LiveId" clId="{7D538B6C-E1FA-45CA-A3B4-557F55979699}" dt="2020-11-10T14:32:58.248" v="4013"/>
          <ac:spMkLst>
            <pc:docMk/>
            <pc:sldMk cId="903644601" sldId="271"/>
            <ac:spMk id="20" creationId="{36B9B312-853D-4DB9-8726-64D1ABBE74B1}"/>
          </ac:spMkLst>
        </pc:spChg>
        <pc:spChg chg="add">
          <ac:chgData name="Kaustav Das Modak" userId="7d401642a24cc41a" providerId="LiveId" clId="{7D538B6C-E1FA-45CA-A3B4-557F55979699}" dt="2020-11-10T14:32:58.248" v="4013"/>
          <ac:spMkLst>
            <pc:docMk/>
            <pc:sldMk cId="903644601" sldId="271"/>
            <ac:spMk id="21" creationId="{39637663-67AC-4528-B05D-8A19F335D4BF}"/>
          </ac:spMkLst>
        </pc:spChg>
        <pc:spChg chg="add">
          <ac:chgData name="Kaustav Das Modak" userId="7d401642a24cc41a" providerId="LiveId" clId="{7D538B6C-E1FA-45CA-A3B4-557F55979699}" dt="2020-11-10T14:32:58.248" v="4013"/>
          <ac:spMkLst>
            <pc:docMk/>
            <pc:sldMk cId="903644601" sldId="271"/>
            <ac:spMk id="22" creationId="{3B366A65-AA52-4B8A-91AD-9967BF5C952A}"/>
          </ac:spMkLst>
        </pc:spChg>
        <pc:spChg chg="add">
          <ac:chgData name="Kaustav Das Modak" userId="7d401642a24cc41a" providerId="LiveId" clId="{7D538B6C-E1FA-45CA-A3B4-557F55979699}" dt="2020-11-10T14:33:22.855" v="4025"/>
          <ac:spMkLst>
            <pc:docMk/>
            <pc:sldMk cId="903644601" sldId="271"/>
            <ac:spMk id="24" creationId="{4D0D7888-68E0-41C5-AFA5-A4E68CEC0586}"/>
          </ac:spMkLst>
        </pc:spChg>
        <pc:spChg chg="add">
          <ac:chgData name="Kaustav Das Modak" userId="7d401642a24cc41a" providerId="LiveId" clId="{7D538B6C-E1FA-45CA-A3B4-557F55979699}" dt="2020-11-10T14:33:22.855" v="4025"/>
          <ac:spMkLst>
            <pc:docMk/>
            <pc:sldMk cId="903644601" sldId="271"/>
            <ac:spMk id="25" creationId="{F9A562A4-EF22-4AB5-A6F8-E59A809D80CB}"/>
          </ac:spMkLst>
        </pc:spChg>
        <pc:spChg chg="add">
          <ac:chgData name="Kaustav Das Modak" userId="7d401642a24cc41a" providerId="LiveId" clId="{7D538B6C-E1FA-45CA-A3B4-557F55979699}" dt="2020-11-10T14:33:43.452" v="4033"/>
          <ac:spMkLst>
            <pc:docMk/>
            <pc:sldMk cId="903644601" sldId="271"/>
            <ac:spMk id="27" creationId="{B34635BC-E321-429F-9CEC-ABB5AAA8F3A1}"/>
          </ac:spMkLst>
        </pc:spChg>
        <pc:spChg chg="add">
          <ac:chgData name="Kaustav Das Modak" userId="7d401642a24cc41a" providerId="LiveId" clId="{7D538B6C-E1FA-45CA-A3B4-557F55979699}" dt="2020-11-10T14:33:43.452" v="4033"/>
          <ac:spMkLst>
            <pc:docMk/>
            <pc:sldMk cId="903644601" sldId="271"/>
            <ac:spMk id="28" creationId="{014B7801-316B-466E-A920-65B29C406826}"/>
          </ac:spMkLst>
        </pc:spChg>
        <pc:spChg chg="add del mod">
          <ac:chgData name="Kaustav Das Modak" userId="7d401642a24cc41a" providerId="LiveId" clId="{7D538B6C-E1FA-45CA-A3B4-557F55979699}" dt="2020-11-10T14:46:54.787" v="4413" actId="767"/>
          <ac:spMkLst>
            <pc:docMk/>
            <pc:sldMk cId="903644601" sldId="271"/>
            <ac:spMk id="30" creationId="{75E7C822-7FDC-4AE1-AFB7-3D41D9B031AC}"/>
          </ac:spMkLst>
        </pc:spChg>
        <pc:spChg chg="add mod">
          <ac:chgData name="Kaustav Das Modak" userId="7d401642a24cc41a" providerId="LiveId" clId="{7D538B6C-E1FA-45CA-A3B4-557F55979699}" dt="2020-11-10T15:38:29.708" v="5731" actId="20577"/>
          <ac:spMkLst>
            <pc:docMk/>
            <pc:sldMk cId="903644601" sldId="271"/>
            <ac:spMk id="31" creationId="{A06F8B85-DD59-44C7-B0B0-476AE1C30B3D}"/>
          </ac:spMkLst>
        </pc:spChg>
        <pc:grpChg chg="add mod">
          <ac:chgData name="Kaustav Das Modak" userId="7d401642a24cc41a" providerId="LiveId" clId="{7D538B6C-E1FA-45CA-A3B4-557F55979699}" dt="2020-11-10T14:33:35.836" v="4031"/>
          <ac:grpSpMkLst>
            <pc:docMk/>
            <pc:sldMk cId="903644601" sldId="271"/>
            <ac:grpSpMk id="17" creationId="{D414E116-63A3-428B-B509-1F28F904DD16}"/>
          </ac:grpSpMkLst>
        </pc:grpChg>
        <pc:grpChg chg="add mod">
          <ac:chgData name="Kaustav Das Modak" userId="7d401642a24cc41a" providerId="LiveId" clId="{7D538B6C-E1FA-45CA-A3B4-557F55979699}" dt="2020-11-10T14:33:35.836" v="4031"/>
          <ac:grpSpMkLst>
            <pc:docMk/>
            <pc:sldMk cId="903644601" sldId="271"/>
            <ac:grpSpMk id="18" creationId="{EF955A5D-F1DB-4309-B235-6B39D317CEC4}"/>
          </ac:grpSpMkLst>
        </pc:grpChg>
        <pc:grpChg chg="add mod">
          <ac:chgData name="Kaustav Das Modak" userId="7d401642a24cc41a" providerId="LiveId" clId="{7D538B6C-E1FA-45CA-A3B4-557F55979699}" dt="2020-11-10T14:33:34.456" v="4028"/>
          <ac:grpSpMkLst>
            <pc:docMk/>
            <pc:sldMk cId="903644601" sldId="271"/>
            <ac:grpSpMk id="23" creationId="{64B0F83C-1C47-49A5-B512-17E77257C7E4}"/>
          </ac:grpSpMkLst>
        </pc:grpChg>
        <pc:grpChg chg="add mod">
          <ac:chgData name="Kaustav Das Modak" userId="7d401642a24cc41a" providerId="LiveId" clId="{7D538B6C-E1FA-45CA-A3B4-557F55979699}" dt="2020-11-10T14:33:45.157" v="4034"/>
          <ac:grpSpMkLst>
            <pc:docMk/>
            <pc:sldMk cId="903644601" sldId="271"/>
            <ac:grpSpMk id="26" creationId="{2009AB4D-3AEF-46D0-9001-394C4CD93540}"/>
          </ac:grpSpMkLst>
        </pc:grpChg>
        <pc:graphicFrameChg chg="add del mod">
          <ac:chgData name="Kaustav Das Modak" userId="7d401642a24cc41a" providerId="LiveId" clId="{7D538B6C-E1FA-45CA-A3B4-557F55979699}" dt="2020-11-10T14:28:27.583" v="3955" actId="478"/>
          <ac:graphicFrameMkLst>
            <pc:docMk/>
            <pc:sldMk cId="903644601" sldId="271"/>
            <ac:graphicFrameMk id="9" creationId="{8E778A1F-46BB-4993-A875-7DF15A3FAF85}"/>
          </ac:graphicFrameMkLst>
        </pc:graphicFrameChg>
        <pc:graphicFrameChg chg="add del mod ord modGraphic">
          <ac:chgData name="Kaustav Das Modak" userId="7d401642a24cc41a" providerId="LiveId" clId="{7D538B6C-E1FA-45CA-A3B4-557F55979699}" dt="2020-11-10T14:30:02.854" v="3983" actId="3680"/>
          <ac:graphicFrameMkLst>
            <pc:docMk/>
            <pc:sldMk cId="903644601" sldId="271"/>
            <ac:graphicFrameMk id="14" creationId="{A1F71D50-C01F-484E-9685-007D51830035}"/>
          </ac:graphicFrameMkLst>
        </pc:graphicFrameChg>
        <pc:graphicFrameChg chg="add mod">
          <ac:chgData name="Kaustav Das Modak" userId="7d401642a24cc41a" providerId="LiveId" clId="{7D538B6C-E1FA-45CA-A3B4-557F55979699}" dt="2020-11-10T15:17:11.436" v="4953" actId="1076"/>
          <ac:graphicFrameMkLst>
            <pc:docMk/>
            <pc:sldMk cId="903644601" sldId="271"/>
            <ac:graphicFrameMk id="16" creationId="{4A4E917C-BD23-432F-BCA6-6292214A4134}"/>
          </ac:graphicFrameMkLst>
        </pc:graphicFrameChg>
        <pc:graphicFrameChg chg="add mod">
          <ac:chgData name="Kaustav Das Modak" userId="7d401642a24cc41a" providerId="LiveId" clId="{7D538B6C-E1FA-45CA-A3B4-557F55979699}" dt="2020-11-10T15:17:11.436" v="4953" actId="1076"/>
          <ac:graphicFrameMkLst>
            <pc:docMk/>
            <pc:sldMk cId="903644601" sldId="271"/>
            <ac:graphicFrameMk id="29" creationId="{218DD32A-46E2-4679-8982-5E96324BA799}"/>
          </ac:graphicFrameMkLst>
        </pc:graphicFrameChg>
      </pc:sldChg>
      <pc:sldChg chg="modSp add del modTransition">
        <pc:chgData name="Kaustav Das Modak" userId="7d401642a24cc41a" providerId="LiveId" clId="{7D538B6C-E1FA-45CA-A3B4-557F55979699}" dt="2020-11-10T14:07:45.968" v="3894" actId="47"/>
        <pc:sldMkLst>
          <pc:docMk/>
          <pc:sldMk cId="2719676390" sldId="271"/>
        </pc:sldMkLst>
        <pc:graphicFrameChg chg="mod">
          <ac:chgData name="Kaustav Das Modak" userId="7d401642a24cc41a" providerId="LiveId" clId="{7D538B6C-E1FA-45CA-A3B4-557F55979699}" dt="2020-11-10T13:56:27.397" v="3681"/>
          <ac:graphicFrameMkLst>
            <pc:docMk/>
            <pc:sldMk cId="2719676390" sldId="271"/>
            <ac:graphicFrameMk id="4" creationId="{744B096E-B03D-4694-AFC4-5B3DA3CB6BB9}"/>
          </ac:graphicFrameMkLst>
        </pc:graphicFrameChg>
      </pc:sldChg>
      <pc:sldChg chg="addSp delSp modSp new del mod ord setBg modClrScheme chgLayout">
        <pc:chgData name="Kaustav Das Modak" userId="7d401642a24cc41a" providerId="LiveId" clId="{7D538B6C-E1FA-45CA-A3B4-557F55979699}" dt="2020-11-10T15:35:24.418" v="5665" actId="47"/>
        <pc:sldMkLst>
          <pc:docMk/>
          <pc:sldMk cId="1682929521" sldId="272"/>
        </pc:sldMkLst>
        <pc:spChg chg="mod ord">
          <ac:chgData name="Kaustav Das Modak" userId="7d401642a24cc41a" providerId="LiveId" clId="{7D538B6C-E1FA-45CA-A3B4-557F55979699}" dt="2020-11-10T15:09:54.540" v="4592" actId="20577"/>
          <ac:spMkLst>
            <pc:docMk/>
            <pc:sldMk cId="1682929521" sldId="272"/>
            <ac:spMk id="2" creationId="{42A8538F-9B49-4CF4-BAFB-6B581E54F568}"/>
          </ac:spMkLst>
        </pc:spChg>
        <pc:spChg chg="del mod ord">
          <ac:chgData name="Kaustav Das Modak" userId="7d401642a24cc41a" providerId="LiveId" clId="{7D538B6C-E1FA-45CA-A3B4-557F55979699}" dt="2020-11-10T15:04:28.040" v="4441" actId="700"/>
          <ac:spMkLst>
            <pc:docMk/>
            <pc:sldMk cId="1682929521" sldId="272"/>
            <ac:spMk id="3" creationId="{4B957BF3-B2B7-4758-83B8-1A34AA1429EE}"/>
          </ac:spMkLst>
        </pc:spChg>
        <pc:spChg chg="add del mod ord">
          <ac:chgData name="Kaustav Das Modak" userId="7d401642a24cc41a" providerId="LiveId" clId="{7D538B6C-E1FA-45CA-A3B4-557F55979699}" dt="2020-11-10T15:04:34.585" v="4442" actId="700"/>
          <ac:spMkLst>
            <pc:docMk/>
            <pc:sldMk cId="1682929521" sldId="272"/>
            <ac:spMk id="4" creationId="{A95BCB1B-2E1C-4D54-A280-DB215F5767EC}"/>
          </ac:spMkLst>
        </pc:spChg>
        <pc:spChg chg="add del mod ord">
          <ac:chgData name="Kaustav Das Modak" userId="7d401642a24cc41a" providerId="LiveId" clId="{7D538B6C-E1FA-45CA-A3B4-557F55979699}" dt="2020-11-10T15:04:34.585" v="4442" actId="700"/>
          <ac:spMkLst>
            <pc:docMk/>
            <pc:sldMk cId="1682929521" sldId="272"/>
            <ac:spMk id="5" creationId="{9726F7DA-DA5D-4E7D-8E05-EBE04A6B2135}"/>
          </ac:spMkLst>
        </pc:spChg>
        <pc:spChg chg="add del mod ord">
          <ac:chgData name="Kaustav Das Modak" userId="7d401642a24cc41a" providerId="LiveId" clId="{7D538B6C-E1FA-45CA-A3B4-557F55979699}" dt="2020-11-10T15:04:34.585" v="4442" actId="700"/>
          <ac:spMkLst>
            <pc:docMk/>
            <pc:sldMk cId="1682929521" sldId="272"/>
            <ac:spMk id="6" creationId="{253473FF-ECCE-495E-889D-EB55DF22F4A2}"/>
          </ac:spMkLst>
        </pc:spChg>
        <pc:spChg chg="add del mod ord">
          <ac:chgData name="Kaustav Das Modak" userId="7d401642a24cc41a" providerId="LiveId" clId="{7D538B6C-E1FA-45CA-A3B4-557F55979699}" dt="2020-11-10T15:04:34.585" v="4442" actId="700"/>
          <ac:spMkLst>
            <pc:docMk/>
            <pc:sldMk cId="1682929521" sldId="272"/>
            <ac:spMk id="7" creationId="{50FE2D5B-BA4C-43BC-95FB-F2EEB7AB2C01}"/>
          </ac:spMkLst>
        </pc:spChg>
        <pc:spChg chg="add mod ord">
          <ac:chgData name="Kaustav Das Modak" userId="7d401642a24cc41a" providerId="LiveId" clId="{7D538B6C-E1FA-45CA-A3B4-557F55979699}" dt="2020-11-10T15:12:35.856" v="4762" actId="20577"/>
          <ac:spMkLst>
            <pc:docMk/>
            <pc:sldMk cId="1682929521" sldId="272"/>
            <ac:spMk id="8" creationId="{DCDB8EB8-93B7-46C3-9197-61AD1BC5CCAF}"/>
          </ac:spMkLst>
        </pc:spChg>
        <pc:spChg chg="add mod ord">
          <ac:chgData name="Kaustav Das Modak" userId="7d401642a24cc41a" providerId="LiveId" clId="{7D538B6C-E1FA-45CA-A3B4-557F55979699}" dt="2020-11-10T15:13:03.538" v="4766" actId="207"/>
          <ac:spMkLst>
            <pc:docMk/>
            <pc:sldMk cId="1682929521" sldId="272"/>
            <ac:spMk id="9" creationId="{7EC4E5CA-80FF-46C9-BDDD-4B5D0C314EA4}"/>
          </ac:spMkLst>
        </pc:spChg>
      </pc:sldChg>
      <pc:sldChg chg="modSp add ord modAnim">
        <pc:chgData name="Kaustav Das Modak" userId="7d401642a24cc41a" providerId="LiveId" clId="{7D538B6C-E1FA-45CA-A3B4-557F55979699}" dt="2020-11-10T15:47:31.868" v="5928" actId="5793"/>
        <pc:sldMkLst>
          <pc:docMk/>
          <pc:sldMk cId="1799515807" sldId="273"/>
        </pc:sldMkLst>
        <pc:spChg chg="mod">
          <ac:chgData name="Kaustav Das Modak" userId="7d401642a24cc41a" providerId="LiveId" clId="{7D538B6C-E1FA-45CA-A3B4-557F55979699}" dt="2020-11-10T15:47:27.680" v="5923" actId="27636"/>
          <ac:spMkLst>
            <pc:docMk/>
            <pc:sldMk cId="1799515807" sldId="273"/>
            <ac:spMk id="3" creationId="{3701462C-84D5-4057-BFBF-8C33E577A079}"/>
          </ac:spMkLst>
        </pc:spChg>
        <pc:spChg chg="mod">
          <ac:chgData name="Kaustav Das Modak" userId="7d401642a24cc41a" providerId="LiveId" clId="{7D538B6C-E1FA-45CA-A3B4-557F55979699}" dt="2020-11-10T15:47:31.868" v="5928" actId="5793"/>
          <ac:spMkLst>
            <pc:docMk/>
            <pc:sldMk cId="1799515807" sldId="273"/>
            <ac:spMk id="4" creationId="{A1C408C0-5C1F-442C-9923-505F682EF2D3}"/>
          </ac:spMkLst>
        </pc:spChg>
        <pc:spChg chg="mod">
          <ac:chgData name="Kaustav Das Modak" userId="7d401642a24cc41a" providerId="LiveId" clId="{7D538B6C-E1FA-45CA-A3B4-557F55979699}" dt="2020-11-10T15:13:45.263" v="4807" actId="20577"/>
          <ac:spMkLst>
            <pc:docMk/>
            <pc:sldMk cId="1799515807" sldId="273"/>
            <ac:spMk id="8" creationId="{9B38B332-EECC-49E8-9E94-46AAF2BD681E}"/>
          </ac:spMkLst>
        </pc:spChg>
      </pc:sldChg>
      <pc:sldChg chg="addSp delSp modSp new mod setBg modClrScheme chgLayout">
        <pc:chgData name="Kaustav Das Modak" userId="7d401642a24cc41a" providerId="LiveId" clId="{7D538B6C-E1FA-45CA-A3B4-557F55979699}" dt="2020-11-10T15:50:03.321" v="6039" actId="20577"/>
        <pc:sldMkLst>
          <pc:docMk/>
          <pc:sldMk cId="1555851258" sldId="274"/>
        </pc:sldMkLst>
        <pc:spChg chg="del mod ord">
          <ac:chgData name="Kaustav Das Modak" userId="7d401642a24cc41a" providerId="LiveId" clId="{7D538B6C-E1FA-45CA-A3B4-557F55979699}" dt="2020-11-10T15:18:48.704" v="4956" actId="700"/>
          <ac:spMkLst>
            <pc:docMk/>
            <pc:sldMk cId="1555851258" sldId="274"/>
            <ac:spMk id="2" creationId="{6D2CF290-CA83-4BD1-B51E-65D590B6311F}"/>
          </ac:spMkLst>
        </pc:spChg>
        <pc:spChg chg="del mod ord">
          <ac:chgData name="Kaustav Das Modak" userId="7d401642a24cc41a" providerId="LiveId" clId="{7D538B6C-E1FA-45CA-A3B4-557F55979699}" dt="2020-11-10T15:18:48.704" v="4956" actId="700"/>
          <ac:spMkLst>
            <pc:docMk/>
            <pc:sldMk cId="1555851258" sldId="274"/>
            <ac:spMk id="3" creationId="{C687E7E1-51C4-4899-A709-1C60F92A43BC}"/>
          </ac:spMkLst>
        </pc:spChg>
        <pc:spChg chg="del">
          <ac:chgData name="Kaustav Das Modak" userId="7d401642a24cc41a" providerId="LiveId" clId="{7D538B6C-E1FA-45CA-A3B4-557F55979699}" dt="2020-11-10T15:18:48.704" v="4956" actId="700"/>
          <ac:spMkLst>
            <pc:docMk/>
            <pc:sldMk cId="1555851258" sldId="274"/>
            <ac:spMk id="4" creationId="{0DE01743-D0D5-41D0-9326-E28DD30A93B1}"/>
          </ac:spMkLst>
        </pc:spChg>
        <pc:spChg chg="add mod ord">
          <ac:chgData name="Kaustav Das Modak" userId="7d401642a24cc41a" providerId="LiveId" clId="{7D538B6C-E1FA-45CA-A3B4-557F55979699}" dt="2020-11-10T15:48:06.342" v="5934"/>
          <ac:spMkLst>
            <pc:docMk/>
            <pc:sldMk cId="1555851258" sldId="274"/>
            <ac:spMk id="5" creationId="{8CAD50D3-6EBD-4784-9933-A7DC746277B9}"/>
          </ac:spMkLst>
        </pc:spChg>
        <pc:spChg chg="add mod ord">
          <ac:chgData name="Kaustav Das Modak" userId="7d401642a24cc41a" providerId="LiveId" clId="{7D538B6C-E1FA-45CA-A3B4-557F55979699}" dt="2020-11-10T15:50:03.321" v="6039" actId="20577"/>
          <ac:spMkLst>
            <pc:docMk/>
            <pc:sldMk cId="1555851258" sldId="274"/>
            <ac:spMk id="6" creationId="{CB023C7E-0430-42EF-9DF6-6498D4C77717}"/>
          </ac:spMkLst>
        </pc:spChg>
      </pc:sldChg>
      <pc:sldChg chg="modSp add del">
        <pc:chgData name="Kaustav Das Modak" userId="7d401642a24cc41a" providerId="LiveId" clId="{7D538B6C-E1FA-45CA-A3B4-557F55979699}" dt="2020-11-10T15:15:01.835" v="4906"/>
        <pc:sldMkLst>
          <pc:docMk/>
          <pc:sldMk cId="3441025804" sldId="274"/>
        </pc:sldMkLst>
        <pc:spChg chg="mod">
          <ac:chgData name="Kaustav Das Modak" userId="7d401642a24cc41a" providerId="LiveId" clId="{7D538B6C-E1FA-45CA-A3B4-557F55979699}" dt="2020-11-10T15:14:59.335" v="4905" actId="27636"/>
          <ac:spMkLst>
            <pc:docMk/>
            <pc:sldMk cId="3441025804" sldId="274"/>
            <ac:spMk id="2" creationId="{CC876AD2-83A6-42D0-8B18-7600010ACE58}"/>
          </ac:spMkLst>
        </pc:spChg>
      </pc:sldChg>
      <pc:sldChg chg="addSp delSp modSp new mod setBg modClrScheme chgLayout">
        <pc:chgData name="Kaustav Das Modak" userId="7d401642a24cc41a" providerId="LiveId" clId="{7D538B6C-E1FA-45CA-A3B4-557F55979699}" dt="2020-11-10T15:34:21.881" v="5663" actId="20577"/>
        <pc:sldMkLst>
          <pc:docMk/>
          <pc:sldMk cId="107364985" sldId="275"/>
        </pc:sldMkLst>
        <pc:spChg chg="del mod ord">
          <ac:chgData name="Kaustav Das Modak" userId="7d401642a24cc41a" providerId="LiveId" clId="{7D538B6C-E1FA-45CA-A3B4-557F55979699}" dt="2020-11-10T15:20:56.782" v="5162" actId="700"/>
          <ac:spMkLst>
            <pc:docMk/>
            <pc:sldMk cId="107364985" sldId="275"/>
            <ac:spMk id="2" creationId="{F23BE1B5-14F8-4698-A9C8-D47E08010F67}"/>
          </ac:spMkLst>
        </pc:spChg>
        <pc:spChg chg="del mod ord">
          <ac:chgData name="Kaustav Das Modak" userId="7d401642a24cc41a" providerId="LiveId" clId="{7D538B6C-E1FA-45CA-A3B4-557F55979699}" dt="2020-11-10T15:20:56.782" v="5162" actId="700"/>
          <ac:spMkLst>
            <pc:docMk/>
            <pc:sldMk cId="107364985" sldId="275"/>
            <ac:spMk id="3" creationId="{1E30EE39-47D2-4998-8EEB-E27EF265C1E3}"/>
          </ac:spMkLst>
        </pc:spChg>
        <pc:spChg chg="add mod ord">
          <ac:chgData name="Kaustav Das Modak" userId="7d401642a24cc41a" providerId="LiveId" clId="{7D538B6C-E1FA-45CA-A3B4-557F55979699}" dt="2020-11-10T15:21:07.958" v="5172" actId="20577"/>
          <ac:spMkLst>
            <pc:docMk/>
            <pc:sldMk cId="107364985" sldId="275"/>
            <ac:spMk id="4" creationId="{D80C7A51-0F7D-4B54-96D0-6706B167A27E}"/>
          </ac:spMkLst>
        </pc:spChg>
        <pc:spChg chg="add mod ord">
          <ac:chgData name="Kaustav Das Modak" userId="7d401642a24cc41a" providerId="LiveId" clId="{7D538B6C-E1FA-45CA-A3B4-557F55979699}" dt="2020-11-10T15:34:21.881" v="5663" actId="20577"/>
          <ac:spMkLst>
            <pc:docMk/>
            <pc:sldMk cId="107364985" sldId="275"/>
            <ac:spMk id="5" creationId="{7A684359-E521-4354-B845-091866B1876B}"/>
          </ac:spMkLst>
        </pc:spChg>
        <pc:picChg chg="add del mod">
          <ac:chgData name="Kaustav Das Modak" userId="7d401642a24cc41a" providerId="LiveId" clId="{7D538B6C-E1FA-45CA-A3B4-557F55979699}" dt="2020-11-10T15:27:20.992" v="5343" actId="478"/>
          <ac:picMkLst>
            <pc:docMk/>
            <pc:sldMk cId="107364985" sldId="275"/>
            <ac:picMk id="7" creationId="{13ECD6EF-610E-4173-93D7-96EE8C862833}"/>
          </ac:picMkLst>
        </pc:picChg>
      </pc:sldChg>
      <pc:sldChg chg="modSp add del">
        <pc:chgData name="Kaustav Das Modak" userId="7d401642a24cc41a" providerId="LiveId" clId="{7D538B6C-E1FA-45CA-A3B4-557F55979699}" dt="2020-11-10T15:15:01.835" v="4906"/>
        <pc:sldMkLst>
          <pc:docMk/>
          <pc:sldMk cId="2545624214" sldId="275"/>
        </pc:sldMkLst>
        <pc:spChg chg="mod">
          <ac:chgData name="Kaustav Das Modak" userId="7d401642a24cc41a" providerId="LiveId" clId="{7D538B6C-E1FA-45CA-A3B4-557F55979699}" dt="2020-11-10T15:14:59.335" v="4905" actId="27636"/>
          <ac:spMkLst>
            <pc:docMk/>
            <pc:sldMk cId="2545624214" sldId="275"/>
            <ac:spMk id="2" creationId="{66A47B5A-F294-4F98-8DA1-1274F6A5120C}"/>
          </ac:spMkLst>
        </pc:spChg>
      </pc:sldChg>
      <pc:sldChg chg="addSp delSp modSp new mod modClrScheme chgLayout">
        <pc:chgData name="Kaustav Das Modak" userId="7d401642a24cc41a" providerId="LiveId" clId="{7D538B6C-E1FA-45CA-A3B4-557F55979699}" dt="2020-11-10T15:30:32.597" v="5502" actId="20577"/>
        <pc:sldMkLst>
          <pc:docMk/>
          <pc:sldMk cId="536972263" sldId="276"/>
        </pc:sldMkLst>
        <pc:spChg chg="del">
          <ac:chgData name="Kaustav Das Modak" userId="7d401642a24cc41a" providerId="LiveId" clId="{7D538B6C-E1FA-45CA-A3B4-557F55979699}" dt="2020-11-10T15:29:26.662" v="5427" actId="700"/>
          <ac:spMkLst>
            <pc:docMk/>
            <pc:sldMk cId="536972263" sldId="276"/>
            <ac:spMk id="2" creationId="{FE19406F-1350-449D-B8FC-ED60000231A1}"/>
          </ac:spMkLst>
        </pc:spChg>
        <pc:spChg chg="del">
          <ac:chgData name="Kaustav Das Modak" userId="7d401642a24cc41a" providerId="LiveId" clId="{7D538B6C-E1FA-45CA-A3B4-557F55979699}" dt="2020-11-10T15:29:26.662" v="5427" actId="700"/>
          <ac:spMkLst>
            <pc:docMk/>
            <pc:sldMk cId="536972263" sldId="276"/>
            <ac:spMk id="3" creationId="{ABBD06C6-BA1E-41BC-A56D-1C78645C0B53}"/>
          </ac:spMkLst>
        </pc:spChg>
        <pc:spChg chg="add mod">
          <ac:chgData name="Kaustav Das Modak" userId="7d401642a24cc41a" providerId="LiveId" clId="{7D538B6C-E1FA-45CA-A3B4-557F55979699}" dt="2020-11-10T15:29:39.910" v="5434" actId="5793"/>
          <ac:spMkLst>
            <pc:docMk/>
            <pc:sldMk cId="536972263" sldId="276"/>
            <ac:spMk id="4" creationId="{92502EA4-CBA0-488B-8FA4-B221CEA8DC88}"/>
          </ac:spMkLst>
        </pc:spChg>
        <pc:spChg chg="add mod">
          <ac:chgData name="Kaustav Das Modak" userId="7d401642a24cc41a" providerId="LiveId" clId="{7D538B6C-E1FA-45CA-A3B4-557F55979699}" dt="2020-11-10T15:30:32.597" v="5502" actId="20577"/>
          <ac:spMkLst>
            <pc:docMk/>
            <pc:sldMk cId="536972263" sldId="276"/>
            <ac:spMk id="5" creationId="{BC01C14A-4CD4-4DA0-AA7E-730E83CB6D08}"/>
          </ac:spMkLst>
        </pc:spChg>
      </pc:sldChg>
      <pc:sldChg chg="modSp add del">
        <pc:chgData name="Kaustav Das Modak" userId="7d401642a24cc41a" providerId="LiveId" clId="{7D538B6C-E1FA-45CA-A3B4-557F55979699}" dt="2020-11-10T15:15:01.835" v="4906"/>
        <pc:sldMkLst>
          <pc:docMk/>
          <pc:sldMk cId="1965323829" sldId="276"/>
        </pc:sldMkLst>
        <pc:spChg chg="mod">
          <ac:chgData name="Kaustav Das Modak" userId="7d401642a24cc41a" providerId="LiveId" clId="{7D538B6C-E1FA-45CA-A3B4-557F55979699}" dt="2020-11-10T15:14:59.335" v="4905" actId="27636"/>
          <ac:spMkLst>
            <pc:docMk/>
            <pc:sldMk cId="1965323829" sldId="276"/>
            <ac:spMk id="2" creationId="{FFE7E2D7-09E7-445C-8907-2154DD3E41E2}"/>
          </ac:spMkLst>
        </pc:spChg>
      </pc:sldChg>
      <pc:sldChg chg="addSp delSp modSp new mod setBg modClrScheme chgLayout">
        <pc:chgData name="Kaustav Das Modak" userId="7d401642a24cc41a" providerId="LiveId" clId="{7D538B6C-E1FA-45CA-A3B4-557F55979699}" dt="2020-11-10T17:47:51.186" v="6336" actId="207"/>
        <pc:sldMkLst>
          <pc:docMk/>
          <pc:sldMk cId="2065039583" sldId="277"/>
        </pc:sldMkLst>
        <pc:spChg chg="del mod ord">
          <ac:chgData name="Kaustav Das Modak" userId="7d401642a24cc41a" providerId="LiveId" clId="{7D538B6C-E1FA-45CA-A3B4-557F55979699}" dt="2020-11-10T15:50:47.556" v="6041" actId="700"/>
          <ac:spMkLst>
            <pc:docMk/>
            <pc:sldMk cId="2065039583" sldId="277"/>
            <ac:spMk id="2" creationId="{78A4F005-6291-427A-B6C4-E8EF36F1F9DF}"/>
          </ac:spMkLst>
        </pc:spChg>
        <pc:spChg chg="del mod ord">
          <ac:chgData name="Kaustav Das Modak" userId="7d401642a24cc41a" providerId="LiveId" clId="{7D538B6C-E1FA-45CA-A3B4-557F55979699}" dt="2020-11-10T15:50:47.556" v="6041" actId="700"/>
          <ac:spMkLst>
            <pc:docMk/>
            <pc:sldMk cId="2065039583" sldId="277"/>
            <ac:spMk id="3" creationId="{61D43A49-2EE7-46F0-92BB-E1F53E83DB55}"/>
          </ac:spMkLst>
        </pc:spChg>
        <pc:spChg chg="del">
          <ac:chgData name="Kaustav Das Modak" userId="7d401642a24cc41a" providerId="LiveId" clId="{7D538B6C-E1FA-45CA-A3B4-557F55979699}" dt="2020-11-10T15:50:47.556" v="6041" actId="700"/>
          <ac:spMkLst>
            <pc:docMk/>
            <pc:sldMk cId="2065039583" sldId="277"/>
            <ac:spMk id="4" creationId="{18902FA5-A20C-4994-AE57-5F7F08518906}"/>
          </ac:spMkLst>
        </pc:spChg>
        <pc:spChg chg="add mod ord">
          <ac:chgData name="Kaustav Das Modak" userId="7d401642a24cc41a" providerId="LiveId" clId="{7D538B6C-E1FA-45CA-A3B4-557F55979699}" dt="2020-11-10T16:03:36.143" v="6335" actId="20577"/>
          <ac:spMkLst>
            <pc:docMk/>
            <pc:sldMk cId="2065039583" sldId="277"/>
            <ac:spMk id="5" creationId="{BAA90130-5FAE-462E-8A10-5FAD6394228D}"/>
          </ac:spMkLst>
        </pc:spChg>
        <pc:spChg chg="add mod ord">
          <ac:chgData name="Kaustav Das Modak" userId="7d401642a24cc41a" providerId="LiveId" clId="{7D538B6C-E1FA-45CA-A3B4-557F55979699}" dt="2020-11-10T17:47:51.186" v="6336" actId="207"/>
          <ac:spMkLst>
            <pc:docMk/>
            <pc:sldMk cId="2065039583" sldId="277"/>
            <ac:spMk id="6" creationId="{B6CE8993-4F4D-43DD-AFB8-D65DB2F5912E}"/>
          </ac:spMkLst>
        </pc:spChg>
      </pc:sldChg>
      <pc:sldChg chg="modSp add del">
        <pc:chgData name="Kaustav Das Modak" userId="7d401642a24cc41a" providerId="LiveId" clId="{7D538B6C-E1FA-45CA-A3B4-557F55979699}" dt="2020-11-10T15:15:01.835" v="4906"/>
        <pc:sldMkLst>
          <pc:docMk/>
          <pc:sldMk cId="4005591829" sldId="277"/>
        </pc:sldMkLst>
        <pc:spChg chg="mod">
          <ac:chgData name="Kaustav Das Modak" userId="7d401642a24cc41a" providerId="LiveId" clId="{7D538B6C-E1FA-45CA-A3B4-557F55979699}" dt="2020-11-10T15:14:59.335" v="4905" actId="27636"/>
          <ac:spMkLst>
            <pc:docMk/>
            <pc:sldMk cId="4005591829" sldId="277"/>
            <ac:spMk id="2" creationId="{5BD9EB8E-A370-4C85-B47D-969B31AB611E}"/>
          </ac:spMkLst>
        </pc:spChg>
      </pc:sldChg>
      <pc:sldChg chg="modSp add del">
        <pc:chgData name="Kaustav Das Modak" userId="7d401642a24cc41a" providerId="LiveId" clId="{7D538B6C-E1FA-45CA-A3B4-557F55979699}" dt="2020-11-10T15:15:01.835" v="4906"/>
        <pc:sldMkLst>
          <pc:docMk/>
          <pc:sldMk cId="2963296735" sldId="278"/>
        </pc:sldMkLst>
        <pc:spChg chg="mod">
          <ac:chgData name="Kaustav Das Modak" userId="7d401642a24cc41a" providerId="LiveId" clId="{7D538B6C-E1FA-45CA-A3B4-557F55979699}" dt="2020-11-10T15:14:59.335" v="4905" actId="27636"/>
          <ac:spMkLst>
            <pc:docMk/>
            <pc:sldMk cId="2963296735" sldId="278"/>
            <ac:spMk id="2" creationId="{CF244B44-88F8-4B7F-91CD-706702BDA965}"/>
          </ac:spMkLst>
        </pc:spChg>
      </pc:sldChg>
      <pc:sldChg chg="modSp add del">
        <pc:chgData name="Kaustav Das Modak" userId="7d401642a24cc41a" providerId="LiveId" clId="{7D538B6C-E1FA-45CA-A3B4-557F55979699}" dt="2020-11-10T15:15:01.835" v="4906"/>
        <pc:sldMkLst>
          <pc:docMk/>
          <pc:sldMk cId="2085917057" sldId="279"/>
        </pc:sldMkLst>
        <pc:spChg chg="mod">
          <ac:chgData name="Kaustav Das Modak" userId="7d401642a24cc41a" providerId="LiveId" clId="{7D538B6C-E1FA-45CA-A3B4-557F55979699}" dt="2020-11-10T15:14:59.335" v="4905" actId="27636"/>
          <ac:spMkLst>
            <pc:docMk/>
            <pc:sldMk cId="2085917057" sldId="279"/>
            <ac:spMk id="2" creationId="{48B64A35-BFF7-4CD4-8664-294220DF464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F46B5-8433-4C2A-8DDF-622DC870EBC5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7FA77DA-621C-407C-853F-1209CCBD1D47}">
      <dgm:prSet phldrT="[Text]"/>
      <dgm:spPr/>
      <dgm:t>
        <a:bodyPr/>
        <a:lstStyle/>
        <a:p>
          <a:r>
            <a:rPr lang="en-US" dirty="0"/>
            <a:t>🖥</a:t>
          </a:r>
          <a:endParaRPr lang="en-IN" dirty="0"/>
        </a:p>
      </dgm:t>
    </dgm:pt>
    <dgm:pt modelId="{812338D6-85D1-4B49-9867-A312F1682075}" type="parTrans" cxnId="{2020260D-97CA-405E-B161-10E428D48743}">
      <dgm:prSet/>
      <dgm:spPr/>
      <dgm:t>
        <a:bodyPr/>
        <a:lstStyle/>
        <a:p>
          <a:endParaRPr lang="en-IN"/>
        </a:p>
      </dgm:t>
    </dgm:pt>
    <dgm:pt modelId="{02B5806A-A677-46EB-9B57-5FAC3D523353}" type="sibTrans" cxnId="{2020260D-97CA-405E-B161-10E428D48743}">
      <dgm:prSet/>
      <dgm:spPr/>
      <dgm:t>
        <a:bodyPr/>
        <a:lstStyle/>
        <a:p>
          <a:endParaRPr lang="en-IN"/>
        </a:p>
      </dgm:t>
    </dgm:pt>
    <dgm:pt modelId="{BB8EE77B-C7D2-4E89-8B29-63A3D235ADBD}">
      <dgm:prSet phldrT="[Text]"/>
      <dgm:spPr/>
      <dgm:t>
        <a:bodyPr/>
        <a:lstStyle/>
        <a:p>
          <a:r>
            <a:rPr lang="en-US" dirty="0"/>
            <a:t>🤖</a:t>
          </a:r>
          <a:endParaRPr lang="en-IN" dirty="0"/>
        </a:p>
      </dgm:t>
    </dgm:pt>
    <dgm:pt modelId="{E690A21E-11DE-4D2B-8A93-CE747289149B}" type="parTrans" cxnId="{BD0AFFC1-9690-43B9-9DBA-0BEADD091E8F}">
      <dgm:prSet/>
      <dgm:spPr/>
      <dgm:t>
        <a:bodyPr/>
        <a:lstStyle/>
        <a:p>
          <a:endParaRPr lang="en-IN"/>
        </a:p>
      </dgm:t>
    </dgm:pt>
    <dgm:pt modelId="{8E6F1FE0-8228-41EC-805D-094E3ACE6935}" type="sibTrans" cxnId="{BD0AFFC1-9690-43B9-9DBA-0BEADD091E8F}">
      <dgm:prSet/>
      <dgm:spPr/>
      <dgm:t>
        <a:bodyPr/>
        <a:lstStyle/>
        <a:p>
          <a:endParaRPr lang="en-IN"/>
        </a:p>
      </dgm:t>
    </dgm:pt>
    <dgm:pt modelId="{680C971B-10B0-458A-9A47-807C374C8CC7}">
      <dgm:prSet phldrT="[Text]"/>
      <dgm:spPr/>
      <dgm:t>
        <a:bodyPr/>
        <a:lstStyle/>
        <a:p>
          <a:r>
            <a:rPr lang="en-US" dirty="0"/>
            <a:t>💻</a:t>
          </a:r>
          <a:endParaRPr lang="en-IN" dirty="0"/>
        </a:p>
      </dgm:t>
    </dgm:pt>
    <dgm:pt modelId="{BDA9DA2F-79BD-44C6-B522-601CE5048C82}" type="parTrans" cxnId="{513BFB84-DA25-4C09-B903-4F9A6AA51CD2}">
      <dgm:prSet/>
      <dgm:spPr/>
      <dgm:t>
        <a:bodyPr/>
        <a:lstStyle/>
        <a:p>
          <a:endParaRPr lang="en-IN"/>
        </a:p>
      </dgm:t>
    </dgm:pt>
    <dgm:pt modelId="{04EC3FE7-A9FF-43DE-9A74-A08BE8EC3369}" type="sibTrans" cxnId="{513BFB84-DA25-4C09-B903-4F9A6AA51CD2}">
      <dgm:prSet/>
      <dgm:spPr/>
      <dgm:t>
        <a:bodyPr/>
        <a:lstStyle/>
        <a:p>
          <a:endParaRPr lang="en-IN"/>
        </a:p>
      </dgm:t>
    </dgm:pt>
    <dgm:pt modelId="{BAE07DA6-01CF-471B-99A4-4334C199B664}" type="pres">
      <dgm:prSet presAssocID="{A57F46B5-8433-4C2A-8DDF-622DC870EBC5}" presName="Name0" presStyleCnt="0">
        <dgm:presLayoutVars>
          <dgm:chMax val="1"/>
          <dgm:chPref val="1"/>
        </dgm:presLayoutVars>
      </dgm:prSet>
      <dgm:spPr/>
    </dgm:pt>
    <dgm:pt modelId="{7B80E1A8-4D4F-484B-960D-41E12FB89614}" type="pres">
      <dgm:prSet presAssocID="{D7FA77DA-621C-407C-853F-1209CCBD1D47}" presName="Parent" presStyleLbl="node0" presStyleIdx="0" presStyleCnt="1">
        <dgm:presLayoutVars>
          <dgm:chMax val="5"/>
          <dgm:chPref val="5"/>
        </dgm:presLayoutVars>
      </dgm:prSet>
      <dgm:spPr/>
    </dgm:pt>
    <dgm:pt modelId="{71FB7FCE-674B-4FAF-ADFA-4A11977D3085}" type="pres">
      <dgm:prSet presAssocID="{D7FA77DA-621C-407C-853F-1209CCBD1D47}" presName="Accent1" presStyleLbl="node1" presStyleIdx="0" presStyleCnt="13"/>
      <dgm:spPr/>
    </dgm:pt>
    <dgm:pt modelId="{2C708816-C8C5-4E4A-9268-526ED17D944B}" type="pres">
      <dgm:prSet presAssocID="{D7FA77DA-621C-407C-853F-1209CCBD1D47}" presName="Accent2" presStyleLbl="node1" presStyleIdx="1" presStyleCnt="13"/>
      <dgm:spPr/>
    </dgm:pt>
    <dgm:pt modelId="{2515C28A-A8EC-450B-93CF-2516069DDBB7}" type="pres">
      <dgm:prSet presAssocID="{D7FA77DA-621C-407C-853F-1209CCBD1D47}" presName="Accent3" presStyleLbl="node1" presStyleIdx="2" presStyleCnt="13"/>
      <dgm:spPr/>
    </dgm:pt>
    <dgm:pt modelId="{30DC2EB9-89C0-4E13-A2FF-6364707E029C}" type="pres">
      <dgm:prSet presAssocID="{D7FA77DA-621C-407C-853F-1209CCBD1D47}" presName="Accent4" presStyleLbl="node1" presStyleIdx="3" presStyleCnt="13"/>
      <dgm:spPr/>
    </dgm:pt>
    <dgm:pt modelId="{A6BAB3E0-46E6-4E7E-A270-6880D21B75A0}" type="pres">
      <dgm:prSet presAssocID="{D7FA77DA-621C-407C-853F-1209CCBD1D47}" presName="Accent5" presStyleLbl="node1" presStyleIdx="4" presStyleCnt="13"/>
      <dgm:spPr/>
    </dgm:pt>
    <dgm:pt modelId="{079BC796-55C8-48EF-8293-C56AC6DB099D}" type="pres">
      <dgm:prSet presAssocID="{D7FA77DA-621C-407C-853F-1209CCBD1D47}" presName="Accent6" presStyleLbl="node1" presStyleIdx="5" presStyleCnt="13"/>
      <dgm:spPr/>
    </dgm:pt>
    <dgm:pt modelId="{4B614578-02D3-4FF3-91A2-445B3A72F4D8}" type="pres">
      <dgm:prSet presAssocID="{BB8EE77B-C7D2-4E89-8B29-63A3D235ADBD}" presName="Child1" presStyleLbl="node1" presStyleIdx="6" presStyleCnt="13">
        <dgm:presLayoutVars>
          <dgm:chMax val="0"/>
          <dgm:chPref val="0"/>
        </dgm:presLayoutVars>
      </dgm:prSet>
      <dgm:spPr/>
    </dgm:pt>
    <dgm:pt modelId="{B5F434C5-1742-48C3-A4BD-988B93A3A2D5}" type="pres">
      <dgm:prSet presAssocID="{BB8EE77B-C7D2-4E89-8B29-63A3D235ADBD}" presName="Accent7" presStyleCnt="0"/>
      <dgm:spPr/>
    </dgm:pt>
    <dgm:pt modelId="{34AB8EC5-A3C7-447E-A81F-BFC62BFF661F}" type="pres">
      <dgm:prSet presAssocID="{BB8EE77B-C7D2-4E89-8B29-63A3D235ADBD}" presName="AccentHold1" presStyleLbl="node1" presStyleIdx="7" presStyleCnt="13"/>
      <dgm:spPr/>
    </dgm:pt>
    <dgm:pt modelId="{80746045-B2C4-4DFB-82D9-221D4734FC0A}" type="pres">
      <dgm:prSet presAssocID="{BB8EE77B-C7D2-4E89-8B29-63A3D235ADBD}" presName="Accent8" presStyleCnt="0"/>
      <dgm:spPr/>
    </dgm:pt>
    <dgm:pt modelId="{4D93D21D-EB0C-4442-8148-AC5E02BD417B}" type="pres">
      <dgm:prSet presAssocID="{BB8EE77B-C7D2-4E89-8B29-63A3D235ADBD}" presName="AccentHold2" presStyleLbl="node1" presStyleIdx="8" presStyleCnt="13"/>
      <dgm:spPr/>
    </dgm:pt>
    <dgm:pt modelId="{DF3B536B-574C-4C39-9D0A-E36BAD2C7F71}" type="pres">
      <dgm:prSet presAssocID="{680C971B-10B0-458A-9A47-807C374C8CC7}" presName="Child2" presStyleLbl="node1" presStyleIdx="9" presStyleCnt="13">
        <dgm:presLayoutVars>
          <dgm:chMax val="0"/>
          <dgm:chPref val="0"/>
        </dgm:presLayoutVars>
      </dgm:prSet>
      <dgm:spPr/>
    </dgm:pt>
    <dgm:pt modelId="{76D094AA-054E-494D-9ED0-524B7ACFB63B}" type="pres">
      <dgm:prSet presAssocID="{680C971B-10B0-458A-9A47-807C374C8CC7}" presName="Accent9" presStyleCnt="0"/>
      <dgm:spPr/>
    </dgm:pt>
    <dgm:pt modelId="{C298B606-6AA0-4387-942F-48E1C4B15D19}" type="pres">
      <dgm:prSet presAssocID="{680C971B-10B0-458A-9A47-807C374C8CC7}" presName="AccentHold1" presStyleLbl="node1" presStyleIdx="10" presStyleCnt="13"/>
      <dgm:spPr/>
    </dgm:pt>
    <dgm:pt modelId="{ACC8704E-C36D-4E45-9638-8C84BEE2DF2F}" type="pres">
      <dgm:prSet presAssocID="{680C971B-10B0-458A-9A47-807C374C8CC7}" presName="Accent10" presStyleCnt="0"/>
      <dgm:spPr/>
    </dgm:pt>
    <dgm:pt modelId="{CFB05151-3BC1-4175-B6B6-1A5AFDA4B7BA}" type="pres">
      <dgm:prSet presAssocID="{680C971B-10B0-458A-9A47-807C374C8CC7}" presName="AccentHold2" presStyleLbl="node1" presStyleIdx="11" presStyleCnt="13"/>
      <dgm:spPr/>
    </dgm:pt>
    <dgm:pt modelId="{08CB1D5C-28D3-4F93-A841-454F883CA202}" type="pres">
      <dgm:prSet presAssocID="{680C971B-10B0-458A-9A47-807C374C8CC7}" presName="Accent11" presStyleCnt="0"/>
      <dgm:spPr/>
    </dgm:pt>
    <dgm:pt modelId="{991279F9-4F0D-4351-A26E-E9CF7F2A444C}" type="pres">
      <dgm:prSet presAssocID="{680C971B-10B0-458A-9A47-807C374C8CC7}" presName="AccentHold3" presStyleLbl="node1" presStyleIdx="12" presStyleCnt="13"/>
      <dgm:spPr/>
    </dgm:pt>
  </dgm:ptLst>
  <dgm:cxnLst>
    <dgm:cxn modelId="{2020260D-97CA-405E-B161-10E428D48743}" srcId="{A57F46B5-8433-4C2A-8DDF-622DC870EBC5}" destId="{D7FA77DA-621C-407C-853F-1209CCBD1D47}" srcOrd="0" destOrd="0" parTransId="{812338D6-85D1-4B49-9867-A312F1682075}" sibTransId="{02B5806A-A677-46EB-9B57-5FAC3D523353}"/>
    <dgm:cxn modelId="{4DEBEF5C-8A08-41F4-820B-F0978EADD5E1}" type="presOf" srcId="{BB8EE77B-C7D2-4E89-8B29-63A3D235ADBD}" destId="{4B614578-02D3-4FF3-91A2-445B3A72F4D8}" srcOrd="0" destOrd="0" presId="urn:microsoft.com/office/officeart/2009/3/layout/CircleRelationship"/>
    <dgm:cxn modelId="{36A9E149-57A4-4901-9029-E4707AEDA8A3}" type="presOf" srcId="{D7FA77DA-621C-407C-853F-1209CCBD1D47}" destId="{7B80E1A8-4D4F-484B-960D-41E12FB89614}" srcOrd="0" destOrd="0" presId="urn:microsoft.com/office/officeart/2009/3/layout/CircleRelationship"/>
    <dgm:cxn modelId="{F461267A-0B8C-4C01-938E-10BCF4CF3002}" type="presOf" srcId="{A57F46B5-8433-4C2A-8DDF-622DC870EBC5}" destId="{BAE07DA6-01CF-471B-99A4-4334C199B664}" srcOrd="0" destOrd="0" presId="urn:microsoft.com/office/officeart/2009/3/layout/CircleRelationship"/>
    <dgm:cxn modelId="{513BFB84-DA25-4C09-B903-4F9A6AA51CD2}" srcId="{D7FA77DA-621C-407C-853F-1209CCBD1D47}" destId="{680C971B-10B0-458A-9A47-807C374C8CC7}" srcOrd="1" destOrd="0" parTransId="{BDA9DA2F-79BD-44C6-B522-601CE5048C82}" sibTransId="{04EC3FE7-A9FF-43DE-9A74-A08BE8EC3369}"/>
    <dgm:cxn modelId="{26D18FA4-4F13-40D3-9B0E-2D43715DE227}" type="presOf" srcId="{680C971B-10B0-458A-9A47-807C374C8CC7}" destId="{DF3B536B-574C-4C39-9D0A-E36BAD2C7F71}" srcOrd="0" destOrd="0" presId="urn:microsoft.com/office/officeart/2009/3/layout/CircleRelationship"/>
    <dgm:cxn modelId="{BD0AFFC1-9690-43B9-9DBA-0BEADD091E8F}" srcId="{D7FA77DA-621C-407C-853F-1209CCBD1D47}" destId="{BB8EE77B-C7D2-4E89-8B29-63A3D235ADBD}" srcOrd="0" destOrd="0" parTransId="{E690A21E-11DE-4D2B-8A93-CE747289149B}" sibTransId="{8E6F1FE0-8228-41EC-805D-094E3ACE6935}"/>
    <dgm:cxn modelId="{BC242479-C4BD-46C7-B6A0-D1D20FD5ED5C}" type="presParOf" srcId="{BAE07DA6-01CF-471B-99A4-4334C199B664}" destId="{7B80E1A8-4D4F-484B-960D-41E12FB89614}" srcOrd="0" destOrd="0" presId="urn:microsoft.com/office/officeart/2009/3/layout/CircleRelationship"/>
    <dgm:cxn modelId="{6F33E2E4-AB2D-49F0-9CE4-334B74295B29}" type="presParOf" srcId="{BAE07DA6-01CF-471B-99A4-4334C199B664}" destId="{71FB7FCE-674B-4FAF-ADFA-4A11977D3085}" srcOrd="1" destOrd="0" presId="urn:microsoft.com/office/officeart/2009/3/layout/CircleRelationship"/>
    <dgm:cxn modelId="{0B7E2AB0-CAD5-459D-BB28-ED0412F2D6C2}" type="presParOf" srcId="{BAE07DA6-01CF-471B-99A4-4334C199B664}" destId="{2C708816-C8C5-4E4A-9268-526ED17D944B}" srcOrd="2" destOrd="0" presId="urn:microsoft.com/office/officeart/2009/3/layout/CircleRelationship"/>
    <dgm:cxn modelId="{E0DFCB4D-5399-4100-A9D2-6E410500EC62}" type="presParOf" srcId="{BAE07DA6-01CF-471B-99A4-4334C199B664}" destId="{2515C28A-A8EC-450B-93CF-2516069DDBB7}" srcOrd="3" destOrd="0" presId="urn:microsoft.com/office/officeart/2009/3/layout/CircleRelationship"/>
    <dgm:cxn modelId="{BDB9CEBF-F9A8-496B-8D64-5DBC69924E73}" type="presParOf" srcId="{BAE07DA6-01CF-471B-99A4-4334C199B664}" destId="{30DC2EB9-89C0-4E13-A2FF-6364707E029C}" srcOrd="4" destOrd="0" presId="urn:microsoft.com/office/officeart/2009/3/layout/CircleRelationship"/>
    <dgm:cxn modelId="{756E5135-2F56-4EEB-AB1B-4845711911DF}" type="presParOf" srcId="{BAE07DA6-01CF-471B-99A4-4334C199B664}" destId="{A6BAB3E0-46E6-4E7E-A270-6880D21B75A0}" srcOrd="5" destOrd="0" presId="urn:microsoft.com/office/officeart/2009/3/layout/CircleRelationship"/>
    <dgm:cxn modelId="{FE9D8887-5F2F-4D22-8962-360816EC88FC}" type="presParOf" srcId="{BAE07DA6-01CF-471B-99A4-4334C199B664}" destId="{079BC796-55C8-48EF-8293-C56AC6DB099D}" srcOrd="6" destOrd="0" presId="urn:microsoft.com/office/officeart/2009/3/layout/CircleRelationship"/>
    <dgm:cxn modelId="{6E65A97A-636F-4462-B675-F919AE494D92}" type="presParOf" srcId="{BAE07DA6-01CF-471B-99A4-4334C199B664}" destId="{4B614578-02D3-4FF3-91A2-445B3A72F4D8}" srcOrd="7" destOrd="0" presId="urn:microsoft.com/office/officeart/2009/3/layout/CircleRelationship"/>
    <dgm:cxn modelId="{4786F915-11B8-470F-9516-25D9BEF4A9E0}" type="presParOf" srcId="{BAE07DA6-01CF-471B-99A4-4334C199B664}" destId="{B5F434C5-1742-48C3-A4BD-988B93A3A2D5}" srcOrd="8" destOrd="0" presId="urn:microsoft.com/office/officeart/2009/3/layout/CircleRelationship"/>
    <dgm:cxn modelId="{098EBB91-8F91-4870-BC40-83CF88173496}" type="presParOf" srcId="{B5F434C5-1742-48C3-A4BD-988B93A3A2D5}" destId="{34AB8EC5-A3C7-447E-A81F-BFC62BFF661F}" srcOrd="0" destOrd="0" presId="urn:microsoft.com/office/officeart/2009/3/layout/CircleRelationship"/>
    <dgm:cxn modelId="{DE85F0AE-FC50-45F2-9035-4A4A289ED3C9}" type="presParOf" srcId="{BAE07DA6-01CF-471B-99A4-4334C199B664}" destId="{80746045-B2C4-4DFB-82D9-221D4734FC0A}" srcOrd="9" destOrd="0" presId="urn:microsoft.com/office/officeart/2009/3/layout/CircleRelationship"/>
    <dgm:cxn modelId="{BDB029F7-C980-4126-85E9-51282261FE91}" type="presParOf" srcId="{80746045-B2C4-4DFB-82D9-221D4734FC0A}" destId="{4D93D21D-EB0C-4442-8148-AC5E02BD417B}" srcOrd="0" destOrd="0" presId="urn:microsoft.com/office/officeart/2009/3/layout/CircleRelationship"/>
    <dgm:cxn modelId="{5EC29F49-7F7F-464C-BD8F-EDB09595F41A}" type="presParOf" srcId="{BAE07DA6-01CF-471B-99A4-4334C199B664}" destId="{DF3B536B-574C-4C39-9D0A-E36BAD2C7F71}" srcOrd="10" destOrd="0" presId="urn:microsoft.com/office/officeart/2009/3/layout/CircleRelationship"/>
    <dgm:cxn modelId="{424A8836-503B-4F3B-93B4-13D56AC6A451}" type="presParOf" srcId="{BAE07DA6-01CF-471B-99A4-4334C199B664}" destId="{76D094AA-054E-494D-9ED0-524B7ACFB63B}" srcOrd="11" destOrd="0" presId="urn:microsoft.com/office/officeart/2009/3/layout/CircleRelationship"/>
    <dgm:cxn modelId="{C8AD823C-8D09-474E-BB30-AC016E44D508}" type="presParOf" srcId="{76D094AA-054E-494D-9ED0-524B7ACFB63B}" destId="{C298B606-6AA0-4387-942F-48E1C4B15D19}" srcOrd="0" destOrd="0" presId="urn:microsoft.com/office/officeart/2009/3/layout/CircleRelationship"/>
    <dgm:cxn modelId="{B12DE58A-724A-413A-A0D2-9774AFEB131B}" type="presParOf" srcId="{BAE07DA6-01CF-471B-99A4-4334C199B664}" destId="{ACC8704E-C36D-4E45-9638-8C84BEE2DF2F}" srcOrd="12" destOrd="0" presId="urn:microsoft.com/office/officeart/2009/3/layout/CircleRelationship"/>
    <dgm:cxn modelId="{AC005695-D050-4EE9-88DB-C0499BE4A84E}" type="presParOf" srcId="{ACC8704E-C36D-4E45-9638-8C84BEE2DF2F}" destId="{CFB05151-3BC1-4175-B6B6-1A5AFDA4B7BA}" srcOrd="0" destOrd="0" presId="urn:microsoft.com/office/officeart/2009/3/layout/CircleRelationship"/>
    <dgm:cxn modelId="{CD65D239-0411-4148-BAAF-5DC035A742E7}" type="presParOf" srcId="{BAE07DA6-01CF-471B-99A4-4334C199B664}" destId="{08CB1D5C-28D3-4F93-A841-454F883CA202}" srcOrd="13" destOrd="0" presId="urn:microsoft.com/office/officeart/2009/3/layout/CircleRelationship"/>
    <dgm:cxn modelId="{6E772002-DAD7-4548-8315-4C69503E8376}" type="presParOf" srcId="{08CB1D5C-28D3-4F93-A841-454F883CA202}" destId="{991279F9-4F0D-4351-A26E-E9CF7F2A444C}" srcOrd="0" destOrd="0" presId="urn:microsoft.com/office/officeart/2009/3/layout/CircleRelationshi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F46B5-8433-4C2A-8DDF-622DC870EBC5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7FA77DA-621C-407C-853F-1209CCBD1D47}">
      <dgm:prSet phldrT="[Text]"/>
      <dgm:spPr/>
      <dgm:t>
        <a:bodyPr/>
        <a:lstStyle/>
        <a:p>
          <a:r>
            <a:rPr lang="en-US" dirty="0"/>
            <a:t>🌏</a:t>
          </a:r>
          <a:endParaRPr lang="en-IN" dirty="0"/>
        </a:p>
      </dgm:t>
    </dgm:pt>
    <dgm:pt modelId="{812338D6-85D1-4B49-9867-A312F1682075}" type="parTrans" cxnId="{2020260D-97CA-405E-B161-10E428D48743}">
      <dgm:prSet/>
      <dgm:spPr/>
      <dgm:t>
        <a:bodyPr/>
        <a:lstStyle/>
        <a:p>
          <a:endParaRPr lang="en-IN"/>
        </a:p>
      </dgm:t>
    </dgm:pt>
    <dgm:pt modelId="{02B5806A-A677-46EB-9B57-5FAC3D523353}" type="sibTrans" cxnId="{2020260D-97CA-405E-B161-10E428D48743}">
      <dgm:prSet/>
      <dgm:spPr/>
      <dgm:t>
        <a:bodyPr/>
        <a:lstStyle/>
        <a:p>
          <a:endParaRPr lang="en-IN"/>
        </a:p>
      </dgm:t>
    </dgm:pt>
    <dgm:pt modelId="{BB8EE77B-C7D2-4E89-8B29-63A3D235ADBD}">
      <dgm:prSet phldrT="[Text]"/>
      <dgm:spPr/>
      <dgm:t>
        <a:bodyPr/>
        <a:lstStyle/>
        <a:p>
          <a:r>
            <a:rPr lang="en-US" dirty="0"/>
            <a:t>🌓</a:t>
          </a:r>
          <a:endParaRPr lang="en-IN" dirty="0"/>
        </a:p>
      </dgm:t>
    </dgm:pt>
    <dgm:pt modelId="{E690A21E-11DE-4D2B-8A93-CE747289149B}" type="parTrans" cxnId="{BD0AFFC1-9690-43B9-9DBA-0BEADD091E8F}">
      <dgm:prSet/>
      <dgm:spPr/>
      <dgm:t>
        <a:bodyPr/>
        <a:lstStyle/>
        <a:p>
          <a:endParaRPr lang="en-IN"/>
        </a:p>
      </dgm:t>
    </dgm:pt>
    <dgm:pt modelId="{8E6F1FE0-8228-41EC-805D-094E3ACE6935}" type="sibTrans" cxnId="{BD0AFFC1-9690-43B9-9DBA-0BEADD091E8F}">
      <dgm:prSet/>
      <dgm:spPr/>
      <dgm:t>
        <a:bodyPr/>
        <a:lstStyle/>
        <a:p>
          <a:endParaRPr lang="en-IN"/>
        </a:p>
      </dgm:t>
    </dgm:pt>
    <dgm:pt modelId="{680C971B-10B0-458A-9A47-807C374C8CC7}">
      <dgm:prSet phldrT="[Text]"/>
      <dgm:spPr/>
      <dgm:t>
        <a:bodyPr/>
        <a:lstStyle/>
        <a:p>
          <a:r>
            <a:rPr lang="en-US" dirty="0"/>
            <a:t>🌗</a:t>
          </a:r>
          <a:endParaRPr lang="en-IN" dirty="0"/>
        </a:p>
      </dgm:t>
    </dgm:pt>
    <dgm:pt modelId="{BDA9DA2F-79BD-44C6-B522-601CE5048C82}" type="parTrans" cxnId="{513BFB84-DA25-4C09-B903-4F9A6AA51CD2}">
      <dgm:prSet/>
      <dgm:spPr/>
      <dgm:t>
        <a:bodyPr/>
        <a:lstStyle/>
        <a:p>
          <a:endParaRPr lang="en-IN"/>
        </a:p>
      </dgm:t>
    </dgm:pt>
    <dgm:pt modelId="{04EC3FE7-A9FF-43DE-9A74-A08BE8EC3369}" type="sibTrans" cxnId="{513BFB84-DA25-4C09-B903-4F9A6AA51CD2}">
      <dgm:prSet/>
      <dgm:spPr/>
      <dgm:t>
        <a:bodyPr/>
        <a:lstStyle/>
        <a:p>
          <a:endParaRPr lang="en-IN"/>
        </a:p>
      </dgm:t>
    </dgm:pt>
    <dgm:pt modelId="{BAE07DA6-01CF-471B-99A4-4334C199B664}" type="pres">
      <dgm:prSet presAssocID="{A57F46B5-8433-4C2A-8DDF-622DC870EBC5}" presName="Name0" presStyleCnt="0">
        <dgm:presLayoutVars>
          <dgm:chMax val="1"/>
          <dgm:chPref val="1"/>
        </dgm:presLayoutVars>
      </dgm:prSet>
      <dgm:spPr/>
    </dgm:pt>
    <dgm:pt modelId="{7B80E1A8-4D4F-484B-960D-41E12FB89614}" type="pres">
      <dgm:prSet presAssocID="{D7FA77DA-621C-407C-853F-1209CCBD1D47}" presName="Parent" presStyleLbl="node0" presStyleIdx="0" presStyleCnt="1">
        <dgm:presLayoutVars>
          <dgm:chMax val="5"/>
          <dgm:chPref val="5"/>
        </dgm:presLayoutVars>
      </dgm:prSet>
      <dgm:spPr/>
    </dgm:pt>
    <dgm:pt modelId="{71FB7FCE-674B-4FAF-ADFA-4A11977D3085}" type="pres">
      <dgm:prSet presAssocID="{D7FA77DA-621C-407C-853F-1209CCBD1D47}" presName="Accent1" presStyleLbl="node1" presStyleIdx="0" presStyleCnt="13"/>
      <dgm:spPr/>
    </dgm:pt>
    <dgm:pt modelId="{2C708816-C8C5-4E4A-9268-526ED17D944B}" type="pres">
      <dgm:prSet presAssocID="{D7FA77DA-621C-407C-853F-1209CCBD1D47}" presName="Accent2" presStyleLbl="node1" presStyleIdx="1" presStyleCnt="13"/>
      <dgm:spPr/>
    </dgm:pt>
    <dgm:pt modelId="{2515C28A-A8EC-450B-93CF-2516069DDBB7}" type="pres">
      <dgm:prSet presAssocID="{D7FA77DA-621C-407C-853F-1209CCBD1D47}" presName="Accent3" presStyleLbl="node1" presStyleIdx="2" presStyleCnt="13"/>
      <dgm:spPr/>
    </dgm:pt>
    <dgm:pt modelId="{30DC2EB9-89C0-4E13-A2FF-6364707E029C}" type="pres">
      <dgm:prSet presAssocID="{D7FA77DA-621C-407C-853F-1209CCBD1D47}" presName="Accent4" presStyleLbl="node1" presStyleIdx="3" presStyleCnt="13"/>
      <dgm:spPr/>
    </dgm:pt>
    <dgm:pt modelId="{A6BAB3E0-46E6-4E7E-A270-6880D21B75A0}" type="pres">
      <dgm:prSet presAssocID="{D7FA77DA-621C-407C-853F-1209CCBD1D47}" presName="Accent5" presStyleLbl="node1" presStyleIdx="4" presStyleCnt="13"/>
      <dgm:spPr/>
    </dgm:pt>
    <dgm:pt modelId="{079BC796-55C8-48EF-8293-C56AC6DB099D}" type="pres">
      <dgm:prSet presAssocID="{D7FA77DA-621C-407C-853F-1209CCBD1D47}" presName="Accent6" presStyleLbl="node1" presStyleIdx="5" presStyleCnt="13"/>
      <dgm:spPr/>
    </dgm:pt>
    <dgm:pt modelId="{4B614578-02D3-4FF3-91A2-445B3A72F4D8}" type="pres">
      <dgm:prSet presAssocID="{BB8EE77B-C7D2-4E89-8B29-63A3D235ADBD}" presName="Child1" presStyleLbl="node1" presStyleIdx="6" presStyleCnt="13">
        <dgm:presLayoutVars>
          <dgm:chMax val="0"/>
          <dgm:chPref val="0"/>
        </dgm:presLayoutVars>
      </dgm:prSet>
      <dgm:spPr/>
    </dgm:pt>
    <dgm:pt modelId="{B5F434C5-1742-48C3-A4BD-988B93A3A2D5}" type="pres">
      <dgm:prSet presAssocID="{BB8EE77B-C7D2-4E89-8B29-63A3D235ADBD}" presName="Accent7" presStyleCnt="0"/>
      <dgm:spPr/>
    </dgm:pt>
    <dgm:pt modelId="{34AB8EC5-A3C7-447E-A81F-BFC62BFF661F}" type="pres">
      <dgm:prSet presAssocID="{BB8EE77B-C7D2-4E89-8B29-63A3D235ADBD}" presName="AccentHold1" presStyleLbl="node1" presStyleIdx="7" presStyleCnt="13"/>
      <dgm:spPr/>
    </dgm:pt>
    <dgm:pt modelId="{80746045-B2C4-4DFB-82D9-221D4734FC0A}" type="pres">
      <dgm:prSet presAssocID="{BB8EE77B-C7D2-4E89-8B29-63A3D235ADBD}" presName="Accent8" presStyleCnt="0"/>
      <dgm:spPr/>
    </dgm:pt>
    <dgm:pt modelId="{4D93D21D-EB0C-4442-8148-AC5E02BD417B}" type="pres">
      <dgm:prSet presAssocID="{BB8EE77B-C7D2-4E89-8B29-63A3D235ADBD}" presName="AccentHold2" presStyleLbl="node1" presStyleIdx="8" presStyleCnt="13"/>
      <dgm:spPr/>
    </dgm:pt>
    <dgm:pt modelId="{DF3B536B-574C-4C39-9D0A-E36BAD2C7F71}" type="pres">
      <dgm:prSet presAssocID="{680C971B-10B0-458A-9A47-807C374C8CC7}" presName="Child2" presStyleLbl="node1" presStyleIdx="9" presStyleCnt="13">
        <dgm:presLayoutVars>
          <dgm:chMax val="0"/>
          <dgm:chPref val="0"/>
        </dgm:presLayoutVars>
      </dgm:prSet>
      <dgm:spPr/>
    </dgm:pt>
    <dgm:pt modelId="{76D094AA-054E-494D-9ED0-524B7ACFB63B}" type="pres">
      <dgm:prSet presAssocID="{680C971B-10B0-458A-9A47-807C374C8CC7}" presName="Accent9" presStyleCnt="0"/>
      <dgm:spPr/>
    </dgm:pt>
    <dgm:pt modelId="{C298B606-6AA0-4387-942F-48E1C4B15D19}" type="pres">
      <dgm:prSet presAssocID="{680C971B-10B0-458A-9A47-807C374C8CC7}" presName="AccentHold1" presStyleLbl="node1" presStyleIdx="10" presStyleCnt="13"/>
      <dgm:spPr/>
    </dgm:pt>
    <dgm:pt modelId="{ACC8704E-C36D-4E45-9638-8C84BEE2DF2F}" type="pres">
      <dgm:prSet presAssocID="{680C971B-10B0-458A-9A47-807C374C8CC7}" presName="Accent10" presStyleCnt="0"/>
      <dgm:spPr/>
    </dgm:pt>
    <dgm:pt modelId="{CFB05151-3BC1-4175-B6B6-1A5AFDA4B7BA}" type="pres">
      <dgm:prSet presAssocID="{680C971B-10B0-458A-9A47-807C374C8CC7}" presName="AccentHold2" presStyleLbl="node1" presStyleIdx="11" presStyleCnt="13"/>
      <dgm:spPr/>
    </dgm:pt>
    <dgm:pt modelId="{08CB1D5C-28D3-4F93-A841-454F883CA202}" type="pres">
      <dgm:prSet presAssocID="{680C971B-10B0-458A-9A47-807C374C8CC7}" presName="Accent11" presStyleCnt="0"/>
      <dgm:spPr/>
    </dgm:pt>
    <dgm:pt modelId="{991279F9-4F0D-4351-A26E-E9CF7F2A444C}" type="pres">
      <dgm:prSet presAssocID="{680C971B-10B0-458A-9A47-807C374C8CC7}" presName="AccentHold3" presStyleLbl="node1" presStyleIdx="12" presStyleCnt="13"/>
      <dgm:spPr/>
    </dgm:pt>
  </dgm:ptLst>
  <dgm:cxnLst>
    <dgm:cxn modelId="{2020260D-97CA-405E-B161-10E428D48743}" srcId="{A57F46B5-8433-4C2A-8DDF-622DC870EBC5}" destId="{D7FA77DA-621C-407C-853F-1209CCBD1D47}" srcOrd="0" destOrd="0" parTransId="{812338D6-85D1-4B49-9867-A312F1682075}" sibTransId="{02B5806A-A677-46EB-9B57-5FAC3D523353}"/>
    <dgm:cxn modelId="{4DEBEF5C-8A08-41F4-820B-F0978EADD5E1}" type="presOf" srcId="{BB8EE77B-C7D2-4E89-8B29-63A3D235ADBD}" destId="{4B614578-02D3-4FF3-91A2-445B3A72F4D8}" srcOrd="0" destOrd="0" presId="urn:microsoft.com/office/officeart/2009/3/layout/CircleRelationship"/>
    <dgm:cxn modelId="{36A9E149-57A4-4901-9029-E4707AEDA8A3}" type="presOf" srcId="{D7FA77DA-621C-407C-853F-1209CCBD1D47}" destId="{7B80E1A8-4D4F-484B-960D-41E12FB89614}" srcOrd="0" destOrd="0" presId="urn:microsoft.com/office/officeart/2009/3/layout/CircleRelationship"/>
    <dgm:cxn modelId="{F461267A-0B8C-4C01-938E-10BCF4CF3002}" type="presOf" srcId="{A57F46B5-8433-4C2A-8DDF-622DC870EBC5}" destId="{BAE07DA6-01CF-471B-99A4-4334C199B664}" srcOrd="0" destOrd="0" presId="urn:microsoft.com/office/officeart/2009/3/layout/CircleRelationship"/>
    <dgm:cxn modelId="{513BFB84-DA25-4C09-B903-4F9A6AA51CD2}" srcId="{D7FA77DA-621C-407C-853F-1209CCBD1D47}" destId="{680C971B-10B0-458A-9A47-807C374C8CC7}" srcOrd="1" destOrd="0" parTransId="{BDA9DA2F-79BD-44C6-B522-601CE5048C82}" sibTransId="{04EC3FE7-A9FF-43DE-9A74-A08BE8EC3369}"/>
    <dgm:cxn modelId="{26D18FA4-4F13-40D3-9B0E-2D43715DE227}" type="presOf" srcId="{680C971B-10B0-458A-9A47-807C374C8CC7}" destId="{DF3B536B-574C-4C39-9D0A-E36BAD2C7F71}" srcOrd="0" destOrd="0" presId="urn:microsoft.com/office/officeart/2009/3/layout/CircleRelationship"/>
    <dgm:cxn modelId="{BD0AFFC1-9690-43B9-9DBA-0BEADD091E8F}" srcId="{D7FA77DA-621C-407C-853F-1209CCBD1D47}" destId="{BB8EE77B-C7D2-4E89-8B29-63A3D235ADBD}" srcOrd="0" destOrd="0" parTransId="{E690A21E-11DE-4D2B-8A93-CE747289149B}" sibTransId="{8E6F1FE0-8228-41EC-805D-094E3ACE6935}"/>
    <dgm:cxn modelId="{BC242479-C4BD-46C7-B6A0-D1D20FD5ED5C}" type="presParOf" srcId="{BAE07DA6-01CF-471B-99A4-4334C199B664}" destId="{7B80E1A8-4D4F-484B-960D-41E12FB89614}" srcOrd="0" destOrd="0" presId="urn:microsoft.com/office/officeart/2009/3/layout/CircleRelationship"/>
    <dgm:cxn modelId="{6F33E2E4-AB2D-49F0-9CE4-334B74295B29}" type="presParOf" srcId="{BAE07DA6-01CF-471B-99A4-4334C199B664}" destId="{71FB7FCE-674B-4FAF-ADFA-4A11977D3085}" srcOrd="1" destOrd="0" presId="urn:microsoft.com/office/officeart/2009/3/layout/CircleRelationship"/>
    <dgm:cxn modelId="{0B7E2AB0-CAD5-459D-BB28-ED0412F2D6C2}" type="presParOf" srcId="{BAE07DA6-01CF-471B-99A4-4334C199B664}" destId="{2C708816-C8C5-4E4A-9268-526ED17D944B}" srcOrd="2" destOrd="0" presId="urn:microsoft.com/office/officeart/2009/3/layout/CircleRelationship"/>
    <dgm:cxn modelId="{E0DFCB4D-5399-4100-A9D2-6E410500EC62}" type="presParOf" srcId="{BAE07DA6-01CF-471B-99A4-4334C199B664}" destId="{2515C28A-A8EC-450B-93CF-2516069DDBB7}" srcOrd="3" destOrd="0" presId="urn:microsoft.com/office/officeart/2009/3/layout/CircleRelationship"/>
    <dgm:cxn modelId="{BDB9CEBF-F9A8-496B-8D64-5DBC69924E73}" type="presParOf" srcId="{BAE07DA6-01CF-471B-99A4-4334C199B664}" destId="{30DC2EB9-89C0-4E13-A2FF-6364707E029C}" srcOrd="4" destOrd="0" presId="urn:microsoft.com/office/officeart/2009/3/layout/CircleRelationship"/>
    <dgm:cxn modelId="{756E5135-2F56-4EEB-AB1B-4845711911DF}" type="presParOf" srcId="{BAE07DA6-01CF-471B-99A4-4334C199B664}" destId="{A6BAB3E0-46E6-4E7E-A270-6880D21B75A0}" srcOrd="5" destOrd="0" presId="urn:microsoft.com/office/officeart/2009/3/layout/CircleRelationship"/>
    <dgm:cxn modelId="{FE9D8887-5F2F-4D22-8962-360816EC88FC}" type="presParOf" srcId="{BAE07DA6-01CF-471B-99A4-4334C199B664}" destId="{079BC796-55C8-48EF-8293-C56AC6DB099D}" srcOrd="6" destOrd="0" presId="urn:microsoft.com/office/officeart/2009/3/layout/CircleRelationship"/>
    <dgm:cxn modelId="{6E65A97A-636F-4462-B675-F919AE494D92}" type="presParOf" srcId="{BAE07DA6-01CF-471B-99A4-4334C199B664}" destId="{4B614578-02D3-4FF3-91A2-445B3A72F4D8}" srcOrd="7" destOrd="0" presId="urn:microsoft.com/office/officeart/2009/3/layout/CircleRelationship"/>
    <dgm:cxn modelId="{4786F915-11B8-470F-9516-25D9BEF4A9E0}" type="presParOf" srcId="{BAE07DA6-01CF-471B-99A4-4334C199B664}" destId="{B5F434C5-1742-48C3-A4BD-988B93A3A2D5}" srcOrd="8" destOrd="0" presId="urn:microsoft.com/office/officeart/2009/3/layout/CircleRelationship"/>
    <dgm:cxn modelId="{098EBB91-8F91-4870-BC40-83CF88173496}" type="presParOf" srcId="{B5F434C5-1742-48C3-A4BD-988B93A3A2D5}" destId="{34AB8EC5-A3C7-447E-A81F-BFC62BFF661F}" srcOrd="0" destOrd="0" presId="urn:microsoft.com/office/officeart/2009/3/layout/CircleRelationship"/>
    <dgm:cxn modelId="{DE85F0AE-FC50-45F2-9035-4A4A289ED3C9}" type="presParOf" srcId="{BAE07DA6-01CF-471B-99A4-4334C199B664}" destId="{80746045-B2C4-4DFB-82D9-221D4734FC0A}" srcOrd="9" destOrd="0" presId="urn:microsoft.com/office/officeart/2009/3/layout/CircleRelationship"/>
    <dgm:cxn modelId="{BDB029F7-C980-4126-85E9-51282261FE91}" type="presParOf" srcId="{80746045-B2C4-4DFB-82D9-221D4734FC0A}" destId="{4D93D21D-EB0C-4442-8148-AC5E02BD417B}" srcOrd="0" destOrd="0" presId="urn:microsoft.com/office/officeart/2009/3/layout/CircleRelationship"/>
    <dgm:cxn modelId="{5EC29F49-7F7F-464C-BD8F-EDB09595F41A}" type="presParOf" srcId="{BAE07DA6-01CF-471B-99A4-4334C199B664}" destId="{DF3B536B-574C-4C39-9D0A-E36BAD2C7F71}" srcOrd="10" destOrd="0" presId="urn:microsoft.com/office/officeart/2009/3/layout/CircleRelationship"/>
    <dgm:cxn modelId="{424A8836-503B-4F3B-93B4-13D56AC6A451}" type="presParOf" srcId="{BAE07DA6-01CF-471B-99A4-4334C199B664}" destId="{76D094AA-054E-494D-9ED0-524B7ACFB63B}" srcOrd="11" destOrd="0" presId="urn:microsoft.com/office/officeart/2009/3/layout/CircleRelationship"/>
    <dgm:cxn modelId="{C8AD823C-8D09-474E-BB30-AC016E44D508}" type="presParOf" srcId="{76D094AA-054E-494D-9ED0-524B7ACFB63B}" destId="{C298B606-6AA0-4387-942F-48E1C4B15D19}" srcOrd="0" destOrd="0" presId="urn:microsoft.com/office/officeart/2009/3/layout/CircleRelationship"/>
    <dgm:cxn modelId="{B12DE58A-724A-413A-A0D2-9774AFEB131B}" type="presParOf" srcId="{BAE07DA6-01CF-471B-99A4-4334C199B664}" destId="{ACC8704E-C36D-4E45-9638-8C84BEE2DF2F}" srcOrd="12" destOrd="0" presId="urn:microsoft.com/office/officeart/2009/3/layout/CircleRelationship"/>
    <dgm:cxn modelId="{AC005695-D050-4EE9-88DB-C0499BE4A84E}" type="presParOf" srcId="{ACC8704E-C36D-4E45-9638-8C84BEE2DF2F}" destId="{CFB05151-3BC1-4175-B6B6-1A5AFDA4B7BA}" srcOrd="0" destOrd="0" presId="urn:microsoft.com/office/officeart/2009/3/layout/CircleRelationship"/>
    <dgm:cxn modelId="{CD65D239-0411-4148-BAAF-5DC035A742E7}" type="presParOf" srcId="{BAE07DA6-01CF-471B-99A4-4334C199B664}" destId="{08CB1D5C-28D3-4F93-A841-454F883CA202}" srcOrd="13" destOrd="0" presId="urn:microsoft.com/office/officeart/2009/3/layout/CircleRelationship"/>
    <dgm:cxn modelId="{6E772002-DAD7-4548-8315-4C69503E8376}" type="presParOf" srcId="{08CB1D5C-28D3-4F93-A841-454F883CA202}" destId="{991279F9-4F0D-4351-A26E-E9CF7F2A444C}" srcOrd="0" destOrd="0" presId="urn:microsoft.com/office/officeart/2009/3/layout/CircleRelationshi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6E0289-D9DB-42EF-9215-2C407E97DEC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F9AAF7-31F4-4E6E-A34B-38F8E8E13DD9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matrix.org</a:t>
          </a:r>
          <a:endParaRPr lang="en-IN" dirty="0"/>
        </a:p>
      </dgm:t>
    </dgm:pt>
    <dgm:pt modelId="{450D9D4B-F704-4E2C-BBE4-1E96D7F3A97C}" type="parTrans" cxnId="{EDB165FE-76D5-4799-9154-873E7B1762E1}">
      <dgm:prSet/>
      <dgm:spPr/>
      <dgm:t>
        <a:bodyPr/>
        <a:lstStyle/>
        <a:p>
          <a:endParaRPr lang="en-IN"/>
        </a:p>
      </dgm:t>
    </dgm:pt>
    <dgm:pt modelId="{4316E365-63FC-4D91-99B0-E8719DD2F0AE}" type="sibTrans" cxnId="{EDB165FE-76D5-4799-9154-873E7B1762E1}">
      <dgm:prSet/>
      <dgm:spPr/>
      <dgm:t>
        <a:bodyPr/>
        <a:lstStyle/>
        <a:p>
          <a:endParaRPr lang="en-IN"/>
        </a:p>
      </dgm:t>
    </dgm:pt>
    <dgm:pt modelId="{5FF02128-9F4C-4686-906E-B2EC10807C51}">
      <dgm:prSet phldrT="[Text]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Element.io</a:t>
          </a:r>
          <a:endParaRPr lang="en-IN" dirty="0"/>
        </a:p>
      </dgm:t>
    </dgm:pt>
    <dgm:pt modelId="{66C3366B-6A74-461B-8669-AB3030DB77A8}" type="parTrans" cxnId="{5F90270F-69E5-4613-B998-05D2E45495AF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5EA70249-57E3-4935-8257-70C54FF6313D}" type="sibTrans" cxnId="{5F90270F-69E5-4613-B998-05D2E45495AF}">
      <dgm:prSet/>
      <dgm:spPr/>
      <dgm:t>
        <a:bodyPr/>
        <a:lstStyle/>
        <a:p>
          <a:endParaRPr lang="en-IN"/>
        </a:p>
      </dgm:t>
    </dgm:pt>
    <dgm:pt modelId="{4D174324-6932-4984-A3F9-26BD1F106F3F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Our bot</a:t>
          </a:r>
          <a:endParaRPr lang="en-IN" dirty="0"/>
        </a:p>
      </dgm:t>
    </dgm:pt>
    <dgm:pt modelId="{376F5F23-2809-4CFA-ACA3-9EFD7EA594AF}" type="parTrans" cxnId="{BCC8D576-6DFF-4ACB-ACB2-B6E3B4FAFDC4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C26C8CF0-5AAD-4407-BBA7-D913968CD021}" type="sibTrans" cxnId="{BCC8D576-6DFF-4ACB-ACB2-B6E3B4FAFDC4}">
      <dgm:prSet/>
      <dgm:spPr/>
      <dgm:t>
        <a:bodyPr/>
        <a:lstStyle/>
        <a:p>
          <a:endParaRPr lang="en-IN"/>
        </a:p>
      </dgm:t>
    </dgm:pt>
    <dgm:pt modelId="{FA000330-1545-44E2-8ADF-B0C23EDC3A59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IRC gateway</a:t>
          </a:r>
          <a:endParaRPr lang="en-IN" dirty="0"/>
        </a:p>
      </dgm:t>
    </dgm:pt>
    <dgm:pt modelId="{74BB0218-14ED-433F-8765-EBF8A755ACBD}" type="parTrans" cxnId="{775CBCDE-C735-4D17-9A34-EADF9CF59DFC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AF6DFC04-C4F6-4B34-9217-65E7FFC1A898}" type="sibTrans" cxnId="{775CBCDE-C735-4D17-9A34-EADF9CF59DFC}">
      <dgm:prSet/>
      <dgm:spPr/>
      <dgm:t>
        <a:bodyPr/>
        <a:lstStyle/>
        <a:p>
          <a:endParaRPr lang="en-IN"/>
        </a:p>
      </dgm:t>
    </dgm:pt>
    <dgm:pt modelId="{D2DBAAF5-378F-44CF-9A78-A7B1F11BC639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example.org</a:t>
          </a:r>
          <a:endParaRPr lang="en-IN" dirty="0"/>
        </a:p>
      </dgm:t>
    </dgm:pt>
    <dgm:pt modelId="{1147B868-DC9F-4398-BCE3-D14DDE206BB4}" type="parTrans" cxnId="{3038B360-5EBC-48C3-97B7-348DC01608E2}">
      <dgm:prSet/>
      <dgm:spPr>
        <a:ln>
          <a:solidFill>
            <a:schemeClr val="tx2"/>
          </a:solidFill>
        </a:ln>
      </dgm:spPr>
      <dgm:t>
        <a:bodyPr/>
        <a:lstStyle/>
        <a:p>
          <a:endParaRPr lang="en-IN"/>
        </a:p>
      </dgm:t>
    </dgm:pt>
    <dgm:pt modelId="{7019C040-FFBF-476A-80A2-71D3FC89C9EE}" type="sibTrans" cxnId="{3038B360-5EBC-48C3-97B7-348DC01608E2}">
      <dgm:prSet/>
      <dgm:spPr/>
      <dgm:t>
        <a:bodyPr/>
        <a:lstStyle/>
        <a:p>
          <a:endParaRPr lang="en-IN"/>
        </a:p>
      </dgm:t>
    </dgm:pt>
    <dgm:pt modelId="{0F8AAA25-8400-4739-A00F-2F210EEBA5C4}" type="pres">
      <dgm:prSet presAssocID="{946E0289-D9DB-42EF-9215-2C407E97DEC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D2F3AD9-AAC6-47F8-A55C-3B65D70C0FF1}" type="pres">
      <dgm:prSet presAssocID="{1FF9AAF7-31F4-4E6E-A34B-38F8E8E13DD9}" presName="centerShape" presStyleLbl="node0" presStyleIdx="0" presStyleCnt="1"/>
      <dgm:spPr/>
    </dgm:pt>
    <dgm:pt modelId="{3A530E57-480A-4D1D-8317-EEFE19F00F8D}" type="pres">
      <dgm:prSet presAssocID="{66C3366B-6A74-461B-8669-AB3030DB77A8}" presName="Name9" presStyleLbl="parChTrans1D2" presStyleIdx="0" presStyleCnt="4"/>
      <dgm:spPr/>
    </dgm:pt>
    <dgm:pt modelId="{76A17161-1E2A-478C-BF53-E0A1401BD5CF}" type="pres">
      <dgm:prSet presAssocID="{66C3366B-6A74-461B-8669-AB3030DB77A8}" presName="connTx" presStyleLbl="parChTrans1D2" presStyleIdx="0" presStyleCnt="4"/>
      <dgm:spPr/>
    </dgm:pt>
    <dgm:pt modelId="{7D3035D6-4056-430B-89C3-9BC661A0C376}" type="pres">
      <dgm:prSet presAssocID="{5FF02128-9F4C-4686-906E-B2EC10807C51}" presName="node" presStyleLbl="node1" presStyleIdx="0" presStyleCnt="4">
        <dgm:presLayoutVars>
          <dgm:bulletEnabled val="1"/>
        </dgm:presLayoutVars>
      </dgm:prSet>
      <dgm:spPr/>
    </dgm:pt>
    <dgm:pt modelId="{001E0FCA-9EA3-4EC7-AE6F-CB2FED9C351B}" type="pres">
      <dgm:prSet presAssocID="{376F5F23-2809-4CFA-ACA3-9EFD7EA594AF}" presName="Name9" presStyleLbl="parChTrans1D2" presStyleIdx="1" presStyleCnt="4"/>
      <dgm:spPr/>
    </dgm:pt>
    <dgm:pt modelId="{920D51A7-7D97-446A-87A2-E9E88D33E4AA}" type="pres">
      <dgm:prSet presAssocID="{376F5F23-2809-4CFA-ACA3-9EFD7EA594AF}" presName="connTx" presStyleLbl="parChTrans1D2" presStyleIdx="1" presStyleCnt="4"/>
      <dgm:spPr/>
    </dgm:pt>
    <dgm:pt modelId="{CFA1C0B9-0CF3-4093-9C6B-E6F66E8A09A1}" type="pres">
      <dgm:prSet presAssocID="{4D174324-6932-4984-A3F9-26BD1F106F3F}" presName="node" presStyleLbl="node1" presStyleIdx="1" presStyleCnt="4">
        <dgm:presLayoutVars>
          <dgm:bulletEnabled val="1"/>
        </dgm:presLayoutVars>
      </dgm:prSet>
      <dgm:spPr/>
    </dgm:pt>
    <dgm:pt modelId="{D416A6AB-ADB3-4CD2-AB85-3685FBBD0717}" type="pres">
      <dgm:prSet presAssocID="{74BB0218-14ED-433F-8765-EBF8A755ACBD}" presName="Name9" presStyleLbl="parChTrans1D2" presStyleIdx="2" presStyleCnt="4"/>
      <dgm:spPr/>
    </dgm:pt>
    <dgm:pt modelId="{9EC7D696-6F0A-4F9E-94A9-CA739063CE5F}" type="pres">
      <dgm:prSet presAssocID="{74BB0218-14ED-433F-8765-EBF8A755ACBD}" presName="connTx" presStyleLbl="parChTrans1D2" presStyleIdx="2" presStyleCnt="4"/>
      <dgm:spPr/>
    </dgm:pt>
    <dgm:pt modelId="{AC53B6EB-321F-4466-9E3B-92F1085CBBE3}" type="pres">
      <dgm:prSet presAssocID="{FA000330-1545-44E2-8ADF-B0C23EDC3A59}" presName="node" presStyleLbl="node1" presStyleIdx="2" presStyleCnt="4">
        <dgm:presLayoutVars>
          <dgm:bulletEnabled val="1"/>
        </dgm:presLayoutVars>
      </dgm:prSet>
      <dgm:spPr/>
    </dgm:pt>
    <dgm:pt modelId="{01FE3A5F-5710-4EB5-8895-632FACFD1336}" type="pres">
      <dgm:prSet presAssocID="{1147B868-DC9F-4398-BCE3-D14DDE206BB4}" presName="Name9" presStyleLbl="parChTrans1D2" presStyleIdx="3" presStyleCnt="4"/>
      <dgm:spPr/>
    </dgm:pt>
    <dgm:pt modelId="{728CF321-8E6C-4D9A-BE6B-44EA4400F10B}" type="pres">
      <dgm:prSet presAssocID="{1147B868-DC9F-4398-BCE3-D14DDE206BB4}" presName="connTx" presStyleLbl="parChTrans1D2" presStyleIdx="3" presStyleCnt="4"/>
      <dgm:spPr/>
    </dgm:pt>
    <dgm:pt modelId="{A520D0B2-C64F-4A35-B4C3-E37D1F80ED02}" type="pres">
      <dgm:prSet presAssocID="{D2DBAAF5-378F-44CF-9A78-A7B1F11BC639}" presName="node" presStyleLbl="node1" presStyleIdx="3" presStyleCnt="4">
        <dgm:presLayoutVars>
          <dgm:bulletEnabled val="1"/>
        </dgm:presLayoutVars>
      </dgm:prSet>
      <dgm:spPr/>
    </dgm:pt>
  </dgm:ptLst>
  <dgm:cxnLst>
    <dgm:cxn modelId="{5F90270F-69E5-4613-B998-05D2E45495AF}" srcId="{1FF9AAF7-31F4-4E6E-A34B-38F8E8E13DD9}" destId="{5FF02128-9F4C-4686-906E-B2EC10807C51}" srcOrd="0" destOrd="0" parTransId="{66C3366B-6A74-461B-8669-AB3030DB77A8}" sibTransId="{5EA70249-57E3-4935-8257-70C54FF6313D}"/>
    <dgm:cxn modelId="{AA52B122-DC23-463F-BF56-C0DFD40B70CE}" type="presOf" srcId="{376F5F23-2809-4CFA-ACA3-9EFD7EA594AF}" destId="{001E0FCA-9EA3-4EC7-AE6F-CB2FED9C351B}" srcOrd="0" destOrd="0" presId="urn:microsoft.com/office/officeart/2005/8/layout/radial1"/>
    <dgm:cxn modelId="{363A2A26-95BE-42BC-ADBA-6E4DA32C273B}" type="presOf" srcId="{376F5F23-2809-4CFA-ACA3-9EFD7EA594AF}" destId="{920D51A7-7D97-446A-87A2-E9E88D33E4AA}" srcOrd="1" destOrd="0" presId="urn:microsoft.com/office/officeart/2005/8/layout/radial1"/>
    <dgm:cxn modelId="{07A6D133-D3BA-40C4-A72F-9D923F8B9BDA}" type="presOf" srcId="{66C3366B-6A74-461B-8669-AB3030DB77A8}" destId="{3A530E57-480A-4D1D-8317-EEFE19F00F8D}" srcOrd="0" destOrd="0" presId="urn:microsoft.com/office/officeart/2005/8/layout/radial1"/>
    <dgm:cxn modelId="{FAE1773A-1D63-44A4-A312-C9D333DD0112}" type="presOf" srcId="{4D174324-6932-4984-A3F9-26BD1F106F3F}" destId="{CFA1C0B9-0CF3-4093-9C6B-E6F66E8A09A1}" srcOrd="0" destOrd="0" presId="urn:microsoft.com/office/officeart/2005/8/layout/radial1"/>
    <dgm:cxn modelId="{5BEFF73A-2BDF-4752-9DFF-CEFE306F6E37}" type="presOf" srcId="{1FF9AAF7-31F4-4E6E-A34B-38F8E8E13DD9}" destId="{CD2F3AD9-AAC6-47F8-A55C-3B65D70C0FF1}" srcOrd="0" destOrd="0" presId="urn:microsoft.com/office/officeart/2005/8/layout/radial1"/>
    <dgm:cxn modelId="{2E980440-2C06-4161-A670-5B49B65B62A2}" type="presOf" srcId="{66C3366B-6A74-461B-8669-AB3030DB77A8}" destId="{76A17161-1E2A-478C-BF53-E0A1401BD5CF}" srcOrd="1" destOrd="0" presId="urn:microsoft.com/office/officeart/2005/8/layout/radial1"/>
    <dgm:cxn modelId="{3038B360-5EBC-48C3-97B7-348DC01608E2}" srcId="{1FF9AAF7-31F4-4E6E-A34B-38F8E8E13DD9}" destId="{D2DBAAF5-378F-44CF-9A78-A7B1F11BC639}" srcOrd="3" destOrd="0" parTransId="{1147B868-DC9F-4398-BCE3-D14DDE206BB4}" sibTransId="{7019C040-FFBF-476A-80A2-71D3FC89C9EE}"/>
    <dgm:cxn modelId="{BCC8D576-6DFF-4ACB-ACB2-B6E3B4FAFDC4}" srcId="{1FF9AAF7-31F4-4E6E-A34B-38F8E8E13DD9}" destId="{4D174324-6932-4984-A3F9-26BD1F106F3F}" srcOrd="1" destOrd="0" parTransId="{376F5F23-2809-4CFA-ACA3-9EFD7EA594AF}" sibTransId="{C26C8CF0-5AAD-4407-BBA7-D913968CD021}"/>
    <dgm:cxn modelId="{E80F8777-3137-4AB6-A8BB-9D046957E51B}" type="presOf" srcId="{5FF02128-9F4C-4686-906E-B2EC10807C51}" destId="{7D3035D6-4056-430B-89C3-9BC661A0C376}" srcOrd="0" destOrd="0" presId="urn:microsoft.com/office/officeart/2005/8/layout/radial1"/>
    <dgm:cxn modelId="{2A0F127C-AE65-45DC-B192-489E51E76454}" type="presOf" srcId="{946E0289-D9DB-42EF-9215-2C407E97DEC6}" destId="{0F8AAA25-8400-4739-A00F-2F210EEBA5C4}" srcOrd="0" destOrd="0" presId="urn:microsoft.com/office/officeart/2005/8/layout/radial1"/>
    <dgm:cxn modelId="{93E23B85-370E-47A8-B231-37B5A6293FC2}" type="presOf" srcId="{1147B868-DC9F-4398-BCE3-D14DDE206BB4}" destId="{01FE3A5F-5710-4EB5-8895-632FACFD1336}" srcOrd="0" destOrd="0" presId="urn:microsoft.com/office/officeart/2005/8/layout/radial1"/>
    <dgm:cxn modelId="{EB4B6388-0D65-4779-883A-438DABF92678}" type="presOf" srcId="{1147B868-DC9F-4398-BCE3-D14DDE206BB4}" destId="{728CF321-8E6C-4D9A-BE6B-44EA4400F10B}" srcOrd="1" destOrd="0" presId="urn:microsoft.com/office/officeart/2005/8/layout/radial1"/>
    <dgm:cxn modelId="{62C9EAA6-922E-4751-9002-FE77F6D163E6}" type="presOf" srcId="{74BB0218-14ED-433F-8765-EBF8A755ACBD}" destId="{9EC7D696-6F0A-4F9E-94A9-CA739063CE5F}" srcOrd="1" destOrd="0" presId="urn:microsoft.com/office/officeart/2005/8/layout/radial1"/>
    <dgm:cxn modelId="{333F1AA7-8B7A-4832-9E1B-C988C850FA9F}" type="presOf" srcId="{74BB0218-14ED-433F-8765-EBF8A755ACBD}" destId="{D416A6AB-ADB3-4CD2-AB85-3685FBBD0717}" srcOrd="0" destOrd="0" presId="urn:microsoft.com/office/officeart/2005/8/layout/radial1"/>
    <dgm:cxn modelId="{FA3EB8C5-3A0B-47F7-8023-04FCC6535B5D}" type="presOf" srcId="{D2DBAAF5-378F-44CF-9A78-A7B1F11BC639}" destId="{A520D0B2-C64F-4A35-B4C3-E37D1F80ED02}" srcOrd="0" destOrd="0" presId="urn:microsoft.com/office/officeart/2005/8/layout/radial1"/>
    <dgm:cxn modelId="{775CBCDE-C735-4D17-9A34-EADF9CF59DFC}" srcId="{1FF9AAF7-31F4-4E6E-A34B-38F8E8E13DD9}" destId="{FA000330-1545-44E2-8ADF-B0C23EDC3A59}" srcOrd="2" destOrd="0" parTransId="{74BB0218-14ED-433F-8765-EBF8A755ACBD}" sibTransId="{AF6DFC04-C4F6-4B34-9217-65E7FFC1A898}"/>
    <dgm:cxn modelId="{EDB165FE-76D5-4799-9154-873E7B1762E1}" srcId="{946E0289-D9DB-42EF-9215-2C407E97DEC6}" destId="{1FF9AAF7-31F4-4E6E-A34B-38F8E8E13DD9}" srcOrd="0" destOrd="0" parTransId="{450D9D4B-F704-4E2C-BBE4-1E96D7F3A97C}" sibTransId="{4316E365-63FC-4D91-99B0-E8719DD2F0AE}"/>
    <dgm:cxn modelId="{0D0B73FF-E6A6-4A3F-8E9E-F96045A98F83}" type="presOf" srcId="{FA000330-1545-44E2-8ADF-B0C23EDC3A59}" destId="{AC53B6EB-321F-4466-9E3B-92F1085CBBE3}" srcOrd="0" destOrd="0" presId="urn:microsoft.com/office/officeart/2005/8/layout/radial1"/>
    <dgm:cxn modelId="{B457DC01-652C-416D-93FD-B70A10300938}" type="presParOf" srcId="{0F8AAA25-8400-4739-A00F-2F210EEBA5C4}" destId="{CD2F3AD9-AAC6-47F8-A55C-3B65D70C0FF1}" srcOrd="0" destOrd="0" presId="urn:microsoft.com/office/officeart/2005/8/layout/radial1"/>
    <dgm:cxn modelId="{1340644C-7947-46B0-A4A0-547896D771CE}" type="presParOf" srcId="{0F8AAA25-8400-4739-A00F-2F210EEBA5C4}" destId="{3A530E57-480A-4D1D-8317-EEFE19F00F8D}" srcOrd="1" destOrd="0" presId="urn:microsoft.com/office/officeart/2005/8/layout/radial1"/>
    <dgm:cxn modelId="{655AE761-8CC1-4F6A-9030-16E4B9C23124}" type="presParOf" srcId="{3A530E57-480A-4D1D-8317-EEFE19F00F8D}" destId="{76A17161-1E2A-478C-BF53-E0A1401BD5CF}" srcOrd="0" destOrd="0" presId="urn:microsoft.com/office/officeart/2005/8/layout/radial1"/>
    <dgm:cxn modelId="{7ED760E8-6BDF-4F7A-9A72-AC9F0BE91CD7}" type="presParOf" srcId="{0F8AAA25-8400-4739-A00F-2F210EEBA5C4}" destId="{7D3035D6-4056-430B-89C3-9BC661A0C376}" srcOrd="2" destOrd="0" presId="urn:microsoft.com/office/officeart/2005/8/layout/radial1"/>
    <dgm:cxn modelId="{263B89B5-034E-46D7-8F53-80CDAE6C829B}" type="presParOf" srcId="{0F8AAA25-8400-4739-A00F-2F210EEBA5C4}" destId="{001E0FCA-9EA3-4EC7-AE6F-CB2FED9C351B}" srcOrd="3" destOrd="0" presId="urn:microsoft.com/office/officeart/2005/8/layout/radial1"/>
    <dgm:cxn modelId="{20419951-F2C3-47FE-85DA-473D72F20B8D}" type="presParOf" srcId="{001E0FCA-9EA3-4EC7-AE6F-CB2FED9C351B}" destId="{920D51A7-7D97-446A-87A2-E9E88D33E4AA}" srcOrd="0" destOrd="0" presId="urn:microsoft.com/office/officeart/2005/8/layout/radial1"/>
    <dgm:cxn modelId="{2E0B97D6-06EC-4D23-AA4B-F8C3C35EB687}" type="presParOf" srcId="{0F8AAA25-8400-4739-A00F-2F210EEBA5C4}" destId="{CFA1C0B9-0CF3-4093-9C6B-E6F66E8A09A1}" srcOrd="4" destOrd="0" presId="urn:microsoft.com/office/officeart/2005/8/layout/radial1"/>
    <dgm:cxn modelId="{9C69CFDC-5211-4A86-B50D-E3D20048365B}" type="presParOf" srcId="{0F8AAA25-8400-4739-A00F-2F210EEBA5C4}" destId="{D416A6AB-ADB3-4CD2-AB85-3685FBBD0717}" srcOrd="5" destOrd="0" presId="urn:microsoft.com/office/officeart/2005/8/layout/radial1"/>
    <dgm:cxn modelId="{CFEFADB3-09D8-40A8-9D54-12DEFE45A8D6}" type="presParOf" srcId="{D416A6AB-ADB3-4CD2-AB85-3685FBBD0717}" destId="{9EC7D696-6F0A-4F9E-94A9-CA739063CE5F}" srcOrd="0" destOrd="0" presId="urn:microsoft.com/office/officeart/2005/8/layout/radial1"/>
    <dgm:cxn modelId="{3807EAF0-0759-47C0-B8E5-1F04443ED33F}" type="presParOf" srcId="{0F8AAA25-8400-4739-A00F-2F210EEBA5C4}" destId="{AC53B6EB-321F-4466-9E3B-92F1085CBBE3}" srcOrd="6" destOrd="0" presId="urn:microsoft.com/office/officeart/2005/8/layout/radial1"/>
    <dgm:cxn modelId="{965E4CD1-BB5A-445B-8581-99412E400B1D}" type="presParOf" srcId="{0F8AAA25-8400-4739-A00F-2F210EEBA5C4}" destId="{01FE3A5F-5710-4EB5-8895-632FACFD1336}" srcOrd="7" destOrd="0" presId="urn:microsoft.com/office/officeart/2005/8/layout/radial1"/>
    <dgm:cxn modelId="{778092E6-037B-4AB2-AE55-105AFAA7F386}" type="presParOf" srcId="{01FE3A5F-5710-4EB5-8895-632FACFD1336}" destId="{728CF321-8E6C-4D9A-BE6B-44EA4400F10B}" srcOrd="0" destOrd="0" presId="urn:microsoft.com/office/officeart/2005/8/layout/radial1"/>
    <dgm:cxn modelId="{9A970531-ECE0-4577-9917-CCC6C7B75C37}" type="presParOf" srcId="{0F8AAA25-8400-4739-A00F-2F210EEBA5C4}" destId="{A520D0B2-C64F-4A35-B4C3-E37D1F80ED0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8B9936-0030-4299-B475-4AF3F2CE35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574B17-2C24-4D09-9C49-8A6E9D3E75F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Client-Server API</a:t>
          </a:r>
          <a:endParaRPr lang="en-IN" sz="1600" dirty="0"/>
        </a:p>
      </dgm:t>
    </dgm:pt>
    <dgm:pt modelId="{8E9A5C9F-E019-4CA9-8D82-48ED2FDDD17F}" type="parTrans" cxnId="{33A8B7F5-8ECD-4217-AF5A-EB7E87B2F531}">
      <dgm:prSet/>
      <dgm:spPr/>
      <dgm:t>
        <a:bodyPr/>
        <a:lstStyle/>
        <a:p>
          <a:endParaRPr lang="en-IN" sz="1600"/>
        </a:p>
      </dgm:t>
    </dgm:pt>
    <dgm:pt modelId="{C495DE2C-C790-41E1-B107-99CFCA7AC07F}" type="sibTrans" cxnId="{33A8B7F5-8ECD-4217-AF5A-EB7E87B2F531}">
      <dgm:prSet/>
      <dgm:spPr/>
      <dgm:t>
        <a:bodyPr/>
        <a:lstStyle/>
        <a:p>
          <a:endParaRPr lang="en-IN" sz="1600"/>
        </a:p>
      </dgm:t>
    </dgm:pt>
    <dgm:pt modelId="{D4ABA49D-C683-40DB-94D3-3B3D87B09BDD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dirty="0"/>
            <a:t>Federation API</a:t>
          </a:r>
          <a:endParaRPr lang="en-IN" sz="1600" dirty="0"/>
        </a:p>
      </dgm:t>
    </dgm:pt>
    <dgm:pt modelId="{8E836241-9DA8-4981-B641-798AB3CF0491}" type="parTrans" cxnId="{F6D16AAC-4B9C-41A4-B64F-D97E8A35FB31}">
      <dgm:prSet/>
      <dgm:spPr/>
      <dgm:t>
        <a:bodyPr/>
        <a:lstStyle/>
        <a:p>
          <a:endParaRPr lang="en-IN" sz="1600"/>
        </a:p>
      </dgm:t>
    </dgm:pt>
    <dgm:pt modelId="{15857188-D075-46AD-9169-5FC366085733}" type="sibTrans" cxnId="{F6D16AAC-4B9C-41A4-B64F-D97E8A35FB31}">
      <dgm:prSet/>
      <dgm:spPr/>
      <dgm:t>
        <a:bodyPr/>
        <a:lstStyle/>
        <a:p>
          <a:endParaRPr lang="en-IN" sz="1600"/>
        </a:p>
      </dgm:t>
    </dgm:pt>
    <dgm:pt modelId="{BBB6457A-0C87-4B80-9939-2AF09FAAB9FB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600" dirty="0"/>
            <a:t>Application Service API</a:t>
          </a:r>
          <a:endParaRPr lang="en-IN" sz="1600" dirty="0"/>
        </a:p>
      </dgm:t>
    </dgm:pt>
    <dgm:pt modelId="{98980B75-7233-46A5-B236-1A79D0F04E85}" type="parTrans" cxnId="{60D36615-C97F-401E-BB7F-3890806AA6C0}">
      <dgm:prSet/>
      <dgm:spPr/>
      <dgm:t>
        <a:bodyPr/>
        <a:lstStyle/>
        <a:p>
          <a:endParaRPr lang="en-IN" sz="1600"/>
        </a:p>
      </dgm:t>
    </dgm:pt>
    <dgm:pt modelId="{D2701674-2103-4CD7-A9C7-6C19423395CF}" type="sibTrans" cxnId="{60D36615-C97F-401E-BB7F-3890806AA6C0}">
      <dgm:prSet/>
      <dgm:spPr/>
      <dgm:t>
        <a:bodyPr/>
        <a:lstStyle/>
        <a:p>
          <a:endParaRPr lang="en-IN" sz="1600"/>
        </a:p>
      </dgm:t>
    </dgm:pt>
    <dgm:pt modelId="{F77B12FB-BF09-4BC5-AB1A-1DEB959A7605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600" dirty="0"/>
            <a:t>Identity Service API</a:t>
          </a:r>
          <a:endParaRPr lang="en-IN" sz="1600" dirty="0"/>
        </a:p>
      </dgm:t>
    </dgm:pt>
    <dgm:pt modelId="{76178C82-5D30-47FE-9D2E-1D27C620C5CF}" type="parTrans" cxnId="{2092A1B5-56DA-408C-BDC0-9EC5DDCBBA2B}">
      <dgm:prSet/>
      <dgm:spPr/>
      <dgm:t>
        <a:bodyPr/>
        <a:lstStyle/>
        <a:p>
          <a:endParaRPr lang="en-IN" sz="1600"/>
        </a:p>
      </dgm:t>
    </dgm:pt>
    <dgm:pt modelId="{290199B0-4F42-4CDD-AC54-321C7DFC20CC}" type="sibTrans" cxnId="{2092A1B5-56DA-408C-BDC0-9EC5DDCBBA2B}">
      <dgm:prSet/>
      <dgm:spPr/>
      <dgm:t>
        <a:bodyPr/>
        <a:lstStyle/>
        <a:p>
          <a:endParaRPr lang="en-IN" sz="1600"/>
        </a:p>
      </dgm:t>
    </dgm:pt>
    <dgm:pt modelId="{491C981D-64BE-4B07-875F-CB2D369A179C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600" dirty="0"/>
            <a:t>Push Gateway API</a:t>
          </a:r>
          <a:endParaRPr lang="en-IN" sz="1600" dirty="0"/>
        </a:p>
      </dgm:t>
    </dgm:pt>
    <dgm:pt modelId="{2878A350-90CF-446D-BADB-452B6C85D5E1}" type="parTrans" cxnId="{05EDF64C-BC36-41A4-A202-214A2E592481}">
      <dgm:prSet/>
      <dgm:spPr/>
      <dgm:t>
        <a:bodyPr/>
        <a:lstStyle/>
        <a:p>
          <a:endParaRPr lang="en-IN" sz="1600"/>
        </a:p>
      </dgm:t>
    </dgm:pt>
    <dgm:pt modelId="{13146161-122C-4435-93D6-87018F349204}" type="sibTrans" cxnId="{05EDF64C-BC36-41A4-A202-214A2E592481}">
      <dgm:prSet/>
      <dgm:spPr/>
      <dgm:t>
        <a:bodyPr/>
        <a:lstStyle/>
        <a:p>
          <a:endParaRPr lang="en-IN" sz="1600"/>
        </a:p>
      </dgm:t>
    </dgm:pt>
    <dgm:pt modelId="{FE855AF0-EC71-4988-82AB-F71697C983BE}" type="pres">
      <dgm:prSet presAssocID="{D48B9936-0030-4299-B475-4AF3F2CE356E}" presName="diagram" presStyleCnt="0">
        <dgm:presLayoutVars>
          <dgm:dir/>
          <dgm:resizeHandles val="exact"/>
        </dgm:presLayoutVars>
      </dgm:prSet>
      <dgm:spPr/>
    </dgm:pt>
    <dgm:pt modelId="{737240F8-53F6-4D30-AFE3-B09A9A126164}" type="pres">
      <dgm:prSet presAssocID="{0B574B17-2C24-4D09-9C49-8A6E9D3E75F0}" presName="node" presStyleLbl="node1" presStyleIdx="0" presStyleCnt="5">
        <dgm:presLayoutVars>
          <dgm:bulletEnabled val="1"/>
        </dgm:presLayoutVars>
      </dgm:prSet>
      <dgm:spPr/>
    </dgm:pt>
    <dgm:pt modelId="{8ED68319-C79F-4D38-B82D-3F065DD3EEC1}" type="pres">
      <dgm:prSet presAssocID="{C495DE2C-C790-41E1-B107-99CFCA7AC07F}" presName="sibTrans" presStyleCnt="0"/>
      <dgm:spPr/>
    </dgm:pt>
    <dgm:pt modelId="{0ABBCB43-E8D8-4A27-91A9-85C9C0D9E005}" type="pres">
      <dgm:prSet presAssocID="{D4ABA49D-C683-40DB-94D3-3B3D87B09BDD}" presName="node" presStyleLbl="node1" presStyleIdx="1" presStyleCnt="5">
        <dgm:presLayoutVars>
          <dgm:bulletEnabled val="1"/>
        </dgm:presLayoutVars>
      </dgm:prSet>
      <dgm:spPr/>
    </dgm:pt>
    <dgm:pt modelId="{5EB876DD-3068-4EFE-AB45-3CDBC28714CC}" type="pres">
      <dgm:prSet presAssocID="{15857188-D075-46AD-9169-5FC366085733}" presName="sibTrans" presStyleCnt="0"/>
      <dgm:spPr/>
    </dgm:pt>
    <dgm:pt modelId="{BCF263E4-4258-40E7-9540-182B9682A431}" type="pres">
      <dgm:prSet presAssocID="{BBB6457A-0C87-4B80-9939-2AF09FAAB9FB}" presName="node" presStyleLbl="node1" presStyleIdx="2" presStyleCnt="5">
        <dgm:presLayoutVars>
          <dgm:bulletEnabled val="1"/>
        </dgm:presLayoutVars>
      </dgm:prSet>
      <dgm:spPr/>
    </dgm:pt>
    <dgm:pt modelId="{C83F1954-6492-4273-861F-66A40E16D253}" type="pres">
      <dgm:prSet presAssocID="{D2701674-2103-4CD7-A9C7-6C19423395CF}" presName="sibTrans" presStyleCnt="0"/>
      <dgm:spPr/>
    </dgm:pt>
    <dgm:pt modelId="{15569933-75D0-4041-9B11-D0DD61CE8C7C}" type="pres">
      <dgm:prSet presAssocID="{F77B12FB-BF09-4BC5-AB1A-1DEB959A7605}" presName="node" presStyleLbl="node1" presStyleIdx="3" presStyleCnt="5">
        <dgm:presLayoutVars>
          <dgm:bulletEnabled val="1"/>
        </dgm:presLayoutVars>
      </dgm:prSet>
      <dgm:spPr/>
    </dgm:pt>
    <dgm:pt modelId="{66D05B78-1136-422F-BE59-374151656C21}" type="pres">
      <dgm:prSet presAssocID="{290199B0-4F42-4CDD-AC54-321C7DFC20CC}" presName="sibTrans" presStyleCnt="0"/>
      <dgm:spPr/>
    </dgm:pt>
    <dgm:pt modelId="{90D7DF95-B953-4E13-9468-4C7DF55AAEAB}" type="pres">
      <dgm:prSet presAssocID="{491C981D-64BE-4B07-875F-CB2D369A179C}" presName="node" presStyleLbl="node1" presStyleIdx="4" presStyleCnt="5">
        <dgm:presLayoutVars>
          <dgm:bulletEnabled val="1"/>
        </dgm:presLayoutVars>
      </dgm:prSet>
      <dgm:spPr/>
    </dgm:pt>
  </dgm:ptLst>
  <dgm:cxnLst>
    <dgm:cxn modelId="{724F2103-2020-4505-A76B-13B9C8C5FA69}" type="presOf" srcId="{F77B12FB-BF09-4BC5-AB1A-1DEB959A7605}" destId="{15569933-75D0-4041-9B11-D0DD61CE8C7C}" srcOrd="0" destOrd="0" presId="urn:microsoft.com/office/officeart/2005/8/layout/default"/>
    <dgm:cxn modelId="{60D36615-C97F-401E-BB7F-3890806AA6C0}" srcId="{D48B9936-0030-4299-B475-4AF3F2CE356E}" destId="{BBB6457A-0C87-4B80-9939-2AF09FAAB9FB}" srcOrd="2" destOrd="0" parTransId="{98980B75-7233-46A5-B236-1A79D0F04E85}" sibTransId="{D2701674-2103-4CD7-A9C7-6C19423395CF}"/>
    <dgm:cxn modelId="{A017FE1E-C0EE-491F-A471-DEFBA27140ED}" type="presOf" srcId="{D48B9936-0030-4299-B475-4AF3F2CE356E}" destId="{FE855AF0-EC71-4988-82AB-F71697C983BE}" srcOrd="0" destOrd="0" presId="urn:microsoft.com/office/officeart/2005/8/layout/default"/>
    <dgm:cxn modelId="{3388631F-19AE-4659-909C-A6F8959D77B9}" type="presOf" srcId="{BBB6457A-0C87-4B80-9939-2AF09FAAB9FB}" destId="{BCF263E4-4258-40E7-9540-182B9682A431}" srcOrd="0" destOrd="0" presId="urn:microsoft.com/office/officeart/2005/8/layout/default"/>
    <dgm:cxn modelId="{05EDF64C-BC36-41A4-A202-214A2E592481}" srcId="{D48B9936-0030-4299-B475-4AF3F2CE356E}" destId="{491C981D-64BE-4B07-875F-CB2D369A179C}" srcOrd="4" destOrd="0" parTransId="{2878A350-90CF-446D-BADB-452B6C85D5E1}" sibTransId="{13146161-122C-4435-93D6-87018F349204}"/>
    <dgm:cxn modelId="{D8166F59-C1BF-4D5B-9AFA-6D685BB8CB2B}" type="presOf" srcId="{491C981D-64BE-4B07-875F-CB2D369A179C}" destId="{90D7DF95-B953-4E13-9468-4C7DF55AAEAB}" srcOrd="0" destOrd="0" presId="urn:microsoft.com/office/officeart/2005/8/layout/default"/>
    <dgm:cxn modelId="{CD82D292-5144-42AB-8D34-0D266067F139}" type="presOf" srcId="{0B574B17-2C24-4D09-9C49-8A6E9D3E75F0}" destId="{737240F8-53F6-4D30-AFE3-B09A9A126164}" srcOrd="0" destOrd="0" presId="urn:microsoft.com/office/officeart/2005/8/layout/default"/>
    <dgm:cxn modelId="{8499EC9F-DD67-4F65-8116-9AC920AFABBF}" type="presOf" srcId="{D4ABA49D-C683-40DB-94D3-3B3D87B09BDD}" destId="{0ABBCB43-E8D8-4A27-91A9-85C9C0D9E005}" srcOrd="0" destOrd="0" presId="urn:microsoft.com/office/officeart/2005/8/layout/default"/>
    <dgm:cxn modelId="{F6D16AAC-4B9C-41A4-B64F-D97E8A35FB31}" srcId="{D48B9936-0030-4299-B475-4AF3F2CE356E}" destId="{D4ABA49D-C683-40DB-94D3-3B3D87B09BDD}" srcOrd="1" destOrd="0" parTransId="{8E836241-9DA8-4981-B641-798AB3CF0491}" sibTransId="{15857188-D075-46AD-9169-5FC366085733}"/>
    <dgm:cxn modelId="{2092A1B5-56DA-408C-BDC0-9EC5DDCBBA2B}" srcId="{D48B9936-0030-4299-B475-4AF3F2CE356E}" destId="{F77B12FB-BF09-4BC5-AB1A-1DEB959A7605}" srcOrd="3" destOrd="0" parTransId="{76178C82-5D30-47FE-9D2E-1D27C620C5CF}" sibTransId="{290199B0-4F42-4CDD-AC54-321C7DFC20CC}"/>
    <dgm:cxn modelId="{33A8B7F5-8ECD-4217-AF5A-EB7E87B2F531}" srcId="{D48B9936-0030-4299-B475-4AF3F2CE356E}" destId="{0B574B17-2C24-4D09-9C49-8A6E9D3E75F0}" srcOrd="0" destOrd="0" parTransId="{8E9A5C9F-E019-4CA9-8D82-48ED2FDDD17F}" sibTransId="{C495DE2C-C790-41E1-B107-99CFCA7AC07F}"/>
    <dgm:cxn modelId="{D7C509A5-C67F-4FEB-BFBB-34882CE3CAC1}" type="presParOf" srcId="{FE855AF0-EC71-4988-82AB-F71697C983BE}" destId="{737240F8-53F6-4D30-AFE3-B09A9A126164}" srcOrd="0" destOrd="0" presId="urn:microsoft.com/office/officeart/2005/8/layout/default"/>
    <dgm:cxn modelId="{DCC76691-D5B3-47B2-B872-02A4D650CA25}" type="presParOf" srcId="{FE855AF0-EC71-4988-82AB-F71697C983BE}" destId="{8ED68319-C79F-4D38-B82D-3F065DD3EEC1}" srcOrd="1" destOrd="0" presId="urn:microsoft.com/office/officeart/2005/8/layout/default"/>
    <dgm:cxn modelId="{6F9691B9-7F38-4115-94C3-4164C63B010B}" type="presParOf" srcId="{FE855AF0-EC71-4988-82AB-F71697C983BE}" destId="{0ABBCB43-E8D8-4A27-91A9-85C9C0D9E005}" srcOrd="2" destOrd="0" presId="urn:microsoft.com/office/officeart/2005/8/layout/default"/>
    <dgm:cxn modelId="{6C9FEC9E-19FD-4D7A-9ABE-FCC882B41993}" type="presParOf" srcId="{FE855AF0-EC71-4988-82AB-F71697C983BE}" destId="{5EB876DD-3068-4EFE-AB45-3CDBC28714CC}" srcOrd="3" destOrd="0" presId="urn:microsoft.com/office/officeart/2005/8/layout/default"/>
    <dgm:cxn modelId="{EB8583C1-A267-4475-9C3D-3BD3845F6C04}" type="presParOf" srcId="{FE855AF0-EC71-4988-82AB-F71697C983BE}" destId="{BCF263E4-4258-40E7-9540-182B9682A431}" srcOrd="4" destOrd="0" presId="urn:microsoft.com/office/officeart/2005/8/layout/default"/>
    <dgm:cxn modelId="{32E1E5DC-96C4-4BB4-98AB-5BDECAF46739}" type="presParOf" srcId="{FE855AF0-EC71-4988-82AB-F71697C983BE}" destId="{C83F1954-6492-4273-861F-66A40E16D253}" srcOrd="5" destOrd="0" presId="urn:microsoft.com/office/officeart/2005/8/layout/default"/>
    <dgm:cxn modelId="{CB2E61AB-95B7-4209-BFE0-917F92145F65}" type="presParOf" srcId="{FE855AF0-EC71-4988-82AB-F71697C983BE}" destId="{15569933-75D0-4041-9B11-D0DD61CE8C7C}" srcOrd="6" destOrd="0" presId="urn:microsoft.com/office/officeart/2005/8/layout/default"/>
    <dgm:cxn modelId="{E7A332C5-EEF6-413F-9A8D-8B3110F7D387}" type="presParOf" srcId="{FE855AF0-EC71-4988-82AB-F71697C983BE}" destId="{66D05B78-1136-422F-BE59-374151656C21}" srcOrd="7" destOrd="0" presId="urn:microsoft.com/office/officeart/2005/8/layout/default"/>
    <dgm:cxn modelId="{9B21831B-7FCC-441E-8B13-67C8F4649D26}" type="presParOf" srcId="{FE855AF0-EC71-4988-82AB-F71697C983BE}" destId="{90D7DF95-B953-4E13-9468-4C7DF55AAE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8B9936-0030-4299-B475-4AF3F2CE35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574B17-2C24-4D09-9C49-8A6E9D3E75F0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dirty="0"/>
            <a:t>Element.io</a:t>
          </a:r>
          <a:endParaRPr lang="en-IN" sz="1600" dirty="0"/>
        </a:p>
      </dgm:t>
    </dgm:pt>
    <dgm:pt modelId="{8E9A5C9F-E019-4CA9-8D82-48ED2FDDD17F}" type="parTrans" cxnId="{33A8B7F5-8ECD-4217-AF5A-EB7E87B2F531}">
      <dgm:prSet/>
      <dgm:spPr/>
      <dgm:t>
        <a:bodyPr/>
        <a:lstStyle/>
        <a:p>
          <a:endParaRPr lang="en-IN" sz="1600"/>
        </a:p>
      </dgm:t>
    </dgm:pt>
    <dgm:pt modelId="{C495DE2C-C790-41E1-B107-99CFCA7AC07F}" type="sibTrans" cxnId="{33A8B7F5-8ECD-4217-AF5A-EB7E87B2F531}">
      <dgm:prSet/>
      <dgm:spPr/>
      <dgm:t>
        <a:bodyPr/>
        <a:lstStyle/>
        <a:p>
          <a:endParaRPr lang="en-IN" sz="1600"/>
        </a:p>
      </dgm:t>
    </dgm:pt>
    <dgm:pt modelId="{D4ABA49D-C683-40DB-94D3-3B3D87B09BDD}">
      <dgm:prSet phldrT="[Text]" custT="1"/>
      <dgm:spPr>
        <a:noFill/>
        <a:ln>
          <a:solidFill>
            <a:schemeClr val="accent5"/>
          </a:solidFill>
        </a:ln>
      </dgm:spPr>
      <dgm:t>
        <a:bodyPr/>
        <a:lstStyle/>
        <a:p>
          <a:r>
            <a:rPr lang="en-US" sz="1600" dirty="0" err="1"/>
            <a:t>Gitter</a:t>
          </a:r>
          <a:endParaRPr lang="en-IN" sz="1600" dirty="0"/>
        </a:p>
      </dgm:t>
    </dgm:pt>
    <dgm:pt modelId="{8E836241-9DA8-4981-B641-798AB3CF0491}" type="parTrans" cxnId="{F6D16AAC-4B9C-41A4-B64F-D97E8A35FB31}">
      <dgm:prSet/>
      <dgm:spPr/>
      <dgm:t>
        <a:bodyPr/>
        <a:lstStyle/>
        <a:p>
          <a:endParaRPr lang="en-IN" sz="1600"/>
        </a:p>
      </dgm:t>
    </dgm:pt>
    <dgm:pt modelId="{15857188-D075-46AD-9169-5FC366085733}" type="sibTrans" cxnId="{F6D16AAC-4B9C-41A4-B64F-D97E8A35FB31}">
      <dgm:prSet/>
      <dgm:spPr/>
      <dgm:t>
        <a:bodyPr/>
        <a:lstStyle/>
        <a:p>
          <a:endParaRPr lang="en-IN" sz="1600"/>
        </a:p>
      </dgm:t>
    </dgm:pt>
    <dgm:pt modelId="{BBB6457A-0C87-4B80-9939-2AF09FAAB9FB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600" dirty="0"/>
            <a:t>Application services</a:t>
          </a:r>
          <a:endParaRPr lang="en-IN" sz="1600" dirty="0"/>
        </a:p>
      </dgm:t>
    </dgm:pt>
    <dgm:pt modelId="{98980B75-7233-46A5-B236-1A79D0F04E85}" type="parTrans" cxnId="{60D36615-C97F-401E-BB7F-3890806AA6C0}">
      <dgm:prSet/>
      <dgm:spPr/>
      <dgm:t>
        <a:bodyPr/>
        <a:lstStyle/>
        <a:p>
          <a:endParaRPr lang="en-IN" sz="1600"/>
        </a:p>
      </dgm:t>
    </dgm:pt>
    <dgm:pt modelId="{D2701674-2103-4CD7-A9C7-6C19423395CF}" type="sibTrans" cxnId="{60D36615-C97F-401E-BB7F-3890806AA6C0}">
      <dgm:prSet/>
      <dgm:spPr/>
      <dgm:t>
        <a:bodyPr/>
        <a:lstStyle/>
        <a:p>
          <a:endParaRPr lang="en-IN" sz="1600"/>
        </a:p>
      </dgm:t>
    </dgm:pt>
    <dgm:pt modelId="{F77B12FB-BF09-4BC5-AB1A-1DEB959A7605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600" dirty="0"/>
            <a:t>Client SDKs</a:t>
          </a:r>
          <a:endParaRPr lang="en-IN" sz="1600" dirty="0"/>
        </a:p>
      </dgm:t>
    </dgm:pt>
    <dgm:pt modelId="{76178C82-5D30-47FE-9D2E-1D27C620C5CF}" type="parTrans" cxnId="{2092A1B5-56DA-408C-BDC0-9EC5DDCBBA2B}">
      <dgm:prSet/>
      <dgm:spPr/>
      <dgm:t>
        <a:bodyPr/>
        <a:lstStyle/>
        <a:p>
          <a:endParaRPr lang="en-IN" sz="1600"/>
        </a:p>
      </dgm:t>
    </dgm:pt>
    <dgm:pt modelId="{290199B0-4F42-4CDD-AC54-321C7DFC20CC}" type="sibTrans" cxnId="{2092A1B5-56DA-408C-BDC0-9EC5DDCBBA2B}">
      <dgm:prSet/>
      <dgm:spPr/>
      <dgm:t>
        <a:bodyPr/>
        <a:lstStyle/>
        <a:p>
          <a:endParaRPr lang="en-IN" sz="1600"/>
        </a:p>
      </dgm:t>
    </dgm:pt>
    <dgm:pt modelId="{491C981D-64BE-4B07-875F-CB2D369A179C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600" dirty="0" err="1"/>
            <a:t>Homeservers</a:t>
          </a:r>
          <a:endParaRPr lang="en-IN" sz="1600" dirty="0"/>
        </a:p>
      </dgm:t>
    </dgm:pt>
    <dgm:pt modelId="{2878A350-90CF-446D-BADB-452B6C85D5E1}" type="parTrans" cxnId="{05EDF64C-BC36-41A4-A202-214A2E592481}">
      <dgm:prSet/>
      <dgm:spPr/>
      <dgm:t>
        <a:bodyPr/>
        <a:lstStyle/>
        <a:p>
          <a:endParaRPr lang="en-IN" sz="1600"/>
        </a:p>
      </dgm:t>
    </dgm:pt>
    <dgm:pt modelId="{13146161-122C-4435-93D6-87018F349204}" type="sibTrans" cxnId="{05EDF64C-BC36-41A4-A202-214A2E592481}">
      <dgm:prSet/>
      <dgm:spPr/>
      <dgm:t>
        <a:bodyPr/>
        <a:lstStyle/>
        <a:p>
          <a:endParaRPr lang="en-IN" sz="1600"/>
        </a:p>
      </dgm:t>
    </dgm:pt>
    <dgm:pt modelId="{FE855AF0-EC71-4988-82AB-F71697C983BE}" type="pres">
      <dgm:prSet presAssocID="{D48B9936-0030-4299-B475-4AF3F2CE356E}" presName="diagram" presStyleCnt="0">
        <dgm:presLayoutVars>
          <dgm:dir/>
          <dgm:resizeHandles val="exact"/>
        </dgm:presLayoutVars>
      </dgm:prSet>
      <dgm:spPr/>
    </dgm:pt>
    <dgm:pt modelId="{737240F8-53F6-4D30-AFE3-B09A9A126164}" type="pres">
      <dgm:prSet presAssocID="{0B574B17-2C24-4D09-9C49-8A6E9D3E75F0}" presName="node" presStyleLbl="node1" presStyleIdx="0" presStyleCnt="5">
        <dgm:presLayoutVars>
          <dgm:bulletEnabled val="1"/>
        </dgm:presLayoutVars>
      </dgm:prSet>
      <dgm:spPr/>
    </dgm:pt>
    <dgm:pt modelId="{8ED68319-C79F-4D38-B82D-3F065DD3EEC1}" type="pres">
      <dgm:prSet presAssocID="{C495DE2C-C790-41E1-B107-99CFCA7AC07F}" presName="sibTrans" presStyleCnt="0"/>
      <dgm:spPr/>
    </dgm:pt>
    <dgm:pt modelId="{0ABBCB43-E8D8-4A27-91A9-85C9C0D9E005}" type="pres">
      <dgm:prSet presAssocID="{D4ABA49D-C683-40DB-94D3-3B3D87B09BDD}" presName="node" presStyleLbl="node1" presStyleIdx="1" presStyleCnt="5">
        <dgm:presLayoutVars>
          <dgm:bulletEnabled val="1"/>
        </dgm:presLayoutVars>
      </dgm:prSet>
      <dgm:spPr/>
    </dgm:pt>
    <dgm:pt modelId="{5EB876DD-3068-4EFE-AB45-3CDBC28714CC}" type="pres">
      <dgm:prSet presAssocID="{15857188-D075-46AD-9169-5FC366085733}" presName="sibTrans" presStyleCnt="0"/>
      <dgm:spPr/>
    </dgm:pt>
    <dgm:pt modelId="{BCF263E4-4258-40E7-9540-182B9682A431}" type="pres">
      <dgm:prSet presAssocID="{BBB6457A-0C87-4B80-9939-2AF09FAAB9FB}" presName="node" presStyleLbl="node1" presStyleIdx="2" presStyleCnt="5">
        <dgm:presLayoutVars>
          <dgm:bulletEnabled val="1"/>
        </dgm:presLayoutVars>
      </dgm:prSet>
      <dgm:spPr/>
    </dgm:pt>
    <dgm:pt modelId="{C83F1954-6492-4273-861F-66A40E16D253}" type="pres">
      <dgm:prSet presAssocID="{D2701674-2103-4CD7-A9C7-6C19423395CF}" presName="sibTrans" presStyleCnt="0"/>
      <dgm:spPr/>
    </dgm:pt>
    <dgm:pt modelId="{15569933-75D0-4041-9B11-D0DD61CE8C7C}" type="pres">
      <dgm:prSet presAssocID="{F77B12FB-BF09-4BC5-AB1A-1DEB959A7605}" presName="node" presStyleLbl="node1" presStyleIdx="3" presStyleCnt="5">
        <dgm:presLayoutVars>
          <dgm:bulletEnabled val="1"/>
        </dgm:presLayoutVars>
      </dgm:prSet>
      <dgm:spPr/>
    </dgm:pt>
    <dgm:pt modelId="{66D05B78-1136-422F-BE59-374151656C21}" type="pres">
      <dgm:prSet presAssocID="{290199B0-4F42-4CDD-AC54-321C7DFC20CC}" presName="sibTrans" presStyleCnt="0"/>
      <dgm:spPr/>
    </dgm:pt>
    <dgm:pt modelId="{90D7DF95-B953-4E13-9468-4C7DF55AAEAB}" type="pres">
      <dgm:prSet presAssocID="{491C981D-64BE-4B07-875F-CB2D369A179C}" presName="node" presStyleLbl="node1" presStyleIdx="4" presStyleCnt="5">
        <dgm:presLayoutVars>
          <dgm:bulletEnabled val="1"/>
        </dgm:presLayoutVars>
      </dgm:prSet>
      <dgm:spPr/>
    </dgm:pt>
  </dgm:ptLst>
  <dgm:cxnLst>
    <dgm:cxn modelId="{724F2103-2020-4505-A76B-13B9C8C5FA69}" type="presOf" srcId="{F77B12FB-BF09-4BC5-AB1A-1DEB959A7605}" destId="{15569933-75D0-4041-9B11-D0DD61CE8C7C}" srcOrd="0" destOrd="0" presId="urn:microsoft.com/office/officeart/2005/8/layout/default"/>
    <dgm:cxn modelId="{60D36615-C97F-401E-BB7F-3890806AA6C0}" srcId="{D48B9936-0030-4299-B475-4AF3F2CE356E}" destId="{BBB6457A-0C87-4B80-9939-2AF09FAAB9FB}" srcOrd="2" destOrd="0" parTransId="{98980B75-7233-46A5-B236-1A79D0F04E85}" sibTransId="{D2701674-2103-4CD7-A9C7-6C19423395CF}"/>
    <dgm:cxn modelId="{A017FE1E-C0EE-491F-A471-DEFBA27140ED}" type="presOf" srcId="{D48B9936-0030-4299-B475-4AF3F2CE356E}" destId="{FE855AF0-EC71-4988-82AB-F71697C983BE}" srcOrd="0" destOrd="0" presId="urn:microsoft.com/office/officeart/2005/8/layout/default"/>
    <dgm:cxn modelId="{3388631F-19AE-4659-909C-A6F8959D77B9}" type="presOf" srcId="{BBB6457A-0C87-4B80-9939-2AF09FAAB9FB}" destId="{BCF263E4-4258-40E7-9540-182B9682A431}" srcOrd="0" destOrd="0" presId="urn:microsoft.com/office/officeart/2005/8/layout/default"/>
    <dgm:cxn modelId="{05EDF64C-BC36-41A4-A202-214A2E592481}" srcId="{D48B9936-0030-4299-B475-4AF3F2CE356E}" destId="{491C981D-64BE-4B07-875F-CB2D369A179C}" srcOrd="4" destOrd="0" parTransId="{2878A350-90CF-446D-BADB-452B6C85D5E1}" sibTransId="{13146161-122C-4435-93D6-87018F349204}"/>
    <dgm:cxn modelId="{D8166F59-C1BF-4D5B-9AFA-6D685BB8CB2B}" type="presOf" srcId="{491C981D-64BE-4B07-875F-CB2D369A179C}" destId="{90D7DF95-B953-4E13-9468-4C7DF55AAEAB}" srcOrd="0" destOrd="0" presId="urn:microsoft.com/office/officeart/2005/8/layout/default"/>
    <dgm:cxn modelId="{CD82D292-5144-42AB-8D34-0D266067F139}" type="presOf" srcId="{0B574B17-2C24-4D09-9C49-8A6E9D3E75F0}" destId="{737240F8-53F6-4D30-AFE3-B09A9A126164}" srcOrd="0" destOrd="0" presId="urn:microsoft.com/office/officeart/2005/8/layout/default"/>
    <dgm:cxn modelId="{8499EC9F-DD67-4F65-8116-9AC920AFABBF}" type="presOf" srcId="{D4ABA49D-C683-40DB-94D3-3B3D87B09BDD}" destId="{0ABBCB43-E8D8-4A27-91A9-85C9C0D9E005}" srcOrd="0" destOrd="0" presId="urn:microsoft.com/office/officeart/2005/8/layout/default"/>
    <dgm:cxn modelId="{F6D16AAC-4B9C-41A4-B64F-D97E8A35FB31}" srcId="{D48B9936-0030-4299-B475-4AF3F2CE356E}" destId="{D4ABA49D-C683-40DB-94D3-3B3D87B09BDD}" srcOrd="1" destOrd="0" parTransId="{8E836241-9DA8-4981-B641-798AB3CF0491}" sibTransId="{15857188-D075-46AD-9169-5FC366085733}"/>
    <dgm:cxn modelId="{2092A1B5-56DA-408C-BDC0-9EC5DDCBBA2B}" srcId="{D48B9936-0030-4299-B475-4AF3F2CE356E}" destId="{F77B12FB-BF09-4BC5-AB1A-1DEB959A7605}" srcOrd="3" destOrd="0" parTransId="{76178C82-5D30-47FE-9D2E-1D27C620C5CF}" sibTransId="{290199B0-4F42-4CDD-AC54-321C7DFC20CC}"/>
    <dgm:cxn modelId="{33A8B7F5-8ECD-4217-AF5A-EB7E87B2F531}" srcId="{D48B9936-0030-4299-B475-4AF3F2CE356E}" destId="{0B574B17-2C24-4D09-9C49-8A6E9D3E75F0}" srcOrd="0" destOrd="0" parTransId="{8E9A5C9F-E019-4CA9-8D82-48ED2FDDD17F}" sibTransId="{C495DE2C-C790-41E1-B107-99CFCA7AC07F}"/>
    <dgm:cxn modelId="{D7C509A5-C67F-4FEB-BFBB-34882CE3CAC1}" type="presParOf" srcId="{FE855AF0-EC71-4988-82AB-F71697C983BE}" destId="{737240F8-53F6-4D30-AFE3-B09A9A126164}" srcOrd="0" destOrd="0" presId="urn:microsoft.com/office/officeart/2005/8/layout/default"/>
    <dgm:cxn modelId="{DCC76691-D5B3-47B2-B872-02A4D650CA25}" type="presParOf" srcId="{FE855AF0-EC71-4988-82AB-F71697C983BE}" destId="{8ED68319-C79F-4D38-B82D-3F065DD3EEC1}" srcOrd="1" destOrd="0" presId="urn:microsoft.com/office/officeart/2005/8/layout/default"/>
    <dgm:cxn modelId="{6F9691B9-7F38-4115-94C3-4164C63B010B}" type="presParOf" srcId="{FE855AF0-EC71-4988-82AB-F71697C983BE}" destId="{0ABBCB43-E8D8-4A27-91A9-85C9C0D9E005}" srcOrd="2" destOrd="0" presId="urn:microsoft.com/office/officeart/2005/8/layout/default"/>
    <dgm:cxn modelId="{6C9FEC9E-19FD-4D7A-9ABE-FCC882B41993}" type="presParOf" srcId="{FE855AF0-EC71-4988-82AB-F71697C983BE}" destId="{5EB876DD-3068-4EFE-AB45-3CDBC28714CC}" srcOrd="3" destOrd="0" presId="urn:microsoft.com/office/officeart/2005/8/layout/default"/>
    <dgm:cxn modelId="{EB8583C1-A267-4475-9C3D-3BD3845F6C04}" type="presParOf" srcId="{FE855AF0-EC71-4988-82AB-F71697C983BE}" destId="{BCF263E4-4258-40E7-9540-182B9682A431}" srcOrd="4" destOrd="0" presId="urn:microsoft.com/office/officeart/2005/8/layout/default"/>
    <dgm:cxn modelId="{32E1E5DC-96C4-4BB4-98AB-5BDECAF46739}" type="presParOf" srcId="{FE855AF0-EC71-4988-82AB-F71697C983BE}" destId="{C83F1954-6492-4273-861F-66A40E16D253}" srcOrd="5" destOrd="0" presId="urn:microsoft.com/office/officeart/2005/8/layout/default"/>
    <dgm:cxn modelId="{CB2E61AB-95B7-4209-BFE0-917F92145F65}" type="presParOf" srcId="{FE855AF0-EC71-4988-82AB-F71697C983BE}" destId="{15569933-75D0-4041-9B11-D0DD61CE8C7C}" srcOrd="6" destOrd="0" presId="urn:microsoft.com/office/officeart/2005/8/layout/default"/>
    <dgm:cxn modelId="{E7A332C5-EEF6-413F-9A8D-8B3110F7D387}" type="presParOf" srcId="{FE855AF0-EC71-4988-82AB-F71697C983BE}" destId="{66D05B78-1136-422F-BE59-374151656C21}" srcOrd="7" destOrd="0" presId="urn:microsoft.com/office/officeart/2005/8/layout/default"/>
    <dgm:cxn modelId="{9B21831B-7FCC-441E-8B13-67C8F4649D26}" type="presParOf" srcId="{FE855AF0-EC71-4988-82AB-F71697C983BE}" destId="{90D7DF95-B953-4E13-9468-4C7DF55AAE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8B9936-0030-4299-B475-4AF3F2CE35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574B17-2C24-4D09-9C49-8A6E9D3E75F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/>
            <a:t>Client-Server API</a:t>
          </a:r>
          <a:endParaRPr lang="en-IN" sz="1600" dirty="0"/>
        </a:p>
      </dgm:t>
    </dgm:pt>
    <dgm:pt modelId="{8E9A5C9F-E019-4CA9-8D82-48ED2FDDD17F}" type="parTrans" cxnId="{33A8B7F5-8ECD-4217-AF5A-EB7E87B2F531}">
      <dgm:prSet/>
      <dgm:spPr/>
      <dgm:t>
        <a:bodyPr/>
        <a:lstStyle/>
        <a:p>
          <a:endParaRPr lang="en-IN" sz="1600"/>
        </a:p>
      </dgm:t>
    </dgm:pt>
    <dgm:pt modelId="{C495DE2C-C790-41E1-B107-99CFCA7AC07F}" type="sibTrans" cxnId="{33A8B7F5-8ECD-4217-AF5A-EB7E87B2F531}">
      <dgm:prSet/>
      <dgm:spPr/>
      <dgm:t>
        <a:bodyPr/>
        <a:lstStyle/>
        <a:p>
          <a:endParaRPr lang="en-IN" sz="1600"/>
        </a:p>
      </dgm:t>
    </dgm:pt>
    <dgm:pt modelId="{D4ABA49D-C683-40DB-94D3-3B3D87B09BDD}">
      <dgm:prSet phldrT="[Text]" custT="1"/>
      <dgm:spPr>
        <a:solidFill>
          <a:schemeClr val="bg2">
            <a:alpha val="1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60000"/>
                  <a:lumOff val="40000"/>
                </a:schemeClr>
              </a:solidFill>
            </a:rPr>
            <a:t>Federation API</a:t>
          </a:r>
          <a:endParaRPr lang="en-IN" sz="16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8E836241-9DA8-4981-B641-798AB3CF0491}" type="parTrans" cxnId="{F6D16AAC-4B9C-41A4-B64F-D97E8A35FB31}">
      <dgm:prSet/>
      <dgm:spPr/>
      <dgm:t>
        <a:bodyPr/>
        <a:lstStyle/>
        <a:p>
          <a:endParaRPr lang="en-IN" sz="1600"/>
        </a:p>
      </dgm:t>
    </dgm:pt>
    <dgm:pt modelId="{15857188-D075-46AD-9169-5FC366085733}" type="sibTrans" cxnId="{F6D16AAC-4B9C-41A4-B64F-D97E8A35FB31}">
      <dgm:prSet/>
      <dgm:spPr/>
      <dgm:t>
        <a:bodyPr/>
        <a:lstStyle/>
        <a:p>
          <a:endParaRPr lang="en-IN" sz="1600"/>
        </a:p>
      </dgm:t>
    </dgm:pt>
    <dgm:pt modelId="{BBB6457A-0C87-4B80-9939-2AF09FAAB9FB}">
      <dgm:prSet phldrT="[Text]" custT="1"/>
      <dgm:spPr>
        <a:solidFill>
          <a:schemeClr val="bg2">
            <a:alpha val="1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60000"/>
                  <a:lumOff val="40000"/>
                </a:schemeClr>
              </a:solidFill>
            </a:rPr>
            <a:t>Application Service API</a:t>
          </a:r>
          <a:endParaRPr lang="en-IN" sz="16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98980B75-7233-46A5-B236-1A79D0F04E85}" type="parTrans" cxnId="{60D36615-C97F-401E-BB7F-3890806AA6C0}">
      <dgm:prSet/>
      <dgm:spPr/>
      <dgm:t>
        <a:bodyPr/>
        <a:lstStyle/>
        <a:p>
          <a:endParaRPr lang="en-IN" sz="1600"/>
        </a:p>
      </dgm:t>
    </dgm:pt>
    <dgm:pt modelId="{D2701674-2103-4CD7-A9C7-6C19423395CF}" type="sibTrans" cxnId="{60D36615-C97F-401E-BB7F-3890806AA6C0}">
      <dgm:prSet/>
      <dgm:spPr/>
      <dgm:t>
        <a:bodyPr/>
        <a:lstStyle/>
        <a:p>
          <a:endParaRPr lang="en-IN" sz="1600"/>
        </a:p>
      </dgm:t>
    </dgm:pt>
    <dgm:pt modelId="{F77B12FB-BF09-4BC5-AB1A-1DEB959A7605}">
      <dgm:prSet phldrT="[Text]" custT="1"/>
      <dgm:spPr>
        <a:solidFill>
          <a:schemeClr val="bg2">
            <a:alpha val="1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60000"/>
                  <a:lumOff val="40000"/>
                </a:schemeClr>
              </a:solidFill>
            </a:rPr>
            <a:t>Identity Service API</a:t>
          </a:r>
          <a:endParaRPr lang="en-IN" sz="16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76178C82-5D30-47FE-9D2E-1D27C620C5CF}" type="parTrans" cxnId="{2092A1B5-56DA-408C-BDC0-9EC5DDCBBA2B}">
      <dgm:prSet/>
      <dgm:spPr/>
      <dgm:t>
        <a:bodyPr/>
        <a:lstStyle/>
        <a:p>
          <a:endParaRPr lang="en-IN" sz="1600"/>
        </a:p>
      </dgm:t>
    </dgm:pt>
    <dgm:pt modelId="{290199B0-4F42-4CDD-AC54-321C7DFC20CC}" type="sibTrans" cxnId="{2092A1B5-56DA-408C-BDC0-9EC5DDCBBA2B}">
      <dgm:prSet/>
      <dgm:spPr/>
      <dgm:t>
        <a:bodyPr/>
        <a:lstStyle/>
        <a:p>
          <a:endParaRPr lang="en-IN" sz="1600"/>
        </a:p>
      </dgm:t>
    </dgm:pt>
    <dgm:pt modelId="{491C981D-64BE-4B07-875F-CB2D369A179C}">
      <dgm:prSet phldrT="[Text]" custT="1"/>
      <dgm:spPr>
        <a:solidFill>
          <a:schemeClr val="bg2">
            <a:alpha val="1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60000"/>
                  <a:lumOff val="40000"/>
                </a:schemeClr>
              </a:solidFill>
            </a:rPr>
            <a:t>Push Gateway API</a:t>
          </a:r>
          <a:endParaRPr lang="en-IN" sz="16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2878A350-90CF-446D-BADB-452B6C85D5E1}" type="parTrans" cxnId="{05EDF64C-BC36-41A4-A202-214A2E592481}">
      <dgm:prSet/>
      <dgm:spPr/>
      <dgm:t>
        <a:bodyPr/>
        <a:lstStyle/>
        <a:p>
          <a:endParaRPr lang="en-IN" sz="1600"/>
        </a:p>
      </dgm:t>
    </dgm:pt>
    <dgm:pt modelId="{13146161-122C-4435-93D6-87018F349204}" type="sibTrans" cxnId="{05EDF64C-BC36-41A4-A202-214A2E592481}">
      <dgm:prSet/>
      <dgm:spPr/>
      <dgm:t>
        <a:bodyPr/>
        <a:lstStyle/>
        <a:p>
          <a:endParaRPr lang="en-IN" sz="1600"/>
        </a:p>
      </dgm:t>
    </dgm:pt>
    <dgm:pt modelId="{FE855AF0-EC71-4988-82AB-F71697C983BE}" type="pres">
      <dgm:prSet presAssocID="{D48B9936-0030-4299-B475-4AF3F2CE356E}" presName="diagram" presStyleCnt="0">
        <dgm:presLayoutVars>
          <dgm:dir/>
          <dgm:resizeHandles val="exact"/>
        </dgm:presLayoutVars>
      </dgm:prSet>
      <dgm:spPr/>
    </dgm:pt>
    <dgm:pt modelId="{737240F8-53F6-4D30-AFE3-B09A9A126164}" type="pres">
      <dgm:prSet presAssocID="{0B574B17-2C24-4D09-9C49-8A6E9D3E75F0}" presName="node" presStyleLbl="node1" presStyleIdx="0" presStyleCnt="5">
        <dgm:presLayoutVars>
          <dgm:bulletEnabled val="1"/>
        </dgm:presLayoutVars>
      </dgm:prSet>
      <dgm:spPr/>
    </dgm:pt>
    <dgm:pt modelId="{8ED68319-C79F-4D38-B82D-3F065DD3EEC1}" type="pres">
      <dgm:prSet presAssocID="{C495DE2C-C790-41E1-B107-99CFCA7AC07F}" presName="sibTrans" presStyleCnt="0"/>
      <dgm:spPr/>
    </dgm:pt>
    <dgm:pt modelId="{0ABBCB43-E8D8-4A27-91A9-85C9C0D9E005}" type="pres">
      <dgm:prSet presAssocID="{D4ABA49D-C683-40DB-94D3-3B3D87B09BDD}" presName="node" presStyleLbl="node1" presStyleIdx="1" presStyleCnt="5">
        <dgm:presLayoutVars>
          <dgm:bulletEnabled val="1"/>
        </dgm:presLayoutVars>
      </dgm:prSet>
      <dgm:spPr/>
    </dgm:pt>
    <dgm:pt modelId="{5EB876DD-3068-4EFE-AB45-3CDBC28714CC}" type="pres">
      <dgm:prSet presAssocID="{15857188-D075-46AD-9169-5FC366085733}" presName="sibTrans" presStyleCnt="0"/>
      <dgm:spPr/>
    </dgm:pt>
    <dgm:pt modelId="{BCF263E4-4258-40E7-9540-182B9682A431}" type="pres">
      <dgm:prSet presAssocID="{BBB6457A-0C87-4B80-9939-2AF09FAAB9FB}" presName="node" presStyleLbl="node1" presStyleIdx="2" presStyleCnt="5">
        <dgm:presLayoutVars>
          <dgm:bulletEnabled val="1"/>
        </dgm:presLayoutVars>
      </dgm:prSet>
      <dgm:spPr/>
    </dgm:pt>
    <dgm:pt modelId="{C83F1954-6492-4273-861F-66A40E16D253}" type="pres">
      <dgm:prSet presAssocID="{D2701674-2103-4CD7-A9C7-6C19423395CF}" presName="sibTrans" presStyleCnt="0"/>
      <dgm:spPr/>
    </dgm:pt>
    <dgm:pt modelId="{15569933-75D0-4041-9B11-D0DD61CE8C7C}" type="pres">
      <dgm:prSet presAssocID="{F77B12FB-BF09-4BC5-AB1A-1DEB959A7605}" presName="node" presStyleLbl="node1" presStyleIdx="3" presStyleCnt="5">
        <dgm:presLayoutVars>
          <dgm:bulletEnabled val="1"/>
        </dgm:presLayoutVars>
      </dgm:prSet>
      <dgm:spPr/>
    </dgm:pt>
    <dgm:pt modelId="{66D05B78-1136-422F-BE59-374151656C21}" type="pres">
      <dgm:prSet presAssocID="{290199B0-4F42-4CDD-AC54-321C7DFC20CC}" presName="sibTrans" presStyleCnt="0"/>
      <dgm:spPr/>
    </dgm:pt>
    <dgm:pt modelId="{90D7DF95-B953-4E13-9468-4C7DF55AAEAB}" type="pres">
      <dgm:prSet presAssocID="{491C981D-64BE-4B07-875F-CB2D369A179C}" presName="node" presStyleLbl="node1" presStyleIdx="4" presStyleCnt="5">
        <dgm:presLayoutVars>
          <dgm:bulletEnabled val="1"/>
        </dgm:presLayoutVars>
      </dgm:prSet>
      <dgm:spPr/>
    </dgm:pt>
  </dgm:ptLst>
  <dgm:cxnLst>
    <dgm:cxn modelId="{724F2103-2020-4505-A76B-13B9C8C5FA69}" type="presOf" srcId="{F77B12FB-BF09-4BC5-AB1A-1DEB959A7605}" destId="{15569933-75D0-4041-9B11-D0DD61CE8C7C}" srcOrd="0" destOrd="0" presId="urn:microsoft.com/office/officeart/2005/8/layout/default"/>
    <dgm:cxn modelId="{60D36615-C97F-401E-BB7F-3890806AA6C0}" srcId="{D48B9936-0030-4299-B475-4AF3F2CE356E}" destId="{BBB6457A-0C87-4B80-9939-2AF09FAAB9FB}" srcOrd="2" destOrd="0" parTransId="{98980B75-7233-46A5-B236-1A79D0F04E85}" sibTransId="{D2701674-2103-4CD7-A9C7-6C19423395CF}"/>
    <dgm:cxn modelId="{A017FE1E-C0EE-491F-A471-DEFBA27140ED}" type="presOf" srcId="{D48B9936-0030-4299-B475-4AF3F2CE356E}" destId="{FE855AF0-EC71-4988-82AB-F71697C983BE}" srcOrd="0" destOrd="0" presId="urn:microsoft.com/office/officeart/2005/8/layout/default"/>
    <dgm:cxn modelId="{3388631F-19AE-4659-909C-A6F8959D77B9}" type="presOf" srcId="{BBB6457A-0C87-4B80-9939-2AF09FAAB9FB}" destId="{BCF263E4-4258-40E7-9540-182B9682A431}" srcOrd="0" destOrd="0" presId="urn:microsoft.com/office/officeart/2005/8/layout/default"/>
    <dgm:cxn modelId="{05EDF64C-BC36-41A4-A202-214A2E592481}" srcId="{D48B9936-0030-4299-B475-4AF3F2CE356E}" destId="{491C981D-64BE-4B07-875F-CB2D369A179C}" srcOrd="4" destOrd="0" parTransId="{2878A350-90CF-446D-BADB-452B6C85D5E1}" sibTransId="{13146161-122C-4435-93D6-87018F349204}"/>
    <dgm:cxn modelId="{D8166F59-C1BF-4D5B-9AFA-6D685BB8CB2B}" type="presOf" srcId="{491C981D-64BE-4B07-875F-CB2D369A179C}" destId="{90D7DF95-B953-4E13-9468-4C7DF55AAEAB}" srcOrd="0" destOrd="0" presId="urn:microsoft.com/office/officeart/2005/8/layout/default"/>
    <dgm:cxn modelId="{CD82D292-5144-42AB-8D34-0D266067F139}" type="presOf" srcId="{0B574B17-2C24-4D09-9C49-8A6E9D3E75F0}" destId="{737240F8-53F6-4D30-AFE3-B09A9A126164}" srcOrd="0" destOrd="0" presId="urn:microsoft.com/office/officeart/2005/8/layout/default"/>
    <dgm:cxn modelId="{8499EC9F-DD67-4F65-8116-9AC920AFABBF}" type="presOf" srcId="{D4ABA49D-C683-40DB-94D3-3B3D87B09BDD}" destId="{0ABBCB43-E8D8-4A27-91A9-85C9C0D9E005}" srcOrd="0" destOrd="0" presId="urn:microsoft.com/office/officeart/2005/8/layout/default"/>
    <dgm:cxn modelId="{F6D16AAC-4B9C-41A4-B64F-D97E8A35FB31}" srcId="{D48B9936-0030-4299-B475-4AF3F2CE356E}" destId="{D4ABA49D-C683-40DB-94D3-3B3D87B09BDD}" srcOrd="1" destOrd="0" parTransId="{8E836241-9DA8-4981-B641-798AB3CF0491}" sibTransId="{15857188-D075-46AD-9169-5FC366085733}"/>
    <dgm:cxn modelId="{2092A1B5-56DA-408C-BDC0-9EC5DDCBBA2B}" srcId="{D48B9936-0030-4299-B475-4AF3F2CE356E}" destId="{F77B12FB-BF09-4BC5-AB1A-1DEB959A7605}" srcOrd="3" destOrd="0" parTransId="{76178C82-5D30-47FE-9D2E-1D27C620C5CF}" sibTransId="{290199B0-4F42-4CDD-AC54-321C7DFC20CC}"/>
    <dgm:cxn modelId="{33A8B7F5-8ECD-4217-AF5A-EB7E87B2F531}" srcId="{D48B9936-0030-4299-B475-4AF3F2CE356E}" destId="{0B574B17-2C24-4D09-9C49-8A6E9D3E75F0}" srcOrd="0" destOrd="0" parTransId="{8E9A5C9F-E019-4CA9-8D82-48ED2FDDD17F}" sibTransId="{C495DE2C-C790-41E1-B107-99CFCA7AC07F}"/>
    <dgm:cxn modelId="{D7C509A5-C67F-4FEB-BFBB-34882CE3CAC1}" type="presParOf" srcId="{FE855AF0-EC71-4988-82AB-F71697C983BE}" destId="{737240F8-53F6-4D30-AFE3-B09A9A126164}" srcOrd="0" destOrd="0" presId="urn:microsoft.com/office/officeart/2005/8/layout/default"/>
    <dgm:cxn modelId="{DCC76691-D5B3-47B2-B872-02A4D650CA25}" type="presParOf" srcId="{FE855AF0-EC71-4988-82AB-F71697C983BE}" destId="{8ED68319-C79F-4D38-B82D-3F065DD3EEC1}" srcOrd="1" destOrd="0" presId="urn:microsoft.com/office/officeart/2005/8/layout/default"/>
    <dgm:cxn modelId="{6F9691B9-7F38-4115-94C3-4164C63B010B}" type="presParOf" srcId="{FE855AF0-EC71-4988-82AB-F71697C983BE}" destId="{0ABBCB43-E8D8-4A27-91A9-85C9C0D9E005}" srcOrd="2" destOrd="0" presId="urn:microsoft.com/office/officeart/2005/8/layout/default"/>
    <dgm:cxn modelId="{6C9FEC9E-19FD-4D7A-9ABE-FCC882B41993}" type="presParOf" srcId="{FE855AF0-EC71-4988-82AB-F71697C983BE}" destId="{5EB876DD-3068-4EFE-AB45-3CDBC28714CC}" srcOrd="3" destOrd="0" presId="urn:microsoft.com/office/officeart/2005/8/layout/default"/>
    <dgm:cxn modelId="{EB8583C1-A267-4475-9C3D-3BD3845F6C04}" type="presParOf" srcId="{FE855AF0-EC71-4988-82AB-F71697C983BE}" destId="{BCF263E4-4258-40E7-9540-182B9682A431}" srcOrd="4" destOrd="0" presId="urn:microsoft.com/office/officeart/2005/8/layout/default"/>
    <dgm:cxn modelId="{32E1E5DC-96C4-4BB4-98AB-5BDECAF46739}" type="presParOf" srcId="{FE855AF0-EC71-4988-82AB-F71697C983BE}" destId="{C83F1954-6492-4273-861F-66A40E16D253}" srcOrd="5" destOrd="0" presId="urn:microsoft.com/office/officeart/2005/8/layout/default"/>
    <dgm:cxn modelId="{CB2E61AB-95B7-4209-BFE0-917F92145F65}" type="presParOf" srcId="{FE855AF0-EC71-4988-82AB-F71697C983BE}" destId="{15569933-75D0-4041-9B11-D0DD61CE8C7C}" srcOrd="6" destOrd="0" presId="urn:microsoft.com/office/officeart/2005/8/layout/default"/>
    <dgm:cxn modelId="{E7A332C5-EEF6-413F-9A8D-8B3110F7D387}" type="presParOf" srcId="{FE855AF0-EC71-4988-82AB-F71697C983BE}" destId="{66D05B78-1136-422F-BE59-374151656C21}" srcOrd="7" destOrd="0" presId="urn:microsoft.com/office/officeart/2005/8/layout/default"/>
    <dgm:cxn modelId="{9B21831B-7FCC-441E-8B13-67C8F4649D26}" type="presParOf" srcId="{FE855AF0-EC71-4988-82AB-F71697C983BE}" destId="{90D7DF95-B953-4E13-9468-4C7DF55AAE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8B9936-0030-4299-B475-4AF3F2CE35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574B17-2C24-4D09-9C49-8A6E9D3E75F0}">
      <dgm:prSet phldrT="[Text]" custT="1"/>
      <dgm:spPr>
        <a:solidFill>
          <a:schemeClr val="bg2">
            <a:alpha val="1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60000"/>
                  <a:lumOff val="40000"/>
                </a:schemeClr>
              </a:solidFill>
            </a:rPr>
            <a:t>Element.io</a:t>
          </a:r>
          <a:endParaRPr lang="en-IN" sz="16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8E9A5C9F-E019-4CA9-8D82-48ED2FDDD17F}" type="parTrans" cxnId="{33A8B7F5-8ECD-4217-AF5A-EB7E87B2F531}">
      <dgm:prSet/>
      <dgm:spPr/>
      <dgm:t>
        <a:bodyPr/>
        <a:lstStyle/>
        <a:p>
          <a:endParaRPr lang="en-IN" sz="1600"/>
        </a:p>
      </dgm:t>
    </dgm:pt>
    <dgm:pt modelId="{C495DE2C-C790-41E1-B107-99CFCA7AC07F}" type="sibTrans" cxnId="{33A8B7F5-8ECD-4217-AF5A-EB7E87B2F531}">
      <dgm:prSet/>
      <dgm:spPr/>
      <dgm:t>
        <a:bodyPr/>
        <a:lstStyle/>
        <a:p>
          <a:endParaRPr lang="en-IN" sz="1600"/>
        </a:p>
      </dgm:t>
    </dgm:pt>
    <dgm:pt modelId="{D4ABA49D-C683-40DB-94D3-3B3D87B09BDD}">
      <dgm:prSet phldrT="[Text]" custT="1"/>
      <dgm:spPr>
        <a:solidFill>
          <a:schemeClr val="bg2">
            <a:alpha val="10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sz="1600" dirty="0" err="1">
              <a:solidFill>
                <a:schemeClr val="accent1">
                  <a:lumMod val="60000"/>
                  <a:lumOff val="40000"/>
                </a:schemeClr>
              </a:solidFill>
            </a:rPr>
            <a:t>Gitter</a:t>
          </a:r>
          <a:endParaRPr lang="en-IN" sz="16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8E836241-9DA8-4981-B641-798AB3CF0491}" type="parTrans" cxnId="{F6D16AAC-4B9C-41A4-B64F-D97E8A35FB31}">
      <dgm:prSet/>
      <dgm:spPr/>
      <dgm:t>
        <a:bodyPr/>
        <a:lstStyle/>
        <a:p>
          <a:endParaRPr lang="en-IN" sz="1600"/>
        </a:p>
      </dgm:t>
    </dgm:pt>
    <dgm:pt modelId="{15857188-D075-46AD-9169-5FC366085733}" type="sibTrans" cxnId="{F6D16AAC-4B9C-41A4-B64F-D97E8A35FB31}">
      <dgm:prSet/>
      <dgm:spPr/>
      <dgm:t>
        <a:bodyPr/>
        <a:lstStyle/>
        <a:p>
          <a:endParaRPr lang="en-IN" sz="1600"/>
        </a:p>
      </dgm:t>
    </dgm:pt>
    <dgm:pt modelId="{BBB6457A-0C87-4B80-9939-2AF09FAAB9FB}">
      <dgm:prSet phldrT="[Text]" custT="1"/>
      <dgm:spPr>
        <a:solidFill>
          <a:schemeClr val="bg2">
            <a:alpha val="1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1">
                  <a:lumMod val="60000"/>
                  <a:lumOff val="40000"/>
                </a:schemeClr>
              </a:solidFill>
            </a:rPr>
            <a:t>Application services</a:t>
          </a:r>
          <a:endParaRPr lang="en-IN" sz="16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98980B75-7233-46A5-B236-1A79D0F04E85}" type="parTrans" cxnId="{60D36615-C97F-401E-BB7F-3890806AA6C0}">
      <dgm:prSet/>
      <dgm:spPr/>
      <dgm:t>
        <a:bodyPr/>
        <a:lstStyle/>
        <a:p>
          <a:endParaRPr lang="en-IN" sz="1600"/>
        </a:p>
      </dgm:t>
    </dgm:pt>
    <dgm:pt modelId="{D2701674-2103-4CD7-A9C7-6C19423395CF}" type="sibTrans" cxnId="{60D36615-C97F-401E-BB7F-3890806AA6C0}">
      <dgm:prSet/>
      <dgm:spPr/>
      <dgm:t>
        <a:bodyPr/>
        <a:lstStyle/>
        <a:p>
          <a:endParaRPr lang="en-IN" sz="1600"/>
        </a:p>
      </dgm:t>
    </dgm:pt>
    <dgm:pt modelId="{F77B12FB-BF09-4BC5-AB1A-1DEB959A7605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600" dirty="0"/>
            <a:t>Client SDKs</a:t>
          </a:r>
          <a:endParaRPr lang="en-IN" sz="1600" dirty="0"/>
        </a:p>
      </dgm:t>
    </dgm:pt>
    <dgm:pt modelId="{76178C82-5D30-47FE-9D2E-1D27C620C5CF}" type="parTrans" cxnId="{2092A1B5-56DA-408C-BDC0-9EC5DDCBBA2B}">
      <dgm:prSet/>
      <dgm:spPr/>
      <dgm:t>
        <a:bodyPr/>
        <a:lstStyle/>
        <a:p>
          <a:endParaRPr lang="en-IN" sz="1600"/>
        </a:p>
      </dgm:t>
    </dgm:pt>
    <dgm:pt modelId="{290199B0-4F42-4CDD-AC54-321C7DFC20CC}" type="sibTrans" cxnId="{2092A1B5-56DA-408C-BDC0-9EC5DDCBBA2B}">
      <dgm:prSet/>
      <dgm:spPr/>
      <dgm:t>
        <a:bodyPr/>
        <a:lstStyle/>
        <a:p>
          <a:endParaRPr lang="en-IN" sz="1600"/>
        </a:p>
      </dgm:t>
    </dgm:pt>
    <dgm:pt modelId="{491C981D-64BE-4B07-875F-CB2D369A179C}">
      <dgm:prSet phldrT="[Text]" custT="1"/>
      <dgm:spPr>
        <a:solidFill>
          <a:schemeClr val="bg2">
            <a:alpha val="10000"/>
          </a:schemeClr>
        </a:solidFill>
      </dgm:spPr>
      <dgm:t>
        <a:bodyPr/>
        <a:lstStyle/>
        <a:p>
          <a:r>
            <a:rPr lang="en-US" sz="1600" dirty="0" err="1">
              <a:solidFill>
                <a:schemeClr val="accent1">
                  <a:lumMod val="60000"/>
                  <a:lumOff val="40000"/>
                </a:schemeClr>
              </a:solidFill>
            </a:rPr>
            <a:t>Homeservers</a:t>
          </a:r>
          <a:endParaRPr lang="en-IN" sz="16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2878A350-90CF-446D-BADB-452B6C85D5E1}" type="parTrans" cxnId="{05EDF64C-BC36-41A4-A202-214A2E592481}">
      <dgm:prSet/>
      <dgm:spPr/>
      <dgm:t>
        <a:bodyPr/>
        <a:lstStyle/>
        <a:p>
          <a:endParaRPr lang="en-IN" sz="1600"/>
        </a:p>
      </dgm:t>
    </dgm:pt>
    <dgm:pt modelId="{13146161-122C-4435-93D6-87018F349204}" type="sibTrans" cxnId="{05EDF64C-BC36-41A4-A202-214A2E592481}">
      <dgm:prSet/>
      <dgm:spPr/>
      <dgm:t>
        <a:bodyPr/>
        <a:lstStyle/>
        <a:p>
          <a:endParaRPr lang="en-IN" sz="1600"/>
        </a:p>
      </dgm:t>
    </dgm:pt>
    <dgm:pt modelId="{FE855AF0-EC71-4988-82AB-F71697C983BE}" type="pres">
      <dgm:prSet presAssocID="{D48B9936-0030-4299-B475-4AF3F2CE356E}" presName="diagram" presStyleCnt="0">
        <dgm:presLayoutVars>
          <dgm:dir/>
          <dgm:resizeHandles val="exact"/>
        </dgm:presLayoutVars>
      </dgm:prSet>
      <dgm:spPr/>
    </dgm:pt>
    <dgm:pt modelId="{737240F8-53F6-4D30-AFE3-B09A9A126164}" type="pres">
      <dgm:prSet presAssocID="{0B574B17-2C24-4D09-9C49-8A6E9D3E75F0}" presName="node" presStyleLbl="node1" presStyleIdx="0" presStyleCnt="5">
        <dgm:presLayoutVars>
          <dgm:bulletEnabled val="1"/>
        </dgm:presLayoutVars>
      </dgm:prSet>
      <dgm:spPr/>
    </dgm:pt>
    <dgm:pt modelId="{8ED68319-C79F-4D38-B82D-3F065DD3EEC1}" type="pres">
      <dgm:prSet presAssocID="{C495DE2C-C790-41E1-B107-99CFCA7AC07F}" presName="sibTrans" presStyleCnt="0"/>
      <dgm:spPr/>
    </dgm:pt>
    <dgm:pt modelId="{0ABBCB43-E8D8-4A27-91A9-85C9C0D9E005}" type="pres">
      <dgm:prSet presAssocID="{D4ABA49D-C683-40DB-94D3-3B3D87B09BDD}" presName="node" presStyleLbl="node1" presStyleIdx="1" presStyleCnt="5">
        <dgm:presLayoutVars>
          <dgm:bulletEnabled val="1"/>
        </dgm:presLayoutVars>
      </dgm:prSet>
      <dgm:spPr/>
    </dgm:pt>
    <dgm:pt modelId="{5EB876DD-3068-4EFE-AB45-3CDBC28714CC}" type="pres">
      <dgm:prSet presAssocID="{15857188-D075-46AD-9169-5FC366085733}" presName="sibTrans" presStyleCnt="0"/>
      <dgm:spPr/>
    </dgm:pt>
    <dgm:pt modelId="{BCF263E4-4258-40E7-9540-182B9682A431}" type="pres">
      <dgm:prSet presAssocID="{BBB6457A-0C87-4B80-9939-2AF09FAAB9FB}" presName="node" presStyleLbl="node1" presStyleIdx="2" presStyleCnt="5">
        <dgm:presLayoutVars>
          <dgm:bulletEnabled val="1"/>
        </dgm:presLayoutVars>
      </dgm:prSet>
      <dgm:spPr/>
    </dgm:pt>
    <dgm:pt modelId="{C83F1954-6492-4273-861F-66A40E16D253}" type="pres">
      <dgm:prSet presAssocID="{D2701674-2103-4CD7-A9C7-6C19423395CF}" presName="sibTrans" presStyleCnt="0"/>
      <dgm:spPr/>
    </dgm:pt>
    <dgm:pt modelId="{15569933-75D0-4041-9B11-D0DD61CE8C7C}" type="pres">
      <dgm:prSet presAssocID="{F77B12FB-BF09-4BC5-AB1A-1DEB959A7605}" presName="node" presStyleLbl="node1" presStyleIdx="3" presStyleCnt="5">
        <dgm:presLayoutVars>
          <dgm:bulletEnabled val="1"/>
        </dgm:presLayoutVars>
      </dgm:prSet>
      <dgm:spPr/>
    </dgm:pt>
    <dgm:pt modelId="{66D05B78-1136-422F-BE59-374151656C21}" type="pres">
      <dgm:prSet presAssocID="{290199B0-4F42-4CDD-AC54-321C7DFC20CC}" presName="sibTrans" presStyleCnt="0"/>
      <dgm:spPr/>
    </dgm:pt>
    <dgm:pt modelId="{90D7DF95-B953-4E13-9468-4C7DF55AAEAB}" type="pres">
      <dgm:prSet presAssocID="{491C981D-64BE-4B07-875F-CB2D369A179C}" presName="node" presStyleLbl="node1" presStyleIdx="4" presStyleCnt="5">
        <dgm:presLayoutVars>
          <dgm:bulletEnabled val="1"/>
        </dgm:presLayoutVars>
      </dgm:prSet>
      <dgm:spPr/>
    </dgm:pt>
  </dgm:ptLst>
  <dgm:cxnLst>
    <dgm:cxn modelId="{724F2103-2020-4505-A76B-13B9C8C5FA69}" type="presOf" srcId="{F77B12FB-BF09-4BC5-AB1A-1DEB959A7605}" destId="{15569933-75D0-4041-9B11-D0DD61CE8C7C}" srcOrd="0" destOrd="0" presId="urn:microsoft.com/office/officeart/2005/8/layout/default"/>
    <dgm:cxn modelId="{60D36615-C97F-401E-BB7F-3890806AA6C0}" srcId="{D48B9936-0030-4299-B475-4AF3F2CE356E}" destId="{BBB6457A-0C87-4B80-9939-2AF09FAAB9FB}" srcOrd="2" destOrd="0" parTransId="{98980B75-7233-46A5-B236-1A79D0F04E85}" sibTransId="{D2701674-2103-4CD7-A9C7-6C19423395CF}"/>
    <dgm:cxn modelId="{A017FE1E-C0EE-491F-A471-DEFBA27140ED}" type="presOf" srcId="{D48B9936-0030-4299-B475-4AF3F2CE356E}" destId="{FE855AF0-EC71-4988-82AB-F71697C983BE}" srcOrd="0" destOrd="0" presId="urn:microsoft.com/office/officeart/2005/8/layout/default"/>
    <dgm:cxn modelId="{3388631F-19AE-4659-909C-A6F8959D77B9}" type="presOf" srcId="{BBB6457A-0C87-4B80-9939-2AF09FAAB9FB}" destId="{BCF263E4-4258-40E7-9540-182B9682A431}" srcOrd="0" destOrd="0" presId="urn:microsoft.com/office/officeart/2005/8/layout/default"/>
    <dgm:cxn modelId="{05EDF64C-BC36-41A4-A202-214A2E592481}" srcId="{D48B9936-0030-4299-B475-4AF3F2CE356E}" destId="{491C981D-64BE-4B07-875F-CB2D369A179C}" srcOrd="4" destOrd="0" parTransId="{2878A350-90CF-446D-BADB-452B6C85D5E1}" sibTransId="{13146161-122C-4435-93D6-87018F349204}"/>
    <dgm:cxn modelId="{D8166F59-C1BF-4D5B-9AFA-6D685BB8CB2B}" type="presOf" srcId="{491C981D-64BE-4B07-875F-CB2D369A179C}" destId="{90D7DF95-B953-4E13-9468-4C7DF55AAEAB}" srcOrd="0" destOrd="0" presId="urn:microsoft.com/office/officeart/2005/8/layout/default"/>
    <dgm:cxn modelId="{CD82D292-5144-42AB-8D34-0D266067F139}" type="presOf" srcId="{0B574B17-2C24-4D09-9C49-8A6E9D3E75F0}" destId="{737240F8-53F6-4D30-AFE3-B09A9A126164}" srcOrd="0" destOrd="0" presId="urn:microsoft.com/office/officeart/2005/8/layout/default"/>
    <dgm:cxn modelId="{8499EC9F-DD67-4F65-8116-9AC920AFABBF}" type="presOf" srcId="{D4ABA49D-C683-40DB-94D3-3B3D87B09BDD}" destId="{0ABBCB43-E8D8-4A27-91A9-85C9C0D9E005}" srcOrd="0" destOrd="0" presId="urn:microsoft.com/office/officeart/2005/8/layout/default"/>
    <dgm:cxn modelId="{F6D16AAC-4B9C-41A4-B64F-D97E8A35FB31}" srcId="{D48B9936-0030-4299-B475-4AF3F2CE356E}" destId="{D4ABA49D-C683-40DB-94D3-3B3D87B09BDD}" srcOrd="1" destOrd="0" parTransId="{8E836241-9DA8-4981-B641-798AB3CF0491}" sibTransId="{15857188-D075-46AD-9169-5FC366085733}"/>
    <dgm:cxn modelId="{2092A1B5-56DA-408C-BDC0-9EC5DDCBBA2B}" srcId="{D48B9936-0030-4299-B475-4AF3F2CE356E}" destId="{F77B12FB-BF09-4BC5-AB1A-1DEB959A7605}" srcOrd="3" destOrd="0" parTransId="{76178C82-5D30-47FE-9D2E-1D27C620C5CF}" sibTransId="{290199B0-4F42-4CDD-AC54-321C7DFC20CC}"/>
    <dgm:cxn modelId="{33A8B7F5-8ECD-4217-AF5A-EB7E87B2F531}" srcId="{D48B9936-0030-4299-B475-4AF3F2CE356E}" destId="{0B574B17-2C24-4D09-9C49-8A6E9D3E75F0}" srcOrd="0" destOrd="0" parTransId="{8E9A5C9F-E019-4CA9-8D82-48ED2FDDD17F}" sibTransId="{C495DE2C-C790-41E1-B107-99CFCA7AC07F}"/>
    <dgm:cxn modelId="{D7C509A5-C67F-4FEB-BFBB-34882CE3CAC1}" type="presParOf" srcId="{FE855AF0-EC71-4988-82AB-F71697C983BE}" destId="{737240F8-53F6-4D30-AFE3-B09A9A126164}" srcOrd="0" destOrd="0" presId="urn:microsoft.com/office/officeart/2005/8/layout/default"/>
    <dgm:cxn modelId="{DCC76691-D5B3-47B2-B872-02A4D650CA25}" type="presParOf" srcId="{FE855AF0-EC71-4988-82AB-F71697C983BE}" destId="{8ED68319-C79F-4D38-B82D-3F065DD3EEC1}" srcOrd="1" destOrd="0" presId="urn:microsoft.com/office/officeart/2005/8/layout/default"/>
    <dgm:cxn modelId="{6F9691B9-7F38-4115-94C3-4164C63B010B}" type="presParOf" srcId="{FE855AF0-EC71-4988-82AB-F71697C983BE}" destId="{0ABBCB43-E8D8-4A27-91A9-85C9C0D9E005}" srcOrd="2" destOrd="0" presId="urn:microsoft.com/office/officeart/2005/8/layout/default"/>
    <dgm:cxn modelId="{6C9FEC9E-19FD-4D7A-9ABE-FCC882B41993}" type="presParOf" srcId="{FE855AF0-EC71-4988-82AB-F71697C983BE}" destId="{5EB876DD-3068-4EFE-AB45-3CDBC28714CC}" srcOrd="3" destOrd="0" presId="urn:microsoft.com/office/officeart/2005/8/layout/default"/>
    <dgm:cxn modelId="{EB8583C1-A267-4475-9C3D-3BD3845F6C04}" type="presParOf" srcId="{FE855AF0-EC71-4988-82AB-F71697C983BE}" destId="{BCF263E4-4258-40E7-9540-182B9682A431}" srcOrd="4" destOrd="0" presId="urn:microsoft.com/office/officeart/2005/8/layout/default"/>
    <dgm:cxn modelId="{32E1E5DC-96C4-4BB4-98AB-5BDECAF46739}" type="presParOf" srcId="{FE855AF0-EC71-4988-82AB-F71697C983BE}" destId="{C83F1954-6492-4273-861F-66A40E16D253}" srcOrd="5" destOrd="0" presId="urn:microsoft.com/office/officeart/2005/8/layout/default"/>
    <dgm:cxn modelId="{CB2E61AB-95B7-4209-BFE0-917F92145F65}" type="presParOf" srcId="{FE855AF0-EC71-4988-82AB-F71697C983BE}" destId="{15569933-75D0-4041-9B11-D0DD61CE8C7C}" srcOrd="6" destOrd="0" presId="urn:microsoft.com/office/officeart/2005/8/layout/default"/>
    <dgm:cxn modelId="{E7A332C5-EEF6-413F-9A8D-8B3110F7D387}" type="presParOf" srcId="{FE855AF0-EC71-4988-82AB-F71697C983BE}" destId="{66D05B78-1136-422F-BE59-374151656C21}" srcOrd="7" destOrd="0" presId="urn:microsoft.com/office/officeart/2005/8/layout/default"/>
    <dgm:cxn modelId="{9B21831B-7FCC-441E-8B13-67C8F4649D26}" type="presParOf" srcId="{FE855AF0-EC71-4988-82AB-F71697C983BE}" destId="{90D7DF95-B953-4E13-9468-4C7DF55AAE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C81675-20B0-4F4C-86B3-EE213BDD5096}" type="doc">
      <dgm:prSet loTypeId="urn:microsoft.com/office/officeart/2005/8/layout/hList1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0C38720A-605E-4DCF-8120-6A29B061E654}">
      <dgm:prSet phldrT="[Text]"/>
      <dgm:spPr/>
      <dgm:t>
        <a:bodyPr/>
        <a:lstStyle/>
        <a:p>
          <a:r>
            <a:rPr lang="en-US" dirty="0"/>
            <a:t>Authentication</a:t>
          </a:r>
          <a:endParaRPr lang="en-IN" dirty="0"/>
        </a:p>
      </dgm:t>
    </dgm:pt>
    <dgm:pt modelId="{7FD94D79-B1E9-48D6-A32F-4823207AB3D7}" type="parTrans" cxnId="{E66BFE4D-F7E5-42C4-AD43-DF675271C5B0}">
      <dgm:prSet/>
      <dgm:spPr/>
      <dgm:t>
        <a:bodyPr/>
        <a:lstStyle/>
        <a:p>
          <a:endParaRPr lang="en-IN"/>
        </a:p>
      </dgm:t>
    </dgm:pt>
    <dgm:pt modelId="{042B9EDC-C903-4DFD-B53A-0822CC50B7DD}" type="sibTrans" cxnId="{E66BFE4D-F7E5-42C4-AD43-DF675271C5B0}">
      <dgm:prSet/>
      <dgm:spPr/>
      <dgm:t>
        <a:bodyPr/>
        <a:lstStyle/>
        <a:p>
          <a:endParaRPr lang="en-IN"/>
        </a:p>
      </dgm:t>
    </dgm:pt>
    <dgm:pt modelId="{B97A5FDA-A28A-4444-9CF9-3E3221C1AEA1}">
      <dgm:prSet phldrT="[Text]"/>
      <dgm:spPr/>
      <dgm:t>
        <a:bodyPr/>
        <a:lstStyle/>
        <a:p>
          <a:r>
            <a:rPr lang="en-US" dirty="0"/>
            <a:t>Login</a:t>
          </a:r>
          <a:endParaRPr lang="en-IN" dirty="0"/>
        </a:p>
      </dgm:t>
    </dgm:pt>
    <dgm:pt modelId="{8C255759-D101-42CE-9058-1FC6D0DA74B1}" type="parTrans" cxnId="{51C24CC5-D2D6-4745-877F-AFB37D07506E}">
      <dgm:prSet/>
      <dgm:spPr/>
      <dgm:t>
        <a:bodyPr/>
        <a:lstStyle/>
        <a:p>
          <a:endParaRPr lang="en-IN"/>
        </a:p>
      </dgm:t>
    </dgm:pt>
    <dgm:pt modelId="{44CD7310-7679-4041-BFDF-3D3CD3237D67}" type="sibTrans" cxnId="{51C24CC5-D2D6-4745-877F-AFB37D07506E}">
      <dgm:prSet/>
      <dgm:spPr/>
      <dgm:t>
        <a:bodyPr/>
        <a:lstStyle/>
        <a:p>
          <a:endParaRPr lang="en-IN"/>
        </a:p>
      </dgm:t>
    </dgm:pt>
    <dgm:pt modelId="{F8B8467D-805B-4A0E-9F85-D967A620B0BC}">
      <dgm:prSet phldrT="[Text]"/>
      <dgm:spPr/>
      <dgm:t>
        <a:bodyPr/>
        <a:lstStyle/>
        <a:p>
          <a:r>
            <a:rPr lang="en-US" dirty="0"/>
            <a:t>Register</a:t>
          </a:r>
          <a:endParaRPr lang="en-IN" dirty="0"/>
        </a:p>
      </dgm:t>
    </dgm:pt>
    <dgm:pt modelId="{B9D179D4-B50F-4904-935D-008B33D3A3D0}" type="parTrans" cxnId="{7CBE58C4-E75F-4109-B68D-8ABCE9FF64A0}">
      <dgm:prSet/>
      <dgm:spPr/>
      <dgm:t>
        <a:bodyPr/>
        <a:lstStyle/>
        <a:p>
          <a:endParaRPr lang="en-IN"/>
        </a:p>
      </dgm:t>
    </dgm:pt>
    <dgm:pt modelId="{C674B169-32D5-4D5F-83AF-2E37155913EA}" type="sibTrans" cxnId="{7CBE58C4-E75F-4109-B68D-8ABCE9FF64A0}">
      <dgm:prSet/>
      <dgm:spPr/>
      <dgm:t>
        <a:bodyPr/>
        <a:lstStyle/>
        <a:p>
          <a:endParaRPr lang="en-IN"/>
        </a:p>
      </dgm:t>
    </dgm:pt>
    <dgm:pt modelId="{56450902-59DA-409D-88DD-EAE86E98D660}">
      <dgm:prSet phldrT="[Text]"/>
      <dgm:spPr/>
      <dgm:t>
        <a:bodyPr/>
        <a:lstStyle/>
        <a:p>
          <a:r>
            <a:rPr lang="en-US" dirty="0"/>
            <a:t>Events</a:t>
          </a:r>
          <a:endParaRPr lang="en-IN" dirty="0"/>
        </a:p>
      </dgm:t>
    </dgm:pt>
    <dgm:pt modelId="{C3EF8D59-4D96-42BD-8B85-89B3662096F6}" type="parTrans" cxnId="{4BCC7D96-3B27-42DC-905E-6EFEB205DB79}">
      <dgm:prSet/>
      <dgm:spPr/>
      <dgm:t>
        <a:bodyPr/>
        <a:lstStyle/>
        <a:p>
          <a:endParaRPr lang="en-IN"/>
        </a:p>
      </dgm:t>
    </dgm:pt>
    <dgm:pt modelId="{669DB989-519C-47EB-8D85-A0C131C33DA6}" type="sibTrans" cxnId="{4BCC7D96-3B27-42DC-905E-6EFEB205DB79}">
      <dgm:prSet/>
      <dgm:spPr/>
      <dgm:t>
        <a:bodyPr/>
        <a:lstStyle/>
        <a:p>
          <a:endParaRPr lang="en-IN"/>
        </a:p>
      </dgm:t>
    </dgm:pt>
    <dgm:pt modelId="{B0234EC7-7CFA-48DB-ADBD-552FEA45858F}">
      <dgm:prSet phldrT="[Text]"/>
      <dgm:spPr/>
      <dgm:t>
        <a:bodyPr/>
        <a:lstStyle/>
        <a:p>
          <a:r>
            <a:rPr lang="en-US" dirty="0"/>
            <a:t>Syncing</a:t>
          </a:r>
          <a:endParaRPr lang="en-IN" dirty="0"/>
        </a:p>
      </dgm:t>
    </dgm:pt>
    <dgm:pt modelId="{16092422-163B-4BEA-ABC3-240AC5C82DD1}" type="parTrans" cxnId="{4868EEDC-9D80-495F-8034-968E516DA951}">
      <dgm:prSet/>
      <dgm:spPr/>
      <dgm:t>
        <a:bodyPr/>
        <a:lstStyle/>
        <a:p>
          <a:endParaRPr lang="en-IN"/>
        </a:p>
      </dgm:t>
    </dgm:pt>
    <dgm:pt modelId="{C5769DAB-F2FB-4E6C-9747-6E46ACFDF99C}" type="sibTrans" cxnId="{4868EEDC-9D80-495F-8034-968E516DA951}">
      <dgm:prSet/>
      <dgm:spPr/>
      <dgm:t>
        <a:bodyPr/>
        <a:lstStyle/>
        <a:p>
          <a:endParaRPr lang="en-IN"/>
        </a:p>
      </dgm:t>
    </dgm:pt>
    <dgm:pt modelId="{95153237-B17B-4020-B8B9-D6E337C817B9}">
      <dgm:prSet phldrT="[Text]"/>
      <dgm:spPr/>
      <dgm:t>
        <a:bodyPr/>
        <a:lstStyle/>
        <a:p>
          <a:r>
            <a:rPr lang="en-US" dirty="0"/>
            <a:t>Room Events</a:t>
          </a:r>
          <a:endParaRPr lang="en-IN" dirty="0"/>
        </a:p>
      </dgm:t>
    </dgm:pt>
    <dgm:pt modelId="{4191BB92-7ACC-4E2B-8ABC-4D31C980DE99}" type="parTrans" cxnId="{C570DF02-66E4-44F5-ACDC-2D8215E97DFB}">
      <dgm:prSet/>
      <dgm:spPr/>
      <dgm:t>
        <a:bodyPr/>
        <a:lstStyle/>
        <a:p>
          <a:endParaRPr lang="en-IN"/>
        </a:p>
      </dgm:t>
    </dgm:pt>
    <dgm:pt modelId="{8EC74182-369F-4F28-BE66-335AA6BD356F}" type="sibTrans" cxnId="{C570DF02-66E4-44F5-ACDC-2D8215E97DFB}">
      <dgm:prSet/>
      <dgm:spPr/>
      <dgm:t>
        <a:bodyPr/>
        <a:lstStyle/>
        <a:p>
          <a:endParaRPr lang="en-IN"/>
        </a:p>
      </dgm:t>
    </dgm:pt>
    <dgm:pt modelId="{AF8C6B6A-544C-493D-AC62-6C7BB8C95D0B}">
      <dgm:prSet phldrT="[Text]"/>
      <dgm:spPr/>
      <dgm:t>
        <a:bodyPr/>
        <a:lstStyle/>
        <a:p>
          <a:r>
            <a:rPr lang="en-US" dirty="0"/>
            <a:t>Room</a:t>
          </a:r>
          <a:endParaRPr lang="en-IN" dirty="0"/>
        </a:p>
      </dgm:t>
    </dgm:pt>
    <dgm:pt modelId="{8F59875F-6058-4D77-9D8F-AE3942DF2A36}" type="parTrans" cxnId="{9CCB781D-490E-46C6-95B6-6ABC1C3F5EB7}">
      <dgm:prSet/>
      <dgm:spPr/>
      <dgm:t>
        <a:bodyPr/>
        <a:lstStyle/>
        <a:p>
          <a:endParaRPr lang="en-IN"/>
        </a:p>
      </dgm:t>
    </dgm:pt>
    <dgm:pt modelId="{1B45AA5E-3226-4CBE-8003-0D23D389834C}" type="sibTrans" cxnId="{9CCB781D-490E-46C6-95B6-6ABC1C3F5EB7}">
      <dgm:prSet/>
      <dgm:spPr/>
      <dgm:t>
        <a:bodyPr/>
        <a:lstStyle/>
        <a:p>
          <a:endParaRPr lang="en-IN"/>
        </a:p>
      </dgm:t>
    </dgm:pt>
    <dgm:pt modelId="{312878F9-8707-47CB-BB4B-F735D3C092B2}">
      <dgm:prSet phldrT="[Text]"/>
      <dgm:spPr/>
      <dgm:t>
        <a:bodyPr/>
        <a:lstStyle/>
        <a:p>
          <a:r>
            <a:rPr lang="en-US" dirty="0"/>
            <a:t>Listing</a:t>
          </a:r>
          <a:endParaRPr lang="en-IN" dirty="0"/>
        </a:p>
      </dgm:t>
    </dgm:pt>
    <dgm:pt modelId="{212F35E2-BEFE-4DA6-BD68-62C3F1997AED}" type="parTrans" cxnId="{BFFA6808-F812-4422-B3A8-25EA6AC62087}">
      <dgm:prSet/>
      <dgm:spPr/>
      <dgm:t>
        <a:bodyPr/>
        <a:lstStyle/>
        <a:p>
          <a:endParaRPr lang="en-IN"/>
        </a:p>
      </dgm:t>
    </dgm:pt>
    <dgm:pt modelId="{CF9DA482-CC2E-44EB-9E29-F83CB6C5E801}" type="sibTrans" cxnId="{BFFA6808-F812-4422-B3A8-25EA6AC62087}">
      <dgm:prSet/>
      <dgm:spPr/>
      <dgm:t>
        <a:bodyPr/>
        <a:lstStyle/>
        <a:p>
          <a:endParaRPr lang="en-IN"/>
        </a:p>
      </dgm:t>
    </dgm:pt>
    <dgm:pt modelId="{5A9FC389-677D-46B8-AF1C-34F5A6BB4D43}">
      <dgm:prSet phldrT="[Text]"/>
      <dgm:spPr/>
      <dgm:t>
        <a:bodyPr/>
        <a:lstStyle/>
        <a:p>
          <a:r>
            <a:rPr lang="en-US" dirty="0"/>
            <a:t>Membership</a:t>
          </a:r>
          <a:endParaRPr lang="en-IN" dirty="0"/>
        </a:p>
      </dgm:t>
    </dgm:pt>
    <dgm:pt modelId="{D61FEC95-1DDD-45BA-A489-B77495FE6BBB}" type="parTrans" cxnId="{1E1FE67C-03A5-466F-B5E9-E4E72868D7C5}">
      <dgm:prSet/>
      <dgm:spPr/>
      <dgm:t>
        <a:bodyPr/>
        <a:lstStyle/>
        <a:p>
          <a:endParaRPr lang="en-IN"/>
        </a:p>
      </dgm:t>
    </dgm:pt>
    <dgm:pt modelId="{87EDD698-8E3C-4AD7-B32D-0A0EECD3BEF4}" type="sibTrans" cxnId="{1E1FE67C-03A5-466F-B5E9-E4E72868D7C5}">
      <dgm:prSet/>
      <dgm:spPr/>
      <dgm:t>
        <a:bodyPr/>
        <a:lstStyle/>
        <a:p>
          <a:endParaRPr lang="en-IN"/>
        </a:p>
      </dgm:t>
    </dgm:pt>
    <dgm:pt modelId="{75F8C02E-FDDD-4BC7-9622-32650DD8D2D4}">
      <dgm:prSet phldrT="[Text]"/>
      <dgm:spPr/>
      <dgm:t>
        <a:bodyPr/>
        <a:lstStyle/>
        <a:p>
          <a:r>
            <a:rPr lang="en-US" dirty="0"/>
            <a:t>Account management</a:t>
          </a:r>
          <a:endParaRPr lang="en-IN" dirty="0"/>
        </a:p>
      </dgm:t>
    </dgm:pt>
    <dgm:pt modelId="{BDFDA39F-AC3C-4F16-BFCA-74F4DF8FDB76}" type="parTrans" cxnId="{B6322D45-73D9-4AC7-8AE5-AA81F8B7BAF3}">
      <dgm:prSet/>
      <dgm:spPr/>
      <dgm:t>
        <a:bodyPr/>
        <a:lstStyle/>
        <a:p>
          <a:endParaRPr lang="en-IN"/>
        </a:p>
      </dgm:t>
    </dgm:pt>
    <dgm:pt modelId="{8D7C1190-F4E6-4971-9903-363B13E728C2}" type="sibTrans" cxnId="{B6322D45-73D9-4AC7-8AE5-AA81F8B7BAF3}">
      <dgm:prSet/>
      <dgm:spPr/>
      <dgm:t>
        <a:bodyPr/>
        <a:lstStyle/>
        <a:p>
          <a:endParaRPr lang="en-IN"/>
        </a:p>
      </dgm:t>
    </dgm:pt>
    <dgm:pt modelId="{696CF08E-4CCE-405C-82AF-A550C671B57A}">
      <dgm:prSet phldrT="[Text]"/>
      <dgm:spPr/>
      <dgm:t>
        <a:bodyPr/>
        <a:lstStyle/>
        <a:p>
          <a:r>
            <a:rPr lang="en-US" dirty="0"/>
            <a:t>Receive</a:t>
          </a:r>
          <a:endParaRPr lang="en-IN" dirty="0"/>
        </a:p>
      </dgm:t>
    </dgm:pt>
    <dgm:pt modelId="{A271A8F7-1EF9-4A82-9C9E-1D24CCE63445}" type="parTrans" cxnId="{56769FD3-84DB-4B54-B382-F1127F1F74FB}">
      <dgm:prSet/>
      <dgm:spPr/>
      <dgm:t>
        <a:bodyPr/>
        <a:lstStyle/>
        <a:p>
          <a:endParaRPr lang="en-IN"/>
        </a:p>
      </dgm:t>
    </dgm:pt>
    <dgm:pt modelId="{FA2DD6E9-41C2-457A-AC62-4715D3C5BEA5}" type="sibTrans" cxnId="{56769FD3-84DB-4B54-B382-F1127F1F74FB}">
      <dgm:prSet/>
      <dgm:spPr/>
      <dgm:t>
        <a:bodyPr/>
        <a:lstStyle/>
        <a:p>
          <a:endParaRPr lang="en-IN"/>
        </a:p>
      </dgm:t>
    </dgm:pt>
    <dgm:pt modelId="{560D0B3A-365C-4C21-B306-ABFE2371019B}">
      <dgm:prSet phldrT="[Text]"/>
      <dgm:spPr/>
      <dgm:t>
        <a:bodyPr/>
        <a:lstStyle/>
        <a:p>
          <a:r>
            <a:rPr lang="en-US" dirty="0"/>
            <a:t>Send</a:t>
          </a:r>
          <a:endParaRPr lang="en-IN" dirty="0"/>
        </a:p>
      </dgm:t>
    </dgm:pt>
    <dgm:pt modelId="{6628FA14-9CC5-4A93-A90C-1E021601244C}" type="parTrans" cxnId="{A975AD21-D2F7-4E2F-B398-87B221AABD91}">
      <dgm:prSet/>
      <dgm:spPr/>
      <dgm:t>
        <a:bodyPr/>
        <a:lstStyle/>
        <a:p>
          <a:endParaRPr lang="en-IN"/>
        </a:p>
      </dgm:t>
    </dgm:pt>
    <dgm:pt modelId="{A6B3F0CB-9717-4146-8056-922FA808AF4C}" type="sibTrans" cxnId="{A975AD21-D2F7-4E2F-B398-87B221AABD91}">
      <dgm:prSet/>
      <dgm:spPr/>
      <dgm:t>
        <a:bodyPr/>
        <a:lstStyle/>
        <a:p>
          <a:endParaRPr lang="en-IN"/>
        </a:p>
      </dgm:t>
    </dgm:pt>
    <dgm:pt modelId="{7ECE2B75-D9E3-4808-ADF4-876B17ED8863}">
      <dgm:prSet phldrT="[Text]"/>
      <dgm:spPr/>
      <dgm:t>
        <a:bodyPr/>
        <a:lstStyle/>
        <a:p>
          <a:r>
            <a:rPr lang="en-US" dirty="0"/>
            <a:t>Permissions</a:t>
          </a:r>
          <a:endParaRPr lang="en-IN" dirty="0"/>
        </a:p>
      </dgm:t>
    </dgm:pt>
    <dgm:pt modelId="{C47A5504-6E97-4DC9-B93D-CDD1EC356D53}" type="parTrans" cxnId="{E4D3F98B-4A20-4D11-9F4C-07E90FFAA04B}">
      <dgm:prSet/>
      <dgm:spPr/>
      <dgm:t>
        <a:bodyPr/>
        <a:lstStyle/>
        <a:p>
          <a:endParaRPr lang="en-IN"/>
        </a:p>
      </dgm:t>
    </dgm:pt>
    <dgm:pt modelId="{9ACA7923-74EE-4B8D-9651-92DBDC762410}" type="sibTrans" cxnId="{E4D3F98B-4A20-4D11-9F4C-07E90FFAA04B}">
      <dgm:prSet/>
      <dgm:spPr/>
      <dgm:t>
        <a:bodyPr/>
        <a:lstStyle/>
        <a:p>
          <a:endParaRPr lang="en-IN"/>
        </a:p>
      </dgm:t>
    </dgm:pt>
    <dgm:pt modelId="{01329867-6023-436A-BEC9-B4BFFB0179E6}" type="pres">
      <dgm:prSet presAssocID="{34C81675-20B0-4F4C-86B3-EE213BDD5096}" presName="Name0" presStyleCnt="0">
        <dgm:presLayoutVars>
          <dgm:dir/>
          <dgm:animLvl val="lvl"/>
          <dgm:resizeHandles val="exact"/>
        </dgm:presLayoutVars>
      </dgm:prSet>
      <dgm:spPr/>
    </dgm:pt>
    <dgm:pt modelId="{89EC2B6C-7089-4C7A-A8A7-4157307838F1}" type="pres">
      <dgm:prSet presAssocID="{0C38720A-605E-4DCF-8120-6A29B061E654}" presName="composite" presStyleCnt="0"/>
      <dgm:spPr/>
    </dgm:pt>
    <dgm:pt modelId="{EFF10996-8FEF-409A-B2A7-F6EB62A6EAF5}" type="pres">
      <dgm:prSet presAssocID="{0C38720A-605E-4DCF-8120-6A29B061E6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929D35A-7784-40D6-8D8D-865D604A9EFF}" type="pres">
      <dgm:prSet presAssocID="{0C38720A-605E-4DCF-8120-6A29B061E654}" presName="desTx" presStyleLbl="alignAccFollowNode1" presStyleIdx="0" presStyleCnt="3">
        <dgm:presLayoutVars>
          <dgm:bulletEnabled val="1"/>
        </dgm:presLayoutVars>
      </dgm:prSet>
      <dgm:spPr/>
    </dgm:pt>
    <dgm:pt modelId="{1F077DFF-9C0A-4803-AAEB-0E23B3A6E932}" type="pres">
      <dgm:prSet presAssocID="{042B9EDC-C903-4DFD-B53A-0822CC50B7DD}" presName="space" presStyleCnt="0"/>
      <dgm:spPr/>
    </dgm:pt>
    <dgm:pt modelId="{A298E4D7-2FA2-4BFB-B05A-6B94C1319348}" type="pres">
      <dgm:prSet presAssocID="{56450902-59DA-409D-88DD-EAE86E98D660}" presName="composite" presStyleCnt="0"/>
      <dgm:spPr/>
    </dgm:pt>
    <dgm:pt modelId="{A8AF93FA-F15E-488D-BCE5-B9551C098292}" type="pres">
      <dgm:prSet presAssocID="{56450902-59DA-409D-88DD-EAE86E98D66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904E913-23E2-4AF6-A6CF-BEC8B07AAEE4}" type="pres">
      <dgm:prSet presAssocID="{56450902-59DA-409D-88DD-EAE86E98D660}" presName="desTx" presStyleLbl="alignAccFollowNode1" presStyleIdx="1" presStyleCnt="3">
        <dgm:presLayoutVars>
          <dgm:bulletEnabled val="1"/>
        </dgm:presLayoutVars>
      </dgm:prSet>
      <dgm:spPr/>
    </dgm:pt>
    <dgm:pt modelId="{D33D6335-84AF-49B6-9FA1-050DC8D84DEC}" type="pres">
      <dgm:prSet presAssocID="{669DB989-519C-47EB-8D85-A0C131C33DA6}" presName="space" presStyleCnt="0"/>
      <dgm:spPr/>
    </dgm:pt>
    <dgm:pt modelId="{BEB4353B-00A5-4B90-85B7-AB048F8418E5}" type="pres">
      <dgm:prSet presAssocID="{AF8C6B6A-544C-493D-AC62-6C7BB8C95D0B}" presName="composite" presStyleCnt="0"/>
      <dgm:spPr/>
    </dgm:pt>
    <dgm:pt modelId="{35B28642-3F87-463B-82AD-1581F68AAD65}" type="pres">
      <dgm:prSet presAssocID="{AF8C6B6A-544C-493D-AC62-6C7BB8C95D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6C15C0C-69B2-4F33-959B-377998BF5CF7}" type="pres">
      <dgm:prSet presAssocID="{AF8C6B6A-544C-493D-AC62-6C7BB8C95D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70DF02-66E4-44F5-ACDC-2D8215E97DFB}" srcId="{56450902-59DA-409D-88DD-EAE86E98D660}" destId="{95153237-B17B-4020-B8B9-D6E337C817B9}" srcOrd="1" destOrd="0" parTransId="{4191BB92-7ACC-4E2B-8ABC-4D31C980DE99}" sibTransId="{8EC74182-369F-4F28-BE66-335AA6BD356F}"/>
    <dgm:cxn modelId="{BFFA6808-F812-4422-B3A8-25EA6AC62087}" srcId="{AF8C6B6A-544C-493D-AC62-6C7BB8C95D0B}" destId="{312878F9-8707-47CB-BB4B-F735D3C092B2}" srcOrd="0" destOrd="0" parTransId="{212F35E2-BEFE-4DA6-BD68-62C3F1997AED}" sibTransId="{CF9DA482-CC2E-44EB-9E29-F83CB6C5E801}"/>
    <dgm:cxn modelId="{D2C4D51A-483D-489D-9B17-309C7C2ECCE1}" type="presOf" srcId="{34C81675-20B0-4F4C-86B3-EE213BDD5096}" destId="{01329867-6023-436A-BEC9-B4BFFB0179E6}" srcOrd="0" destOrd="0" presId="urn:microsoft.com/office/officeart/2005/8/layout/hList1"/>
    <dgm:cxn modelId="{CA5E271C-1D00-4359-B1EE-FCB26C393572}" type="presOf" srcId="{560D0B3A-365C-4C21-B306-ABFE2371019B}" destId="{D904E913-23E2-4AF6-A6CF-BEC8B07AAEE4}" srcOrd="0" destOrd="3" presId="urn:microsoft.com/office/officeart/2005/8/layout/hList1"/>
    <dgm:cxn modelId="{9CCB781D-490E-46C6-95B6-6ABC1C3F5EB7}" srcId="{34C81675-20B0-4F4C-86B3-EE213BDD5096}" destId="{AF8C6B6A-544C-493D-AC62-6C7BB8C95D0B}" srcOrd="2" destOrd="0" parTransId="{8F59875F-6058-4D77-9D8F-AE3942DF2A36}" sibTransId="{1B45AA5E-3226-4CBE-8003-0D23D389834C}"/>
    <dgm:cxn modelId="{A975AD21-D2F7-4E2F-B398-87B221AABD91}" srcId="{95153237-B17B-4020-B8B9-D6E337C817B9}" destId="{560D0B3A-365C-4C21-B306-ABFE2371019B}" srcOrd="1" destOrd="0" parTransId="{6628FA14-9CC5-4A93-A90C-1E021601244C}" sibTransId="{A6B3F0CB-9717-4146-8056-922FA808AF4C}"/>
    <dgm:cxn modelId="{7917BE2B-7BE2-447E-BE99-A37A768F8279}" type="presOf" srcId="{AF8C6B6A-544C-493D-AC62-6C7BB8C95D0B}" destId="{35B28642-3F87-463B-82AD-1581F68AAD65}" srcOrd="0" destOrd="0" presId="urn:microsoft.com/office/officeart/2005/8/layout/hList1"/>
    <dgm:cxn modelId="{B6322D45-73D9-4AC7-8AE5-AA81F8B7BAF3}" srcId="{0C38720A-605E-4DCF-8120-6A29B061E654}" destId="{75F8C02E-FDDD-4BC7-9622-32650DD8D2D4}" srcOrd="2" destOrd="0" parTransId="{BDFDA39F-AC3C-4F16-BFCA-74F4DF8FDB76}" sibTransId="{8D7C1190-F4E6-4971-9903-363B13E728C2}"/>
    <dgm:cxn modelId="{08CD544A-7E76-43E3-9214-16EEA1F64260}" type="presOf" srcId="{56450902-59DA-409D-88DD-EAE86E98D660}" destId="{A8AF93FA-F15E-488D-BCE5-B9551C098292}" srcOrd="0" destOrd="0" presId="urn:microsoft.com/office/officeart/2005/8/layout/hList1"/>
    <dgm:cxn modelId="{E66BFE4D-F7E5-42C4-AD43-DF675271C5B0}" srcId="{34C81675-20B0-4F4C-86B3-EE213BDD5096}" destId="{0C38720A-605E-4DCF-8120-6A29B061E654}" srcOrd="0" destOrd="0" parTransId="{7FD94D79-B1E9-48D6-A32F-4823207AB3D7}" sibTransId="{042B9EDC-C903-4DFD-B53A-0822CC50B7DD}"/>
    <dgm:cxn modelId="{8BE57C75-483F-439D-8C61-27F2F4ABBADD}" type="presOf" srcId="{696CF08E-4CCE-405C-82AF-A550C671B57A}" destId="{D904E913-23E2-4AF6-A6CF-BEC8B07AAEE4}" srcOrd="0" destOrd="2" presId="urn:microsoft.com/office/officeart/2005/8/layout/hList1"/>
    <dgm:cxn modelId="{1E1FE67C-03A5-466F-B5E9-E4E72868D7C5}" srcId="{AF8C6B6A-544C-493D-AC62-6C7BB8C95D0B}" destId="{5A9FC389-677D-46B8-AF1C-34F5A6BB4D43}" srcOrd="1" destOrd="0" parTransId="{D61FEC95-1DDD-45BA-A489-B77495FE6BBB}" sibTransId="{87EDD698-8E3C-4AD7-B32D-0A0EECD3BEF4}"/>
    <dgm:cxn modelId="{8711AF86-DF97-4BC2-AE24-2A38A17F84E0}" type="presOf" srcId="{B0234EC7-7CFA-48DB-ADBD-552FEA45858F}" destId="{D904E913-23E2-4AF6-A6CF-BEC8B07AAEE4}" srcOrd="0" destOrd="0" presId="urn:microsoft.com/office/officeart/2005/8/layout/hList1"/>
    <dgm:cxn modelId="{E4D3F98B-4A20-4D11-9F4C-07E90FFAA04B}" srcId="{AF8C6B6A-544C-493D-AC62-6C7BB8C95D0B}" destId="{7ECE2B75-D9E3-4808-ADF4-876B17ED8863}" srcOrd="2" destOrd="0" parTransId="{C47A5504-6E97-4DC9-B93D-CDD1EC356D53}" sibTransId="{9ACA7923-74EE-4B8D-9651-92DBDC762410}"/>
    <dgm:cxn modelId="{9A845C8C-3330-4D43-B95B-FEDFB4F0CA27}" type="presOf" srcId="{F8B8467D-805B-4A0E-9F85-D967A620B0BC}" destId="{9929D35A-7784-40D6-8D8D-865D604A9EFF}" srcOrd="0" destOrd="1" presId="urn:microsoft.com/office/officeart/2005/8/layout/hList1"/>
    <dgm:cxn modelId="{4BCC7D96-3B27-42DC-905E-6EFEB205DB79}" srcId="{34C81675-20B0-4F4C-86B3-EE213BDD5096}" destId="{56450902-59DA-409D-88DD-EAE86E98D660}" srcOrd="1" destOrd="0" parTransId="{C3EF8D59-4D96-42BD-8B85-89B3662096F6}" sibTransId="{669DB989-519C-47EB-8D85-A0C131C33DA6}"/>
    <dgm:cxn modelId="{52591898-FE04-4D58-92CC-8B5BFDF49598}" type="presOf" srcId="{0C38720A-605E-4DCF-8120-6A29B061E654}" destId="{EFF10996-8FEF-409A-B2A7-F6EB62A6EAF5}" srcOrd="0" destOrd="0" presId="urn:microsoft.com/office/officeart/2005/8/layout/hList1"/>
    <dgm:cxn modelId="{636192A5-5CB2-4FFE-8C15-450DAAB7207A}" type="presOf" srcId="{95153237-B17B-4020-B8B9-D6E337C817B9}" destId="{D904E913-23E2-4AF6-A6CF-BEC8B07AAEE4}" srcOrd="0" destOrd="1" presId="urn:microsoft.com/office/officeart/2005/8/layout/hList1"/>
    <dgm:cxn modelId="{2156E9AC-339E-4358-BC84-EAE54DDBB642}" type="presOf" srcId="{B97A5FDA-A28A-4444-9CF9-3E3221C1AEA1}" destId="{9929D35A-7784-40D6-8D8D-865D604A9EFF}" srcOrd="0" destOrd="0" presId="urn:microsoft.com/office/officeart/2005/8/layout/hList1"/>
    <dgm:cxn modelId="{47D6ECAD-B6D2-4322-A37B-277723C244ED}" type="presOf" srcId="{75F8C02E-FDDD-4BC7-9622-32650DD8D2D4}" destId="{9929D35A-7784-40D6-8D8D-865D604A9EFF}" srcOrd="0" destOrd="2" presId="urn:microsoft.com/office/officeart/2005/8/layout/hList1"/>
    <dgm:cxn modelId="{7CBE58C4-E75F-4109-B68D-8ABCE9FF64A0}" srcId="{0C38720A-605E-4DCF-8120-6A29B061E654}" destId="{F8B8467D-805B-4A0E-9F85-D967A620B0BC}" srcOrd="1" destOrd="0" parTransId="{B9D179D4-B50F-4904-935D-008B33D3A3D0}" sibTransId="{C674B169-32D5-4D5F-83AF-2E37155913EA}"/>
    <dgm:cxn modelId="{51C24CC5-D2D6-4745-877F-AFB37D07506E}" srcId="{0C38720A-605E-4DCF-8120-6A29B061E654}" destId="{B97A5FDA-A28A-4444-9CF9-3E3221C1AEA1}" srcOrd="0" destOrd="0" parTransId="{8C255759-D101-42CE-9058-1FC6D0DA74B1}" sibTransId="{44CD7310-7679-4041-BFDF-3D3CD3237D67}"/>
    <dgm:cxn modelId="{56769FD3-84DB-4B54-B382-F1127F1F74FB}" srcId="{95153237-B17B-4020-B8B9-D6E337C817B9}" destId="{696CF08E-4CCE-405C-82AF-A550C671B57A}" srcOrd="0" destOrd="0" parTransId="{A271A8F7-1EF9-4A82-9C9E-1D24CCE63445}" sibTransId="{FA2DD6E9-41C2-457A-AC62-4715D3C5BEA5}"/>
    <dgm:cxn modelId="{4868EEDC-9D80-495F-8034-968E516DA951}" srcId="{56450902-59DA-409D-88DD-EAE86E98D660}" destId="{B0234EC7-7CFA-48DB-ADBD-552FEA45858F}" srcOrd="0" destOrd="0" parTransId="{16092422-163B-4BEA-ABC3-240AC5C82DD1}" sibTransId="{C5769DAB-F2FB-4E6C-9747-6E46ACFDF99C}"/>
    <dgm:cxn modelId="{6F0A1AEF-FC8F-4EB6-8204-A59F2BC36FA0}" type="presOf" srcId="{7ECE2B75-D9E3-4808-ADF4-876B17ED8863}" destId="{66C15C0C-69B2-4F33-959B-377998BF5CF7}" srcOrd="0" destOrd="2" presId="urn:microsoft.com/office/officeart/2005/8/layout/hList1"/>
    <dgm:cxn modelId="{6B46CCEF-FC23-4B28-A29F-B1C1416E43B3}" type="presOf" srcId="{312878F9-8707-47CB-BB4B-F735D3C092B2}" destId="{66C15C0C-69B2-4F33-959B-377998BF5CF7}" srcOrd="0" destOrd="0" presId="urn:microsoft.com/office/officeart/2005/8/layout/hList1"/>
    <dgm:cxn modelId="{AF8D67F6-1C30-4264-BBFC-9F975C211C4F}" type="presOf" srcId="{5A9FC389-677D-46B8-AF1C-34F5A6BB4D43}" destId="{66C15C0C-69B2-4F33-959B-377998BF5CF7}" srcOrd="0" destOrd="1" presId="urn:microsoft.com/office/officeart/2005/8/layout/hList1"/>
    <dgm:cxn modelId="{37197E82-A143-4E58-98BE-F12352388505}" type="presParOf" srcId="{01329867-6023-436A-BEC9-B4BFFB0179E6}" destId="{89EC2B6C-7089-4C7A-A8A7-4157307838F1}" srcOrd="0" destOrd="0" presId="urn:microsoft.com/office/officeart/2005/8/layout/hList1"/>
    <dgm:cxn modelId="{FAF74018-4623-4650-82C4-6DC7041BD603}" type="presParOf" srcId="{89EC2B6C-7089-4C7A-A8A7-4157307838F1}" destId="{EFF10996-8FEF-409A-B2A7-F6EB62A6EAF5}" srcOrd="0" destOrd="0" presId="urn:microsoft.com/office/officeart/2005/8/layout/hList1"/>
    <dgm:cxn modelId="{C4CEA9C7-3D5A-4928-A11A-73C333C268D7}" type="presParOf" srcId="{89EC2B6C-7089-4C7A-A8A7-4157307838F1}" destId="{9929D35A-7784-40D6-8D8D-865D604A9EFF}" srcOrd="1" destOrd="0" presId="urn:microsoft.com/office/officeart/2005/8/layout/hList1"/>
    <dgm:cxn modelId="{7DDF9C4A-B900-446A-9F93-44EEABAE2772}" type="presParOf" srcId="{01329867-6023-436A-BEC9-B4BFFB0179E6}" destId="{1F077DFF-9C0A-4803-AAEB-0E23B3A6E932}" srcOrd="1" destOrd="0" presId="urn:microsoft.com/office/officeart/2005/8/layout/hList1"/>
    <dgm:cxn modelId="{45846ECA-40A1-44CC-BFD9-3E3D8D646D84}" type="presParOf" srcId="{01329867-6023-436A-BEC9-B4BFFB0179E6}" destId="{A298E4D7-2FA2-4BFB-B05A-6B94C1319348}" srcOrd="2" destOrd="0" presId="urn:microsoft.com/office/officeart/2005/8/layout/hList1"/>
    <dgm:cxn modelId="{6F943ACB-A332-48D9-8579-1F79A3CFF81B}" type="presParOf" srcId="{A298E4D7-2FA2-4BFB-B05A-6B94C1319348}" destId="{A8AF93FA-F15E-488D-BCE5-B9551C098292}" srcOrd="0" destOrd="0" presId="urn:microsoft.com/office/officeart/2005/8/layout/hList1"/>
    <dgm:cxn modelId="{F52D432B-9FF8-4B82-AA7C-A3667184BDCF}" type="presParOf" srcId="{A298E4D7-2FA2-4BFB-B05A-6B94C1319348}" destId="{D904E913-23E2-4AF6-A6CF-BEC8B07AAEE4}" srcOrd="1" destOrd="0" presId="urn:microsoft.com/office/officeart/2005/8/layout/hList1"/>
    <dgm:cxn modelId="{C1F808BC-D1CC-44EF-AAB9-0D9C1E1D36EC}" type="presParOf" srcId="{01329867-6023-436A-BEC9-B4BFFB0179E6}" destId="{D33D6335-84AF-49B6-9FA1-050DC8D84DEC}" srcOrd="3" destOrd="0" presId="urn:microsoft.com/office/officeart/2005/8/layout/hList1"/>
    <dgm:cxn modelId="{DE543B72-39DF-4C76-99A2-B583095F4791}" type="presParOf" srcId="{01329867-6023-436A-BEC9-B4BFFB0179E6}" destId="{BEB4353B-00A5-4B90-85B7-AB048F8418E5}" srcOrd="4" destOrd="0" presId="urn:microsoft.com/office/officeart/2005/8/layout/hList1"/>
    <dgm:cxn modelId="{9FB2E472-34C5-4E49-9BC5-B58DBF58B8CB}" type="presParOf" srcId="{BEB4353B-00A5-4B90-85B7-AB048F8418E5}" destId="{35B28642-3F87-463B-82AD-1581F68AAD65}" srcOrd="0" destOrd="0" presId="urn:microsoft.com/office/officeart/2005/8/layout/hList1"/>
    <dgm:cxn modelId="{5E187EF3-DF73-455E-9233-9722A53BB287}" type="presParOf" srcId="{BEB4353B-00A5-4B90-85B7-AB048F8418E5}" destId="{66C15C0C-69B2-4F33-959B-377998BF5C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C81675-20B0-4F4C-86B3-EE213BDD5096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0C38720A-605E-4DCF-8120-6A29B061E654}">
      <dgm:prSet phldrT="[Text]"/>
      <dgm:spPr/>
      <dgm:t>
        <a:bodyPr/>
        <a:lstStyle/>
        <a:p>
          <a:r>
            <a:rPr lang="en-US" dirty="0"/>
            <a:t>User Data</a:t>
          </a:r>
          <a:endParaRPr lang="en-IN" dirty="0"/>
        </a:p>
      </dgm:t>
    </dgm:pt>
    <dgm:pt modelId="{7FD94D79-B1E9-48D6-A32F-4823207AB3D7}" type="parTrans" cxnId="{E66BFE4D-F7E5-42C4-AD43-DF675271C5B0}">
      <dgm:prSet/>
      <dgm:spPr/>
      <dgm:t>
        <a:bodyPr/>
        <a:lstStyle/>
        <a:p>
          <a:endParaRPr lang="en-IN"/>
        </a:p>
      </dgm:t>
    </dgm:pt>
    <dgm:pt modelId="{042B9EDC-C903-4DFD-B53A-0822CC50B7DD}" type="sibTrans" cxnId="{E66BFE4D-F7E5-42C4-AD43-DF675271C5B0}">
      <dgm:prSet/>
      <dgm:spPr/>
      <dgm:t>
        <a:bodyPr/>
        <a:lstStyle/>
        <a:p>
          <a:endParaRPr lang="en-IN"/>
        </a:p>
      </dgm:t>
    </dgm:pt>
    <dgm:pt modelId="{B97A5FDA-A28A-4444-9CF9-3E3221C1AEA1}">
      <dgm:prSet phldrT="[Text]"/>
      <dgm:spPr/>
      <dgm:t>
        <a:bodyPr/>
        <a:lstStyle/>
        <a:p>
          <a:r>
            <a:rPr lang="en-US" dirty="0"/>
            <a:t>Directory</a:t>
          </a:r>
          <a:endParaRPr lang="en-IN" dirty="0"/>
        </a:p>
      </dgm:t>
    </dgm:pt>
    <dgm:pt modelId="{8C255759-D101-42CE-9058-1FC6D0DA74B1}" type="parTrans" cxnId="{51C24CC5-D2D6-4745-877F-AFB37D07506E}">
      <dgm:prSet/>
      <dgm:spPr/>
      <dgm:t>
        <a:bodyPr/>
        <a:lstStyle/>
        <a:p>
          <a:endParaRPr lang="en-IN"/>
        </a:p>
      </dgm:t>
    </dgm:pt>
    <dgm:pt modelId="{44CD7310-7679-4041-BFDF-3D3CD3237D67}" type="sibTrans" cxnId="{51C24CC5-D2D6-4745-877F-AFB37D07506E}">
      <dgm:prSet/>
      <dgm:spPr/>
      <dgm:t>
        <a:bodyPr/>
        <a:lstStyle/>
        <a:p>
          <a:endParaRPr lang="en-IN"/>
        </a:p>
      </dgm:t>
    </dgm:pt>
    <dgm:pt modelId="{F8B8467D-805B-4A0E-9F85-D967A620B0BC}">
      <dgm:prSet phldrT="[Text]"/>
      <dgm:spPr/>
      <dgm:t>
        <a:bodyPr/>
        <a:lstStyle/>
        <a:p>
          <a:r>
            <a:rPr lang="en-US" dirty="0"/>
            <a:t>Profile</a:t>
          </a:r>
          <a:endParaRPr lang="en-IN" dirty="0"/>
        </a:p>
      </dgm:t>
    </dgm:pt>
    <dgm:pt modelId="{B9D179D4-B50F-4904-935D-008B33D3A3D0}" type="parTrans" cxnId="{7CBE58C4-E75F-4109-B68D-8ABCE9FF64A0}">
      <dgm:prSet/>
      <dgm:spPr/>
      <dgm:t>
        <a:bodyPr/>
        <a:lstStyle/>
        <a:p>
          <a:endParaRPr lang="en-IN"/>
        </a:p>
      </dgm:t>
    </dgm:pt>
    <dgm:pt modelId="{C674B169-32D5-4D5F-83AF-2E37155913EA}" type="sibTrans" cxnId="{7CBE58C4-E75F-4109-B68D-8ABCE9FF64A0}">
      <dgm:prSet/>
      <dgm:spPr/>
      <dgm:t>
        <a:bodyPr/>
        <a:lstStyle/>
        <a:p>
          <a:endParaRPr lang="en-IN"/>
        </a:p>
      </dgm:t>
    </dgm:pt>
    <dgm:pt modelId="{56450902-59DA-409D-88DD-EAE86E98D660}">
      <dgm:prSet phldrT="[Text]"/>
      <dgm:spPr/>
      <dgm:t>
        <a:bodyPr/>
        <a:lstStyle/>
        <a:p>
          <a:r>
            <a:rPr lang="en-US" dirty="0"/>
            <a:t>Modules</a:t>
          </a:r>
          <a:endParaRPr lang="en-IN" dirty="0"/>
        </a:p>
      </dgm:t>
    </dgm:pt>
    <dgm:pt modelId="{C3EF8D59-4D96-42BD-8B85-89B3662096F6}" type="parTrans" cxnId="{4BCC7D96-3B27-42DC-905E-6EFEB205DB79}">
      <dgm:prSet/>
      <dgm:spPr/>
      <dgm:t>
        <a:bodyPr/>
        <a:lstStyle/>
        <a:p>
          <a:endParaRPr lang="en-IN"/>
        </a:p>
      </dgm:t>
    </dgm:pt>
    <dgm:pt modelId="{669DB989-519C-47EB-8D85-A0C131C33DA6}" type="sibTrans" cxnId="{4BCC7D96-3B27-42DC-905E-6EFEB205DB79}">
      <dgm:prSet/>
      <dgm:spPr/>
      <dgm:t>
        <a:bodyPr/>
        <a:lstStyle/>
        <a:p>
          <a:endParaRPr lang="en-IN"/>
        </a:p>
      </dgm:t>
    </dgm:pt>
    <dgm:pt modelId="{B0234EC7-7CFA-48DB-ADBD-552FEA45858F}">
      <dgm:prSet phldrT="[Text]"/>
      <dgm:spPr/>
      <dgm:t>
        <a:bodyPr/>
        <a:lstStyle/>
        <a:p>
          <a:r>
            <a:rPr lang="en-US" dirty="0"/>
            <a:t>Instant Messaging</a:t>
          </a:r>
          <a:endParaRPr lang="en-IN" dirty="0"/>
        </a:p>
      </dgm:t>
    </dgm:pt>
    <dgm:pt modelId="{16092422-163B-4BEA-ABC3-240AC5C82DD1}" type="parTrans" cxnId="{4868EEDC-9D80-495F-8034-968E516DA951}">
      <dgm:prSet/>
      <dgm:spPr/>
      <dgm:t>
        <a:bodyPr/>
        <a:lstStyle/>
        <a:p>
          <a:endParaRPr lang="en-IN"/>
        </a:p>
      </dgm:t>
    </dgm:pt>
    <dgm:pt modelId="{C5769DAB-F2FB-4E6C-9747-6E46ACFDF99C}" type="sibTrans" cxnId="{4868EEDC-9D80-495F-8034-968E516DA951}">
      <dgm:prSet/>
      <dgm:spPr/>
      <dgm:t>
        <a:bodyPr/>
        <a:lstStyle/>
        <a:p>
          <a:endParaRPr lang="en-IN"/>
        </a:p>
      </dgm:t>
    </dgm:pt>
    <dgm:pt modelId="{95153237-B17B-4020-B8B9-D6E337C817B9}">
      <dgm:prSet phldrT="[Text]"/>
      <dgm:spPr/>
      <dgm:t>
        <a:bodyPr/>
        <a:lstStyle/>
        <a:p>
          <a:r>
            <a:rPr lang="en-US" dirty="0"/>
            <a:t>Direct Messaging</a:t>
          </a:r>
          <a:endParaRPr lang="en-IN" dirty="0"/>
        </a:p>
      </dgm:t>
    </dgm:pt>
    <dgm:pt modelId="{4191BB92-7ACC-4E2B-8ABC-4D31C980DE99}" type="parTrans" cxnId="{C570DF02-66E4-44F5-ACDC-2D8215E97DFB}">
      <dgm:prSet/>
      <dgm:spPr/>
      <dgm:t>
        <a:bodyPr/>
        <a:lstStyle/>
        <a:p>
          <a:endParaRPr lang="en-IN"/>
        </a:p>
      </dgm:t>
    </dgm:pt>
    <dgm:pt modelId="{8EC74182-369F-4F28-BE66-335AA6BD356F}" type="sibTrans" cxnId="{C570DF02-66E4-44F5-ACDC-2D8215E97DFB}">
      <dgm:prSet/>
      <dgm:spPr/>
      <dgm:t>
        <a:bodyPr/>
        <a:lstStyle/>
        <a:p>
          <a:endParaRPr lang="en-IN"/>
        </a:p>
      </dgm:t>
    </dgm:pt>
    <dgm:pt modelId="{364E25E1-9CFF-4B8E-8D61-58393398C3EC}">
      <dgm:prSet phldrT="[Text]"/>
      <dgm:spPr/>
      <dgm:t>
        <a:bodyPr/>
        <a:lstStyle/>
        <a:p>
          <a:r>
            <a:rPr lang="en-US" dirty="0"/>
            <a:t>Presence</a:t>
          </a:r>
          <a:endParaRPr lang="en-IN" dirty="0"/>
        </a:p>
      </dgm:t>
    </dgm:pt>
    <dgm:pt modelId="{B0F36ED5-07C3-4929-9567-C053A84E0EC8}" type="parTrans" cxnId="{7E7BD888-FCAA-4F12-8D8A-4C5CF1959FE8}">
      <dgm:prSet/>
      <dgm:spPr/>
      <dgm:t>
        <a:bodyPr/>
        <a:lstStyle/>
        <a:p>
          <a:endParaRPr lang="en-IN"/>
        </a:p>
      </dgm:t>
    </dgm:pt>
    <dgm:pt modelId="{A8BC9AE7-C358-4FE3-ABA5-38D19F1A46DF}" type="sibTrans" cxnId="{7E7BD888-FCAA-4F12-8D8A-4C5CF1959FE8}">
      <dgm:prSet/>
      <dgm:spPr/>
      <dgm:t>
        <a:bodyPr/>
        <a:lstStyle/>
        <a:p>
          <a:endParaRPr lang="en-IN"/>
        </a:p>
      </dgm:t>
    </dgm:pt>
    <dgm:pt modelId="{B1CCC0AC-3281-4522-B565-0C987475C87C}">
      <dgm:prSet phldrT="[Text]"/>
      <dgm:spPr/>
      <dgm:t>
        <a:bodyPr/>
        <a:lstStyle/>
        <a:p>
          <a:r>
            <a:rPr lang="en-US" dirty="0"/>
            <a:t>VoIP</a:t>
          </a:r>
          <a:endParaRPr lang="en-IN" dirty="0"/>
        </a:p>
      </dgm:t>
    </dgm:pt>
    <dgm:pt modelId="{60E694F4-A483-4CB9-A906-26BEB175CF23}" type="parTrans" cxnId="{DF2364AA-B238-46D0-8AA2-57C898D5DBC2}">
      <dgm:prSet/>
      <dgm:spPr/>
      <dgm:t>
        <a:bodyPr/>
        <a:lstStyle/>
        <a:p>
          <a:endParaRPr lang="en-IN"/>
        </a:p>
      </dgm:t>
    </dgm:pt>
    <dgm:pt modelId="{47CDFC5D-3336-49F1-AA9A-24111353EAC7}" type="sibTrans" cxnId="{DF2364AA-B238-46D0-8AA2-57C898D5DBC2}">
      <dgm:prSet/>
      <dgm:spPr/>
      <dgm:t>
        <a:bodyPr/>
        <a:lstStyle/>
        <a:p>
          <a:endParaRPr lang="en-IN"/>
        </a:p>
      </dgm:t>
    </dgm:pt>
    <dgm:pt modelId="{01329867-6023-436A-BEC9-B4BFFB0179E6}" type="pres">
      <dgm:prSet presAssocID="{34C81675-20B0-4F4C-86B3-EE213BDD5096}" presName="Name0" presStyleCnt="0">
        <dgm:presLayoutVars>
          <dgm:dir/>
          <dgm:animLvl val="lvl"/>
          <dgm:resizeHandles val="exact"/>
        </dgm:presLayoutVars>
      </dgm:prSet>
      <dgm:spPr/>
    </dgm:pt>
    <dgm:pt modelId="{89EC2B6C-7089-4C7A-A8A7-4157307838F1}" type="pres">
      <dgm:prSet presAssocID="{0C38720A-605E-4DCF-8120-6A29B061E654}" presName="composite" presStyleCnt="0"/>
      <dgm:spPr/>
    </dgm:pt>
    <dgm:pt modelId="{EFF10996-8FEF-409A-B2A7-F6EB62A6EAF5}" type="pres">
      <dgm:prSet presAssocID="{0C38720A-605E-4DCF-8120-6A29B061E65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929D35A-7784-40D6-8D8D-865D604A9EFF}" type="pres">
      <dgm:prSet presAssocID="{0C38720A-605E-4DCF-8120-6A29B061E654}" presName="desTx" presStyleLbl="alignAccFollowNode1" presStyleIdx="0" presStyleCnt="2">
        <dgm:presLayoutVars>
          <dgm:bulletEnabled val="1"/>
        </dgm:presLayoutVars>
      </dgm:prSet>
      <dgm:spPr/>
    </dgm:pt>
    <dgm:pt modelId="{1F077DFF-9C0A-4803-AAEB-0E23B3A6E932}" type="pres">
      <dgm:prSet presAssocID="{042B9EDC-C903-4DFD-B53A-0822CC50B7DD}" presName="space" presStyleCnt="0"/>
      <dgm:spPr/>
    </dgm:pt>
    <dgm:pt modelId="{A298E4D7-2FA2-4BFB-B05A-6B94C1319348}" type="pres">
      <dgm:prSet presAssocID="{56450902-59DA-409D-88DD-EAE86E98D660}" presName="composite" presStyleCnt="0"/>
      <dgm:spPr/>
    </dgm:pt>
    <dgm:pt modelId="{A8AF93FA-F15E-488D-BCE5-B9551C098292}" type="pres">
      <dgm:prSet presAssocID="{56450902-59DA-409D-88DD-EAE86E98D66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904E913-23E2-4AF6-A6CF-BEC8B07AAEE4}" type="pres">
      <dgm:prSet presAssocID="{56450902-59DA-409D-88DD-EAE86E98D66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570DF02-66E4-44F5-ACDC-2D8215E97DFB}" srcId="{56450902-59DA-409D-88DD-EAE86E98D660}" destId="{95153237-B17B-4020-B8B9-D6E337C817B9}" srcOrd="1" destOrd="0" parTransId="{4191BB92-7ACC-4E2B-8ABC-4D31C980DE99}" sibTransId="{8EC74182-369F-4F28-BE66-335AA6BD356F}"/>
    <dgm:cxn modelId="{D2C4D51A-483D-489D-9B17-309C7C2ECCE1}" type="presOf" srcId="{34C81675-20B0-4F4C-86B3-EE213BDD5096}" destId="{01329867-6023-436A-BEC9-B4BFFB0179E6}" srcOrd="0" destOrd="0" presId="urn:microsoft.com/office/officeart/2005/8/layout/hList1"/>
    <dgm:cxn modelId="{08CD544A-7E76-43E3-9214-16EEA1F64260}" type="presOf" srcId="{56450902-59DA-409D-88DD-EAE86E98D660}" destId="{A8AF93FA-F15E-488D-BCE5-B9551C098292}" srcOrd="0" destOrd="0" presId="urn:microsoft.com/office/officeart/2005/8/layout/hList1"/>
    <dgm:cxn modelId="{E337F34B-96A0-4783-B623-3498B993F3A3}" type="presOf" srcId="{364E25E1-9CFF-4B8E-8D61-58393398C3EC}" destId="{D904E913-23E2-4AF6-A6CF-BEC8B07AAEE4}" srcOrd="0" destOrd="2" presId="urn:microsoft.com/office/officeart/2005/8/layout/hList1"/>
    <dgm:cxn modelId="{E66BFE4D-F7E5-42C4-AD43-DF675271C5B0}" srcId="{34C81675-20B0-4F4C-86B3-EE213BDD5096}" destId="{0C38720A-605E-4DCF-8120-6A29B061E654}" srcOrd="0" destOrd="0" parTransId="{7FD94D79-B1E9-48D6-A32F-4823207AB3D7}" sibTransId="{042B9EDC-C903-4DFD-B53A-0822CC50B7DD}"/>
    <dgm:cxn modelId="{8711AF86-DF97-4BC2-AE24-2A38A17F84E0}" type="presOf" srcId="{B0234EC7-7CFA-48DB-ADBD-552FEA45858F}" destId="{D904E913-23E2-4AF6-A6CF-BEC8B07AAEE4}" srcOrd="0" destOrd="0" presId="urn:microsoft.com/office/officeart/2005/8/layout/hList1"/>
    <dgm:cxn modelId="{7E7BD888-FCAA-4F12-8D8A-4C5CF1959FE8}" srcId="{56450902-59DA-409D-88DD-EAE86E98D660}" destId="{364E25E1-9CFF-4B8E-8D61-58393398C3EC}" srcOrd="2" destOrd="0" parTransId="{B0F36ED5-07C3-4929-9567-C053A84E0EC8}" sibTransId="{A8BC9AE7-C358-4FE3-ABA5-38D19F1A46DF}"/>
    <dgm:cxn modelId="{9A845C8C-3330-4D43-B95B-FEDFB4F0CA27}" type="presOf" srcId="{F8B8467D-805B-4A0E-9F85-D967A620B0BC}" destId="{9929D35A-7784-40D6-8D8D-865D604A9EFF}" srcOrd="0" destOrd="1" presId="urn:microsoft.com/office/officeart/2005/8/layout/hList1"/>
    <dgm:cxn modelId="{4BCC7D96-3B27-42DC-905E-6EFEB205DB79}" srcId="{34C81675-20B0-4F4C-86B3-EE213BDD5096}" destId="{56450902-59DA-409D-88DD-EAE86E98D660}" srcOrd="1" destOrd="0" parTransId="{C3EF8D59-4D96-42BD-8B85-89B3662096F6}" sibTransId="{669DB989-519C-47EB-8D85-A0C131C33DA6}"/>
    <dgm:cxn modelId="{52591898-FE04-4D58-92CC-8B5BFDF49598}" type="presOf" srcId="{0C38720A-605E-4DCF-8120-6A29B061E654}" destId="{EFF10996-8FEF-409A-B2A7-F6EB62A6EAF5}" srcOrd="0" destOrd="0" presId="urn:microsoft.com/office/officeart/2005/8/layout/hList1"/>
    <dgm:cxn modelId="{636192A5-5CB2-4FFE-8C15-450DAAB7207A}" type="presOf" srcId="{95153237-B17B-4020-B8B9-D6E337C817B9}" destId="{D904E913-23E2-4AF6-A6CF-BEC8B07AAEE4}" srcOrd="0" destOrd="1" presId="urn:microsoft.com/office/officeart/2005/8/layout/hList1"/>
    <dgm:cxn modelId="{DF2364AA-B238-46D0-8AA2-57C898D5DBC2}" srcId="{56450902-59DA-409D-88DD-EAE86E98D660}" destId="{B1CCC0AC-3281-4522-B565-0C987475C87C}" srcOrd="3" destOrd="0" parTransId="{60E694F4-A483-4CB9-A906-26BEB175CF23}" sibTransId="{47CDFC5D-3336-49F1-AA9A-24111353EAC7}"/>
    <dgm:cxn modelId="{2156E9AC-339E-4358-BC84-EAE54DDBB642}" type="presOf" srcId="{B97A5FDA-A28A-4444-9CF9-3E3221C1AEA1}" destId="{9929D35A-7784-40D6-8D8D-865D604A9EFF}" srcOrd="0" destOrd="0" presId="urn:microsoft.com/office/officeart/2005/8/layout/hList1"/>
    <dgm:cxn modelId="{7CBE58C4-E75F-4109-B68D-8ABCE9FF64A0}" srcId="{0C38720A-605E-4DCF-8120-6A29B061E654}" destId="{F8B8467D-805B-4A0E-9F85-D967A620B0BC}" srcOrd="1" destOrd="0" parTransId="{B9D179D4-B50F-4904-935D-008B33D3A3D0}" sibTransId="{C674B169-32D5-4D5F-83AF-2E37155913EA}"/>
    <dgm:cxn modelId="{51C24CC5-D2D6-4745-877F-AFB37D07506E}" srcId="{0C38720A-605E-4DCF-8120-6A29B061E654}" destId="{B97A5FDA-A28A-4444-9CF9-3E3221C1AEA1}" srcOrd="0" destOrd="0" parTransId="{8C255759-D101-42CE-9058-1FC6D0DA74B1}" sibTransId="{44CD7310-7679-4041-BFDF-3D3CD3237D67}"/>
    <dgm:cxn modelId="{AA5C71CD-ACA1-4535-8C88-4A915D41C0B9}" type="presOf" srcId="{B1CCC0AC-3281-4522-B565-0C987475C87C}" destId="{D904E913-23E2-4AF6-A6CF-BEC8B07AAEE4}" srcOrd="0" destOrd="3" presId="urn:microsoft.com/office/officeart/2005/8/layout/hList1"/>
    <dgm:cxn modelId="{4868EEDC-9D80-495F-8034-968E516DA951}" srcId="{56450902-59DA-409D-88DD-EAE86E98D660}" destId="{B0234EC7-7CFA-48DB-ADBD-552FEA45858F}" srcOrd="0" destOrd="0" parTransId="{16092422-163B-4BEA-ABC3-240AC5C82DD1}" sibTransId="{C5769DAB-F2FB-4E6C-9747-6E46ACFDF99C}"/>
    <dgm:cxn modelId="{37197E82-A143-4E58-98BE-F12352388505}" type="presParOf" srcId="{01329867-6023-436A-BEC9-B4BFFB0179E6}" destId="{89EC2B6C-7089-4C7A-A8A7-4157307838F1}" srcOrd="0" destOrd="0" presId="urn:microsoft.com/office/officeart/2005/8/layout/hList1"/>
    <dgm:cxn modelId="{FAF74018-4623-4650-82C4-6DC7041BD603}" type="presParOf" srcId="{89EC2B6C-7089-4C7A-A8A7-4157307838F1}" destId="{EFF10996-8FEF-409A-B2A7-F6EB62A6EAF5}" srcOrd="0" destOrd="0" presId="urn:microsoft.com/office/officeart/2005/8/layout/hList1"/>
    <dgm:cxn modelId="{C4CEA9C7-3D5A-4928-A11A-73C333C268D7}" type="presParOf" srcId="{89EC2B6C-7089-4C7A-A8A7-4157307838F1}" destId="{9929D35A-7784-40D6-8D8D-865D604A9EFF}" srcOrd="1" destOrd="0" presId="urn:microsoft.com/office/officeart/2005/8/layout/hList1"/>
    <dgm:cxn modelId="{7DDF9C4A-B900-446A-9F93-44EEABAE2772}" type="presParOf" srcId="{01329867-6023-436A-BEC9-B4BFFB0179E6}" destId="{1F077DFF-9C0A-4803-AAEB-0E23B3A6E932}" srcOrd="1" destOrd="0" presId="urn:microsoft.com/office/officeart/2005/8/layout/hList1"/>
    <dgm:cxn modelId="{45846ECA-40A1-44CC-BFD9-3E3D8D646D84}" type="presParOf" srcId="{01329867-6023-436A-BEC9-B4BFFB0179E6}" destId="{A298E4D7-2FA2-4BFB-B05A-6B94C1319348}" srcOrd="2" destOrd="0" presId="urn:microsoft.com/office/officeart/2005/8/layout/hList1"/>
    <dgm:cxn modelId="{6F943ACB-A332-48D9-8579-1F79A3CFF81B}" type="presParOf" srcId="{A298E4D7-2FA2-4BFB-B05A-6B94C1319348}" destId="{A8AF93FA-F15E-488D-BCE5-B9551C098292}" srcOrd="0" destOrd="0" presId="urn:microsoft.com/office/officeart/2005/8/layout/hList1"/>
    <dgm:cxn modelId="{F52D432B-9FF8-4B82-AA7C-A3667184BDCF}" type="presParOf" srcId="{A298E4D7-2FA2-4BFB-B05A-6B94C1319348}" destId="{D904E913-23E2-4AF6-A6CF-BEC8B07AAE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0E1A8-4D4F-484B-960D-41E12FB89614}">
      <dsp:nvSpPr>
        <dsp:cNvPr id="0" name=""/>
        <dsp:cNvSpPr/>
      </dsp:nvSpPr>
      <dsp:spPr>
        <a:xfrm>
          <a:off x="904510" y="209871"/>
          <a:ext cx="2578766" cy="257871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🖥</a:t>
          </a:r>
          <a:endParaRPr lang="en-IN" sz="2900" kern="1200" dirty="0"/>
        </a:p>
      </dsp:txBody>
      <dsp:txXfrm>
        <a:off x="1282162" y="587514"/>
        <a:ext cx="1823462" cy="1823424"/>
      </dsp:txXfrm>
    </dsp:sp>
    <dsp:sp modelId="{71FB7FCE-674B-4FAF-ADFA-4A11977D3085}">
      <dsp:nvSpPr>
        <dsp:cNvPr id="0" name=""/>
        <dsp:cNvSpPr/>
      </dsp:nvSpPr>
      <dsp:spPr>
        <a:xfrm>
          <a:off x="2375898" y="92383"/>
          <a:ext cx="286796" cy="28679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8816-C8C5-4E4A-9268-526ED17D944B}">
      <dsp:nvSpPr>
        <dsp:cNvPr id="0" name=""/>
        <dsp:cNvSpPr/>
      </dsp:nvSpPr>
      <dsp:spPr>
        <a:xfrm>
          <a:off x="1696796" y="2596986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5C28A-A8EC-450B-93CF-2516069DDBB7}">
      <dsp:nvSpPr>
        <dsp:cNvPr id="0" name=""/>
        <dsp:cNvSpPr/>
      </dsp:nvSpPr>
      <dsp:spPr>
        <a:xfrm>
          <a:off x="3649215" y="1256418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C2EB9-89C0-4E13-A2FF-6364707E029C}">
      <dsp:nvSpPr>
        <dsp:cNvPr id="0" name=""/>
        <dsp:cNvSpPr/>
      </dsp:nvSpPr>
      <dsp:spPr>
        <a:xfrm>
          <a:off x="2655500" y="2818105"/>
          <a:ext cx="286796" cy="28679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AB3E0-46E6-4E7E-A270-6880D21B75A0}">
      <dsp:nvSpPr>
        <dsp:cNvPr id="0" name=""/>
        <dsp:cNvSpPr/>
      </dsp:nvSpPr>
      <dsp:spPr>
        <a:xfrm>
          <a:off x="1755786" y="499976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BC796-55C8-48EF-8293-C56AC6DB099D}">
      <dsp:nvSpPr>
        <dsp:cNvPr id="0" name=""/>
        <dsp:cNvSpPr/>
      </dsp:nvSpPr>
      <dsp:spPr>
        <a:xfrm>
          <a:off x="1101143" y="1689015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14578-02D3-4FF3-91A2-445B3A72F4D8}">
      <dsp:nvSpPr>
        <dsp:cNvPr id="0" name=""/>
        <dsp:cNvSpPr/>
      </dsp:nvSpPr>
      <dsp:spPr>
        <a:xfrm>
          <a:off x="98795" y="675304"/>
          <a:ext cx="1048388" cy="10480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🤖</a:t>
          </a:r>
          <a:endParaRPr lang="en-IN" sz="2900" kern="1200" dirty="0"/>
        </a:p>
      </dsp:txBody>
      <dsp:txXfrm>
        <a:off x="252328" y="828788"/>
        <a:ext cx="741322" cy="741085"/>
      </dsp:txXfrm>
    </dsp:sp>
    <dsp:sp modelId="{34AB8EC5-A3C7-447E-A81F-BFC62BFF661F}">
      <dsp:nvSpPr>
        <dsp:cNvPr id="0" name=""/>
        <dsp:cNvSpPr/>
      </dsp:nvSpPr>
      <dsp:spPr>
        <a:xfrm>
          <a:off x="2085745" y="509014"/>
          <a:ext cx="286796" cy="28679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3D21D-EB0C-4442-8148-AC5E02BD417B}">
      <dsp:nvSpPr>
        <dsp:cNvPr id="0" name=""/>
        <dsp:cNvSpPr/>
      </dsp:nvSpPr>
      <dsp:spPr>
        <a:xfrm>
          <a:off x="197112" y="2030634"/>
          <a:ext cx="518438" cy="5184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B536B-574C-4C39-9D0A-E36BAD2C7F71}">
      <dsp:nvSpPr>
        <dsp:cNvPr id="0" name=""/>
        <dsp:cNvSpPr/>
      </dsp:nvSpPr>
      <dsp:spPr>
        <a:xfrm>
          <a:off x="3747531" y="182156"/>
          <a:ext cx="1048388" cy="10480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💻</a:t>
          </a:r>
          <a:endParaRPr lang="en-IN" sz="2900" kern="1200" dirty="0"/>
        </a:p>
      </dsp:txBody>
      <dsp:txXfrm>
        <a:off x="3901064" y="335640"/>
        <a:ext cx="741322" cy="741085"/>
      </dsp:txXfrm>
    </dsp:sp>
    <dsp:sp modelId="{C298B606-6AA0-4387-942F-48E1C4B15D19}">
      <dsp:nvSpPr>
        <dsp:cNvPr id="0" name=""/>
        <dsp:cNvSpPr/>
      </dsp:nvSpPr>
      <dsp:spPr>
        <a:xfrm>
          <a:off x="3279929" y="905762"/>
          <a:ext cx="286796" cy="28679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05151-3BC1-4175-B6B6-1A5AFDA4B7BA}">
      <dsp:nvSpPr>
        <dsp:cNvPr id="0" name=""/>
        <dsp:cNvSpPr/>
      </dsp:nvSpPr>
      <dsp:spPr>
        <a:xfrm>
          <a:off x="0" y="2647596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279F9-4F0D-4351-A26E-E9CF7F2A444C}">
      <dsp:nvSpPr>
        <dsp:cNvPr id="0" name=""/>
        <dsp:cNvSpPr/>
      </dsp:nvSpPr>
      <dsp:spPr>
        <a:xfrm>
          <a:off x="2070878" y="2351768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0E1A8-4D4F-484B-960D-41E12FB89614}">
      <dsp:nvSpPr>
        <dsp:cNvPr id="0" name=""/>
        <dsp:cNvSpPr/>
      </dsp:nvSpPr>
      <dsp:spPr>
        <a:xfrm>
          <a:off x="904510" y="209871"/>
          <a:ext cx="2578766" cy="257871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🌏</a:t>
          </a:r>
          <a:endParaRPr lang="en-IN" sz="2900" kern="1200" dirty="0"/>
        </a:p>
      </dsp:txBody>
      <dsp:txXfrm>
        <a:off x="1282162" y="587514"/>
        <a:ext cx="1823462" cy="1823424"/>
      </dsp:txXfrm>
    </dsp:sp>
    <dsp:sp modelId="{71FB7FCE-674B-4FAF-ADFA-4A11977D3085}">
      <dsp:nvSpPr>
        <dsp:cNvPr id="0" name=""/>
        <dsp:cNvSpPr/>
      </dsp:nvSpPr>
      <dsp:spPr>
        <a:xfrm>
          <a:off x="2375898" y="92383"/>
          <a:ext cx="286796" cy="28679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8816-C8C5-4E4A-9268-526ED17D944B}">
      <dsp:nvSpPr>
        <dsp:cNvPr id="0" name=""/>
        <dsp:cNvSpPr/>
      </dsp:nvSpPr>
      <dsp:spPr>
        <a:xfrm>
          <a:off x="1696796" y="2596986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5C28A-A8EC-450B-93CF-2516069DDBB7}">
      <dsp:nvSpPr>
        <dsp:cNvPr id="0" name=""/>
        <dsp:cNvSpPr/>
      </dsp:nvSpPr>
      <dsp:spPr>
        <a:xfrm>
          <a:off x="3649215" y="1256418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C2EB9-89C0-4E13-A2FF-6364707E029C}">
      <dsp:nvSpPr>
        <dsp:cNvPr id="0" name=""/>
        <dsp:cNvSpPr/>
      </dsp:nvSpPr>
      <dsp:spPr>
        <a:xfrm>
          <a:off x="2655500" y="2818105"/>
          <a:ext cx="286796" cy="28679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AB3E0-46E6-4E7E-A270-6880D21B75A0}">
      <dsp:nvSpPr>
        <dsp:cNvPr id="0" name=""/>
        <dsp:cNvSpPr/>
      </dsp:nvSpPr>
      <dsp:spPr>
        <a:xfrm>
          <a:off x="1755786" y="499976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BC796-55C8-48EF-8293-C56AC6DB099D}">
      <dsp:nvSpPr>
        <dsp:cNvPr id="0" name=""/>
        <dsp:cNvSpPr/>
      </dsp:nvSpPr>
      <dsp:spPr>
        <a:xfrm>
          <a:off x="1101143" y="1689015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14578-02D3-4FF3-91A2-445B3A72F4D8}">
      <dsp:nvSpPr>
        <dsp:cNvPr id="0" name=""/>
        <dsp:cNvSpPr/>
      </dsp:nvSpPr>
      <dsp:spPr>
        <a:xfrm>
          <a:off x="98795" y="675304"/>
          <a:ext cx="1048388" cy="10480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🌓</a:t>
          </a:r>
          <a:endParaRPr lang="en-IN" sz="2900" kern="1200" dirty="0"/>
        </a:p>
      </dsp:txBody>
      <dsp:txXfrm>
        <a:off x="252328" y="828788"/>
        <a:ext cx="741322" cy="741085"/>
      </dsp:txXfrm>
    </dsp:sp>
    <dsp:sp modelId="{34AB8EC5-A3C7-447E-A81F-BFC62BFF661F}">
      <dsp:nvSpPr>
        <dsp:cNvPr id="0" name=""/>
        <dsp:cNvSpPr/>
      </dsp:nvSpPr>
      <dsp:spPr>
        <a:xfrm>
          <a:off x="2085745" y="509014"/>
          <a:ext cx="286796" cy="28679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3D21D-EB0C-4442-8148-AC5E02BD417B}">
      <dsp:nvSpPr>
        <dsp:cNvPr id="0" name=""/>
        <dsp:cNvSpPr/>
      </dsp:nvSpPr>
      <dsp:spPr>
        <a:xfrm>
          <a:off x="197112" y="2030634"/>
          <a:ext cx="518438" cy="5184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B536B-574C-4C39-9D0A-E36BAD2C7F71}">
      <dsp:nvSpPr>
        <dsp:cNvPr id="0" name=""/>
        <dsp:cNvSpPr/>
      </dsp:nvSpPr>
      <dsp:spPr>
        <a:xfrm>
          <a:off x="3747531" y="182156"/>
          <a:ext cx="1048388" cy="10480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🌗</a:t>
          </a:r>
          <a:endParaRPr lang="en-IN" sz="2900" kern="1200" dirty="0"/>
        </a:p>
      </dsp:txBody>
      <dsp:txXfrm>
        <a:off x="3901064" y="335640"/>
        <a:ext cx="741322" cy="741085"/>
      </dsp:txXfrm>
    </dsp:sp>
    <dsp:sp modelId="{C298B606-6AA0-4387-942F-48E1C4B15D19}">
      <dsp:nvSpPr>
        <dsp:cNvPr id="0" name=""/>
        <dsp:cNvSpPr/>
      </dsp:nvSpPr>
      <dsp:spPr>
        <a:xfrm>
          <a:off x="3279929" y="905762"/>
          <a:ext cx="286796" cy="28679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05151-3BC1-4175-B6B6-1A5AFDA4B7BA}">
      <dsp:nvSpPr>
        <dsp:cNvPr id="0" name=""/>
        <dsp:cNvSpPr/>
      </dsp:nvSpPr>
      <dsp:spPr>
        <a:xfrm>
          <a:off x="0" y="2647596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279F9-4F0D-4351-A26E-E9CF7F2A444C}">
      <dsp:nvSpPr>
        <dsp:cNvPr id="0" name=""/>
        <dsp:cNvSpPr/>
      </dsp:nvSpPr>
      <dsp:spPr>
        <a:xfrm>
          <a:off x="2070878" y="2351768"/>
          <a:ext cx="207663" cy="20786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3AD9-AAC6-47F8-A55C-3B65D70C0FF1}">
      <dsp:nvSpPr>
        <dsp:cNvPr id="0" name=""/>
        <dsp:cNvSpPr/>
      </dsp:nvSpPr>
      <dsp:spPr>
        <a:xfrm>
          <a:off x="1987376" y="1572245"/>
          <a:ext cx="1206847" cy="1206847"/>
        </a:xfrm>
        <a:prstGeom prst="ellipse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matrix.org</a:t>
          </a:r>
          <a:endParaRPr lang="en-IN" sz="1500" kern="1200" dirty="0"/>
        </a:p>
      </dsp:txBody>
      <dsp:txXfrm>
        <a:off x="2164115" y="1748984"/>
        <a:ext cx="853369" cy="853369"/>
      </dsp:txXfrm>
    </dsp:sp>
    <dsp:sp modelId="{3A530E57-480A-4D1D-8317-EEFE19F00F8D}">
      <dsp:nvSpPr>
        <dsp:cNvPr id="0" name=""/>
        <dsp:cNvSpPr/>
      </dsp:nvSpPr>
      <dsp:spPr>
        <a:xfrm rot="16200000">
          <a:off x="2409265" y="1369748"/>
          <a:ext cx="36306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363069" y="20961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81723" y="1381633"/>
        <a:ext cx="18153" cy="18153"/>
      </dsp:txXfrm>
    </dsp:sp>
    <dsp:sp modelId="{7D3035D6-4056-430B-89C3-9BC661A0C376}">
      <dsp:nvSpPr>
        <dsp:cNvPr id="0" name=""/>
        <dsp:cNvSpPr/>
      </dsp:nvSpPr>
      <dsp:spPr>
        <a:xfrm>
          <a:off x="1987376" y="2328"/>
          <a:ext cx="1206847" cy="1206847"/>
        </a:xfrm>
        <a:prstGeom prst="ellipse">
          <a:avLst/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Element.io</a:t>
          </a:r>
          <a:endParaRPr lang="en-IN" sz="1300" kern="1200" dirty="0"/>
        </a:p>
      </dsp:txBody>
      <dsp:txXfrm>
        <a:off x="2164115" y="179067"/>
        <a:ext cx="853369" cy="853369"/>
      </dsp:txXfrm>
    </dsp:sp>
    <dsp:sp modelId="{001E0FCA-9EA3-4EC7-AE6F-CB2FED9C351B}">
      <dsp:nvSpPr>
        <dsp:cNvPr id="0" name=""/>
        <dsp:cNvSpPr/>
      </dsp:nvSpPr>
      <dsp:spPr>
        <a:xfrm>
          <a:off x="3194223" y="2154707"/>
          <a:ext cx="36306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363069" y="20961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66681" y="2166592"/>
        <a:ext cx="18153" cy="18153"/>
      </dsp:txXfrm>
    </dsp:sp>
    <dsp:sp modelId="{CFA1C0B9-0CF3-4093-9C6B-E6F66E8A09A1}">
      <dsp:nvSpPr>
        <dsp:cNvPr id="0" name=""/>
        <dsp:cNvSpPr/>
      </dsp:nvSpPr>
      <dsp:spPr>
        <a:xfrm>
          <a:off x="3557293" y="1572245"/>
          <a:ext cx="1206847" cy="1206847"/>
        </a:xfrm>
        <a:prstGeom prst="ellipse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Our bot</a:t>
          </a:r>
          <a:endParaRPr lang="en-IN" sz="1300" kern="1200" dirty="0"/>
        </a:p>
      </dsp:txBody>
      <dsp:txXfrm>
        <a:off x="3734032" y="1748984"/>
        <a:ext cx="853369" cy="853369"/>
      </dsp:txXfrm>
    </dsp:sp>
    <dsp:sp modelId="{D416A6AB-ADB3-4CD2-AB85-3685FBBD0717}">
      <dsp:nvSpPr>
        <dsp:cNvPr id="0" name=""/>
        <dsp:cNvSpPr/>
      </dsp:nvSpPr>
      <dsp:spPr>
        <a:xfrm rot="5400000">
          <a:off x="2409265" y="2939665"/>
          <a:ext cx="36306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363069" y="20961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81723" y="2951550"/>
        <a:ext cx="18153" cy="18153"/>
      </dsp:txXfrm>
    </dsp:sp>
    <dsp:sp modelId="{AC53B6EB-321F-4466-9E3B-92F1085CBBE3}">
      <dsp:nvSpPr>
        <dsp:cNvPr id="0" name=""/>
        <dsp:cNvSpPr/>
      </dsp:nvSpPr>
      <dsp:spPr>
        <a:xfrm>
          <a:off x="1987376" y="3142162"/>
          <a:ext cx="1206847" cy="1206847"/>
        </a:xfrm>
        <a:prstGeom prst="ellipse">
          <a:avLst/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IRC gateway</a:t>
          </a:r>
          <a:endParaRPr lang="en-IN" sz="1300" kern="1200" dirty="0"/>
        </a:p>
      </dsp:txBody>
      <dsp:txXfrm>
        <a:off x="2164115" y="3318901"/>
        <a:ext cx="853369" cy="853369"/>
      </dsp:txXfrm>
    </dsp:sp>
    <dsp:sp modelId="{01FE3A5F-5710-4EB5-8895-632FACFD1336}">
      <dsp:nvSpPr>
        <dsp:cNvPr id="0" name=""/>
        <dsp:cNvSpPr/>
      </dsp:nvSpPr>
      <dsp:spPr>
        <a:xfrm rot="10800000">
          <a:off x="1624306" y="2154707"/>
          <a:ext cx="363069" cy="41923"/>
        </a:xfrm>
        <a:custGeom>
          <a:avLst/>
          <a:gdLst/>
          <a:ahLst/>
          <a:cxnLst/>
          <a:rect l="0" t="0" r="0" b="0"/>
          <a:pathLst>
            <a:path>
              <a:moveTo>
                <a:pt x="0" y="20961"/>
              </a:moveTo>
              <a:lnTo>
                <a:pt x="363069" y="20961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796764" y="2166592"/>
        <a:ext cx="18153" cy="18153"/>
      </dsp:txXfrm>
    </dsp:sp>
    <dsp:sp modelId="{A520D0B2-C64F-4A35-B4C3-E37D1F80ED02}">
      <dsp:nvSpPr>
        <dsp:cNvPr id="0" name=""/>
        <dsp:cNvSpPr/>
      </dsp:nvSpPr>
      <dsp:spPr>
        <a:xfrm>
          <a:off x="417459" y="1572245"/>
          <a:ext cx="1206847" cy="1206847"/>
        </a:xfrm>
        <a:prstGeom prst="ellipse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example.org</a:t>
          </a:r>
          <a:endParaRPr lang="en-IN" sz="1300" kern="1200" dirty="0"/>
        </a:p>
      </dsp:txBody>
      <dsp:txXfrm>
        <a:off x="594198" y="1748984"/>
        <a:ext cx="853369" cy="853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240F8-53F6-4D30-AFE3-B09A9A126164}">
      <dsp:nvSpPr>
        <dsp:cNvPr id="0" name=""/>
        <dsp:cNvSpPr/>
      </dsp:nvSpPr>
      <dsp:spPr>
        <a:xfrm>
          <a:off x="645856" y="1306"/>
          <a:ext cx="1840987" cy="110459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Client-Server API</a:t>
          </a:r>
          <a:endParaRPr lang="en-IN" sz="1600" kern="1200" dirty="0"/>
        </a:p>
      </dsp:txBody>
      <dsp:txXfrm>
        <a:off x="645856" y="1306"/>
        <a:ext cx="1840987" cy="1104592"/>
      </dsp:txXfrm>
    </dsp:sp>
    <dsp:sp modelId="{0ABBCB43-E8D8-4A27-91A9-85C9C0D9E005}">
      <dsp:nvSpPr>
        <dsp:cNvPr id="0" name=""/>
        <dsp:cNvSpPr/>
      </dsp:nvSpPr>
      <dsp:spPr>
        <a:xfrm>
          <a:off x="2670942" y="1306"/>
          <a:ext cx="1840987" cy="110459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Federation API</a:t>
          </a:r>
          <a:endParaRPr lang="en-IN" sz="1600" kern="1200" dirty="0"/>
        </a:p>
      </dsp:txBody>
      <dsp:txXfrm>
        <a:off x="2670942" y="1306"/>
        <a:ext cx="1840987" cy="1104592"/>
      </dsp:txXfrm>
    </dsp:sp>
    <dsp:sp modelId="{BCF263E4-4258-40E7-9540-182B9682A431}">
      <dsp:nvSpPr>
        <dsp:cNvPr id="0" name=""/>
        <dsp:cNvSpPr/>
      </dsp:nvSpPr>
      <dsp:spPr>
        <a:xfrm>
          <a:off x="645856" y="1289997"/>
          <a:ext cx="1840987" cy="1104592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Service API</a:t>
          </a:r>
          <a:endParaRPr lang="en-IN" sz="1600" kern="1200" dirty="0"/>
        </a:p>
      </dsp:txBody>
      <dsp:txXfrm>
        <a:off x="645856" y="1289997"/>
        <a:ext cx="1840987" cy="1104592"/>
      </dsp:txXfrm>
    </dsp:sp>
    <dsp:sp modelId="{15569933-75D0-4041-9B11-D0DD61CE8C7C}">
      <dsp:nvSpPr>
        <dsp:cNvPr id="0" name=""/>
        <dsp:cNvSpPr/>
      </dsp:nvSpPr>
      <dsp:spPr>
        <a:xfrm>
          <a:off x="2670942" y="1289997"/>
          <a:ext cx="1840987" cy="1104592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Identity Service API</a:t>
          </a:r>
          <a:endParaRPr lang="en-IN" sz="1600" kern="1200" dirty="0"/>
        </a:p>
      </dsp:txBody>
      <dsp:txXfrm>
        <a:off x="2670942" y="1289997"/>
        <a:ext cx="1840987" cy="1104592"/>
      </dsp:txXfrm>
    </dsp:sp>
    <dsp:sp modelId="{90D7DF95-B953-4E13-9468-4C7DF55AAEAB}">
      <dsp:nvSpPr>
        <dsp:cNvPr id="0" name=""/>
        <dsp:cNvSpPr/>
      </dsp:nvSpPr>
      <dsp:spPr>
        <a:xfrm>
          <a:off x="1658399" y="2578688"/>
          <a:ext cx="1840987" cy="1104592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 Gateway API</a:t>
          </a:r>
          <a:endParaRPr lang="en-IN" sz="1600" kern="1200" dirty="0"/>
        </a:p>
      </dsp:txBody>
      <dsp:txXfrm>
        <a:off x="1658399" y="2578688"/>
        <a:ext cx="1840987" cy="1104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240F8-53F6-4D30-AFE3-B09A9A126164}">
      <dsp:nvSpPr>
        <dsp:cNvPr id="0" name=""/>
        <dsp:cNvSpPr/>
      </dsp:nvSpPr>
      <dsp:spPr>
        <a:xfrm>
          <a:off x="659666" y="2363"/>
          <a:ext cx="1839930" cy="1103958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Element.io</a:t>
          </a:r>
          <a:endParaRPr lang="en-IN" sz="1600" kern="1200" dirty="0"/>
        </a:p>
      </dsp:txBody>
      <dsp:txXfrm>
        <a:off x="659666" y="2363"/>
        <a:ext cx="1839930" cy="1103958"/>
      </dsp:txXfrm>
    </dsp:sp>
    <dsp:sp modelId="{0ABBCB43-E8D8-4A27-91A9-85C9C0D9E005}">
      <dsp:nvSpPr>
        <dsp:cNvPr id="0" name=""/>
        <dsp:cNvSpPr/>
      </dsp:nvSpPr>
      <dsp:spPr>
        <a:xfrm>
          <a:off x="2683590" y="2363"/>
          <a:ext cx="1839930" cy="1103958"/>
        </a:xfrm>
        <a:prstGeom prst="rect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Gitter</a:t>
          </a:r>
          <a:endParaRPr lang="en-IN" sz="1600" kern="1200" dirty="0"/>
        </a:p>
      </dsp:txBody>
      <dsp:txXfrm>
        <a:off x="2683590" y="2363"/>
        <a:ext cx="1839930" cy="1103958"/>
      </dsp:txXfrm>
    </dsp:sp>
    <dsp:sp modelId="{BCF263E4-4258-40E7-9540-182B9682A431}">
      <dsp:nvSpPr>
        <dsp:cNvPr id="0" name=""/>
        <dsp:cNvSpPr/>
      </dsp:nvSpPr>
      <dsp:spPr>
        <a:xfrm>
          <a:off x="659666" y="1290314"/>
          <a:ext cx="1839930" cy="110395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services</a:t>
          </a:r>
          <a:endParaRPr lang="en-IN" sz="1600" kern="1200" dirty="0"/>
        </a:p>
      </dsp:txBody>
      <dsp:txXfrm>
        <a:off x="659666" y="1290314"/>
        <a:ext cx="1839930" cy="1103958"/>
      </dsp:txXfrm>
    </dsp:sp>
    <dsp:sp modelId="{15569933-75D0-4041-9B11-D0DD61CE8C7C}">
      <dsp:nvSpPr>
        <dsp:cNvPr id="0" name=""/>
        <dsp:cNvSpPr/>
      </dsp:nvSpPr>
      <dsp:spPr>
        <a:xfrm>
          <a:off x="2683590" y="1290314"/>
          <a:ext cx="1839930" cy="110395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 SDKs</a:t>
          </a:r>
          <a:endParaRPr lang="en-IN" sz="1600" kern="1200" dirty="0"/>
        </a:p>
      </dsp:txBody>
      <dsp:txXfrm>
        <a:off x="2683590" y="1290314"/>
        <a:ext cx="1839930" cy="1103958"/>
      </dsp:txXfrm>
    </dsp:sp>
    <dsp:sp modelId="{90D7DF95-B953-4E13-9468-4C7DF55AAEAB}">
      <dsp:nvSpPr>
        <dsp:cNvPr id="0" name=""/>
        <dsp:cNvSpPr/>
      </dsp:nvSpPr>
      <dsp:spPr>
        <a:xfrm>
          <a:off x="1671628" y="2578266"/>
          <a:ext cx="1839930" cy="110395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Homeservers</a:t>
          </a:r>
          <a:endParaRPr lang="en-IN" sz="1600" kern="1200" dirty="0"/>
        </a:p>
      </dsp:txBody>
      <dsp:txXfrm>
        <a:off x="1671628" y="2578266"/>
        <a:ext cx="1839930" cy="11039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240F8-53F6-4D30-AFE3-B09A9A126164}">
      <dsp:nvSpPr>
        <dsp:cNvPr id="0" name=""/>
        <dsp:cNvSpPr/>
      </dsp:nvSpPr>
      <dsp:spPr>
        <a:xfrm>
          <a:off x="645856" y="1306"/>
          <a:ext cx="1840987" cy="110459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Client-Server API</a:t>
          </a:r>
          <a:endParaRPr lang="en-IN" sz="1600" kern="1200" dirty="0"/>
        </a:p>
      </dsp:txBody>
      <dsp:txXfrm>
        <a:off x="645856" y="1306"/>
        <a:ext cx="1840987" cy="1104592"/>
      </dsp:txXfrm>
    </dsp:sp>
    <dsp:sp modelId="{0ABBCB43-E8D8-4A27-91A9-85C9C0D9E005}">
      <dsp:nvSpPr>
        <dsp:cNvPr id="0" name=""/>
        <dsp:cNvSpPr/>
      </dsp:nvSpPr>
      <dsp:spPr>
        <a:xfrm>
          <a:off x="2670942" y="1306"/>
          <a:ext cx="1840987" cy="1104592"/>
        </a:xfrm>
        <a:prstGeom prst="rect">
          <a:avLst/>
        </a:prstGeom>
        <a:solidFill>
          <a:schemeClr val="bg2">
            <a:alpha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Federation API</a:t>
          </a:r>
          <a:endParaRPr lang="en-IN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2670942" y="1306"/>
        <a:ext cx="1840987" cy="1104592"/>
      </dsp:txXfrm>
    </dsp:sp>
    <dsp:sp modelId="{BCF263E4-4258-40E7-9540-182B9682A431}">
      <dsp:nvSpPr>
        <dsp:cNvPr id="0" name=""/>
        <dsp:cNvSpPr/>
      </dsp:nvSpPr>
      <dsp:spPr>
        <a:xfrm>
          <a:off x="645856" y="1289997"/>
          <a:ext cx="1840987" cy="1104592"/>
        </a:xfrm>
        <a:prstGeom prst="rect">
          <a:avLst/>
        </a:prstGeom>
        <a:solidFill>
          <a:schemeClr val="bg2">
            <a:alpha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Application Service API</a:t>
          </a:r>
          <a:endParaRPr lang="en-IN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645856" y="1289997"/>
        <a:ext cx="1840987" cy="1104592"/>
      </dsp:txXfrm>
    </dsp:sp>
    <dsp:sp modelId="{15569933-75D0-4041-9B11-D0DD61CE8C7C}">
      <dsp:nvSpPr>
        <dsp:cNvPr id="0" name=""/>
        <dsp:cNvSpPr/>
      </dsp:nvSpPr>
      <dsp:spPr>
        <a:xfrm>
          <a:off x="2670942" y="1289997"/>
          <a:ext cx="1840987" cy="1104592"/>
        </a:xfrm>
        <a:prstGeom prst="rect">
          <a:avLst/>
        </a:prstGeom>
        <a:solidFill>
          <a:schemeClr val="bg2">
            <a:alpha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Identity Service API</a:t>
          </a:r>
          <a:endParaRPr lang="en-IN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2670942" y="1289997"/>
        <a:ext cx="1840987" cy="1104592"/>
      </dsp:txXfrm>
    </dsp:sp>
    <dsp:sp modelId="{90D7DF95-B953-4E13-9468-4C7DF55AAEAB}">
      <dsp:nvSpPr>
        <dsp:cNvPr id="0" name=""/>
        <dsp:cNvSpPr/>
      </dsp:nvSpPr>
      <dsp:spPr>
        <a:xfrm>
          <a:off x="1658399" y="2578688"/>
          <a:ext cx="1840987" cy="1104592"/>
        </a:xfrm>
        <a:prstGeom prst="rect">
          <a:avLst/>
        </a:prstGeom>
        <a:solidFill>
          <a:schemeClr val="bg2">
            <a:alpha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Push Gateway API</a:t>
          </a:r>
          <a:endParaRPr lang="en-IN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1658399" y="2578688"/>
        <a:ext cx="1840987" cy="11045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240F8-53F6-4D30-AFE3-B09A9A126164}">
      <dsp:nvSpPr>
        <dsp:cNvPr id="0" name=""/>
        <dsp:cNvSpPr/>
      </dsp:nvSpPr>
      <dsp:spPr>
        <a:xfrm>
          <a:off x="659666" y="2363"/>
          <a:ext cx="1839930" cy="1103958"/>
        </a:xfrm>
        <a:prstGeom prst="rect">
          <a:avLst/>
        </a:prstGeom>
        <a:solidFill>
          <a:schemeClr val="bg2">
            <a:alpha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Element.io</a:t>
          </a:r>
          <a:endParaRPr lang="en-IN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659666" y="2363"/>
        <a:ext cx="1839930" cy="1103958"/>
      </dsp:txXfrm>
    </dsp:sp>
    <dsp:sp modelId="{0ABBCB43-E8D8-4A27-91A9-85C9C0D9E005}">
      <dsp:nvSpPr>
        <dsp:cNvPr id="0" name=""/>
        <dsp:cNvSpPr/>
      </dsp:nvSpPr>
      <dsp:spPr>
        <a:xfrm>
          <a:off x="2683590" y="2363"/>
          <a:ext cx="1839930" cy="1103958"/>
        </a:xfrm>
        <a:prstGeom prst="rect">
          <a:avLst/>
        </a:prstGeom>
        <a:solidFill>
          <a:schemeClr val="bg2">
            <a:alpha val="1000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accent1">
                  <a:lumMod val="60000"/>
                  <a:lumOff val="40000"/>
                </a:schemeClr>
              </a:solidFill>
            </a:rPr>
            <a:t>Gitter</a:t>
          </a:r>
          <a:endParaRPr lang="en-IN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2683590" y="2363"/>
        <a:ext cx="1839930" cy="1103958"/>
      </dsp:txXfrm>
    </dsp:sp>
    <dsp:sp modelId="{BCF263E4-4258-40E7-9540-182B9682A431}">
      <dsp:nvSpPr>
        <dsp:cNvPr id="0" name=""/>
        <dsp:cNvSpPr/>
      </dsp:nvSpPr>
      <dsp:spPr>
        <a:xfrm>
          <a:off x="659666" y="1290314"/>
          <a:ext cx="1839930" cy="1103958"/>
        </a:xfrm>
        <a:prstGeom prst="rect">
          <a:avLst/>
        </a:prstGeom>
        <a:solidFill>
          <a:schemeClr val="bg2">
            <a:alpha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Application services</a:t>
          </a:r>
          <a:endParaRPr lang="en-IN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659666" y="1290314"/>
        <a:ext cx="1839930" cy="1103958"/>
      </dsp:txXfrm>
    </dsp:sp>
    <dsp:sp modelId="{15569933-75D0-4041-9B11-D0DD61CE8C7C}">
      <dsp:nvSpPr>
        <dsp:cNvPr id="0" name=""/>
        <dsp:cNvSpPr/>
      </dsp:nvSpPr>
      <dsp:spPr>
        <a:xfrm>
          <a:off x="2683590" y="1290314"/>
          <a:ext cx="1839930" cy="1103958"/>
        </a:xfrm>
        <a:prstGeom prst="rect">
          <a:avLst/>
        </a:prstGeom>
        <a:solidFill>
          <a:schemeClr val="tx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 SDKs</a:t>
          </a:r>
          <a:endParaRPr lang="en-IN" sz="1600" kern="1200" dirty="0"/>
        </a:p>
      </dsp:txBody>
      <dsp:txXfrm>
        <a:off x="2683590" y="1290314"/>
        <a:ext cx="1839930" cy="1103958"/>
      </dsp:txXfrm>
    </dsp:sp>
    <dsp:sp modelId="{90D7DF95-B953-4E13-9468-4C7DF55AAEAB}">
      <dsp:nvSpPr>
        <dsp:cNvPr id="0" name=""/>
        <dsp:cNvSpPr/>
      </dsp:nvSpPr>
      <dsp:spPr>
        <a:xfrm>
          <a:off x="1671628" y="2578266"/>
          <a:ext cx="1839930" cy="1103958"/>
        </a:xfrm>
        <a:prstGeom prst="rect">
          <a:avLst/>
        </a:prstGeom>
        <a:solidFill>
          <a:schemeClr val="bg2">
            <a:alpha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accent1">
                  <a:lumMod val="60000"/>
                  <a:lumOff val="40000"/>
                </a:schemeClr>
              </a:solidFill>
            </a:rPr>
            <a:t>Homeservers</a:t>
          </a:r>
          <a:endParaRPr lang="en-IN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1671628" y="2578266"/>
        <a:ext cx="1839930" cy="11039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10996-8FEF-409A-B2A7-F6EB62A6EAF5}">
      <dsp:nvSpPr>
        <dsp:cNvPr id="0" name=""/>
        <dsp:cNvSpPr/>
      </dsp:nvSpPr>
      <dsp:spPr>
        <a:xfrm>
          <a:off x="2076" y="1235148"/>
          <a:ext cx="2024467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Authentication</a:t>
          </a:r>
          <a:endParaRPr lang="en-IN" sz="2200" kern="1200" dirty="0"/>
        </a:p>
      </dsp:txBody>
      <dsp:txXfrm>
        <a:off x="2076" y="1235148"/>
        <a:ext cx="2024467" cy="633600"/>
      </dsp:txXfrm>
    </dsp:sp>
    <dsp:sp modelId="{9929D35A-7784-40D6-8D8D-865D604A9EFF}">
      <dsp:nvSpPr>
        <dsp:cNvPr id="0" name=""/>
        <dsp:cNvSpPr/>
      </dsp:nvSpPr>
      <dsp:spPr>
        <a:xfrm>
          <a:off x="2076" y="1868748"/>
          <a:ext cx="2024467" cy="168148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Login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Register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Account management</a:t>
          </a:r>
          <a:endParaRPr lang="en-IN" sz="2200" kern="1200" dirty="0"/>
        </a:p>
      </dsp:txBody>
      <dsp:txXfrm>
        <a:off x="2076" y="1868748"/>
        <a:ext cx="2024467" cy="1681484"/>
      </dsp:txXfrm>
    </dsp:sp>
    <dsp:sp modelId="{A8AF93FA-F15E-488D-BCE5-B9551C098292}">
      <dsp:nvSpPr>
        <dsp:cNvPr id="0" name=""/>
        <dsp:cNvSpPr/>
      </dsp:nvSpPr>
      <dsp:spPr>
        <a:xfrm>
          <a:off x="2309968" y="1235148"/>
          <a:ext cx="2024467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Events</a:t>
          </a:r>
          <a:endParaRPr lang="en-IN" sz="2200" kern="1200" dirty="0"/>
        </a:p>
      </dsp:txBody>
      <dsp:txXfrm>
        <a:off x="2309968" y="1235148"/>
        <a:ext cx="2024467" cy="633600"/>
      </dsp:txXfrm>
    </dsp:sp>
    <dsp:sp modelId="{D904E913-23E2-4AF6-A6CF-BEC8B07AAEE4}">
      <dsp:nvSpPr>
        <dsp:cNvPr id="0" name=""/>
        <dsp:cNvSpPr/>
      </dsp:nvSpPr>
      <dsp:spPr>
        <a:xfrm>
          <a:off x="2309968" y="1868748"/>
          <a:ext cx="2024467" cy="168148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Syncing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Room Events</a:t>
          </a:r>
          <a:endParaRPr lang="en-IN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Receive</a:t>
          </a:r>
          <a:endParaRPr lang="en-IN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Send</a:t>
          </a:r>
          <a:endParaRPr lang="en-IN" sz="2200" kern="1200" dirty="0"/>
        </a:p>
      </dsp:txBody>
      <dsp:txXfrm>
        <a:off x="2309968" y="1868748"/>
        <a:ext cx="2024467" cy="1681484"/>
      </dsp:txXfrm>
    </dsp:sp>
    <dsp:sp modelId="{35B28642-3F87-463B-82AD-1581F68AAD65}">
      <dsp:nvSpPr>
        <dsp:cNvPr id="0" name=""/>
        <dsp:cNvSpPr/>
      </dsp:nvSpPr>
      <dsp:spPr>
        <a:xfrm>
          <a:off x="4617861" y="1235148"/>
          <a:ext cx="2024467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Room</a:t>
          </a:r>
          <a:endParaRPr lang="en-IN" sz="2200" kern="1200" dirty="0"/>
        </a:p>
      </dsp:txBody>
      <dsp:txXfrm>
        <a:off x="4617861" y="1235148"/>
        <a:ext cx="2024467" cy="633600"/>
      </dsp:txXfrm>
    </dsp:sp>
    <dsp:sp modelId="{66C15C0C-69B2-4F33-959B-377998BF5CF7}">
      <dsp:nvSpPr>
        <dsp:cNvPr id="0" name=""/>
        <dsp:cNvSpPr/>
      </dsp:nvSpPr>
      <dsp:spPr>
        <a:xfrm>
          <a:off x="4617861" y="1868748"/>
          <a:ext cx="2024467" cy="168148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Listing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Membership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Permissions</a:t>
          </a:r>
          <a:endParaRPr lang="en-IN" sz="2200" kern="1200" dirty="0"/>
        </a:p>
      </dsp:txBody>
      <dsp:txXfrm>
        <a:off x="4617861" y="1868748"/>
        <a:ext cx="2024467" cy="1681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10996-8FEF-409A-B2A7-F6EB62A6EAF5}">
      <dsp:nvSpPr>
        <dsp:cNvPr id="0" name=""/>
        <dsp:cNvSpPr/>
      </dsp:nvSpPr>
      <dsp:spPr>
        <a:xfrm>
          <a:off x="18" y="185220"/>
          <a:ext cx="1723740" cy="633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Data</a:t>
          </a:r>
          <a:endParaRPr lang="en-IN" sz="2200" kern="1200" dirty="0"/>
        </a:p>
      </dsp:txBody>
      <dsp:txXfrm>
        <a:off x="18" y="185220"/>
        <a:ext cx="1723740" cy="633600"/>
      </dsp:txXfrm>
    </dsp:sp>
    <dsp:sp modelId="{9929D35A-7784-40D6-8D8D-865D604A9EFF}">
      <dsp:nvSpPr>
        <dsp:cNvPr id="0" name=""/>
        <dsp:cNvSpPr/>
      </dsp:nvSpPr>
      <dsp:spPr>
        <a:xfrm>
          <a:off x="18" y="818820"/>
          <a:ext cx="1723740" cy="229481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Directory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Profile</a:t>
          </a:r>
          <a:endParaRPr lang="en-IN" sz="2200" kern="1200" dirty="0"/>
        </a:p>
      </dsp:txBody>
      <dsp:txXfrm>
        <a:off x="18" y="818820"/>
        <a:ext cx="1723740" cy="2294819"/>
      </dsp:txXfrm>
    </dsp:sp>
    <dsp:sp modelId="{A8AF93FA-F15E-488D-BCE5-B9551C098292}">
      <dsp:nvSpPr>
        <dsp:cNvPr id="0" name=""/>
        <dsp:cNvSpPr/>
      </dsp:nvSpPr>
      <dsp:spPr>
        <a:xfrm>
          <a:off x="1965082" y="185220"/>
          <a:ext cx="1723740" cy="633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Modules</a:t>
          </a:r>
          <a:endParaRPr lang="en-IN" sz="2200" kern="1200" dirty="0"/>
        </a:p>
      </dsp:txBody>
      <dsp:txXfrm>
        <a:off x="1965082" y="185220"/>
        <a:ext cx="1723740" cy="633600"/>
      </dsp:txXfrm>
    </dsp:sp>
    <dsp:sp modelId="{D904E913-23E2-4AF6-A6CF-BEC8B07AAEE4}">
      <dsp:nvSpPr>
        <dsp:cNvPr id="0" name=""/>
        <dsp:cNvSpPr/>
      </dsp:nvSpPr>
      <dsp:spPr>
        <a:xfrm>
          <a:off x="1965082" y="818820"/>
          <a:ext cx="1723740" cy="229481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Instant Messaging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Direct Messaging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Presence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VoIP</a:t>
          </a:r>
          <a:endParaRPr lang="en-IN" sz="2200" kern="1200" dirty="0"/>
        </a:p>
      </dsp:txBody>
      <dsp:txXfrm>
        <a:off x="1965082" y="818820"/>
        <a:ext cx="1723740" cy="229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13BF-B4D2-4C88-90D6-BF9E252BD153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F2D39-BA48-41CF-BA11-5EEE392EF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86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Matrix is an open network for secure, decentralized communication.</a:t>
            </a:r>
          </a:p>
          <a:p>
            <a:endParaRPr lang="en-US" dirty="0"/>
          </a:p>
          <a:p>
            <a:r>
              <a:rPr lang="en-US" dirty="0"/>
              <a:t>I have been interested in Matrix as a project from when it began.</a:t>
            </a:r>
          </a:p>
          <a:p>
            <a:endParaRPr lang="en-US" dirty="0"/>
          </a:p>
          <a:p>
            <a:r>
              <a:rPr lang="en-US" dirty="0"/>
              <a:t>Their</a:t>
            </a:r>
            <a:r>
              <a:rPr lang="en-US" baseline="0" dirty="0"/>
              <a:t> whole specification today is built on HTTP using JSON as the data exchange format.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F2D39-BA48-41CF-BA11-5EEE392EF4D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next 14 minutes, I will talk about</a:t>
            </a:r>
          </a:p>
          <a:p>
            <a:endParaRPr lang="en-US" dirty="0"/>
          </a:p>
          <a:p>
            <a:r>
              <a:rPr lang="en-US" dirty="0"/>
              <a:t>What is the decentralized web? Without going into specifics.</a:t>
            </a:r>
          </a:p>
          <a:p>
            <a:endParaRPr lang="en-US" dirty="0"/>
          </a:p>
          <a:p>
            <a:r>
              <a:rPr lang="en-US" dirty="0"/>
              <a:t>What is Matrix? Specification</a:t>
            </a:r>
            <a:r>
              <a:rPr lang="en-US" baseline="0" dirty="0"/>
              <a:t> and a network for </a:t>
            </a:r>
            <a:r>
              <a:rPr lang="en-US" dirty="0" err="1"/>
              <a:t>decentralised</a:t>
            </a:r>
            <a:r>
              <a:rPr lang="en-US" dirty="0"/>
              <a:t>, real-time communication over IP.</a:t>
            </a:r>
          </a:p>
          <a:p>
            <a:r>
              <a:rPr lang="en-US" dirty="0"/>
              <a:t>I</a:t>
            </a:r>
            <a:r>
              <a:rPr lang="en-US" baseline="0" dirty="0"/>
              <a:t> will cover the key points about the technology behind Matrix.</a:t>
            </a:r>
          </a:p>
          <a:p>
            <a:endParaRPr lang="en-US" baseline="0" dirty="0"/>
          </a:p>
          <a:p>
            <a:r>
              <a:rPr lang="en-US" baseline="0" dirty="0"/>
              <a:t>After which , I will show what connecting a simple bot to the Matrix network looks like.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F2D39-BA48-41CF-BA11-5EEE392EF4D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6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0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7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7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A86B-2441-44DB-BA67-19A02D01EE24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521-C140-42DA-827F-7E1CEE767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40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github.com/matrix-org/matrix-js-sdk/" TargetMode="External"/><Relationship Id="rId2" Type="http://schemas.openxmlformats.org/officeDocument/2006/relationships/hyperlink" Target="matrix.org/docs/sp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ithub.com/kaustavdm/matrix-js-sdk-howt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3242-500A-4D61-AFE7-432B9F62B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about:matrix.org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88E8D-474A-4B35-BA1C-70805978D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HTTP </a:t>
            </a:r>
            <a:r>
              <a:rPr lang="en-US"/>
              <a:t>nerd’s quick-view </a:t>
            </a:r>
            <a:r>
              <a:rPr lang="en-US" dirty="0"/>
              <a:t>of the Matrix ecosystem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19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23B3C2-927F-4DFB-8F96-11DFCC2F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focus 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FAA615-7955-4A93-AA1E-D74587F47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standard – The Specification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F60CE7C-98FF-4734-AC6C-230690075D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85058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4DFCE7-6B9E-4AF0-9F31-5C303D97B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Implementation &amp; ecosystem</a:t>
            </a:r>
            <a:endParaRPr lang="en-IN" dirty="0"/>
          </a:p>
        </p:txBody>
      </p:sp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96852767-29DC-4143-A0CB-7DEDDEDCA2F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9193336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178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2D3D56-D467-4BE4-8E52-7F73A9D0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API</a:t>
            </a:r>
            <a:r>
              <a:rPr lang="en-US" sz="2800" dirty="0"/>
              <a:t>  </a:t>
            </a:r>
            <a:r>
              <a:rPr lang="en-US" sz="2000" dirty="0"/>
              <a:t>[Key features]</a:t>
            </a:r>
            <a:endParaRPr lang="en-IN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A4E917C-BD23-432F-BCA6-6292214A4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18829"/>
              </p:ext>
            </p:extLst>
          </p:nvPr>
        </p:nvGraphicFramePr>
        <p:xfrm>
          <a:off x="509289" y="1175681"/>
          <a:ext cx="6644405" cy="4785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9" name="Content Placeholder 15">
            <a:extLst>
              <a:ext uri="{FF2B5EF4-FFF2-40B4-BE49-F238E27FC236}">
                <a16:creationId xmlns:a16="http://schemas.microsoft.com/office/drawing/2014/main" id="{218DD32A-46E2-4679-8982-5E96324BA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502523"/>
              </p:ext>
            </p:extLst>
          </p:nvPr>
        </p:nvGraphicFramePr>
        <p:xfrm>
          <a:off x="7664959" y="2086906"/>
          <a:ext cx="3688841" cy="3298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06F8B85-DD59-44C7-B0B0-476AE1C30B3D}"/>
              </a:ext>
            </a:extLst>
          </p:cNvPr>
          <p:cNvSpPr txBox="1"/>
          <p:nvPr/>
        </p:nvSpPr>
        <p:spPr>
          <a:xfrm>
            <a:off x="838200" y="6064469"/>
            <a:ext cx="745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https://matrix.org/docs/spec/client_server/r0.6.1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64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462C-84D5-4057-BFBF-8C33E577A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around HTTP API</a:t>
            </a:r>
          </a:p>
          <a:p>
            <a:r>
              <a:rPr lang="en-US" dirty="0">
                <a:solidFill>
                  <a:schemeClr val="tx1"/>
                </a:solidFill>
              </a:rPr>
              <a:t>Ergonomic &amp; idiomatic</a:t>
            </a:r>
            <a:r>
              <a:rPr lang="en-US" baseline="0" dirty="0">
                <a:solidFill>
                  <a:schemeClr val="tx1"/>
                </a:solidFill>
              </a:rPr>
              <a:t> JS code</a:t>
            </a:r>
          </a:p>
          <a:p>
            <a:r>
              <a:rPr lang="en-US" baseline="0" dirty="0">
                <a:solidFill>
                  <a:schemeClr val="tx1"/>
                </a:solidFill>
              </a:rPr>
              <a:t>Works in Node (LTS) &amp; Browser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08C0-5C1F-442C-9923-505F682E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3657600"/>
          </a:xfr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182880" bIns="182880" anchor="ctr" anchorCtr="1">
            <a:normAutofit lnSpcReduction="10000"/>
          </a:bodyPr>
          <a:lstStyle/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Syncing</a:t>
            </a: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&amp; receive events</a:t>
            </a: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I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 state</a:t>
            </a: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I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Retrying failed messages</a:t>
            </a: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I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Queueing and pagination</a:t>
            </a: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IN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WebRTC calling</a:t>
            </a:r>
          </a:p>
          <a:p>
            <a:pPr marL="0" indent="0" rtl="0" eaLnBrk="1" latinLnBrk="0" hangingPunct="1">
              <a:buNone/>
            </a:pPr>
            <a:r>
              <a:rPr lang="en-IN" dirty="0"/>
              <a:t>…</a:t>
            </a:r>
            <a:endParaRPr lang="en-IN" sz="2400" dirty="0">
              <a:effectLst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38B332-EECC-49E8-9E94-46AAF2BD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  <a:r>
              <a:rPr lang="en-US" baseline="0" dirty="0"/>
              <a:t> JavaScript SDK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51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D50D3-6EBD-4784-9933-A7DC7462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Matrix JS SDK </a:t>
            </a:r>
            <a:r>
              <a:rPr lang="en-US" sz="2800" u="sng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[happy path]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023C7E-0430-42EF-9DF6-6498D4C7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want: Connect to Matrix as an existing user, using password login, send a message, and then quit.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we want it: As a Node.js 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When: Yesterday.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5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C7A51-0F7D-4B54-96D0-6706B167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684359-E521-4354-B845-091866B1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Matrix specifications: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matrix.org/docs/spec/</a:t>
            </a:r>
            <a:endParaRPr lang="en-US" dirty="0"/>
          </a:p>
          <a:p>
            <a:r>
              <a:rPr lang="en-US" dirty="0"/>
              <a:t>Look at the Matrix JS SDK: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github.com/matrix-org/matrix-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/>
          </a:p>
          <a:p>
            <a:r>
              <a:rPr lang="en-IN" dirty="0"/>
              <a:t>Sample code I used: </a:t>
            </a: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I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kaustavdm</a:t>
            </a: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/matrix-</a:t>
            </a:r>
            <a:r>
              <a:rPr lang="en-I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</a:t>
            </a: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I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sdk-howto</a:t>
            </a: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dirty="0"/>
          </a:p>
          <a:p>
            <a:r>
              <a:rPr lang="en-IN" dirty="0"/>
              <a:t>Try out Element.io.</a:t>
            </a:r>
          </a:p>
          <a:p>
            <a:r>
              <a:rPr lang="en-IN" dirty="0"/>
              <a:t>Build something nice.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02EA4-CBA0-488B-8FA4-B221CEA8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1C14A-4CD4-4DA0-AA7E-730E83CB6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By: @</a:t>
            </a:r>
            <a:r>
              <a:rPr lang="en-US" dirty="0" err="1"/>
              <a:t>kaustavdm</a:t>
            </a:r>
            <a:r>
              <a:rPr lang="en-US" dirty="0"/>
              <a:t> | kaustavdm.in</a:t>
            </a:r>
          </a:p>
          <a:p>
            <a:r>
              <a:rPr lang="en-US" dirty="0"/>
              <a:t>License: CC-BY 4.0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97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6624-9694-47D7-86F4-CF046124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5065-B59B-471E-B5D9-064E6FAE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Decentralization basics</a:t>
            </a:r>
          </a:p>
          <a:p>
            <a:r>
              <a:rPr lang="en-US" dirty="0"/>
              <a:t>What is Matrix?</a:t>
            </a:r>
          </a:p>
          <a:p>
            <a:pPr lvl="1"/>
            <a:r>
              <a:rPr lang="en-US" dirty="0"/>
              <a:t>Specification overview</a:t>
            </a:r>
          </a:p>
          <a:p>
            <a:pPr lvl="1"/>
            <a:r>
              <a:rPr lang="en-US" dirty="0"/>
              <a:t>Ecosystem overview</a:t>
            </a:r>
          </a:p>
          <a:p>
            <a:r>
              <a:rPr lang="en-US" dirty="0"/>
              <a:t>Building a simple Matrix client using Matrix JS SDK</a:t>
            </a:r>
          </a:p>
        </p:txBody>
      </p:sp>
    </p:spTree>
    <p:extLst>
      <p:ext uri="{BB962C8B-B14F-4D97-AF65-F5344CB8AC3E}">
        <p14:creationId xmlns:p14="http://schemas.microsoft.com/office/powerpoint/2010/main" val="214785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6142-9C34-40F6-8957-5C6C9079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Decentralized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4B096E-B03D-4694-AFC4-5B3DA3CB6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128229"/>
              </p:ext>
            </p:extLst>
          </p:nvPr>
        </p:nvGraphicFramePr>
        <p:xfrm>
          <a:off x="7319004" y="3720662"/>
          <a:ext cx="4795920" cy="31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DFB5-2CDB-4104-AF45-AFF04EC2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system with no centralized control.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Resilient</a:t>
            </a:r>
            <a:r>
              <a:rPr lang="en-US" dirty="0"/>
              <a:t>: Survive failures</a:t>
            </a:r>
            <a:br>
              <a:rPr lang="en-US" dirty="0"/>
            </a:br>
            <a:r>
              <a:rPr lang="en-US" b="1" dirty="0"/>
              <a:t>Privacy-aware: </a:t>
            </a:r>
            <a:r>
              <a:rPr lang="en-US" dirty="0"/>
              <a:t>Harder to snoop on user data</a:t>
            </a:r>
            <a:br>
              <a:rPr lang="en-IN" b="1" dirty="0"/>
            </a:br>
            <a:r>
              <a:rPr lang="en-IN" b="1" dirty="0"/>
              <a:t>Secure:</a:t>
            </a:r>
            <a:r>
              <a:rPr lang="en-IN" dirty="0"/>
              <a:t> E2E/distributed encryption &amp; access control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6826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2E45-370B-43C7-88DD-49BFCCE9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can decentralize </a:t>
            </a:r>
            <a:r>
              <a:rPr lang="en-US" u="sng" baseline="0" dirty="0"/>
              <a:t>enough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F2298-958A-4B41-9992-BFBA4A12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</a:t>
            </a:r>
            <a:r>
              <a:rPr lang="en-IN" dirty="0"/>
              <a:t>. DNS. HTML. JSON. Web servers. APIs. Web Browsers… </a:t>
            </a:r>
            <a:r>
              <a:rPr lang="en-IN" b="1" dirty="0"/>
              <a:t>Matrix.</a:t>
            </a:r>
            <a:r>
              <a:rPr lang="en-IN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89F646-FBFB-4B99-881A-E7E2E2EAC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466475"/>
              </p:ext>
            </p:extLst>
          </p:nvPr>
        </p:nvGraphicFramePr>
        <p:xfrm>
          <a:off x="7319004" y="3720662"/>
          <a:ext cx="4795920" cy="31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77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7FD0-F387-47D8-BF2E-183FE461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462C-84D5-4057-BFBF-8C33E577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Open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standard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u="sng" dirty="0">
                <a:solidFill>
                  <a:schemeClr val="tx1"/>
                </a:solidFill>
              </a:rPr>
              <a:t>interoperable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decentralized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real-time</a:t>
            </a:r>
            <a:r>
              <a:rPr lang="en-US" dirty="0">
                <a:solidFill>
                  <a:schemeClr val="tx1"/>
                </a:solidFill>
              </a:rPr>
              <a:t> communication over </a:t>
            </a:r>
            <a:r>
              <a:rPr lang="en-US" u="sng" dirty="0">
                <a:solidFill>
                  <a:schemeClr val="tx1"/>
                </a:solidFill>
              </a:rPr>
              <a:t>IP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See: matrix.org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B032F9E-16B3-454A-A795-18C20B53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6175" y="668555"/>
            <a:ext cx="1684460" cy="7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0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462C-84D5-4057-BFBF-8C33E577A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Instant Message</a:t>
            </a:r>
          </a:p>
          <a:p>
            <a:r>
              <a:rPr lang="en-US" dirty="0"/>
              <a:t>VoIP/WebRTC signaling</a:t>
            </a:r>
          </a:p>
          <a:p>
            <a:r>
              <a:rPr lang="en-US" dirty="0"/>
              <a:t>IoT messaging</a:t>
            </a:r>
          </a:p>
          <a:p>
            <a:r>
              <a:rPr lang="en-US" dirty="0"/>
              <a:t>Bridging networks</a:t>
            </a:r>
          </a:p>
          <a:p>
            <a:r>
              <a:rPr lang="en-US" dirty="0">
                <a:solidFill>
                  <a:schemeClr val="tx1"/>
                </a:solidFill>
              </a:rPr>
              <a:t>Conversational bots</a:t>
            </a:r>
          </a:p>
          <a:p>
            <a:r>
              <a:rPr lang="en-US" dirty="0"/>
              <a:t>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08C0-5C1F-442C-9923-505F682E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918497"/>
          </a:xfr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sz="2400" dirty="0"/>
              <a:t>“Anywhere you need a standard HTTP API for publishing and subscribing to data whilst tracking the conversation history.”</a:t>
            </a:r>
          </a:p>
          <a:p>
            <a:pPr marL="0" indent="0">
              <a:buNone/>
            </a:pPr>
            <a:br>
              <a:rPr lang="en-US" sz="2400" b="1" dirty="0"/>
            </a:br>
            <a:r>
              <a:rPr lang="en-US" sz="2400" b="1" dirty="0"/>
              <a:t>- </a:t>
            </a:r>
            <a:r>
              <a:rPr lang="en-US" sz="2400" dirty="0"/>
              <a:t>Matrix FAQ</a:t>
            </a:r>
            <a:endParaRPr lang="en-IN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38B332-EECC-49E8-9E94-46AAF2BD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44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7FD0-F387-47D8-BF2E-183FE461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r>
              <a:rPr lang="en-US" sz="2800" dirty="0"/>
              <a:t>*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462C-84D5-4057-BFBF-8C33E577A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over </a:t>
            </a:r>
            <a:r>
              <a:rPr lang="en-US" u="sng" dirty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 APIs.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Fully distributed “rooms”</a:t>
            </a:r>
          </a:p>
          <a:p>
            <a:r>
              <a:rPr lang="en-US" dirty="0"/>
              <a:t>Inbuilt WebRTC calling</a:t>
            </a:r>
          </a:p>
          <a:p>
            <a:r>
              <a:rPr lang="en-US" dirty="0"/>
              <a:t>Clients can choose to store data locally, or,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*</a:t>
            </a:r>
            <a:r>
              <a:rPr lang="en-US" sz="2000" dirty="0"/>
              <a:t> </a:t>
            </a:r>
            <a:r>
              <a:rPr lang="en-US" sz="1600" dirty="0"/>
              <a:t>That I like.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DD7E23-E348-42C9-A3E7-5D6929DE25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960065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4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A90130-5FAE-462E-8A10-5FAD6394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&amp; namespaces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E8993-4F4D-43DD-AFB8-D65DB2F5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Username: </a:t>
            </a:r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@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kaustavdm</a:t>
            </a:r>
            <a:r>
              <a:rPr lang="en-US" sz="24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matrix.org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Room alias: </a:t>
            </a:r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#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matrix-dev</a:t>
            </a:r>
            <a:r>
              <a:rPr lang="en-US" sz="24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matrix.org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Room internal ID: </a:t>
            </a:r>
            <a:r>
              <a:rPr lang="en-IN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!</a:t>
            </a:r>
            <a:r>
              <a:rPr lang="en-IN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jxlRxnrZCsjpjDubDX</a:t>
            </a:r>
            <a:r>
              <a:rPr lang="en-IN" sz="24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IN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matrix.org</a:t>
            </a:r>
            <a:endParaRPr lang="en-IN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ea typeface="Fira Code" panose="020B0809050000020004" pitchFamily="49" charset="0"/>
              </a:rPr>
              <a:t>Event namespace: </a:t>
            </a:r>
          </a:p>
          <a:p>
            <a:pPr lvl="1">
              <a:lnSpc>
                <a:spcPct val="150000"/>
              </a:lnSpc>
            </a:pPr>
            <a:r>
              <a:rPr lang="en-IN" sz="20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</a:t>
            </a:r>
            <a:r>
              <a:rPr lang="en-IN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.text</a:t>
            </a:r>
            <a:endParaRPr lang="en-IN" sz="2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</a:t>
            </a:r>
            <a:r>
              <a:rPr lang="en-IN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.room.create</a:t>
            </a:r>
            <a:endParaRPr lang="en-IN" sz="2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com.example</a:t>
            </a:r>
            <a:r>
              <a:rPr lang="en-IN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.custom_event</a:t>
            </a:r>
            <a:endParaRPr lang="en-IN" sz="20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23B3C2-927F-4DFB-8F96-11DFCC2F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ecosystem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FAA615-7955-4A93-AA1E-D74587F47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standard – The Specification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F60CE7C-98FF-4734-AC6C-230690075D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417436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4DFCE7-6B9E-4AF0-9F31-5C303D97B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Implementation &amp; ecosystem</a:t>
            </a:r>
            <a:endParaRPr lang="en-IN" dirty="0"/>
          </a:p>
        </p:txBody>
      </p:sp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96852767-29DC-4143-A0CB-7DEDDEDCA2F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4129880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72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402</TotalTime>
  <Words>596</Words>
  <Application>Microsoft Office PowerPoint</Application>
  <PresentationFormat>Widescreen</PresentationFormat>
  <Paragraphs>143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Wingdings</vt:lpstr>
      <vt:lpstr>Office Theme</vt:lpstr>
      <vt:lpstr>#about:matrix.org</vt:lpstr>
      <vt:lpstr>In this presentation</vt:lpstr>
      <vt:lpstr>Decentralized</vt:lpstr>
      <vt:lpstr>We can decentralize enough</vt:lpstr>
      <vt:lpstr>About</vt:lpstr>
      <vt:lpstr>Use case scenarios</vt:lpstr>
      <vt:lpstr>Key features*</vt:lpstr>
      <vt:lpstr>IDs &amp; namespaces</vt:lpstr>
      <vt:lpstr>Matrix ecosystem</vt:lpstr>
      <vt:lpstr>Let’s focus on</vt:lpstr>
      <vt:lpstr>Client-Server API  [Key features]</vt:lpstr>
      <vt:lpstr>Matrix JavaScript SDK</vt:lpstr>
      <vt:lpstr>Using Matrix JS SDK [happy path]</vt:lpstr>
      <vt:lpstr>Next steps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 with Matrix</dc:title>
  <dc:creator>Kaustav Das Modak</dc:creator>
  <cp:lastModifiedBy>Kaustav Das Modak</cp:lastModifiedBy>
  <cp:revision>2</cp:revision>
  <dcterms:created xsi:type="dcterms:W3CDTF">2020-11-10T09:28:41Z</dcterms:created>
  <dcterms:modified xsi:type="dcterms:W3CDTF">2020-11-10T18:00:14Z</dcterms:modified>
</cp:coreProperties>
</file>