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  <p:sldId id="271" r:id="rId10"/>
    <p:sldId id="265" r:id="rId11"/>
    <p:sldId id="273" r:id="rId12"/>
    <p:sldId id="278" r:id="rId13"/>
    <p:sldId id="274" r:id="rId14"/>
    <p:sldId id="275" r:id="rId15"/>
    <p:sldId id="277" r:id="rId16"/>
    <p:sldId id="272" r:id="rId17"/>
    <p:sldId id="279" r:id="rId18"/>
    <p:sldId id="280" r:id="rId19"/>
    <p:sldId id="282" r:id="rId20"/>
    <p:sldId id="281" r:id="rId21"/>
    <p:sldId id="267" r:id="rId22"/>
    <p:sldId id="268" r:id="rId23"/>
    <p:sldId id="269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702-241A-4D19-8E77-56440CF9D59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0069-CB91-4B99-AF60-2645586F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9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702-241A-4D19-8E77-56440CF9D59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0069-CB91-4B99-AF60-2645586F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7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702-241A-4D19-8E77-56440CF9D59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0069-CB91-4B99-AF60-2645586F8EF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625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702-241A-4D19-8E77-56440CF9D59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0069-CB91-4B99-AF60-2645586F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64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702-241A-4D19-8E77-56440CF9D59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0069-CB91-4B99-AF60-2645586F8E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5806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702-241A-4D19-8E77-56440CF9D59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0069-CB91-4B99-AF60-2645586F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32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702-241A-4D19-8E77-56440CF9D59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0069-CB91-4B99-AF60-2645586F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79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702-241A-4D19-8E77-56440CF9D59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0069-CB91-4B99-AF60-2645586F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2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702-241A-4D19-8E77-56440CF9D59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0069-CB91-4B99-AF60-2645586F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0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702-241A-4D19-8E77-56440CF9D59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0069-CB91-4B99-AF60-2645586F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702-241A-4D19-8E77-56440CF9D59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0069-CB91-4B99-AF60-2645586F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702-241A-4D19-8E77-56440CF9D59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0069-CB91-4B99-AF60-2645586F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8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702-241A-4D19-8E77-56440CF9D59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0069-CB91-4B99-AF60-2645586F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6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702-241A-4D19-8E77-56440CF9D59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0069-CB91-4B99-AF60-2645586F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1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702-241A-4D19-8E77-56440CF9D59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0069-CB91-4B99-AF60-2645586F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7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B702-241A-4D19-8E77-56440CF9D59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0069-CB91-4B99-AF60-2645586F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2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9B702-241A-4D19-8E77-56440CF9D59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100069-CB91-4B99-AF60-2645586F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4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1166" cy="5123543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</a:t>
            </a:r>
            <a:r>
              <a:rPr lang="en-US" dirty="0" smtClean="0"/>
              <a:t>			</a:t>
            </a:r>
            <a:r>
              <a:rPr lang="en-US" sz="6000" b="1" dirty="0" smtClean="0"/>
              <a:t>Welcome</a:t>
            </a:r>
            <a:br>
              <a:rPr lang="en-US" sz="6000" b="1" dirty="0" smtClean="0"/>
            </a:br>
            <a:r>
              <a:rPr lang="en-US" sz="6000" b="1" dirty="0"/>
              <a:t/>
            </a:r>
            <a:br>
              <a:rPr lang="en-US" sz="6000" b="1" dirty="0"/>
            </a:br>
            <a:r>
              <a:rPr lang="en-US" dirty="0"/>
              <a:t>Presentation on Ecommerce(online shopping)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0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 </a:t>
            </a:r>
            <a:r>
              <a:rPr lang="en-US" dirty="0"/>
              <a:t> </a:t>
            </a:r>
            <a:r>
              <a:rPr lang="en-US" b="1" dirty="0"/>
              <a:t>Product Details Module</a:t>
            </a:r>
            <a:r>
              <a:rPr lang="en-US" dirty="0"/>
              <a:t> 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Product name</a:t>
            </a:r>
          </a:p>
          <a:p>
            <a:r>
              <a:rPr lang="en-US" b="1" dirty="0" smtClean="0"/>
              <a:t>Product description</a:t>
            </a:r>
          </a:p>
          <a:p>
            <a:r>
              <a:rPr lang="en-US" b="1" dirty="0" smtClean="0"/>
              <a:t>Product price</a:t>
            </a:r>
          </a:p>
          <a:p>
            <a:r>
              <a:rPr lang="en-US" b="1" dirty="0" smtClean="0"/>
              <a:t>Product image</a:t>
            </a:r>
          </a:p>
          <a:p>
            <a:r>
              <a:rPr lang="en-US" b="1" dirty="0" smtClean="0"/>
              <a:t>Product stock quantity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081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Product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027" y="2160588"/>
            <a:ext cx="714398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7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Shopping cart module 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Products in users shopping cart </a:t>
            </a:r>
          </a:p>
          <a:p>
            <a:r>
              <a:rPr lang="en-US" dirty="0"/>
              <a:t>Image </a:t>
            </a:r>
          </a:p>
          <a:p>
            <a:r>
              <a:rPr lang="en-US" dirty="0"/>
              <a:t>Price </a:t>
            </a:r>
          </a:p>
          <a:p>
            <a:r>
              <a:rPr lang="en-US" dirty="0"/>
              <a:t>Product quantity </a:t>
            </a:r>
          </a:p>
          <a:p>
            <a:r>
              <a:rPr lang="en-US" dirty="0"/>
              <a:t>Manipulating products quantity </a:t>
            </a:r>
          </a:p>
          <a:p>
            <a:r>
              <a:rPr lang="en-US" dirty="0"/>
              <a:t>Adding Shipping address 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33069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554480"/>
            <a:ext cx="8596312" cy="407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History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" y="1474470"/>
            <a:ext cx="9534797" cy="538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071" y="2160588"/>
            <a:ext cx="595789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9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704" y="1465943"/>
            <a:ext cx="8923467" cy="506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Delete Product As Admin Function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43094"/>
            <a:ext cx="8596312" cy="3716425"/>
          </a:xfrm>
        </p:spPr>
      </p:pic>
    </p:spTree>
    <p:extLst>
      <p:ext uri="{BB962C8B-B14F-4D97-AF65-F5344CB8AC3E}">
        <p14:creationId xmlns:p14="http://schemas.microsoft.com/office/powerpoint/2010/main" val="3487235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user as </a:t>
            </a:r>
            <a:r>
              <a:rPr lang="en-US" dirty="0"/>
              <a:t>a</a:t>
            </a:r>
            <a:r>
              <a:rPr lang="en-US" dirty="0" smtClean="0"/>
              <a:t>dmin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311585"/>
            <a:ext cx="8596312" cy="15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51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user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2160588"/>
            <a:ext cx="690370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8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Kaustubh Gawade</a:t>
            </a:r>
          </a:p>
          <a:p>
            <a:r>
              <a:rPr lang="en-US" dirty="0" smtClean="0"/>
              <a:t>Rohan Kulkarni</a:t>
            </a:r>
          </a:p>
          <a:p>
            <a:r>
              <a:rPr lang="en-US" dirty="0" smtClean="0"/>
              <a:t>Srushti Deshmukh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Order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2160588"/>
            <a:ext cx="690370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56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Ecommerce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Faster buying and selling procedures, as well as easy to find products.</a:t>
            </a:r>
          </a:p>
          <a:p>
            <a:r>
              <a:rPr lang="en-US" b="1" dirty="0" smtClean="0"/>
              <a:t>Buying and selling 24/7.</a:t>
            </a:r>
          </a:p>
          <a:p>
            <a:r>
              <a:rPr lang="en-US" b="1" dirty="0" smtClean="0"/>
              <a:t>More reach to customers.</a:t>
            </a:r>
          </a:p>
          <a:p>
            <a:r>
              <a:rPr lang="en-US" b="1" dirty="0" smtClean="0"/>
              <a:t> Easy to start and manage a business.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288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Ecommerce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Unable to examine products personally.</a:t>
            </a:r>
          </a:p>
          <a:p>
            <a:r>
              <a:rPr lang="en-US" dirty="0" smtClean="0"/>
              <a:t>Not everyone is connected to the internet.</a:t>
            </a:r>
          </a:p>
          <a:p>
            <a:r>
              <a:rPr lang="en-US" dirty="0" smtClean="0"/>
              <a:t>There is a possibility of credit card number theft.</a:t>
            </a:r>
          </a:p>
          <a:p>
            <a:r>
              <a:rPr lang="en-US" dirty="0" smtClean="0"/>
              <a:t>Some mechanical failures can cause unpredictable effects on the total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9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We are thinking of some modifications and adding some advanced new </a:t>
            </a:r>
          </a:p>
          <a:p>
            <a:pPr marL="0" indent="0">
              <a:buNone/>
            </a:pPr>
            <a:r>
              <a:rPr lang="en-US" b="1" dirty="0" smtClean="0"/>
              <a:t>features in our system. Some of them are-</a:t>
            </a:r>
          </a:p>
          <a:p>
            <a:r>
              <a:rPr lang="en-US" b="1" dirty="0" smtClean="0"/>
              <a:t>  GUI modification(more user friendly)</a:t>
            </a:r>
          </a:p>
          <a:p>
            <a:r>
              <a:rPr lang="en-US" b="1" dirty="0" smtClean="0"/>
              <a:t>Users can sell their products also</a:t>
            </a:r>
          </a:p>
          <a:p>
            <a:r>
              <a:rPr lang="en-US" b="1" dirty="0" smtClean="0"/>
              <a:t>Users can login/signup using their social media accounts such as google, Facebook Instagram 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51760"/>
            <a:ext cx="8596668" cy="2457450"/>
          </a:xfrm>
        </p:spPr>
        <p:txBody>
          <a:bodyPr/>
          <a:lstStyle/>
          <a:p>
            <a:r>
              <a:rPr lang="en-US" dirty="0" smtClean="0"/>
              <a:t>                  </a:t>
            </a:r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982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Backend Technologies- spring boot</a:t>
            </a:r>
          </a:p>
          <a:p>
            <a:r>
              <a:rPr lang="en-US" dirty="0" smtClean="0"/>
              <a:t>Frontend Technologies-  Angular</a:t>
            </a:r>
            <a:endParaRPr lang="en-US" dirty="0"/>
          </a:p>
          <a:p>
            <a:r>
              <a:rPr lang="en-US" dirty="0" smtClean="0"/>
              <a:t>Languages used-HTML,CSS,JAVA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3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Ecommerce?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Commonly known as electronic Marketing.</a:t>
            </a:r>
          </a:p>
          <a:p>
            <a:r>
              <a:rPr lang="en-US" b="1" dirty="0" smtClean="0"/>
              <a:t>It consists of buying and selling goods and services over an electronic systems such as internet and other computer network.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106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Our system is an ecommerce website from where people can buy products online.</a:t>
            </a:r>
          </a:p>
          <a:p>
            <a:endParaRPr lang="en-US" b="1" dirty="0"/>
          </a:p>
          <a:p>
            <a:r>
              <a:rPr lang="en-US" b="1" dirty="0" smtClean="0"/>
              <a:t>Admin monitors the activity of the users and check the transactions.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470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Home Page</a:t>
            </a:r>
            <a:r>
              <a:rPr lang="en-US" dirty="0"/>
              <a:t> </a:t>
            </a:r>
          </a:p>
          <a:p>
            <a:pPr fontAlgn="base"/>
            <a:r>
              <a:rPr lang="en-US" b="1" dirty="0"/>
              <a:t>Product Details </a:t>
            </a:r>
            <a:r>
              <a:rPr lang="en-US" b="1" dirty="0" smtClean="0"/>
              <a:t>Page</a:t>
            </a:r>
            <a:r>
              <a:rPr lang="en-US" dirty="0"/>
              <a:t> </a:t>
            </a:r>
          </a:p>
          <a:p>
            <a:pPr fontAlgn="base"/>
            <a:r>
              <a:rPr lang="en-US" b="1" dirty="0"/>
              <a:t>Shipping Address Form</a:t>
            </a:r>
            <a:r>
              <a:rPr lang="en-US" dirty="0"/>
              <a:t>  </a:t>
            </a:r>
          </a:p>
          <a:p>
            <a:pPr fontAlgn="base"/>
            <a:r>
              <a:rPr lang="en-US" b="1" dirty="0"/>
              <a:t>Orders Page </a:t>
            </a:r>
            <a:r>
              <a:rPr lang="en-US" dirty="0"/>
              <a:t> </a:t>
            </a:r>
          </a:p>
          <a:p>
            <a:pPr fontAlgn="base"/>
            <a:r>
              <a:rPr lang="en-US" b="1" dirty="0"/>
              <a:t>Cart </a:t>
            </a:r>
            <a:r>
              <a:rPr lang="en-US" b="1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896" y="1572731"/>
            <a:ext cx="6758608" cy="50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6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Home page </a:t>
            </a:r>
            <a:r>
              <a:rPr lang="en-US" sz="2600" b="1" dirty="0"/>
              <a:t>Module</a:t>
            </a:r>
            <a:r>
              <a:rPr lang="en-US" sz="2600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830"/>
            <a:ext cx="10515600" cy="444137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Header </a:t>
            </a:r>
            <a:r>
              <a:rPr lang="en-US" dirty="0" smtClean="0"/>
              <a:t>– User, Shopping cart, orders, Search </a:t>
            </a:r>
            <a:r>
              <a:rPr lang="en-US" dirty="0"/>
              <a:t>products by name </a:t>
            </a:r>
            <a:r>
              <a:rPr lang="en-US" dirty="0" smtClean="0"/>
              <a:t>on </a:t>
            </a:r>
            <a:r>
              <a:rPr lang="en-US" dirty="0" smtClean="0"/>
              <a:t>homepage</a:t>
            </a:r>
            <a:r>
              <a:rPr lang="en-US" dirty="0"/>
              <a:t>. </a:t>
            </a:r>
            <a:endParaRPr lang="en-US" dirty="0" smtClean="0"/>
          </a:p>
          <a:p>
            <a:pPr fontAlgn="base"/>
            <a:r>
              <a:rPr lang="en-US" dirty="0" smtClean="0"/>
              <a:t>All the products which are saved in Database.</a:t>
            </a:r>
          </a:p>
          <a:p>
            <a:pPr fontAlgn="base"/>
            <a:r>
              <a:rPr lang="en-US" dirty="0" smtClean="0"/>
              <a:t>We can add product in cart from the home page .</a:t>
            </a:r>
          </a:p>
          <a:p>
            <a:pPr fontAlgn="base"/>
            <a:r>
              <a:rPr lang="en-US" dirty="0" smtClean="0"/>
              <a:t>Also, We can </a:t>
            </a:r>
            <a:r>
              <a:rPr lang="en-US" dirty="0" smtClean="0"/>
              <a:t>go to product details to see its specifications.</a:t>
            </a:r>
            <a:r>
              <a:rPr lang="en-US" dirty="0" smtClean="0"/>
              <a:t> 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198" y="2160588"/>
            <a:ext cx="765164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2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</TotalTime>
  <Words>366</Words>
  <Application>Microsoft Office PowerPoint</Application>
  <PresentationFormat>Widescreen</PresentationFormat>
  <Paragraphs>69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Facet</vt:lpstr>
      <vt:lpstr>                   Welcome  Presentation on Ecommerce(online shopping)                          </vt:lpstr>
      <vt:lpstr>Group Members</vt:lpstr>
      <vt:lpstr>Technology used</vt:lpstr>
      <vt:lpstr>What is Ecommerce? </vt:lpstr>
      <vt:lpstr>Our system</vt:lpstr>
      <vt:lpstr>Features</vt:lpstr>
      <vt:lpstr>Entity Relationship Diagram</vt:lpstr>
      <vt:lpstr>Home page Module </vt:lpstr>
      <vt:lpstr>Homepage</vt:lpstr>
      <vt:lpstr>  Product Details Module </vt:lpstr>
      <vt:lpstr>Single Product page</vt:lpstr>
      <vt:lpstr>Shopping cart module  </vt:lpstr>
      <vt:lpstr>Cart page</vt:lpstr>
      <vt:lpstr>Order History page</vt:lpstr>
      <vt:lpstr>User</vt:lpstr>
      <vt:lpstr>Admin panel</vt:lpstr>
      <vt:lpstr>Delete Product As Admin Function</vt:lpstr>
      <vt:lpstr>Delete user as admin function</vt:lpstr>
      <vt:lpstr>Add new user</vt:lpstr>
      <vt:lpstr>Place Order</vt:lpstr>
      <vt:lpstr>Advantages of Ecommerce</vt:lpstr>
      <vt:lpstr>Disadvantages of Ecommerce</vt:lpstr>
      <vt:lpstr>Future plan</vt:lpstr>
      <vt:lpstr>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Srushti Deshmukh</dc:creator>
  <cp:lastModifiedBy>Srushti Deshmukh</cp:lastModifiedBy>
  <cp:revision>21</cp:revision>
  <dcterms:created xsi:type="dcterms:W3CDTF">2023-02-09T10:27:13Z</dcterms:created>
  <dcterms:modified xsi:type="dcterms:W3CDTF">2023-02-10T05:28:42Z</dcterms:modified>
</cp:coreProperties>
</file>