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46FA8-F5AB-47B8-95E4-2587F4492FEF}"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3458-1180-44FD-812B-6F193ED069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46FA8-F5AB-47B8-95E4-2587F4492FEF}" type="datetimeFigureOut">
              <a:rPr lang="en-US" smtClean="0"/>
              <a:pPr/>
              <a:t>10/17/2020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3458-1180-44FD-812B-6F193ED069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85794"/>
            <a:ext cx="8715436" cy="2714644"/>
          </a:xfrm>
        </p:spPr>
        <p:txBody>
          <a:bodyPr anchor="t">
            <a:noAutofit/>
          </a:bodyPr>
          <a:lstStyle/>
          <a:p>
            <a:r>
              <a:rPr lang="en-US" sz="2400" b="1" dirty="0" smtClean="0"/>
              <a:t>Problem Statement</a:t>
            </a:r>
            <a:r>
              <a:rPr lang="en-US" sz="2000" b="1" dirty="0" smtClean="0"/>
              <a:t/>
            </a:r>
            <a:br>
              <a:rPr lang="en-US" sz="2000" b="1" dirty="0" smtClean="0"/>
            </a:br>
            <a:r>
              <a:rPr lang="en-US" sz="2000" b="1" u="sng" dirty="0" smtClean="0"/>
              <a:t/>
            </a:r>
            <a:br>
              <a:rPr lang="en-US" sz="2000" b="1" u="sng" dirty="0" smtClean="0"/>
            </a:br>
            <a:r>
              <a:rPr lang="en-US" sz="2000" dirty="0" smtClean="0"/>
              <a:t>There are a lot of online journals that publish mysterious happenings around the globe (for e.g. ‘</a:t>
            </a:r>
            <a:r>
              <a:rPr lang="en-US" sz="2000" i="1" dirty="0" smtClean="0"/>
              <a:t>Secret of the </a:t>
            </a:r>
            <a:r>
              <a:rPr lang="en-US" sz="2000" i="1" dirty="0" err="1" smtClean="0"/>
              <a:t>Nazca</a:t>
            </a:r>
            <a:r>
              <a:rPr lang="en-US" sz="2000" i="1" dirty="0" smtClean="0"/>
              <a:t> lines’</a:t>
            </a:r>
            <a:r>
              <a:rPr lang="en-US" sz="2000" dirty="0" smtClean="0"/>
              <a:t>), couple of them being </a:t>
            </a:r>
            <a:r>
              <a:rPr lang="en-US" sz="2000" i="1" dirty="0" smtClean="0"/>
              <a:t>livescience.com</a:t>
            </a:r>
            <a:r>
              <a:rPr lang="en-US" sz="2000" dirty="0" smtClean="0"/>
              <a:t> &amp; </a:t>
            </a:r>
            <a:r>
              <a:rPr lang="en-US" sz="2000" i="1" dirty="0" smtClean="0"/>
              <a:t>boredpanda.com. </a:t>
            </a:r>
            <a:r>
              <a:rPr lang="en-US" sz="2000" dirty="0" smtClean="0"/>
              <a:t>But there exists no website that exclusively publishes such happenings. A research (source attached in Appendix) shows that 20% of world readers love reading ‘mystery’ genre, letting their brains think beyond the what is perceived in day-to-day life. But such audience, in free time, on </a:t>
            </a:r>
            <a:r>
              <a:rPr lang="en-US" sz="2000" dirty="0" err="1" smtClean="0"/>
              <a:t>googling</a:t>
            </a:r>
            <a:r>
              <a:rPr lang="en-US" sz="2000" dirty="0" smtClean="0"/>
              <a:t> finds no platform that is solely dedicated to the ‘mystery’ genre.  </a:t>
            </a:r>
            <a:r>
              <a:rPr lang="en-US" sz="2000" i="1" dirty="0" smtClean="0"/>
              <a:t/>
            </a:r>
            <a:br>
              <a:rPr lang="en-US" sz="2000" i="1" dirty="0" smtClean="0"/>
            </a:br>
            <a:r>
              <a:rPr lang="en-US" sz="2000" i="1" dirty="0" smtClean="0"/>
              <a:t>____________________________________________________________</a:t>
            </a:r>
            <a:endParaRPr lang="en-US" sz="2000" b="1" i="1" u="sng" dirty="0"/>
          </a:p>
        </p:txBody>
      </p:sp>
      <p:sp>
        <p:nvSpPr>
          <p:cNvPr id="3" name="Subtitle 2"/>
          <p:cNvSpPr>
            <a:spLocks noGrp="1"/>
          </p:cNvSpPr>
          <p:nvPr>
            <p:ph type="subTitle" idx="1"/>
          </p:nvPr>
        </p:nvSpPr>
        <p:spPr>
          <a:xfrm>
            <a:off x="500034" y="4071942"/>
            <a:ext cx="8358246" cy="1752600"/>
          </a:xfrm>
        </p:spPr>
        <p:txBody>
          <a:bodyPr>
            <a:noAutofit/>
          </a:bodyPr>
          <a:lstStyle/>
          <a:p>
            <a:r>
              <a:rPr lang="en-US" sz="2000" b="1" dirty="0" smtClean="0">
                <a:solidFill>
                  <a:schemeClr val="tx1"/>
                </a:solidFill>
              </a:rPr>
              <a:t>Name of the idea</a:t>
            </a:r>
            <a:r>
              <a:rPr lang="en-US" sz="2000" dirty="0" smtClean="0">
                <a:solidFill>
                  <a:schemeClr val="tx1"/>
                </a:solidFill>
              </a:rPr>
              <a:t>: </a:t>
            </a:r>
            <a:r>
              <a:rPr lang="en-US" sz="2000" dirty="0" smtClean="0">
                <a:solidFill>
                  <a:schemeClr val="tx1"/>
                </a:solidFill>
              </a:rPr>
              <a:t>bizarre.com (online </a:t>
            </a:r>
            <a:r>
              <a:rPr lang="en-US" sz="2000" dirty="0" smtClean="0">
                <a:solidFill>
                  <a:schemeClr val="tx1"/>
                </a:solidFill>
              </a:rPr>
              <a:t>platform)</a:t>
            </a:r>
          </a:p>
          <a:p>
            <a:r>
              <a:rPr lang="en-US" sz="2000" b="1" dirty="0" smtClean="0">
                <a:solidFill>
                  <a:schemeClr val="tx1"/>
                </a:solidFill>
              </a:rPr>
              <a:t>Name of the team</a:t>
            </a:r>
            <a:r>
              <a:rPr lang="en-US" sz="2000" dirty="0" smtClean="0">
                <a:solidFill>
                  <a:schemeClr val="tx1"/>
                </a:solidFill>
              </a:rPr>
              <a:t>: </a:t>
            </a:r>
            <a:r>
              <a:rPr lang="en-US" sz="2000" dirty="0" err="1" smtClean="0">
                <a:solidFill>
                  <a:schemeClr val="tx1"/>
                </a:solidFill>
              </a:rPr>
              <a:t>Creedorians</a:t>
            </a:r>
            <a:endParaRPr lang="en-US" sz="2000" dirty="0" smtClean="0">
              <a:solidFill>
                <a:schemeClr val="tx1"/>
              </a:solidFill>
            </a:endParaRPr>
          </a:p>
          <a:p>
            <a:r>
              <a:rPr lang="en-US" sz="2000" b="1" dirty="0" smtClean="0">
                <a:solidFill>
                  <a:schemeClr val="tx1"/>
                </a:solidFill>
              </a:rPr>
              <a:t>Team leader LinkedIn</a:t>
            </a:r>
            <a:r>
              <a:rPr lang="en-US" sz="2000" dirty="0" smtClean="0">
                <a:solidFill>
                  <a:schemeClr val="tx1"/>
                </a:solidFill>
              </a:rPr>
              <a:t>: </a:t>
            </a:r>
            <a:r>
              <a:rPr lang="en-US" sz="2000" dirty="0" err="1" smtClean="0">
                <a:solidFill>
                  <a:schemeClr val="tx1"/>
                </a:solidFill>
              </a:rPr>
              <a:t>Alankrit</a:t>
            </a:r>
            <a:r>
              <a:rPr lang="en-US" sz="2000" dirty="0" smtClean="0">
                <a:solidFill>
                  <a:schemeClr val="tx1"/>
                </a:solidFill>
              </a:rPr>
              <a:t> </a:t>
            </a:r>
            <a:r>
              <a:rPr lang="en-US" sz="2000" dirty="0" err="1" smtClean="0">
                <a:solidFill>
                  <a:schemeClr val="tx1"/>
                </a:solidFill>
              </a:rPr>
              <a:t>Srivastava</a:t>
            </a:r>
            <a:endParaRPr lang="en-US" sz="2000" dirty="0" smtClean="0">
              <a:solidFill>
                <a:schemeClr val="tx1"/>
              </a:solidFill>
            </a:endParaRPr>
          </a:p>
          <a:p>
            <a:r>
              <a:rPr lang="en-US" sz="2000" b="1" dirty="0" smtClean="0">
                <a:solidFill>
                  <a:schemeClr val="tx1"/>
                </a:solidFill>
              </a:rPr>
              <a:t>Team leader </a:t>
            </a:r>
            <a:r>
              <a:rPr lang="en-US" sz="2000" b="1" dirty="0" err="1" smtClean="0">
                <a:solidFill>
                  <a:schemeClr val="tx1"/>
                </a:solidFill>
              </a:rPr>
              <a:t>Github</a:t>
            </a:r>
            <a:r>
              <a:rPr lang="en-US" sz="2000" dirty="0" smtClean="0">
                <a:solidFill>
                  <a:schemeClr val="tx1"/>
                </a:solidFill>
              </a:rPr>
              <a:t>: </a:t>
            </a:r>
            <a:r>
              <a:rPr lang="en-US" sz="2000" dirty="0" err="1" smtClean="0">
                <a:solidFill>
                  <a:schemeClr val="tx1"/>
                </a:solidFill>
              </a:rPr>
              <a:t>Kaustubh</a:t>
            </a:r>
            <a:r>
              <a:rPr lang="en-US" sz="2000" dirty="0" smtClean="0">
                <a:solidFill>
                  <a:schemeClr val="tx1"/>
                </a:solidFill>
              </a:rPr>
              <a:t> </a:t>
            </a:r>
            <a:r>
              <a:rPr lang="en-US" sz="2000" dirty="0" err="1" smtClean="0">
                <a:solidFill>
                  <a:schemeClr val="tx1"/>
                </a:solidFill>
              </a:rPr>
              <a:t>Srivastava</a:t>
            </a:r>
            <a:endParaRPr lang="en-US" sz="2000" dirty="0" smtClean="0">
              <a:solidFill>
                <a:schemeClr val="tx1"/>
              </a:solidFill>
            </a:endParaRPr>
          </a:p>
          <a:p>
            <a:r>
              <a:rPr lang="en-US" sz="2000" dirty="0" smtClean="0">
                <a:solidFill>
                  <a:schemeClr val="tx1"/>
                </a:solidFill>
              </a:rPr>
              <a:t>__________________________________________________________</a:t>
            </a:r>
            <a:endParaRPr lang="en-US"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357166"/>
            <a:ext cx="8229600" cy="725470"/>
          </a:xfrm>
        </p:spPr>
        <p:txBody>
          <a:bodyPr anchor="t">
            <a:normAutofit/>
          </a:bodyPr>
          <a:lstStyle/>
          <a:p>
            <a:r>
              <a:rPr lang="en-US" sz="2800" b="1" dirty="0" smtClean="0"/>
              <a:t>Solution</a:t>
            </a:r>
            <a:endParaRPr lang="en-US" sz="2800" b="1" dirty="0"/>
          </a:p>
        </p:txBody>
      </p:sp>
      <p:sp>
        <p:nvSpPr>
          <p:cNvPr id="3" name="Content Placeholder 2"/>
          <p:cNvSpPr>
            <a:spLocks noGrp="1"/>
          </p:cNvSpPr>
          <p:nvPr>
            <p:ph idx="1"/>
          </p:nvPr>
        </p:nvSpPr>
        <p:spPr>
          <a:xfrm>
            <a:off x="428596" y="1285860"/>
            <a:ext cx="8229600" cy="2828932"/>
          </a:xfrm>
        </p:spPr>
        <p:txBody>
          <a:bodyPr>
            <a:normAutofit/>
          </a:bodyPr>
          <a:lstStyle/>
          <a:p>
            <a:pPr>
              <a:buNone/>
            </a:pPr>
            <a:r>
              <a:rPr lang="en-US" sz="2400" b="1" dirty="0" smtClean="0"/>
              <a:t>Steps</a:t>
            </a:r>
          </a:p>
          <a:p>
            <a:r>
              <a:rPr lang="en-US" sz="2000" dirty="0" smtClean="0"/>
              <a:t>Creating a front-end along with a newsletter subscription feature, using HTML, CSS and </a:t>
            </a:r>
            <a:r>
              <a:rPr lang="en-US" sz="2000" dirty="0" err="1" smtClean="0"/>
              <a:t>Javascript</a:t>
            </a:r>
            <a:r>
              <a:rPr lang="en-US" sz="2000" dirty="0"/>
              <a:t>.</a:t>
            </a:r>
            <a:endParaRPr lang="en-US" sz="2000" dirty="0" smtClean="0"/>
          </a:p>
          <a:p>
            <a:r>
              <a:rPr lang="en-US" sz="2000" dirty="0" smtClean="0"/>
              <a:t>Backend implementation using PHP/</a:t>
            </a:r>
            <a:r>
              <a:rPr lang="en-US" sz="2000" dirty="0" err="1" smtClean="0"/>
              <a:t>Django</a:t>
            </a:r>
            <a:r>
              <a:rPr lang="en-US" sz="2000" dirty="0" smtClean="0"/>
              <a:t>, for accepting and storing emails of newsletter subscribers.</a:t>
            </a:r>
          </a:p>
          <a:p>
            <a:r>
              <a:rPr lang="en-US" sz="2000" dirty="0" smtClean="0"/>
              <a:t>Using online service </a:t>
            </a:r>
            <a:r>
              <a:rPr lang="en-US" sz="2000" dirty="0" smtClean="0"/>
              <a:t>Saleshandy.com to </a:t>
            </a:r>
            <a:r>
              <a:rPr lang="en-US" sz="2000" dirty="0" smtClean="0"/>
              <a:t>send email </a:t>
            </a:r>
            <a:r>
              <a:rPr lang="en-US" sz="2000" dirty="0" smtClean="0"/>
              <a:t>updates to subscribers </a:t>
            </a:r>
            <a:r>
              <a:rPr lang="en-US" sz="2000" dirty="0" smtClean="0"/>
              <a:t>all-at-once.</a:t>
            </a:r>
            <a:endParaRPr lang="en-US" sz="2000" dirty="0"/>
          </a:p>
        </p:txBody>
      </p:sp>
      <p:sp>
        <p:nvSpPr>
          <p:cNvPr id="4" name="Rectangle 3"/>
          <p:cNvSpPr/>
          <p:nvPr/>
        </p:nvSpPr>
        <p:spPr>
          <a:xfrm>
            <a:off x="428596" y="4286256"/>
            <a:ext cx="8429684" cy="1384995"/>
          </a:xfrm>
          <a:prstGeom prst="rect">
            <a:avLst/>
          </a:prstGeom>
        </p:spPr>
        <p:txBody>
          <a:bodyPr wrap="square">
            <a:spAutoFit/>
          </a:bodyPr>
          <a:lstStyle/>
          <a:p>
            <a:r>
              <a:rPr lang="en-US" sz="2400" b="1" dirty="0" smtClean="0"/>
              <a:t>USP</a:t>
            </a:r>
          </a:p>
          <a:p>
            <a:r>
              <a:rPr lang="en-US" sz="2000" dirty="0" smtClean="0"/>
              <a:t>Unlike online journals that give ‘some’ space to mystery genre, this product will be solely dedicated to mystery. Initial articles would include ‘Mystery of the Rothschild Family’, ‘Sudden decline of Maya Civilization’, ‘Secret of Area 51’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Appendix</a:t>
            </a:r>
            <a:r>
              <a:rPr lang="en-US" sz="2000" b="1" dirty="0" smtClean="0"/>
              <a:t/>
            </a:r>
            <a:br>
              <a:rPr lang="en-US" sz="2000" b="1" dirty="0" smtClean="0"/>
            </a:br>
            <a:r>
              <a:rPr lang="en-US" sz="2000" dirty="0" smtClean="0"/>
              <a:t>Consumer buying book </a:t>
            </a:r>
            <a:r>
              <a:rPr lang="en-US" sz="2000" dirty="0" smtClean="0"/>
              <a:t>report (</a:t>
            </a:r>
            <a:r>
              <a:rPr lang="en-US" sz="2000" dirty="0" err="1" smtClean="0"/>
              <a:t>pdf</a:t>
            </a:r>
            <a:r>
              <a:rPr lang="en-US" sz="2000" dirty="0" smtClean="0"/>
              <a:t>)</a:t>
            </a:r>
            <a:endParaRPr lang="en-US" sz="2000" dirty="0"/>
          </a:p>
        </p:txBody>
      </p:sp>
      <p:graphicFrame>
        <p:nvGraphicFramePr>
          <p:cNvPr id="4" name="Content Placeholder 3"/>
          <p:cNvGraphicFramePr>
            <a:graphicFrameLocks noChangeAspect="1"/>
          </p:cNvGraphicFramePr>
          <p:nvPr>
            <p:ph idx="1"/>
          </p:nvPr>
        </p:nvGraphicFramePr>
        <p:xfrm>
          <a:off x="2823278" y="1600200"/>
          <a:ext cx="3497443" cy="4525963"/>
        </p:xfrm>
        <a:graphic>
          <a:graphicData uri="http://schemas.openxmlformats.org/presentationml/2006/ole">
            <p:oleObj spid="_x0000_s1026" name="Acrobat Document" r:id="rId3" imgW="4663844" imgH="6035563" progId="AcroExch.Document.11">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126</Words>
  <Application>Microsoft Office PowerPoint</Application>
  <PresentationFormat>On-screen Show (4:3)</PresentationFormat>
  <Paragraphs>14</Paragraphs>
  <Slides>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Office Theme</vt:lpstr>
      <vt:lpstr>Acrobat Document</vt:lpstr>
      <vt:lpstr>Problem Statement  There are a lot of online journals that publish mysterious happenings around the globe (for e.g. ‘Secret of the Nazca lines’), couple of them being livescience.com &amp; boredpanda.com. But there exists no website that exclusively publishes such happenings. A research (source attached in Appendix) shows that 20% of world readers love reading ‘mystery’ genre, letting their brains think beyond the what is perceived in day-to-day life. But such audience, in free time, on googling finds no platform that is solely dedicated to the ‘mystery’ genre.   ____________________________________________________________</vt:lpstr>
      <vt:lpstr>Solution</vt:lpstr>
      <vt:lpstr>Appendix Consumer buying book report (pdf)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project for creating a platform to publish mysterious findings around the world</dc:title>
  <dc:creator>Kaustubh</dc:creator>
  <cp:lastModifiedBy>Kaustubh</cp:lastModifiedBy>
  <cp:revision>9</cp:revision>
  <dcterms:created xsi:type="dcterms:W3CDTF">2020-10-17T16:44:57Z</dcterms:created>
  <dcterms:modified xsi:type="dcterms:W3CDTF">2020-10-17T18:12:34Z</dcterms:modified>
</cp:coreProperties>
</file>