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Zen Dots"/>
      <p:regular r:id="rId26"/>
    </p:embeddedFont>
    <p:embeddedFont>
      <p:font typeface="Anaheim"/>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54">
          <p15:clr>
            <a:srgbClr val="9AA0A6"/>
          </p15:clr>
        </p15:guide>
        <p15:guide id="2" orient="horz" pos="602">
          <p15:clr>
            <a:srgbClr val="9AA0A6"/>
          </p15:clr>
        </p15:guide>
        <p15:guide id="3" orient="horz" pos="340">
          <p15:clr>
            <a:srgbClr val="9AA0A6"/>
          </p15:clr>
        </p15:guide>
        <p15:guide id="4" pos="5306">
          <p15:clr>
            <a:srgbClr val="9AA0A6"/>
          </p15:clr>
        </p15:guide>
        <p15:guide id="5" orient="horz" pos="290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5DD6210-EEA2-4A69-80CA-244654381D07}">
  <a:tblStyle styleId="{45DD6210-EEA2-4A69-80CA-244654381D0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54"/>
        <p:guide pos="602" orient="horz"/>
        <p:guide pos="340" orient="horz"/>
        <p:guide pos="5306"/>
        <p:guide pos="290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ZenDots-regular.fntdata"/><Relationship Id="rId25" Type="http://schemas.openxmlformats.org/officeDocument/2006/relationships/slide" Target="slides/slide19.xml"/><Relationship Id="rId27" Type="http://schemas.openxmlformats.org/officeDocument/2006/relationships/font" Target="fonts/Anaheim-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3" name="Shape 1253"/>
        <p:cNvGrpSpPr/>
        <p:nvPr/>
      </p:nvGrpSpPr>
      <p:grpSpPr>
        <a:xfrm>
          <a:off x="0" y="0"/>
          <a:ext cx="0" cy="0"/>
          <a:chOff x="0" y="0"/>
          <a:chExt cx="0" cy="0"/>
        </a:xfrm>
      </p:grpSpPr>
      <p:sp>
        <p:nvSpPr>
          <p:cNvPr id="1254" name="Google Shape;12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55" name="Google Shape;12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8" name="Shape 1388"/>
        <p:cNvGrpSpPr/>
        <p:nvPr/>
      </p:nvGrpSpPr>
      <p:grpSpPr>
        <a:xfrm>
          <a:off x="0" y="0"/>
          <a:ext cx="0" cy="0"/>
          <a:chOff x="0" y="0"/>
          <a:chExt cx="0" cy="0"/>
        </a:xfrm>
      </p:grpSpPr>
      <p:sp>
        <p:nvSpPr>
          <p:cNvPr id="1389" name="Google Shape;1389;g2376c8ad3c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0" name="Google Shape;1390;g2376c8ad3c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4" name="Shape 1394"/>
        <p:cNvGrpSpPr/>
        <p:nvPr/>
      </p:nvGrpSpPr>
      <p:grpSpPr>
        <a:xfrm>
          <a:off x="0" y="0"/>
          <a:ext cx="0" cy="0"/>
          <a:chOff x="0" y="0"/>
          <a:chExt cx="0" cy="0"/>
        </a:xfrm>
      </p:grpSpPr>
      <p:sp>
        <p:nvSpPr>
          <p:cNvPr id="1395" name="Google Shape;1395;g2376c8ad3c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6" name="Google Shape;1396;g2376c8ad3c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0" name="Shape 1400"/>
        <p:cNvGrpSpPr/>
        <p:nvPr/>
      </p:nvGrpSpPr>
      <p:grpSpPr>
        <a:xfrm>
          <a:off x="0" y="0"/>
          <a:ext cx="0" cy="0"/>
          <a:chOff x="0" y="0"/>
          <a:chExt cx="0" cy="0"/>
        </a:xfrm>
      </p:grpSpPr>
      <p:sp>
        <p:nvSpPr>
          <p:cNvPr id="1401" name="Google Shape;1401;g2376c8ad3c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2" name="Google Shape;1402;g2376c8ad3c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6" name="Shape 1406"/>
        <p:cNvGrpSpPr/>
        <p:nvPr/>
      </p:nvGrpSpPr>
      <p:grpSpPr>
        <a:xfrm>
          <a:off x="0" y="0"/>
          <a:ext cx="0" cy="0"/>
          <a:chOff x="0" y="0"/>
          <a:chExt cx="0" cy="0"/>
        </a:xfrm>
      </p:grpSpPr>
      <p:sp>
        <p:nvSpPr>
          <p:cNvPr id="1407" name="Google Shape;1407;g238c0d69d5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8" name="Google Shape;1408;g238c0d69d5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3" name="Shape 1413"/>
        <p:cNvGrpSpPr/>
        <p:nvPr/>
      </p:nvGrpSpPr>
      <p:grpSpPr>
        <a:xfrm>
          <a:off x="0" y="0"/>
          <a:ext cx="0" cy="0"/>
          <a:chOff x="0" y="0"/>
          <a:chExt cx="0" cy="0"/>
        </a:xfrm>
      </p:grpSpPr>
      <p:sp>
        <p:nvSpPr>
          <p:cNvPr id="1414" name="Google Shape;1414;g238c0d69d5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5" name="Google Shape;1415;g238c0d69d5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8" name="Shape 1418"/>
        <p:cNvGrpSpPr/>
        <p:nvPr/>
      </p:nvGrpSpPr>
      <p:grpSpPr>
        <a:xfrm>
          <a:off x="0" y="0"/>
          <a:ext cx="0" cy="0"/>
          <a:chOff x="0" y="0"/>
          <a:chExt cx="0" cy="0"/>
        </a:xfrm>
      </p:grpSpPr>
      <p:sp>
        <p:nvSpPr>
          <p:cNvPr id="1419" name="Google Shape;1419;g238c0d69d5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0" name="Google Shape;1420;g238c0d69d5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3" name="Shape 1423"/>
        <p:cNvGrpSpPr/>
        <p:nvPr/>
      </p:nvGrpSpPr>
      <p:grpSpPr>
        <a:xfrm>
          <a:off x="0" y="0"/>
          <a:ext cx="0" cy="0"/>
          <a:chOff x="0" y="0"/>
          <a:chExt cx="0" cy="0"/>
        </a:xfrm>
      </p:grpSpPr>
      <p:sp>
        <p:nvSpPr>
          <p:cNvPr id="1424" name="Google Shape;1424;ge1d9017b4e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5" name="Google Shape;1425;ge1d9017b4e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5" name="Shape 1435"/>
        <p:cNvGrpSpPr/>
        <p:nvPr/>
      </p:nvGrpSpPr>
      <p:grpSpPr>
        <a:xfrm>
          <a:off x="0" y="0"/>
          <a:ext cx="0" cy="0"/>
          <a:chOff x="0" y="0"/>
          <a:chExt cx="0" cy="0"/>
        </a:xfrm>
      </p:grpSpPr>
      <p:sp>
        <p:nvSpPr>
          <p:cNvPr id="1436" name="Google Shape;1436;ge129d2a63f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7" name="Google Shape;1437;ge129d2a63f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1" name="Shape 1441"/>
        <p:cNvGrpSpPr/>
        <p:nvPr/>
      </p:nvGrpSpPr>
      <p:grpSpPr>
        <a:xfrm>
          <a:off x="0" y="0"/>
          <a:ext cx="0" cy="0"/>
          <a:chOff x="0" y="0"/>
          <a:chExt cx="0" cy="0"/>
        </a:xfrm>
      </p:grpSpPr>
      <p:sp>
        <p:nvSpPr>
          <p:cNvPr id="1442" name="Google Shape;1442;ge1d9017b4e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3" name="Google Shape;1443;ge1d9017b4e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2" name="Shape 1452"/>
        <p:cNvGrpSpPr/>
        <p:nvPr/>
      </p:nvGrpSpPr>
      <p:grpSpPr>
        <a:xfrm>
          <a:off x="0" y="0"/>
          <a:ext cx="0" cy="0"/>
          <a:chOff x="0" y="0"/>
          <a:chExt cx="0" cy="0"/>
        </a:xfrm>
      </p:grpSpPr>
      <p:sp>
        <p:nvSpPr>
          <p:cNvPr id="1453" name="Google Shape;1453;g238c0d69d5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4" name="Google Shape;1454;g238c0d69d5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9" name="Shape 1259"/>
        <p:cNvGrpSpPr/>
        <p:nvPr/>
      </p:nvGrpSpPr>
      <p:grpSpPr>
        <a:xfrm>
          <a:off x="0" y="0"/>
          <a:ext cx="0" cy="0"/>
          <a:chOff x="0" y="0"/>
          <a:chExt cx="0" cy="0"/>
        </a:xfrm>
      </p:grpSpPr>
      <p:sp>
        <p:nvSpPr>
          <p:cNvPr id="1260" name="Google Shape;1260;ge1d9017b4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1" name="Google Shape;1261;ge1d9017b4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2" name="Shape 1312"/>
        <p:cNvGrpSpPr/>
        <p:nvPr/>
      </p:nvGrpSpPr>
      <p:grpSpPr>
        <a:xfrm>
          <a:off x="0" y="0"/>
          <a:ext cx="0" cy="0"/>
          <a:chOff x="0" y="0"/>
          <a:chExt cx="0" cy="0"/>
        </a:xfrm>
      </p:grpSpPr>
      <p:sp>
        <p:nvSpPr>
          <p:cNvPr id="1313" name="Google Shape;1313;ge1d9017b4e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4" name="Google Shape;1314;ge1d9017b4e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4" name="Shape 1324"/>
        <p:cNvGrpSpPr/>
        <p:nvPr/>
      </p:nvGrpSpPr>
      <p:grpSpPr>
        <a:xfrm>
          <a:off x="0" y="0"/>
          <a:ext cx="0" cy="0"/>
          <a:chOff x="0" y="0"/>
          <a:chExt cx="0" cy="0"/>
        </a:xfrm>
      </p:grpSpPr>
      <p:sp>
        <p:nvSpPr>
          <p:cNvPr id="1325" name="Google Shape;1325;ge1d9017b4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6" name="Google Shape;1326;ge1d9017b4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1" name="Shape 1331"/>
        <p:cNvGrpSpPr/>
        <p:nvPr/>
      </p:nvGrpSpPr>
      <p:grpSpPr>
        <a:xfrm>
          <a:off x="0" y="0"/>
          <a:ext cx="0" cy="0"/>
          <a:chOff x="0" y="0"/>
          <a:chExt cx="0" cy="0"/>
        </a:xfrm>
      </p:grpSpPr>
      <p:sp>
        <p:nvSpPr>
          <p:cNvPr id="1332" name="Google Shape;1332;ge129d2a63f_0_30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3" name="Google Shape;1333;ge129d2a63f_0_3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8" name="Shape 1338"/>
        <p:cNvGrpSpPr/>
        <p:nvPr/>
      </p:nvGrpSpPr>
      <p:grpSpPr>
        <a:xfrm>
          <a:off x="0" y="0"/>
          <a:ext cx="0" cy="0"/>
          <a:chOff x="0" y="0"/>
          <a:chExt cx="0" cy="0"/>
        </a:xfrm>
      </p:grpSpPr>
      <p:sp>
        <p:nvSpPr>
          <p:cNvPr id="1339" name="Google Shape;1339;ge0d68fe5e7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0" name="Google Shape;1340;ge0d68fe5e7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5" name="Shape 1355"/>
        <p:cNvGrpSpPr/>
        <p:nvPr/>
      </p:nvGrpSpPr>
      <p:grpSpPr>
        <a:xfrm>
          <a:off x="0" y="0"/>
          <a:ext cx="0" cy="0"/>
          <a:chOff x="0" y="0"/>
          <a:chExt cx="0" cy="0"/>
        </a:xfrm>
      </p:grpSpPr>
      <p:sp>
        <p:nvSpPr>
          <p:cNvPr id="1356" name="Google Shape;1356;ge0d68fe5e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7" name="Google Shape;1357;ge0d68fe5e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5" name="Shape 1375"/>
        <p:cNvGrpSpPr/>
        <p:nvPr/>
      </p:nvGrpSpPr>
      <p:grpSpPr>
        <a:xfrm>
          <a:off x="0" y="0"/>
          <a:ext cx="0" cy="0"/>
          <a:chOff x="0" y="0"/>
          <a:chExt cx="0" cy="0"/>
        </a:xfrm>
      </p:grpSpPr>
      <p:sp>
        <p:nvSpPr>
          <p:cNvPr id="1376" name="Google Shape;1376;g2376c8ad3c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7" name="Google Shape;1377;g2376c8ad3c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2" name="Shape 1382"/>
        <p:cNvGrpSpPr/>
        <p:nvPr/>
      </p:nvGrpSpPr>
      <p:grpSpPr>
        <a:xfrm>
          <a:off x="0" y="0"/>
          <a:ext cx="0" cy="0"/>
          <a:chOff x="0" y="0"/>
          <a:chExt cx="0" cy="0"/>
        </a:xfrm>
      </p:grpSpPr>
      <p:sp>
        <p:nvSpPr>
          <p:cNvPr id="1383" name="Google Shape;1383;g2376c8ad3c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4" name="Google Shape;1384;g2376c8ad3c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0" name="Google Shape;10;p2"/>
          <p:cNvGrpSpPr/>
          <p:nvPr/>
        </p:nvGrpSpPr>
        <p:grpSpPr>
          <a:xfrm>
            <a:off x="372025" y="321975"/>
            <a:ext cx="8400000" cy="4503300"/>
            <a:chOff x="372025" y="321975"/>
            <a:chExt cx="8400000" cy="4503300"/>
          </a:xfrm>
        </p:grpSpPr>
        <p:sp>
          <p:nvSpPr>
            <p:cNvPr id="11" name="Google Shape;11;p2"/>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372025" y="321975"/>
              <a:ext cx="8400000" cy="4499700"/>
              <a:chOff x="372025" y="321975"/>
              <a:chExt cx="8400000" cy="4499700"/>
            </a:xfrm>
          </p:grpSpPr>
          <p:sp>
            <p:nvSpPr>
              <p:cNvPr id="13" name="Google Shape;13;p2"/>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 name="Google Shape;19;p2"/>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0" name="Google Shape;20;p2"/>
          <p:cNvGrpSpPr/>
          <p:nvPr/>
        </p:nvGrpSpPr>
        <p:grpSpPr>
          <a:xfrm>
            <a:off x="371330" y="3441041"/>
            <a:ext cx="8400431" cy="1380780"/>
            <a:chOff x="4122825" y="2769975"/>
            <a:chExt cx="4390775" cy="1934950"/>
          </a:xfrm>
        </p:grpSpPr>
        <p:sp>
          <p:nvSpPr>
            <p:cNvPr id="21" name="Google Shape;21;p2"/>
            <p:cNvSpPr/>
            <p:nvPr/>
          </p:nvSpPr>
          <p:spPr>
            <a:xfrm>
              <a:off x="4122825" y="2769975"/>
              <a:ext cx="4390775" cy="1399600"/>
            </a:xfrm>
            <a:custGeom>
              <a:rect b="b" l="l" r="r" t="t"/>
              <a:pathLst>
                <a:path extrusionOk="0" fill="none" h="55984" w="175631">
                  <a:moveTo>
                    <a:pt x="175486" y="55983"/>
                  </a:moveTo>
                  <a:cubicBezTo>
                    <a:pt x="175594" y="55983"/>
                    <a:pt x="175630" y="55808"/>
                    <a:pt x="175534" y="55748"/>
                  </a:cubicBezTo>
                  <a:lnTo>
                    <a:pt x="87817" y="1"/>
                  </a:lnTo>
                  <a:lnTo>
                    <a:pt x="97" y="55748"/>
                  </a:lnTo>
                  <a:cubicBezTo>
                    <a:pt x="1" y="55810"/>
                    <a:pt x="37" y="55983"/>
                    <a:pt x="146" y="55983"/>
                  </a:cubicBez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5419875" y="2769975"/>
              <a:ext cx="898375" cy="1934950"/>
            </a:xfrm>
            <a:custGeom>
              <a:rect b="b" l="l" r="r" t="t"/>
              <a:pathLst>
                <a:path extrusionOk="0" fill="none" h="77398" w="35935">
                  <a:moveTo>
                    <a:pt x="35935" y="1"/>
                  </a:moveTo>
                  <a:lnTo>
                    <a:pt x="0" y="77398"/>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355900" y="2769975"/>
              <a:ext cx="1962350" cy="1934950"/>
            </a:xfrm>
            <a:custGeom>
              <a:rect b="b" l="l" r="r" t="t"/>
              <a:pathLst>
                <a:path extrusionOk="0" fill="none" h="77398" w="78494">
                  <a:moveTo>
                    <a:pt x="0" y="77398"/>
                  </a:moveTo>
                  <a:lnTo>
                    <a:pt x="78494"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6318225" y="2769975"/>
              <a:ext cx="898350" cy="1934950"/>
            </a:xfrm>
            <a:custGeom>
              <a:rect b="b" l="l" r="r" t="t"/>
              <a:pathLst>
                <a:path extrusionOk="0" fill="none" h="77398" w="35934">
                  <a:moveTo>
                    <a:pt x="1" y="1"/>
                  </a:moveTo>
                  <a:lnTo>
                    <a:pt x="35934" y="77398"/>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318225" y="2769975"/>
              <a:ext cx="1962350" cy="1934950"/>
            </a:xfrm>
            <a:custGeom>
              <a:rect b="b" l="l" r="r" t="t"/>
              <a:pathLst>
                <a:path extrusionOk="0" fill="none" h="77398" w="78494">
                  <a:moveTo>
                    <a:pt x="78493" y="77398"/>
                  </a:moveTo>
                  <a:lnTo>
                    <a:pt x="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4123850" y="3851100"/>
              <a:ext cx="4389300" cy="25"/>
            </a:xfrm>
            <a:custGeom>
              <a:rect b="b" l="l" r="r" t="t"/>
              <a:pathLst>
                <a:path extrusionOk="0" fill="none" h="1" w="175572">
                  <a:moveTo>
                    <a:pt x="1" y="0"/>
                  </a:moveTo>
                  <a:lnTo>
                    <a:pt x="175571"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4123850" y="4346500"/>
              <a:ext cx="4389300" cy="25"/>
            </a:xfrm>
            <a:custGeom>
              <a:rect b="b" l="l" r="r" t="t"/>
              <a:pathLst>
                <a:path extrusionOk="0" fill="none" h="1" w="175572">
                  <a:moveTo>
                    <a:pt x="1" y="1"/>
                  </a:moveTo>
                  <a:lnTo>
                    <a:pt x="17557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123850" y="3557300"/>
              <a:ext cx="4388725" cy="25"/>
            </a:xfrm>
            <a:custGeom>
              <a:rect b="b" l="l" r="r" t="t"/>
              <a:pathLst>
                <a:path extrusionOk="0" fill="none" h="1" w="175549">
                  <a:moveTo>
                    <a:pt x="1" y="0"/>
                  </a:moveTo>
                  <a:lnTo>
                    <a:pt x="175549"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123850" y="3353425"/>
              <a:ext cx="4389300" cy="25"/>
            </a:xfrm>
            <a:custGeom>
              <a:rect b="b" l="l" r="r" t="t"/>
              <a:pathLst>
                <a:path extrusionOk="0" fill="none" h="1" w="175572">
                  <a:moveTo>
                    <a:pt x="1" y="0"/>
                  </a:moveTo>
                  <a:lnTo>
                    <a:pt x="175571"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123850" y="3194925"/>
              <a:ext cx="4389300" cy="25"/>
            </a:xfrm>
            <a:custGeom>
              <a:rect b="b" l="l" r="r" t="t"/>
              <a:pathLst>
                <a:path extrusionOk="0" fill="none" h="1" w="175572">
                  <a:moveTo>
                    <a:pt x="1" y="1"/>
                  </a:moveTo>
                  <a:lnTo>
                    <a:pt x="17557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4123850" y="3079875"/>
              <a:ext cx="4388725" cy="25"/>
            </a:xfrm>
            <a:custGeom>
              <a:rect b="b" l="l" r="r" t="t"/>
              <a:pathLst>
                <a:path extrusionOk="0" fill="none" h="1" w="175549">
                  <a:moveTo>
                    <a:pt x="1" y="1"/>
                  </a:moveTo>
                  <a:lnTo>
                    <a:pt x="175549"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4123850" y="2976475"/>
              <a:ext cx="4389300" cy="25"/>
            </a:xfrm>
            <a:custGeom>
              <a:rect b="b" l="l" r="r" t="t"/>
              <a:pathLst>
                <a:path extrusionOk="0" fill="none" h="1" w="175572">
                  <a:moveTo>
                    <a:pt x="1" y="0"/>
                  </a:moveTo>
                  <a:lnTo>
                    <a:pt x="175571"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4123850" y="2880100"/>
              <a:ext cx="4388725" cy="25"/>
            </a:xfrm>
            <a:custGeom>
              <a:rect b="b" l="l" r="r" t="t"/>
              <a:pathLst>
                <a:path extrusionOk="0" fill="none" h="1" w="175549">
                  <a:moveTo>
                    <a:pt x="1" y="0"/>
                  </a:moveTo>
                  <a:lnTo>
                    <a:pt x="175549"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4123850" y="2769975"/>
              <a:ext cx="2194400" cy="979100"/>
            </a:xfrm>
            <a:custGeom>
              <a:rect b="b" l="l" r="r" t="t"/>
              <a:pathLst>
                <a:path extrusionOk="0" fill="none" h="39164" w="87776">
                  <a:moveTo>
                    <a:pt x="87776" y="1"/>
                  </a:moveTo>
                  <a:lnTo>
                    <a:pt x="1" y="3916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4123850" y="2769975"/>
              <a:ext cx="2194400" cy="662050"/>
            </a:xfrm>
            <a:custGeom>
              <a:rect b="b" l="l" r="r" t="t"/>
              <a:pathLst>
                <a:path extrusionOk="0" fill="none" h="26482" w="87776">
                  <a:moveTo>
                    <a:pt x="87776" y="1"/>
                  </a:moveTo>
                  <a:lnTo>
                    <a:pt x="1" y="2648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123850" y="2769975"/>
              <a:ext cx="2194400" cy="407100"/>
            </a:xfrm>
            <a:custGeom>
              <a:rect b="b" l="l" r="r" t="t"/>
              <a:pathLst>
                <a:path extrusionOk="0" fill="none" h="16284" w="87776">
                  <a:moveTo>
                    <a:pt x="87776" y="1"/>
                  </a:moveTo>
                  <a:lnTo>
                    <a:pt x="1" y="1628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4123850" y="2769975"/>
              <a:ext cx="2194400" cy="206525"/>
            </a:xfrm>
            <a:custGeom>
              <a:rect b="b" l="l" r="r" t="t"/>
              <a:pathLst>
                <a:path extrusionOk="0" fill="none" h="8261" w="87776">
                  <a:moveTo>
                    <a:pt x="87776" y="1"/>
                  </a:moveTo>
                  <a:lnTo>
                    <a:pt x="1" y="826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123850" y="2769975"/>
              <a:ext cx="2194400" cy="25"/>
            </a:xfrm>
            <a:custGeom>
              <a:rect b="b" l="l" r="r" t="t"/>
              <a:pathLst>
                <a:path extrusionOk="0" fill="none" h="1" w="87776">
                  <a:moveTo>
                    <a:pt x="87776" y="1"/>
                  </a:moveTo>
                  <a:lnTo>
                    <a:pt x="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6318700" y="2769975"/>
              <a:ext cx="2194450" cy="979100"/>
            </a:xfrm>
            <a:custGeom>
              <a:rect b="b" l="l" r="r" t="t"/>
              <a:pathLst>
                <a:path extrusionOk="0" fill="none" h="39164" w="87778">
                  <a:moveTo>
                    <a:pt x="1" y="1"/>
                  </a:moveTo>
                  <a:lnTo>
                    <a:pt x="87777" y="3916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6318700" y="2769975"/>
              <a:ext cx="2194450" cy="662050"/>
            </a:xfrm>
            <a:custGeom>
              <a:rect b="b" l="l" r="r" t="t"/>
              <a:pathLst>
                <a:path extrusionOk="0" fill="none" h="26482" w="87778">
                  <a:moveTo>
                    <a:pt x="1" y="1"/>
                  </a:moveTo>
                  <a:lnTo>
                    <a:pt x="87777" y="2648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6318700" y="2769975"/>
              <a:ext cx="2194450" cy="407100"/>
            </a:xfrm>
            <a:custGeom>
              <a:rect b="b" l="l" r="r" t="t"/>
              <a:pathLst>
                <a:path extrusionOk="0" fill="none" h="16284" w="87778">
                  <a:moveTo>
                    <a:pt x="1" y="1"/>
                  </a:moveTo>
                  <a:lnTo>
                    <a:pt x="87777" y="1628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6318700" y="2769975"/>
              <a:ext cx="2194450" cy="206525"/>
            </a:xfrm>
            <a:custGeom>
              <a:rect b="b" l="l" r="r" t="t"/>
              <a:pathLst>
                <a:path extrusionOk="0" fill="none" h="8261" w="87778">
                  <a:moveTo>
                    <a:pt x="1" y="1"/>
                  </a:moveTo>
                  <a:lnTo>
                    <a:pt x="87777" y="826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6318700" y="2769975"/>
              <a:ext cx="2194450" cy="25"/>
            </a:xfrm>
            <a:custGeom>
              <a:rect b="b" l="l" r="r" t="t"/>
              <a:pathLst>
                <a:path extrusionOk="0" fill="none" h="1" w="87778">
                  <a:moveTo>
                    <a:pt x="1" y="1"/>
                  </a:moveTo>
                  <a:lnTo>
                    <a:pt x="87777"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4" name="Google Shape;44;p2"/>
          <p:cNvCxnSpPr/>
          <p:nvPr/>
        </p:nvCxnSpPr>
        <p:spPr>
          <a:xfrm>
            <a:off x="372000" y="2007600"/>
            <a:ext cx="1495500" cy="0"/>
          </a:xfrm>
          <a:prstGeom prst="straightConnector1">
            <a:avLst/>
          </a:prstGeom>
          <a:noFill/>
          <a:ln cap="flat" cmpd="sng" w="152400">
            <a:solidFill>
              <a:schemeClr val="dk2"/>
            </a:solidFill>
            <a:prstDash val="solid"/>
            <a:round/>
            <a:headEnd len="med" w="med" type="none"/>
            <a:tailEnd len="med" w="med" type="none"/>
          </a:ln>
        </p:spPr>
      </p:cxnSp>
      <p:cxnSp>
        <p:nvCxnSpPr>
          <p:cNvPr id="45" name="Google Shape;45;p2"/>
          <p:cNvCxnSpPr/>
          <p:nvPr/>
        </p:nvCxnSpPr>
        <p:spPr>
          <a:xfrm>
            <a:off x="7276500" y="2007600"/>
            <a:ext cx="1495500" cy="0"/>
          </a:xfrm>
          <a:prstGeom prst="straightConnector1">
            <a:avLst/>
          </a:prstGeom>
          <a:noFill/>
          <a:ln cap="flat" cmpd="sng" w="152400">
            <a:solidFill>
              <a:schemeClr val="dk2"/>
            </a:solidFill>
            <a:prstDash val="solid"/>
            <a:round/>
            <a:headEnd len="med" w="med" type="none"/>
            <a:tailEnd len="med" w="med" type="none"/>
          </a:ln>
        </p:spPr>
      </p:cxnSp>
      <p:grpSp>
        <p:nvGrpSpPr>
          <p:cNvPr id="46" name="Google Shape;46;p2"/>
          <p:cNvGrpSpPr/>
          <p:nvPr/>
        </p:nvGrpSpPr>
        <p:grpSpPr>
          <a:xfrm>
            <a:off x="4313685" y="2999817"/>
            <a:ext cx="530320" cy="530308"/>
            <a:chOff x="5720325" y="1250450"/>
            <a:chExt cx="1103225" cy="1103200"/>
          </a:xfrm>
        </p:grpSpPr>
        <p:sp>
          <p:nvSpPr>
            <p:cNvPr id="47" name="Google Shape;47;p2"/>
            <p:cNvSpPr/>
            <p:nvPr/>
          </p:nvSpPr>
          <p:spPr>
            <a:xfrm>
              <a:off x="5720325" y="1250450"/>
              <a:ext cx="1103225" cy="551600"/>
            </a:xfrm>
            <a:custGeom>
              <a:rect b="b" l="l" r="r" t="t"/>
              <a:pathLst>
                <a:path extrusionOk="0" h="22064" w="44129">
                  <a:moveTo>
                    <a:pt x="22064" y="0"/>
                  </a:moveTo>
                  <a:cubicBezTo>
                    <a:pt x="9879" y="0"/>
                    <a:pt x="1" y="9878"/>
                    <a:pt x="1" y="22064"/>
                  </a:cubicBezTo>
                  <a:lnTo>
                    <a:pt x="44128" y="22064"/>
                  </a:lnTo>
                  <a:cubicBezTo>
                    <a:pt x="44128" y="9878"/>
                    <a:pt x="34250" y="0"/>
                    <a:pt x="220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5822600" y="2122000"/>
              <a:ext cx="898725" cy="38425"/>
            </a:xfrm>
            <a:custGeom>
              <a:rect b="b" l="l" r="r" t="t"/>
              <a:pathLst>
                <a:path extrusionOk="0" h="1537" w="35949">
                  <a:moveTo>
                    <a:pt x="0" y="0"/>
                  </a:moveTo>
                  <a:cubicBezTo>
                    <a:pt x="378" y="531"/>
                    <a:pt x="780" y="1043"/>
                    <a:pt x="1203" y="1537"/>
                  </a:cubicBezTo>
                  <a:lnTo>
                    <a:pt x="34746" y="1537"/>
                  </a:lnTo>
                  <a:cubicBezTo>
                    <a:pt x="35168" y="1043"/>
                    <a:pt x="35570" y="531"/>
                    <a:pt x="359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5985075" y="2273275"/>
              <a:ext cx="573750" cy="29675"/>
            </a:xfrm>
            <a:custGeom>
              <a:rect b="b" l="l" r="r" t="t"/>
              <a:pathLst>
                <a:path extrusionOk="0" h="1187" w="22950">
                  <a:moveTo>
                    <a:pt x="1" y="0"/>
                  </a:moveTo>
                  <a:cubicBezTo>
                    <a:pt x="717" y="438"/>
                    <a:pt x="1460" y="833"/>
                    <a:pt x="2226" y="1187"/>
                  </a:cubicBezTo>
                  <a:lnTo>
                    <a:pt x="20725" y="1187"/>
                  </a:lnTo>
                  <a:cubicBezTo>
                    <a:pt x="21490" y="833"/>
                    <a:pt x="22233" y="435"/>
                    <a:pt x="229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5898675" y="2208175"/>
              <a:ext cx="746500" cy="28125"/>
            </a:xfrm>
            <a:custGeom>
              <a:rect b="b" l="l" r="r" t="t"/>
              <a:pathLst>
                <a:path extrusionOk="0" h="1125" w="29860">
                  <a:moveTo>
                    <a:pt x="1" y="0"/>
                  </a:moveTo>
                  <a:cubicBezTo>
                    <a:pt x="427" y="391"/>
                    <a:pt x="867" y="767"/>
                    <a:pt x="1323" y="1125"/>
                  </a:cubicBezTo>
                  <a:lnTo>
                    <a:pt x="28538" y="1125"/>
                  </a:lnTo>
                  <a:cubicBezTo>
                    <a:pt x="28994" y="767"/>
                    <a:pt x="29435" y="391"/>
                    <a:pt x="29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5725875" y="1880175"/>
              <a:ext cx="1092175" cy="54600"/>
            </a:xfrm>
            <a:custGeom>
              <a:rect b="b" l="l" r="r" t="t"/>
              <a:pathLst>
                <a:path extrusionOk="0" h="2184" w="43687">
                  <a:moveTo>
                    <a:pt x="0" y="1"/>
                  </a:moveTo>
                  <a:cubicBezTo>
                    <a:pt x="106" y="741"/>
                    <a:pt x="246" y="1469"/>
                    <a:pt x="423" y="2184"/>
                  </a:cubicBezTo>
                  <a:lnTo>
                    <a:pt x="43264" y="2184"/>
                  </a:lnTo>
                  <a:cubicBezTo>
                    <a:pt x="43440" y="1468"/>
                    <a:pt x="43581" y="740"/>
                    <a:pt x="436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762450" y="2013750"/>
              <a:ext cx="1019000" cy="45250"/>
            </a:xfrm>
            <a:custGeom>
              <a:rect b="b" l="l" r="r" t="t"/>
              <a:pathLst>
                <a:path extrusionOk="0" h="1810" w="40760">
                  <a:moveTo>
                    <a:pt x="1" y="1"/>
                  </a:moveTo>
                  <a:cubicBezTo>
                    <a:pt x="257" y="620"/>
                    <a:pt x="542" y="1222"/>
                    <a:pt x="853" y="1810"/>
                  </a:cubicBezTo>
                  <a:lnTo>
                    <a:pt x="39908" y="1810"/>
                  </a:lnTo>
                  <a:cubicBezTo>
                    <a:pt x="40218" y="1222"/>
                    <a:pt x="40502" y="618"/>
                    <a:pt x="407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6109250" y="2329250"/>
              <a:ext cx="325425" cy="24400"/>
            </a:xfrm>
            <a:custGeom>
              <a:rect b="b" l="l" r="r" t="t"/>
              <a:pathLst>
                <a:path extrusionOk="0" h="976" w="13017">
                  <a:moveTo>
                    <a:pt x="1" y="1"/>
                  </a:moveTo>
                  <a:cubicBezTo>
                    <a:pt x="2058" y="636"/>
                    <a:pt x="4244" y="976"/>
                    <a:pt x="6509" y="976"/>
                  </a:cubicBezTo>
                  <a:cubicBezTo>
                    <a:pt x="8773" y="976"/>
                    <a:pt x="10959" y="634"/>
                    <a:pt x="130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2"/>
          <p:cNvSpPr txBox="1"/>
          <p:nvPr>
            <p:ph type="ctrTitle"/>
          </p:nvPr>
        </p:nvSpPr>
        <p:spPr>
          <a:xfrm>
            <a:off x="1319275" y="590075"/>
            <a:ext cx="6505500" cy="2407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5200"/>
              <a:buNone/>
              <a:defRPr sz="5200">
                <a:solidFill>
                  <a:schemeClr val="lt2"/>
                </a:solidFill>
              </a:defRPr>
            </a:lvl1pPr>
            <a:lvl2pPr lvl="1" algn="ctr">
              <a:spcBef>
                <a:spcPts val="0"/>
              </a:spcBef>
              <a:spcAft>
                <a:spcPts val="0"/>
              </a:spcAft>
              <a:buClr>
                <a:schemeClr val="lt2"/>
              </a:buClr>
              <a:buSzPts val="5200"/>
              <a:buNone/>
              <a:defRPr sz="5200">
                <a:solidFill>
                  <a:schemeClr val="lt2"/>
                </a:solidFill>
              </a:defRPr>
            </a:lvl2pPr>
            <a:lvl3pPr lvl="2" algn="ctr">
              <a:spcBef>
                <a:spcPts val="0"/>
              </a:spcBef>
              <a:spcAft>
                <a:spcPts val="0"/>
              </a:spcAft>
              <a:buClr>
                <a:schemeClr val="lt2"/>
              </a:buClr>
              <a:buSzPts val="5200"/>
              <a:buNone/>
              <a:defRPr sz="5200">
                <a:solidFill>
                  <a:schemeClr val="lt2"/>
                </a:solidFill>
              </a:defRPr>
            </a:lvl3pPr>
            <a:lvl4pPr lvl="3" algn="ctr">
              <a:spcBef>
                <a:spcPts val="0"/>
              </a:spcBef>
              <a:spcAft>
                <a:spcPts val="0"/>
              </a:spcAft>
              <a:buClr>
                <a:schemeClr val="lt2"/>
              </a:buClr>
              <a:buSzPts val="5200"/>
              <a:buNone/>
              <a:defRPr sz="5200">
                <a:solidFill>
                  <a:schemeClr val="lt2"/>
                </a:solidFill>
              </a:defRPr>
            </a:lvl4pPr>
            <a:lvl5pPr lvl="4" algn="ctr">
              <a:spcBef>
                <a:spcPts val="0"/>
              </a:spcBef>
              <a:spcAft>
                <a:spcPts val="0"/>
              </a:spcAft>
              <a:buClr>
                <a:schemeClr val="lt2"/>
              </a:buClr>
              <a:buSzPts val="5200"/>
              <a:buNone/>
              <a:defRPr sz="5200">
                <a:solidFill>
                  <a:schemeClr val="lt2"/>
                </a:solidFill>
              </a:defRPr>
            </a:lvl5pPr>
            <a:lvl6pPr lvl="5" algn="ctr">
              <a:spcBef>
                <a:spcPts val="0"/>
              </a:spcBef>
              <a:spcAft>
                <a:spcPts val="0"/>
              </a:spcAft>
              <a:buClr>
                <a:schemeClr val="lt2"/>
              </a:buClr>
              <a:buSzPts val="5200"/>
              <a:buNone/>
              <a:defRPr sz="5200">
                <a:solidFill>
                  <a:schemeClr val="lt2"/>
                </a:solidFill>
              </a:defRPr>
            </a:lvl6pPr>
            <a:lvl7pPr lvl="6" algn="ctr">
              <a:spcBef>
                <a:spcPts val="0"/>
              </a:spcBef>
              <a:spcAft>
                <a:spcPts val="0"/>
              </a:spcAft>
              <a:buClr>
                <a:schemeClr val="lt2"/>
              </a:buClr>
              <a:buSzPts val="5200"/>
              <a:buNone/>
              <a:defRPr sz="5200">
                <a:solidFill>
                  <a:schemeClr val="lt2"/>
                </a:solidFill>
              </a:defRPr>
            </a:lvl7pPr>
            <a:lvl8pPr lvl="7" algn="ctr">
              <a:spcBef>
                <a:spcPts val="0"/>
              </a:spcBef>
              <a:spcAft>
                <a:spcPts val="0"/>
              </a:spcAft>
              <a:buClr>
                <a:schemeClr val="lt2"/>
              </a:buClr>
              <a:buSzPts val="5200"/>
              <a:buNone/>
              <a:defRPr sz="5200">
                <a:solidFill>
                  <a:schemeClr val="lt2"/>
                </a:solidFill>
              </a:defRPr>
            </a:lvl8pPr>
            <a:lvl9pPr lvl="8" algn="ctr">
              <a:spcBef>
                <a:spcPts val="0"/>
              </a:spcBef>
              <a:spcAft>
                <a:spcPts val="0"/>
              </a:spcAft>
              <a:buClr>
                <a:schemeClr val="lt2"/>
              </a:buClr>
              <a:buSzPts val="5200"/>
              <a:buNone/>
              <a:defRPr sz="5200">
                <a:solidFill>
                  <a:schemeClr val="lt2"/>
                </a:solidFill>
              </a:defRPr>
            </a:lvl9pPr>
          </a:lstStyle>
          <a:p/>
        </p:txBody>
      </p:sp>
      <p:sp>
        <p:nvSpPr>
          <p:cNvPr id="55" name="Google Shape;55;p2"/>
          <p:cNvSpPr txBox="1"/>
          <p:nvPr>
            <p:ph idx="1" type="subTitle"/>
          </p:nvPr>
        </p:nvSpPr>
        <p:spPr>
          <a:xfrm>
            <a:off x="2904775" y="3440920"/>
            <a:ext cx="3334500" cy="448200"/>
          </a:xfrm>
          <a:prstGeom prst="rect">
            <a:avLst/>
          </a:prstGeom>
          <a:solidFill>
            <a:schemeClr val="accent3"/>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2"/>
        </a:solidFill>
      </p:bgPr>
    </p:bg>
    <p:spTree>
      <p:nvGrpSpPr>
        <p:cNvPr id="498" name="Shape 498"/>
        <p:cNvGrpSpPr/>
        <p:nvPr/>
      </p:nvGrpSpPr>
      <p:grpSpPr>
        <a:xfrm>
          <a:off x="0" y="0"/>
          <a:ext cx="0" cy="0"/>
          <a:chOff x="0" y="0"/>
          <a:chExt cx="0" cy="0"/>
        </a:xfrm>
      </p:grpSpPr>
      <p:grpSp>
        <p:nvGrpSpPr>
          <p:cNvPr id="499" name="Google Shape;499;p11"/>
          <p:cNvGrpSpPr/>
          <p:nvPr/>
        </p:nvGrpSpPr>
        <p:grpSpPr>
          <a:xfrm rot="513767">
            <a:off x="7302476" y="127263"/>
            <a:ext cx="1208232" cy="1240909"/>
            <a:chOff x="3275000" y="551700"/>
            <a:chExt cx="1208175" cy="1240850"/>
          </a:xfrm>
        </p:grpSpPr>
        <p:sp>
          <p:nvSpPr>
            <p:cNvPr id="500" name="Google Shape;500;p11"/>
            <p:cNvSpPr/>
            <p:nvPr/>
          </p:nvSpPr>
          <p:spPr>
            <a:xfrm>
              <a:off x="3956050" y="578475"/>
              <a:ext cx="172800" cy="376500"/>
            </a:xfrm>
            <a:custGeom>
              <a:rect b="b" l="l" r="r" t="t"/>
              <a:pathLst>
                <a:path extrusionOk="0" h="15060" w="6912">
                  <a:moveTo>
                    <a:pt x="6658" y="1"/>
                  </a:moveTo>
                  <a:cubicBezTo>
                    <a:pt x="6610" y="1"/>
                    <a:pt x="6563" y="15"/>
                    <a:pt x="6522" y="46"/>
                  </a:cubicBezTo>
                  <a:lnTo>
                    <a:pt x="89" y="4972"/>
                  </a:lnTo>
                  <a:cubicBezTo>
                    <a:pt x="32" y="5015"/>
                    <a:pt x="0" y="5080"/>
                    <a:pt x="0" y="5150"/>
                  </a:cubicBezTo>
                  <a:lnTo>
                    <a:pt x="0" y="14836"/>
                  </a:lnTo>
                  <a:cubicBezTo>
                    <a:pt x="0" y="14959"/>
                    <a:pt x="101" y="15060"/>
                    <a:pt x="224" y="15060"/>
                  </a:cubicBezTo>
                  <a:cubicBezTo>
                    <a:pt x="348" y="15060"/>
                    <a:pt x="448" y="14959"/>
                    <a:pt x="451" y="14836"/>
                  </a:cubicBezTo>
                  <a:lnTo>
                    <a:pt x="451" y="5261"/>
                  </a:lnTo>
                  <a:lnTo>
                    <a:pt x="6796" y="403"/>
                  </a:lnTo>
                  <a:cubicBezTo>
                    <a:pt x="6893" y="327"/>
                    <a:pt x="6911" y="188"/>
                    <a:pt x="6836" y="88"/>
                  </a:cubicBezTo>
                  <a:cubicBezTo>
                    <a:pt x="6792" y="31"/>
                    <a:pt x="6725" y="1"/>
                    <a:pt x="66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1"/>
            <p:cNvSpPr/>
            <p:nvPr/>
          </p:nvSpPr>
          <p:spPr>
            <a:xfrm>
              <a:off x="3830600" y="748775"/>
              <a:ext cx="11225" cy="143650"/>
            </a:xfrm>
            <a:custGeom>
              <a:rect b="b" l="l" r="r" t="t"/>
              <a:pathLst>
                <a:path extrusionOk="0" h="5746" w="449">
                  <a:moveTo>
                    <a:pt x="225" y="1"/>
                  </a:moveTo>
                  <a:cubicBezTo>
                    <a:pt x="101" y="1"/>
                    <a:pt x="1" y="102"/>
                    <a:pt x="1" y="225"/>
                  </a:cubicBezTo>
                  <a:lnTo>
                    <a:pt x="1" y="5521"/>
                  </a:lnTo>
                  <a:cubicBezTo>
                    <a:pt x="1" y="5645"/>
                    <a:pt x="101" y="5746"/>
                    <a:pt x="225" y="5746"/>
                  </a:cubicBezTo>
                  <a:cubicBezTo>
                    <a:pt x="349" y="5746"/>
                    <a:pt x="449" y="5645"/>
                    <a:pt x="449" y="5521"/>
                  </a:cubicBezTo>
                  <a:lnTo>
                    <a:pt x="449" y="225"/>
                  </a:lnTo>
                  <a:cubicBezTo>
                    <a:pt x="449" y="102"/>
                    <a:pt x="348" y="1"/>
                    <a:pt x="2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1"/>
            <p:cNvSpPr/>
            <p:nvPr/>
          </p:nvSpPr>
          <p:spPr>
            <a:xfrm>
              <a:off x="3582400" y="652375"/>
              <a:ext cx="11225" cy="289425"/>
            </a:xfrm>
            <a:custGeom>
              <a:rect b="b" l="l" r="r" t="t"/>
              <a:pathLst>
                <a:path extrusionOk="0" h="11577" w="449">
                  <a:moveTo>
                    <a:pt x="224" y="0"/>
                  </a:moveTo>
                  <a:cubicBezTo>
                    <a:pt x="101" y="0"/>
                    <a:pt x="0" y="101"/>
                    <a:pt x="0" y="224"/>
                  </a:cubicBezTo>
                  <a:lnTo>
                    <a:pt x="0" y="11353"/>
                  </a:lnTo>
                  <a:cubicBezTo>
                    <a:pt x="0" y="11477"/>
                    <a:pt x="101" y="11576"/>
                    <a:pt x="224" y="11576"/>
                  </a:cubicBezTo>
                  <a:cubicBezTo>
                    <a:pt x="348" y="11576"/>
                    <a:pt x="448" y="11478"/>
                    <a:pt x="448" y="11353"/>
                  </a:cubicBezTo>
                  <a:lnTo>
                    <a:pt x="448" y="224"/>
                  </a:lnTo>
                  <a:cubicBezTo>
                    <a:pt x="448" y="101"/>
                    <a:pt x="348" y="0"/>
                    <a:pt x="2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1"/>
            <p:cNvSpPr/>
            <p:nvPr/>
          </p:nvSpPr>
          <p:spPr>
            <a:xfrm>
              <a:off x="3463725" y="640050"/>
              <a:ext cx="181800" cy="425775"/>
            </a:xfrm>
            <a:custGeom>
              <a:rect b="b" l="l" r="r" t="t"/>
              <a:pathLst>
                <a:path extrusionOk="0" h="17031" w="7272">
                  <a:moveTo>
                    <a:pt x="225" y="0"/>
                  </a:moveTo>
                  <a:cubicBezTo>
                    <a:pt x="102" y="0"/>
                    <a:pt x="1" y="101"/>
                    <a:pt x="1" y="224"/>
                  </a:cubicBezTo>
                  <a:lnTo>
                    <a:pt x="1" y="8532"/>
                  </a:lnTo>
                  <a:cubicBezTo>
                    <a:pt x="1" y="8584"/>
                    <a:pt x="18" y="8634"/>
                    <a:pt x="51" y="8674"/>
                  </a:cubicBezTo>
                  <a:lnTo>
                    <a:pt x="6847" y="16949"/>
                  </a:lnTo>
                  <a:cubicBezTo>
                    <a:pt x="6891" y="17002"/>
                    <a:pt x="6955" y="17030"/>
                    <a:pt x="7019" y="17030"/>
                  </a:cubicBezTo>
                  <a:cubicBezTo>
                    <a:pt x="7069" y="17030"/>
                    <a:pt x="7120" y="17014"/>
                    <a:pt x="7161" y="16979"/>
                  </a:cubicBezTo>
                  <a:cubicBezTo>
                    <a:pt x="7256" y="16902"/>
                    <a:pt x="7271" y="16759"/>
                    <a:pt x="7192" y="16665"/>
                  </a:cubicBezTo>
                  <a:lnTo>
                    <a:pt x="448" y="8452"/>
                  </a:lnTo>
                  <a:lnTo>
                    <a:pt x="448" y="224"/>
                  </a:lnTo>
                  <a:cubicBezTo>
                    <a:pt x="448" y="101"/>
                    <a:pt x="348" y="0"/>
                    <a:pt x="2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1"/>
            <p:cNvSpPr/>
            <p:nvPr/>
          </p:nvSpPr>
          <p:spPr>
            <a:xfrm>
              <a:off x="3978550" y="634175"/>
              <a:ext cx="269950" cy="424000"/>
            </a:xfrm>
            <a:custGeom>
              <a:rect b="b" l="l" r="r" t="t"/>
              <a:pathLst>
                <a:path extrusionOk="0" h="16960" w="10798">
                  <a:moveTo>
                    <a:pt x="10560" y="1"/>
                  </a:moveTo>
                  <a:cubicBezTo>
                    <a:pt x="10449" y="1"/>
                    <a:pt x="10351" y="83"/>
                    <a:pt x="10336" y="196"/>
                  </a:cubicBezTo>
                  <a:lnTo>
                    <a:pt x="9277" y="8569"/>
                  </a:lnTo>
                  <a:lnTo>
                    <a:pt x="105" y="16567"/>
                  </a:lnTo>
                  <a:cubicBezTo>
                    <a:pt x="11" y="16649"/>
                    <a:pt x="1" y="16789"/>
                    <a:pt x="83" y="16884"/>
                  </a:cubicBezTo>
                  <a:cubicBezTo>
                    <a:pt x="127" y="16934"/>
                    <a:pt x="188" y="16960"/>
                    <a:pt x="252" y="16960"/>
                  </a:cubicBezTo>
                  <a:cubicBezTo>
                    <a:pt x="304" y="16960"/>
                    <a:pt x="356" y="16940"/>
                    <a:pt x="400" y="16905"/>
                  </a:cubicBezTo>
                  <a:lnTo>
                    <a:pt x="9636" y="8850"/>
                  </a:lnTo>
                  <a:cubicBezTo>
                    <a:pt x="9677" y="8813"/>
                    <a:pt x="9704" y="8764"/>
                    <a:pt x="9711" y="8709"/>
                  </a:cubicBezTo>
                  <a:lnTo>
                    <a:pt x="10781" y="252"/>
                  </a:lnTo>
                  <a:cubicBezTo>
                    <a:pt x="10798" y="129"/>
                    <a:pt x="10711" y="19"/>
                    <a:pt x="10587" y="2"/>
                  </a:cubicBezTo>
                  <a:cubicBezTo>
                    <a:pt x="10578" y="1"/>
                    <a:pt x="10569" y="1"/>
                    <a:pt x="105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1"/>
            <p:cNvSpPr/>
            <p:nvPr/>
          </p:nvSpPr>
          <p:spPr>
            <a:xfrm>
              <a:off x="4055700" y="895325"/>
              <a:ext cx="248425" cy="88350"/>
            </a:xfrm>
            <a:custGeom>
              <a:rect b="b" l="l" r="r" t="t"/>
              <a:pathLst>
                <a:path extrusionOk="0" h="3534" w="9937">
                  <a:moveTo>
                    <a:pt x="9688" y="1"/>
                  </a:moveTo>
                  <a:cubicBezTo>
                    <a:pt x="9629" y="1"/>
                    <a:pt x="9570" y="24"/>
                    <a:pt x="9526" y="70"/>
                  </a:cubicBezTo>
                  <a:lnTo>
                    <a:pt x="6654" y="3085"/>
                  </a:lnTo>
                  <a:lnTo>
                    <a:pt x="225" y="3085"/>
                  </a:lnTo>
                  <a:cubicBezTo>
                    <a:pt x="101" y="3085"/>
                    <a:pt x="1" y="3186"/>
                    <a:pt x="1" y="3309"/>
                  </a:cubicBezTo>
                  <a:cubicBezTo>
                    <a:pt x="1" y="3432"/>
                    <a:pt x="101" y="3533"/>
                    <a:pt x="225" y="3533"/>
                  </a:cubicBezTo>
                  <a:lnTo>
                    <a:pt x="6751" y="3533"/>
                  </a:lnTo>
                  <a:cubicBezTo>
                    <a:pt x="6812" y="3533"/>
                    <a:pt x="6872" y="3508"/>
                    <a:pt x="6913" y="3465"/>
                  </a:cubicBezTo>
                  <a:lnTo>
                    <a:pt x="9850" y="380"/>
                  </a:lnTo>
                  <a:cubicBezTo>
                    <a:pt x="9936" y="290"/>
                    <a:pt x="9933" y="147"/>
                    <a:pt x="9843" y="61"/>
                  </a:cubicBezTo>
                  <a:cubicBezTo>
                    <a:pt x="9799" y="21"/>
                    <a:pt x="9744" y="1"/>
                    <a:pt x="96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1"/>
            <p:cNvSpPr/>
            <p:nvPr/>
          </p:nvSpPr>
          <p:spPr>
            <a:xfrm>
              <a:off x="4055675" y="1079250"/>
              <a:ext cx="305375" cy="14100"/>
            </a:xfrm>
            <a:custGeom>
              <a:rect b="b" l="l" r="r" t="t"/>
              <a:pathLst>
                <a:path extrusionOk="0" h="564" w="12215">
                  <a:moveTo>
                    <a:pt x="11987" y="1"/>
                  </a:moveTo>
                  <a:lnTo>
                    <a:pt x="223" y="115"/>
                  </a:lnTo>
                  <a:cubicBezTo>
                    <a:pt x="99" y="116"/>
                    <a:pt x="0" y="218"/>
                    <a:pt x="2" y="342"/>
                  </a:cubicBezTo>
                  <a:cubicBezTo>
                    <a:pt x="3" y="465"/>
                    <a:pt x="102" y="563"/>
                    <a:pt x="226" y="563"/>
                  </a:cubicBezTo>
                  <a:lnTo>
                    <a:pt x="228" y="563"/>
                  </a:lnTo>
                  <a:lnTo>
                    <a:pt x="11990" y="450"/>
                  </a:lnTo>
                  <a:cubicBezTo>
                    <a:pt x="12116" y="449"/>
                    <a:pt x="12215" y="347"/>
                    <a:pt x="12213" y="224"/>
                  </a:cubicBezTo>
                  <a:cubicBezTo>
                    <a:pt x="12212" y="99"/>
                    <a:pt x="12118" y="6"/>
                    <a:pt x="119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1"/>
            <p:cNvSpPr/>
            <p:nvPr/>
          </p:nvSpPr>
          <p:spPr>
            <a:xfrm>
              <a:off x="4021450" y="1133900"/>
              <a:ext cx="426550" cy="118400"/>
            </a:xfrm>
            <a:custGeom>
              <a:rect b="b" l="l" r="r" t="t"/>
              <a:pathLst>
                <a:path extrusionOk="0" h="4736" w="17062">
                  <a:moveTo>
                    <a:pt x="224" y="1"/>
                  </a:moveTo>
                  <a:cubicBezTo>
                    <a:pt x="101" y="1"/>
                    <a:pt x="0" y="101"/>
                    <a:pt x="0" y="225"/>
                  </a:cubicBezTo>
                  <a:cubicBezTo>
                    <a:pt x="0" y="348"/>
                    <a:pt x="101" y="449"/>
                    <a:pt x="224" y="449"/>
                  </a:cubicBezTo>
                  <a:lnTo>
                    <a:pt x="9910" y="449"/>
                  </a:lnTo>
                  <a:lnTo>
                    <a:pt x="16686" y="4701"/>
                  </a:lnTo>
                  <a:cubicBezTo>
                    <a:pt x="16724" y="4725"/>
                    <a:pt x="16766" y="4735"/>
                    <a:pt x="16805" y="4735"/>
                  </a:cubicBezTo>
                  <a:cubicBezTo>
                    <a:pt x="16879" y="4735"/>
                    <a:pt x="16953" y="4698"/>
                    <a:pt x="16996" y="4631"/>
                  </a:cubicBezTo>
                  <a:cubicBezTo>
                    <a:pt x="17062" y="4525"/>
                    <a:pt x="17029" y="4387"/>
                    <a:pt x="16924" y="4322"/>
                  </a:cubicBezTo>
                  <a:lnTo>
                    <a:pt x="10094" y="36"/>
                  </a:lnTo>
                  <a:cubicBezTo>
                    <a:pt x="10057" y="12"/>
                    <a:pt x="10016" y="1"/>
                    <a:pt x="9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1"/>
            <p:cNvSpPr/>
            <p:nvPr/>
          </p:nvSpPr>
          <p:spPr>
            <a:xfrm>
              <a:off x="4070775" y="1294750"/>
              <a:ext cx="240000" cy="11225"/>
            </a:xfrm>
            <a:custGeom>
              <a:rect b="b" l="l" r="r" t="t"/>
              <a:pathLst>
                <a:path extrusionOk="0" h="449" w="9600">
                  <a:moveTo>
                    <a:pt x="224" y="1"/>
                  </a:moveTo>
                  <a:cubicBezTo>
                    <a:pt x="101" y="1"/>
                    <a:pt x="0" y="102"/>
                    <a:pt x="0" y="225"/>
                  </a:cubicBezTo>
                  <a:cubicBezTo>
                    <a:pt x="0" y="348"/>
                    <a:pt x="101" y="449"/>
                    <a:pt x="224" y="449"/>
                  </a:cubicBezTo>
                  <a:lnTo>
                    <a:pt x="9375" y="449"/>
                  </a:lnTo>
                  <a:cubicBezTo>
                    <a:pt x="9498" y="449"/>
                    <a:pt x="9599" y="348"/>
                    <a:pt x="9599" y="225"/>
                  </a:cubicBezTo>
                  <a:cubicBezTo>
                    <a:pt x="9599" y="102"/>
                    <a:pt x="9498" y="1"/>
                    <a:pt x="93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1"/>
            <p:cNvSpPr/>
            <p:nvPr/>
          </p:nvSpPr>
          <p:spPr>
            <a:xfrm>
              <a:off x="4435150" y="1234025"/>
              <a:ext cx="48025" cy="46475"/>
            </a:xfrm>
            <a:custGeom>
              <a:rect b="b" l="l" r="r" t="t"/>
              <a:pathLst>
                <a:path extrusionOk="0" h="1859" w="1921">
                  <a:moveTo>
                    <a:pt x="962" y="451"/>
                  </a:moveTo>
                  <a:cubicBezTo>
                    <a:pt x="1044" y="451"/>
                    <a:pt x="1127" y="472"/>
                    <a:pt x="1201" y="515"/>
                  </a:cubicBezTo>
                  <a:cubicBezTo>
                    <a:pt x="1312" y="578"/>
                    <a:pt x="1392" y="682"/>
                    <a:pt x="1425" y="805"/>
                  </a:cubicBezTo>
                  <a:cubicBezTo>
                    <a:pt x="1458" y="929"/>
                    <a:pt x="1441" y="1057"/>
                    <a:pt x="1377" y="1169"/>
                  </a:cubicBezTo>
                  <a:cubicBezTo>
                    <a:pt x="1313" y="1280"/>
                    <a:pt x="1209" y="1359"/>
                    <a:pt x="1086" y="1393"/>
                  </a:cubicBezTo>
                  <a:cubicBezTo>
                    <a:pt x="1045" y="1404"/>
                    <a:pt x="1003" y="1409"/>
                    <a:pt x="961" y="1409"/>
                  </a:cubicBezTo>
                  <a:cubicBezTo>
                    <a:pt x="878" y="1409"/>
                    <a:pt x="796" y="1388"/>
                    <a:pt x="723" y="1345"/>
                  </a:cubicBezTo>
                  <a:cubicBezTo>
                    <a:pt x="611" y="1281"/>
                    <a:pt x="532" y="1176"/>
                    <a:pt x="499" y="1053"/>
                  </a:cubicBezTo>
                  <a:cubicBezTo>
                    <a:pt x="465" y="931"/>
                    <a:pt x="483" y="802"/>
                    <a:pt x="547" y="691"/>
                  </a:cubicBezTo>
                  <a:cubicBezTo>
                    <a:pt x="610" y="579"/>
                    <a:pt x="714" y="500"/>
                    <a:pt x="837" y="467"/>
                  </a:cubicBezTo>
                  <a:cubicBezTo>
                    <a:pt x="879" y="456"/>
                    <a:pt x="921" y="451"/>
                    <a:pt x="962" y="451"/>
                  </a:cubicBezTo>
                  <a:close/>
                  <a:moveTo>
                    <a:pt x="963" y="0"/>
                  </a:moveTo>
                  <a:cubicBezTo>
                    <a:pt x="881" y="0"/>
                    <a:pt x="800" y="11"/>
                    <a:pt x="719" y="32"/>
                  </a:cubicBezTo>
                  <a:cubicBezTo>
                    <a:pt x="480" y="97"/>
                    <a:pt x="280" y="251"/>
                    <a:pt x="157" y="466"/>
                  </a:cubicBezTo>
                  <a:cubicBezTo>
                    <a:pt x="32" y="680"/>
                    <a:pt x="0" y="929"/>
                    <a:pt x="64" y="1169"/>
                  </a:cubicBezTo>
                  <a:cubicBezTo>
                    <a:pt x="129" y="1409"/>
                    <a:pt x="283" y="1610"/>
                    <a:pt x="498" y="1733"/>
                  </a:cubicBezTo>
                  <a:cubicBezTo>
                    <a:pt x="641" y="1816"/>
                    <a:pt x="799" y="1858"/>
                    <a:pt x="960" y="1858"/>
                  </a:cubicBezTo>
                  <a:cubicBezTo>
                    <a:pt x="1040" y="1858"/>
                    <a:pt x="1122" y="1848"/>
                    <a:pt x="1201" y="1826"/>
                  </a:cubicBezTo>
                  <a:cubicBezTo>
                    <a:pt x="1441" y="1762"/>
                    <a:pt x="1640" y="1607"/>
                    <a:pt x="1764" y="1393"/>
                  </a:cubicBezTo>
                  <a:cubicBezTo>
                    <a:pt x="1888" y="1179"/>
                    <a:pt x="1920" y="929"/>
                    <a:pt x="1856" y="690"/>
                  </a:cubicBezTo>
                  <a:cubicBezTo>
                    <a:pt x="1792" y="449"/>
                    <a:pt x="1638" y="248"/>
                    <a:pt x="1424" y="125"/>
                  </a:cubicBezTo>
                  <a:cubicBezTo>
                    <a:pt x="1281" y="42"/>
                    <a:pt x="1123" y="0"/>
                    <a:pt x="9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1"/>
            <p:cNvSpPr/>
            <p:nvPr/>
          </p:nvSpPr>
          <p:spPr>
            <a:xfrm>
              <a:off x="4146700" y="1728575"/>
              <a:ext cx="52975" cy="46400"/>
            </a:xfrm>
            <a:custGeom>
              <a:rect b="b" l="l" r="r" t="t"/>
              <a:pathLst>
                <a:path extrusionOk="0" h="1856" w="2119">
                  <a:moveTo>
                    <a:pt x="1061" y="449"/>
                  </a:moveTo>
                  <a:cubicBezTo>
                    <a:pt x="1141" y="449"/>
                    <a:pt x="1224" y="468"/>
                    <a:pt x="1299" y="513"/>
                  </a:cubicBezTo>
                  <a:cubicBezTo>
                    <a:pt x="1528" y="645"/>
                    <a:pt x="1606" y="939"/>
                    <a:pt x="1475" y="1168"/>
                  </a:cubicBezTo>
                  <a:cubicBezTo>
                    <a:pt x="1386" y="1322"/>
                    <a:pt x="1224" y="1408"/>
                    <a:pt x="1058" y="1408"/>
                  </a:cubicBezTo>
                  <a:cubicBezTo>
                    <a:pt x="977" y="1408"/>
                    <a:pt x="895" y="1388"/>
                    <a:pt x="820" y="1344"/>
                  </a:cubicBezTo>
                  <a:cubicBezTo>
                    <a:pt x="590" y="1211"/>
                    <a:pt x="512" y="917"/>
                    <a:pt x="644" y="688"/>
                  </a:cubicBezTo>
                  <a:cubicBezTo>
                    <a:pt x="734" y="535"/>
                    <a:pt x="895" y="449"/>
                    <a:pt x="1061" y="449"/>
                  </a:cubicBezTo>
                  <a:close/>
                  <a:moveTo>
                    <a:pt x="1062" y="1"/>
                  </a:moveTo>
                  <a:cubicBezTo>
                    <a:pt x="740" y="1"/>
                    <a:pt x="427" y="167"/>
                    <a:pt x="255" y="465"/>
                  </a:cubicBezTo>
                  <a:cubicBezTo>
                    <a:pt x="1" y="909"/>
                    <a:pt x="153" y="1476"/>
                    <a:pt x="596" y="1732"/>
                  </a:cubicBezTo>
                  <a:cubicBezTo>
                    <a:pt x="741" y="1816"/>
                    <a:pt x="900" y="1856"/>
                    <a:pt x="1058" y="1856"/>
                  </a:cubicBezTo>
                  <a:cubicBezTo>
                    <a:pt x="1378" y="1856"/>
                    <a:pt x="1690" y="1688"/>
                    <a:pt x="1863" y="1392"/>
                  </a:cubicBezTo>
                  <a:cubicBezTo>
                    <a:pt x="2118" y="949"/>
                    <a:pt x="1965" y="380"/>
                    <a:pt x="1523" y="124"/>
                  </a:cubicBezTo>
                  <a:cubicBezTo>
                    <a:pt x="1378" y="41"/>
                    <a:pt x="1219" y="1"/>
                    <a:pt x="10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1"/>
            <p:cNvSpPr/>
            <p:nvPr/>
          </p:nvSpPr>
          <p:spPr>
            <a:xfrm>
              <a:off x="4232375" y="1597575"/>
              <a:ext cx="48025" cy="46425"/>
            </a:xfrm>
            <a:custGeom>
              <a:rect b="b" l="l" r="r" t="t"/>
              <a:pathLst>
                <a:path extrusionOk="0" h="1857" w="1921">
                  <a:moveTo>
                    <a:pt x="963" y="448"/>
                  </a:moveTo>
                  <a:cubicBezTo>
                    <a:pt x="1046" y="448"/>
                    <a:pt x="1127" y="472"/>
                    <a:pt x="1201" y="512"/>
                  </a:cubicBezTo>
                  <a:cubicBezTo>
                    <a:pt x="1312" y="577"/>
                    <a:pt x="1393" y="681"/>
                    <a:pt x="1425" y="803"/>
                  </a:cubicBezTo>
                  <a:cubicBezTo>
                    <a:pt x="1458" y="928"/>
                    <a:pt x="1441" y="1057"/>
                    <a:pt x="1377" y="1168"/>
                  </a:cubicBezTo>
                  <a:cubicBezTo>
                    <a:pt x="1314" y="1278"/>
                    <a:pt x="1210" y="1357"/>
                    <a:pt x="1086" y="1391"/>
                  </a:cubicBezTo>
                  <a:cubicBezTo>
                    <a:pt x="1046" y="1401"/>
                    <a:pt x="1004" y="1407"/>
                    <a:pt x="962" y="1407"/>
                  </a:cubicBezTo>
                  <a:cubicBezTo>
                    <a:pt x="880" y="1407"/>
                    <a:pt x="797" y="1385"/>
                    <a:pt x="723" y="1342"/>
                  </a:cubicBezTo>
                  <a:cubicBezTo>
                    <a:pt x="611" y="1278"/>
                    <a:pt x="531" y="1175"/>
                    <a:pt x="499" y="1052"/>
                  </a:cubicBezTo>
                  <a:cubicBezTo>
                    <a:pt x="465" y="926"/>
                    <a:pt x="483" y="799"/>
                    <a:pt x="547" y="687"/>
                  </a:cubicBezTo>
                  <a:cubicBezTo>
                    <a:pt x="610" y="577"/>
                    <a:pt x="714" y="499"/>
                    <a:pt x="838" y="464"/>
                  </a:cubicBezTo>
                  <a:cubicBezTo>
                    <a:pt x="879" y="453"/>
                    <a:pt x="921" y="448"/>
                    <a:pt x="963" y="448"/>
                  </a:cubicBezTo>
                  <a:close/>
                  <a:moveTo>
                    <a:pt x="963" y="1"/>
                  </a:moveTo>
                  <a:cubicBezTo>
                    <a:pt x="881" y="1"/>
                    <a:pt x="800" y="12"/>
                    <a:pt x="720" y="33"/>
                  </a:cubicBezTo>
                  <a:cubicBezTo>
                    <a:pt x="480" y="98"/>
                    <a:pt x="280" y="252"/>
                    <a:pt x="157" y="466"/>
                  </a:cubicBezTo>
                  <a:cubicBezTo>
                    <a:pt x="32" y="681"/>
                    <a:pt x="0" y="930"/>
                    <a:pt x="64" y="1170"/>
                  </a:cubicBezTo>
                  <a:cubicBezTo>
                    <a:pt x="129" y="1408"/>
                    <a:pt x="283" y="1609"/>
                    <a:pt x="498" y="1733"/>
                  </a:cubicBezTo>
                  <a:cubicBezTo>
                    <a:pt x="639" y="1815"/>
                    <a:pt x="799" y="1857"/>
                    <a:pt x="960" y="1857"/>
                  </a:cubicBezTo>
                  <a:cubicBezTo>
                    <a:pt x="1040" y="1857"/>
                    <a:pt x="1122" y="1846"/>
                    <a:pt x="1201" y="1824"/>
                  </a:cubicBezTo>
                  <a:cubicBezTo>
                    <a:pt x="1441" y="1760"/>
                    <a:pt x="1641" y="1606"/>
                    <a:pt x="1764" y="1392"/>
                  </a:cubicBezTo>
                  <a:cubicBezTo>
                    <a:pt x="1888" y="1177"/>
                    <a:pt x="1920" y="928"/>
                    <a:pt x="1856" y="688"/>
                  </a:cubicBezTo>
                  <a:cubicBezTo>
                    <a:pt x="1792" y="449"/>
                    <a:pt x="1638" y="249"/>
                    <a:pt x="1424" y="125"/>
                  </a:cubicBezTo>
                  <a:cubicBezTo>
                    <a:pt x="1282" y="43"/>
                    <a:pt x="1123" y="1"/>
                    <a:pt x="9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1"/>
            <p:cNvSpPr/>
            <p:nvPr/>
          </p:nvSpPr>
          <p:spPr>
            <a:xfrm>
              <a:off x="3908250" y="1746175"/>
              <a:ext cx="52975" cy="46375"/>
            </a:xfrm>
            <a:custGeom>
              <a:rect b="b" l="l" r="r" t="t"/>
              <a:pathLst>
                <a:path extrusionOk="0" h="1855" w="2119">
                  <a:moveTo>
                    <a:pt x="1060" y="448"/>
                  </a:moveTo>
                  <a:cubicBezTo>
                    <a:pt x="1140" y="448"/>
                    <a:pt x="1224" y="469"/>
                    <a:pt x="1299" y="513"/>
                  </a:cubicBezTo>
                  <a:cubicBezTo>
                    <a:pt x="1528" y="645"/>
                    <a:pt x="1606" y="938"/>
                    <a:pt x="1475" y="1168"/>
                  </a:cubicBezTo>
                  <a:cubicBezTo>
                    <a:pt x="1386" y="1322"/>
                    <a:pt x="1224" y="1408"/>
                    <a:pt x="1058" y="1408"/>
                  </a:cubicBezTo>
                  <a:cubicBezTo>
                    <a:pt x="977" y="1408"/>
                    <a:pt x="894" y="1387"/>
                    <a:pt x="819" y="1343"/>
                  </a:cubicBezTo>
                  <a:cubicBezTo>
                    <a:pt x="590" y="1211"/>
                    <a:pt x="512" y="917"/>
                    <a:pt x="644" y="688"/>
                  </a:cubicBezTo>
                  <a:cubicBezTo>
                    <a:pt x="733" y="534"/>
                    <a:pt x="894" y="448"/>
                    <a:pt x="1060" y="448"/>
                  </a:cubicBezTo>
                  <a:close/>
                  <a:moveTo>
                    <a:pt x="1060" y="0"/>
                  </a:moveTo>
                  <a:cubicBezTo>
                    <a:pt x="739" y="0"/>
                    <a:pt x="427" y="167"/>
                    <a:pt x="255" y="464"/>
                  </a:cubicBezTo>
                  <a:cubicBezTo>
                    <a:pt x="1" y="908"/>
                    <a:pt x="153" y="1476"/>
                    <a:pt x="596" y="1733"/>
                  </a:cubicBezTo>
                  <a:cubicBezTo>
                    <a:pt x="741" y="1815"/>
                    <a:pt x="901" y="1855"/>
                    <a:pt x="1058" y="1855"/>
                  </a:cubicBezTo>
                  <a:cubicBezTo>
                    <a:pt x="1378" y="1855"/>
                    <a:pt x="1690" y="1690"/>
                    <a:pt x="1862" y="1392"/>
                  </a:cubicBezTo>
                  <a:cubicBezTo>
                    <a:pt x="2118" y="948"/>
                    <a:pt x="1966" y="380"/>
                    <a:pt x="1523" y="124"/>
                  </a:cubicBezTo>
                  <a:cubicBezTo>
                    <a:pt x="1377" y="40"/>
                    <a:pt x="1217" y="0"/>
                    <a:pt x="106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1"/>
            <p:cNvSpPr/>
            <p:nvPr/>
          </p:nvSpPr>
          <p:spPr>
            <a:xfrm>
              <a:off x="3977950" y="1694975"/>
              <a:ext cx="50500" cy="46425"/>
            </a:xfrm>
            <a:custGeom>
              <a:rect b="b" l="l" r="r" t="t"/>
              <a:pathLst>
                <a:path extrusionOk="0" h="1857" w="2020">
                  <a:moveTo>
                    <a:pt x="961" y="449"/>
                  </a:moveTo>
                  <a:cubicBezTo>
                    <a:pt x="1041" y="449"/>
                    <a:pt x="1124" y="470"/>
                    <a:pt x="1199" y="513"/>
                  </a:cubicBezTo>
                  <a:cubicBezTo>
                    <a:pt x="1428" y="646"/>
                    <a:pt x="1506" y="938"/>
                    <a:pt x="1375" y="1168"/>
                  </a:cubicBezTo>
                  <a:cubicBezTo>
                    <a:pt x="1286" y="1322"/>
                    <a:pt x="1125" y="1408"/>
                    <a:pt x="959" y="1408"/>
                  </a:cubicBezTo>
                  <a:cubicBezTo>
                    <a:pt x="878" y="1408"/>
                    <a:pt x="795" y="1387"/>
                    <a:pt x="720" y="1344"/>
                  </a:cubicBezTo>
                  <a:cubicBezTo>
                    <a:pt x="608" y="1279"/>
                    <a:pt x="529" y="1176"/>
                    <a:pt x="496" y="1053"/>
                  </a:cubicBezTo>
                  <a:cubicBezTo>
                    <a:pt x="463" y="930"/>
                    <a:pt x="479" y="801"/>
                    <a:pt x="544" y="690"/>
                  </a:cubicBezTo>
                  <a:cubicBezTo>
                    <a:pt x="634" y="535"/>
                    <a:pt x="795" y="449"/>
                    <a:pt x="961" y="449"/>
                  </a:cubicBezTo>
                  <a:close/>
                  <a:moveTo>
                    <a:pt x="960" y="1"/>
                  </a:moveTo>
                  <a:cubicBezTo>
                    <a:pt x="639" y="1"/>
                    <a:pt x="328" y="167"/>
                    <a:pt x="157" y="464"/>
                  </a:cubicBezTo>
                  <a:cubicBezTo>
                    <a:pt x="33" y="679"/>
                    <a:pt x="0" y="929"/>
                    <a:pt x="63" y="1168"/>
                  </a:cubicBezTo>
                  <a:cubicBezTo>
                    <a:pt x="129" y="1407"/>
                    <a:pt x="281" y="1607"/>
                    <a:pt x="496" y="1731"/>
                  </a:cubicBezTo>
                  <a:cubicBezTo>
                    <a:pt x="641" y="1815"/>
                    <a:pt x="800" y="1856"/>
                    <a:pt x="958" y="1856"/>
                  </a:cubicBezTo>
                  <a:cubicBezTo>
                    <a:pt x="1278" y="1856"/>
                    <a:pt x="1590" y="1690"/>
                    <a:pt x="1765" y="1393"/>
                  </a:cubicBezTo>
                  <a:cubicBezTo>
                    <a:pt x="2019" y="950"/>
                    <a:pt x="1867" y="382"/>
                    <a:pt x="1424" y="126"/>
                  </a:cubicBezTo>
                  <a:cubicBezTo>
                    <a:pt x="1278" y="41"/>
                    <a:pt x="1118" y="1"/>
                    <a:pt x="9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1"/>
            <p:cNvSpPr/>
            <p:nvPr/>
          </p:nvSpPr>
          <p:spPr>
            <a:xfrm>
              <a:off x="3448425" y="1725875"/>
              <a:ext cx="53000" cy="46425"/>
            </a:xfrm>
            <a:custGeom>
              <a:rect b="b" l="l" r="r" t="t"/>
              <a:pathLst>
                <a:path extrusionOk="0" h="1857" w="2120">
                  <a:moveTo>
                    <a:pt x="1060" y="449"/>
                  </a:moveTo>
                  <a:cubicBezTo>
                    <a:pt x="1143" y="449"/>
                    <a:pt x="1224" y="469"/>
                    <a:pt x="1299" y="514"/>
                  </a:cubicBezTo>
                  <a:cubicBezTo>
                    <a:pt x="1411" y="578"/>
                    <a:pt x="1489" y="681"/>
                    <a:pt x="1523" y="805"/>
                  </a:cubicBezTo>
                  <a:cubicBezTo>
                    <a:pt x="1555" y="928"/>
                    <a:pt x="1539" y="1057"/>
                    <a:pt x="1475" y="1168"/>
                  </a:cubicBezTo>
                  <a:cubicBezTo>
                    <a:pt x="1411" y="1280"/>
                    <a:pt x="1307" y="1358"/>
                    <a:pt x="1183" y="1392"/>
                  </a:cubicBezTo>
                  <a:cubicBezTo>
                    <a:pt x="1143" y="1403"/>
                    <a:pt x="1103" y="1408"/>
                    <a:pt x="1062" y="1408"/>
                  </a:cubicBezTo>
                  <a:cubicBezTo>
                    <a:pt x="978" y="1408"/>
                    <a:pt x="895" y="1386"/>
                    <a:pt x="821" y="1343"/>
                  </a:cubicBezTo>
                  <a:cubicBezTo>
                    <a:pt x="591" y="1211"/>
                    <a:pt x="512" y="917"/>
                    <a:pt x="645" y="688"/>
                  </a:cubicBezTo>
                  <a:cubicBezTo>
                    <a:pt x="733" y="534"/>
                    <a:pt x="894" y="449"/>
                    <a:pt x="1060" y="449"/>
                  </a:cubicBezTo>
                  <a:close/>
                  <a:moveTo>
                    <a:pt x="1061" y="0"/>
                  </a:moveTo>
                  <a:cubicBezTo>
                    <a:pt x="740" y="0"/>
                    <a:pt x="428" y="167"/>
                    <a:pt x="256" y="464"/>
                  </a:cubicBezTo>
                  <a:cubicBezTo>
                    <a:pt x="1" y="907"/>
                    <a:pt x="152" y="1476"/>
                    <a:pt x="596" y="1732"/>
                  </a:cubicBezTo>
                  <a:cubicBezTo>
                    <a:pt x="738" y="1813"/>
                    <a:pt x="897" y="1856"/>
                    <a:pt x="1058" y="1856"/>
                  </a:cubicBezTo>
                  <a:cubicBezTo>
                    <a:pt x="1138" y="1856"/>
                    <a:pt x="1220" y="1846"/>
                    <a:pt x="1300" y="1824"/>
                  </a:cubicBezTo>
                  <a:cubicBezTo>
                    <a:pt x="1539" y="1761"/>
                    <a:pt x="1740" y="1608"/>
                    <a:pt x="1863" y="1393"/>
                  </a:cubicBezTo>
                  <a:cubicBezTo>
                    <a:pt x="2119" y="949"/>
                    <a:pt x="1968" y="381"/>
                    <a:pt x="1524" y="125"/>
                  </a:cubicBezTo>
                  <a:cubicBezTo>
                    <a:pt x="1378" y="40"/>
                    <a:pt x="1218" y="0"/>
                    <a:pt x="10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1"/>
            <p:cNvSpPr/>
            <p:nvPr/>
          </p:nvSpPr>
          <p:spPr>
            <a:xfrm>
              <a:off x="3352325" y="1550125"/>
              <a:ext cx="53000" cy="46425"/>
            </a:xfrm>
            <a:custGeom>
              <a:rect b="b" l="l" r="r" t="t"/>
              <a:pathLst>
                <a:path extrusionOk="0" h="1857" w="2120">
                  <a:moveTo>
                    <a:pt x="1059" y="451"/>
                  </a:moveTo>
                  <a:cubicBezTo>
                    <a:pt x="1141" y="451"/>
                    <a:pt x="1223" y="470"/>
                    <a:pt x="1299" y="515"/>
                  </a:cubicBezTo>
                  <a:cubicBezTo>
                    <a:pt x="1529" y="647"/>
                    <a:pt x="1607" y="941"/>
                    <a:pt x="1475" y="1170"/>
                  </a:cubicBezTo>
                  <a:cubicBezTo>
                    <a:pt x="1386" y="1324"/>
                    <a:pt x="1224" y="1409"/>
                    <a:pt x="1058" y="1409"/>
                  </a:cubicBezTo>
                  <a:cubicBezTo>
                    <a:pt x="977" y="1409"/>
                    <a:pt x="895" y="1389"/>
                    <a:pt x="819" y="1346"/>
                  </a:cubicBezTo>
                  <a:cubicBezTo>
                    <a:pt x="591" y="1213"/>
                    <a:pt x="511" y="919"/>
                    <a:pt x="644" y="690"/>
                  </a:cubicBezTo>
                  <a:cubicBezTo>
                    <a:pt x="732" y="536"/>
                    <a:pt x="893" y="451"/>
                    <a:pt x="1059" y="451"/>
                  </a:cubicBezTo>
                  <a:close/>
                  <a:moveTo>
                    <a:pt x="1062" y="1"/>
                  </a:moveTo>
                  <a:cubicBezTo>
                    <a:pt x="741" y="1"/>
                    <a:pt x="428" y="167"/>
                    <a:pt x="256" y="464"/>
                  </a:cubicBezTo>
                  <a:cubicBezTo>
                    <a:pt x="1" y="908"/>
                    <a:pt x="152" y="1477"/>
                    <a:pt x="596" y="1733"/>
                  </a:cubicBezTo>
                  <a:cubicBezTo>
                    <a:pt x="742" y="1815"/>
                    <a:pt x="902" y="1856"/>
                    <a:pt x="1058" y="1856"/>
                  </a:cubicBezTo>
                  <a:cubicBezTo>
                    <a:pt x="1379" y="1856"/>
                    <a:pt x="1691" y="1690"/>
                    <a:pt x="1863" y="1392"/>
                  </a:cubicBezTo>
                  <a:cubicBezTo>
                    <a:pt x="2120" y="949"/>
                    <a:pt x="1968" y="381"/>
                    <a:pt x="1525" y="125"/>
                  </a:cubicBezTo>
                  <a:cubicBezTo>
                    <a:pt x="1379" y="41"/>
                    <a:pt x="1219" y="1"/>
                    <a:pt x="10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1"/>
            <p:cNvSpPr/>
            <p:nvPr/>
          </p:nvSpPr>
          <p:spPr>
            <a:xfrm>
              <a:off x="3275000" y="1234100"/>
              <a:ext cx="53000" cy="46400"/>
            </a:xfrm>
            <a:custGeom>
              <a:rect b="b" l="l" r="r" t="t"/>
              <a:pathLst>
                <a:path extrusionOk="0" h="1856" w="2120">
                  <a:moveTo>
                    <a:pt x="1060" y="448"/>
                  </a:moveTo>
                  <a:cubicBezTo>
                    <a:pt x="1143" y="448"/>
                    <a:pt x="1224" y="468"/>
                    <a:pt x="1300" y="512"/>
                  </a:cubicBezTo>
                  <a:cubicBezTo>
                    <a:pt x="1530" y="645"/>
                    <a:pt x="1609" y="939"/>
                    <a:pt x="1476" y="1167"/>
                  </a:cubicBezTo>
                  <a:cubicBezTo>
                    <a:pt x="1387" y="1321"/>
                    <a:pt x="1225" y="1407"/>
                    <a:pt x="1059" y="1407"/>
                  </a:cubicBezTo>
                  <a:cubicBezTo>
                    <a:pt x="978" y="1407"/>
                    <a:pt x="896" y="1387"/>
                    <a:pt x="821" y="1343"/>
                  </a:cubicBezTo>
                  <a:cubicBezTo>
                    <a:pt x="592" y="1210"/>
                    <a:pt x="512" y="917"/>
                    <a:pt x="645" y="688"/>
                  </a:cubicBezTo>
                  <a:cubicBezTo>
                    <a:pt x="733" y="533"/>
                    <a:pt x="894" y="448"/>
                    <a:pt x="1060" y="448"/>
                  </a:cubicBezTo>
                  <a:close/>
                  <a:moveTo>
                    <a:pt x="1062" y="1"/>
                  </a:moveTo>
                  <a:cubicBezTo>
                    <a:pt x="740" y="1"/>
                    <a:pt x="428" y="167"/>
                    <a:pt x="256" y="464"/>
                  </a:cubicBezTo>
                  <a:cubicBezTo>
                    <a:pt x="1" y="907"/>
                    <a:pt x="152" y="1476"/>
                    <a:pt x="596" y="1732"/>
                  </a:cubicBezTo>
                  <a:cubicBezTo>
                    <a:pt x="742" y="1815"/>
                    <a:pt x="901" y="1855"/>
                    <a:pt x="1058" y="1855"/>
                  </a:cubicBezTo>
                  <a:cubicBezTo>
                    <a:pt x="1380" y="1855"/>
                    <a:pt x="1692" y="1689"/>
                    <a:pt x="1863" y="1392"/>
                  </a:cubicBezTo>
                  <a:cubicBezTo>
                    <a:pt x="2119" y="949"/>
                    <a:pt x="1968" y="381"/>
                    <a:pt x="1524" y="125"/>
                  </a:cubicBezTo>
                  <a:cubicBezTo>
                    <a:pt x="1378" y="41"/>
                    <a:pt x="1219" y="1"/>
                    <a:pt x="10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1"/>
            <p:cNvSpPr/>
            <p:nvPr/>
          </p:nvSpPr>
          <p:spPr>
            <a:xfrm>
              <a:off x="3367675" y="1181700"/>
              <a:ext cx="50500" cy="46400"/>
            </a:xfrm>
            <a:custGeom>
              <a:rect b="b" l="l" r="r" t="t"/>
              <a:pathLst>
                <a:path extrusionOk="0" h="1856" w="2020">
                  <a:moveTo>
                    <a:pt x="963" y="447"/>
                  </a:moveTo>
                  <a:cubicBezTo>
                    <a:pt x="1046" y="447"/>
                    <a:pt x="1127" y="469"/>
                    <a:pt x="1202" y="511"/>
                  </a:cubicBezTo>
                  <a:cubicBezTo>
                    <a:pt x="1432" y="643"/>
                    <a:pt x="1511" y="936"/>
                    <a:pt x="1378" y="1166"/>
                  </a:cubicBezTo>
                  <a:cubicBezTo>
                    <a:pt x="1289" y="1320"/>
                    <a:pt x="1127" y="1406"/>
                    <a:pt x="961" y="1406"/>
                  </a:cubicBezTo>
                  <a:cubicBezTo>
                    <a:pt x="880" y="1406"/>
                    <a:pt x="798" y="1385"/>
                    <a:pt x="723" y="1342"/>
                  </a:cubicBezTo>
                  <a:cubicBezTo>
                    <a:pt x="611" y="1277"/>
                    <a:pt x="532" y="1173"/>
                    <a:pt x="499" y="1050"/>
                  </a:cubicBezTo>
                  <a:cubicBezTo>
                    <a:pt x="466" y="927"/>
                    <a:pt x="483" y="799"/>
                    <a:pt x="547" y="688"/>
                  </a:cubicBezTo>
                  <a:cubicBezTo>
                    <a:pt x="611" y="576"/>
                    <a:pt x="714" y="497"/>
                    <a:pt x="838" y="464"/>
                  </a:cubicBezTo>
                  <a:cubicBezTo>
                    <a:pt x="879" y="453"/>
                    <a:pt x="921" y="447"/>
                    <a:pt x="963" y="447"/>
                  </a:cubicBezTo>
                  <a:close/>
                  <a:moveTo>
                    <a:pt x="963" y="0"/>
                  </a:moveTo>
                  <a:cubicBezTo>
                    <a:pt x="882" y="0"/>
                    <a:pt x="800" y="11"/>
                    <a:pt x="720" y="33"/>
                  </a:cubicBezTo>
                  <a:cubicBezTo>
                    <a:pt x="482" y="95"/>
                    <a:pt x="280" y="249"/>
                    <a:pt x="157" y="464"/>
                  </a:cubicBezTo>
                  <a:cubicBezTo>
                    <a:pt x="33" y="678"/>
                    <a:pt x="0" y="927"/>
                    <a:pt x="65" y="1167"/>
                  </a:cubicBezTo>
                  <a:cubicBezTo>
                    <a:pt x="129" y="1406"/>
                    <a:pt x="283" y="1606"/>
                    <a:pt x="498" y="1730"/>
                  </a:cubicBezTo>
                  <a:cubicBezTo>
                    <a:pt x="644" y="1814"/>
                    <a:pt x="803" y="1855"/>
                    <a:pt x="960" y="1855"/>
                  </a:cubicBezTo>
                  <a:cubicBezTo>
                    <a:pt x="1281" y="1855"/>
                    <a:pt x="1593" y="1689"/>
                    <a:pt x="1763" y="1392"/>
                  </a:cubicBezTo>
                  <a:cubicBezTo>
                    <a:pt x="2019" y="949"/>
                    <a:pt x="1867" y="381"/>
                    <a:pt x="1424" y="125"/>
                  </a:cubicBezTo>
                  <a:cubicBezTo>
                    <a:pt x="1282" y="42"/>
                    <a:pt x="1124" y="0"/>
                    <a:pt x="9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1"/>
            <p:cNvSpPr/>
            <p:nvPr/>
          </p:nvSpPr>
          <p:spPr>
            <a:xfrm>
              <a:off x="3729600" y="1677400"/>
              <a:ext cx="53000" cy="46375"/>
            </a:xfrm>
            <a:custGeom>
              <a:rect b="b" l="l" r="r" t="t"/>
              <a:pathLst>
                <a:path extrusionOk="0" h="1855" w="2120">
                  <a:moveTo>
                    <a:pt x="1060" y="448"/>
                  </a:moveTo>
                  <a:cubicBezTo>
                    <a:pt x="1142" y="448"/>
                    <a:pt x="1224" y="469"/>
                    <a:pt x="1299" y="512"/>
                  </a:cubicBezTo>
                  <a:cubicBezTo>
                    <a:pt x="1528" y="644"/>
                    <a:pt x="1607" y="938"/>
                    <a:pt x="1475" y="1167"/>
                  </a:cubicBezTo>
                  <a:cubicBezTo>
                    <a:pt x="1386" y="1321"/>
                    <a:pt x="1224" y="1407"/>
                    <a:pt x="1058" y="1407"/>
                  </a:cubicBezTo>
                  <a:cubicBezTo>
                    <a:pt x="977" y="1407"/>
                    <a:pt x="894" y="1387"/>
                    <a:pt x="819" y="1343"/>
                  </a:cubicBezTo>
                  <a:cubicBezTo>
                    <a:pt x="590" y="1210"/>
                    <a:pt x="511" y="917"/>
                    <a:pt x="644" y="688"/>
                  </a:cubicBezTo>
                  <a:cubicBezTo>
                    <a:pt x="733" y="534"/>
                    <a:pt x="894" y="448"/>
                    <a:pt x="1060" y="448"/>
                  </a:cubicBezTo>
                  <a:close/>
                  <a:moveTo>
                    <a:pt x="1061" y="1"/>
                  </a:moveTo>
                  <a:cubicBezTo>
                    <a:pt x="740" y="1"/>
                    <a:pt x="428" y="167"/>
                    <a:pt x="256" y="464"/>
                  </a:cubicBezTo>
                  <a:cubicBezTo>
                    <a:pt x="1" y="908"/>
                    <a:pt x="152" y="1476"/>
                    <a:pt x="596" y="1731"/>
                  </a:cubicBezTo>
                  <a:cubicBezTo>
                    <a:pt x="741" y="1815"/>
                    <a:pt x="901" y="1855"/>
                    <a:pt x="1058" y="1855"/>
                  </a:cubicBezTo>
                  <a:cubicBezTo>
                    <a:pt x="1379" y="1855"/>
                    <a:pt x="1691" y="1689"/>
                    <a:pt x="1863" y="1393"/>
                  </a:cubicBezTo>
                  <a:cubicBezTo>
                    <a:pt x="2119" y="949"/>
                    <a:pt x="1966" y="380"/>
                    <a:pt x="1524" y="125"/>
                  </a:cubicBezTo>
                  <a:cubicBezTo>
                    <a:pt x="1378" y="41"/>
                    <a:pt x="1218" y="1"/>
                    <a:pt x="10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1"/>
            <p:cNvSpPr/>
            <p:nvPr/>
          </p:nvSpPr>
          <p:spPr>
            <a:xfrm>
              <a:off x="4392625" y="1499050"/>
              <a:ext cx="50525" cy="46350"/>
            </a:xfrm>
            <a:custGeom>
              <a:rect b="b" l="l" r="r" t="t"/>
              <a:pathLst>
                <a:path extrusionOk="0" h="1854" w="2021">
                  <a:moveTo>
                    <a:pt x="962" y="447"/>
                  </a:moveTo>
                  <a:cubicBezTo>
                    <a:pt x="1043" y="447"/>
                    <a:pt x="1126" y="468"/>
                    <a:pt x="1201" y="509"/>
                  </a:cubicBezTo>
                  <a:cubicBezTo>
                    <a:pt x="1430" y="642"/>
                    <a:pt x="1508" y="936"/>
                    <a:pt x="1376" y="1165"/>
                  </a:cubicBezTo>
                  <a:cubicBezTo>
                    <a:pt x="1288" y="1318"/>
                    <a:pt x="1127" y="1404"/>
                    <a:pt x="961" y="1404"/>
                  </a:cubicBezTo>
                  <a:cubicBezTo>
                    <a:pt x="880" y="1404"/>
                    <a:pt x="797" y="1384"/>
                    <a:pt x="721" y="1340"/>
                  </a:cubicBezTo>
                  <a:cubicBezTo>
                    <a:pt x="610" y="1277"/>
                    <a:pt x="531" y="1173"/>
                    <a:pt x="497" y="1049"/>
                  </a:cubicBezTo>
                  <a:cubicBezTo>
                    <a:pt x="465" y="926"/>
                    <a:pt x="482" y="797"/>
                    <a:pt x="545" y="687"/>
                  </a:cubicBezTo>
                  <a:cubicBezTo>
                    <a:pt x="635" y="533"/>
                    <a:pt x="796" y="447"/>
                    <a:pt x="962" y="447"/>
                  </a:cubicBezTo>
                  <a:close/>
                  <a:moveTo>
                    <a:pt x="961" y="0"/>
                  </a:moveTo>
                  <a:cubicBezTo>
                    <a:pt x="641" y="0"/>
                    <a:pt x="329" y="166"/>
                    <a:pt x="157" y="464"/>
                  </a:cubicBezTo>
                  <a:cubicBezTo>
                    <a:pt x="34" y="678"/>
                    <a:pt x="1" y="928"/>
                    <a:pt x="65" y="1167"/>
                  </a:cubicBezTo>
                  <a:cubicBezTo>
                    <a:pt x="130" y="1406"/>
                    <a:pt x="284" y="1607"/>
                    <a:pt x="498" y="1730"/>
                  </a:cubicBezTo>
                  <a:cubicBezTo>
                    <a:pt x="644" y="1814"/>
                    <a:pt x="802" y="1853"/>
                    <a:pt x="960" y="1853"/>
                  </a:cubicBezTo>
                  <a:cubicBezTo>
                    <a:pt x="1281" y="1853"/>
                    <a:pt x="1593" y="1687"/>
                    <a:pt x="1765" y="1392"/>
                  </a:cubicBezTo>
                  <a:cubicBezTo>
                    <a:pt x="2021" y="950"/>
                    <a:pt x="1867" y="381"/>
                    <a:pt x="1425" y="125"/>
                  </a:cubicBezTo>
                  <a:cubicBezTo>
                    <a:pt x="1279" y="41"/>
                    <a:pt x="1119" y="0"/>
                    <a:pt x="9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1"/>
            <p:cNvSpPr/>
            <p:nvPr/>
          </p:nvSpPr>
          <p:spPr>
            <a:xfrm>
              <a:off x="4216025" y="592100"/>
              <a:ext cx="52975" cy="46375"/>
            </a:xfrm>
            <a:custGeom>
              <a:rect b="b" l="l" r="r" t="t"/>
              <a:pathLst>
                <a:path extrusionOk="0" h="1855" w="2119">
                  <a:moveTo>
                    <a:pt x="1062" y="449"/>
                  </a:moveTo>
                  <a:cubicBezTo>
                    <a:pt x="1142" y="449"/>
                    <a:pt x="1223" y="470"/>
                    <a:pt x="1301" y="514"/>
                  </a:cubicBezTo>
                  <a:cubicBezTo>
                    <a:pt x="1529" y="647"/>
                    <a:pt x="1607" y="940"/>
                    <a:pt x="1475" y="1169"/>
                  </a:cubicBezTo>
                  <a:cubicBezTo>
                    <a:pt x="1387" y="1323"/>
                    <a:pt x="1226" y="1409"/>
                    <a:pt x="1060" y="1409"/>
                  </a:cubicBezTo>
                  <a:cubicBezTo>
                    <a:pt x="979" y="1409"/>
                    <a:pt x="896" y="1388"/>
                    <a:pt x="820" y="1344"/>
                  </a:cubicBezTo>
                  <a:cubicBezTo>
                    <a:pt x="591" y="1212"/>
                    <a:pt x="514" y="919"/>
                    <a:pt x="645" y="689"/>
                  </a:cubicBezTo>
                  <a:cubicBezTo>
                    <a:pt x="735" y="535"/>
                    <a:pt x="895" y="449"/>
                    <a:pt x="1062" y="449"/>
                  </a:cubicBezTo>
                  <a:close/>
                  <a:moveTo>
                    <a:pt x="1061" y="1"/>
                  </a:moveTo>
                  <a:cubicBezTo>
                    <a:pt x="740" y="1"/>
                    <a:pt x="428" y="167"/>
                    <a:pt x="256" y="464"/>
                  </a:cubicBezTo>
                  <a:cubicBezTo>
                    <a:pt x="0" y="908"/>
                    <a:pt x="151" y="1476"/>
                    <a:pt x="595" y="1732"/>
                  </a:cubicBezTo>
                  <a:cubicBezTo>
                    <a:pt x="741" y="1815"/>
                    <a:pt x="901" y="1855"/>
                    <a:pt x="1057" y="1855"/>
                  </a:cubicBezTo>
                  <a:cubicBezTo>
                    <a:pt x="1379" y="1855"/>
                    <a:pt x="1692" y="1689"/>
                    <a:pt x="1865" y="1393"/>
                  </a:cubicBezTo>
                  <a:cubicBezTo>
                    <a:pt x="2119" y="949"/>
                    <a:pt x="1966" y="381"/>
                    <a:pt x="1524" y="125"/>
                  </a:cubicBezTo>
                  <a:cubicBezTo>
                    <a:pt x="1378" y="41"/>
                    <a:pt x="1218" y="1"/>
                    <a:pt x="10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1"/>
            <p:cNvSpPr/>
            <p:nvPr/>
          </p:nvSpPr>
          <p:spPr>
            <a:xfrm>
              <a:off x="4015550" y="718925"/>
              <a:ext cx="53025" cy="46400"/>
            </a:xfrm>
            <a:custGeom>
              <a:rect b="b" l="l" r="r" t="t"/>
              <a:pathLst>
                <a:path extrusionOk="0" h="1856" w="2121">
                  <a:moveTo>
                    <a:pt x="1062" y="448"/>
                  </a:moveTo>
                  <a:cubicBezTo>
                    <a:pt x="1142" y="448"/>
                    <a:pt x="1226" y="469"/>
                    <a:pt x="1301" y="512"/>
                  </a:cubicBezTo>
                  <a:cubicBezTo>
                    <a:pt x="1529" y="645"/>
                    <a:pt x="1608" y="939"/>
                    <a:pt x="1476" y="1167"/>
                  </a:cubicBezTo>
                  <a:cubicBezTo>
                    <a:pt x="1387" y="1321"/>
                    <a:pt x="1226" y="1407"/>
                    <a:pt x="1060" y="1407"/>
                  </a:cubicBezTo>
                  <a:cubicBezTo>
                    <a:pt x="979" y="1407"/>
                    <a:pt x="896" y="1387"/>
                    <a:pt x="821" y="1343"/>
                  </a:cubicBezTo>
                  <a:cubicBezTo>
                    <a:pt x="591" y="1210"/>
                    <a:pt x="514" y="917"/>
                    <a:pt x="645" y="688"/>
                  </a:cubicBezTo>
                  <a:cubicBezTo>
                    <a:pt x="735" y="533"/>
                    <a:pt x="896" y="448"/>
                    <a:pt x="1062" y="448"/>
                  </a:cubicBezTo>
                  <a:close/>
                  <a:moveTo>
                    <a:pt x="1062" y="1"/>
                  </a:moveTo>
                  <a:cubicBezTo>
                    <a:pt x="741" y="1"/>
                    <a:pt x="429" y="167"/>
                    <a:pt x="257" y="464"/>
                  </a:cubicBezTo>
                  <a:cubicBezTo>
                    <a:pt x="0" y="908"/>
                    <a:pt x="153" y="1476"/>
                    <a:pt x="595" y="1732"/>
                  </a:cubicBezTo>
                  <a:cubicBezTo>
                    <a:pt x="742" y="1815"/>
                    <a:pt x="901" y="1855"/>
                    <a:pt x="1059" y="1855"/>
                  </a:cubicBezTo>
                  <a:cubicBezTo>
                    <a:pt x="1380" y="1855"/>
                    <a:pt x="1692" y="1689"/>
                    <a:pt x="1865" y="1392"/>
                  </a:cubicBezTo>
                  <a:cubicBezTo>
                    <a:pt x="2120" y="949"/>
                    <a:pt x="1967" y="381"/>
                    <a:pt x="1525" y="125"/>
                  </a:cubicBezTo>
                  <a:cubicBezTo>
                    <a:pt x="1379" y="41"/>
                    <a:pt x="1220" y="1"/>
                    <a:pt x="10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1"/>
            <p:cNvSpPr/>
            <p:nvPr/>
          </p:nvSpPr>
          <p:spPr>
            <a:xfrm>
              <a:off x="3636450" y="661950"/>
              <a:ext cx="50550" cy="46450"/>
            </a:xfrm>
            <a:custGeom>
              <a:rect b="b" l="l" r="r" t="t"/>
              <a:pathLst>
                <a:path extrusionOk="0" h="1858" w="2022">
                  <a:moveTo>
                    <a:pt x="1060" y="448"/>
                  </a:moveTo>
                  <a:cubicBezTo>
                    <a:pt x="1143" y="448"/>
                    <a:pt x="1224" y="470"/>
                    <a:pt x="1299" y="514"/>
                  </a:cubicBezTo>
                  <a:cubicBezTo>
                    <a:pt x="1411" y="578"/>
                    <a:pt x="1489" y="682"/>
                    <a:pt x="1523" y="805"/>
                  </a:cubicBezTo>
                  <a:cubicBezTo>
                    <a:pt x="1557" y="929"/>
                    <a:pt x="1539" y="1057"/>
                    <a:pt x="1475" y="1168"/>
                  </a:cubicBezTo>
                  <a:cubicBezTo>
                    <a:pt x="1411" y="1279"/>
                    <a:pt x="1307" y="1358"/>
                    <a:pt x="1183" y="1392"/>
                  </a:cubicBezTo>
                  <a:cubicBezTo>
                    <a:pt x="1142" y="1403"/>
                    <a:pt x="1101" y="1408"/>
                    <a:pt x="1059" y="1408"/>
                  </a:cubicBezTo>
                  <a:cubicBezTo>
                    <a:pt x="976" y="1408"/>
                    <a:pt x="895" y="1386"/>
                    <a:pt x="821" y="1343"/>
                  </a:cubicBezTo>
                  <a:cubicBezTo>
                    <a:pt x="592" y="1211"/>
                    <a:pt x="512" y="918"/>
                    <a:pt x="645" y="688"/>
                  </a:cubicBezTo>
                  <a:cubicBezTo>
                    <a:pt x="733" y="534"/>
                    <a:pt x="894" y="448"/>
                    <a:pt x="1060" y="448"/>
                  </a:cubicBezTo>
                  <a:close/>
                  <a:moveTo>
                    <a:pt x="1060" y="1"/>
                  </a:moveTo>
                  <a:cubicBezTo>
                    <a:pt x="740" y="1"/>
                    <a:pt x="428" y="167"/>
                    <a:pt x="256" y="464"/>
                  </a:cubicBezTo>
                  <a:cubicBezTo>
                    <a:pt x="1" y="908"/>
                    <a:pt x="152" y="1476"/>
                    <a:pt x="596" y="1733"/>
                  </a:cubicBezTo>
                  <a:cubicBezTo>
                    <a:pt x="739" y="1814"/>
                    <a:pt x="897" y="1857"/>
                    <a:pt x="1058" y="1857"/>
                  </a:cubicBezTo>
                  <a:cubicBezTo>
                    <a:pt x="1138" y="1857"/>
                    <a:pt x="1220" y="1846"/>
                    <a:pt x="1301" y="1824"/>
                  </a:cubicBezTo>
                  <a:cubicBezTo>
                    <a:pt x="1540" y="1759"/>
                    <a:pt x="1741" y="1606"/>
                    <a:pt x="1864" y="1392"/>
                  </a:cubicBezTo>
                  <a:cubicBezTo>
                    <a:pt x="1988" y="1177"/>
                    <a:pt x="2022" y="929"/>
                    <a:pt x="1958" y="688"/>
                  </a:cubicBezTo>
                  <a:cubicBezTo>
                    <a:pt x="1893" y="449"/>
                    <a:pt x="1739" y="249"/>
                    <a:pt x="1524" y="125"/>
                  </a:cubicBezTo>
                  <a:cubicBezTo>
                    <a:pt x="1378" y="41"/>
                    <a:pt x="1218" y="1"/>
                    <a:pt x="10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1"/>
            <p:cNvSpPr/>
            <p:nvPr/>
          </p:nvSpPr>
          <p:spPr>
            <a:xfrm>
              <a:off x="3442850" y="604800"/>
              <a:ext cx="52975" cy="46475"/>
            </a:xfrm>
            <a:custGeom>
              <a:rect b="b" l="l" r="r" t="t"/>
              <a:pathLst>
                <a:path extrusionOk="0" h="1859" w="2119">
                  <a:moveTo>
                    <a:pt x="1061" y="451"/>
                  </a:moveTo>
                  <a:cubicBezTo>
                    <a:pt x="1143" y="451"/>
                    <a:pt x="1226" y="473"/>
                    <a:pt x="1301" y="516"/>
                  </a:cubicBezTo>
                  <a:cubicBezTo>
                    <a:pt x="1412" y="580"/>
                    <a:pt x="1491" y="684"/>
                    <a:pt x="1524" y="808"/>
                  </a:cubicBezTo>
                  <a:cubicBezTo>
                    <a:pt x="1556" y="931"/>
                    <a:pt x="1540" y="1059"/>
                    <a:pt x="1476" y="1170"/>
                  </a:cubicBezTo>
                  <a:cubicBezTo>
                    <a:pt x="1387" y="1324"/>
                    <a:pt x="1226" y="1410"/>
                    <a:pt x="1060" y="1410"/>
                  </a:cubicBezTo>
                  <a:cubicBezTo>
                    <a:pt x="979" y="1410"/>
                    <a:pt x="896" y="1389"/>
                    <a:pt x="821" y="1346"/>
                  </a:cubicBezTo>
                  <a:cubicBezTo>
                    <a:pt x="591" y="1213"/>
                    <a:pt x="513" y="920"/>
                    <a:pt x="645" y="691"/>
                  </a:cubicBezTo>
                  <a:cubicBezTo>
                    <a:pt x="709" y="579"/>
                    <a:pt x="813" y="500"/>
                    <a:pt x="937" y="467"/>
                  </a:cubicBezTo>
                  <a:cubicBezTo>
                    <a:pt x="977" y="456"/>
                    <a:pt x="1019" y="451"/>
                    <a:pt x="1061" y="451"/>
                  </a:cubicBezTo>
                  <a:close/>
                  <a:moveTo>
                    <a:pt x="1062" y="0"/>
                  </a:moveTo>
                  <a:cubicBezTo>
                    <a:pt x="981" y="0"/>
                    <a:pt x="900" y="11"/>
                    <a:pt x="820" y="32"/>
                  </a:cubicBezTo>
                  <a:cubicBezTo>
                    <a:pt x="581" y="97"/>
                    <a:pt x="380" y="251"/>
                    <a:pt x="257" y="466"/>
                  </a:cubicBezTo>
                  <a:cubicBezTo>
                    <a:pt x="1" y="909"/>
                    <a:pt x="152" y="1478"/>
                    <a:pt x="596" y="1733"/>
                  </a:cubicBezTo>
                  <a:cubicBezTo>
                    <a:pt x="742" y="1818"/>
                    <a:pt x="901" y="1858"/>
                    <a:pt x="1058" y="1858"/>
                  </a:cubicBezTo>
                  <a:cubicBezTo>
                    <a:pt x="1378" y="1858"/>
                    <a:pt x="1690" y="1691"/>
                    <a:pt x="1862" y="1393"/>
                  </a:cubicBezTo>
                  <a:cubicBezTo>
                    <a:pt x="2118" y="949"/>
                    <a:pt x="1967" y="381"/>
                    <a:pt x="1523" y="125"/>
                  </a:cubicBezTo>
                  <a:cubicBezTo>
                    <a:pt x="1380" y="42"/>
                    <a:pt x="1222" y="0"/>
                    <a:pt x="10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1"/>
            <p:cNvSpPr/>
            <p:nvPr/>
          </p:nvSpPr>
          <p:spPr>
            <a:xfrm>
              <a:off x="3301925" y="954900"/>
              <a:ext cx="50525" cy="46375"/>
            </a:xfrm>
            <a:custGeom>
              <a:rect b="b" l="l" r="r" t="t"/>
              <a:pathLst>
                <a:path extrusionOk="0" h="1855" w="2021">
                  <a:moveTo>
                    <a:pt x="962" y="448"/>
                  </a:moveTo>
                  <a:cubicBezTo>
                    <a:pt x="1045" y="448"/>
                    <a:pt x="1128" y="469"/>
                    <a:pt x="1200" y="510"/>
                  </a:cubicBezTo>
                  <a:cubicBezTo>
                    <a:pt x="1429" y="643"/>
                    <a:pt x="1509" y="937"/>
                    <a:pt x="1376" y="1166"/>
                  </a:cubicBezTo>
                  <a:cubicBezTo>
                    <a:pt x="1311" y="1277"/>
                    <a:pt x="1209" y="1356"/>
                    <a:pt x="1085" y="1389"/>
                  </a:cubicBezTo>
                  <a:cubicBezTo>
                    <a:pt x="1044" y="1400"/>
                    <a:pt x="1002" y="1405"/>
                    <a:pt x="961" y="1405"/>
                  </a:cubicBezTo>
                  <a:cubicBezTo>
                    <a:pt x="878" y="1405"/>
                    <a:pt x="796" y="1384"/>
                    <a:pt x="722" y="1341"/>
                  </a:cubicBezTo>
                  <a:cubicBezTo>
                    <a:pt x="610" y="1277"/>
                    <a:pt x="532" y="1174"/>
                    <a:pt x="498" y="1050"/>
                  </a:cubicBezTo>
                  <a:cubicBezTo>
                    <a:pt x="464" y="927"/>
                    <a:pt x="482" y="798"/>
                    <a:pt x="546" y="687"/>
                  </a:cubicBezTo>
                  <a:cubicBezTo>
                    <a:pt x="610" y="577"/>
                    <a:pt x="714" y="497"/>
                    <a:pt x="838" y="464"/>
                  </a:cubicBezTo>
                  <a:cubicBezTo>
                    <a:pt x="878" y="453"/>
                    <a:pt x="920" y="448"/>
                    <a:pt x="962" y="448"/>
                  </a:cubicBezTo>
                  <a:close/>
                  <a:moveTo>
                    <a:pt x="962" y="0"/>
                  </a:moveTo>
                  <a:cubicBezTo>
                    <a:pt x="642" y="0"/>
                    <a:pt x="330" y="166"/>
                    <a:pt x="158" y="464"/>
                  </a:cubicBezTo>
                  <a:cubicBezTo>
                    <a:pt x="35" y="678"/>
                    <a:pt x="0" y="927"/>
                    <a:pt x="66" y="1167"/>
                  </a:cubicBezTo>
                  <a:cubicBezTo>
                    <a:pt x="130" y="1405"/>
                    <a:pt x="283" y="1607"/>
                    <a:pt x="498" y="1730"/>
                  </a:cubicBezTo>
                  <a:cubicBezTo>
                    <a:pt x="641" y="1814"/>
                    <a:pt x="800" y="1855"/>
                    <a:pt x="961" y="1855"/>
                  </a:cubicBezTo>
                  <a:cubicBezTo>
                    <a:pt x="1041" y="1855"/>
                    <a:pt x="1122" y="1844"/>
                    <a:pt x="1202" y="1826"/>
                  </a:cubicBezTo>
                  <a:cubicBezTo>
                    <a:pt x="1440" y="1761"/>
                    <a:pt x="1642" y="1607"/>
                    <a:pt x="1765" y="1392"/>
                  </a:cubicBezTo>
                  <a:cubicBezTo>
                    <a:pt x="2020" y="949"/>
                    <a:pt x="1869" y="380"/>
                    <a:pt x="1425" y="124"/>
                  </a:cubicBezTo>
                  <a:cubicBezTo>
                    <a:pt x="1279" y="40"/>
                    <a:pt x="1120" y="0"/>
                    <a:pt x="9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1"/>
            <p:cNvSpPr/>
            <p:nvPr/>
          </p:nvSpPr>
          <p:spPr>
            <a:xfrm>
              <a:off x="3287150" y="1128625"/>
              <a:ext cx="50550" cy="46425"/>
            </a:xfrm>
            <a:custGeom>
              <a:rect b="b" l="l" r="r" t="t"/>
              <a:pathLst>
                <a:path extrusionOk="0" h="1857" w="2022">
                  <a:moveTo>
                    <a:pt x="1061" y="449"/>
                  </a:moveTo>
                  <a:cubicBezTo>
                    <a:pt x="1141" y="449"/>
                    <a:pt x="1225" y="470"/>
                    <a:pt x="1300" y="515"/>
                  </a:cubicBezTo>
                  <a:cubicBezTo>
                    <a:pt x="1410" y="579"/>
                    <a:pt x="1490" y="682"/>
                    <a:pt x="1523" y="806"/>
                  </a:cubicBezTo>
                  <a:cubicBezTo>
                    <a:pt x="1557" y="929"/>
                    <a:pt x="1539" y="1058"/>
                    <a:pt x="1475" y="1169"/>
                  </a:cubicBezTo>
                  <a:cubicBezTo>
                    <a:pt x="1410" y="1280"/>
                    <a:pt x="1307" y="1359"/>
                    <a:pt x="1184" y="1392"/>
                  </a:cubicBezTo>
                  <a:cubicBezTo>
                    <a:pt x="1143" y="1404"/>
                    <a:pt x="1101" y="1409"/>
                    <a:pt x="1060" y="1409"/>
                  </a:cubicBezTo>
                  <a:cubicBezTo>
                    <a:pt x="977" y="1409"/>
                    <a:pt x="895" y="1387"/>
                    <a:pt x="821" y="1344"/>
                  </a:cubicBezTo>
                  <a:cubicBezTo>
                    <a:pt x="592" y="1212"/>
                    <a:pt x="513" y="918"/>
                    <a:pt x="646" y="689"/>
                  </a:cubicBezTo>
                  <a:cubicBezTo>
                    <a:pt x="734" y="534"/>
                    <a:pt x="895" y="449"/>
                    <a:pt x="1061" y="449"/>
                  </a:cubicBezTo>
                  <a:close/>
                  <a:moveTo>
                    <a:pt x="1061" y="0"/>
                  </a:moveTo>
                  <a:cubicBezTo>
                    <a:pt x="740" y="0"/>
                    <a:pt x="428" y="166"/>
                    <a:pt x="257" y="464"/>
                  </a:cubicBezTo>
                  <a:cubicBezTo>
                    <a:pt x="0" y="908"/>
                    <a:pt x="153" y="1476"/>
                    <a:pt x="596" y="1732"/>
                  </a:cubicBezTo>
                  <a:cubicBezTo>
                    <a:pt x="739" y="1814"/>
                    <a:pt x="898" y="1856"/>
                    <a:pt x="1059" y="1856"/>
                  </a:cubicBezTo>
                  <a:cubicBezTo>
                    <a:pt x="1139" y="1856"/>
                    <a:pt x="1221" y="1846"/>
                    <a:pt x="1302" y="1823"/>
                  </a:cubicBezTo>
                  <a:cubicBezTo>
                    <a:pt x="1541" y="1760"/>
                    <a:pt x="1742" y="1606"/>
                    <a:pt x="1865" y="1391"/>
                  </a:cubicBezTo>
                  <a:cubicBezTo>
                    <a:pt x="1988" y="1177"/>
                    <a:pt x="2022" y="928"/>
                    <a:pt x="1957" y="688"/>
                  </a:cubicBezTo>
                  <a:cubicBezTo>
                    <a:pt x="1893" y="449"/>
                    <a:pt x="1740" y="248"/>
                    <a:pt x="1525" y="125"/>
                  </a:cubicBezTo>
                  <a:cubicBezTo>
                    <a:pt x="1379" y="40"/>
                    <a:pt x="1219" y="0"/>
                    <a:pt x="10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1"/>
            <p:cNvSpPr/>
            <p:nvPr/>
          </p:nvSpPr>
          <p:spPr>
            <a:xfrm>
              <a:off x="3561550" y="608775"/>
              <a:ext cx="52975" cy="46400"/>
            </a:xfrm>
            <a:custGeom>
              <a:rect b="b" l="l" r="r" t="t"/>
              <a:pathLst>
                <a:path extrusionOk="0" h="1856" w="2119">
                  <a:moveTo>
                    <a:pt x="1058" y="448"/>
                  </a:moveTo>
                  <a:cubicBezTo>
                    <a:pt x="1140" y="448"/>
                    <a:pt x="1224" y="468"/>
                    <a:pt x="1299" y="512"/>
                  </a:cubicBezTo>
                  <a:cubicBezTo>
                    <a:pt x="1528" y="645"/>
                    <a:pt x="1606" y="939"/>
                    <a:pt x="1474" y="1169"/>
                  </a:cubicBezTo>
                  <a:cubicBezTo>
                    <a:pt x="1385" y="1322"/>
                    <a:pt x="1223" y="1407"/>
                    <a:pt x="1057" y="1407"/>
                  </a:cubicBezTo>
                  <a:cubicBezTo>
                    <a:pt x="976" y="1407"/>
                    <a:pt x="893" y="1387"/>
                    <a:pt x="818" y="1343"/>
                  </a:cubicBezTo>
                  <a:cubicBezTo>
                    <a:pt x="590" y="1211"/>
                    <a:pt x="511" y="918"/>
                    <a:pt x="643" y="688"/>
                  </a:cubicBezTo>
                  <a:cubicBezTo>
                    <a:pt x="731" y="534"/>
                    <a:pt x="892" y="448"/>
                    <a:pt x="1058" y="448"/>
                  </a:cubicBezTo>
                  <a:close/>
                  <a:moveTo>
                    <a:pt x="1061" y="0"/>
                  </a:moveTo>
                  <a:cubicBezTo>
                    <a:pt x="740" y="0"/>
                    <a:pt x="427" y="167"/>
                    <a:pt x="255" y="463"/>
                  </a:cubicBezTo>
                  <a:cubicBezTo>
                    <a:pt x="0" y="907"/>
                    <a:pt x="151" y="1475"/>
                    <a:pt x="595" y="1731"/>
                  </a:cubicBezTo>
                  <a:cubicBezTo>
                    <a:pt x="738" y="1813"/>
                    <a:pt x="897" y="1856"/>
                    <a:pt x="1057" y="1856"/>
                  </a:cubicBezTo>
                  <a:cubicBezTo>
                    <a:pt x="1138" y="1856"/>
                    <a:pt x="1218" y="1845"/>
                    <a:pt x="1299" y="1825"/>
                  </a:cubicBezTo>
                  <a:cubicBezTo>
                    <a:pt x="1539" y="1760"/>
                    <a:pt x="1738" y="1606"/>
                    <a:pt x="1863" y="1392"/>
                  </a:cubicBezTo>
                  <a:cubicBezTo>
                    <a:pt x="2119" y="949"/>
                    <a:pt x="1968" y="380"/>
                    <a:pt x="1524" y="124"/>
                  </a:cubicBezTo>
                  <a:cubicBezTo>
                    <a:pt x="1378" y="40"/>
                    <a:pt x="1218" y="0"/>
                    <a:pt x="10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1"/>
            <p:cNvSpPr/>
            <p:nvPr/>
          </p:nvSpPr>
          <p:spPr>
            <a:xfrm>
              <a:off x="4346000" y="1061675"/>
              <a:ext cx="52975" cy="46400"/>
            </a:xfrm>
            <a:custGeom>
              <a:rect b="b" l="l" r="r" t="t"/>
              <a:pathLst>
                <a:path extrusionOk="0" h="1856" w="2119">
                  <a:moveTo>
                    <a:pt x="1061" y="449"/>
                  </a:moveTo>
                  <a:cubicBezTo>
                    <a:pt x="1142" y="449"/>
                    <a:pt x="1224" y="470"/>
                    <a:pt x="1299" y="512"/>
                  </a:cubicBezTo>
                  <a:cubicBezTo>
                    <a:pt x="1529" y="645"/>
                    <a:pt x="1606" y="938"/>
                    <a:pt x="1475" y="1168"/>
                  </a:cubicBezTo>
                  <a:cubicBezTo>
                    <a:pt x="1386" y="1321"/>
                    <a:pt x="1225" y="1407"/>
                    <a:pt x="1060" y="1407"/>
                  </a:cubicBezTo>
                  <a:cubicBezTo>
                    <a:pt x="978" y="1407"/>
                    <a:pt x="896" y="1386"/>
                    <a:pt x="820" y="1343"/>
                  </a:cubicBezTo>
                  <a:cubicBezTo>
                    <a:pt x="709" y="1280"/>
                    <a:pt x="629" y="1175"/>
                    <a:pt x="596" y="1052"/>
                  </a:cubicBezTo>
                  <a:cubicBezTo>
                    <a:pt x="564" y="929"/>
                    <a:pt x="580" y="800"/>
                    <a:pt x="644" y="690"/>
                  </a:cubicBezTo>
                  <a:cubicBezTo>
                    <a:pt x="734" y="535"/>
                    <a:pt x="895" y="449"/>
                    <a:pt x="1061" y="449"/>
                  </a:cubicBezTo>
                  <a:close/>
                  <a:moveTo>
                    <a:pt x="1061" y="1"/>
                  </a:moveTo>
                  <a:cubicBezTo>
                    <a:pt x="740" y="1"/>
                    <a:pt x="428" y="167"/>
                    <a:pt x="256" y="464"/>
                  </a:cubicBezTo>
                  <a:cubicBezTo>
                    <a:pt x="0" y="907"/>
                    <a:pt x="151" y="1476"/>
                    <a:pt x="595" y="1732"/>
                  </a:cubicBezTo>
                  <a:cubicBezTo>
                    <a:pt x="741" y="1815"/>
                    <a:pt x="901" y="1855"/>
                    <a:pt x="1057" y="1855"/>
                  </a:cubicBezTo>
                  <a:cubicBezTo>
                    <a:pt x="1379" y="1855"/>
                    <a:pt x="1691" y="1689"/>
                    <a:pt x="1865" y="1393"/>
                  </a:cubicBezTo>
                  <a:cubicBezTo>
                    <a:pt x="2119" y="949"/>
                    <a:pt x="1966" y="381"/>
                    <a:pt x="1524" y="125"/>
                  </a:cubicBezTo>
                  <a:cubicBezTo>
                    <a:pt x="1378" y="41"/>
                    <a:pt x="1218" y="1"/>
                    <a:pt x="10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1"/>
            <p:cNvSpPr/>
            <p:nvPr/>
          </p:nvSpPr>
          <p:spPr>
            <a:xfrm>
              <a:off x="4289025" y="863625"/>
              <a:ext cx="53000" cy="46375"/>
            </a:xfrm>
            <a:custGeom>
              <a:rect b="b" l="l" r="r" t="t"/>
              <a:pathLst>
                <a:path extrusionOk="0" h="1855" w="2120">
                  <a:moveTo>
                    <a:pt x="1061" y="448"/>
                  </a:moveTo>
                  <a:cubicBezTo>
                    <a:pt x="1143" y="448"/>
                    <a:pt x="1224" y="470"/>
                    <a:pt x="1299" y="511"/>
                  </a:cubicBezTo>
                  <a:cubicBezTo>
                    <a:pt x="1529" y="643"/>
                    <a:pt x="1606" y="937"/>
                    <a:pt x="1475" y="1167"/>
                  </a:cubicBezTo>
                  <a:cubicBezTo>
                    <a:pt x="1386" y="1320"/>
                    <a:pt x="1224" y="1406"/>
                    <a:pt x="1058" y="1406"/>
                  </a:cubicBezTo>
                  <a:cubicBezTo>
                    <a:pt x="977" y="1406"/>
                    <a:pt x="895" y="1386"/>
                    <a:pt x="820" y="1342"/>
                  </a:cubicBezTo>
                  <a:cubicBezTo>
                    <a:pt x="708" y="1279"/>
                    <a:pt x="629" y="1174"/>
                    <a:pt x="596" y="1051"/>
                  </a:cubicBezTo>
                  <a:cubicBezTo>
                    <a:pt x="564" y="927"/>
                    <a:pt x="580" y="799"/>
                    <a:pt x="644" y="688"/>
                  </a:cubicBezTo>
                  <a:cubicBezTo>
                    <a:pt x="734" y="534"/>
                    <a:pt x="895" y="448"/>
                    <a:pt x="1061" y="448"/>
                  </a:cubicBezTo>
                  <a:close/>
                  <a:moveTo>
                    <a:pt x="1061" y="1"/>
                  </a:moveTo>
                  <a:cubicBezTo>
                    <a:pt x="740" y="1"/>
                    <a:pt x="428" y="167"/>
                    <a:pt x="257" y="464"/>
                  </a:cubicBezTo>
                  <a:cubicBezTo>
                    <a:pt x="1" y="908"/>
                    <a:pt x="152" y="1476"/>
                    <a:pt x="596" y="1732"/>
                  </a:cubicBezTo>
                  <a:cubicBezTo>
                    <a:pt x="742" y="1815"/>
                    <a:pt x="901" y="1855"/>
                    <a:pt x="1058" y="1855"/>
                  </a:cubicBezTo>
                  <a:cubicBezTo>
                    <a:pt x="1378" y="1855"/>
                    <a:pt x="1691" y="1689"/>
                    <a:pt x="1865" y="1393"/>
                  </a:cubicBezTo>
                  <a:cubicBezTo>
                    <a:pt x="2119" y="949"/>
                    <a:pt x="1967" y="381"/>
                    <a:pt x="1524" y="125"/>
                  </a:cubicBezTo>
                  <a:cubicBezTo>
                    <a:pt x="1378" y="41"/>
                    <a:pt x="1218" y="1"/>
                    <a:pt x="10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1"/>
            <p:cNvSpPr/>
            <p:nvPr/>
          </p:nvSpPr>
          <p:spPr>
            <a:xfrm>
              <a:off x="3810325" y="713625"/>
              <a:ext cx="50550" cy="46425"/>
            </a:xfrm>
            <a:custGeom>
              <a:rect b="b" l="l" r="r" t="t"/>
              <a:pathLst>
                <a:path extrusionOk="0" h="1857" w="2022">
                  <a:moveTo>
                    <a:pt x="1060" y="449"/>
                  </a:moveTo>
                  <a:cubicBezTo>
                    <a:pt x="1142" y="449"/>
                    <a:pt x="1223" y="470"/>
                    <a:pt x="1298" y="514"/>
                  </a:cubicBezTo>
                  <a:cubicBezTo>
                    <a:pt x="1410" y="578"/>
                    <a:pt x="1489" y="681"/>
                    <a:pt x="1522" y="804"/>
                  </a:cubicBezTo>
                  <a:cubicBezTo>
                    <a:pt x="1555" y="928"/>
                    <a:pt x="1538" y="1056"/>
                    <a:pt x="1474" y="1168"/>
                  </a:cubicBezTo>
                  <a:cubicBezTo>
                    <a:pt x="1410" y="1279"/>
                    <a:pt x="1307" y="1358"/>
                    <a:pt x="1184" y="1392"/>
                  </a:cubicBezTo>
                  <a:cubicBezTo>
                    <a:pt x="1143" y="1403"/>
                    <a:pt x="1101" y="1408"/>
                    <a:pt x="1060" y="1408"/>
                  </a:cubicBezTo>
                  <a:cubicBezTo>
                    <a:pt x="977" y="1408"/>
                    <a:pt x="894" y="1386"/>
                    <a:pt x="820" y="1344"/>
                  </a:cubicBezTo>
                  <a:cubicBezTo>
                    <a:pt x="709" y="1279"/>
                    <a:pt x="629" y="1175"/>
                    <a:pt x="596" y="1052"/>
                  </a:cubicBezTo>
                  <a:cubicBezTo>
                    <a:pt x="564" y="929"/>
                    <a:pt x="580" y="800"/>
                    <a:pt x="644" y="690"/>
                  </a:cubicBezTo>
                  <a:cubicBezTo>
                    <a:pt x="733" y="535"/>
                    <a:pt x="894" y="449"/>
                    <a:pt x="1060" y="449"/>
                  </a:cubicBezTo>
                  <a:close/>
                  <a:moveTo>
                    <a:pt x="1062" y="1"/>
                  </a:moveTo>
                  <a:cubicBezTo>
                    <a:pt x="741" y="1"/>
                    <a:pt x="429" y="167"/>
                    <a:pt x="257" y="464"/>
                  </a:cubicBezTo>
                  <a:cubicBezTo>
                    <a:pt x="1" y="907"/>
                    <a:pt x="152" y="1475"/>
                    <a:pt x="596" y="1732"/>
                  </a:cubicBezTo>
                  <a:cubicBezTo>
                    <a:pt x="740" y="1813"/>
                    <a:pt x="897" y="1856"/>
                    <a:pt x="1058" y="1856"/>
                  </a:cubicBezTo>
                  <a:cubicBezTo>
                    <a:pt x="1139" y="1856"/>
                    <a:pt x="1219" y="1845"/>
                    <a:pt x="1303" y="1824"/>
                  </a:cubicBezTo>
                  <a:cubicBezTo>
                    <a:pt x="1541" y="1760"/>
                    <a:pt x="1742" y="1606"/>
                    <a:pt x="1865" y="1392"/>
                  </a:cubicBezTo>
                  <a:cubicBezTo>
                    <a:pt x="1989" y="1177"/>
                    <a:pt x="2022" y="928"/>
                    <a:pt x="1958" y="687"/>
                  </a:cubicBezTo>
                  <a:cubicBezTo>
                    <a:pt x="1893" y="449"/>
                    <a:pt x="1739" y="248"/>
                    <a:pt x="1525" y="125"/>
                  </a:cubicBezTo>
                  <a:cubicBezTo>
                    <a:pt x="1379" y="41"/>
                    <a:pt x="1219" y="1"/>
                    <a:pt x="10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1"/>
            <p:cNvSpPr/>
            <p:nvPr/>
          </p:nvSpPr>
          <p:spPr>
            <a:xfrm>
              <a:off x="4112125" y="551700"/>
              <a:ext cx="50500" cy="46400"/>
            </a:xfrm>
            <a:custGeom>
              <a:rect b="b" l="l" r="r" t="t"/>
              <a:pathLst>
                <a:path extrusionOk="0" h="1856" w="2020">
                  <a:moveTo>
                    <a:pt x="1061" y="447"/>
                  </a:moveTo>
                  <a:cubicBezTo>
                    <a:pt x="1143" y="447"/>
                    <a:pt x="1225" y="471"/>
                    <a:pt x="1299" y="514"/>
                  </a:cubicBezTo>
                  <a:cubicBezTo>
                    <a:pt x="1410" y="578"/>
                    <a:pt x="1490" y="681"/>
                    <a:pt x="1523" y="804"/>
                  </a:cubicBezTo>
                  <a:cubicBezTo>
                    <a:pt x="1555" y="928"/>
                    <a:pt x="1539" y="1056"/>
                    <a:pt x="1475" y="1168"/>
                  </a:cubicBezTo>
                  <a:cubicBezTo>
                    <a:pt x="1385" y="1320"/>
                    <a:pt x="1224" y="1407"/>
                    <a:pt x="1059" y="1407"/>
                  </a:cubicBezTo>
                  <a:cubicBezTo>
                    <a:pt x="978" y="1407"/>
                    <a:pt x="895" y="1386"/>
                    <a:pt x="820" y="1343"/>
                  </a:cubicBezTo>
                  <a:cubicBezTo>
                    <a:pt x="590" y="1211"/>
                    <a:pt x="512" y="917"/>
                    <a:pt x="644" y="687"/>
                  </a:cubicBezTo>
                  <a:cubicBezTo>
                    <a:pt x="708" y="576"/>
                    <a:pt x="812" y="498"/>
                    <a:pt x="935" y="463"/>
                  </a:cubicBezTo>
                  <a:cubicBezTo>
                    <a:pt x="977" y="453"/>
                    <a:pt x="1019" y="447"/>
                    <a:pt x="1061" y="447"/>
                  </a:cubicBezTo>
                  <a:close/>
                  <a:moveTo>
                    <a:pt x="1061" y="0"/>
                  </a:moveTo>
                  <a:cubicBezTo>
                    <a:pt x="980" y="0"/>
                    <a:pt x="899" y="11"/>
                    <a:pt x="820" y="32"/>
                  </a:cubicBezTo>
                  <a:cubicBezTo>
                    <a:pt x="579" y="97"/>
                    <a:pt x="379" y="250"/>
                    <a:pt x="255" y="464"/>
                  </a:cubicBezTo>
                  <a:cubicBezTo>
                    <a:pt x="0" y="907"/>
                    <a:pt x="153" y="1476"/>
                    <a:pt x="595" y="1732"/>
                  </a:cubicBezTo>
                  <a:cubicBezTo>
                    <a:pt x="741" y="1814"/>
                    <a:pt x="900" y="1855"/>
                    <a:pt x="1058" y="1855"/>
                  </a:cubicBezTo>
                  <a:cubicBezTo>
                    <a:pt x="1378" y="1855"/>
                    <a:pt x="1690" y="1689"/>
                    <a:pt x="1863" y="1391"/>
                  </a:cubicBezTo>
                  <a:cubicBezTo>
                    <a:pt x="1986" y="1176"/>
                    <a:pt x="2019" y="928"/>
                    <a:pt x="1955" y="687"/>
                  </a:cubicBezTo>
                  <a:cubicBezTo>
                    <a:pt x="1890" y="449"/>
                    <a:pt x="1737" y="248"/>
                    <a:pt x="1523" y="125"/>
                  </a:cubicBezTo>
                  <a:cubicBezTo>
                    <a:pt x="1380" y="42"/>
                    <a:pt x="1222" y="0"/>
                    <a:pt x="10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1"/>
            <p:cNvSpPr/>
            <p:nvPr/>
          </p:nvSpPr>
          <p:spPr>
            <a:xfrm>
              <a:off x="4298700" y="1277175"/>
              <a:ext cx="50500" cy="46400"/>
            </a:xfrm>
            <a:custGeom>
              <a:rect b="b" l="l" r="r" t="t"/>
              <a:pathLst>
                <a:path extrusionOk="0" h="1856" w="2020">
                  <a:moveTo>
                    <a:pt x="961" y="449"/>
                  </a:moveTo>
                  <a:cubicBezTo>
                    <a:pt x="1045" y="449"/>
                    <a:pt x="1127" y="471"/>
                    <a:pt x="1202" y="511"/>
                  </a:cubicBezTo>
                  <a:cubicBezTo>
                    <a:pt x="1431" y="644"/>
                    <a:pt x="1508" y="937"/>
                    <a:pt x="1377" y="1166"/>
                  </a:cubicBezTo>
                  <a:cubicBezTo>
                    <a:pt x="1288" y="1320"/>
                    <a:pt x="1127" y="1406"/>
                    <a:pt x="961" y="1406"/>
                  </a:cubicBezTo>
                  <a:cubicBezTo>
                    <a:pt x="880" y="1406"/>
                    <a:pt x="797" y="1385"/>
                    <a:pt x="722" y="1342"/>
                  </a:cubicBezTo>
                  <a:cubicBezTo>
                    <a:pt x="611" y="1277"/>
                    <a:pt x="531" y="1174"/>
                    <a:pt x="498" y="1051"/>
                  </a:cubicBezTo>
                  <a:cubicBezTo>
                    <a:pt x="466" y="928"/>
                    <a:pt x="482" y="799"/>
                    <a:pt x="546" y="688"/>
                  </a:cubicBezTo>
                  <a:cubicBezTo>
                    <a:pt x="611" y="577"/>
                    <a:pt x="714" y="498"/>
                    <a:pt x="837" y="465"/>
                  </a:cubicBezTo>
                  <a:cubicBezTo>
                    <a:pt x="879" y="454"/>
                    <a:pt x="921" y="449"/>
                    <a:pt x="961" y="449"/>
                  </a:cubicBezTo>
                  <a:close/>
                  <a:moveTo>
                    <a:pt x="962" y="0"/>
                  </a:moveTo>
                  <a:cubicBezTo>
                    <a:pt x="882" y="0"/>
                    <a:pt x="800" y="11"/>
                    <a:pt x="720" y="33"/>
                  </a:cubicBezTo>
                  <a:cubicBezTo>
                    <a:pt x="482" y="96"/>
                    <a:pt x="281" y="250"/>
                    <a:pt x="157" y="465"/>
                  </a:cubicBezTo>
                  <a:cubicBezTo>
                    <a:pt x="34" y="679"/>
                    <a:pt x="1" y="928"/>
                    <a:pt x="65" y="1168"/>
                  </a:cubicBezTo>
                  <a:cubicBezTo>
                    <a:pt x="129" y="1406"/>
                    <a:pt x="284" y="1608"/>
                    <a:pt x="498" y="1731"/>
                  </a:cubicBezTo>
                  <a:cubicBezTo>
                    <a:pt x="644" y="1816"/>
                    <a:pt x="803" y="1855"/>
                    <a:pt x="960" y="1855"/>
                  </a:cubicBezTo>
                  <a:cubicBezTo>
                    <a:pt x="1281" y="1855"/>
                    <a:pt x="1593" y="1689"/>
                    <a:pt x="1764" y="1393"/>
                  </a:cubicBezTo>
                  <a:cubicBezTo>
                    <a:pt x="2020" y="949"/>
                    <a:pt x="1867" y="381"/>
                    <a:pt x="1425" y="125"/>
                  </a:cubicBezTo>
                  <a:cubicBezTo>
                    <a:pt x="1282" y="43"/>
                    <a:pt x="1123" y="0"/>
                    <a:pt x="9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1"/>
            <p:cNvSpPr/>
            <p:nvPr/>
          </p:nvSpPr>
          <p:spPr>
            <a:xfrm>
              <a:off x="4091375" y="1374875"/>
              <a:ext cx="313825" cy="139475"/>
            </a:xfrm>
            <a:custGeom>
              <a:rect b="b" l="l" r="r" t="t"/>
              <a:pathLst>
                <a:path extrusionOk="0" h="5579" w="12553">
                  <a:moveTo>
                    <a:pt x="225" y="0"/>
                  </a:moveTo>
                  <a:cubicBezTo>
                    <a:pt x="101" y="0"/>
                    <a:pt x="1" y="101"/>
                    <a:pt x="1" y="225"/>
                  </a:cubicBezTo>
                  <a:cubicBezTo>
                    <a:pt x="1" y="348"/>
                    <a:pt x="101" y="449"/>
                    <a:pt x="225" y="449"/>
                  </a:cubicBezTo>
                  <a:lnTo>
                    <a:pt x="7085" y="449"/>
                  </a:lnTo>
                  <a:lnTo>
                    <a:pt x="12149" y="5512"/>
                  </a:lnTo>
                  <a:cubicBezTo>
                    <a:pt x="12192" y="5557"/>
                    <a:pt x="12250" y="5579"/>
                    <a:pt x="12308" y="5579"/>
                  </a:cubicBezTo>
                  <a:cubicBezTo>
                    <a:pt x="12366" y="5579"/>
                    <a:pt x="12423" y="5555"/>
                    <a:pt x="12466" y="5515"/>
                  </a:cubicBezTo>
                  <a:cubicBezTo>
                    <a:pt x="12552" y="5426"/>
                    <a:pt x="12552" y="5284"/>
                    <a:pt x="12466" y="5196"/>
                  </a:cubicBezTo>
                  <a:lnTo>
                    <a:pt x="7335" y="66"/>
                  </a:lnTo>
                  <a:cubicBezTo>
                    <a:pt x="7294" y="25"/>
                    <a:pt x="7237" y="0"/>
                    <a:pt x="71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1"/>
            <p:cNvSpPr/>
            <p:nvPr/>
          </p:nvSpPr>
          <p:spPr>
            <a:xfrm>
              <a:off x="4083375" y="1510250"/>
              <a:ext cx="81600" cy="229550"/>
            </a:xfrm>
            <a:custGeom>
              <a:rect b="b" l="l" r="r" t="t"/>
              <a:pathLst>
                <a:path extrusionOk="0" h="9182" w="3264">
                  <a:moveTo>
                    <a:pt x="224" y="1"/>
                  </a:moveTo>
                  <a:cubicBezTo>
                    <a:pt x="101" y="1"/>
                    <a:pt x="0" y="102"/>
                    <a:pt x="0" y="225"/>
                  </a:cubicBezTo>
                  <a:lnTo>
                    <a:pt x="0" y="6162"/>
                  </a:lnTo>
                  <a:cubicBezTo>
                    <a:pt x="0" y="6222"/>
                    <a:pt x="25" y="6278"/>
                    <a:pt x="66" y="6320"/>
                  </a:cubicBezTo>
                  <a:lnTo>
                    <a:pt x="2862" y="9116"/>
                  </a:lnTo>
                  <a:cubicBezTo>
                    <a:pt x="2904" y="9160"/>
                    <a:pt x="2962" y="9182"/>
                    <a:pt x="3020" y="9182"/>
                  </a:cubicBezTo>
                  <a:cubicBezTo>
                    <a:pt x="3076" y="9182"/>
                    <a:pt x="3134" y="9159"/>
                    <a:pt x="3177" y="9116"/>
                  </a:cubicBezTo>
                  <a:cubicBezTo>
                    <a:pt x="3264" y="9027"/>
                    <a:pt x="3264" y="8886"/>
                    <a:pt x="3177" y="8798"/>
                  </a:cubicBezTo>
                  <a:lnTo>
                    <a:pt x="448" y="6069"/>
                  </a:lnTo>
                  <a:lnTo>
                    <a:pt x="448" y="225"/>
                  </a:lnTo>
                  <a:cubicBezTo>
                    <a:pt x="448" y="102"/>
                    <a:pt x="347" y="1"/>
                    <a:pt x="2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1"/>
            <p:cNvSpPr/>
            <p:nvPr/>
          </p:nvSpPr>
          <p:spPr>
            <a:xfrm>
              <a:off x="4132975" y="1461025"/>
              <a:ext cx="129050" cy="147025"/>
            </a:xfrm>
            <a:custGeom>
              <a:rect b="b" l="l" r="r" t="t"/>
              <a:pathLst>
                <a:path extrusionOk="0" h="5881" w="5162">
                  <a:moveTo>
                    <a:pt x="225" y="0"/>
                  </a:moveTo>
                  <a:cubicBezTo>
                    <a:pt x="101" y="0"/>
                    <a:pt x="1" y="101"/>
                    <a:pt x="1" y="224"/>
                  </a:cubicBezTo>
                  <a:cubicBezTo>
                    <a:pt x="1" y="348"/>
                    <a:pt x="101" y="447"/>
                    <a:pt x="225" y="447"/>
                  </a:cubicBezTo>
                  <a:lnTo>
                    <a:pt x="4713" y="447"/>
                  </a:lnTo>
                  <a:lnTo>
                    <a:pt x="4713" y="5656"/>
                  </a:lnTo>
                  <a:cubicBezTo>
                    <a:pt x="4713" y="5779"/>
                    <a:pt x="4814" y="5880"/>
                    <a:pt x="4937" y="5880"/>
                  </a:cubicBezTo>
                  <a:cubicBezTo>
                    <a:pt x="5061" y="5880"/>
                    <a:pt x="5162" y="5779"/>
                    <a:pt x="5161" y="5656"/>
                  </a:cubicBezTo>
                  <a:lnTo>
                    <a:pt x="5161" y="224"/>
                  </a:lnTo>
                  <a:cubicBezTo>
                    <a:pt x="5161" y="101"/>
                    <a:pt x="5060" y="0"/>
                    <a:pt x="49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1"/>
            <p:cNvSpPr/>
            <p:nvPr/>
          </p:nvSpPr>
          <p:spPr>
            <a:xfrm>
              <a:off x="3674375" y="697100"/>
              <a:ext cx="79775" cy="207650"/>
            </a:xfrm>
            <a:custGeom>
              <a:rect b="b" l="l" r="r" t="t"/>
              <a:pathLst>
                <a:path extrusionOk="0" h="8306" w="3191">
                  <a:moveTo>
                    <a:pt x="245" y="0"/>
                  </a:moveTo>
                  <a:cubicBezTo>
                    <a:pt x="188" y="0"/>
                    <a:pt x="131" y="22"/>
                    <a:pt x="88" y="66"/>
                  </a:cubicBezTo>
                  <a:cubicBezTo>
                    <a:pt x="1" y="155"/>
                    <a:pt x="1" y="297"/>
                    <a:pt x="88" y="383"/>
                  </a:cubicBezTo>
                  <a:lnTo>
                    <a:pt x="2741" y="3037"/>
                  </a:lnTo>
                  <a:lnTo>
                    <a:pt x="2741" y="8082"/>
                  </a:lnTo>
                  <a:cubicBezTo>
                    <a:pt x="2741" y="8205"/>
                    <a:pt x="2842" y="8306"/>
                    <a:pt x="2966" y="8306"/>
                  </a:cubicBezTo>
                  <a:cubicBezTo>
                    <a:pt x="3089" y="8306"/>
                    <a:pt x="3189" y="8205"/>
                    <a:pt x="3191" y="8081"/>
                  </a:cubicBezTo>
                  <a:lnTo>
                    <a:pt x="3191" y="2944"/>
                  </a:lnTo>
                  <a:cubicBezTo>
                    <a:pt x="3191" y="2885"/>
                    <a:pt x="3166" y="2827"/>
                    <a:pt x="3124" y="2785"/>
                  </a:cubicBezTo>
                  <a:lnTo>
                    <a:pt x="405" y="66"/>
                  </a:lnTo>
                  <a:cubicBezTo>
                    <a:pt x="361" y="22"/>
                    <a:pt x="303" y="0"/>
                    <a:pt x="2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1"/>
            <p:cNvSpPr/>
            <p:nvPr/>
          </p:nvSpPr>
          <p:spPr>
            <a:xfrm>
              <a:off x="3324900" y="1045350"/>
              <a:ext cx="229475" cy="91750"/>
            </a:xfrm>
            <a:custGeom>
              <a:rect b="b" l="l" r="r" t="t"/>
              <a:pathLst>
                <a:path extrusionOk="0" h="3670" w="9179">
                  <a:moveTo>
                    <a:pt x="2798" y="0"/>
                  </a:moveTo>
                  <a:cubicBezTo>
                    <a:pt x="2730" y="0"/>
                    <a:pt x="2665" y="32"/>
                    <a:pt x="2623" y="86"/>
                  </a:cubicBezTo>
                  <a:lnTo>
                    <a:pt x="77" y="3306"/>
                  </a:lnTo>
                  <a:cubicBezTo>
                    <a:pt x="0" y="3402"/>
                    <a:pt x="16" y="3544"/>
                    <a:pt x="114" y="3621"/>
                  </a:cubicBezTo>
                  <a:cubicBezTo>
                    <a:pt x="156" y="3653"/>
                    <a:pt x="205" y="3669"/>
                    <a:pt x="253" y="3669"/>
                  </a:cubicBezTo>
                  <a:cubicBezTo>
                    <a:pt x="321" y="3669"/>
                    <a:pt x="386" y="3639"/>
                    <a:pt x="429" y="3581"/>
                  </a:cubicBezTo>
                  <a:lnTo>
                    <a:pt x="2907" y="448"/>
                  </a:lnTo>
                  <a:lnTo>
                    <a:pt x="8955" y="448"/>
                  </a:lnTo>
                  <a:cubicBezTo>
                    <a:pt x="9078" y="448"/>
                    <a:pt x="9179" y="348"/>
                    <a:pt x="9179" y="224"/>
                  </a:cubicBezTo>
                  <a:cubicBezTo>
                    <a:pt x="9179" y="101"/>
                    <a:pt x="9078" y="0"/>
                    <a:pt x="89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1"/>
            <p:cNvSpPr/>
            <p:nvPr/>
          </p:nvSpPr>
          <p:spPr>
            <a:xfrm>
              <a:off x="3337950" y="970825"/>
              <a:ext cx="216450" cy="11225"/>
            </a:xfrm>
            <a:custGeom>
              <a:rect b="b" l="l" r="r" t="t"/>
              <a:pathLst>
                <a:path extrusionOk="0" h="449" w="8658">
                  <a:moveTo>
                    <a:pt x="224" y="1"/>
                  </a:moveTo>
                  <a:cubicBezTo>
                    <a:pt x="101" y="1"/>
                    <a:pt x="0" y="101"/>
                    <a:pt x="0" y="225"/>
                  </a:cubicBezTo>
                  <a:cubicBezTo>
                    <a:pt x="0" y="348"/>
                    <a:pt x="101" y="449"/>
                    <a:pt x="224" y="449"/>
                  </a:cubicBezTo>
                  <a:lnTo>
                    <a:pt x="8433" y="449"/>
                  </a:lnTo>
                  <a:cubicBezTo>
                    <a:pt x="8558" y="449"/>
                    <a:pt x="8658" y="348"/>
                    <a:pt x="8658" y="225"/>
                  </a:cubicBezTo>
                  <a:cubicBezTo>
                    <a:pt x="8658" y="101"/>
                    <a:pt x="8558" y="1"/>
                    <a:pt x="84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1"/>
            <p:cNvSpPr/>
            <p:nvPr/>
          </p:nvSpPr>
          <p:spPr>
            <a:xfrm>
              <a:off x="4036450" y="760100"/>
              <a:ext cx="11225" cy="200275"/>
            </a:xfrm>
            <a:custGeom>
              <a:rect b="b" l="l" r="r" t="t"/>
              <a:pathLst>
                <a:path extrusionOk="0" h="8011" w="449">
                  <a:moveTo>
                    <a:pt x="225" y="0"/>
                  </a:moveTo>
                  <a:cubicBezTo>
                    <a:pt x="102" y="0"/>
                    <a:pt x="1" y="101"/>
                    <a:pt x="1" y="224"/>
                  </a:cubicBezTo>
                  <a:lnTo>
                    <a:pt x="1" y="7786"/>
                  </a:lnTo>
                  <a:cubicBezTo>
                    <a:pt x="1" y="7910"/>
                    <a:pt x="102" y="8010"/>
                    <a:pt x="225" y="8010"/>
                  </a:cubicBezTo>
                  <a:cubicBezTo>
                    <a:pt x="348" y="8010"/>
                    <a:pt x="449" y="7911"/>
                    <a:pt x="449" y="7786"/>
                  </a:cubicBezTo>
                  <a:lnTo>
                    <a:pt x="449" y="224"/>
                  </a:lnTo>
                  <a:cubicBezTo>
                    <a:pt x="449" y="101"/>
                    <a:pt x="348" y="0"/>
                    <a:pt x="2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1"/>
            <p:cNvSpPr/>
            <p:nvPr/>
          </p:nvSpPr>
          <p:spPr>
            <a:xfrm>
              <a:off x="3996325" y="1485650"/>
              <a:ext cx="11200" cy="220550"/>
            </a:xfrm>
            <a:custGeom>
              <a:rect b="b" l="l" r="r" t="t"/>
              <a:pathLst>
                <a:path extrusionOk="0" h="8822" w="448">
                  <a:moveTo>
                    <a:pt x="225" y="1"/>
                  </a:moveTo>
                  <a:cubicBezTo>
                    <a:pt x="100" y="1"/>
                    <a:pt x="1" y="100"/>
                    <a:pt x="1" y="224"/>
                  </a:cubicBezTo>
                  <a:lnTo>
                    <a:pt x="1" y="8597"/>
                  </a:lnTo>
                  <a:cubicBezTo>
                    <a:pt x="1" y="8721"/>
                    <a:pt x="100" y="8821"/>
                    <a:pt x="225" y="8821"/>
                  </a:cubicBezTo>
                  <a:cubicBezTo>
                    <a:pt x="348" y="8821"/>
                    <a:pt x="448" y="8723"/>
                    <a:pt x="448" y="8597"/>
                  </a:cubicBezTo>
                  <a:lnTo>
                    <a:pt x="448" y="224"/>
                  </a:lnTo>
                  <a:cubicBezTo>
                    <a:pt x="448" y="100"/>
                    <a:pt x="348" y="1"/>
                    <a:pt x="2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1"/>
            <p:cNvSpPr/>
            <p:nvPr/>
          </p:nvSpPr>
          <p:spPr>
            <a:xfrm>
              <a:off x="3403675" y="1199275"/>
              <a:ext cx="142525" cy="11200"/>
            </a:xfrm>
            <a:custGeom>
              <a:rect b="b" l="l" r="r" t="t"/>
              <a:pathLst>
                <a:path extrusionOk="0" h="448" w="5701">
                  <a:moveTo>
                    <a:pt x="223" y="1"/>
                  </a:moveTo>
                  <a:cubicBezTo>
                    <a:pt x="100" y="1"/>
                    <a:pt x="0" y="101"/>
                    <a:pt x="0" y="225"/>
                  </a:cubicBezTo>
                  <a:cubicBezTo>
                    <a:pt x="0" y="348"/>
                    <a:pt x="100" y="448"/>
                    <a:pt x="223" y="448"/>
                  </a:cubicBezTo>
                  <a:lnTo>
                    <a:pt x="5477" y="448"/>
                  </a:lnTo>
                  <a:cubicBezTo>
                    <a:pt x="5600" y="448"/>
                    <a:pt x="5701" y="348"/>
                    <a:pt x="5701" y="225"/>
                  </a:cubicBezTo>
                  <a:cubicBezTo>
                    <a:pt x="5701" y="101"/>
                    <a:pt x="5600" y="1"/>
                    <a:pt x="54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1"/>
            <p:cNvSpPr/>
            <p:nvPr/>
          </p:nvSpPr>
          <p:spPr>
            <a:xfrm>
              <a:off x="3307475" y="1263975"/>
              <a:ext cx="238725" cy="113850"/>
            </a:xfrm>
            <a:custGeom>
              <a:rect b="b" l="l" r="r" t="t"/>
              <a:pathLst>
                <a:path extrusionOk="0" h="4554" w="9549">
                  <a:moveTo>
                    <a:pt x="248" y="1"/>
                  </a:moveTo>
                  <a:cubicBezTo>
                    <a:pt x="193" y="1"/>
                    <a:pt x="138" y="21"/>
                    <a:pt x="96" y="61"/>
                  </a:cubicBezTo>
                  <a:cubicBezTo>
                    <a:pt x="6" y="145"/>
                    <a:pt x="0" y="286"/>
                    <a:pt x="85" y="377"/>
                  </a:cubicBezTo>
                  <a:lnTo>
                    <a:pt x="3908" y="4483"/>
                  </a:lnTo>
                  <a:cubicBezTo>
                    <a:pt x="3950" y="4528"/>
                    <a:pt x="4010" y="4553"/>
                    <a:pt x="4071" y="4553"/>
                  </a:cubicBezTo>
                  <a:lnTo>
                    <a:pt x="9325" y="4553"/>
                  </a:lnTo>
                  <a:cubicBezTo>
                    <a:pt x="9448" y="4553"/>
                    <a:pt x="9549" y="4454"/>
                    <a:pt x="9549" y="4328"/>
                  </a:cubicBezTo>
                  <a:cubicBezTo>
                    <a:pt x="9549" y="4205"/>
                    <a:pt x="9448" y="4104"/>
                    <a:pt x="9325" y="4104"/>
                  </a:cubicBezTo>
                  <a:lnTo>
                    <a:pt x="4168" y="4104"/>
                  </a:lnTo>
                  <a:lnTo>
                    <a:pt x="412" y="72"/>
                  </a:lnTo>
                  <a:cubicBezTo>
                    <a:pt x="368" y="25"/>
                    <a:pt x="308" y="1"/>
                    <a:pt x="2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1"/>
            <p:cNvSpPr/>
            <p:nvPr/>
          </p:nvSpPr>
          <p:spPr>
            <a:xfrm>
              <a:off x="3489100" y="1485650"/>
              <a:ext cx="112475" cy="254150"/>
            </a:xfrm>
            <a:custGeom>
              <a:rect b="b" l="l" r="r" t="t"/>
              <a:pathLst>
                <a:path extrusionOk="0" h="10166" w="4499">
                  <a:moveTo>
                    <a:pt x="4276" y="1"/>
                  </a:moveTo>
                  <a:cubicBezTo>
                    <a:pt x="4153" y="1"/>
                    <a:pt x="4052" y="100"/>
                    <a:pt x="4052" y="224"/>
                  </a:cubicBezTo>
                  <a:lnTo>
                    <a:pt x="4052" y="6682"/>
                  </a:lnTo>
                  <a:lnTo>
                    <a:pt x="116" y="9765"/>
                  </a:lnTo>
                  <a:cubicBezTo>
                    <a:pt x="17" y="9841"/>
                    <a:pt x="0" y="9983"/>
                    <a:pt x="76" y="10080"/>
                  </a:cubicBezTo>
                  <a:cubicBezTo>
                    <a:pt x="121" y="10136"/>
                    <a:pt x="187" y="10166"/>
                    <a:pt x="253" y="10166"/>
                  </a:cubicBezTo>
                  <a:cubicBezTo>
                    <a:pt x="301" y="10166"/>
                    <a:pt x="350" y="10150"/>
                    <a:pt x="390" y="10119"/>
                  </a:cubicBezTo>
                  <a:lnTo>
                    <a:pt x="4413" y="6969"/>
                  </a:lnTo>
                  <a:cubicBezTo>
                    <a:pt x="4467" y="6927"/>
                    <a:pt x="4499" y="6860"/>
                    <a:pt x="4499" y="6793"/>
                  </a:cubicBezTo>
                  <a:lnTo>
                    <a:pt x="4499" y="224"/>
                  </a:lnTo>
                  <a:cubicBezTo>
                    <a:pt x="4499" y="100"/>
                    <a:pt x="4399" y="1"/>
                    <a:pt x="42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1"/>
            <p:cNvSpPr/>
            <p:nvPr/>
          </p:nvSpPr>
          <p:spPr>
            <a:xfrm>
              <a:off x="3750450" y="1508250"/>
              <a:ext cx="11250" cy="175400"/>
            </a:xfrm>
            <a:custGeom>
              <a:rect b="b" l="l" r="r" t="t"/>
              <a:pathLst>
                <a:path extrusionOk="0" h="7016" w="450">
                  <a:moveTo>
                    <a:pt x="225" y="1"/>
                  </a:moveTo>
                  <a:cubicBezTo>
                    <a:pt x="102" y="1"/>
                    <a:pt x="1" y="101"/>
                    <a:pt x="1" y="225"/>
                  </a:cubicBezTo>
                  <a:lnTo>
                    <a:pt x="1" y="6792"/>
                  </a:lnTo>
                  <a:cubicBezTo>
                    <a:pt x="1" y="6915"/>
                    <a:pt x="102" y="7016"/>
                    <a:pt x="225" y="7016"/>
                  </a:cubicBezTo>
                  <a:cubicBezTo>
                    <a:pt x="349" y="7016"/>
                    <a:pt x="450" y="6915"/>
                    <a:pt x="449" y="6792"/>
                  </a:cubicBezTo>
                  <a:lnTo>
                    <a:pt x="449" y="225"/>
                  </a:lnTo>
                  <a:cubicBezTo>
                    <a:pt x="449" y="101"/>
                    <a:pt x="348" y="1"/>
                    <a:pt x="2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1"/>
            <p:cNvSpPr/>
            <p:nvPr/>
          </p:nvSpPr>
          <p:spPr>
            <a:xfrm>
              <a:off x="3832575" y="1540100"/>
              <a:ext cx="90675" cy="222500"/>
            </a:xfrm>
            <a:custGeom>
              <a:rect b="b" l="l" r="r" t="t"/>
              <a:pathLst>
                <a:path extrusionOk="0" h="8900" w="3627">
                  <a:moveTo>
                    <a:pt x="225" y="0"/>
                  </a:moveTo>
                  <a:cubicBezTo>
                    <a:pt x="102" y="0"/>
                    <a:pt x="1" y="100"/>
                    <a:pt x="1" y="223"/>
                  </a:cubicBezTo>
                  <a:lnTo>
                    <a:pt x="1" y="5518"/>
                  </a:lnTo>
                  <a:cubicBezTo>
                    <a:pt x="1" y="5577"/>
                    <a:pt x="24" y="5634"/>
                    <a:pt x="66" y="5675"/>
                  </a:cubicBezTo>
                  <a:lnTo>
                    <a:pt x="3224" y="8834"/>
                  </a:lnTo>
                  <a:cubicBezTo>
                    <a:pt x="3267" y="8878"/>
                    <a:pt x="3325" y="8899"/>
                    <a:pt x="3382" y="8899"/>
                  </a:cubicBezTo>
                  <a:cubicBezTo>
                    <a:pt x="3440" y="8899"/>
                    <a:pt x="3497" y="8878"/>
                    <a:pt x="3540" y="8835"/>
                  </a:cubicBezTo>
                  <a:cubicBezTo>
                    <a:pt x="3627" y="8746"/>
                    <a:pt x="3627" y="8604"/>
                    <a:pt x="3540" y="8516"/>
                  </a:cubicBezTo>
                  <a:lnTo>
                    <a:pt x="448" y="5425"/>
                  </a:lnTo>
                  <a:lnTo>
                    <a:pt x="448" y="223"/>
                  </a:lnTo>
                  <a:cubicBezTo>
                    <a:pt x="448" y="100"/>
                    <a:pt x="348" y="0"/>
                    <a:pt x="2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1"/>
            <p:cNvSpPr/>
            <p:nvPr/>
          </p:nvSpPr>
          <p:spPr>
            <a:xfrm>
              <a:off x="3395400" y="1475950"/>
              <a:ext cx="159825" cy="103025"/>
            </a:xfrm>
            <a:custGeom>
              <a:rect b="b" l="l" r="r" t="t"/>
              <a:pathLst>
                <a:path extrusionOk="0" h="4121" w="6393">
                  <a:moveTo>
                    <a:pt x="6135" y="1"/>
                  </a:moveTo>
                  <a:cubicBezTo>
                    <a:pt x="6058" y="1"/>
                    <a:pt x="5983" y="41"/>
                    <a:pt x="5942" y="112"/>
                  </a:cubicBezTo>
                  <a:lnTo>
                    <a:pt x="3873" y="3673"/>
                  </a:lnTo>
                  <a:lnTo>
                    <a:pt x="225" y="3673"/>
                  </a:lnTo>
                  <a:cubicBezTo>
                    <a:pt x="102" y="3673"/>
                    <a:pt x="1" y="3774"/>
                    <a:pt x="1" y="3897"/>
                  </a:cubicBezTo>
                  <a:cubicBezTo>
                    <a:pt x="1" y="4020"/>
                    <a:pt x="102" y="4121"/>
                    <a:pt x="225" y="4121"/>
                  </a:cubicBezTo>
                  <a:lnTo>
                    <a:pt x="4001" y="4121"/>
                  </a:lnTo>
                  <a:cubicBezTo>
                    <a:pt x="4082" y="4121"/>
                    <a:pt x="4156" y="4078"/>
                    <a:pt x="4194" y="4010"/>
                  </a:cubicBezTo>
                  <a:lnTo>
                    <a:pt x="6329" y="338"/>
                  </a:lnTo>
                  <a:cubicBezTo>
                    <a:pt x="6392" y="231"/>
                    <a:pt x="6356" y="94"/>
                    <a:pt x="6248" y="32"/>
                  </a:cubicBezTo>
                  <a:cubicBezTo>
                    <a:pt x="6213" y="11"/>
                    <a:pt x="6174" y="1"/>
                    <a:pt x="61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1"/>
            <p:cNvSpPr/>
            <p:nvPr/>
          </p:nvSpPr>
          <p:spPr>
            <a:xfrm>
              <a:off x="3482900" y="850875"/>
              <a:ext cx="707900" cy="707925"/>
            </a:xfrm>
            <a:custGeom>
              <a:rect b="b" l="l" r="r" t="t"/>
              <a:pathLst>
                <a:path extrusionOk="0" h="28317" w="28316">
                  <a:moveTo>
                    <a:pt x="3328" y="1"/>
                  </a:moveTo>
                  <a:lnTo>
                    <a:pt x="3328" y="1965"/>
                  </a:lnTo>
                  <a:lnTo>
                    <a:pt x="3211" y="1965"/>
                  </a:lnTo>
                  <a:cubicBezTo>
                    <a:pt x="2171" y="1965"/>
                    <a:pt x="1329" y="2792"/>
                    <a:pt x="1293" y="3822"/>
                  </a:cubicBezTo>
                  <a:lnTo>
                    <a:pt x="0" y="3822"/>
                  </a:lnTo>
                  <a:lnTo>
                    <a:pt x="0" y="5832"/>
                  </a:lnTo>
                  <a:lnTo>
                    <a:pt x="1287" y="5832"/>
                  </a:lnTo>
                  <a:lnTo>
                    <a:pt x="1287" y="7043"/>
                  </a:lnTo>
                  <a:lnTo>
                    <a:pt x="0" y="7043"/>
                  </a:lnTo>
                  <a:lnTo>
                    <a:pt x="0" y="9053"/>
                  </a:lnTo>
                  <a:lnTo>
                    <a:pt x="1287" y="9053"/>
                  </a:lnTo>
                  <a:lnTo>
                    <a:pt x="1287" y="10372"/>
                  </a:lnTo>
                  <a:lnTo>
                    <a:pt x="0" y="10372"/>
                  </a:lnTo>
                  <a:lnTo>
                    <a:pt x="0" y="12382"/>
                  </a:lnTo>
                  <a:lnTo>
                    <a:pt x="1287" y="12382"/>
                  </a:lnTo>
                  <a:lnTo>
                    <a:pt x="1287" y="13593"/>
                  </a:lnTo>
                  <a:lnTo>
                    <a:pt x="0" y="13593"/>
                  </a:lnTo>
                  <a:lnTo>
                    <a:pt x="0" y="15603"/>
                  </a:lnTo>
                  <a:lnTo>
                    <a:pt x="1287" y="15603"/>
                  </a:lnTo>
                  <a:lnTo>
                    <a:pt x="1287" y="16922"/>
                  </a:lnTo>
                  <a:lnTo>
                    <a:pt x="0" y="16922"/>
                  </a:lnTo>
                  <a:lnTo>
                    <a:pt x="0" y="18932"/>
                  </a:lnTo>
                  <a:lnTo>
                    <a:pt x="1287" y="18932"/>
                  </a:lnTo>
                  <a:lnTo>
                    <a:pt x="1287" y="20141"/>
                  </a:lnTo>
                  <a:lnTo>
                    <a:pt x="0" y="20141"/>
                  </a:lnTo>
                  <a:lnTo>
                    <a:pt x="0" y="22152"/>
                  </a:lnTo>
                  <a:lnTo>
                    <a:pt x="1287" y="22152"/>
                  </a:lnTo>
                  <a:lnTo>
                    <a:pt x="1287" y="23470"/>
                  </a:lnTo>
                  <a:lnTo>
                    <a:pt x="0" y="23470"/>
                  </a:lnTo>
                  <a:lnTo>
                    <a:pt x="0" y="25481"/>
                  </a:lnTo>
                  <a:lnTo>
                    <a:pt x="1471" y="25481"/>
                  </a:lnTo>
                  <a:cubicBezTo>
                    <a:pt x="1779" y="26137"/>
                    <a:pt x="2439" y="26594"/>
                    <a:pt x="3211" y="26594"/>
                  </a:cubicBezTo>
                  <a:lnTo>
                    <a:pt x="3328" y="26594"/>
                  </a:lnTo>
                  <a:lnTo>
                    <a:pt x="3328" y="28317"/>
                  </a:lnTo>
                  <a:lnTo>
                    <a:pt x="5339" y="28317"/>
                  </a:lnTo>
                  <a:lnTo>
                    <a:pt x="5339" y="26594"/>
                  </a:lnTo>
                  <a:lnTo>
                    <a:pt x="6658" y="26594"/>
                  </a:lnTo>
                  <a:lnTo>
                    <a:pt x="6658" y="28317"/>
                  </a:lnTo>
                  <a:lnTo>
                    <a:pt x="8668" y="28317"/>
                  </a:lnTo>
                  <a:lnTo>
                    <a:pt x="8668" y="26594"/>
                  </a:lnTo>
                  <a:lnTo>
                    <a:pt x="9877" y="26594"/>
                  </a:lnTo>
                  <a:lnTo>
                    <a:pt x="9877" y="28317"/>
                  </a:lnTo>
                  <a:lnTo>
                    <a:pt x="11888" y="28317"/>
                  </a:lnTo>
                  <a:lnTo>
                    <a:pt x="11888" y="26594"/>
                  </a:lnTo>
                  <a:lnTo>
                    <a:pt x="13206" y="26594"/>
                  </a:lnTo>
                  <a:lnTo>
                    <a:pt x="13206" y="28317"/>
                  </a:lnTo>
                  <a:lnTo>
                    <a:pt x="15217" y="28317"/>
                  </a:lnTo>
                  <a:lnTo>
                    <a:pt x="15217" y="26594"/>
                  </a:lnTo>
                  <a:lnTo>
                    <a:pt x="16427" y="26594"/>
                  </a:lnTo>
                  <a:lnTo>
                    <a:pt x="16427" y="28317"/>
                  </a:lnTo>
                  <a:lnTo>
                    <a:pt x="18437" y="28317"/>
                  </a:lnTo>
                  <a:lnTo>
                    <a:pt x="18437" y="26594"/>
                  </a:lnTo>
                  <a:lnTo>
                    <a:pt x="19756" y="26594"/>
                  </a:lnTo>
                  <a:lnTo>
                    <a:pt x="19756" y="28317"/>
                  </a:lnTo>
                  <a:lnTo>
                    <a:pt x="21766" y="28317"/>
                  </a:lnTo>
                  <a:lnTo>
                    <a:pt x="21766" y="26594"/>
                  </a:lnTo>
                  <a:lnTo>
                    <a:pt x="22977" y="26594"/>
                  </a:lnTo>
                  <a:lnTo>
                    <a:pt x="22977" y="28317"/>
                  </a:lnTo>
                  <a:lnTo>
                    <a:pt x="24987" y="28317"/>
                  </a:lnTo>
                  <a:lnTo>
                    <a:pt x="24987" y="26594"/>
                  </a:lnTo>
                  <a:lnTo>
                    <a:pt x="25015" y="26594"/>
                  </a:lnTo>
                  <a:cubicBezTo>
                    <a:pt x="25786" y="26594"/>
                    <a:pt x="26446" y="26137"/>
                    <a:pt x="26753" y="25481"/>
                  </a:cubicBezTo>
                  <a:lnTo>
                    <a:pt x="28315" y="25481"/>
                  </a:lnTo>
                  <a:lnTo>
                    <a:pt x="28315" y="23470"/>
                  </a:lnTo>
                  <a:lnTo>
                    <a:pt x="26939" y="23470"/>
                  </a:lnTo>
                  <a:lnTo>
                    <a:pt x="26939" y="22152"/>
                  </a:lnTo>
                  <a:lnTo>
                    <a:pt x="28315" y="22152"/>
                  </a:lnTo>
                  <a:lnTo>
                    <a:pt x="28315" y="20141"/>
                  </a:lnTo>
                  <a:lnTo>
                    <a:pt x="26939" y="20141"/>
                  </a:lnTo>
                  <a:lnTo>
                    <a:pt x="26939" y="18932"/>
                  </a:lnTo>
                  <a:lnTo>
                    <a:pt x="28315" y="18932"/>
                  </a:lnTo>
                  <a:lnTo>
                    <a:pt x="28315" y="16922"/>
                  </a:lnTo>
                  <a:lnTo>
                    <a:pt x="26939" y="16922"/>
                  </a:lnTo>
                  <a:lnTo>
                    <a:pt x="26939" y="15603"/>
                  </a:lnTo>
                  <a:lnTo>
                    <a:pt x="28315" y="15603"/>
                  </a:lnTo>
                  <a:lnTo>
                    <a:pt x="28315" y="13593"/>
                  </a:lnTo>
                  <a:lnTo>
                    <a:pt x="26939" y="13593"/>
                  </a:lnTo>
                  <a:lnTo>
                    <a:pt x="26939" y="12382"/>
                  </a:lnTo>
                  <a:lnTo>
                    <a:pt x="28315" y="12382"/>
                  </a:lnTo>
                  <a:lnTo>
                    <a:pt x="28315" y="10372"/>
                  </a:lnTo>
                  <a:lnTo>
                    <a:pt x="26939" y="10372"/>
                  </a:lnTo>
                  <a:lnTo>
                    <a:pt x="26939" y="9053"/>
                  </a:lnTo>
                  <a:lnTo>
                    <a:pt x="28315" y="9053"/>
                  </a:lnTo>
                  <a:lnTo>
                    <a:pt x="28315" y="7043"/>
                  </a:lnTo>
                  <a:lnTo>
                    <a:pt x="26939" y="7043"/>
                  </a:lnTo>
                  <a:lnTo>
                    <a:pt x="26939" y="5832"/>
                  </a:lnTo>
                  <a:lnTo>
                    <a:pt x="28315" y="5832"/>
                  </a:lnTo>
                  <a:lnTo>
                    <a:pt x="28315" y="3822"/>
                  </a:lnTo>
                  <a:lnTo>
                    <a:pt x="26932" y="3822"/>
                  </a:lnTo>
                  <a:cubicBezTo>
                    <a:pt x="26896" y="2792"/>
                    <a:pt x="26055" y="1965"/>
                    <a:pt x="25015" y="1965"/>
                  </a:cubicBezTo>
                  <a:lnTo>
                    <a:pt x="24987" y="1965"/>
                  </a:lnTo>
                  <a:lnTo>
                    <a:pt x="24987" y="1"/>
                  </a:lnTo>
                  <a:lnTo>
                    <a:pt x="22977" y="1"/>
                  </a:lnTo>
                  <a:lnTo>
                    <a:pt x="22977" y="1965"/>
                  </a:lnTo>
                  <a:lnTo>
                    <a:pt x="21766" y="1965"/>
                  </a:lnTo>
                  <a:lnTo>
                    <a:pt x="21766" y="1"/>
                  </a:lnTo>
                  <a:lnTo>
                    <a:pt x="19756" y="1"/>
                  </a:lnTo>
                  <a:lnTo>
                    <a:pt x="19756" y="1965"/>
                  </a:lnTo>
                  <a:lnTo>
                    <a:pt x="18437" y="1965"/>
                  </a:lnTo>
                  <a:lnTo>
                    <a:pt x="18437" y="1"/>
                  </a:lnTo>
                  <a:lnTo>
                    <a:pt x="16427" y="1"/>
                  </a:lnTo>
                  <a:lnTo>
                    <a:pt x="16427" y="1965"/>
                  </a:lnTo>
                  <a:lnTo>
                    <a:pt x="15217" y="1965"/>
                  </a:lnTo>
                  <a:lnTo>
                    <a:pt x="15217" y="1"/>
                  </a:lnTo>
                  <a:lnTo>
                    <a:pt x="13206" y="1"/>
                  </a:lnTo>
                  <a:lnTo>
                    <a:pt x="13206" y="1965"/>
                  </a:lnTo>
                  <a:lnTo>
                    <a:pt x="11888" y="1965"/>
                  </a:lnTo>
                  <a:lnTo>
                    <a:pt x="11888" y="1"/>
                  </a:lnTo>
                  <a:lnTo>
                    <a:pt x="9877" y="1"/>
                  </a:lnTo>
                  <a:lnTo>
                    <a:pt x="9877" y="1965"/>
                  </a:lnTo>
                  <a:lnTo>
                    <a:pt x="8668" y="1965"/>
                  </a:lnTo>
                  <a:lnTo>
                    <a:pt x="8668" y="1"/>
                  </a:lnTo>
                  <a:lnTo>
                    <a:pt x="6658" y="1"/>
                  </a:lnTo>
                  <a:lnTo>
                    <a:pt x="6658" y="1965"/>
                  </a:lnTo>
                  <a:lnTo>
                    <a:pt x="5339" y="1965"/>
                  </a:lnTo>
                  <a:lnTo>
                    <a:pt x="53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1"/>
            <p:cNvSpPr/>
            <p:nvPr/>
          </p:nvSpPr>
          <p:spPr>
            <a:xfrm>
              <a:off x="3482850" y="850875"/>
              <a:ext cx="491975" cy="707925"/>
            </a:xfrm>
            <a:custGeom>
              <a:rect b="b" l="l" r="r" t="t"/>
              <a:pathLst>
                <a:path extrusionOk="0" h="28317" w="19679">
                  <a:moveTo>
                    <a:pt x="3328" y="1"/>
                  </a:moveTo>
                  <a:lnTo>
                    <a:pt x="3328" y="1965"/>
                  </a:lnTo>
                  <a:lnTo>
                    <a:pt x="3210" y="1965"/>
                  </a:lnTo>
                  <a:cubicBezTo>
                    <a:pt x="2170" y="1965"/>
                    <a:pt x="1329" y="2792"/>
                    <a:pt x="1294" y="3822"/>
                  </a:cubicBezTo>
                  <a:lnTo>
                    <a:pt x="0" y="3822"/>
                  </a:lnTo>
                  <a:lnTo>
                    <a:pt x="0" y="5832"/>
                  </a:lnTo>
                  <a:lnTo>
                    <a:pt x="1287" y="5832"/>
                  </a:lnTo>
                  <a:lnTo>
                    <a:pt x="1287" y="7043"/>
                  </a:lnTo>
                  <a:lnTo>
                    <a:pt x="0" y="7043"/>
                  </a:lnTo>
                  <a:lnTo>
                    <a:pt x="0" y="9053"/>
                  </a:lnTo>
                  <a:lnTo>
                    <a:pt x="1287" y="9053"/>
                  </a:lnTo>
                  <a:lnTo>
                    <a:pt x="1287" y="10372"/>
                  </a:lnTo>
                  <a:lnTo>
                    <a:pt x="0" y="10372"/>
                  </a:lnTo>
                  <a:lnTo>
                    <a:pt x="0" y="12382"/>
                  </a:lnTo>
                  <a:lnTo>
                    <a:pt x="1287" y="12382"/>
                  </a:lnTo>
                  <a:lnTo>
                    <a:pt x="1287" y="13593"/>
                  </a:lnTo>
                  <a:lnTo>
                    <a:pt x="0" y="13593"/>
                  </a:lnTo>
                  <a:lnTo>
                    <a:pt x="0" y="15603"/>
                  </a:lnTo>
                  <a:lnTo>
                    <a:pt x="1287" y="15603"/>
                  </a:lnTo>
                  <a:lnTo>
                    <a:pt x="1287" y="16922"/>
                  </a:lnTo>
                  <a:lnTo>
                    <a:pt x="0" y="16922"/>
                  </a:lnTo>
                  <a:lnTo>
                    <a:pt x="0" y="18932"/>
                  </a:lnTo>
                  <a:lnTo>
                    <a:pt x="1287" y="18932"/>
                  </a:lnTo>
                  <a:lnTo>
                    <a:pt x="1287" y="20141"/>
                  </a:lnTo>
                  <a:lnTo>
                    <a:pt x="0" y="20141"/>
                  </a:lnTo>
                  <a:lnTo>
                    <a:pt x="0" y="22152"/>
                  </a:lnTo>
                  <a:lnTo>
                    <a:pt x="1287" y="22152"/>
                  </a:lnTo>
                  <a:lnTo>
                    <a:pt x="1287" y="23470"/>
                  </a:lnTo>
                  <a:lnTo>
                    <a:pt x="0" y="23470"/>
                  </a:lnTo>
                  <a:lnTo>
                    <a:pt x="0" y="25481"/>
                  </a:lnTo>
                  <a:lnTo>
                    <a:pt x="1472" y="25481"/>
                  </a:lnTo>
                  <a:cubicBezTo>
                    <a:pt x="1779" y="26137"/>
                    <a:pt x="2438" y="26594"/>
                    <a:pt x="3210" y="26594"/>
                  </a:cubicBezTo>
                  <a:lnTo>
                    <a:pt x="3328" y="26594"/>
                  </a:lnTo>
                  <a:lnTo>
                    <a:pt x="3328" y="28317"/>
                  </a:lnTo>
                  <a:lnTo>
                    <a:pt x="5339" y="28317"/>
                  </a:lnTo>
                  <a:lnTo>
                    <a:pt x="5339" y="26594"/>
                  </a:lnTo>
                  <a:lnTo>
                    <a:pt x="6657" y="26594"/>
                  </a:lnTo>
                  <a:lnTo>
                    <a:pt x="6657" y="28317"/>
                  </a:lnTo>
                  <a:lnTo>
                    <a:pt x="8668" y="28317"/>
                  </a:lnTo>
                  <a:lnTo>
                    <a:pt x="8668" y="26594"/>
                  </a:lnTo>
                  <a:lnTo>
                    <a:pt x="9878" y="26594"/>
                  </a:lnTo>
                  <a:lnTo>
                    <a:pt x="9878" y="28317"/>
                  </a:lnTo>
                  <a:lnTo>
                    <a:pt x="11888" y="28317"/>
                  </a:lnTo>
                  <a:lnTo>
                    <a:pt x="11888" y="26594"/>
                  </a:lnTo>
                  <a:lnTo>
                    <a:pt x="13207" y="26594"/>
                  </a:lnTo>
                  <a:lnTo>
                    <a:pt x="13207" y="28317"/>
                  </a:lnTo>
                  <a:lnTo>
                    <a:pt x="15217" y="28317"/>
                  </a:lnTo>
                  <a:lnTo>
                    <a:pt x="15217" y="26594"/>
                  </a:lnTo>
                  <a:lnTo>
                    <a:pt x="16428" y="26594"/>
                  </a:lnTo>
                  <a:lnTo>
                    <a:pt x="16428" y="28317"/>
                  </a:lnTo>
                  <a:lnTo>
                    <a:pt x="18438" y="28317"/>
                  </a:lnTo>
                  <a:lnTo>
                    <a:pt x="18438" y="26594"/>
                  </a:lnTo>
                  <a:lnTo>
                    <a:pt x="19679" y="26594"/>
                  </a:lnTo>
                  <a:cubicBezTo>
                    <a:pt x="10299" y="21989"/>
                    <a:pt x="5724" y="12051"/>
                    <a:pt x="6185" y="1965"/>
                  </a:cubicBezTo>
                  <a:lnTo>
                    <a:pt x="5339" y="1965"/>
                  </a:lnTo>
                  <a:lnTo>
                    <a:pt x="5339" y="1"/>
                  </a:ln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3976800" y="1516675"/>
              <a:ext cx="50275" cy="42125"/>
            </a:xfrm>
            <a:custGeom>
              <a:rect b="b" l="l" r="r" t="t"/>
              <a:pathLst>
                <a:path extrusionOk="0" h="1685" w="2011">
                  <a:moveTo>
                    <a:pt x="0" y="0"/>
                  </a:moveTo>
                  <a:lnTo>
                    <a:pt x="0" y="1685"/>
                  </a:lnTo>
                  <a:lnTo>
                    <a:pt x="2010" y="1685"/>
                  </a:lnTo>
                  <a:lnTo>
                    <a:pt x="2010" y="869"/>
                  </a:lnTo>
                  <a:cubicBezTo>
                    <a:pt x="1925" y="838"/>
                    <a:pt x="1838" y="810"/>
                    <a:pt x="1753" y="776"/>
                  </a:cubicBezTo>
                  <a:cubicBezTo>
                    <a:pt x="1148" y="541"/>
                    <a:pt x="568" y="277"/>
                    <a:pt x="0"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3685575" y="1077300"/>
              <a:ext cx="205750" cy="272350"/>
            </a:xfrm>
            <a:custGeom>
              <a:rect b="b" l="l" r="r" t="t"/>
              <a:pathLst>
                <a:path extrusionOk="0" h="10894" w="8230">
                  <a:moveTo>
                    <a:pt x="4111" y="2496"/>
                  </a:moveTo>
                  <a:lnTo>
                    <a:pt x="5396" y="7035"/>
                  </a:lnTo>
                  <a:lnTo>
                    <a:pt x="2824" y="7035"/>
                  </a:lnTo>
                  <a:lnTo>
                    <a:pt x="4111" y="2496"/>
                  </a:lnTo>
                  <a:close/>
                  <a:moveTo>
                    <a:pt x="4108" y="0"/>
                  </a:moveTo>
                  <a:cubicBezTo>
                    <a:pt x="3561" y="0"/>
                    <a:pt x="3014" y="206"/>
                    <a:pt x="2882" y="650"/>
                  </a:cubicBezTo>
                  <a:lnTo>
                    <a:pt x="30" y="9947"/>
                  </a:lnTo>
                  <a:cubicBezTo>
                    <a:pt x="15" y="10006"/>
                    <a:pt x="0" y="10065"/>
                    <a:pt x="0" y="10095"/>
                  </a:cubicBezTo>
                  <a:cubicBezTo>
                    <a:pt x="0" y="10568"/>
                    <a:pt x="696" y="10891"/>
                    <a:pt x="1209" y="10893"/>
                  </a:cubicBezTo>
                  <a:cubicBezTo>
                    <a:pt x="1533" y="10893"/>
                    <a:pt x="1785" y="10788"/>
                    <a:pt x="1859" y="10509"/>
                  </a:cubicBezTo>
                  <a:lnTo>
                    <a:pt x="2421" y="8542"/>
                  </a:lnTo>
                  <a:lnTo>
                    <a:pt x="5806" y="8542"/>
                  </a:lnTo>
                  <a:lnTo>
                    <a:pt x="6368" y="10509"/>
                  </a:lnTo>
                  <a:cubicBezTo>
                    <a:pt x="6442" y="10789"/>
                    <a:pt x="6694" y="10893"/>
                    <a:pt x="7017" y="10893"/>
                  </a:cubicBezTo>
                  <a:cubicBezTo>
                    <a:pt x="7536" y="10893"/>
                    <a:pt x="8230" y="10553"/>
                    <a:pt x="8230" y="10095"/>
                  </a:cubicBezTo>
                  <a:cubicBezTo>
                    <a:pt x="8230" y="10050"/>
                    <a:pt x="8216" y="10006"/>
                    <a:pt x="8201" y="9947"/>
                  </a:cubicBezTo>
                  <a:lnTo>
                    <a:pt x="5349" y="650"/>
                  </a:lnTo>
                  <a:cubicBezTo>
                    <a:pt x="5216" y="206"/>
                    <a:pt x="4669" y="0"/>
                    <a:pt x="41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1"/>
            <p:cNvSpPr/>
            <p:nvPr/>
          </p:nvSpPr>
          <p:spPr>
            <a:xfrm>
              <a:off x="3916850" y="1079500"/>
              <a:ext cx="48075" cy="270150"/>
            </a:xfrm>
            <a:custGeom>
              <a:rect b="b" l="l" r="r" t="t"/>
              <a:pathLst>
                <a:path extrusionOk="0" h="10806" w="1923">
                  <a:moveTo>
                    <a:pt x="961" y="0"/>
                  </a:moveTo>
                  <a:cubicBezTo>
                    <a:pt x="474" y="0"/>
                    <a:pt x="1" y="177"/>
                    <a:pt x="1" y="591"/>
                  </a:cubicBezTo>
                  <a:lnTo>
                    <a:pt x="1" y="10200"/>
                  </a:lnTo>
                  <a:cubicBezTo>
                    <a:pt x="1" y="10599"/>
                    <a:pt x="474" y="10805"/>
                    <a:pt x="961" y="10805"/>
                  </a:cubicBezTo>
                  <a:cubicBezTo>
                    <a:pt x="1434" y="10805"/>
                    <a:pt x="1922" y="10599"/>
                    <a:pt x="1922" y="10200"/>
                  </a:cubicBezTo>
                  <a:lnTo>
                    <a:pt x="1922" y="591"/>
                  </a:lnTo>
                  <a:cubicBezTo>
                    <a:pt x="1922" y="177"/>
                    <a:pt x="1434" y="0"/>
                    <a:pt x="9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1"/>
            <p:cNvSpPr/>
            <p:nvPr/>
          </p:nvSpPr>
          <p:spPr>
            <a:xfrm>
              <a:off x="4042850" y="938225"/>
              <a:ext cx="64450" cy="67975"/>
            </a:xfrm>
            <a:custGeom>
              <a:rect b="b" l="l" r="r" t="t"/>
              <a:pathLst>
                <a:path extrusionOk="0" h="2719" w="2578">
                  <a:moveTo>
                    <a:pt x="771" y="0"/>
                  </a:moveTo>
                  <a:cubicBezTo>
                    <a:pt x="464" y="0"/>
                    <a:pt x="179" y="155"/>
                    <a:pt x="90" y="482"/>
                  </a:cubicBezTo>
                  <a:cubicBezTo>
                    <a:pt x="1" y="803"/>
                    <a:pt x="198" y="1253"/>
                    <a:pt x="558" y="1310"/>
                  </a:cubicBezTo>
                  <a:cubicBezTo>
                    <a:pt x="793" y="1348"/>
                    <a:pt x="907" y="1389"/>
                    <a:pt x="1057" y="1586"/>
                  </a:cubicBezTo>
                  <a:cubicBezTo>
                    <a:pt x="1143" y="1698"/>
                    <a:pt x="1178" y="1876"/>
                    <a:pt x="1165" y="2047"/>
                  </a:cubicBezTo>
                  <a:cubicBezTo>
                    <a:pt x="1141" y="2409"/>
                    <a:pt x="1492" y="2719"/>
                    <a:pt x="1839" y="2719"/>
                  </a:cubicBezTo>
                  <a:cubicBezTo>
                    <a:pt x="2225" y="2719"/>
                    <a:pt x="2486" y="2411"/>
                    <a:pt x="2511" y="2047"/>
                  </a:cubicBezTo>
                  <a:cubicBezTo>
                    <a:pt x="2577" y="1106"/>
                    <a:pt x="1855" y="161"/>
                    <a:pt x="917" y="12"/>
                  </a:cubicBezTo>
                  <a:cubicBezTo>
                    <a:pt x="868" y="4"/>
                    <a:pt x="819" y="0"/>
                    <a:pt x="7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1"/>
            <p:cNvSpPr/>
            <p:nvPr/>
          </p:nvSpPr>
          <p:spPr>
            <a:xfrm>
              <a:off x="4074525" y="1036350"/>
              <a:ext cx="39775" cy="231025"/>
            </a:xfrm>
            <a:custGeom>
              <a:rect b="b" l="l" r="r" t="t"/>
              <a:pathLst>
                <a:path extrusionOk="0" h="9241" w="1591">
                  <a:moveTo>
                    <a:pt x="658" y="1"/>
                  </a:moveTo>
                  <a:cubicBezTo>
                    <a:pt x="323" y="1"/>
                    <a:pt x="0" y="216"/>
                    <a:pt x="26" y="649"/>
                  </a:cubicBezTo>
                  <a:cubicBezTo>
                    <a:pt x="180" y="3295"/>
                    <a:pt x="245" y="5941"/>
                    <a:pt x="219" y="8591"/>
                  </a:cubicBezTo>
                  <a:cubicBezTo>
                    <a:pt x="215" y="9024"/>
                    <a:pt x="550" y="9241"/>
                    <a:pt x="886" y="9241"/>
                  </a:cubicBezTo>
                  <a:cubicBezTo>
                    <a:pt x="1222" y="9241"/>
                    <a:pt x="1560" y="9024"/>
                    <a:pt x="1564" y="8591"/>
                  </a:cubicBezTo>
                  <a:cubicBezTo>
                    <a:pt x="1590" y="5941"/>
                    <a:pt x="1526" y="3295"/>
                    <a:pt x="1371" y="649"/>
                  </a:cubicBezTo>
                  <a:cubicBezTo>
                    <a:pt x="1346" y="218"/>
                    <a:pt x="996" y="1"/>
                    <a:pt x="6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3" name="Google Shape;553;p11"/>
          <p:cNvGrpSpPr/>
          <p:nvPr/>
        </p:nvGrpSpPr>
        <p:grpSpPr>
          <a:xfrm rot="-263580">
            <a:off x="603860" y="3660284"/>
            <a:ext cx="1347151" cy="1115842"/>
            <a:chOff x="3159675" y="4001400"/>
            <a:chExt cx="1347100" cy="1115800"/>
          </a:xfrm>
        </p:grpSpPr>
        <p:sp>
          <p:nvSpPr>
            <p:cNvPr id="554" name="Google Shape;554;p11"/>
            <p:cNvSpPr/>
            <p:nvPr/>
          </p:nvSpPr>
          <p:spPr>
            <a:xfrm>
              <a:off x="3671625" y="4949725"/>
              <a:ext cx="328750" cy="135375"/>
            </a:xfrm>
            <a:custGeom>
              <a:rect b="b" l="l" r="r" t="t"/>
              <a:pathLst>
                <a:path extrusionOk="0" h="5415" w="13150">
                  <a:moveTo>
                    <a:pt x="1" y="1"/>
                  </a:moveTo>
                  <a:lnTo>
                    <a:pt x="1" y="5414"/>
                  </a:lnTo>
                  <a:lnTo>
                    <a:pt x="13150" y="5414"/>
                  </a:lnTo>
                  <a:lnTo>
                    <a:pt x="1315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1"/>
            <p:cNvSpPr/>
            <p:nvPr/>
          </p:nvSpPr>
          <p:spPr>
            <a:xfrm>
              <a:off x="3671600" y="4949725"/>
              <a:ext cx="328750" cy="75325"/>
            </a:xfrm>
            <a:custGeom>
              <a:rect b="b" l="l" r="r" t="t"/>
              <a:pathLst>
                <a:path extrusionOk="0" h="3013" w="13150">
                  <a:moveTo>
                    <a:pt x="0" y="1"/>
                  </a:moveTo>
                  <a:lnTo>
                    <a:pt x="0" y="3013"/>
                  </a:lnTo>
                  <a:cubicBezTo>
                    <a:pt x="4381" y="2750"/>
                    <a:pt x="8765" y="2542"/>
                    <a:pt x="13149" y="2371"/>
                  </a:cubicBezTo>
                  <a:lnTo>
                    <a:pt x="131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1"/>
            <p:cNvSpPr/>
            <p:nvPr/>
          </p:nvSpPr>
          <p:spPr>
            <a:xfrm>
              <a:off x="3613075" y="5067300"/>
              <a:ext cx="445850" cy="49900"/>
            </a:xfrm>
            <a:custGeom>
              <a:rect b="b" l="l" r="r" t="t"/>
              <a:pathLst>
                <a:path extrusionOk="0" h="1996" w="17834">
                  <a:moveTo>
                    <a:pt x="1" y="0"/>
                  </a:moveTo>
                  <a:lnTo>
                    <a:pt x="1" y="1996"/>
                  </a:lnTo>
                  <a:lnTo>
                    <a:pt x="17833" y="1996"/>
                  </a:lnTo>
                  <a:lnTo>
                    <a:pt x="178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1"/>
            <p:cNvSpPr/>
            <p:nvPr/>
          </p:nvSpPr>
          <p:spPr>
            <a:xfrm>
              <a:off x="3159675" y="4001400"/>
              <a:ext cx="1347100" cy="968600"/>
            </a:xfrm>
            <a:custGeom>
              <a:rect b="b" l="l" r="r" t="t"/>
              <a:pathLst>
                <a:path extrusionOk="0" h="38744" w="53884">
                  <a:moveTo>
                    <a:pt x="997" y="1"/>
                  </a:moveTo>
                  <a:cubicBezTo>
                    <a:pt x="446" y="1"/>
                    <a:pt x="0" y="447"/>
                    <a:pt x="0" y="998"/>
                  </a:cubicBezTo>
                  <a:lnTo>
                    <a:pt x="0" y="37746"/>
                  </a:lnTo>
                  <a:cubicBezTo>
                    <a:pt x="0" y="38297"/>
                    <a:pt x="446" y="38743"/>
                    <a:pt x="997" y="38743"/>
                  </a:cubicBezTo>
                  <a:lnTo>
                    <a:pt x="52888" y="38743"/>
                  </a:lnTo>
                  <a:cubicBezTo>
                    <a:pt x="53438" y="38743"/>
                    <a:pt x="53884" y="38297"/>
                    <a:pt x="53883" y="37746"/>
                  </a:cubicBezTo>
                  <a:lnTo>
                    <a:pt x="53883" y="998"/>
                  </a:lnTo>
                  <a:cubicBezTo>
                    <a:pt x="53883" y="447"/>
                    <a:pt x="53437" y="1"/>
                    <a:pt x="528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a:off x="3324800" y="4001400"/>
              <a:ext cx="1181975" cy="968625"/>
            </a:xfrm>
            <a:custGeom>
              <a:rect b="b" l="l" r="r" t="t"/>
              <a:pathLst>
                <a:path extrusionOk="0" h="38745" w="47279">
                  <a:moveTo>
                    <a:pt x="30770" y="1"/>
                  </a:moveTo>
                  <a:lnTo>
                    <a:pt x="1" y="38744"/>
                  </a:lnTo>
                  <a:lnTo>
                    <a:pt x="46283" y="38744"/>
                  </a:lnTo>
                  <a:cubicBezTo>
                    <a:pt x="46833" y="38744"/>
                    <a:pt x="47279" y="38298"/>
                    <a:pt x="47279" y="37747"/>
                  </a:cubicBezTo>
                  <a:lnTo>
                    <a:pt x="47279" y="999"/>
                  </a:lnTo>
                  <a:cubicBezTo>
                    <a:pt x="47279" y="447"/>
                    <a:pt x="46833" y="1"/>
                    <a:pt x="46283"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p:nvPr/>
          </p:nvSpPr>
          <p:spPr>
            <a:xfrm>
              <a:off x="3252125" y="4078950"/>
              <a:ext cx="1159175" cy="726700"/>
            </a:xfrm>
            <a:custGeom>
              <a:rect b="b" l="l" r="r" t="t"/>
              <a:pathLst>
                <a:path extrusionOk="0" h="29068" w="46367">
                  <a:moveTo>
                    <a:pt x="0" y="0"/>
                  </a:moveTo>
                  <a:lnTo>
                    <a:pt x="0" y="29068"/>
                  </a:lnTo>
                  <a:lnTo>
                    <a:pt x="46367" y="29068"/>
                  </a:lnTo>
                  <a:lnTo>
                    <a:pt x="463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1"/>
            <p:cNvSpPr/>
            <p:nvPr/>
          </p:nvSpPr>
          <p:spPr>
            <a:xfrm>
              <a:off x="3433775" y="4078950"/>
              <a:ext cx="977525" cy="726700"/>
            </a:xfrm>
            <a:custGeom>
              <a:rect b="b" l="l" r="r" t="t"/>
              <a:pathLst>
                <a:path extrusionOk="0" h="29068" w="39101">
                  <a:moveTo>
                    <a:pt x="25075" y="0"/>
                  </a:moveTo>
                  <a:lnTo>
                    <a:pt x="0" y="29068"/>
                  </a:lnTo>
                  <a:lnTo>
                    <a:pt x="39101" y="29068"/>
                  </a:lnTo>
                  <a:lnTo>
                    <a:pt x="3910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a:off x="3407075" y="4455325"/>
              <a:ext cx="57500" cy="153075"/>
            </a:xfrm>
            <a:custGeom>
              <a:rect b="b" l="l" r="r" t="t"/>
              <a:pathLst>
                <a:path extrusionOk="0" h="6123" w="2300">
                  <a:moveTo>
                    <a:pt x="0" y="1"/>
                  </a:moveTo>
                  <a:lnTo>
                    <a:pt x="0" y="6123"/>
                  </a:lnTo>
                  <a:lnTo>
                    <a:pt x="2299" y="6123"/>
                  </a:lnTo>
                  <a:lnTo>
                    <a:pt x="2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1"/>
            <p:cNvSpPr/>
            <p:nvPr/>
          </p:nvSpPr>
          <p:spPr>
            <a:xfrm>
              <a:off x="3524050" y="4315400"/>
              <a:ext cx="57475" cy="293000"/>
            </a:xfrm>
            <a:custGeom>
              <a:rect b="b" l="l" r="r" t="t"/>
              <a:pathLst>
                <a:path extrusionOk="0" h="11720" w="2299">
                  <a:moveTo>
                    <a:pt x="0" y="0"/>
                  </a:moveTo>
                  <a:lnTo>
                    <a:pt x="0" y="11720"/>
                  </a:lnTo>
                  <a:lnTo>
                    <a:pt x="2299" y="11720"/>
                  </a:lnTo>
                  <a:lnTo>
                    <a:pt x="22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1"/>
            <p:cNvSpPr/>
            <p:nvPr/>
          </p:nvSpPr>
          <p:spPr>
            <a:xfrm>
              <a:off x="3642875" y="4380100"/>
              <a:ext cx="57475" cy="228300"/>
            </a:xfrm>
            <a:custGeom>
              <a:rect b="b" l="l" r="r" t="t"/>
              <a:pathLst>
                <a:path extrusionOk="0" h="9132" w="2299">
                  <a:moveTo>
                    <a:pt x="0" y="0"/>
                  </a:moveTo>
                  <a:lnTo>
                    <a:pt x="0" y="9132"/>
                  </a:lnTo>
                  <a:lnTo>
                    <a:pt x="2299" y="9132"/>
                  </a:lnTo>
                  <a:lnTo>
                    <a:pt x="229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1"/>
            <p:cNvSpPr/>
            <p:nvPr/>
          </p:nvSpPr>
          <p:spPr>
            <a:xfrm>
              <a:off x="3186575" y="4041475"/>
              <a:ext cx="30475" cy="104575"/>
            </a:xfrm>
            <a:custGeom>
              <a:rect b="b" l="l" r="r" t="t"/>
              <a:pathLst>
                <a:path extrusionOk="0" h="4183" w="1219">
                  <a:moveTo>
                    <a:pt x="568" y="0"/>
                  </a:moveTo>
                  <a:cubicBezTo>
                    <a:pt x="315" y="0"/>
                    <a:pt x="56" y="162"/>
                    <a:pt x="44" y="486"/>
                  </a:cubicBezTo>
                  <a:cubicBezTo>
                    <a:pt x="1" y="1562"/>
                    <a:pt x="44" y="2632"/>
                    <a:pt x="171" y="3703"/>
                  </a:cubicBezTo>
                  <a:cubicBezTo>
                    <a:pt x="209" y="4022"/>
                    <a:pt x="482" y="4183"/>
                    <a:pt x="735" y="4183"/>
                  </a:cubicBezTo>
                  <a:cubicBezTo>
                    <a:pt x="986" y="4183"/>
                    <a:pt x="1218" y="4024"/>
                    <a:pt x="1180" y="3703"/>
                  </a:cubicBezTo>
                  <a:cubicBezTo>
                    <a:pt x="1053" y="2633"/>
                    <a:pt x="1011" y="1564"/>
                    <a:pt x="1053" y="486"/>
                  </a:cubicBezTo>
                  <a:cubicBezTo>
                    <a:pt x="1065" y="162"/>
                    <a:pt x="820" y="0"/>
                    <a:pt x="5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1"/>
            <p:cNvSpPr/>
            <p:nvPr/>
          </p:nvSpPr>
          <p:spPr>
            <a:xfrm>
              <a:off x="3189400" y="4192775"/>
              <a:ext cx="25250" cy="284100"/>
            </a:xfrm>
            <a:custGeom>
              <a:rect b="b" l="l" r="r" t="t"/>
              <a:pathLst>
                <a:path extrusionOk="0" h="11364" w="1010">
                  <a:moveTo>
                    <a:pt x="504" y="1"/>
                  </a:moveTo>
                  <a:cubicBezTo>
                    <a:pt x="252" y="1"/>
                    <a:pt x="0" y="163"/>
                    <a:pt x="0" y="488"/>
                  </a:cubicBezTo>
                  <a:lnTo>
                    <a:pt x="0" y="10877"/>
                  </a:lnTo>
                  <a:cubicBezTo>
                    <a:pt x="0" y="11201"/>
                    <a:pt x="253" y="11364"/>
                    <a:pt x="505" y="11364"/>
                  </a:cubicBezTo>
                  <a:cubicBezTo>
                    <a:pt x="757" y="11364"/>
                    <a:pt x="1009" y="11202"/>
                    <a:pt x="1009" y="10877"/>
                  </a:cubicBezTo>
                  <a:lnTo>
                    <a:pt x="1009" y="488"/>
                  </a:lnTo>
                  <a:cubicBezTo>
                    <a:pt x="1009" y="163"/>
                    <a:pt x="757" y="1"/>
                    <a:pt x="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1"/>
            <p:cNvSpPr/>
            <p:nvPr/>
          </p:nvSpPr>
          <p:spPr>
            <a:xfrm>
              <a:off x="3837700" y="4180450"/>
              <a:ext cx="8450" cy="515725"/>
            </a:xfrm>
            <a:custGeom>
              <a:rect b="b" l="l" r="r" t="t"/>
              <a:pathLst>
                <a:path extrusionOk="0" h="20629" w="338">
                  <a:moveTo>
                    <a:pt x="169" y="1"/>
                  </a:moveTo>
                  <a:cubicBezTo>
                    <a:pt x="76" y="1"/>
                    <a:pt x="1" y="76"/>
                    <a:pt x="1" y="168"/>
                  </a:cubicBezTo>
                  <a:lnTo>
                    <a:pt x="1" y="20461"/>
                  </a:lnTo>
                  <a:cubicBezTo>
                    <a:pt x="1" y="20553"/>
                    <a:pt x="76" y="20628"/>
                    <a:pt x="169" y="20628"/>
                  </a:cubicBezTo>
                  <a:cubicBezTo>
                    <a:pt x="261" y="20628"/>
                    <a:pt x="337" y="20553"/>
                    <a:pt x="336" y="20461"/>
                  </a:cubicBezTo>
                  <a:lnTo>
                    <a:pt x="336" y="168"/>
                  </a:lnTo>
                  <a:cubicBezTo>
                    <a:pt x="336" y="76"/>
                    <a:pt x="261" y="1"/>
                    <a:pt x="16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1"/>
            <p:cNvSpPr/>
            <p:nvPr/>
          </p:nvSpPr>
          <p:spPr>
            <a:xfrm>
              <a:off x="3356650" y="4223650"/>
              <a:ext cx="376525" cy="389000"/>
            </a:xfrm>
            <a:custGeom>
              <a:rect b="b" l="l" r="r" t="t"/>
              <a:pathLst>
                <a:path extrusionOk="0" h="15560" w="15061">
                  <a:moveTo>
                    <a:pt x="168" y="0"/>
                  </a:moveTo>
                  <a:cubicBezTo>
                    <a:pt x="76" y="0"/>
                    <a:pt x="1" y="75"/>
                    <a:pt x="1" y="168"/>
                  </a:cubicBezTo>
                  <a:lnTo>
                    <a:pt x="1" y="15391"/>
                  </a:lnTo>
                  <a:cubicBezTo>
                    <a:pt x="1" y="15484"/>
                    <a:pt x="76" y="15559"/>
                    <a:pt x="168" y="15559"/>
                  </a:cubicBezTo>
                  <a:lnTo>
                    <a:pt x="14893" y="15559"/>
                  </a:lnTo>
                  <a:cubicBezTo>
                    <a:pt x="14985" y="15559"/>
                    <a:pt x="15060" y="15482"/>
                    <a:pt x="15059" y="15391"/>
                  </a:cubicBezTo>
                  <a:cubicBezTo>
                    <a:pt x="15059" y="15299"/>
                    <a:pt x="14984" y="15224"/>
                    <a:pt x="14892" y="15224"/>
                  </a:cubicBezTo>
                  <a:lnTo>
                    <a:pt x="335" y="15224"/>
                  </a:lnTo>
                  <a:lnTo>
                    <a:pt x="335" y="168"/>
                  </a:lnTo>
                  <a:cubicBezTo>
                    <a:pt x="335" y="75"/>
                    <a:pt x="260" y="0"/>
                    <a:pt x="16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1"/>
            <p:cNvSpPr/>
            <p:nvPr/>
          </p:nvSpPr>
          <p:spPr>
            <a:xfrm>
              <a:off x="3402925" y="4658600"/>
              <a:ext cx="294850" cy="8375"/>
            </a:xfrm>
            <a:custGeom>
              <a:rect b="b" l="l" r="r" t="t"/>
              <a:pathLst>
                <a:path extrusionOk="0" h="335" w="11794">
                  <a:moveTo>
                    <a:pt x="167" y="0"/>
                  </a:moveTo>
                  <a:cubicBezTo>
                    <a:pt x="75" y="0"/>
                    <a:pt x="0" y="75"/>
                    <a:pt x="0" y="167"/>
                  </a:cubicBezTo>
                  <a:cubicBezTo>
                    <a:pt x="0" y="259"/>
                    <a:pt x="75" y="335"/>
                    <a:pt x="167" y="335"/>
                  </a:cubicBezTo>
                  <a:lnTo>
                    <a:pt x="11627" y="335"/>
                  </a:lnTo>
                  <a:cubicBezTo>
                    <a:pt x="11719" y="335"/>
                    <a:pt x="11794" y="259"/>
                    <a:pt x="11794" y="167"/>
                  </a:cubicBezTo>
                  <a:cubicBezTo>
                    <a:pt x="11794" y="75"/>
                    <a:pt x="11719" y="0"/>
                    <a:pt x="1162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a:off x="3957650" y="4234850"/>
              <a:ext cx="308050" cy="8375"/>
            </a:xfrm>
            <a:custGeom>
              <a:rect b="b" l="l" r="r" t="t"/>
              <a:pathLst>
                <a:path extrusionOk="0" h="335" w="12322">
                  <a:moveTo>
                    <a:pt x="169" y="0"/>
                  </a:moveTo>
                  <a:cubicBezTo>
                    <a:pt x="76" y="0"/>
                    <a:pt x="1" y="75"/>
                    <a:pt x="1" y="167"/>
                  </a:cubicBezTo>
                  <a:cubicBezTo>
                    <a:pt x="1" y="260"/>
                    <a:pt x="76" y="335"/>
                    <a:pt x="169" y="335"/>
                  </a:cubicBezTo>
                  <a:lnTo>
                    <a:pt x="12154" y="335"/>
                  </a:lnTo>
                  <a:cubicBezTo>
                    <a:pt x="12247" y="335"/>
                    <a:pt x="12322" y="260"/>
                    <a:pt x="12322" y="167"/>
                  </a:cubicBezTo>
                  <a:cubicBezTo>
                    <a:pt x="12322" y="75"/>
                    <a:pt x="12247" y="0"/>
                    <a:pt x="121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a:off x="3957650" y="4280125"/>
              <a:ext cx="308050" cy="8375"/>
            </a:xfrm>
            <a:custGeom>
              <a:rect b="b" l="l" r="r" t="t"/>
              <a:pathLst>
                <a:path extrusionOk="0" h="335" w="12322">
                  <a:moveTo>
                    <a:pt x="169" y="0"/>
                  </a:moveTo>
                  <a:cubicBezTo>
                    <a:pt x="76" y="0"/>
                    <a:pt x="1" y="75"/>
                    <a:pt x="1" y="167"/>
                  </a:cubicBezTo>
                  <a:cubicBezTo>
                    <a:pt x="1" y="260"/>
                    <a:pt x="76" y="335"/>
                    <a:pt x="169" y="335"/>
                  </a:cubicBezTo>
                  <a:lnTo>
                    <a:pt x="12154" y="335"/>
                  </a:lnTo>
                  <a:cubicBezTo>
                    <a:pt x="12247" y="335"/>
                    <a:pt x="12322" y="258"/>
                    <a:pt x="12322" y="167"/>
                  </a:cubicBezTo>
                  <a:cubicBezTo>
                    <a:pt x="12322" y="75"/>
                    <a:pt x="12247" y="0"/>
                    <a:pt x="12154" y="0"/>
                  </a:cubicBezTo>
                  <a:close/>
                </a:path>
              </a:pathLst>
            </a:custGeom>
            <a:solidFill>
              <a:srgbClr val="403D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a:off x="3957650" y="4280125"/>
              <a:ext cx="308050" cy="8375"/>
            </a:xfrm>
            <a:custGeom>
              <a:rect b="b" l="l" r="r" t="t"/>
              <a:pathLst>
                <a:path extrusionOk="0" h="335" w="12322">
                  <a:moveTo>
                    <a:pt x="169" y="0"/>
                  </a:moveTo>
                  <a:cubicBezTo>
                    <a:pt x="76" y="0"/>
                    <a:pt x="1" y="75"/>
                    <a:pt x="1" y="167"/>
                  </a:cubicBezTo>
                  <a:cubicBezTo>
                    <a:pt x="1" y="260"/>
                    <a:pt x="76" y="335"/>
                    <a:pt x="169" y="335"/>
                  </a:cubicBezTo>
                  <a:lnTo>
                    <a:pt x="12154" y="335"/>
                  </a:lnTo>
                  <a:cubicBezTo>
                    <a:pt x="12247" y="335"/>
                    <a:pt x="12322" y="258"/>
                    <a:pt x="12322" y="167"/>
                  </a:cubicBezTo>
                  <a:cubicBezTo>
                    <a:pt x="12322" y="75"/>
                    <a:pt x="12247" y="0"/>
                    <a:pt x="121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1"/>
            <p:cNvSpPr/>
            <p:nvPr/>
          </p:nvSpPr>
          <p:spPr>
            <a:xfrm>
              <a:off x="3957650" y="4325325"/>
              <a:ext cx="308050" cy="8425"/>
            </a:xfrm>
            <a:custGeom>
              <a:rect b="b" l="l" r="r" t="t"/>
              <a:pathLst>
                <a:path extrusionOk="0" h="337" w="12322">
                  <a:moveTo>
                    <a:pt x="169" y="1"/>
                  </a:moveTo>
                  <a:cubicBezTo>
                    <a:pt x="76" y="1"/>
                    <a:pt x="1" y="76"/>
                    <a:pt x="1" y="168"/>
                  </a:cubicBezTo>
                  <a:cubicBezTo>
                    <a:pt x="1" y="261"/>
                    <a:pt x="76" y="336"/>
                    <a:pt x="169" y="336"/>
                  </a:cubicBezTo>
                  <a:lnTo>
                    <a:pt x="12154" y="336"/>
                  </a:lnTo>
                  <a:cubicBezTo>
                    <a:pt x="12247" y="336"/>
                    <a:pt x="12322" y="261"/>
                    <a:pt x="12322" y="168"/>
                  </a:cubicBezTo>
                  <a:cubicBezTo>
                    <a:pt x="12322" y="76"/>
                    <a:pt x="12247" y="1"/>
                    <a:pt x="121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1"/>
            <p:cNvSpPr/>
            <p:nvPr/>
          </p:nvSpPr>
          <p:spPr>
            <a:xfrm>
              <a:off x="3957650" y="4372225"/>
              <a:ext cx="308050" cy="8375"/>
            </a:xfrm>
            <a:custGeom>
              <a:rect b="b" l="l" r="r" t="t"/>
              <a:pathLst>
                <a:path extrusionOk="0" h="335" w="12322">
                  <a:moveTo>
                    <a:pt x="169" y="0"/>
                  </a:moveTo>
                  <a:cubicBezTo>
                    <a:pt x="76" y="0"/>
                    <a:pt x="1" y="75"/>
                    <a:pt x="1" y="167"/>
                  </a:cubicBezTo>
                  <a:cubicBezTo>
                    <a:pt x="1" y="259"/>
                    <a:pt x="76" y="335"/>
                    <a:pt x="169" y="335"/>
                  </a:cubicBezTo>
                  <a:lnTo>
                    <a:pt x="12154" y="335"/>
                  </a:lnTo>
                  <a:cubicBezTo>
                    <a:pt x="12247" y="335"/>
                    <a:pt x="12322" y="258"/>
                    <a:pt x="12322" y="167"/>
                  </a:cubicBezTo>
                  <a:cubicBezTo>
                    <a:pt x="12322" y="75"/>
                    <a:pt x="12247" y="0"/>
                    <a:pt x="12154" y="0"/>
                  </a:cubicBezTo>
                  <a:close/>
                </a:path>
              </a:pathLst>
            </a:custGeom>
            <a:solidFill>
              <a:srgbClr val="403D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
            <p:cNvSpPr/>
            <p:nvPr/>
          </p:nvSpPr>
          <p:spPr>
            <a:xfrm>
              <a:off x="3957650" y="4372225"/>
              <a:ext cx="308050" cy="8375"/>
            </a:xfrm>
            <a:custGeom>
              <a:rect b="b" l="l" r="r" t="t"/>
              <a:pathLst>
                <a:path extrusionOk="0" h="335" w="12322">
                  <a:moveTo>
                    <a:pt x="169" y="0"/>
                  </a:moveTo>
                  <a:cubicBezTo>
                    <a:pt x="76" y="0"/>
                    <a:pt x="1" y="75"/>
                    <a:pt x="1" y="167"/>
                  </a:cubicBezTo>
                  <a:cubicBezTo>
                    <a:pt x="1" y="259"/>
                    <a:pt x="76" y="335"/>
                    <a:pt x="169" y="335"/>
                  </a:cubicBezTo>
                  <a:lnTo>
                    <a:pt x="12154" y="335"/>
                  </a:lnTo>
                  <a:cubicBezTo>
                    <a:pt x="12247" y="335"/>
                    <a:pt x="12322" y="258"/>
                    <a:pt x="12322" y="167"/>
                  </a:cubicBezTo>
                  <a:cubicBezTo>
                    <a:pt x="12322" y="75"/>
                    <a:pt x="12247" y="0"/>
                    <a:pt x="121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
            <p:cNvSpPr/>
            <p:nvPr/>
          </p:nvSpPr>
          <p:spPr>
            <a:xfrm>
              <a:off x="3957650" y="4417425"/>
              <a:ext cx="308050" cy="8425"/>
            </a:xfrm>
            <a:custGeom>
              <a:rect b="b" l="l" r="r" t="t"/>
              <a:pathLst>
                <a:path extrusionOk="0" h="337" w="12322">
                  <a:moveTo>
                    <a:pt x="169" y="1"/>
                  </a:moveTo>
                  <a:cubicBezTo>
                    <a:pt x="76" y="1"/>
                    <a:pt x="1" y="76"/>
                    <a:pt x="1" y="169"/>
                  </a:cubicBezTo>
                  <a:cubicBezTo>
                    <a:pt x="1" y="261"/>
                    <a:pt x="76" y="336"/>
                    <a:pt x="169" y="336"/>
                  </a:cubicBezTo>
                  <a:lnTo>
                    <a:pt x="12154" y="336"/>
                  </a:lnTo>
                  <a:cubicBezTo>
                    <a:pt x="12247" y="336"/>
                    <a:pt x="12322" y="261"/>
                    <a:pt x="12322" y="169"/>
                  </a:cubicBezTo>
                  <a:cubicBezTo>
                    <a:pt x="12322" y="76"/>
                    <a:pt x="12247" y="1"/>
                    <a:pt x="121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1"/>
            <p:cNvSpPr/>
            <p:nvPr/>
          </p:nvSpPr>
          <p:spPr>
            <a:xfrm>
              <a:off x="3997575" y="4501275"/>
              <a:ext cx="268125" cy="8375"/>
            </a:xfrm>
            <a:custGeom>
              <a:rect b="b" l="l" r="r" t="t"/>
              <a:pathLst>
                <a:path extrusionOk="0" h="335" w="10725">
                  <a:moveTo>
                    <a:pt x="167" y="0"/>
                  </a:moveTo>
                  <a:cubicBezTo>
                    <a:pt x="75" y="0"/>
                    <a:pt x="0" y="76"/>
                    <a:pt x="0" y="168"/>
                  </a:cubicBezTo>
                  <a:cubicBezTo>
                    <a:pt x="0" y="260"/>
                    <a:pt x="75" y="335"/>
                    <a:pt x="167" y="335"/>
                  </a:cubicBezTo>
                  <a:lnTo>
                    <a:pt x="10557" y="335"/>
                  </a:lnTo>
                  <a:cubicBezTo>
                    <a:pt x="10650" y="335"/>
                    <a:pt x="10725" y="260"/>
                    <a:pt x="10725" y="168"/>
                  </a:cubicBezTo>
                  <a:cubicBezTo>
                    <a:pt x="10725" y="76"/>
                    <a:pt x="10650" y="0"/>
                    <a:pt x="105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1"/>
            <p:cNvSpPr/>
            <p:nvPr/>
          </p:nvSpPr>
          <p:spPr>
            <a:xfrm>
              <a:off x="3997575" y="4558400"/>
              <a:ext cx="268125" cy="8400"/>
            </a:xfrm>
            <a:custGeom>
              <a:rect b="b" l="l" r="r" t="t"/>
              <a:pathLst>
                <a:path extrusionOk="0" h="336" w="10725">
                  <a:moveTo>
                    <a:pt x="167" y="0"/>
                  </a:moveTo>
                  <a:cubicBezTo>
                    <a:pt x="75" y="0"/>
                    <a:pt x="0" y="75"/>
                    <a:pt x="0" y="168"/>
                  </a:cubicBezTo>
                  <a:cubicBezTo>
                    <a:pt x="0" y="261"/>
                    <a:pt x="75" y="336"/>
                    <a:pt x="167" y="336"/>
                  </a:cubicBezTo>
                  <a:lnTo>
                    <a:pt x="10557" y="336"/>
                  </a:lnTo>
                  <a:cubicBezTo>
                    <a:pt x="10650" y="336"/>
                    <a:pt x="10725" y="261"/>
                    <a:pt x="10725" y="168"/>
                  </a:cubicBezTo>
                  <a:cubicBezTo>
                    <a:pt x="10725" y="75"/>
                    <a:pt x="10650" y="0"/>
                    <a:pt x="105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1"/>
            <p:cNvSpPr/>
            <p:nvPr/>
          </p:nvSpPr>
          <p:spPr>
            <a:xfrm>
              <a:off x="3997575" y="4618400"/>
              <a:ext cx="268125" cy="8400"/>
            </a:xfrm>
            <a:custGeom>
              <a:rect b="b" l="l" r="r" t="t"/>
              <a:pathLst>
                <a:path extrusionOk="0" h="336" w="10725">
                  <a:moveTo>
                    <a:pt x="167" y="1"/>
                  </a:moveTo>
                  <a:cubicBezTo>
                    <a:pt x="75" y="1"/>
                    <a:pt x="0" y="76"/>
                    <a:pt x="0" y="168"/>
                  </a:cubicBezTo>
                  <a:cubicBezTo>
                    <a:pt x="0" y="260"/>
                    <a:pt x="75" y="335"/>
                    <a:pt x="167" y="335"/>
                  </a:cubicBezTo>
                  <a:lnTo>
                    <a:pt x="10557" y="335"/>
                  </a:lnTo>
                  <a:cubicBezTo>
                    <a:pt x="10650" y="335"/>
                    <a:pt x="10725" y="260"/>
                    <a:pt x="10725" y="168"/>
                  </a:cubicBezTo>
                  <a:cubicBezTo>
                    <a:pt x="10725" y="76"/>
                    <a:pt x="10650" y="1"/>
                    <a:pt x="1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1"/>
            <p:cNvSpPr/>
            <p:nvPr/>
          </p:nvSpPr>
          <p:spPr>
            <a:xfrm>
              <a:off x="3963150" y="4494050"/>
              <a:ext cx="22875" cy="22850"/>
            </a:xfrm>
            <a:custGeom>
              <a:rect b="b" l="l" r="r" t="t"/>
              <a:pathLst>
                <a:path extrusionOk="0" h="914" w="915">
                  <a:moveTo>
                    <a:pt x="458" y="0"/>
                  </a:moveTo>
                  <a:cubicBezTo>
                    <a:pt x="205" y="0"/>
                    <a:pt x="0" y="205"/>
                    <a:pt x="0" y="457"/>
                  </a:cubicBezTo>
                  <a:cubicBezTo>
                    <a:pt x="0" y="709"/>
                    <a:pt x="206" y="913"/>
                    <a:pt x="458" y="913"/>
                  </a:cubicBezTo>
                  <a:cubicBezTo>
                    <a:pt x="710" y="913"/>
                    <a:pt x="915" y="709"/>
                    <a:pt x="915" y="457"/>
                  </a:cubicBezTo>
                  <a:cubicBezTo>
                    <a:pt x="915" y="204"/>
                    <a:pt x="710" y="0"/>
                    <a:pt x="4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1"/>
            <p:cNvSpPr/>
            <p:nvPr/>
          </p:nvSpPr>
          <p:spPr>
            <a:xfrm>
              <a:off x="3361850" y="4651350"/>
              <a:ext cx="22875" cy="22850"/>
            </a:xfrm>
            <a:custGeom>
              <a:rect b="b" l="l" r="r" t="t"/>
              <a:pathLst>
                <a:path extrusionOk="0" h="914" w="915">
                  <a:moveTo>
                    <a:pt x="457" y="1"/>
                  </a:moveTo>
                  <a:cubicBezTo>
                    <a:pt x="204" y="1"/>
                    <a:pt x="1" y="204"/>
                    <a:pt x="1" y="457"/>
                  </a:cubicBezTo>
                  <a:cubicBezTo>
                    <a:pt x="1" y="709"/>
                    <a:pt x="204" y="914"/>
                    <a:pt x="457" y="914"/>
                  </a:cubicBezTo>
                  <a:cubicBezTo>
                    <a:pt x="709" y="914"/>
                    <a:pt x="914" y="709"/>
                    <a:pt x="914" y="457"/>
                  </a:cubicBezTo>
                  <a:cubicBezTo>
                    <a:pt x="914" y="204"/>
                    <a:pt x="709" y="1"/>
                    <a:pt x="4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1"/>
            <p:cNvSpPr/>
            <p:nvPr/>
          </p:nvSpPr>
          <p:spPr>
            <a:xfrm>
              <a:off x="3963150" y="4551150"/>
              <a:ext cx="22875" cy="22900"/>
            </a:xfrm>
            <a:custGeom>
              <a:rect b="b" l="l" r="r" t="t"/>
              <a:pathLst>
                <a:path extrusionOk="0" h="916" w="915">
                  <a:moveTo>
                    <a:pt x="458" y="1"/>
                  </a:moveTo>
                  <a:cubicBezTo>
                    <a:pt x="205" y="1"/>
                    <a:pt x="0" y="206"/>
                    <a:pt x="0" y="458"/>
                  </a:cubicBezTo>
                  <a:cubicBezTo>
                    <a:pt x="0" y="709"/>
                    <a:pt x="206" y="915"/>
                    <a:pt x="458" y="915"/>
                  </a:cubicBezTo>
                  <a:cubicBezTo>
                    <a:pt x="710" y="915"/>
                    <a:pt x="915" y="709"/>
                    <a:pt x="915" y="458"/>
                  </a:cubicBezTo>
                  <a:cubicBezTo>
                    <a:pt x="915" y="206"/>
                    <a:pt x="710" y="1"/>
                    <a:pt x="45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
            <p:cNvSpPr/>
            <p:nvPr/>
          </p:nvSpPr>
          <p:spPr>
            <a:xfrm>
              <a:off x="3963150" y="4611175"/>
              <a:ext cx="22875" cy="22850"/>
            </a:xfrm>
            <a:custGeom>
              <a:rect b="b" l="l" r="r" t="t"/>
              <a:pathLst>
                <a:path extrusionOk="0" h="914" w="915">
                  <a:moveTo>
                    <a:pt x="458" y="0"/>
                  </a:moveTo>
                  <a:cubicBezTo>
                    <a:pt x="205" y="0"/>
                    <a:pt x="0" y="205"/>
                    <a:pt x="0" y="457"/>
                  </a:cubicBezTo>
                  <a:cubicBezTo>
                    <a:pt x="0" y="709"/>
                    <a:pt x="206" y="914"/>
                    <a:pt x="458" y="914"/>
                  </a:cubicBezTo>
                  <a:cubicBezTo>
                    <a:pt x="710" y="914"/>
                    <a:pt x="915" y="709"/>
                    <a:pt x="915" y="457"/>
                  </a:cubicBezTo>
                  <a:cubicBezTo>
                    <a:pt x="915" y="204"/>
                    <a:pt x="710" y="0"/>
                    <a:pt x="45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83" name="Google Shape;583;p11"/>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584" name="Google Shape;584;p11"/>
          <p:cNvSpPr txBox="1"/>
          <p:nvPr>
            <p:ph hasCustomPrompt="1" type="title"/>
          </p:nvPr>
        </p:nvSpPr>
        <p:spPr>
          <a:xfrm>
            <a:off x="1123350" y="1555504"/>
            <a:ext cx="6897300" cy="18063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9600">
                <a:solidFill>
                  <a:schemeClr val="accent6"/>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85" name="Google Shape;585;p11"/>
          <p:cNvSpPr txBox="1"/>
          <p:nvPr>
            <p:ph idx="1" type="subTitle"/>
          </p:nvPr>
        </p:nvSpPr>
        <p:spPr>
          <a:xfrm>
            <a:off x="1123350" y="3516925"/>
            <a:ext cx="6897300" cy="428400"/>
          </a:xfrm>
          <a:prstGeom prst="rect">
            <a:avLst/>
          </a:prstGeom>
          <a:solidFill>
            <a:schemeClr val="accent6"/>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86" name="Shape 58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587" name="Shape 587"/>
        <p:cNvGrpSpPr/>
        <p:nvPr/>
      </p:nvGrpSpPr>
      <p:grpSpPr>
        <a:xfrm>
          <a:off x="0" y="0"/>
          <a:ext cx="0" cy="0"/>
          <a:chOff x="0" y="0"/>
          <a:chExt cx="0" cy="0"/>
        </a:xfrm>
      </p:grpSpPr>
      <p:pic>
        <p:nvPicPr>
          <p:cNvPr id="588" name="Google Shape;588;p13"/>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589" name="Google Shape;589;p13"/>
          <p:cNvGrpSpPr/>
          <p:nvPr/>
        </p:nvGrpSpPr>
        <p:grpSpPr>
          <a:xfrm>
            <a:off x="372025" y="321975"/>
            <a:ext cx="8400000" cy="4503300"/>
            <a:chOff x="372025" y="321975"/>
            <a:chExt cx="8400000" cy="4503300"/>
          </a:xfrm>
        </p:grpSpPr>
        <p:sp>
          <p:nvSpPr>
            <p:cNvPr id="590" name="Google Shape;590;p13"/>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1" name="Google Shape;591;p13"/>
            <p:cNvGrpSpPr/>
            <p:nvPr/>
          </p:nvGrpSpPr>
          <p:grpSpPr>
            <a:xfrm>
              <a:off x="372025" y="321975"/>
              <a:ext cx="8400000" cy="4499700"/>
              <a:chOff x="372025" y="321975"/>
              <a:chExt cx="8400000" cy="4499700"/>
            </a:xfrm>
          </p:grpSpPr>
          <p:sp>
            <p:nvSpPr>
              <p:cNvPr id="592" name="Google Shape;592;p13"/>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3"/>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3"/>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3"/>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3"/>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3"/>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8" name="Google Shape;598;p13"/>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sp>
        <p:nvSpPr>
          <p:cNvPr id="599" name="Google Shape;599;p13"/>
          <p:cNvSpPr txBox="1"/>
          <p:nvPr>
            <p:ph type="title"/>
          </p:nvPr>
        </p:nvSpPr>
        <p:spPr>
          <a:xfrm>
            <a:off x="720000" y="1264700"/>
            <a:ext cx="23364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00" name="Google Shape;600;p13"/>
          <p:cNvSpPr txBox="1"/>
          <p:nvPr>
            <p:ph hasCustomPrompt="1" idx="2" type="title"/>
          </p:nvPr>
        </p:nvSpPr>
        <p:spPr>
          <a:xfrm>
            <a:off x="1781100" y="1046825"/>
            <a:ext cx="1275300" cy="218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1" name="Google Shape;601;p13"/>
          <p:cNvSpPr txBox="1"/>
          <p:nvPr>
            <p:ph idx="1" type="subTitle"/>
          </p:nvPr>
        </p:nvSpPr>
        <p:spPr>
          <a:xfrm>
            <a:off x="720000" y="1792400"/>
            <a:ext cx="2336400" cy="6468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602" name="Google Shape;602;p13"/>
          <p:cNvSpPr txBox="1"/>
          <p:nvPr>
            <p:ph idx="3" type="title"/>
          </p:nvPr>
        </p:nvSpPr>
        <p:spPr>
          <a:xfrm>
            <a:off x="3403800" y="1264700"/>
            <a:ext cx="23364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03" name="Google Shape;603;p13"/>
          <p:cNvSpPr txBox="1"/>
          <p:nvPr>
            <p:ph hasCustomPrompt="1" idx="4" type="title"/>
          </p:nvPr>
        </p:nvSpPr>
        <p:spPr>
          <a:xfrm>
            <a:off x="4464900" y="1046825"/>
            <a:ext cx="1275300" cy="218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4" name="Google Shape;604;p13"/>
          <p:cNvSpPr txBox="1"/>
          <p:nvPr>
            <p:ph idx="5" type="subTitle"/>
          </p:nvPr>
        </p:nvSpPr>
        <p:spPr>
          <a:xfrm>
            <a:off x="3403800" y="1792400"/>
            <a:ext cx="2336400" cy="6468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605" name="Google Shape;605;p13"/>
          <p:cNvSpPr txBox="1"/>
          <p:nvPr>
            <p:ph idx="6" type="title"/>
          </p:nvPr>
        </p:nvSpPr>
        <p:spPr>
          <a:xfrm>
            <a:off x="6087600" y="1264700"/>
            <a:ext cx="23364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06" name="Google Shape;606;p13"/>
          <p:cNvSpPr txBox="1"/>
          <p:nvPr>
            <p:ph hasCustomPrompt="1" idx="7" type="title"/>
          </p:nvPr>
        </p:nvSpPr>
        <p:spPr>
          <a:xfrm>
            <a:off x="7148700" y="1046825"/>
            <a:ext cx="1275300" cy="218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7" name="Google Shape;607;p13"/>
          <p:cNvSpPr txBox="1"/>
          <p:nvPr>
            <p:ph idx="8" type="subTitle"/>
          </p:nvPr>
        </p:nvSpPr>
        <p:spPr>
          <a:xfrm>
            <a:off x="6087600" y="1792400"/>
            <a:ext cx="2336400" cy="6468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608" name="Google Shape;608;p13"/>
          <p:cNvSpPr txBox="1"/>
          <p:nvPr>
            <p:ph idx="9" type="title"/>
          </p:nvPr>
        </p:nvSpPr>
        <p:spPr>
          <a:xfrm>
            <a:off x="720000" y="3155075"/>
            <a:ext cx="23364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09" name="Google Shape;609;p13"/>
          <p:cNvSpPr txBox="1"/>
          <p:nvPr>
            <p:ph hasCustomPrompt="1" idx="13" type="title"/>
          </p:nvPr>
        </p:nvSpPr>
        <p:spPr>
          <a:xfrm>
            <a:off x="1781100" y="2937200"/>
            <a:ext cx="1275300" cy="218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0" name="Google Shape;610;p13"/>
          <p:cNvSpPr txBox="1"/>
          <p:nvPr>
            <p:ph idx="14" type="subTitle"/>
          </p:nvPr>
        </p:nvSpPr>
        <p:spPr>
          <a:xfrm>
            <a:off x="720000" y="3682800"/>
            <a:ext cx="2336400" cy="6468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611" name="Google Shape;611;p13"/>
          <p:cNvSpPr txBox="1"/>
          <p:nvPr>
            <p:ph idx="15" type="title"/>
          </p:nvPr>
        </p:nvSpPr>
        <p:spPr>
          <a:xfrm>
            <a:off x="3403800" y="3155075"/>
            <a:ext cx="23364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2" name="Google Shape;612;p13"/>
          <p:cNvSpPr txBox="1"/>
          <p:nvPr>
            <p:ph hasCustomPrompt="1" idx="16" type="title"/>
          </p:nvPr>
        </p:nvSpPr>
        <p:spPr>
          <a:xfrm>
            <a:off x="4464900" y="2937200"/>
            <a:ext cx="1275300" cy="218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3" name="Google Shape;613;p13"/>
          <p:cNvSpPr txBox="1"/>
          <p:nvPr>
            <p:ph idx="17" type="subTitle"/>
          </p:nvPr>
        </p:nvSpPr>
        <p:spPr>
          <a:xfrm>
            <a:off x="3403800" y="3682800"/>
            <a:ext cx="2336400" cy="6468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614" name="Google Shape;614;p13"/>
          <p:cNvSpPr txBox="1"/>
          <p:nvPr>
            <p:ph idx="18" type="title"/>
          </p:nvPr>
        </p:nvSpPr>
        <p:spPr>
          <a:xfrm>
            <a:off x="6087600" y="3155075"/>
            <a:ext cx="23364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5" name="Google Shape;615;p13"/>
          <p:cNvSpPr txBox="1"/>
          <p:nvPr>
            <p:ph hasCustomPrompt="1" idx="19" type="title"/>
          </p:nvPr>
        </p:nvSpPr>
        <p:spPr>
          <a:xfrm>
            <a:off x="7148700" y="2937200"/>
            <a:ext cx="1275300" cy="218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6" name="Google Shape;616;p13"/>
          <p:cNvSpPr txBox="1"/>
          <p:nvPr>
            <p:ph idx="20" type="subTitle"/>
          </p:nvPr>
        </p:nvSpPr>
        <p:spPr>
          <a:xfrm>
            <a:off x="6087600" y="3682800"/>
            <a:ext cx="2336400" cy="6468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accent5"/>
        </a:solidFill>
      </p:bgPr>
    </p:bg>
    <p:spTree>
      <p:nvGrpSpPr>
        <p:cNvPr id="617" name="Shape 617"/>
        <p:cNvGrpSpPr/>
        <p:nvPr/>
      </p:nvGrpSpPr>
      <p:grpSpPr>
        <a:xfrm>
          <a:off x="0" y="0"/>
          <a:ext cx="0" cy="0"/>
          <a:chOff x="0" y="0"/>
          <a:chExt cx="0" cy="0"/>
        </a:xfrm>
      </p:grpSpPr>
      <p:grpSp>
        <p:nvGrpSpPr>
          <p:cNvPr id="618" name="Google Shape;618;p14"/>
          <p:cNvGrpSpPr/>
          <p:nvPr/>
        </p:nvGrpSpPr>
        <p:grpSpPr>
          <a:xfrm>
            <a:off x="7417475" y="2984313"/>
            <a:ext cx="1298825" cy="1258125"/>
            <a:chOff x="4959050" y="3849400"/>
            <a:chExt cx="1298825" cy="1258125"/>
          </a:xfrm>
        </p:grpSpPr>
        <p:sp>
          <p:nvSpPr>
            <p:cNvPr id="619" name="Google Shape;619;p14"/>
            <p:cNvSpPr/>
            <p:nvPr/>
          </p:nvSpPr>
          <p:spPr>
            <a:xfrm>
              <a:off x="5092750" y="4291850"/>
              <a:ext cx="948650" cy="418450"/>
            </a:xfrm>
            <a:custGeom>
              <a:rect b="b" l="l" r="r" t="t"/>
              <a:pathLst>
                <a:path extrusionOk="0" h="16738" w="37946">
                  <a:moveTo>
                    <a:pt x="35529" y="1348"/>
                  </a:moveTo>
                  <a:cubicBezTo>
                    <a:pt x="36120" y="1348"/>
                    <a:pt x="36600" y="1828"/>
                    <a:pt x="36600" y="2418"/>
                  </a:cubicBezTo>
                  <a:lnTo>
                    <a:pt x="36600" y="14323"/>
                  </a:lnTo>
                  <a:cubicBezTo>
                    <a:pt x="36600" y="14913"/>
                    <a:pt x="36118" y="15394"/>
                    <a:pt x="35529" y="15394"/>
                  </a:cubicBezTo>
                  <a:lnTo>
                    <a:pt x="2417" y="15394"/>
                  </a:lnTo>
                  <a:cubicBezTo>
                    <a:pt x="1825" y="15394"/>
                    <a:pt x="1346" y="14912"/>
                    <a:pt x="1346" y="14323"/>
                  </a:cubicBezTo>
                  <a:lnTo>
                    <a:pt x="1346" y="2418"/>
                  </a:lnTo>
                  <a:cubicBezTo>
                    <a:pt x="1346" y="1828"/>
                    <a:pt x="1825" y="1348"/>
                    <a:pt x="2417" y="1348"/>
                  </a:cubicBezTo>
                  <a:close/>
                  <a:moveTo>
                    <a:pt x="2417" y="1"/>
                  </a:moveTo>
                  <a:cubicBezTo>
                    <a:pt x="1084" y="1"/>
                    <a:pt x="0" y="1086"/>
                    <a:pt x="0" y="2417"/>
                  </a:cubicBezTo>
                  <a:lnTo>
                    <a:pt x="0" y="14322"/>
                  </a:lnTo>
                  <a:cubicBezTo>
                    <a:pt x="0" y="15653"/>
                    <a:pt x="1084" y="16737"/>
                    <a:pt x="2417" y="16737"/>
                  </a:cubicBezTo>
                  <a:lnTo>
                    <a:pt x="35529" y="16737"/>
                  </a:lnTo>
                  <a:cubicBezTo>
                    <a:pt x="36861" y="16737"/>
                    <a:pt x="37945" y="15654"/>
                    <a:pt x="37945" y="14322"/>
                  </a:cubicBezTo>
                  <a:lnTo>
                    <a:pt x="37945" y="2417"/>
                  </a:lnTo>
                  <a:cubicBezTo>
                    <a:pt x="37945" y="1086"/>
                    <a:pt x="36861" y="1"/>
                    <a:pt x="355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4"/>
            <p:cNvSpPr/>
            <p:nvPr/>
          </p:nvSpPr>
          <p:spPr>
            <a:xfrm>
              <a:off x="5146800" y="4341800"/>
              <a:ext cx="128875" cy="318700"/>
            </a:xfrm>
            <a:custGeom>
              <a:rect b="b" l="l" r="r" t="t"/>
              <a:pathLst>
                <a:path extrusionOk="0" h="12748" w="5155">
                  <a:moveTo>
                    <a:pt x="746" y="0"/>
                  </a:moveTo>
                  <a:cubicBezTo>
                    <a:pt x="335" y="0"/>
                    <a:pt x="1" y="334"/>
                    <a:pt x="1" y="745"/>
                  </a:cubicBezTo>
                  <a:lnTo>
                    <a:pt x="1" y="12002"/>
                  </a:lnTo>
                  <a:cubicBezTo>
                    <a:pt x="1" y="12413"/>
                    <a:pt x="335" y="12747"/>
                    <a:pt x="746" y="12747"/>
                  </a:cubicBezTo>
                  <a:lnTo>
                    <a:pt x="4410" y="12747"/>
                  </a:lnTo>
                  <a:cubicBezTo>
                    <a:pt x="4820" y="12747"/>
                    <a:pt x="5155" y="12413"/>
                    <a:pt x="5155" y="12002"/>
                  </a:cubicBezTo>
                  <a:lnTo>
                    <a:pt x="5155" y="745"/>
                  </a:lnTo>
                  <a:cubicBezTo>
                    <a:pt x="5155" y="334"/>
                    <a:pt x="4820" y="0"/>
                    <a:pt x="44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4"/>
            <p:cNvSpPr/>
            <p:nvPr/>
          </p:nvSpPr>
          <p:spPr>
            <a:xfrm>
              <a:off x="5306150" y="4341800"/>
              <a:ext cx="128875" cy="318700"/>
            </a:xfrm>
            <a:custGeom>
              <a:rect b="b" l="l" r="r" t="t"/>
              <a:pathLst>
                <a:path extrusionOk="0" h="12748" w="5155">
                  <a:moveTo>
                    <a:pt x="746" y="0"/>
                  </a:moveTo>
                  <a:cubicBezTo>
                    <a:pt x="335" y="0"/>
                    <a:pt x="1" y="334"/>
                    <a:pt x="1" y="745"/>
                  </a:cubicBezTo>
                  <a:lnTo>
                    <a:pt x="1" y="12002"/>
                  </a:lnTo>
                  <a:cubicBezTo>
                    <a:pt x="1" y="12413"/>
                    <a:pt x="335" y="12747"/>
                    <a:pt x="746" y="12747"/>
                  </a:cubicBezTo>
                  <a:lnTo>
                    <a:pt x="4410" y="12747"/>
                  </a:lnTo>
                  <a:cubicBezTo>
                    <a:pt x="4820" y="12747"/>
                    <a:pt x="5155" y="12413"/>
                    <a:pt x="5155" y="12002"/>
                  </a:cubicBezTo>
                  <a:lnTo>
                    <a:pt x="5155" y="745"/>
                  </a:lnTo>
                  <a:cubicBezTo>
                    <a:pt x="5155" y="334"/>
                    <a:pt x="4820" y="0"/>
                    <a:pt x="44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4"/>
            <p:cNvSpPr/>
            <p:nvPr/>
          </p:nvSpPr>
          <p:spPr>
            <a:xfrm>
              <a:off x="5465500" y="4341800"/>
              <a:ext cx="128875" cy="318700"/>
            </a:xfrm>
            <a:custGeom>
              <a:rect b="b" l="l" r="r" t="t"/>
              <a:pathLst>
                <a:path extrusionOk="0" h="12748" w="5155">
                  <a:moveTo>
                    <a:pt x="746" y="0"/>
                  </a:moveTo>
                  <a:cubicBezTo>
                    <a:pt x="335" y="0"/>
                    <a:pt x="1" y="334"/>
                    <a:pt x="1" y="745"/>
                  </a:cubicBezTo>
                  <a:lnTo>
                    <a:pt x="1" y="12002"/>
                  </a:lnTo>
                  <a:cubicBezTo>
                    <a:pt x="1" y="12413"/>
                    <a:pt x="335" y="12747"/>
                    <a:pt x="746" y="12747"/>
                  </a:cubicBezTo>
                  <a:lnTo>
                    <a:pt x="4410" y="12747"/>
                  </a:lnTo>
                  <a:cubicBezTo>
                    <a:pt x="4820" y="12747"/>
                    <a:pt x="5155" y="12413"/>
                    <a:pt x="5155" y="12002"/>
                  </a:cubicBezTo>
                  <a:lnTo>
                    <a:pt x="5155" y="745"/>
                  </a:lnTo>
                  <a:cubicBezTo>
                    <a:pt x="5155" y="334"/>
                    <a:pt x="4820" y="0"/>
                    <a:pt x="44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4"/>
            <p:cNvSpPr/>
            <p:nvPr/>
          </p:nvSpPr>
          <p:spPr>
            <a:xfrm>
              <a:off x="5625175" y="4341800"/>
              <a:ext cx="128875" cy="318700"/>
            </a:xfrm>
            <a:custGeom>
              <a:rect b="b" l="l" r="r" t="t"/>
              <a:pathLst>
                <a:path extrusionOk="0" h="12748" w="5155">
                  <a:moveTo>
                    <a:pt x="746" y="0"/>
                  </a:moveTo>
                  <a:cubicBezTo>
                    <a:pt x="334" y="0"/>
                    <a:pt x="1" y="334"/>
                    <a:pt x="1" y="745"/>
                  </a:cubicBezTo>
                  <a:lnTo>
                    <a:pt x="1" y="12002"/>
                  </a:lnTo>
                  <a:cubicBezTo>
                    <a:pt x="1" y="12413"/>
                    <a:pt x="334" y="12747"/>
                    <a:pt x="746" y="12747"/>
                  </a:cubicBezTo>
                  <a:lnTo>
                    <a:pt x="4408" y="12747"/>
                  </a:lnTo>
                  <a:cubicBezTo>
                    <a:pt x="4821" y="12747"/>
                    <a:pt x="5155" y="12413"/>
                    <a:pt x="5154" y="12002"/>
                  </a:cubicBezTo>
                  <a:lnTo>
                    <a:pt x="5154" y="745"/>
                  </a:lnTo>
                  <a:cubicBezTo>
                    <a:pt x="5154" y="334"/>
                    <a:pt x="4820" y="0"/>
                    <a:pt x="44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4"/>
            <p:cNvSpPr/>
            <p:nvPr/>
          </p:nvSpPr>
          <p:spPr>
            <a:xfrm>
              <a:off x="5146775" y="4522575"/>
              <a:ext cx="128900" cy="137925"/>
            </a:xfrm>
            <a:custGeom>
              <a:rect b="b" l="l" r="r" t="t"/>
              <a:pathLst>
                <a:path extrusionOk="0" h="5517" w="5156">
                  <a:moveTo>
                    <a:pt x="5156" y="1"/>
                  </a:moveTo>
                  <a:cubicBezTo>
                    <a:pt x="3437" y="1"/>
                    <a:pt x="1720" y="1"/>
                    <a:pt x="1" y="2"/>
                  </a:cubicBezTo>
                  <a:lnTo>
                    <a:pt x="1" y="4837"/>
                  </a:lnTo>
                  <a:cubicBezTo>
                    <a:pt x="1" y="5213"/>
                    <a:pt x="305" y="5516"/>
                    <a:pt x="680" y="5516"/>
                  </a:cubicBezTo>
                  <a:lnTo>
                    <a:pt x="4477" y="5516"/>
                  </a:lnTo>
                  <a:cubicBezTo>
                    <a:pt x="4852" y="5516"/>
                    <a:pt x="5156" y="5212"/>
                    <a:pt x="5156" y="4837"/>
                  </a:cubicBezTo>
                  <a:lnTo>
                    <a:pt x="51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4"/>
            <p:cNvSpPr/>
            <p:nvPr/>
          </p:nvSpPr>
          <p:spPr>
            <a:xfrm>
              <a:off x="5306125" y="4522575"/>
              <a:ext cx="128900" cy="137925"/>
            </a:xfrm>
            <a:custGeom>
              <a:rect b="b" l="l" r="r" t="t"/>
              <a:pathLst>
                <a:path extrusionOk="0" h="5517" w="5156">
                  <a:moveTo>
                    <a:pt x="1" y="1"/>
                  </a:moveTo>
                  <a:lnTo>
                    <a:pt x="1" y="4837"/>
                  </a:lnTo>
                  <a:cubicBezTo>
                    <a:pt x="1" y="5213"/>
                    <a:pt x="305" y="5516"/>
                    <a:pt x="680" y="5516"/>
                  </a:cubicBezTo>
                  <a:lnTo>
                    <a:pt x="4477" y="5516"/>
                  </a:lnTo>
                  <a:cubicBezTo>
                    <a:pt x="4852" y="5516"/>
                    <a:pt x="5156" y="5212"/>
                    <a:pt x="5156" y="4837"/>
                  </a:cubicBezTo>
                  <a:lnTo>
                    <a:pt x="5156" y="5"/>
                  </a:lnTo>
                  <a:cubicBezTo>
                    <a:pt x="3437" y="2"/>
                    <a:pt x="1720" y="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4"/>
            <p:cNvSpPr/>
            <p:nvPr/>
          </p:nvSpPr>
          <p:spPr>
            <a:xfrm>
              <a:off x="5465475" y="4522700"/>
              <a:ext cx="128900" cy="137800"/>
            </a:xfrm>
            <a:custGeom>
              <a:rect b="b" l="l" r="r" t="t"/>
              <a:pathLst>
                <a:path extrusionOk="0" h="5512" w="5156">
                  <a:moveTo>
                    <a:pt x="1" y="0"/>
                  </a:moveTo>
                  <a:lnTo>
                    <a:pt x="1" y="4832"/>
                  </a:lnTo>
                  <a:cubicBezTo>
                    <a:pt x="1" y="5208"/>
                    <a:pt x="305" y="5511"/>
                    <a:pt x="680" y="5511"/>
                  </a:cubicBezTo>
                  <a:lnTo>
                    <a:pt x="4477" y="5511"/>
                  </a:lnTo>
                  <a:cubicBezTo>
                    <a:pt x="4852" y="5511"/>
                    <a:pt x="5156" y="5207"/>
                    <a:pt x="5156" y="4832"/>
                  </a:cubicBezTo>
                  <a:lnTo>
                    <a:pt x="5156" y="13"/>
                  </a:lnTo>
                  <a:cubicBezTo>
                    <a:pt x="3437" y="8"/>
                    <a:pt x="1720" y="2"/>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4"/>
            <p:cNvSpPr/>
            <p:nvPr/>
          </p:nvSpPr>
          <p:spPr>
            <a:xfrm>
              <a:off x="5625175" y="4523100"/>
              <a:ext cx="128875" cy="137400"/>
            </a:xfrm>
            <a:custGeom>
              <a:rect b="b" l="l" r="r" t="t"/>
              <a:pathLst>
                <a:path extrusionOk="0" h="5496" w="5155">
                  <a:moveTo>
                    <a:pt x="1" y="0"/>
                  </a:moveTo>
                  <a:lnTo>
                    <a:pt x="1" y="4816"/>
                  </a:lnTo>
                  <a:cubicBezTo>
                    <a:pt x="1" y="5192"/>
                    <a:pt x="304" y="5495"/>
                    <a:pt x="678" y="5495"/>
                  </a:cubicBezTo>
                  <a:lnTo>
                    <a:pt x="4477" y="5495"/>
                  </a:lnTo>
                  <a:cubicBezTo>
                    <a:pt x="4852" y="5495"/>
                    <a:pt x="5155" y="5191"/>
                    <a:pt x="5155" y="4816"/>
                  </a:cubicBezTo>
                  <a:lnTo>
                    <a:pt x="5155" y="27"/>
                  </a:lnTo>
                  <a:cubicBezTo>
                    <a:pt x="3437" y="16"/>
                    <a:pt x="1718" y="7"/>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4"/>
            <p:cNvSpPr/>
            <p:nvPr/>
          </p:nvSpPr>
          <p:spPr>
            <a:xfrm>
              <a:off x="5514825" y="3986025"/>
              <a:ext cx="48675" cy="42700"/>
            </a:xfrm>
            <a:custGeom>
              <a:rect b="b" l="l" r="r" t="t"/>
              <a:pathLst>
                <a:path extrusionOk="0" h="1708" w="1947">
                  <a:moveTo>
                    <a:pt x="974" y="0"/>
                  </a:moveTo>
                  <a:cubicBezTo>
                    <a:pt x="818" y="0"/>
                    <a:pt x="661" y="43"/>
                    <a:pt x="520" y="132"/>
                  </a:cubicBezTo>
                  <a:cubicBezTo>
                    <a:pt x="121" y="383"/>
                    <a:pt x="1" y="911"/>
                    <a:pt x="253" y="1308"/>
                  </a:cubicBezTo>
                  <a:cubicBezTo>
                    <a:pt x="415" y="1566"/>
                    <a:pt x="692" y="1707"/>
                    <a:pt x="975" y="1707"/>
                  </a:cubicBezTo>
                  <a:cubicBezTo>
                    <a:pt x="1131" y="1707"/>
                    <a:pt x="1289" y="1665"/>
                    <a:pt x="1430" y="1575"/>
                  </a:cubicBezTo>
                  <a:cubicBezTo>
                    <a:pt x="1828" y="1323"/>
                    <a:pt x="1947" y="797"/>
                    <a:pt x="1697" y="399"/>
                  </a:cubicBezTo>
                  <a:cubicBezTo>
                    <a:pt x="1535" y="141"/>
                    <a:pt x="1258" y="0"/>
                    <a:pt x="9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4"/>
            <p:cNvSpPr/>
            <p:nvPr/>
          </p:nvSpPr>
          <p:spPr>
            <a:xfrm>
              <a:off x="4959050" y="4391750"/>
              <a:ext cx="48675" cy="42725"/>
            </a:xfrm>
            <a:custGeom>
              <a:rect b="b" l="l" r="r" t="t"/>
              <a:pathLst>
                <a:path extrusionOk="0" h="1709" w="1947">
                  <a:moveTo>
                    <a:pt x="973" y="1"/>
                  </a:moveTo>
                  <a:cubicBezTo>
                    <a:pt x="818" y="1"/>
                    <a:pt x="660" y="43"/>
                    <a:pt x="519" y="133"/>
                  </a:cubicBezTo>
                  <a:cubicBezTo>
                    <a:pt x="121" y="383"/>
                    <a:pt x="0" y="912"/>
                    <a:pt x="252" y="1310"/>
                  </a:cubicBezTo>
                  <a:cubicBezTo>
                    <a:pt x="414" y="1567"/>
                    <a:pt x="692" y="1709"/>
                    <a:pt x="975" y="1709"/>
                  </a:cubicBezTo>
                  <a:cubicBezTo>
                    <a:pt x="1131" y="1709"/>
                    <a:pt x="1288" y="1666"/>
                    <a:pt x="1430" y="1577"/>
                  </a:cubicBezTo>
                  <a:cubicBezTo>
                    <a:pt x="1827" y="1326"/>
                    <a:pt x="1946" y="797"/>
                    <a:pt x="1697" y="399"/>
                  </a:cubicBezTo>
                  <a:cubicBezTo>
                    <a:pt x="1535" y="142"/>
                    <a:pt x="1257" y="1"/>
                    <a:pt x="9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4"/>
            <p:cNvSpPr/>
            <p:nvPr/>
          </p:nvSpPr>
          <p:spPr>
            <a:xfrm>
              <a:off x="4980425" y="4312550"/>
              <a:ext cx="48650" cy="42750"/>
            </a:xfrm>
            <a:custGeom>
              <a:rect b="b" l="l" r="r" t="t"/>
              <a:pathLst>
                <a:path extrusionOk="0" h="1710" w="1946">
                  <a:moveTo>
                    <a:pt x="972" y="0"/>
                  </a:moveTo>
                  <a:cubicBezTo>
                    <a:pt x="817" y="0"/>
                    <a:pt x="659" y="43"/>
                    <a:pt x="518" y="132"/>
                  </a:cubicBezTo>
                  <a:cubicBezTo>
                    <a:pt x="119" y="384"/>
                    <a:pt x="0" y="913"/>
                    <a:pt x="252" y="1311"/>
                  </a:cubicBezTo>
                  <a:cubicBezTo>
                    <a:pt x="413" y="1569"/>
                    <a:pt x="690" y="1710"/>
                    <a:pt x="974" y="1710"/>
                  </a:cubicBezTo>
                  <a:cubicBezTo>
                    <a:pt x="1129" y="1710"/>
                    <a:pt x="1287" y="1667"/>
                    <a:pt x="1428" y="1578"/>
                  </a:cubicBezTo>
                  <a:cubicBezTo>
                    <a:pt x="1826" y="1326"/>
                    <a:pt x="1946" y="799"/>
                    <a:pt x="1696" y="399"/>
                  </a:cubicBezTo>
                  <a:cubicBezTo>
                    <a:pt x="1533" y="142"/>
                    <a:pt x="1256" y="0"/>
                    <a:pt x="9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4"/>
            <p:cNvSpPr/>
            <p:nvPr/>
          </p:nvSpPr>
          <p:spPr>
            <a:xfrm>
              <a:off x="6198075" y="4370400"/>
              <a:ext cx="48725" cy="42725"/>
            </a:xfrm>
            <a:custGeom>
              <a:rect b="b" l="l" r="r" t="t"/>
              <a:pathLst>
                <a:path extrusionOk="0" h="1709" w="1949">
                  <a:moveTo>
                    <a:pt x="974" y="1"/>
                  </a:moveTo>
                  <a:cubicBezTo>
                    <a:pt x="818" y="1"/>
                    <a:pt x="660" y="44"/>
                    <a:pt x="519" y="133"/>
                  </a:cubicBezTo>
                  <a:cubicBezTo>
                    <a:pt x="120" y="384"/>
                    <a:pt x="0" y="911"/>
                    <a:pt x="252" y="1310"/>
                  </a:cubicBezTo>
                  <a:cubicBezTo>
                    <a:pt x="414" y="1568"/>
                    <a:pt x="691" y="1708"/>
                    <a:pt x="974" y="1708"/>
                  </a:cubicBezTo>
                  <a:cubicBezTo>
                    <a:pt x="1130" y="1708"/>
                    <a:pt x="1288" y="1666"/>
                    <a:pt x="1429" y="1576"/>
                  </a:cubicBezTo>
                  <a:cubicBezTo>
                    <a:pt x="1828" y="1326"/>
                    <a:pt x="1948" y="798"/>
                    <a:pt x="1696" y="400"/>
                  </a:cubicBezTo>
                  <a:cubicBezTo>
                    <a:pt x="1534" y="142"/>
                    <a:pt x="1257" y="1"/>
                    <a:pt x="9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4"/>
            <p:cNvSpPr/>
            <p:nvPr/>
          </p:nvSpPr>
          <p:spPr>
            <a:xfrm>
              <a:off x="6209150" y="4464325"/>
              <a:ext cx="48725" cy="42725"/>
            </a:xfrm>
            <a:custGeom>
              <a:rect b="b" l="l" r="r" t="t"/>
              <a:pathLst>
                <a:path extrusionOk="0" h="1709" w="1949">
                  <a:moveTo>
                    <a:pt x="975" y="1"/>
                  </a:moveTo>
                  <a:cubicBezTo>
                    <a:pt x="819" y="1"/>
                    <a:pt x="661" y="44"/>
                    <a:pt x="520" y="133"/>
                  </a:cubicBezTo>
                  <a:cubicBezTo>
                    <a:pt x="120" y="384"/>
                    <a:pt x="1" y="911"/>
                    <a:pt x="253" y="1309"/>
                  </a:cubicBezTo>
                  <a:cubicBezTo>
                    <a:pt x="415" y="1567"/>
                    <a:pt x="692" y="1708"/>
                    <a:pt x="975" y="1708"/>
                  </a:cubicBezTo>
                  <a:cubicBezTo>
                    <a:pt x="1131" y="1708"/>
                    <a:pt x="1289" y="1665"/>
                    <a:pt x="1430" y="1576"/>
                  </a:cubicBezTo>
                  <a:cubicBezTo>
                    <a:pt x="1829" y="1324"/>
                    <a:pt x="1948" y="798"/>
                    <a:pt x="1696" y="400"/>
                  </a:cubicBezTo>
                  <a:cubicBezTo>
                    <a:pt x="1535" y="142"/>
                    <a:pt x="1258"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4"/>
            <p:cNvSpPr/>
            <p:nvPr/>
          </p:nvSpPr>
          <p:spPr>
            <a:xfrm>
              <a:off x="6216125" y="4573175"/>
              <a:ext cx="34775" cy="30500"/>
            </a:xfrm>
            <a:custGeom>
              <a:rect b="b" l="l" r="r" t="t"/>
              <a:pathLst>
                <a:path extrusionOk="0" h="1220" w="1391">
                  <a:moveTo>
                    <a:pt x="695" y="0"/>
                  </a:moveTo>
                  <a:cubicBezTo>
                    <a:pt x="584" y="0"/>
                    <a:pt x="471" y="30"/>
                    <a:pt x="371" y="94"/>
                  </a:cubicBezTo>
                  <a:cubicBezTo>
                    <a:pt x="85" y="273"/>
                    <a:pt x="1" y="650"/>
                    <a:pt x="181" y="935"/>
                  </a:cubicBezTo>
                  <a:cubicBezTo>
                    <a:pt x="296" y="1119"/>
                    <a:pt x="494" y="1219"/>
                    <a:pt x="695" y="1219"/>
                  </a:cubicBezTo>
                  <a:cubicBezTo>
                    <a:pt x="807" y="1219"/>
                    <a:pt x="919" y="1189"/>
                    <a:pt x="1020" y="1125"/>
                  </a:cubicBezTo>
                  <a:cubicBezTo>
                    <a:pt x="1307" y="946"/>
                    <a:pt x="1390" y="568"/>
                    <a:pt x="1211" y="284"/>
                  </a:cubicBezTo>
                  <a:cubicBezTo>
                    <a:pt x="1095" y="101"/>
                    <a:pt x="897" y="0"/>
                    <a:pt x="6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4"/>
            <p:cNvSpPr/>
            <p:nvPr/>
          </p:nvSpPr>
          <p:spPr>
            <a:xfrm>
              <a:off x="5432900" y="3994300"/>
              <a:ext cx="34750" cy="30500"/>
            </a:xfrm>
            <a:custGeom>
              <a:rect b="b" l="l" r="r" t="t"/>
              <a:pathLst>
                <a:path extrusionOk="0" h="1220" w="1390">
                  <a:moveTo>
                    <a:pt x="695" y="0"/>
                  </a:moveTo>
                  <a:cubicBezTo>
                    <a:pt x="584" y="0"/>
                    <a:pt x="471" y="31"/>
                    <a:pt x="370" y="95"/>
                  </a:cubicBezTo>
                  <a:cubicBezTo>
                    <a:pt x="86" y="274"/>
                    <a:pt x="0" y="650"/>
                    <a:pt x="179" y="934"/>
                  </a:cubicBezTo>
                  <a:cubicBezTo>
                    <a:pt x="295" y="1119"/>
                    <a:pt x="493" y="1219"/>
                    <a:pt x="695" y="1219"/>
                  </a:cubicBezTo>
                  <a:cubicBezTo>
                    <a:pt x="806" y="1219"/>
                    <a:pt x="919" y="1189"/>
                    <a:pt x="1020" y="1125"/>
                  </a:cubicBezTo>
                  <a:cubicBezTo>
                    <a:pt x="1304" y="945"/>
                    <a:pt x="1390" y="569"/>
                    <a:pt x="1211" y="285"/>
                  </a:cubicBezTo>
                  <a:cubicBezTo>
                    <a:pt x="1095" y="101"/>
                    <a:pt x="897" y="0"/>
                    <a:pt x="6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4"/>
            <p:cNvSpPr/>
            <p:nvPr/>
          </p:nvSpPr>
          <p:spPr>
            <a:xfrm>
              <a:off x="5010925" y="4245575"/>
              <a:ext cx="34775" cy="30500"/>
            </a:xfrm>
            <a:custGeom>
              <a:rect b="b" l="l" r="r" t="t"/>
              <a:pathLst>
                <a:path extrusionOk="0" h="1220" w="1391">
                  <a:moveTo>
                    <a:pt x="695" y="1"/>
                  </a:moveTo>
                  <a:cubicBezTo>
                    <a:pt x="584" y="1"/>
                    <a:pt x="471" y="31"/>
                    <a:pt x="370" y="95"/>
                  </a:cubicBezTo>
                  <a:cubicBezTo>
                    <a:pt x="85" y="275"/>
                    <a:pt x="0" y="651"/>
                    <a:pt x="180" y="935"/>
                  </a:cubicBezTo>
                  <a:cubicBezTo>
                    <a:pt x="296" y="1119"/>
                    <a:pt x="495" y="1219"/>
                    <a:pt x="697" y="1219"/>
                  </a:cubicBezTo>
                  <a:cubicBezTo>
                    <a:pt x="808" y="1219"/>
                    <a:pt x="920" y="1189"/>
                    <a:pt x="1021" y="1126"/>
                  </a:cubicBezTo>
                  <a:cubicBezTo>
                    <a:pt x="1305" y="946"/>
                    <a:pt x="1391" y="569"/>
                    <a:pt x="1211" y="285"/>
                  </a:cubicBezTo>
                  <a:cubicBezTo>
                    <a:pt x="1095" y="101"/>
                    <a:pt x="897" y="1"/>
                    <a:pt x="6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4"/>
            <p:cNvSpPr/>
            <p:nvPr/>
          </p:nvSpPr>
          <p:spPr>
            <a:xfrm>
              <a:off x="5441125" y="5064800"/>
              <a:ext cx="48750" cy="42725"/>
            </a:xfrm>
            <a:custGeom>
              <a:rect b="b" l="l" r="r" t="t"/>
              <a:pathLst>
                <a:path extrusionOk="0" h="1709" w="1950">
                  <a:moveTo>
                    <a:pt x="973" y="1"/>
                  </a:moveTo>
                  <a:cubicBezTo>
                    <a:pt x="818" y="1"/>
                    <a:pt x="660" y="43"/>
                    <a:pt x="519" y="133"/>
                  </a:cubicBezTo>
                  <a:cubicBezTo>
                    <a:pt x="120" y="383"/>
                    <a:pt x="0" y="912"/>
                    <a:pt x="252" y="1310"/>
                  </a:cubicBezTo>
                  <a:cubicBezTo>
                    <a:pt x="415" y="1567"/>
                    <a:pt x="693" y="1709"/>
                    <a:pt x="977" y="1709"/>
                  </a:cubicBezTo>
                  <a:cubicBezTo>
                    <a:pt x="1132" y="1709"/>
                    <a:pt x="1290" y="1666"/>
                    <a:pt x="1431" y="1577"/>
                  </a:cubicBezTo>
                  <a:cubicBezTo>
                    <a:pt x="1830" y="1325"/>
                    <a:pt x="1949" y="797"/>
                    <a:pt x="1698" y="399"/>
                  </a:cubicBezTo>
                  <a:cubicBezTo>
                    <a:pt x="1535" y="142"/>
                    <a:pt x="1257" y="1"/>
                    <a:pt x="9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4"/>
            <p:cNvSpPr/>
            <p:nvPr/>
          </p:nvSpPr>
          <p:spPr>
            <a:xfrm>
              <a:off x="5398900" y="4132150"/>
              <a:ext cx="280500" cy="758350"/>
            </a:xfrm>
            <a:custGeom>
              <a:rect b="b" l="l" r="r" t="t"/>
              <a:pathLst>
                <a:path extrusionOk="0" h="30334" w="11220">
                  <a:moveTo>
                    <a:pt x="5224" y="1"/>
                  </a:moveTo>
                  <a:lnTo>
                    <a:pt x="1" y="16143"/>
                  </a:lnTo>
                  <a:lnTo>
                    <a:pt x="6316" y="16143"/>
                  </a:lnTo>
                  <a:lnTo>
                    <a:pt x="1623" y="30333"/>
                  </a:lnTo>
                  <a:lnTo>
                    <a:pt x="11220" y="13135"/>
                  </a:lnTo>
                  <a:lnTo>
                    <a:pt x="5092" y="13135"/>
                  </a:lnTo>
                  <a:lnTo>
                    <a:pt x="10405" y="1"/>
                  </a:lnTo>
                  <a:close/>
                  <a:moveTo>
                    <a:pt x="1623" y="30333"/>
                  </a:moveTo>
                  <a:lnTo>
                    <a:pt x="1623" y="30333"/>
                  </a:lnTo>
                  <a:lnTo>
                    <a:pt x="1623" y="30333"/>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4"/>
            <p:cNvSpPr/>
            <p:nvPr/>
          </p:nvSpPr>
          <p:spPr>
            <a:xfrm>
              <a:off x="5398900" y="4132150"/>
              <a:ext cx="171700" cy="403600"/>
            </a:xfrm>
            <a:custGeom>
              <a:rect b="b" l="l" r="r" t="t"/>
              <a:pathLst>
                <a:path extrusionOk="0" h="16144" w="6868">
                  <a:moveTo>
                    <a:pt x="5224" y="1"/>
                  </a:moveTo>
                  <a:lnTo>
                    <a:pt x="1" y="16143"/>
                  </a:lnTo>
                  <a:lnTo>
                    <a:pt x="1452" y="16143"/>
                  </a:lnTo>
                  <a:cubicBezTo>
                    <a:pt x="3195" y="10740"/>
                    <a:pt x="4830" y="5293"/>
                    <a:pt x="68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4"/>
            <p:cNvSpPr/>
            <p:nvPr/>
          </p:nvSpPr>
          <p:spPr>
            <a:xfrm>
              <a:off x="5439450" y="4460500"/>
              <a:ext cx="239975" cy="430025"/>
            </a:xfrm>
            <a:custGeom>
              <a:rect b="b" l="l" r="r" t="t"/>
              <a:pathLst>
                <a:path extrusionOk="0" h="17201" w="9599">
                  <a:moveTo>
                    <a:pt x="7596" y="1"/>
                  </a:moveTo>
                  <a:cubicBezTo>
                    <a:pt x="5495" y="4736"/>
                    <a:pt x="3370" y="9465"/>
                    <a:pt x="1034" y="14078"/>
                  </a:cubicBezTo>
                  <a:lnTo>
                    <a:pt x="1" y="17200"/>
                  </a:lnTo>
                  <a:lnTo>
                    <a:pt x="95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4"/>
            <p:cNvSpPr/>
            <p:nvPr/>
          </p:nvSpPr>
          <p:spPr>
            <a:xfrm>
              <a:off x="6007725" y="4421125"/>
              <a:ext cx="100300" cy="159975"/>
            </a:xfrm>
            <a:custGeom>
              <a:rect b="b" l="l" r="r" t="t"/>
              <a:pathLst>
                <a:path extrusionOk="0" h="6399" w="4012">
                  <a:moveTo>
                    <a:pt x="2666" y="1346"/>
                  </a:moveTo>
                  <a:lnTo>
                    <a:pt x="2666" y="5053"/>
                  </a:lnTo>
                  <a:lnTo>
                    <a:pt x="1346" y="5053"/>
                  </a:lnTo>
                  <a:lnTo>
                    <a:pt x="1346" y="1346"/>
                  </a:lnTo>
                  <a:close/>
                  <a:moveTo>
                    <a:pt x="674" y="1"/>
                  </a:moveTo>
                  <a:cubicBezTo>
                    <a:pt x="302" y="1"/>
                    <a:pt x="1" y="302"/>
                    <a:pt x="1" y="673"/>
                  </a:cubicBezTo>
                  <a:lnTo>
                    <a:pt x="1" y="5726"/>
                  </a:lnTo>
                  <a:cubicBezTo>
                    <a:pt x="1" y="6097"/>
                    <a:pt x="302" y="6398"/>
                    <a:pt x="674" y="6398"/>
                  </a:cubicBezTo>
                  <a:lnTo>
                    <a:pt x="3339" y="6398"/>
                  </a:lnTo>
                  <a:cubicBezTo>
                    <a:pt x="3710" y="6398"/>
                    <a:pt x="4012" y="6097"/>
                    <a:pt x="4012" y="5726"/>
                  </a:cubicBezTo>
                  <a:lnTo>
                    <a:pt x="4012" y="673"/>
                  </a:lnTo>
                  <a:cubicBezTo>
                    <a:pt x="4012" y="302"/>
                    <a:pt x="3710" y="1"/>
                    <a:pt x="33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4"/>
            <p:cNvSpPr/>
            <p:nvPr/>
          </p:nvSpPr>
          <p:spPr>
            <a:xfrm>
              <a:off x="5587425" y="3849400"/>
              <a:ext cx="632375" cy="482900"/>
            </a:xfrm>
            <a:custGeom>
              <a:rect b="b" l="l" r="r" t="t"/>
              <a:pathLst>
                <a:path extrusionOk="0" h="19316" w="25295">
                  <a:moveTo>
                    <a:pt x="672" y="0"/>
                  </a:moveTo>
                  <a:cubicBezTo>
                    <a:pt x="301" y="0"/>
                    <a:pt x="0" y="302"/>
                    <a:pt x="0" y="673"/>
                  </a:cubicBezTo>
                  <a:cubicBezTo>
                    <a:pt x="0" y="1045"/>
                    <a:pt x="301" y="1346"/>
                    <a:pt x="672" y="1346"/>
                  </a:cubicBezTo>
                  <a:cubicBezTo>
                    <a:pt x="11394" y="1346"/>
                    <a:pt x="20945" y="8536"/>
                    <a:pt x="23900" y="18829"/>
                  </a:cubicBezTo>
                  <a:cubicBezTo>
                    <a:pt x="23984" y="19124"/>
                    <a:pt x="24253" y="19315"/>
                    <a:pt x="24546" y="19315"/>
                  </a:cubicBezTo>
                  <a:cubicBezTo>
                    <a:pt x="24607" y="19315"/>
                    <a:pt x="24671" y="19307"/>
                    <a:pt x="24732" y="19290"/>
                  </a:cubicBezTo>
                  <a:cubicBezTo>
                    <a:pt x="25090" y="19187"/>
                    <a:pt x="25295" y="18816"/>
                    <a:pt x="25193" y="18458"/>
                  </a:cubicBezTo>
                  <a:cubicBezTo>
                    <a:pt x="22073" y="7589"/>
                    <a:pt x="11991" y="0"/>
                    <a:pt x="6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4"/>
            <p:cNvSpPr/>
            <p:nvPr/>
          </p:nvSpPr>
          <p:spPr>
            <a:xfrm>
              <a:off x="4966550" y="4470225"/>
              <a:ext cx="446450" cy="618050"/>
            </a:xfrm>
            <a:custGeom>
              <a:rect b="b" l="l" r="r" t="t"/>
              <a:pathLst>
                <a:path extrusionOk="0" h="24722" w="17858">
                  <a:moveTo>
                    <a:pt x="674" y="1"/>
                  </a:moveTo>
                  <a:cubicBezTo>
                    <a:pt x="303" y="1"/>
                    <a:pt x="1" y="303"/>
                    <a:pt x="1" y="674"/>
                  </a:cubicBezTo>
                  <a:cubicBezTo>
                    <a:pt x="1" y="11403"/>
                    <a:pt x="6781" y="21051"/>
                    <a:pt x="16871" y="24681"/>
                  </a:cubicBezTo>
                  <a:cubicBezTo>
                    <a:pt x="16946" y="24709"/>
                    <a:pt x="17023" y="24722"/>
                    <a:pt x="17100" y="24722"/>
                  </a:cubicBezTo>
                  <a:cubicBezTo>
                    <a:pt x="17374" y="24722"/>
                    <a:pt x="17632" y="24551"/>
                    <a:pt x="17732" y="24277"/>
                  </a:cubicBezTo>
                  <a:cubicBezTo>
                    <a:pt x="17858" y="23926"/>
                    <a:pt x="17677" y="23542"/>
                    <a:pt x="17327" y="23416"/>
                  </a:cubicBezTo>
                  <a:cubicBezTo>
                    <a:pt x="7769" y="19977"/>
                    <a:pt x="1346" y="10837"/>
                    <a:pt x="1346" y="674"/>
                  </a:cubicBezTo>
                  <a:cubicBezTo>
                    <a:pt x="1346" y="303"/>
                    <a:pt x="1045" y="1"/>
                    <a:pt x="6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4"/>
            <p:cNvSpPr/>
            <p:nvPr/>
          </p:nvSpPr>
          <p:spPr>
            <a:xfrm>
              <a:off x="5587425" y="3992700"/>
              <a:ext cx="388825" cy="189900"/>
            </a:xfrm>
            <a:custGeom>
              <a:rect b="b" l="l" r="r" t="t"/>
              <a:pathLst>
                <a:path extrusionOk="0" h="7596" w="15553">
                  <a:moveTo>
                    <a:pt x="672" y="0"/>
                  </a:moveTo>
                  <a:cubicBezTo>
                    <a:pt x="301" y="0"/>
                    <a:pt x="0" y="302"/>
                    <a:pt x="0" y="674"/>
                  </a:cubicBezTo>
                  <a:cubicBezTo>
                    <a:pt x="0" y="1045"/>
                    <a:pt x="301" y="1346"/>
                    <a:pt x="672" y="1346"/>
                  </a:cubicBezTo>
                  <a:cubicBezTo>
                    <a:pt x="5850" y="1346"/>
                    <a:pt x="10819" y="3544"/>
                    <a:pt x="14307" y="7376"/>
                  </a:cubicBezTo>
                  <a:cubicBezTo>
                    <a:pt x="14439" y="7521"/>
                    <a:pt x="14621" y="7595"/>
                    <a:pt x="14803" y="7595"/>
                  </a:cubicBezTo>
                  <a:cubicBezTo>
                    <a:pt x="14966" y="7595"/>
                    <a:pt x="15128" y="7538"/>
                    <a:pt x="15258" y="7420"/>
                  </a:cubicBezTo>
                  <a:cubicBezTo>
                    <a:pt x="15533" y="7169"/>
                    <a:pt x="15553" y="6744"/>
                    <a:pt x="15302" y="6470"/>
                  </a:cubicBezTo>
                  <a:cubicBezTo>
                    <a:pt x="11560" y="2358"/>
                    <a:pt x="6228" y="0"/>
                    <a:pt x="6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4"/>
            <p:cNvSpPr/>
            <p:nvPr/>
          </p:nvSpPr>
          <p:spPr>
            <a:xfrm>
              <a:off x="5219175" y="4776750"/>
              <a:ext cx="184000" cy="150975"/>
            </a:xfrm>
            <a:custGeom>
              <a:rect b="b" l="l" r="r" t="t"/>
              <a:pathLst>
                <a:path extrusionOk="0" h="6039" w="7360">
                  <a:moveTo>
                    <a:pt x="755" y="0"/>
                  </a:moveTo>
                  <a:cubicBezTo>
                    <a:pt x="602" y="0"/>
                    <a:pt x="448" y="52"/>
                    <a:pt x="322" y="158"/>
                  </a:cubicBezTo>
                  <a:cubicBezTo>
                    <a:pt x="38" y="396"/>
                    <a:pt x="1" y="820"/>
                    <a:pt x="240" y="1104"/>
                  </a:cubicBezTo>
                  <a:cubicBezTo>
                    <a:pt x="1927" y="3119"/>
                    <a:pt x="3959" y="4753"/>
                    <a:pt x="6282" y="5961"/>
                  </a:cubicBezTo>
                  <a:cubicBezTo>
                    <a:pt x="6379" y="6014"/>
                    <a:pt x="6486" y="6039"/>
                    <a:pt x="6591" y="6039"/>
                  </a:cubicBezTo>
                  <a:cubicBezTo>
                    <a:pt x="6834" y="6039"/>
                    <a:pt x="7068" y="5907"/>
                    <a:pt x="7188" y="5675"/>
                  </a:cubicBezTo>
                  <a:cubicBezTo>
                    <a:pt x="7359" y="5345"/>
                    <a:pt x="7231" y="4938"/>
                    <a:pt x="6902" y="4768"/>
                  </a:cubicBezTo>
                  <a:cubicBezTo>
                    <a:pt x="4738" y="3640"/>
                    <a:pt x="2842" y="2117"/>
                    <a:pt x="1270" y="240"/>
                  </a:cubicBezTo>
                  <a:cubicBezTo>
                    <a:pt x="1138" y="82"/>
                    <a:pt x="947"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4"/>
            <p:cNvSpPr/>
            <p:nvPr/>
          </p:nvSpPr>
          <p:spPr>
            <a:xfrm>
              <a:off x="5168225" y="4379625"/>
              <a:ext cx="28650" cy="98625"/>
            </a:xfrm>
            <a:custGeom>
              <a:rect b="b" l="l" r="r" t="t"/>
              <a:pathLst>
                <a:path extrusionOk="0" h="3945" w="1146">
                  <a:moveTo>
                    <a:pt x="499" y="0"/>
                  </a:moveTo>
                  <a:cubicBezTo>
                    <a:pt x="247" y="0"/>
                    <a:pt x="1" y="162"/>
                    <a:pt x="12" y="487"/>
                  </a:cubicBezTo>
                  <a:cubicBezTo>
                    <a:pt x="50" y="1477"/>
                    <a:pt x="87" y="2467"/>
                    <a:pt x="124" y="3458"/>
                  </a:cubicBezTo>
                  <a:cubicBezTo>
                    <a:pt x="136" y="3782"/>
                    <a:pt x="395" y="3944"/>
                    <a:pt x="647" y="3944"/>
                  </a:cubicBezTo>
                  <a:cubicBezTo>
                    <a:pt x="899" y="3944"/>
                    <a:pt x="1145" y="3782"/>
                    <a:pt x="1133" y="3458"/>
                  </a:cubicBezTo>
                  <a:cubicBezTo>
                    <a:pt x="1095" y="2467"/>
                    <a:pt x="1058" y="1477"/>
                    <a:pt x="1022" y="487"/>
                  </a:cubicBezTo>
                  <a:cubicBezTo>
                    <a:pt x="1010" y="163"/>
                    <a:pt x="751" y="0"/>
                    <a:pt x="4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4"/>
            <p:cNvSpPr/>
            <p:nvPr/>
          </p:nvSpPr>
          <p:spPr>
            <a:xfrm>
              <a:off x="5323400" y="4368425"/>
              <a:ext cx="29200" cy="129450"/>
            </a:xfrm>
            <a:custGeom>
              <a:rect b="b" l="l" r="r" t="t"/>
              <a:pathLst>
                <a:path extrusionOk="0" h="5178" w="1168">
                  <a:moveTo>
                    <a:pt x="492" y="1"/>
                  </a:moveTo>
                  <a:cubicBezTo>
                    <a:pt x="240" y="1"/>
                    <a:pt x="0" y="162"/>
                    <a:pt x="23" y="485"/>
                  </a:cubicBezTo>
                  <a:cubicBezTo>
                    <a:pt x="120" y="1886"/>
                    <a:pt x="157" y="3287"/>
                    <a:pt x="135" y="4689"/>
                  </a:cubicBezTo>
                  <a:cubicBezTo>
                    <a:pt x="130" y="5015"/>
                    <a:pt x="380" y="5178"/>
                    <a:pt x="632" y="5178"/>
                  </a:cubicBezTo>
                  <a:cubicBezTo>
                    <a:pt x="884" y="5178"/>
                    <a:pt x="1139" y="5015"/>
                    <a:pt x="1144" y="4689"/>
                  </a:cubicBezTo>
                  <a:cubicBezTo>
                    <a:pt x="1168" y="3287"/>
                    <a:pt x="1129" y="1886"/>
                    <a:pt x="1032" y="485"/>
                  </a:cubicBezTo>
                  <a:cubicBezTo>
                    <a:pt x="1009" y="163"/>
                    <a:pt x="745" y="1"/>
                    <a:pt x="4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7" name="Google Shape;647;p14"/>
          <p:cNvGrpSpPr/>
          <p:nvPr/>
        </p:nvGrpSpPr>
        <p:grpSpPr>
          <a:xfrm>
            <a:off x="6586475" y="312513"/>
            <a:ext cx="1208300" cy="1143975"/>
            <a:chOff x="1457900" y="2360075"/>
            <a:chExt cx="1208300" cy="1143975"/>
          </a:xfrm>
        </p:grpSpPr>
        <p:sp>
          <p:nvSpPr>
            <p:cNvPr id="648" name="Google Shape;648;p14"/>
            <p:cNvSpPr/>
            <p:nvPr/>
          </p:nvSpPr>
          <p:spPr>
            <a:xfrm>
              <a:off x="2053775" y="2386575"/>
              <a:ext cx="32425" cy="401700"/>
            </a:xfrm>
            <a:custGeom>
              <a:rect b="b" l="l" r="r" t="t"/>
              <a:pathLst>
                <a:path extrusionOk="0" h="16068" w="1297">
                  <a:moveTo>
                    <a:pt x="786" y="0"/>
                  </a:moveTo>
                  <a:cubicBezTo>
                    <a:pt x="511" y="0"/>
                    <a:pt x="286" y="220"/>
                    <a:pt x="281" y="496"/>
                  </a:cubicBezTo>
                  <a:lnTo>
                    <a:pt x="5" y="15553"/>
                  </a:lnTo>
                  <a:cubicBezTo>
                    <a:pt x="0" y="15832"/>
                    <a:pt x="223" y="16062"/>
                    <a:pt x="502" y="16068"/>
                  </a:cubicBezTo>
                  <a:lnTo>
                    <a:pt x="511" y="16068"/>
                  </a:lnTo>
                  <a:cubicBezTo>
                    <a:pt x="786" y="16068"/>
                    <a:pt x="1011" y="15847"/>
                    <a:pt x="1016" y="15572"/>
                  </a:cubicBezTo>
                  <a:lnTo>
                    <a:pt x="1291" y="515"/>
                  </a:lnTo>
                  <a:cubicBezTo>
                    <a:pt x="1296" y="236"/>
                    <a:pt x="1074" y="6"/>
                    <a:pt x="7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4"/>
            <p:cNvSpPr/>
            <p:nvPr/>
          </p:nvSpPr>
          <p:spPr>
            <a:xfrm>
              <a:off x="2061625" y="2527975"/>
              <a:ext cx="540600" cy="504575"/>
            </a:xfrm>
            <a:custGeom>
              <a:rect b="b" l="l" r="r" t="t"/>
              <a:pathLst>
                <a:path extrusionOk="0" h="20183" w="21624">
                  <a:moveTo>
                    <a:pt x="16663" y="1"/>
                  </a:moveTo>
                  <a:cubicBezTo>
                    <a:pt x="16527" y="1"/>
                    <a:pt x="16390" y="38"/>
                    <a:pt x="16266" y="115"/>
                  </a:cubicBezTo>
                  <a:lnTo>
                    <a:pt x="376" y="9948"/>
                  </a:lnTo>
                  <a:cubicBezTo>
                    <a:pt x="136" y="10096"/>
                    <a:pt x="0" y="10364"/>
                    <a:pt x="18" y="10645"/>
                  </a:cubicBezTo>
                  <a:cubicBezTo>
                    <a:pt x="39" y="10925"/>
                    <a:pt x="211" y="11172"/>
                    <a:pt x="469" y="11285"/>
                  </a:cubicBezTo>
                  <a:lnTo>
                    <a:pt x="20456" y="20118"/>
                  </a:lnTo>
                  <a:cubicBezTo>
                    <a:pt x="20555" y="20161"/>
                    <a:pt x="20659" y="20182"/>
                    <a:pt x="20761" y="20182"/>
                  </a:cubicBezTo>
                  <a:cubicBezTo>
                    <a:pt x="21052" y="20182"/>
                    <a:pt x="21329" y="20014"/>
                    <a:pt x="21455" y="19732"/>
                  </a:cubicBezTo>
                  <a:cubicBezTo>
                    <a:pt x="21623" y="19348"/>
                    <a:pt x="21451" y="18901"/>
                    <a:pt x="21068" y="18732"/>
                  </a:cubicBezTo>
                  <a:lnTo>
                    <a:pt x="2396" y="10480"/>
                  </a:lnTo>
                  <a:lnTo>
                    <a:pt x="17064" y="1403"/>
                  </a:lnTo>
                  <a:cubicBezTo>
                    <a:pt x="17418" y="1183"/>
                    <a:pt x="17529" y="717"/>
                    <a:pt x="17308" y="360"/>
                  </a:cubicBezTo>
                  <a:cubicBezTo>
                    <a:pt x="17165" y="129"/>
                    <a:pt x="16917" y="1"/>
                    <a:pt x="166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1724250" y="2773825"/>
              <a:ext cx="611250" cy="696725"/>
            </a:xfrm>
            <a:custGeom>
              <a:rect b="b" l="l" r="r" t="t"/>
              <a:pathLst>
                <a:path extrusionOk="0" h="27869" w="24450">
                  <a:moveTo>
                    <a:pt x="13098" y="1"/>
                  </a:moveTo>
                  <a:cubicBezTo>
                    <a:pt x="12860" y="1"/>
                    <a:pt x="12625" y="113"/>
                    <a:pt x="12478" y="321"/>
                  </a:cubicBezTo>
                  <a:lnTo>
                    <a:pt x="168" y="17774"/>
                  </a:lnTo>
                  <a:cubicBezTo>
                    <a:pt x="45" y="17948"/>
                    <a:pt x="1" y="18166"/>
                    <a:pt x="47" y="18376"/>
                  </a:cubicBezTo>
                  <a:cubicBezTo>
                    <a:pt x="94" y="18585"/>
                    <a:pt x="226" y="18763"/>
                    <a:pt x="412" y="18869"/>
                  </a:cubicBezTo>
                  <a:lnTo>
                    <a:pt x="16058" y="27769"/>
                  </a:lnTo>
                  <a:cubicBezTo>
                    <a:pt x="16176" y="27836"/>
                    <a:pt x="16304" y="27868"/>
                    <a:pt x="16432" y="27868"/>
                  </a:cubicBezTo>
                  <a:cubicBezTo>
                    <a:pt x="16655" y="27868"/>
                    <a:pt x="16875" y="27769"/>
                    <a:pt x="17025" y="27585"/>
                  </a:cubicBezTo>
                  <a:lnTo>
                    <a:pt x="24189" y="18634"/>
                  </a:lnTo>
                  <a:cubicBezTo>
                    <a:pt x="24449" y="18307"/>
                    <a:pt x="24398" y="17830"/>
                    <a:pt x="24071" y="17569"/>
                  </a:cubicBezTo>
                  <a:cubicBezTo>
                    <a:pt x="23931" y="17457"/>
                    <a:pt x="23763" y="17403"/>
                    <a:pt x="23597" y="17403"/>
                  </a:cubicBezTo>
                  <a:cubicBezTo>
                    <a:pt x="23375" y="17403"/>
                    <a:pt x="23155" y="17500"/>
                    <a:pt x="23005" y="17686"/>
                  </a:cubicBezTo>
                  <a:lnTo>
                    <a:pt x="16245" y="26133"/>
                  </a:lnTo>
                  <a:lnTo>
                    <a:pt x="1888" y="17966"/>
                  </a:lnTo>
                  <a:lnTo>
                    <a:pt x="13716" y="1195"/>
                  </a:lnTo>
                  <a:cubicBezTo>
                    <a:pt x="13957" y="854"/>
                    <a:pt x="13876" y="380"/>
                    <a:pt x="13534" y="139"/>
                  </a:cubicBezTo>
                  <a:cubicBezTo>
                    <a:pt x="13401" y="46"/>
                    <a:pt x="13249" y="1"/>
                    <a:pt x="130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1477550" y="2729850"/>
              <a:ext cx="595975" cy="179425"/>
            </a:xfrm>
            <a:custGeom>
              <a:rect b="b" l="l" r="r" t="t"/>
              <a:pathLst>
                <a:path extrusionOk="0" h="7177" w="23839">
                  <a:moveTo>
                    <a:pt x="279" y="1"/>
                  </a:moveTo>
                  <a:cubicBezTo>
                    <a:pt x="212" y="1"/>
                    <a:pt x="145" y="28"/>
                    <a:pt x="95" y="81"/>
                  </a:cubicBezTo>
                  <a:cubicBezTo>
                    <a:pt x="1" y="182"/>
                    <a:pt x="4" y="342"/>
                    <a:pt x="106" y="438"/>
                  </a:cubicBezTo>
                  <a:lnTo>
                    <a:pt x="7197" y="7108"/>
                  </a:lnTo>
                  <a:cubicBezTo>
                    <a:pt x="7244" y="7152"/>
                    <a:pt x="7308" y="7176"/>
                    <a:pt x="7371" y="7176"/>
                  </a:cubicBezTo>
                  <a:cubicBezTo>
                    <a:pt x="7392" y="7176"/>
                    <a:pt x="7415" y="7173"/>
                    <a:pt x="7436" y="7168"/>
                  </a:cubicBezTo>
                  <a:lnTo>
                    <a:pt x="23626" y="2761"/>
                  </a:lnTo>
                  <a:cubicBezTo>
                    <a:pt x="23760" y="2725"/>
                    <a:pt x="23838" y="2585"/>
                    <a:pt x="23803" y="2451"/>
                  </a:cubicBezTo>
                  <a:cubicBezTo>
                    <a:pt x="23772" y="2340"/>
                    <a:pt x="23670" y="2267"/>
                    <a:pt x="23560" y="2267"/>
                  </a:cubicBezTo>
                  <a:cubicBezTo>
                    <a:pt x="23538" y="2267"/>
                    <a:pt x="23515" y="2269"/>
                    <a:pt x="23493" y="2275"/>
                  </a:cubicBezTo>
                  <a:lnTo>
                    <a:pt x="7439" y="6645"/>
                  </a:lnTo>
                  <a:lnTo>
                    <a:pt x="452" y="70"/>
                  </a:lnTo>
                  <a:cubicBezTo>
                    <a:pt x="403" y="24"/>
                    <a:pt x="341" y="1"/>
                    <a:pt x="2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1795775" y="2386300"/>
              <a:ext cx="206250" cy="359850"/>
            </a:xfrm>
            <a:custGeom>
              <a:rect b="b" l="l" r="r" t="t"/>
              <a:pathLst>
                <a:path extrusionOk="0" h="14394" w="8250">
                  <a:moveTo>
                    <a:pt x="289" y="1"/>
                  </a:moveTo>
                  <a:cubicBezTo>
                    <a:pt x="247" y="1"/>
                    <a:pt x="205" y="11"/>
                    <a:pt x="167" y="33"/>
                  </a:cubicBezTo>
                  <a:cubicBezTo>
                    <a:pt x="45" y="99"/>
                    <a:pt x="0" y="253"/>
                    <a:pt x="68" y="376"/>
                  </a:cubicBezTo>
                  <a:lnTo>
                    <a:pt x="7740" y="14262"/>
                  </a:lnTo>
                  <a:cubicBezTo>
                    <a:pt x="7786" y="14346"/>
                    <a:pt x="7873" y="14393"/>
                    <a:pt x="7961" y="14393"/>
                  </a:cubicBezTo>
                  <a:cubicBezTo>
                    <a:pt x="8002" y="14393"/>
                    <a:pt x="8045" y="14384"/>
                    <a:pt x="8083" y="14362"/>
                  </a:cubicBezTo>
                  <a:cubicBezTo>
                    <a:pt x="8206" y="14295"/>
                    <a:pt x="8250" y="14141"/>
                    <a:pt x="8183" y="14019"/>
                  </a:cubicBezTo>
                  <a:lnTo>
                    <a:pt x="510" y="131"/>
                  </a:lnTo>
                  <a:cubicBezTo>
                    <a:pt x="464" y="48"/>
                    <a:pt x="378" y="1"/>
                    <a:pt x="2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4"/>
            <p:cNvSpPr/>
            <p:nvPr/>
          </p:nvSpPr>
          <p:spPr>
            <a:xfrm>
              <a:off x="1647350" y="2587925"/>
              <a:ext cx="330075" cy="187475"/>
            </a:xfrm>
            <a:custGeom>
              <a:rect b="b" l="l" r="r" t="t"/>
              <a:pathLst>
                <a:path extrusionOk="0" h="7499" w="13203">
                  <a:moveTo>
                    <a:pt x="579" y="1"/>
                  </a:moveTo>
                  <a:cubicBezTo>
                    <a:pt x="399" y="1"/>
                    <a:pt x="225" y="97"/>
                    <a:pt x="134" y="266"/>
                  </a:cubicBezTo>
                  <a:cubicBezTo>
                    <a:pt x="1" y="513"/>
                    <a:pt x="93" y="818"/>
                    <a:pt x="339" y="951"/>
                  </a:cubicBezTo>
                  <a:lnTo>
                    <a:pt x="12385" y="7439"/>
                  </a:lnTo>
                  <a:cubicBezTo>
                    <a:pt x="12462" y="7479"/>
                    <a:pt x="12544" y="7499"/>
                    <a:pt x="12625" y="7499"/>
                  </a:cubicBezTo>
                  <a:cubicBezTo>
                    <a:pt x="12804" y="7499"/>
                    <a:pt x="12978" y="7404"/>
                    <a:pt x="13071" y="7234"/>
                  </a:cubicBezTo>
                  <a:cubicBezTo>
                    <a:pt x="13202" y="6988"/>
                    <a:pt x="13110" y="6681"/>
                    <a:pt x="12865" y="6549"/>
                  </a:cubicBezTo>
                  <a:lnTo>
                    <a:pt x="818" y="60"/>
                  </a:lnTo>
                  <a:cubicBezTo>
                    <a:pt x="742" y="20"/>
                    <a:pt x="660" y="1"/>
                    <a:pt x="5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4"/>
            <p:cNvSpPr/>
            <p:nvPr/>
          </p:nvSpPr>
          <p:spPr>
            <a:xfrm>
              <a:off x="1915925" y="2657050"/>
              <a:ext cx="271475" cy="271500"/>
            </a:xfrm>
            <a:custGeom>
              <a:rect b="b" l="l" r="r" t="t"/>
              <a:pathLst>
                <a:path extrusionOk="0" h="10860" w="10859">
                  <a:moveTo>
                    <a:pt x="5429" y="0"/>
                  </a:moveTo>
                  <a:cubicBezTo>
                    <a:pt x="2432" y="0"/>
                    <a:pt x="1" y="2431"/>
                    <a:pt x="1" y="5430"/>
                  </a:cubicBezTo>
                  <a:cubicBezTo>
                    <a:pt x="1" y="6870"/>
                    <a:pt x="572" y="8251"/>
                    <a:pt x="1591" y="9268"/>
                  </a:cubicBezTo>
                  <a:cubicBezTo>
                    <a:pt x="2610" y="10287"/>
                    <a:pt x="3990" y="10859"/>
                    <a:pt x="5429" y="10859"/>
                  </a:cubicBezTo>
                  <a:cubicBezTo>
                    <a:pt x="6869" y="10859"/>
                    <a:pt x="8250" y="10287"/>
                    <a:pt x="9269" y="9268"/>
                  </a:cubicBezTo>
                  <a:cubicBezTo>
                    <a:pt x="10287" y="8251"/>
                    <a:pt x="10859" y="6870"/>
                    <a:pt x="10859" y="5430"/>
                  </a:cubicBezTo>
                  <a:cubicBezTo>
                    <a:pt x="10859" y="3990"/>
                    <a:pt x="10287" y="2609"/>
                    <a:pt x="9269" y="1590"/>
                  </a:cubicBezTo>
                  <a:cubicBezTo>
                    <a:pt x="8250" y="573"/>
                    <a:pt x="6869" y="0"/>
                    <a:pt x="542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1915925" y="2701025"/>
              <a:ext cx="266475" cy="227525"/>
            </a:xfrm>
            <a:custGeom>
              <a:rect b="b" l="l" r="r" t="t"/>
              <a:pathLst>
                <a:path extrusionOk="0" h="9101" w="10659">
                  <a:moveTo>
                    <a:pt x="1438" y="1"/>
                  </a:moveTo>
                  <a:cubicBezTo>
                    <a:pt x="549" y="968"/>
                    <a:pt x="1" y="2254"/>
                    <a:pt x="1" y="3671"/>
                  </a:cubicBezTo>
                  <a:cubicBezTo>
                    <a:pt x="1" y="6669"/>
                    <a:pt x="2432" y="9100"/>
                    <a:pt x="5430" y="9100"/>
                  </a:cubicBezTo>
                  <a:cubicBezTo>
                    <a:pt x="7925" y="9100"/>
                    <a:pt x="10022" y="7414"/>
                    <a:pt x="10658" y="5119"/>
                  </a:cubicBezTo>
                  <a:lnTo>
                    <a:pt x="10658" y="5119"/>
                  </a:lnTo>
                  <a:cubicBezTo>
                    <a:pt x="9828" y="5533"/>
                    <a:pt x="8919" y="5771"/>
                    <a:pt x="7935" y="5771"/>
                  </a:cubicBezTo>
                  <a:cubicBezTo>
                    <a:pt x="7122" y="5771"/>
                    <a:pt x="6257" y="5608"/>
                    <a:pt x="5345" y="5247"/>
                  </a:cubicBezTo>
                  <a:cubicBezTo>
                    <a:pt x="3157" y="4383"/>
                    <a:pt x="1726" y="2245"/>
                    <a:pt x="1438"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2495100" y="2928025"/>
              <a:ext cx="171100" cy="171125"/>
            </a:xfrm>
            <a:custGeom>
              <a:rect b="b" l="l" r="r" t="t"/>
              <a:pathLst>
                <a:path extrusionOk="0" h="6845" w="6844">
                  <a:moveTo>
                    <a:pt x="3422" y="1"/>
                  </a:moveTo>
                  <a:cubicBezTo>
                    <a:pt x="1532" y="1"/>
                    <a:pt x="0" y="1533"/>
                    <a:pt x="0" y="3422"/>
                  </a:cubicBezTo>
                  <a:cubicBezTo>
                    <a:pt x="0" y="5312"/>
                    <a:pt x="1532" y="6845"/>
                    <a:pt x="3422" y="6845"/>
                  </a:cubicBezTo>
                  <a:cubicBezTo>
                    <a:pt x="5312" y="6845"/>
                    <a:pt x="6844" y="5312"/>
                    <a:pt x="6844" y="3422"/>
                  </a:cubicBezTo>
                  <a:cubicBezTo>
                    <a:pt x="6844" y="1533"/>
                    <a:pt x="5312" y="1"/>
                    <a:pt x="342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2267625" y="3181325"/>
              <a:ext cx="93000" cy="93000"/>
            </a:xfrm>
            <a:custGeom>
              <a:rect b="b" l="l" r="r" t="t"/>
              <a:pathLst>
                <a:path extrusionOk="0" h="3720" w="3720">
                  <a:moveTo>
                    <a:pt x="1860" y="1"/>
                  </a:moveTo>
                  <a:cubicBezTo>
                    <a:pt x="833" y="1"/>
                    <a:pt x="1" y="833"/>
                    <a:pt x="1" y="1860"/>
                  </a:cubicBezTo>
                  <a:cubicBezTo>
                    <a:pt x="1" y="2886"/>
                    <a:pt x="833" y="3719"/>
                    <a:pt x="1860" y="3719"/>
                  </a:cubicBezTo>
                  <a:cubicBezTo>
                    <a:pt x="2886" y="3719"/>
                    <a:pt x="3719" y="2886"/>
                    <a:pt x="3719" y="1860"/>
                  </a:cubicBezTo>
                  <a:cubicBezTo>
                    <a:pt x="3719" y="833"/>
                    <a:pt x="2886" y="1"/>
                    <a:pt x="18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4"/>
            <p:cNvSpPr/>
            <p:nvPr/>
          </p:nvSpPr>
          <p:spPr>
            <a:xfrm>
              <a:off x="1622425" y="2561200"/>
              <a:ext cx="78750" cy="78750"/>
            </a:xfrm>
            <a:custGeom>
              <a:rect b="b" l="l" r="r" t="t"/>
              <a:pathLst>
                <a:path extrusionOk="0" h="3150" w="3150">
                  <a:moveTo>
                    <a:pt x="1576" y="0"/>
                  </a:moveTo>
                  <a:cubicBezTo>
                    <a:pt x="705" y="0"/>
                    <a:pt x="1" y="705"/>
                    <a:pt x="1" y="1575"/>
                  </a:cubicBezTo>
                  <a:cubicBezTo>
                    <a:pt x="1" y="2445"/>
                    <a:pt x="705" y="3149"/>
                    <a:pt x="1576" y="3149"/>
                  </a:cubicBezTo>
                  <a:cubicBezTo>
                    <a:pt x="2445" y="3149"/>
                    <a:pt x="3150" y="2445"/>
                    <a:pt x="3150" y="1575"/>
                  </a:cubicBezTo>
                  <a:cubicBezTo>
                    <a:pt x="3150" y="705"/>
                    <a:pt x="2445" y="0"/>
                    <a:pt x="15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4"/>
            <p:cNvSpPr/>
            <p:nvPr/>
          </p:nvSpPr>
          <p:spPr>
            <a:xfrm>
              <a:off x="1567050" y="3068650"/>
              <a:ext cx="318325" cy="318325"/>
            </a:xfrm>
            <a:custGeom>
              <a:rect b="b" l="l" r="r" t="t"/>
              <a:pathLst>
                <a:path extrusionOk="0" h="12733" w="12733">
                  <a:moveTo>
                    <a:pt x="6366" y="1"/>
                  </a:moveTo>
                  <a:cubicBezTo>
                    <a:pt x="4677" y="1"/>
                    <a:pt x="3059" y="672"/>
                    <a:pt x="1865" y="1865"/>
                  </a:cubicBezTo>
                  <a:cubicBezTo>
                    <a:pt x="671" y="3059"/>
                    <a:pt x="1" y="4678"/>
                    <a:pt x="1" y="6367"/>
                  </a:cubicBezTo>
                  <a:cubicBezTo>
                    <a:pt x="1" y="8055"/>
                    <a:pt x="671" y="9675"/>
                    <a:pt x="1865" y="10868"/>
                  </a:cubicBezTo>
                  <a:cubicBezTo>
                    <a:pt x="3059" y="12062"/>
                    <a:pt x="4677" y="12732"/>
                    <a:pt x="6366" y="12732"/>
                  </a:cubicBezTo>
                  <a:cubicBezTo>
                    <a:pt x="8055" y="12732"/>
                    <a:pt x="9674" y="12062"/>
                    <a:pt x="10867" y="10868"/>
                  </a:cubicBezTo>
                  <a:cubicBezTo>
                    <a:pt x="12061" y="9675"/>
                    <a:pt x="12733" y="8055"/>
                    <a:pt x="12733" y="6367"/>
                  </a:cubicBezTo>
                  <a:cubicBezTo>
                    <a:pt x="12733" y="4678"/>
                    <a:pt x="12061" y="3059"/>
                    <a:pt x="10867" y="1865"/>
                  </a:cubicBezTo>
                  <a:cubicBezTo>
                    <a:pt x="9674" y="672"/>
                    <a:pt x="8055" y="1"/>
                    <a:pt x="63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2406750" y="2475475"/>
              <a:ext cx="142975" cy="142975"/>
            </a:xfrm>
            <a:custGeom>
              <a:rect b="b" l="l" r="r" t="t"/>
              <a:pathLst>
                <a:path extrusionOk="0" h="5719" w="5719">
                  <a:moveTo>
                    <a:pt x="2859" y="1"/>
                  </a:moveTo>
                  <a:cubicBezTo>
                    <a:pt x="1280" y="1"/>
                    <a:pt x="0" y="1281"/>
                    <a:pt x="0" y="2860"/>
                  </a:cubicBezTo>
                  <a:cubicBezTo>
                    <a:pt x="0" y="4438"/>
                    <a:pt x="1280" y="5718"/>
                    <a:pt x="2859" y="5718"/>
                  </a:cubicBezTo>
                  <a:cubicBezTo>
                    <a:pt x="4438" y="5718"/>
                    <a:pt x="5718" y="4438"/>
                    <a:pt x="5718" y="2860"/>
                  </a:cubicBezTo>
                  <a:cubicBezTo>
                    <a:pt x="5718" y="1281"/>
                    <a:pt x="4438" y="1"/>
                    <a:pt x="28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2034300" y="2360075"/>
              <a:ext cx="78250" cy="78250"/>
            </a:xfrm>
            <a:custGeom>
              <a:rect b="b" l="l" r="r" t="t"/>
              <a:pathLst>
                <a:path extrusionOk="0" h="3130" w="3130">
                  <a:moveTo>
                    <a:pt x="1565" y="1"/>
                  </a:moveTo>
                  <a:cubicBezTo>
                    <a:pt x="701" y="1"/>
                    <a:pt x="1" y="701"/>
                    <a:pt x="1" y="1565"/>
                  </a:cubicBezTo>
                  <a:cubicBezTo>
                    <a:pt x="1" y="2429"/>
                    <a:pt x="701" y="3129"/>
                    <a:pt x="1565" y="3129"/>
                  </a:cubicBezTo>
                  <a:cubicBezTo>
                    <a:pt x="2428" y="3129"/>
                    <a:pt x="3129" y="2429"/>
                    <a:pt x="3129" y="1565"/>
                  </a:cubicBezTo>
                  <a:cubicBezTo>
                    <a:pt x="3129" y="701"/>
                    <a:pt x="2428" y="1"/>
                    <a:pt x="15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2162125" y="2587925"/>
              <a:ext cx="25275" cy="25300"/>
            </a:xfrm>
            <a:custGeom>
              <a:rect b="b" l="l" r="r" t="t"/>
              <a:pathLst>
                <a:path extrusionOk="0" h="1012" w="1011">
                  <a:moveTo>
                    <a:pt x="506" y="0"/>
                  </a:moveTo>
                  <a:cubicBezTo>
                    <a:pt x="227" y="0"/>
                    <a:pt x="1" y="228"/>
                    <a:pt x="1" y="506"/>
                  </a:cubicBezTo>
                  <a:cubicBezTo>
                    <a:pt x="1" y="785"/>
                    <a:pt x="227" y="1011"/>
                    <a:pt x="506" y="1011"/>
                  </a:cubicBezTo>
                  <a:cubicBezTo>
                    <a:pt x="785" y="1011"/>
                    <a:pt x="1011" y="785"/>
                    <a:pt x="1011" y="506"/>
                  </a:cubicBezTo>
                  <a:cubicBezTo>
                    <a:pt x="1011" y="228"/>
                    <a:pt x="785" y="0"/>
                    <a:pt x="5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1498500" y="2842025"/>
              <a:ext cx="25300" cy="25300"/>
            </a:xfrm>
            <a:custGeom>
              <a:rect b="b" l="l" r="r" t="t"/>
              <a:pathLst>
                <a:path extrusionOk="0" h="1012" w="1012">
                  <a:moveTo>
                    <a:pt x="505" y="0"/>
                  </a:moveTo>
                  <a:cubicBezTo>
                    <a:pt x="226" y="0"/>
                    <a:pt x="0" y="226"/>
                    <a:pt x="0" y="506"/>
                  </a:cubicBezTo>
                  <a:cubicBezTo>
                    <a:pt x="0" y="785"/>
                    <a:pt x="226" y="1011"/>
                    <a:pt x="505" y="1011"/>
                  </a:cubicBezTo>
                  <a:cubicBezTo>
                    <a:pt x="784" y="1011"/>
                    <a:pt x="1011" y="785"/>
                    <a:pt x="1011" y="506"/>
                  </a:cubicBezTo>
                  <a:cubicBezTo>
                    <a:pt x="1011" y="228"/>
                    <a:pt x="784" y="0"/>
                    <a:pt x="5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2455150" y="2842025"/>
              <a:ext cx="25300" cy="25300"/>
            </a:xfrm>
            <a:custGeom>
              <a:rect b="b" l="l" r="r" t="t"/>
              <a:pathLst>
                <a:path extrusionOk="0" h="1012" w="1012">
                  <a:moveTo>
                    <a:pt x="507" y="0"/>
                  </a:moveTo>
                  <a:cubicBezTo>
                    <a:pt x="228" y="0"/>
                    <a:pt x="1" y="226"/>
                    <a:pt x="1" y="506"/>
                  </a:cubicBezTo>
                  <a:cubicBezTo>
                    <a:pt x="1" y="785"/>
                    <a:pt x="227" y="1011"/>
                    <a:pt x="507" y="1011"/>
                  </a:cubicBezTo>
                  <a:cubicBezTo>
                    <a:pt x="784" y="1011"/>
                    <a:pt x="1012" y="785"/>
                    <a:pt x="1012" y="506"/>
                  </a:cubicBezTo>
                  <a:cubicBezTo>
                    <a:pt x="1012" y="228"/>
                    <a:pt x="785" y="0"/>
                    <a:pt x="50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4"/>
            <p:cNvSpPr/>
            <p:nvPr/>
          </p:nvSpPr>
          <p:spPr>
            <a:xfrm>
              <a:off x="2317925" y="3374325"/>
              <a:ext cx="25300" cy="25300"/>
            </a:xfrm>
            <a:custGeom>
              <a:rect b="b" l="l" r="r" t="t"/>
              <a:pathLst>
                <a:path extrusionOk="0" h="1012" w="1012">
                  <a:moveTo>
                    <a:pt x="506" y="0"/>
                  </a:moveTo>
                  <a:cubicBezTo>
                    <a:pt x="227" y="0"/>
                    <a:pt x="0" y="227"/>
                    <a:pt x="0" y="505"/>
                  </a:cubicBezTo>
                  <a:cubicBezTo>
                    <a:pt x="0" y="784"/>
                    <a:pt x="227" y="1012"/>
                    <a:pt x="506" y="1012"/>
                  </a:cubicBezTo>
                  <a:cubicBezTo>
                    <a:pt x="784" y="1012"/>
                    <a:pt x="1011" y="784"/>
                    <a:pt x="1011" y="505"/>
                  </a:cubicBezTo>
                  <a:cubicBezTo>
                    <a:pt x="1011" y="227"/>
                    <a:pt x="785" y="0"/>
                    <a:pt x="5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4"/>
            <p:cNvSpPr/>
            <p:nvPr/>
          </p:nvSpPr>
          <p:spPr>
            <a:xfrm>
              <a:off x="1839725" y="2940525"/>
              <a:ext cx="25300" cy="25300"/>
            </a:xfrm>
            <a:custGeom>
              <a:rect b="b" l="l" r="r" t="t"/>
              <a:pathLst>
                <a:path extrusionOk="0" h="1012" w="1012">
                  <a:moveTo>
                    <a:pt x="507" y="1"/>
                  </a:moveTo>
                  <a:cubicBezTo>
                    <a:pt x="228" y="1"/>
                    <a:pt x="1" y="226"/>
                    <a:pt x="1" y="507"/>
                  </a:cubicBezTo>
                  <a:cubicBezTo>
                    <a:pt x="1" y="785"/>
                    <a:pt x="228" y="1012"/>
                    <a:pt x="507" y="1012"/>
                  </a:cubicBezTo>
                  <a:cubicBezTo>
                    <a:pt x="786" y="1012"/>
                    <a:pt x="1012" y="785"/>
                    <a:pt x="1012" y="507"/>
                  </a:cubicBezTo>
                  <a:cubicBezTo>
                    <a:pt x="1012" y="228"/>
                    <a:pt x="786" y="1"/>
                    <a:pt x="5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4"/>
            <p:cNvSpPr/>
            <p:nvPr/>
          </p:nvSpPr>
          <p:spPr>
            <a:xfrm>
              <a:off x="1956925" y="3147975"/>
              <a:ext cx="25275" cy="25300"/>
            </a:xfrm>
            <a:custGeom>
              <a:rect b="b" l="l" r="r" t="t"/>
              <a:pathLst>
                <a:path extrusionOk="0" h="1012" w="1011">
                  <a:moveTo>
                    <a:pt x="505" y="0"/>
                  </a:moveTo>
                  <a:cubicBezTo>
                    <a:pt x="224" y="0"/>
                    <a:pt x="0" y="226"/>
                    <a:pt x="0" y="505"/>
                  </a:cubicBezTo>
                  <a:cubicBezTo>
                    <a:pt x="0" y="784"/>
                    <a:pt x="227" y="1011"/>
                    <a:pt x="505" y="1011"/>
                  </a:cubicBezTo>
                  <a:cubicBezTo>
                    <a:pt x="784" y="1011"/>
                    <a:pt x="1010" y="784"/>
                    <a:pt x="1010" y="505"/>
                  </a:cubicBezTo>
                  <a:cubicBezTo>
                    <a:pt x="1010" y="226"/>
                    <a:pt x="784" y="0"/>
                    <a:pt x="5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4"/>
            <p:cNvSpPr/>
            <p:nvPr/>
          </p:nvSpPr>
          <p:spPr>
            <a:xfrm>
              <a:off x="1915925" y="3457550"/>
              <a:ext cx="25275" cy="25300"/>
            </a:xfrm>
            <a:custGeom>
              <a:rect b="b" l="l" r="r" t="t"/>
              <a:pathLst>
                <a:path extrusionOk="0" h="1012" w="1011">
                  <a:moveTo>
                    <a:pt x="506" y="1"/>
                  </a:moveTo>
                  <a:cubicBezTo>
                    <a:pt x="227" y="1"/>
                    <a:pt x="1" y="227"/>
                    <a:pt x="1" y="506"/>
                  </a:cubicBezTo>
                  <a:cubicBezTo>
                    <a:pt x="1" y="784"/>
                    <a:pt x="227" y="1012"/>
                    <a:pt x="506" y="1012"/>
                  </a:cubicBezTo>
                  <a:cubicBezTo>
                    <a:pt x="785" y="1012"/>
                    <a:pt x="1011" y="784"/>
                    <a:pt x="1011" y="506"/>
                  </a:cubicBezTo>
                  <a:cubicBezTo>
                    <a:pt x="1011" y="227"/>
                    <a:pt x="785" y="1"/>
                    <a:pt x="5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4"/>
            <p:cNvSpPr/>
            <p:nvPr/>
          </p:nvSpPr>
          <p:spPr>
            <a:xfrm>
              <a:off x="1839725" y="2600575"/>
              <a:ext cx="25300" cy="25275"/>
            </a:xfrm>
            <a:custGeom>
              <a:rect b="b" l="l" r="r" t="t"/>
              <a:pathLst>
                <a:path extrusionOk="0" h="1011" w="1012">
                  <a:moveTo>
                    <a:pt x="507" y="0"/>
                  </a:moveTo>
                  <a:cubicBezTo>
                    <a:pt x="228" y="0"/>
                    <a:pt x="1" y="227"/>
                    <a:pt x="1" y="505"/>
                  </a:cubicBezTo>
                  <a:cubicBezTo>
                    <a:pt x="1" y="784"/>
                    <a:pt x="228" y="1010"/>
                    <a:pt x="507" y="1010"/>
                  </a:cubicBezTo>
                  <a:cubicBezTo>
                    <a:pt x="786" y="1010"/>
                    <a:pt x="1012" y="784"/>
                    <a:pt x="1012" y="505"/>
                  </a:cubicBezTo>
                  <a:cubicBezTo>
                    <a:pt x="1012" y="227"/>
                    <a:pt x="786" y="0"/>
                    <a:pt x="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4"/>
            <p:cNvSpPr/>
            <p:nvPr/>
          </p:nvSpPr>
          <p:spPr>
            <a:xfrm>
              <a:off x="2495100" y="2944150"/>
              <a:ext cx="167325" cy="154950"/>
            </a:xfrm>
            <a:custGeom>
              <a:rect b="b" l="l" r="r" t="t"/>
              <a:pathLst>
                <a:path extrusionOk="0" h="6198" w="6693">
                  <a:moveTo>
                    <a:pt x="1426" y="0"/>
                  </a:moveTo>
                  <a:lnTo>
                    <a:pt x="1426" y="0"/>
                  </a:lnTo>
                  <a:cubicBezTo>
                    <a:pt x="563" y="622"/>
                    <a:pt x="0" y="1632"/>
                    <a:pt x="0" y="2776"/>
                  </a:cubicBezTo>
                  <a:cubicBezTo>
                    <a:pt x="0" y="4666"/>
                    <a:pt x="1532" y="6197"/>
                    <a:pt x="3422" y="6197"/>
                  </a:cubicBezTo>
                  <a:cubicBezTo>
                    <a:pt x="4961" y="6197"/>
                    <a:pt x="6262" y="5182"/>
                    <a:pt x="6693" y="3785"/>
                  </a:cubicBezTo>
                  <a:lnTo>
                    <a:pt x="6693" y="3785"/>
                  </a:lnTo>
                  <a:cubicBezTo>
                    <a:pt x="6188" y="4039"/>
                    <a:pt x="5652" y="4192"/>
                    <a:pt x="5088" y="4192"/>
                  </a:cubicBezTo>
                  <a:cubicBezTo>
                    <a:pt x="4634" y="4192"/>
                    <a:pt x="4162" y="4093"/>
                    <a:pt x="3674" y="3868"/>
                  </a:cubicBezTo>
                  <a:cubicBezTo>
                    <a:pt x="2150" y="3166"/>
                    <a:pt x="1397" y="1585"/>
                    <a:pt x="1426"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4"/>
            <p:cNvSpPr/>
            <p:nvPr/>
          </p:nvSpPr>
          <p:spPr>
            <a:xfrm>
              <a:off x="2267625" y="3184300"/>
              <a:ext cx="91350" cy="90000"/>
            </a:xfrm>
            <a:custGeom>
              <a:rect b="b" l="l" r="r" t="t"/>
              <a:pathLst>
                <a:path extrusionOk="0" h="3600" w="3654">
                  <a:moveTo>
                    <a:pt x="1224" y="1"/>
                  </a:moveTo>
                  <a:cubicBezTo>
                    <a:pt x="513" y="261"/>
                    <a:pt x="1" y="939"/>
                    <a:pt x="1" y="1741"/>
                  </a:cubicBezTo>
                  <a:cubicBezTo>
                    <a:pt x="1" y="2767"/>
                    <a:pt x="833" y="3599"/>
                    <a:pt x="1860" y="3599"/>
                  </a:cubicBezTo>
                  <a:cubicBezTo>
                    <a:pt x="2726" y="3599"/>
                    <a:pt x="3448" y="3003"/>
                    <a:pt x="3654" y="2202"/>
                  </a:cubicBezTo>
                  <a:lnTo>
                    <a:pt x="3654" y="2202"/>
                  </a:lnTo>
                  <a:cubicBezTo>
                    <a:pt x="3635" y="2203"/>
                    <a:pt x="3617" y="2203"/>
                    <a:pt x="3598" y="2203"/>
                  </a:cubicBezTo>
                  <a:cubicBezTo>
                    <a:pt x="2410" y="2203"/>
                    <a:pt x="1577" y="1183"/>
                    <a:pt x="1224"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4"/>
            <p:cNvSpPr/>
            <p:nvPr/>
          </p:nvSpPr>
          <p:spPr>
            <a:xfrm>
              <a:off x="1622425" y="2562400"/>
              <a:ext cx="63450" cy="77550"/>
            </a:xfrm>
            <a:custGeom>
              <a:rect b="b" l="l" r="r" t="t"/>
              <a:pathLst>
                <a:path extrusionOk="0" h="3102" w="2538">
                  <a:moveTo>
                    <a:pt x="1204" y="1"/>
                  </a:moveTo>
                  <a:cubicBezTo>
                    <a:pt x="514" y="168"/>
                    <a:pt x="1" y="785"/>
                    <a:pt x="1" y="1526"/>
                  </a:cubicBezTo>
                  <a:cubicBezTo>
                    <a:pt x="1" y="2397"/>
                    <a:pt x="705" y="3101"/>
                    <a:pt x="1576" y="3101"/>
                  </a:cubicBezTo>
                  <a:cubicBezTo>
                    <a:pt x="1940" y="3101"/>
                    <a:pt x="2271" y="2973"/>
                    <a:pt x="2538" y="2765"/>
                  </a:cubicBezTo>
                  <a:cubicBezTo>
                    <a:pt x="2477" y="2728"/>
                    <a:pt x="2417" y="2688"/>
                    <a:pt x="2356" y="2642"/>
                  </a:cubicBezTo>
                  <a:cubicBezTo>
                    <a:pt x="1562" y="2017"/>
                    <a:pt x="1240" y="998"/>
                    <a:pt x="1204"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4"/>
            <p:cNvSpPr/>
            <p:nvPr/>
          </p:nvSpPr>
          <p:spPr>
            <a:xfrm>
              <a:off x="2034300" y="2369950"/>
              <a:ext cx="74575" cy="68375"/>
            </a:xfrm>
            <a:custGeom>
              <a:rect b="b" l="l" r="r" t="t"/>
              <a:pathLst>
                <a:path extrusionOk="0" h="2735" w="2983">
                  <a:moveTo>
                    <a:pt x="536" y="0"/>
                  </a:moveTo>
                  <a:cubicBezTo>
                    <a:pt x="210" y="287"/>
                    <a:pt x="1" y="703"/>
                    <a:pt x="1" y="1170"/>
                  </a:cubicBezTo>
                  <a:cubicBezTo>
                    <a:pt x="1" y="2034"/>
                    <a:pt x="702" y="2734"/>
                    <a:pt x="1565" y="2734"/>
                  </a:cubicBezTo>
                  <a:cubicBezTo>
                    <a:pt x="2194" y="2734"/>
                    <a:pt x="2735" y="2359"/>
                    <a:pt x="2982" y="1823"/>
                  </a:cubicBezTo>
                  <a:cubicBezTo>
                    <a:pt x="1818" y="1779"/>
                    <a:pt x="748" y="1206"/>
                    <a:pt x="536"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4"/>
            <p:cNvSpPr/>
            <p:nvPr/>
          </p:nvSpPr>
          <p:spPr>
            <a:xfrm>
              <a:off x="1779825" y="2369475"/>
              <a:ext cx="46350" cy="46325"/>
            </a:xfrm>
            <a:custGeom>
              <a:rect b="b" l="l" r="r" t="t"/>
              <a:pathLst>
                <a:path extrusionOk="0" h="1853" w="1854">
                  <a:moveTo>
                    <a:pt x="927" y="0"/>
                  </a:moveTo>
                  <a:cubicBezTo>
                    <a:pt x="415" y="0"/>
                    <a:pt x="1" y="415"/>
                    <a:pt x="1" y="926"/>
                  </a:cubicBezTo>
                  <a:cubicBezTo>
                    <a:pt x="1" y="1439"/>
                    <a:pt x="415" y="1853"/>
                    <a:pt x="927" y="1853"/>
                  </a:cubicBezTo>
                  <a:cubicBezTo>
                    <a:pt x="1438" y="1853"/>
                    <a:pt x="1853" y="1439"/>
                    <a:pt x="1853" y="926"/>
                  </a:cubicBezTo>
                  <a:cubicBezTo>
                    <a:pt x="1853" y="415"/>
                    <a:pt x="1437" y="0"/>
                    <a:pt x="9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4"/>
            <p:cNvSpPr/>
            <p:nvPr/>
          </p:nvSpPr>
          <p:spPr>
            <a:xfrm>
              <a:off x="1457900" y="2709575"/>
              <a:ext cx="53250" cy="53250"/>
            </a:xfrm>
            <a:custGeom>
              <a:rect b="b" l="l" r="r" t="t"/>
              <a:pathLst>
                <a:path extrusionOk="0" h="2130" w="2130">
                  <a:moveTo>
                    <a:pt x="1066" y="1"/>
                  </a:moveTo>
                  <a:cubicBezTo>
                    <a:pt x="478" y="1"/>
                    <a:pt x="1" y="477"/>
                    <a:pt x="1" y="1064"/>
                  </a:cubicBezTo>
                  <a:cubicBezTo>
                    <a:pt x="1" y="1653"/>
                    <a:pt x="478" y="2129"/>
                    <a:pt x="1066" y="2129"/>
                  </a:cubicBezTo>
                  <a:cubicBezTo>
                    <a:pt x="1653" y="2129"/>
                    <a:pt x="2129" y="1653"/>
                    <a:pt x="2129" y="1064"/>
                  </a:cubicBezTo>
                  <a:cubicBezTo>
                    <a:pt x="2129" y="477"/>
                    <a:pt x="1653" y="1"/>
                    <a:pt x="10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4"/>
            <p:cNvSpPr/>
            <p:nvPr/>
          </p:nvSpPr>
          <p:spPr>
            <a:xfrm>
              <a:off x="2082575" y="3399150"/>
              <a:ext cx="104900" cy="104900"/>
            </a:xfrm>
            <a:custGeom>
              <a:rect b="b" l="l" r="r" t="t"/>
              <a:pathLst>
                <a:path extrusionOk="0" h="4196" w="4196">
                  <a:moveTo>
                    <a:pt x="2099" y="0"/>
                  </a:moveTo>
                  <a:cubicBezTo>
                    <a:pt x="941" y="0"/>
                    <a:pt x="1" y="941"/>
                    <a:pt x="1" y="2099"/>
                  </a:cubicBezTo>
                  <a:cubicBezTo>
                    <a:pt x="1" y="3256"/>
                    <a:pt x="941" y="4196"/>
                    <a:pt x="2099" y="4196"/>
                  </a:cubicBezTo>
                  <a:cubicBezTo>
                    <a:pt x="3257" y="4196"/>
                    <a:pt x="4196" y="3256"/>
                    <a:pt x="4196" y="2099"/>
                  </a:cubicBezTo>
                  <a:cubicBezTo>
                    <a:pt x="4196" y="938"/>
                    <a:pt x="3257" y="0"/>
                    <a:pt x="20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4"/>
            <p:cNvSpPr/>
            <p:nvPr/>
          </p:nvSpPr>
          <p:spPr>
            <a:xfrm>
              <a:off x="1567050" y="3070575"/>
              <a:ext cx="285350" cy="316375"/>
            </a:xfrm>
            <a:custGeom>
              <a:rect b="b" l="l" r="r" t="t"/>
              <a:pathLst>
                <a:path extrusionOk="0" h="12655" w="11414">
                  <a:moveTo>
                    <a:pt x="5424" y="1"/>
                  </a:moveTo>
                  <a:lnTo>
                    <a:pt x="5424" y="1"/>
                  </a:lnTo>
                  <a:cubicBezTo>
                    <a:pt x="2356" y="456"/>
                    <a:pt x="1" y="3094"/>
                    <a:pt x="1" y="6289"/>
                  </a:cubicBezTo>
                  <a:cubicBezTo>
                    <a:pt x="1" y="9803"/>
                    <a:pt x="2851" y="12654"/>
                    <a:pt x="6366" y="12654"/>
                  </a:cubicBezTo>
                  <a:cubicBezTo>
                    <a:pt x="8425" y="12654"/>
                    <a:pt x="10251" y="11673"/>
                    <a:pt x="11414" y="10157"/>
                  </a:cubicBezTo>
                  <a:lnTo>
                    <a:pt x="11414" y="10157"/>
                  </a:lnTo>
                  <a:cubicBezTo>
                    <a:pt x="11268" y="10169"/>
                    <a:pt x="11122" y="10175"/>
                    <a:pt x="10975" y="10175"/>
                  </a:cubicBezTo>
                  <a:cubicBezTo>
                    <a:pt x="9898" y="10175"/>
                    <a:pt x="8775" y="9852"/>
                    <a:pt x="7647" y="9106"/>
                  </a:cubicBezTo>
                  <a:cubicBezTo>
                    <a:pt x="4561" y="7063"/>
                    <a:pt x="4475" y="3262"/>
                    <a:pt x="5424"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4"/>
            <p:cNvSpPr/>
            <p:nvPr/>
          </p:nvSpPr>
          <p:spPr>
            <a:xfrm>
              <a:off x="2406775" y="2481250"/>
              <a:ext cx="122175" cy="137175"/>
            </a:xfrm>
            <a:custGeom>
              <a:rect b="b" l="l" r="r" t="t"/>
              <a:pathLst>
                <a:path extrusionOk="0" h="5487" w="4887">
                  <a:moveTo>
                    <a:pt x="1731" y="0"/>
                  </a:moveTo>
                  <a:cubicBezTo>
                    <a:pt x="713" y="437"/>
                    <a:pt x="0" y="1450"/>
                    <a:pt x="0" y="2627"/>
                  </a:cubicBezTo>
                  <a:cubicBezTo>
                    <a:pt x="0" y="4206"/>
                    <a:pt x="1281" y="5486"/>
                    <a:pt x="2860" y="5486"/>
                  </a:cubicBezTo>
                  <a:cubicBezTo>
                    <a:pt x="3651" y="5486"/>
                    <a:pt x="4367" y="5165"/>
                    <a:pt x="4886" y="4643"/>
                  </a:cubicBezTo>
                  <a:cubicBezTo>
                    <a:pt x="4699" y="4610"/>
                    <a:pt x="4509" y="4564"/>
                    <a:pt x="4315" y="4491"/>
                  </a:cubicBezTo>
                  <a:cubicBezTo>
                    <a:pt x="2645" y="3878"/>
                    <a:pt x="1424" y="1763"/>
                    <a:pt x="1731"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4"/>
            <p:cNvSpPr/>
            <p:nvPr/>
          </p:nvSpPr>
          <p:spPr>
            <a:xfrm>
              <a:off x="1779800" y="2370600"/>
              <a:ext cx="36200" cy="45200"/>
            </a:xfrm>
            <a:custGeom>
              <a:rect b="b" l="l" r="r" t="t"/>
              <a:pathLst>
                <a:path extrusionOk="0" h="1808" w="1448">
                  <a:moveTo>
                    <a:pt x="659" y="0"/>
                  </a:moveTo>
                  <a:cubicBezTo>
                    <a:pt x="279" y="115"/>
                    <a:pt x="0" y="464"/>
                    <a:pt x="0" y="881"/>
                  </a:cubicBezTo>
                  <a:cubicBezTo>
                    <a:pt x="0" y="1394"/>
                    <a:pt x="414" y="1808"/>
                    <a:pt x="927" y="1808"/>
                  </a:cubicBezTo>
                  <a:cubicBezTo>
                    <a:pt x="1120" y="1808"/>
                    <a:pt x="1299" y="1749"/>
                    <a:pt x="1448" y="1647"/>
                  </a:cubicBezTo>
                  <a:cubicBezTo>
                    <a:pt x="1400" y="1611"/>
                    <a:pt x="1351" y="1574"/>
                    <a:pt x="1306" y="1531"/>
                  </a:cubicBezTo>
                  <a:cubicBezTo>
                    <a:pt x="880" y="1131"/>
                    <a:pt x="725" y="560"/>
                    <a:pt x="659"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4"/>
            <p:cNvSpPr/>
            <p:nvPr/>
          </p:nvSpPr>
          <p:spPr>
            <a:xfrm>
              <a:off x="1457900" y="2710950"/>
              <a:ext cx="43850" cy="51875"/>
            </a:xfrm>
            <a:custGeom>
              <a:rect b="b" l="l" r="r" t="t"/>
              <a:pathLst>
                <a:path extrusionOk="0" h="2075" w="1754">
                  <a:moveTo>
                    <a:pt x="746" y="0"/>
                  </a:moveTo>
                  <a:cubicBezTo>
                    <a:pt x="316" y="137"/>
                    <a:pt x="1" y="534"/>
                    <a:pt x="1" y="1010"/>
                  </a:cubicBezTo>
                  <a:cubicBezTo>
                    <a:pt x="1" y="1597"/>
                    <a:pt x="477" y="2074"/>
                    <a:pt x="1066" y="2074"/>
                  </a:cubicBezTo>
                  <a:cubicBezTo>
                    <a:pt x="1329" y="2074"/>
                    <a:pt x="1568" y="1975"/>
                    <a:pt x="1754" y="1816"/>
                  </a:cubicBezTo>
                  <a:cubicBezTo>
                    <a:pt x="1666" y="1763"/>
                    <a:pt x="1579" y="1703"/>
                    <a:pt x="1495" y="1632"/>
                  </a:cubicBezTo>
                  <a:cubicBezTo>
                    <a:pt x="1028" y="1231"/>
                    <a:pt x="805" y="606"/>
                    <a:pt x="746"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4"/>
            <p:cNvSpPr/>
            <p:nvPr/>
          </p:nvSpPr>
          <p:spPr>
            <a:xfrm>
              <a:off x="2082625" y="3406700"/>
              <a:ext cx="94775" cy="97350"/>
            </a:xfrm>
            <a:custGeom>
              <a:rect b="b" l="l" r="r" t="t"/>
              <a:pathLst>
                <a:path extrusionOk="0" h="3894" w="3791">
                  <a:moveTo>
                    <a:pt x="1028" y="1"/>
                  </a:moveTo>
                  <a:lnTo>
                    <a:pt x="1028" y="1"/>
                  </a:lnTo>
                  <a:cubicBezTo>
                    <a:pt x="415" y="366"/>
                    <a:pt x="1" y="1029"/>
                    <a:pt x="1" y="1797"/>
                  </a:cubicBezTo>
                  <a:cubicBezTo>
                    <a:pt x="1" y="2954"/>
                    <a:pt x="940" y="3894"/>
                    <a:pt x="2098" y="3894"/>
                  </a:cubicBezTo>
                  <a:cubicBezTo>
                    <a:pt x="2796" y="3894"/>
                    <a:pt x="3410" y="3548"/>
                    <a:pt x="3791" y="3025"/>
                  </a:cubicBezTo>
                  <a:lnTo>
                    <a:pt x="3791" y="3025"/>
                  </a:lnTo>
                  <a:cubicBezTo>
                    <a:pt x="3710" y="3033"/>
                    <a:pt x="3628" y="3037"/>
                    <a:pt x="3547" y="3037"/>
                  </a:cubicBezTo>
                  <a:cubicBezTo>
                    <a:pt x="2942" y="3037"/>
                    <a:pt x="2341" y="2823"/>
                    <a:pt x="1800" y="2303"/>
                  </a:cubicBezTo>
                  <a:cubicBezTo>
                    <a:pt x="1119" y="1645"/>
                    <a:pt x="887" y="797"/>
                    <a:pt x="1028"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4"/>
            <p:cNvSpPr/>
            <p:nvPr/>
          </p:nvSpPr>
          <p:spPr>
            <a:xfrm>
              <a:off x="1736775" y="3096250"/>
              <a:ext cx="87425" cy="50575"/>
            </a:xfrm>
            <a:custGeom>
              <a:rect b="b" l="l" r="r" t="t"/>
              <a:pathLst>
                <a:path extrusionOk="0" h="2023" w="3497">
                  <a:moveTo>
                    <a:pt x="774" y="0"/>
                  </a:moveTo>
                  <a:cubicBezTo>
                    <a:pt x="197" y="0"/>
                    <a:pt x="0" y="935"/>
                    <a:pt x="643" y="1120"/>
                  </a:cubicBezTo>
                  <a:cubicBezTo>
                    <a:pt x="1277" y="1304"/>
                    <a:pt x="1855" y="1572"/>
                    <a:pt x="2411" y="1930"/>
                  </a:cubicBezTo>
                  <a:cubicBezTo>
                    <a:pt x="2511" y="1994"/>
                    <a:pt x="2611" y="2023"/>
                    <a:pt x="2704" y="2023"/>
                  </a:cubicBezTo>
                  <a:cubicBezTo>
                    <a:pt x="3182" y="2023"/>
                    <a:pt x="3497" y="1280"/>
                    <a:pt x="2984" y="949"/>
                  </a:cubicBezTo>
                  <a:cubicBezTo>
                    <a:pt x="2353" y="541"/>
                    <a:pt x="1667" y="232"/>
                    <a:pt x="944" y="25"/>
                  </a:cubicBezTo>
                  <a:cubicBezTo>
                    <a:pt x="885" y="8"/>
                    <a:pt x="828" y="0"/>
                    <a:pt x="774" y="0"/>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4"/>
            <p:cNvSpPr/>
            <p:nvPr/>
          </p:nvSpPr>
          <p:spPr>
            <a:xfrm>
              <a:off x="1797375" y="3146250"/>
              <a:ext cx="65225" cy="147175"/>
            </a:xfrm>
            <a:custGeom>
              <a:rect b="b" l="l" r="r" t="t"/>
              <a:pathLst>
                <a:path extrusionOk="0" h="5887" w="2609">
                  <a:moveTo>
                    <a:pt x="1288" y="0"/>
                  </a:moveTo>
                  <a:cubicBezTo>
                    <a:pt x="913" y="0"/>
                    <a:pt x="518" y="412"/>
                    <a:pt x="745" y="861"/>
                  </a:cubicBezTo>
                  <a:cubicBezTo>
                    <a:pt x="1457" y="2265"/>
                    <a:pt x="1253" y="3833"/>
                    <a:pt x="312" y="5073"/>
                  </a:cubicBezTo>
                  <a:cubicBezTo>
                    <a:pt x="0" y="5483"/>
                    <a:pt x="399" y="5887"/>
                    <a:pt x="814" y="5887"/>
                  </a:cubicBezTo>
                  <a:cubicBezTo>
                    <a:pt x="988" y="5887"/>
                    <a:pt x="1164" y="5816"/>
                    <a:pt x="1293" y="5646"/>
                  </a:cubicBezTo>
                  <a:cubicBezTo>
                    <a:pt x="2482" y="4083"/>
                    <a:pt x="2608" y="2025"/>
                    <a:pt x="1726" y="288"/>
                  </a:cubicBezTo>
                  <a:cubicBezTo>
                    <a:pt x="1623" y="84"/>
                    <a:pt x="1458" y="0"/>
                    <a:pt x="1288" y="0"/>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4"/>
            <p:cNvSpPr/>
            <p:nvPr/>
          </p:nvSpPr>
          <p:spPr>
            <a:xfrm>
              <a:off x="1800825" y="2372900"/>
              <a:ext cx="20775" cy="23325"/>
            </a:xfrm>
            <a:custGeom>
              <a:rect b="b" l="l" r="r" t="t"/>
              <a:pathLst>
                <a:path extrusionOk="0" h="933" w="831">
                  <a:moveTo>
                    <a:pt x="241" y="0"/>
                  </a:moveTo>
                  <a:cubicBezTo>
                    <a:pt x="60" y="0"/>
                    <a:pt x="0" y="304"/>
                    <a:pt x="205" y="378"/>
                  </a:cubicBezTo>
                  <a:cubicBezTo>
                    <a:pt x="370" y="437"/>
                    <a:pt x="434" y="586"/>
                    <a:pt x="418" y="751"/>
                  </a:cubicBezTo>
                  <a:cubicBezTo>
                    <a:pt x="406" y="872"/>
                    <a:pt x="494" y="932"/>
                    <a:pt x="589" y="932"/>
                  </a:cubicBezTo>
                  <a:cubicBezTo>
                    <a:pt x="684" y="932"/>
                    <a:pt x="785" y="872"/>
                    <a:pt x="798" y="751"/>
                  </a:cubicBezTo>
                  <a:cubicBezTo>
                    <a:pt x="831" y="409"/>
                    <a:pt x="621" y="125"/>
                    <a:pt x="306" y="12"/>
                  </a:cubicBezTo>
                  <a:cubicBezTo>
                    <a:pt x="283" y="4"/>
                    <a:pt x="261" y="0"/>
                    <a:pt x="2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4"/>
            <p:cNvSpPr/>
            <p:nvPr/>
          </p:nvSpPr>
          <p:spPr>
            <a:xfrm>
              <a:off x="1483050" y="2714725"/>
              <a:ext cx="21700" cy="28100"/>
            </a:xfrm>
            <a:custGeom>
              <a:rect b="b" l="l" r="r" t="t"/>
              <a:pathLst>
                <a:path extrusionOk="0" h="1124" w="868">
                  <a:moveTo>
                    <a:pt x="271" y="1"/>
                  </a:moveTo>
                  <a:cubicBezTo>
                    <a:pt x="72" y="1"/>
                    <a:pt x="1" y="318"/>
                    <a:pt x="220" y="372"/>
                  </a:cubicBezTo>
                  <a:cubicBezTo>
                    <a:pt x="482" y="436"/>
                    <a:pt x="466" y="729"/>
                    <a:pt x="437" y="943"/>
                  </a:cubicBezTo>
                  <a:cubicBezTo>
                    <a:pt x="422" y="1063"/>
                    <a:pt x="509" y="1123"/>
                    <a:pt x="603" y="1123"/>
                  </a:cubicBezTo>
                  <a:cubicBezTo>
                    <a:pt x="698" y="1123"/>
                    <a:pt x="801" y="1063"/>
                    <a:pt x="816" y="943"/>
                  </a:cubicBezTo>
                  <a:cubicBezTo>
                    <a:pt x="868" y="551"/>
                    <a:pt x="752" y="112"/>
                    <a:pt x="321" y="7"/>
                  </a:cubicBezTo>
                  <a:cubicBezTo>
                    <a:pt x="304" y="3"/>
                    <a:pt x="287" y="1"/>
                    <a:pt x="2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4"/>
            <p:cNvSpPr/>
            <p:nvPr/>
          </p:nvSpPr>
          <p:spPr>
            <a:xfrm>
              <a:off x="2468075" y="2488325"/>
              <a:ext cx="67525" cy="80250"/>
            </a:xfrm>
            <a:custGeom>
              <a:rect b="b" l="l" r="r" t="t"/>
              <a:pathLst>
                <a:path extrusionOk="0" h="3210" w="2701">
                  <a:moveTo>
                    <a:pt x="506" y="1"/>
                  </a:moveTo>
                  <a:cubicBezTo>
                    <a:pt x="128" y="1"/>
                    <a:pt x="0" y="619"/>
                    <a:pt x="424" y="750"/>
                  </a:cubicBezTo>
                  <a:cubicBezTo>
                    <a:pt x="890" y="893"/>
                    <a:pt x="1367" y="1042"/>
                    <a:pt x="1635" y="1485"/>
                  </a:cubicBezTo>
                  <a:cubicBezTo>
                    <a:pt x="1884" y="1897"/>
                    <a:pt x="1925" y="2379"/>
                    <a:pt x="1877" y="2847"/>
                  </a:cubicBezTo>
                  <a:cubicBezTo>
                    <a:pt x="1852" y="3089"/>
                    <a:pt x="2028" y="3209"/>
                    <a:pt x="2216" y="3209"/>
                  </a:cubicBezTo>
                  <a:cubicBezTo>
                    <a:pt x="2406" y="3209"/>
                    <a:pt x="2609" y="3088"/>
                    <a:pt x="2634" y="2847"/>
                  </a:cubicBezTo>
                  <a:cubicBezTo>
                    <a:pt x="2700" y="2199"/>
                    <a:pt x="2581" y="1513"/>
                    <a:pt x="2204" y="971"/>
                  </a:cubicBezTo>
                  <a:cubicBezTo>
                    <a:pt x="1825" y="430"/>
                    <a:pt x="1231" y="205"/>
                    <a:pt x="624" y="19"/>
                  </a:cubicBezTo>
                  <a:cubicBezTo>
                    <a:pt x="583" y="6"/>
                    <a:pt x="543" y="1"/>
                    <a:pt x="5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4"/>
            <p:cNvSpPr/>
            <p:nvPr/>
          </p:nvSpPr>
          <p:spPr>
            <a:xfrm>
              <a:off x="2119400" y="3407250"/>
              <a:ext cx="58425" cy="55750"/>
            </a:xfrm>
            <a:custGeom>
              <a:rect b="b" l="l" r="r" t="t"/>
              <a:pathLst>
                <a:path extrusionOk="0" h="2230" w="2337">
                  <a:moveTo>
                    <a:pt x="350" y="0"/>
                  </a:moveTo>
                  <a:cubicBezTo>
                    <a:pt x="332" y="0"/>
                    <a:pt x="313" y="1"/>
                    <a:pt x="295" y="1"/>
                  </a:cubicBezTo>
                  <a:cubicBezTo>
                    <a:pt x="4" y="9"/>
                    <a:pt x="1" y="456"/>
                    <a:pt x="287" y="456"/>
                  </a:cubicBezTo>
                  <a:cubicBezTo>
                    <a:pt x="290" y="456"/>
                    <a:pt x="292" y="456"/>
                    <a:pt x="295" y="456"/>
                  </a:cubicBezTo>
                  <a:cubicBezTo>
                    <a:pt x="310" y="455"/>
                    <a:pt x="325" y="455"/>
                    <a:pt x="341" y="455"/>
                  </a:cubicBezTo>
                  <a:cubicBezTo>
                    <a:pt x="1204" y="455"/>
                    <a:pt x="1857" y="1136"/>
                    <a:pt x="1758" y="2013"/>
                  </a:cubicBezTo>
                  <a:cubicBezTo>
                    <a:pt x="1742" y="2158"/>
                    <a:pt x="1847" y="2230"/>
                    <a:pt x="1961" y="2230"/>
                  </a:cubicBezTo>
                  <a:cubicBezTo>
                    <a:pt x="2074" y="2230"/>
                    <a:pt x="2196" y="2157"/>
                    <a:pt x="2213" y="2013"/>
                  </a:cubicBezTo>
                  <a:cubicBezTo>
                    <a:pt x="2337" y="896"/>
                    <a:pt x="1439" y="0"/>
                    <a:pt x="350" y="0"/>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4"/>
            <p:cNvSpPr/>
            <p:nvPr/>
          </p:nvSpPr>
          <p:spPr>
            <a:xfrm>
              <a:off x="2008900" y="2678000"/>
              <a:ext cx="92575" cy="26100"/>
            </a:xfrm>
            <a:custGeom>
              <a:rect b="b" l="l" r="r" t="t"/>
              <a:pathLst>
                <a:path extrusionOk="0" h="1044" w="3703">
                  <a:moveTo>
                    <a:pt x="2076" y="0"/>
                  </a:moveTo>
                  <a:cubicBezTo>
                    <a:pt x="1567" y="0"/>
                    <a:pt x="1058" y="76"/>
                    <a:pt x="546" y="159"/>
                  </a:cubicBezTo>
                  <a:cubicBezTo>
                    <a:pt x="0" y="249"/>
                    <a:pt x="193" y="1043"/>
                    <a:pt x="705" y="1043"/>
                  </a:cubicBezTo>
                  <a:cubicBezTo>
                    <a:pt x="732" y="1043"/>
                    <a:pt x="760" y="1041"/>
                    <a:pt x="789" y="1037"/>
                  </a:cubicBezTo>
                  <a:cubicBezTo>
                    <a:pt x="1210" y="968"/>
                    <a:pt x="1629" y="905"/>
                    <a:pt x="2048" y="905"/>
                  </a:cubicBezTo>
                  <a:cubicBezTo>
                    <a:pt x="2347" y="905"/>
                    <a:pt x="2647" y="937"/>
                    <a:pt x="2945" y="1023"/>
                  </a:cubicBezTo>
                  <a:cubicBezTo>
                    <a:pt x="2993" y="1036"/>
                    <a:pt x="3038" y="1042"/>
                    <a:pt x="3080" y="1042"/>
                  </a:cubicBezTo>
                  <a:cubicBezTo>
                    <a:pt x="3543" y="1042"/>
                    <a:pt x="3702" y="294"/>
                    <a:pt x="3187" y="147"/>
                  </a:cubicBezTo>
                  <a:cubicBezTo>
                    <a:pt x="2817" y="40"/>
                    <a:pt x="2447" y="0"/>
                    <a:pt x="2076" y="0"/>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4"/>
            <p:cNvSpPr/>
            <p:nvPr/>
          </p:nvSpPr>
          <p:spPr>
            <a:xfrm>
              <a:off x="2099550" y="2698200"/>
              <a:ext cx="67800" cy="116100"/>
            </a:xfrm>
            <a:custGeom>
              <a:rect b="b" l="l" r="r" t="t"/>
              <a:pathLst>
                <a:path extrusionOk="0" h="4644" w="2712">
                  <a:moveTo>
                    <a:pt x="689" y="0"/>
                  </a:moveTo>
                  <a:cubicBezTo>
                    <a:pt x="323" y="0"/>
                    <a:pt x="1" y="459"/>
                    <a:pt x="348" y="761"/>
                  </a:cubicBezTo>
                  <a:cubicBezTo>
                    <a:pt x="1305" y="1597"/>
                    <a:pt x="1781" y="2809"/>
                    <a:pt x="1560" y="4073"/>
                  </a:cubicBezTo>
                  <a:cubicBezTo>
                    <a:pt x="1500" y="4418"/>
                    <a:pt x="1793" y="4643"/>
                    <a:pt x="2058" y="4643"/>
                  </a:cubicBezTo>
                  <a:cubicBezTo>
                    <a:pt x="2233" y="4643"/>
                    <a:pt x="2396" y="4544"/>
                    <a:pt x="2436" y="4315"/>
                  </a:cubicBezTo>
                  <a:cubicBezTo>
                    <a:pt x="2712" y="2741"/>
                    <a:pt x="2202" y="1175"/>
                    <a:pt x="989" y="118"/>
                  </a:cubicBezTo>
                  <a:cubicBezTo>
                    <a:pt x="894" y="35"/>
                    <a:pt x="790" y="0"/>
                    <a:pt x="689" y="0"/>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4"/>
            <p:cNvSpPr/>
            <p:nvPr/>
          </p:nvSpPr>
          <p:spPr>
            <a:xfrm>
              <a:off x="2053925" y="2367700"/>
              <a:ext cx="33450" cy="13200"/>
            </a:xfrm>
            <a:custGeom>
              <a:rect b="b" l="l" r="r" t="t"/>
              <a:pathLst>
                <a:path extrusionOk="0" h="528" w="1338">
                  <a:moveTo>
                    <a:pt x="587" y="1"/>
                  </a:moveTo>
                  <a:cubicBezTo>
                    <a:pt x="459" y="1"/>
                    <a:pt x="329" y="24"/>
                    <a:pt x="202" y="73"/>
                  </a:cubicBezTo>
                  <a:cubicBezTo>
                    <a:pt x="0" y="150"/>
                    <a:pt x="58" y="451"/>
                    <a:pt x="235" y="451"/>
                  </a:cubicBezTo>
                  <a:cubicBezTo>
                    <a:pt x="256" y="451"/>
                    <a:pt x="279" y="447"/>
                    <a:pt x="303" y="438"/>
                  </a:cubicBezTo>
                  <a:cubicBezTo>
                    <a:pt x="401" y="400"/>
                    <a:pt x="495" y="381"/>
                    <a:pt x="588" y="381"/>
                  </a:cubicBezTo>
                  <a:cubicBezTo>
                    <a:pt x="720" y="381"/>
                    <a:pt x="847" y="419"/>
                    <a:pt x="973" y="498"/>
                  </a:cubicBezTo>
                  <a:cubicBezTo>
                    <a:pt x="1006" y="518"/>
                    <a:pt x="1039" y="527"/>
                    <a:pt x="1069" y="527"/>
                  </a:cubicBezTo>
                  <a:cubicBezTo>
                    <a:pt x="1231" y="527"/>
                    <a:pt x="1338" y="279"/>
                    <a:pt x="1165" y="171"/>
                  </a:cubicBezTo>
                  <a:cubicBezTo>
                    <a:pt x="985" y="59"/>
                    <a:pt x="787" y="1"/>
                    <a:pt x="587" y="1"/>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4"/>
            <p:cNvSpPr/>
            <p:nvPr/>
          </p:nvSpPr>
          <p:spPr>
            <a:xfrm>
              <a:off x="2086050" y="2379800"/>
              <a:ext cx="16425" cy="22175"/>
            </a:xfrm>
            <a:custGeom>
              <a:rect b="b" l="l" r="r" t="t"/>
              <a:pathLst>
                <a:path extrusionOk="0" h="887" w="657">
                  <a:moveTo>
                    <a:pt x="263" y="1"/>
                  </a:moveTo>
                  <a:cubicBezTo>
                    <a:pt x="127" y="1"/>
                    <a:pt x="1" y="191"/>
                    <a:pt x="119" y="332"/>
                  </a:cubicBezTo>
                  <a:cubicBezTo>
                    <a:pt x="212" y="444"/>
                    <a:pt x="258" y="561"/>
                    <a:pt x="268" y="704"/>
                  </a:cubicBezTo>
                  <a:cubicBezTo>
                    <a:pt x="277" y="825"/>
                    <a:pt x="376" y="886"/>
                    <a:pt x="471" y="886"/>
                  </a:cubicBezTo>
                  <a:cubicBezTo>
                    <a:pt x="566" y="886"/>
                    <a:pt x="656" y="826"/>
                    <a:pt x="647" y="704"/>
                  </a:cubicBezTo>
                  <a:cubicBezTo>
                    <a:pt x="628" y="455"/>
                    <a:pt x="547" y="256"/>
                    <a:pt x="387" y="64"/>
                  </a:cubicBezTo>
                  <a:cubicBezTo>
                    <a:pt x="350" y="19"/>
                    <a:pt x="306" y="1"/>
                    <a:pt x="2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4"/>
            <p:cNvSpPr/>
            <p:nvPr/>
          </p:nvSpPr>
          <p:spPr>
            <a:xfrm>
              <a:off x="1663100" y="2568750"/>
              <a:ext cx="29200" cy="41600"/>
            </a:xfrm>
            <a:custGeom>
              <a:rect b="b" l="l" r="r" t="t"/>
              <a:pathLst>
                <a:path extrusionOk="0" h="1664" w="1168">
                  <a:moveTo>
                    <a:pt x="301" y="1"/>
                  </a:moveTo>
                  <a:cubicBezTo>
                    <a:pt x="85" y="1"/>
                    <a:pt x="0" y="337"/>
                    <a:pt x="231" y="368"/>
                  </a:cubicBezTo>
                  <a:cubicBezTo>
                    <a:pt x="766" y="445"/>
                    <a:pt x="783" y="1059"/>
                    <a:pt x="787" y="1480"/>
                  </a:cubicBezTo>
                  <a:cubicBezTo>
                    <a:pt x="788" y="1602"/>
                    <a:pt x="883" y="1664"/>
                    <a:pt x="978" y="1664"/>
                  </a:cubicBezTo>
                  <a:cubicBezTo>
                    <a:pt x="1073" y="1664"/>
                    <a:pt x="1167" y="1602"/>
                    <a:pt x="1167" y="1480"/>
                  </a:cubicBezTo>
                  <a:cubicBezTo>
                    <a:pt x="1162" y="894"/>
                    <a:pt x="1046" y="105"/>
                    <a:pt x="333" y="3"/>
                  </a:cubicBezTo>
                  <a:cubicBezTo>
                    <a:pt x="322" y="1"/>
                    <a:pt x="312" y="1"/>
                    <a:pt x="3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4"/>
            <p:cNvSpPr/>
            <p:nvPr/>
          </p:nvSpPr>
          <p:spPr>
            <a:xfrm>
              <a:off x="2312950" y="3191050"/>
              <a:ext cx="34950" cy="25275"/>
            </a:xfrm>
            <a:custGeom>
              <a:rect b="b" l="l" r="r" t="t"/>
              <a:pathLst>
                <a:path extrusionOk="0" h="1011" w="1398">
                  <a:moveTo>
                    <a:pt x="263" y="1"/>
                  </a:moveTo>
                  <a:cubicBezTo>
                    <a:pt x="257" y="1"/>
                    <a:pt x="251" y="1"/>
                    <a:pt x="245" y="1"/>
                  </a:cubicBezTo>
                  <a:cubicBezTo>
                    <a:pt x="1" y="2"/>
                    <a:pt x="1" y="378"/>
                    <a:pt x="243" y="378"/>
                  </a:cubicBezTo>
                  <a:cubicBezTo>
                    <a:pt x="244" y="378"/>
                    <a:pt x="245" y="378"/>
                    <a:pt x="245" y="378"/>
                  </a:cubicBezTo>
                  <a:cubicBezTo>
                    <a:pt x="249" y="378"/>
                    <a:pt x="252" y="378"/>
                    <a:pt x="256" y="378"/>
                  </a:cubicBezTo>
                  <a:cubicBezTo>
                    <a:pt x="581" y="378"/>
                    <a:pt x="873" y="570"/>
                    <a:pt x="982" y="881"/>
                  </a:cubicBezTo>
                  <a:cubicBezTo>
                    <a:pt x="1014" y="971"/>
                    <a:pt x="1091" y="1010"/>
                    <a:pt x="1167" y="1010"/>
                  </a:cubicBezTo>
                  <a:cubicBezTo>
                    <a:pt x="1283" y="1010"/>
                    <a:pt x="1398" y="920"/>
                    <a:pt x="1349" y="781"/>
                  </a:cubicBezTo>
                  <a:cubicBezTo>
                    <a:pt x="1182" y="313"/>
                    <a:pt x="761" y="1"/>
                    <a:pt x="263" y="1"/>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4"/>
            <p:cNvSpPr/>
            <p:nvPr/>
          </p:nvSpPr>
          <p:spPr>
            <a:xfrm>
              <a:off x="2543825" y="2945725"/>
              <a:ext cx="60050" cy="24450"/>
            </a:xfrm>
            <a:custGeom>
              <a:rect b="b" l="l" r="r" t="t"/>
              <a:pathLst>
                <a:path extrusionOk="0" h="978" w="2402">
                  <a:moveTo>
                    <a:pt x="1440" y="0"/>
                  </a:moveTo>
                  <a:cubicBezTo>
                    <a:pt x="1017" y="0"/>
                    <a:pt x="600" y="134"/>
                    <a:pt x="254" y="396"/>
                  </a:cubicBezTo>
                  <a:cubicBezTo>
                    <a:pt x="1" y="587"/>
                    <a:pt x="161" y="978"/>
                    <a:pt x="399" y="978"/>
                  </a:cubicBezTo>
                  <a:cubicBezTo>
                    <a:pt x="450" y="978"/>
                    <a:pt x="505" y="960"/>
                    <a:pt x="560" y="918"/>
                  </a:cubicBezTo>
                  <a:cubicBezTo>
                    <a:pt x="830" y="714"/>
                    <a:pt x="1127" y="608"/>
                    <a:pt x="1439" y="608"/>
                  </a:cubicBezTo>
                  <a:cubicBezTo>
                    <a:pt x="1591" y="608"/>
                    <a:pt x="1747" y="633"/>
                    <a:pt x="1904" y="685"/>
                  </a:cubicBezTo>
                  <a:cubicBezTo>
                    <a:pt x="1939" y="696"/>
                    <a:pt x="1971" y="701"/>
                    <a:pt x="2002" y="701"/>
                  </a:cubicBezTo>
                  <a:cubicBezTo>
                    <a:pt x="2300" y="701"/>
                    <a:pt x="2401" y="209"/>
                    <a:pt x="2065" y="100"/>
                  </a:cubicBezTo>
                  <a:cubicBezTo>
                    <a:pt x="1861" y="33"/>
                    <a:pt x="1650" y="0"/>
                    <a:pt x="1440" y="0"/>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4"/>
            <p:cNvSpPr/>
            <p:nvPr/>
          </p:nvSpPr>
          <p:spPr>
            <a:xfrm>
              <a:off x="2604925" y="2955925"/>
              <a:ext cx="49550" cy="63925"/>
            </a:xfrm>
            <a:custGeom>
              <a:rect b="b" l="l" r="r" t="t"/>
              <a:pathLst>
                <a:path extrusionOk="0" h="2557" w="1982">
                  <a:moveTo>
                    <a:pt x="378" y="1"/>
                  </a:moveTo>
                  <a:cubicBezTo>
                    <a:pt x="1" y="1"/>
                    <a:pt x="5" y="593"/>
                    <a:pt x="391" y="609"/>
                  </a:cubicBezTo>
                  <a:cubicBezTo>
                    <a:pt x="639" y="620"/>
                    <a:pt x="951" y="1170"/>
                    <a:pt x="1069" y="1359"/>
                  </a:cubicBezTo>
                  <a:cubicBezTo>
                    <a:pt x="1246" y="1640"/>
                    <a:pt x="1365" y="1929"/>
                    <a:pt x="1372" y="2263"/>
                  </a:cubicBezTo>
                  <a:cubicBezTo>
                    <a:pt x="1375" y="2459"/>
                    <a:pt x="1529" y="2556"/>
                    <a:pt x="1681" y="2556"/>
                  </a:cubicBezTo>
                  <a:cubicBezTo>
                    <a:pt x="1832" y="2556"/>
                    <a:pt x="1982" y="2459"/>
                    <a:pt x="1978" y="2263"/>
                  </a:cubicBezTo>
                  <a:cubicBezTo>
                    <a:pt x="1968" y="1732"/>
                    <a:pt x="1755" y="1265"/>
                    <a:pt x="1447" y="839"/>
                  </a:cubicBezTo>
                  <a:cubicBezTo>
                    <a:pt x="1176" y="466"/>
                    <a:pt x="892" y="21"/>
                    <a:pt x="391" y="1"/>
                  </a:cubicBezTo>
                  <a:cubicBezTo>
                    <a:pt x="387" y="1"/>
                    <a:pt x="382" y="1"/>
                    <a:pt x="3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4"/>
            <p:cNvSpPr/>
            <p:nvPr/>
          </p:nvSpPr>
          <p:spPr>
            <a:xfrm>
              <a:off x="1741213" y="3096250"/>
              <a:ext cx="87425" cy="50575"/>
            </a:xfrm>
            <a:custGeom>
              <a:rect b="b" l="l" r="r" t="t"/>
              <a:pathLst>
                <a:path extrusionOk="0" h="2023" w="3497">
                  <a:moveTo>
                    <a:pt x="774" y="0"/>
                  </a:moveTo>
                  <a:cubicBezTo>
                    <a:pt x="197" y="0"/>
                    <a:pt x="0" y="935"/>
                    <a:pt x="643" y="1120"/>
                  </a:cubicBezTo>
                  <a:cubicBezTo>
                    <a:pt x="1277" y="1304"/>
                    <a:pt x="1855" y="1572"/>
                    <a:pt x="2411" y="1930"/>
                  </a:cubicBezTo>
                  <a:cubicBezTo>
                    <a:pt x="2511" y="1994"/>
                    <a:pt x="2611" y="2023"/>
                    <a:pt x="2704" y="2023"/>
                  </a:cubicBezTo>
                  <a:cubicBezTo>
                    <a:pt x="3182" y="2023"/>
                    <a:pt x="3497" y="1280"/>
                    <a:pt x="2984" y="949"/>
                  </a:cubicBezTo>
                  <a:cubicBezTo>
                    <a:pt x="2353" y="541"/>
                    <a:pt x="1667" y="232"/>
                    <a:pt x="944" y="25"/>
                  </a:cubicBezTo>
                  <a:cubicBezTo>
                    <a:pt x="885" y="8"/>
                    <a:pt x="828" y="0"/>
                    <a:pt x="7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4"/>
            <p:cNvSpPr/>
            <p:nvPr/>
          </p:nvSpPr>
          <p:spPr>
            <a:xfrm>
              <a:off x="1801813" y="3146250"/>
              <a:ext cx="65225" cy="147175"/>
            </a:xfrm>
            <a:custGeom>
              <a:rect b="b" l="l" r="r" t="t"/>
              <a:pathLst>
                <a:path extrusionOk="0" h="5887" w="2609">
                  <a:moveTo>
                    <a:pt x="1288" y="0"/>
                  </a:moveTo>
                  <a:cubicBezTo>
                    <a:pt x="913" y="0"/>
                    <a:pt x="518" y="412"/>
                    <a:pt x="745" y="861"/>
                  </a:cubicBezTo>
                  <a:cubicBezTo>
                    <a:pt x="1457" y="2265"/>
                    <a:pt x="1253" y="3833"/>
                    <a:pt x="312" y="5073"/>
                  </a:cubicBezTo>
                  <a:cubicBezTo>
                    <a:pt x="0" y="5483"/>
                    <a:pt x="399" y="5887"/>
                    <a:pt x="814" y="5887"/>
                  </a:cubicBezTo>
                  <a:cubicBezTo>
                    <a:pt x="988" y="5887"/>
                    <a:pt x="1164" y="5816"/>
                    <a:pt x="1293" y="5646"/>
                  </a:cubicBezTo>
                  <a:cubicBezTo>
                    <a:pt x="2482" y="4083"/>
                    <a:pt x="2608" y="2025"/>
                    <a:pt x="1726" y="288"/>
                  </a:cubicBezTo>
                  <a:cubicBezTo>
                    <a:pt x="1623" y="84"/>
                    <a:pt x="1458" y="0"/>
                    <a:pt x="12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4"/>
            <p:cNvSpPr/>
            <p:nvPr/>
          </p:nvSpPr>
          <p:spPr>
            <a:xfrm>
              <a:off x="2123838" y="3407250"/>
              <a:ext cx="58425" cy="55750"/>
            </a:xfrm>
            <a:custGeom>
              <a:rect b="b" l="l" r="r" t="t"/>
              <a:pathLst>
                <a:path extrusionOk="0" h="2230" w="2337">
                  <a:moveTo>
                    <a:pt x="350" y="0"/>
                  </a:moveTo>
                  <a:cubicBezTo>
                    <a:pt x="332" y="0"/>
                    <a:pt x="313" y="1"/>
                    <a:pt x="295" y="1"/>
                  </a:cubicBezTo>
                  <a:cubicBezTo>
                    <a:pt x="4" y="9"/>
                    <a:pt x="1" y="456"/>
                    <a:pt x="287" y="456"/>
                  </a:cubicBezTo>
                  <a:cubicBezTo>
                    <a:pt x="290" y="456"/>
                    <a:pt x="292" y="456"/>
                    <a:pt x="295" y="456"/>
                  </a:cubicBezTo>
                  <a:cubicBezTo>
                    <a:pt x="310" y="455"/>
                    <a:pt x="325" y="455"/>
                    <a:pt x="341" y="455"/>
                  </a:cubicBezTo>
                  <a:cubicBezTo>
                    <a:pt x="1204" y="455"/>
                    <a:pt x="1857" y="1136"/>
                    <a:pt x="1758" y="2013"/>
                  </a:cubicBezTo>
                  <a:cubicBezTo>
                    <a:pt x="1742" y="2158"/>
                    <a:pt x="1847" y="2230"/>
                    <a:pt x="1961" y="2230"/>
                  </a:cubicBezTo>
                  <a:cubicBezTo>
                    <a:pt x="2074" y="2230"/>
                    <a:pt x="2196" y="2157"/>
                    <a:pt x="2213" y="2013"/>
                  </a:cubicBezTo>
                  <a:cubicBezTo>
                    <a:pt x="2337" y="896"/>
                    <a:pt x="1439" y="0"/>
                    <a:pt x="3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4"/>
            <p:cNvSpPr/>
            <p:nvPr/>
          </p:nvSpPr>
          <p:spPr>
            <a:xfrm>
              <a:off x="2013338" y="2678000"/>
              <a:ext cx="92575" cy="26100"/>
            </a:xfrm>
            <a:custGeom>
              <a:rect b="b" l="l" r="r" t="t"/>
              <a:pathLst>
                <a:path extrusionOk="0" h="1044" w="3703">
                  <a:moveTo>
                    <a:pt x="2076" y="0"/>
                  </a:moveTo>
                  <a:cubicBezTo>
                    <a:pt x="1567" y="0"/>
                    <a:pt x="1058" y="76"/>
                    <a:pt x="546" y="159"/>
                  </a:cubicBezTo>
                  <a:cubicBezTo>
                    <a:pt x="0" y="249"/>
                    <a:pt x="193" y="1043"/>
                    <a:pt x="705" y="1043"/>
                  </a:cubicBezTo>
                  <a:cubicBezTo>
                    <a:pt x="732" y="1043"/>
                    <a:pt x="760" y="1041"/>
                    <a:pt x="789" y="1037"/>
                  </a:cubicBezTo>
                  <a:cubicBezTo>
                    <a:pt x="1210" y="968"/>
                    <a:pt x="1629" y="905"/>
                    <a:pt x="2048" y="905"/>
                  </a:cubicBezTo>
                  <a:cubicBezTo>
                    <a:pt x="2347" y="905"/>
                    <a:pt x="2647" y="937"/>
                    <a:pt x="2945" y="1023"/>
                  </a:cubicBezTo>
                  <a:cubicBezTo>
                    <a:pt x="2993" y="1036"/>
                    <a:pt x="3038" y="1042"/>
                    <a:pt x="3080" y="1042"/>
                  </a:cubicBezTo>
                  <a:cubicBezTo>
                    <a:pt x="3543" y="1042"/>
                    <a:pt x="3702" y="294"/>
                    <a:pt x="3187" y="147"/>
                  </a:cubicBezTo>
                  <a:cubicBezTo>
                    <a:pt x="2817" y="40"/>
                    <a:pt x="2447" y="0"/>
                    <a:pt x="20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4"/>
            <p:cNvSpPr/>
            <p:nvPr/>
          </p:nvSpPr>
          <p:spPr>
            <a:xfrm>
              <a:off x="2103988" y="2698200"/>
              <a:ext cx="67800" cy="116100"/>
            </a:xfrm>
            <a:custGeom>
              <a:rect b="b" l="l" r="r" t="t"/>
              <a:pathLst>
                <a:path extrusionOk="0" h="4644" w="2712">
                  <a:moveTo>
                    <a:pt x="689" y="0"/>
                  </a:moveTo>
                  <a:cubicBezTo>
                    <a:pt x="323" y="0"/>
                    <a:pt x="1" y="459"/>
                    <a:pt x="348" y="761"/>
                  </a:cubicBezTo>
                  <a:cubicBezTo>
                    <a:pt x="1305" y="1597"/>
                    <a:pt x="1781" y="2809"/>
                    <a:pt x="1560" y="4073"/>
                  </a:cubicBezTo>
                  <a:cubicBezTo>
                    <a:pt x="1500" y="4418"/>
                    <a:pt x="1793" y="4643"/>
                    <a:pt x="2058" y="4643"/>
                  </a:cubicBezTo>
                  <a:cubicBezTo>
                    <a:pt x="2233" y="4643"/>
                    <a:pt x="2396" y="4544"/>
                    <a:pt x="2436" y="4315"/>
                  </a:cubicBezTo>
                  <a:cubicBezTo>
                    <a:pt x="2712" y="2741"/>
                    <a:pt x="2202" y="1175"/>
                    <a:pt x="989" y="118"/>
                  </a:cubicBezTo>
                  <a:cubicBezTo>
                    <a:pt x="894" y="35"/>
                    <a:pt x="790" y="0"/>
                    <a:pt x="6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4"/>
            <p:cNvSpPr/>
            <p:nvPr/>
          </p:nvSpPr>
          <p:spPr>
            <a:xfrm>
              <a:off x="2317388" y="3191050"/>
              <a:ext cx="34950" cy="25275"/>
            </a:xfrm>
            <a:custGeom>
              <a:rect b="b" l="l" r="r" t="t"/>
              <a:pathLst>
                <a:path extrusionOk="0" h="1011" w="1398">
                  <a:moveTo>
                    <a:pt x="263" y="1"/>
                  </a:moveTo>
                  <a:cubicBezTo>
                    <a:pt x="257" y="1"/>
                    <a:pt x="251" y="1"/>
                    <a:pt x="245" y="1"/>
                  </a:cubicBezTo>
                  <a:cubicBezTo>
                    <a:pt x="1" y="2"/>
                    <a:pt x="1" y="378"/>
                    <a:pt x="243" y="378"/>
                  </a:cubicBezTo>
                  <a:cubicBezTo>
                    <a:pt x="244" y="378"/>
                    <a:pt x="245" y="378"/>
                    <a:pt x="245" y="378"/>
                  </a:cubicBezTo>
                  <a:cubicBezTo>
                    <a:pt x="249" y="378"/>
                    <a:pt x="252" y="378"/>
                    <a:pt x="256" y="378"/>
                  </a:cubicBezTo>
                  <a:cubicBezTo>
                    <a:pt x="581" y="378"/>
                    <a:pt x="873" y="570"/>
                    <a:pt x="982" y="881"/>
                  </a:cubicBezTo>
                  <a:cubicBezTo>
                    <a:pt x="1014" y="971"/>
                    <a:pt x="1091" y="1010"/>
                    <a:pt x="1167" y="1010"/>
                  </a:cubicBezTo>
                  <a:cubicBezTo>
                    <a:pt x="1283" y="1010"/>
                    <a:pt x="1398" y="920"/>
                    <a:pt x="1349" y="781"/>
                  </a:cubicBezTo>
                  <a:cubicBezTo>
                    <a:pt x="1182" y="313"/>
                    <a:pt x="761" y="1"/>
                    <a:pt x="2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4"/>
            <p:cNvSpPr/>
            <p:nvPr/>
          </p:nvSpPr>
          <p:spPr>
            <a:xfrm>
              <a:off x="2548263" y="2945725"/>
              <a:ext cx="60050" cy="24450"/>
            </a:xfrm>
            <a:custGeom>
              <a:rect b="b" l="l" r="r" t="t"/>
              <a:pathLst>
                <a:path extrusionOk="0" h="978" w="2402">
                  <a:moveTo>
                    <a:pt x="1440" y="0"/>
                  </a:moveTo>
                  <a:cubicBezTo>
                    <a:pt x="1017" y="0"/>
                    <a:pt x="600" y="134"/>
                    <a:pt x="254" y="396"/>
                  </a:cubicBezTo>
                  <a:cubicBezTo>
                    <a:pt x="1" y="587"/>
                    <a:pt x="161" y="978"/>
                    <a:pt x="399" y="978"/>
                  </a:cubicBezTo>
                  <a:cubicBezTo>
                    <a:pt x="450" y="978"/>
                    <a:pt x="505" y="960"/>
                    <a:pt x="560" y="918"/>
                  </a:cubicBezTo>
                  <a:cubicBezTo>
                    <a:pt x="830" y="714"/>
                    <a:pt x="1127" y="608"/>
                    <a:pt x="1439" y="608"/>
                  </a:cubicBezTo>
                  <a:cubicBezTo>
                    <a:pt x="1591" y="608"/>
                    <a:pt x="1747" y="633"/>
                    <a:pt x="1904" y="685"/>
                  </a:cubicBezTo>
                  <a:cubicBezTo>
                    <a:pt x="1939" y="696"/>
                    <a:pt x="1971" y="701"/>
                    <a:pt x="2002" y="701"/>
                  </a:cubicBezTo>
                  <a:cubicBezTo>
                    <a:pt x="2300" y="701"/>
                    <a:pt x="2401" y="209"/>
                    <a:pt x="2065" y="100"/>
                  </a:cubicBezTo>
                  <a:cubicBezTo>
                    <a:pt x="1861" y="33"/>
                    <a:pt x="1650" y="0"/>
                    <a:pt x="14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03" name="Google Shape;703;p14"/>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704" name="Google Shape;704;p14"/>
          <p:cNvGrpSpPr/>
          <p:nvPr/>
        </p:nvGrpSpPr>
        <p:grpSpPr>
          <a:xfrm>
            <a:off x="720000" y="1198050"/>
            <a:ext cx="6108900" cy="2747400"/>
            <a:chOff x="720000" y="1198050"/>
            <a:chExt cx="6108900" cy="2747400"/>
          </a:xfrm>
        </p:grpSpPr>
        <p:grpSp>
          <p:nvGrpSpPr>
            <p:cNvPr id="705" name="Google Shape;705;p14"/>
            <p:cNvGrpSpPr/>
            <p:nvPr/>
          </p:nvGrpSpPr>
          <p:grpSpPr>
            <a:xfrm>
              <a:off x="720000" y="1198050"/>
              <a:ext cx="6108900" cy="2747400"/>
              <a:chOff x="1123325" y="1089000"/>
              <a:chExt cx="6108900" cy="2747400"/>
            </a:xfrm>
          </p:grpSpPr>
          <p:sp>
            <p:nvSpPr>
              <p:cNvPr id="706" name="Google Shape;706;p14"/>
              <p:cNvSpPr/>
              <p:nvPr/>
            </p:nvSpPr>
            <p:spPr>
              <a:xfrm>
                <a:off x="1123325" y="1089000"/>
                <a:ext cx="6108900" cy="2747400"/>
              </a:xfrm>
              <a:prstGeom prst="rect">
                <a:avLst/>
              </a:prstGeom>
              <a:solidFill>
                <a:srgbClr val="7C7C7C">
                  <a:alpha val="26339"/>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4"/>
              <p:cNvSpPr/>
              <p:nvPr/>
            </p:nvSpPr>
            <p:spPr>
              <a:xfrm>
                <a:off x="1123325" y="1089000"/>
                <a:ext cx="61089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4"/>
              <p:cNvSpPr/>
              <p:nvPr/>
            </p:nvSpPr>
            <p:spPr>
              <a:xfrm>
                <a:off x="1237750" y="11479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4"/>
              <p:cNvSpPr/>
              <p:nvPr/>
            </p:nvSpPr>
            <p:spPr>
              <a:xfrm>
                <a:off x="1421200" y="11479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4"/>
              <p:cNvSpPr/>
              <p:nvPr/>
            </p:nvSpPr>
            <p:spPr>
              <a:xfrm>
                <a:off x="1604650" y="11479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11" name="Google Shape;711;p14"/>
            <p:cNvCxnSpPr/>
            <p:nvPr/>
          </p:nvCxnSpPr>
          <p:spPr>
            <a:xfrm>
              <a:off x="720000" y="3277925"/>
              <a:ext cx="6108900" cy="0"/>
            </a:xfrm>
            <a:prstGeom prst="straightConnector1">
              <a:avLst/>
            </a:prstGeom>
            <a:noFill/>
            <a:ln cap="flat" cmpd="sng" w="9525">
              <a:solidFill>
                <a:schemeClr val="dk2"/>
              </a:solidFill>
              <a:prstDash val="solid"/>
              <a:round/>
              <a:headEnd len="med" w="med" type="none"/>
              <a:tailEnd len="med" w="med" type="none"/>
            </a:ln>
          </p:spPr>
        </p:cxnSp>
      </p:grpSp>
      <p:sp>
        <p:nvSpPr>
          <p:cNvPr id="712" name="Google Shape;712;p14"/>
          <p:cNvSpPr txBox="1"/>
          <p:nvPr>
            <p:ph type="title"/>
          </p:nvPr>
        </p:nvSpPr>
        <p:spPr>
          <a:xfrm>
            <a:off x="1102425" y="3358550"/>
            <a:ext cx="5364600" cy="5319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13" name="Google Shape;713;p14"/>
          <p:cNvSpPr txBox="1"/>
          <p:nvPr>
            <p:ph idx="1" type="subTitle"/>
          </p:nvPr>
        </p:nvSpPr>
        <p:spPr>
          <a:xfrm>
            <a:off x="1102500" y="1625300"/>
            <a:ext cx="5364600" cy="161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SECTION_HEADER_1">
    <p:bg>
      <p:bgPr>
        <a:solidFill>
          <a:schemeClr val="accent4"/>
        </a:solidFill>
      </p:bgPr>
    </p:bg>
    <p:spTree>
      <p:nvGrpSpPr>
        <p:cNvPr id="714" name="Shape 714"/>
        <p:cNvGrpSpPr/>
        <p:nvPr/>
      </p:nvGrpSpPr>
      <p:grpSpPr>
        <a:xfrm>
          <a:off x="0" y="0"/>
          <a:ext cx="0" cy="0"/>
          <a:chOff x="0" y="0"/>
          <a:chExt cx="0" cy="0"/>
        </a:xfrm>
      </p:grpSpPr>
      <p:pic>
        <p:nvPicPr>
          <p:cNvPr id="715" name="Google Shape;715;p15"/>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716" name="Google Shape;716;p15"/>
          <p:cNvGrpSpPr/>
          <p:nvPr/>
        </p:nvGrpSpPr>
        <p:grpSpPr>
          <a:xfrm>
            <a:off x="372025" y="321975"/>
            <a:ext cx="8400000" cy="4499700"/>
            <a:chOff x="372025" y="321975"/>
            <a:chExt cx="8400000" cy="4499700"/>
          </a:xfrm>
        </p:grpSpPr>
        <p:sp>
          <p:nvSpPr>
            <p:cNvPr id="717" name="Google Shape;717;p15"/>
            <p:cNvSpPr/>
            <p:nvPr/>
          </p:nvSpPr>
          <p:spPr>
            <a:xfrm>
              <a:off x="372025" y="321975"/>
              <a:ext cx="8400000" cy="4499700"/>
            </a:xfrm>
            <a:prstGeom prst="rect">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5"/>
            <p:cNvSpPr/>
            <p:nvPr/>
          </p:nvSpPr>
          <p:spPr>
            <a:xfrm>
              <a:off x="372025" y="321975"/>
              <a:ext cx="8400000" cy="218100"/>
            </a:xfrm>
            <a:prstGeom prst="rect">
              <a:avLst/>
            </a:prstGeom>
            <a:solidFill>
              <a:schemeClr val="accent5"/>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5"/>
            <p:cNvSpPr/>
            <p:nvPr/>
          </p:nvSpPr>
          <p:spPr>
            <a:xfrm>
              <a:off x="486450" y="380900"/>
              <a:ext cx="100200" cy="100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5"/>
            <p:cNvSpPr/>
            <p:nvPr/>
          </p:nvSpPr>
          <p:spPr>
            <a:xfrm>
              <a:off x="669900" y="380900"/>
              <a:ext cx="100200" cy="100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5"/>
            <p:cNvSpPr/>
            <p:nvPr/>
          </p:nvSpPr>
          <p:spPr>
            <a:xfrm>
              <a:off x="853350" y="380900"/>
              <a:ext cx="100200" cy="100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2" name="Google Shape;722;p15"/>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3" name="Google Shape;723;p15"/>
          <p:cNvGrpSpPr/>
          <p:nvPr/>
        </p:nvGrpSpPr>
        <p:grpSpPr>
          <a:xfrm>
            <a:off x="371330" y="4054252"/>
            <a:ext cx="8400431" cy="767401"/>
            <a:chOff x="4122825" y="2769975"/>
            <a:chExt cx="4390775" cy="1934950"/>
          </a:xfrm>
        </p:grpSpPr>
        <p:sp>
          <p:nvSpPr>
            <p:cNvPr id="724" name="Google Shape;724;p15"/>
            <p:cNvSpPr/>
            <p:nvPr/>
          </p:nvSpPr>
          <p:spPr>
            <a:xfrm>
              <a:off x="4122825" y="2769975"/>
              <a:ext cx="4390775" cy="1399600"/>
            </a:xfrm>
            <a:custGeom>
              <a:rect b="b" l="l" r="r" t="t"/>
              <a:pathLst>
                <a:path extrusionOk="0" fill="none" h="55984" w="175631">
                  <a:moveTo>
                    <a:pt x="175486" y="55983"/>
                  </a:moveTo>
                  <a:cubicBezTo>
                    <a:pt x="175594" y="55983"/>
                    <a:pt x="175630" y="55808"/>
                    <a:pt x="175534" y="55748"/>
                  </a:cubicBezTo>
                  <a:lnTo>
                    <a:pt x="87817" y="1"/>
                  </a:lnTo>
                  <a:lnTo>
                    <a:pt x="97" y="55748"/>
                  </a:lnTo>
                  <a:cubicBezTo>
                    <a:pt x="1" y="55810"/>
                    <a:pt x="37" y="55983"/>
                    <a:pt x="146" y="55983"/>
                  </a:cubicBez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5"/>
            <p:cNvSpPr/>
            <p:nvPr/>
          </p:nvSpPr>
          <p:spPr>
            <a:xfrm>
              <a:off x="5419875" y="2769975"/>
              <a:ext cx="898375" cy="1934950"/>
            </a:xfrm>
            <a:custGeom>
              <a:rect b="b" l="l" r="r" t="t"/>
              <a:pathLst>
                <a:path extrusionOk="0" fill="none" h="77398" w="35935">
                  <a:moveTo>
                    <a:pt x="35935" y="1"/>
                  </a:moveTo>
                  <a:lnTo>
                    <a:pt x="0" y="77398"/>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5"/>
            <p:cNvSpPr/>
            <p:nvPr/>
          </p:nvSpPr>
          <p:spPr>
            <a:xfrm>
              <a:off x="4355900" y="2769975"/>
              <a:ext cx="1962350" cy="1934950"/>
            </a:xfrm>
            <a:custGeom>
              <a:rect b="b" l="l" r="r" t="t"/>
              <a:pathLst>
                <a:path extrusionOk="0" fill="none" h="77398" w="78494">
                  <a:moveTo>
                    <a:pt x="0" y="77398"/>
                  </a:moveTo>
                  <a:lnTo>
                    <a:pt x="78494"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5"/>
            <p:cNvSpPr/>
            <p:nvPr/>
          </p:nvSpPr>
          <p:spPr>
            <a:xfrm>
              <a:off x="6318225" y="2769975"/>
              <a:ext cx="898350" cy="1934950"/>
            </a:xfrm>
            <a:custGeom>
              <a:rect b="b" l="l" r="r" t="t"/>
              <a:pathLst>
                <a:path extrusionOk="0" fill="none" h="77398" w="35934">
                  <a:moveTo>
                    <a:pt x="1" y="1"/>
                  </a:moveTo>
                  <a:lnTo>
                    <a:pt x="35934" y="77398"/>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5"/>
            <p:cNvSpPr/>
            <p:nvPr/>
          </p:nvSpPr>
          <p:spPr>
            <a:xfrm>
              <a:off x="6318225" y="2769975"/>
              <a:ext cx="1962350" cy="1934950"/>
            </a:xfrm>
            <a:custGeom>
              <a:rect b="b" l="l" r="r" t="t"/>
              <a:pathLst>
                <a:path extrusionOk="0" fill="none" h="77398" w="78494">
                  <a:moveTo>
                    <a:pt x="78493" y="77398"/>
                  </a:moveTo>
                  <a:lnTo>
                    <a:pt x="1"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5"/>
            <p:cNvSpPr/>
            <p:nvPr/>
          </p:nvSpPr>
          <p:spPr>
            <a:xfrm>
              <a:off x="4123850" y="3851100"/>
              <a:ext cx="4389300" cy="25"/>
            </a:xfrm>
            <a:custGeom>
              <a:rect b="b" l="l" r="r" t="t"/>
              <a:pathLst>
                <a:path extrusionOk="0" fill="none" h="1" w="175572">
                  <a:moveTo>
                    <a:pt x="1" y="0"/>
                  </a:moveTo>
                  <a:lnTo>
                    <a:pt x="175571"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5"/>
            <p:cNvSpPr/>
            <p:nvPr/>
          </p:nvSpPr>
          <p:spPr>
            <a:xfrm>
              <a:off x="4123850" y="4346500"/>
              <a:ext cx="4389300" cy="25"/>
            </a:xfrm>
            <a:custGeom>
              <a:rect b="b" l="l" r="r" t="t"/>
              <a:pathLst>
                <a:path extrusionOk="0" fill="none" h="1" w="175572">
                  <a:moveTo>
                    <a:pt x="1" y="1"/>
                  </a:moveTo>
                  <a:lnTo>
                    <a:pt x="175571"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5"/>
            <p:cNvSpPr/>
            <p:nvPr/>
          </p:nvSpPr>
          <p:spPr>
            <a:xfrm>
              <a:off x="4123850" y="3557300"/>
              <a:ext cx="4388725" cy="25"/>
            </a:xfrm>
            <a:custGeom>
              <a:rect b="b" l="l" r="r" t="t"/>
              <a:pathLst>
                <a:path extrusionOk="0" fill="none" h="1" w="175549">
                  <a:moveTo>
                    <a:pt x="1" y="0"/>
                  </a:moveTo>
                  <a:lnTo>
                    <a:pt x="175549"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5"/>
            <p:cNvSpPr/>
            <p:nvPr/>
          </p:nvSpPr>
          <p:spPr>
            <a:xfrm>
              <a:off x="4123850" y="3353425"/>
              <a:ext cx="4389300" cy="25"/>
            </a:xfrm>
            <a:custGeom>
              <a:rect b="b" l="l" r="r" t="t"/>
              <a:pathLst>
                <a:path extrusionOk="0" fill="none" h="1" w="175572">
                  <a:moveTo>
                    <a:pt x="1" y="0"/>
                  </a:moveTo>
                  <a:lnTo>
                    <a:pt x="175571"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5"/>
            <p:cNvSpPr/>
            <p:nvPr/>
          </p:nvSpPr>
          <p:spPr>
            <a:xfrm>
              <a:off x="4123850" y="3194925"/>
              <a:ext cx="4389300" cy="25"/>
            </a:xfrm>
            <a:custGeom>
              <a:rect b="b" l="l" r="r" t="t"/>
              <a:pathLst>
                <a:path extrusionOk="0" fill="none" h="1" w="175572">
                  <a:moveTo>
                    <a:pt x="1" y="1"/>
                  </a:moveTo>
                  <a:lnTo>
                    <a:pt x="175571"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5"/>
            <p:cNvSpPr/>
            <p:nvPr/>
          </p:nvSpPr>
          <p:spPr>
            <a:xfrm>
              <a:off x="4123850" y="3079875"/>
              <a:ext cx="4388725" cy="25"/>
            </a:xfrm>
            <a:custGeom>
              <a:rect b="b" l="l" r="r" t="t"/>
              <a:pathLst>
                <a:path extrusionOk="0" fill="none" h="1" w="175549">
                  <a:moveTo>
                    <a:pt x="1" y="1"/>
                  </a:moveTo>
                  <a:lnTo>
                    <a:pt x="175549"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5"/>
            <p:cNvSpPr/>
            <p:nvPr/>
          </p:nvSpPr>
          <p:spPr>
            <a:xfrm>
              <a:off x="4123850" y="2976475"/>
              <a:ext cx="4389300" cy="25"/>
            </a:xfrm>
            <a:custGeom>
              <a:rect b="b" l="l" r="r" t="t"/>
              <a:pathLst>
                <a:path extrusionOk="0" fill="none" h="1" w="175572">
                  <a:moveTo>
                    <a:pt x="1" y="0"/>
                  </a:moveTo>
                  <a:lnTo>
                    <a:pt x="175571"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5"/>
            <p:cNvSpPr/>
            <p:nvPr/>
          </p:nvSpPr>
          <p:spPr>
            <a:xfrm>
              <a:off x="4123850" y="2880100"/>
              <a:ext cx="4388725" cy="25"/>
            </a:xfrm>
            <a:custGeom>
              <a:rect b="b" l="l" r="r" t="t"/>
              <a:pathLst>
                <a:path extrusionOk="0" fill="none" h="1" w="175549">
                  <a:moveTo>
                    <a:pt x="1" y="0"/>
                  </a:moveTo>
                  <a:lnTo>
                    <a:pt x="175549"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5"/>
            <p:cNvSpPr/>
            <p:nvPr/>
          </p:nvSpPr>
          <p:spPr>
            <a:xfrm>
              <a:off x="4123850" y="2769975"/>
              <a:ext cx="2194400" cy="979100"/>
            </a:xfrm>
            <a:custGeom>
              <a:rect b="b" l="l" r="r" t="t"/>
              <a:pathLst>
                <a:path extrusionOk="0" fill="none" h="39164" w="87776">
                  <a:moveTo>
                    <a:pt x="87776" y="1"/>
                  </a:moveTo>
                  <a:lnTo>
                    <a:pt x="1" y="39164"/>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5"/>
            <p:cNvSpPr/>
            <p:nvPr/>
          </p:nvSpPr>
          <p:spPr>
            <a:xfrm>
              <a:off x="4123850" y="2769975"/>
              <a:ext cx="2194400" cy="662050"/>
            </a:xfrm>
            <a:custGeom>
              <a:rect b="b" l="l" r="r" t="t"/>
              <a:pathLst>
                <a:path extrusionOk="0" fill="none" h="26482" w="87776">
                  <a:moveTo>
                    <a:pt x="87776" y="1"/>
                  </a:moveTo>
                  <a:lnTo>
                    <a:pt x="1" y="2648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5"/>
            <p:cNvSpPr/>
            <p:nvPr/>
          </p:nvSpPr>
          <p:spPr>
            <a:xfrm>
              <a:off x="4123850" y="2769975"/>
              <a:ext cx="2194400" cy="407100"/>
            </a:xfrm>
            <a:custGeom>
              <a:rect b="b" l="l" r="r" t="t"/>
              <a:pathLst>
                <a:path extrusionOk="0" fill="none" h="16284" w="87776">
                  <a:moveTo>
                    <a:pt x="87776" y="1"/>
                  </a:moveTo>
                  <a:lnTo>
                    <a:pt x="1" y="16284"/>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5"/>
            <p:cNvSpPr/>
            <p:nvPr/>
          </p:nvSpPr>
          <p:spPr>
            <a:xfrm>
              <a:off x="4123850" y="2769975"/>
              <a:ext cx="2194400" cy="206525"/>
            </a:xfrm>
            <a:custGeom>
              <a:rect b="b" l="l" r="r" t="t"/>
              <a:pathLst>
                <a:path extrusionOk="0" fill="none" h="8261" w="87776">
                  <a:moveTo>
                    <a:pt x="87776" y="1"/>
                  </a:moveTo>
                  <a:lnTo>
                    <a:pt x="1" y="826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5"/>
            <p:cNvSpPr/>
            <p:nvPr/>
          </p:nvSpPr>
          <p:spPr>
            <a:xfrm>
              <a:off x="4123850" y="2769975"/>
              <a:ext cx="2194400" cy="25"/>
            </a:xfrm>
            <a:custGeom>
              <a:rect b="b" l="l" r="r" t="t"/>
              <a:pathLst>
                <a:path extrusionOk="0" fill="none" h="1" w="87776">
                  <a:moveTo>
                    <a:pt x="87776" y="1"/>
                  </a:moveTo>
                  <a:lnTo>
                    <a:pt x="1"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5"/>
            <p:cNvSpPr/>
            <p:nvPr/>
          </p:nvSpPr>
          <p:spPr>
            <a:xfrm>
              <a:off x="6318700" y="2769975"/>
              <a:ext cx="2194450" cy="979100"/>
            </a:xfrm>
            <a:custGeom>
              <a:rect b="b" l="l" r="r" t="t"/>
              <a:pathLst>
                <a:path extrusionOk="0" fill="none" h="39164" w="87778">
                  <a:moveTo>
                    <a:pt x="1" y="1"/>
                  </a:moveTo>
                  <a:lnTo>
                    <a:pt x="87777" y="39164"/>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5"/>
            <p:cNvSpPr/>
            <p:nvPr/>
          </p:nvSpPr>
          <p:spPr>
            <a:xfrm>
              <a:off x="6318700" y="2769975"/>
              <a:ext cx="2194450" cy="662050"/>
            </a:xfrm>
            <a:custGeom>
              <a:rect b="b" l="l" r="r" t="t"/>
              <a:pathLst>
                <a:path extrusionOk="0" fill="none" h="26482" w="87778">
                  <a:moveTo>
                    <a:pt x="1" y="1"/>
                  </a:moveTo>
                  <a:lnTo>
                    <a:pt x="87777" y="2648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5"/>
            <p:cNvSpPr/>
            <p:nvPr/>
          </p:nvSpPr>
          <p:spPr>
            <a:xfrm>
              <a:off x="6318700" y="2769975"/>
              <a:ext cx="2194450" cy="407100"/>
            </a:xfrm>
            <a:custGeom>
              <a:rect b="b" l="l" r="r" t="t"/>
              <a:pathLst>
                <a:path extrusionOk="0" fill="none" h="16284" w="87778">
                  <a:moveTo>
                    <a:pt x="1" y="1"/>
                  </a:moveTo>
                  <a:lnTo>
                    <a:pt x="87777" y="16284"/>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5"/>
            <p:cNvSpPr/>
            <p:nvPr/>
          </p:nvSpPr>
          <p:spPr>
            <a:xfrm>
              <a:off x="6318700" y="2769975"/>
              <a:ext cx="2194450" cy="206525"/>
            </a:xfrm>
            <a:custGeom>
              <a:rect b="b" l="l" r="r" t="t"/>
              <a:pathLst>
                <a:path extrusionOk="0" fill="none" h="8261" w="87778">
                  <a:moveTo>
                    <a:pt x="1" y="1"/>
                  </a:moveTo>
                  <a:lnTo>
                    <a:pt x="87777" y="826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5"/>
            <p:cNvSpPr/>
            <p:nvPr/>
          </p:nvSpPr>
          <p:spPr>
            <a:xfrm>
              <a:off x="6318700" y="2769975"/>
              <a:ext cx="2194450" cy="25"/>
            </a:xfrm>
            <a:custGeom>
              <a:rect b="b" l="l" r="r" t="t"/>
              <a:pathLst>
                <a:path extrusionOk="0" fill="none" h="1" w="87778">
                  <a:moveTo>
                    <a:pt x="1" y="1"/>
                  </a:moveTo>
                  <a:lnTo>
                    <a:pt x="87777"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7" name="Google Shape;747;p15"/>
          <p:cNvGrpSpPr/>
          <p:nvPr/>
        </p:nvGrpSpPr>
        <p:grpSpPr>
          <a:xfrm flipH="1" rot="10800000">
            <a:off x="371330" y="539955"/>
            <a:ext cx="8400431" cy="767401"/>
            <a:chOff x="4122825" y="2769975"/>
            <a:chExt cx="4390775" cy="1934950"/>
          </a:xfrm>
        </p:grpSpPr>
        <p:sp>
          <p:nvSpPr>
            <p:cNvPr id="748" name="Google Shape;748;p15"/>
            <p:cNvSpPr/>
            <p:nvPr/>
          </p:nvSpPr>
          <p:spPr>
            <a:xfrm>
              <a:off x="4122825" y="2769975"/>
              <a:ext cx="4390775" cy="1399600"/>
            </a:xfrm>
            <a:custGeom>
              <a:rect b="b" l="l" r="r" t="t"/>
              <a:pathLst>
                <a:path extrusionOk="0" fill="none" h="55984" w="175631">
                  <a:moveTo>
                    <a:pt x="175486" y="55983"/>
                  </a:moveTo>
                  <a:cubicBezTo>
                    <a:pt x="175594" y="55983"/>
                    <a:pt x="175630" y="55808"/>
                    <a:pt x="175534" y="55748"/>
                  </a:cubicBezTo>
                  <a:lnTo>
                    <a:pt x="87817" y="1"/>
                  </a:lnTo>
                  <a:lnTo>
                    <a:pt x="97" y="55748"/>
                  </a:lnTo>
                  <a:cubicBezTo>
                    <a:pt x="1" y="55810"/>
                    <a:pt x="37" y="55983"/>
                    <a:pt x="146" y="55983"/>
                  </a:cubicBez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5"/>
            <p:cNvSpPr/>
            <p:nvPr/>
          </p:nvSpPr>
          <p:spPr>
            <a:xfrm>
              <a:off x="5419875" y="2769975"/>
              <a:ext cx="898375" cy="1934950"/>
            </a:xfrm>
            <a:custGeom>
              <a:rect b="b" l="l" r="r" t="t"/>
              <a:pathLst>
                <a:path extrusionOk="0" fill="none" h="77398" w="35935">
                  <a:moveTo>
                    <a:pt x="35935" y="1"/>
                  </a:moveTo>
                  <a:lnTo>
                    <a:pt x="0" y="77398"/>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5"/>
            <p:cNvSpPr/>
            <p:nvPr/>
          </p:nvSpPr>
          <p:spPr>
            <a:xfrm>
              <a:off x="4355900" y="2769975"/>
              <a:ext cx="1962350" cy="1934950"/>
            </a:xfrm>
            <a:custGeom>
              <a:rect b="b" l="l" r="r" t="t"/>
              <a:pathLst>
                <a:path extrusionOk="0" fill="none" h="77398" w="78494">
                  <a:moveTo>
                    <a:pt x="0" y="77398"/>
                  </a:moveTo>
                  <a:lnTo>
                    <a:pt x="78494"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5"/>
            <p:cNvSpPr/>
            <p:nvPr/>
          </p:nvSpPr>
          <p:spPr>
            <a:xfrm>
              <a:off x="6318225" y="2769975"/>
              <a:ext cx="898350" cy="1934950"/>
            </a:xfrm>
            <a:custGeom>
              <a:rect b="b" l="l" r="r" t="t"/>
              <a:pathLst>
                <a:path extrusionOk="0" fill="none" h="77398" w="35934">
                  <a:moveTo>
                    <a:pt x="1" y="1"/>
                  </a:moveTo>
                  <a:lnTo>
                    <a:pt x="35934" y="77398"/>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5"/>
            <p:cNvSpPr/>
            <p:nvPr/>
          </p:nvSpPr>
          <p:spPr>
            <a:xfrm>
              <a:off x="6318225" y="2769975"/>
              <a:ext cx="1962350" cy="1934950"/>
            </a:xfrm>
            <a:custGeom>
              <a:rect b="b" l="l" r="r" t="t"/>
              <a:pathLst>
                <a:path extrusionOk="0" fill="none" h="77398" w="78494">
                  <a:moveTo>
                    <a:pt x="78493" y="77398"/>
                  </a:moveTo>
                  <a:lnTo>
                    <a:pt x="1"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5"/>
            <p:cNvSpPr/>
            <p:nvPr/>
          </p:nvSpPr>
          <p:spPr>
            <a:xfrm>
              <a:off x="4123850" y="3851100"/>
              <a:ext cx="4389300" cy="25"/>
            </a:xfrm>
            <a:custGeom>
              <a:rect b="b" l="l" r="r" t="t"/>
              <a:pathLst>
                <a:path extrusionOk="0" fill="none" h="1" w="175572">
                  <a:moveTo>
                    <a:pt x="1" y="0"/>
                  </a:moveTo>
                  <a:lnTo>
                    <a:pt x="175571"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5"/>
            <p:cNvSpPr/>
            <p:nvPr/>
          </p:nvSpPr>
          <p:spPr>
            <a:xfrm>
              <a:off x="4123850" y="4346500"/>
              <a:ext cx="4389300" cy="25"/>
            </a:xfrm>
            <a:custGeom>
              <a:rect b="b" l="l" r="r" t="t"/>
              <a:pathLst>
                <a:path extrusionOk="0" fill="none" h="1" w="175572">
                  <a:moveTo>
                    <a:pt x="1" y="1"/>
                  </a:moveTo>
                  <a:lnTo>
                    <a:pt x="175571"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5"/>
            <p:cNvSpPr/>
            <p:nvPr/>
          </p:nvSpPr>
          <p:spPr>
            <a:xfrm>
              <a:off x="4123850" y="3557300"/>
              <a:ext cx="4388725" cy="25"/>
            </a:xfrm>
            <a:custGeom>
              <a:rect b="b" l="l" r="r" t="t"/>
              <a:pathLst>
                <a:path extrusionOk="0" fill="none" h="1" w="175549">
                  <a:moveTo>
                    <a:pt x="1" y="0"/>
                  </a:moveTo>
                  <a:lnTo>
                    <a:pt x="175549"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5"/>
            <p:cNvSpPr/>
            <p:nvPr/>
          </p:nvSpPr>
          <p:spPr>
            <a:xfrm>
              <a:off x="4123850" y="3353425"/>
              <a:ext cx="4389300" cy="25"/>
            </a:xfrm>
            <a:custGeom>
              <a:rect b="b" l="l" r="r" t="t"/>
              <a:pathLst>
                <a:path extrusionOk="0" fill="none" h="1" w="175572">
                  <a:moveTo>
                    <a:pt x="1" y="0"/>
                  </a:moveTo>
                  <a:lnTo>
                    <a:pt x="175571"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5"/>
            <p:cNvSpPr/>
            <p:nvPr/>
          </p:nvSpPr>
          <p:spPr>
            <a:xfrm>
              <a:off x="4123850" y="3194925"/>
              <a:ext cx="4389300" cy="25"/>
            </a:xfrm>
            <a:custGeom>
              <a:rect b="b" l="l" r="r" t="t"/>
              <a:pathLst>
                <a:path extrusionOk="0" fill="none" h="1" w="175572">
                  <a:moveTo>
                    <a:pt x="1" y="1"/>
                  </a:moveTo>
                  <a:lnTo>
                    <a:pt x="175571"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5"/>
            <p:cNvSpPr/>
            <p:nvPr/>
          </p:nvSpPr>
          <p:spPr>
            <a:xfrm>
              <a:off x="4123850" y="3079875"/>
              <a:ext cx="4388725" cy="25"/>
            </a:xfrm>
            <a:custGeom>
              <a:rect b="b" l="l" r="r" t="t"/>
              <a:pathLst>
                <a:path extrusionOk="0" fill="none" h="1" w="175549">
                  <a:moveTo>
                    <a:pt x="1" y="1"/>
                  </a:moveTo>
                  <a:lnTo>
                    <a:pt x="175549"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5"/>
            <p:cNvSpPr/>
            <p:nvPr/>
          </p:nvSpPr>
          <p:spPr>
            <a:xfrm>
              <a:off x="4123850" y="2976475"/>
              <a:ext cx="4389300" cy="25"/>
            </a:xfrm>
            <a:custGeom>
              <a:rect b="b" l="l" r="r" t="t"/>
              <a:pathLst>
                <a:path extrusionOk="0" fill="none" h="1" w="175572">
                  <a:moveTo>
                    <a:pt x="1" y="0"/>
                  </a:moveTo>
                  <a:lnTo>
                    <a:pt x="175571"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5"/>
            <p:cNvSpPr/>
            <p:nvPr/>
          </p:nvSpPr>
          <p:spPr>
            <a:xfrm>
              <a:off x="4123850" y="2880100"/>
              <a:ext cx="4388725" cy="25"/>
            </a:xfrm>
            <a:custGeom>
              <a:rect b="b" l="l" r="r" t="t"/>
              <a:pathLst>
                <a:path extrusionOk="0" fill="none" h="1" w="175549">
                  <a:moveTo>
                    <a:pt x="1" y="0"/>
                  </a:moveTo>
                  <a:lnTo>
                    <a:pt x="175549"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5"/>
            <p:cNvSpPr/>
            <p:nvPr/>
          </p:nvSpPr>
          <p:spPr>
            <a:xfrm>
              <a:off x="4123850" y="2769975"/>
              <a:ext cx="2194400" cy="979100"/>
            </a:xfrm>
            <a:custGeom>
              <a:rect b="b" l="l" r="r" t="t"/>
              <a:pathLst>
                <a:path extrusionOk="0" fill="none" h="39164" w="87776">
                  <a:moveTo>
                    <a:pt x="87776" y="1"/>
                  </a:moveTo>
                  <a:lnTo>
                    <a:pt x="1" y="39164"/>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5"/>
            <p:cNvSpPr/>
            <p:nvPr/>
          </p:nvSpPr>
          <p:spPr>
            <a:xfrm>
              <a:off x="4123850" y="2769975"/>
              <a:ext cx="2194400" cy="662050"/>
            </a:xfrm>
            <a:custGeom>
              <a:rect b="b" l="l" r="r" t="t"/>
              <a:pathLst>
                <a:path extrusionOk="0" fill="none" h="26482" w="87776">
                  <a:moveTo>
                    <a:pt x="87776" y="1"/>
                  </a:moveTo>
                  <a:lnTo>
                    <a:pt x="1" y="2648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5"/>
            <p:cNvSpPr/>
            <p:nvPr/>
          </p:nvSpPr>
          <p:spPr>
            <a:xfrm>
              <a:off x="4123850" y="2769975"/>
              <a:ext cx="2194400" cy="407100"/>
            </a:xfrm>
            <a:custGeom>
              <a:rect b="b" l="l" r="r" t="t"/>
              <a:pathLst>
                <a:path extrusionOk="0" fill="none" h="16284" w="87776">
                  <a:moveTo>
                    <a:pt x="87776" y="1"/>
                  </a:moveTo>
                  <a:lnTo>
                    <a:pt x="1" y="16284"/>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5"/>
            <p:cNvSpPr/>
            <p:nvPr/>
          </p:nvSpPr>
          <p:spPr>
            <a:xfrm>
              <a:off x="4123850" y="2769975"/>
              <a:ext cx="2194400" cy="206525"/>
            </a:xfrm>
            <a:custGeom>
              <a:rect b="b" l="l" r="r" t="t"/>
              <a:pathLst>
                <a:path extrusionOk="0" fill="none" h="8261" w="87776">
                  <a:moveTo>
                    <a:pt x="87776" y="1"/>
                  </a:moveTo>
                  <a:lnTo>
                    <a:pt x="1" y="826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5"/>
            <p:cNvSpPr/>
            <p:nvPr/>
          </p:nvSpPr>
          <p:spPr>
            <a:xfrm>
              <a:off x="4123850" y="2769975"/>
              <a:ext cx="2194400" cy="25"/>
            </a:xfrm>
            <a:custGeom>
              <a:rect b="b" l="l" r="r" t="t"/>
              <a:pathLst>
                <a:path extrusionOk="0" fill="none" h="1" w="87776">
                  <a:moveTo>
                    <a:pt x="87776" y="1"/>
                  </a:moveTo>
                  <a:lnTo>
                    <a:pt x="1"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5"/>
            <p:cNvSpPr/>
            <p:nvPr/>
          </p:nvSpPr>
          <p:spPr>
            <a:xfrm>
              <a:off x="6318700" y="2769975"/>
              <a:ext cx="2194450" cy="979100"/>
            </a:xfrm>
            <a:custGeom>
              <a:rect b="b" l="l" r="r" t="t"/>
              <a:pathLst>
                <a:path extrusionOk="0" fill="none" h="39164" w="87778">
                  <a:moveTo>
                    <a:pt x="1" y="1"/>
                  </a:moveTo>
                  <a:lnTo>
                    <a:pt x="87777" y="39164"/>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5"/>
            <p:cNvSpPr/>
            <p:nvPr/>
          </p:nvSpPr>
          <p:spPr>
            <a:xfrm>
              <a:off x="6318700" y="2769975"/>
              <a:ext cx="2194450" cy="662050"/>
            </a:xfrm>
            <a:custGeom>
              <a:rect b="b" l="l" r="r" t="t"/>
              <a:pathLst>
                <a:path extrusionOk="0" fill="none" h="26482" w="87778">
                  <a:moveTo>
                    <a:pt x="1" y="1"/>
                  </a:moveTo>
                  <a:lnTo>
                    <a:pt x="87777" y="2648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5"/>
            <p:cNvSpPr/>
            <p:nvPr/>
          </p:nvSpPr>
          <p:spPr>
            <a:xfrm>
              <a:off x="6318700" y="2769975"/>
              <a:ext cx="2194450" cy="407100"/>
            </a:xfrm>
            <a:custGeom>
              <a:rect b="b" l="l" r="r" t="t"/>
              <a:pathLst>
                <a:path extrusionOk="0" fill="none" h="16284" w="87778">
                  <a:moveTo>
                    <a:pt x="1" y="1"/>
                  </a:moveTo>
                  <a:lnTo>
                    <a:pt x="87777" y="16284"/>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5"/>
            <p:cNvSpPr/>
            <p:nvPr/>
          </p:nvSpPr>
          <p:spPr>
            <a:xfrm>
              <a:off x="6318700" y="2769975"/>
              <a:ext cx="2194450" cy="206525"/>
            </a:xfrm>
            <a:custGeom>
              <a:rect b="b" l="l" r="r" t="t"/>
              <a:pathLst>
                <a:path extrusionOk="0" fill="none" h="8261" w="87778">
                  <a:moveTo>
                    <a:pt x="1" y="1"/>
                  </a:moveTo>
                  <a:lnTo>
                    <a:pt x="87777" y="826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5"/>
            <p:cNvSpPr/>
            <p:nvPr/>
          </p:nvSpPr>
          <p:spPr>
            <a:xfrm>
              <a:off x="6318700" y="2769975"/>
              <a:ext cx="2194450" cy="25"/>
            </a:xfrm>
            <a:custGeom>
              <a:rect b="b" l="l" r="r" t="t"/>
              <a:pathLst>
                <a:path extrusionOk="0" fill="none" h="1" w="87778">
                  <a:moveTo>
                    <a:pt x="1" y="1"/>
                  </a:moveTo>
                  <a:lnTo>
                    <a:pt x="87777"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1" name="Google Shape;771;p15"/>
          <p:cNvSpPr txBox="1"/>
          <p:nvPr>
            <p:ph idx="1" type="subTitle"/>
          </p:nvPr>
        </p:nvSpPr>
        <p:spPr>
          <a:xfrm>
            <a:off x="2369750" y="3096300"/>
            <a:ext cx="4404600" cy="615900"/>
          </a:xfrm>
          <a:prstGeom prst="rect">
            <a:avLst/>
          </a:prstGeom>
          <a:solidFill>
            <a:schemeClr val="accent6"/>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72" name="Google Shape;772;p15"/>
          <p:cNvSpPr txBox="1"/>
          <p:nvPr>
            <p:ph type="title"/>
          </p:nvPr>
        </p:nvSpPr>
        <p:spPr>
          <a:xfrm>
            <a:off x="720150" y="1431300"/>
            <a:ext cx="7704000" cy="166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12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ONE_COLUMN_TEXT_2">
    <p:spTree>
      <p:nvGrpSpPr>
        <p:cNvPr id="773" name="Shape 773"/>
        <p:cNvGrpSpPr/>
        <p:nvPr/>
      </p:nvGrpSpPr>
      <p:grpSpPr>
        <a:xfrm>
          <a:off x="0" y="0"/>
          <a:ext cx="0" cy="0"/>
          <a:chOff x="0" y="0"/>
          <a:chExt cx="0" cy="0"/>
        </a:xfrm>
      </p:grpSpPr>
      <p:grpSp>
        <p:nvGrpSpPr>
          <p:cNvPr id="774" name="Google Shape;774;p16"/>
          <p:cNvGrpSpPr/>
          <p:nvPr/>
        </p:nvGrpSpPr>
        <p:grpSpPr>
          <a:xfrm rot="-946651">
            <a:off x="950563" y="1671102"/>
            <a:ext cx="826526" cy="831268"/>
            <a:chOff x="3178525" y="2232075"/>
            <a:chExt cx="1315775" cy="1323325"/>
          </a:xfrm>
        </p:grpSpPr>
        <p:sp>
          <p:nvSpPr>
            <p:cNvPr id="775" name="Google Shape;775;p16"/>
            <p:cNvSpPr/>
            <p:nvPr/>
          </p:nvSpPr>
          <p:spPr>
            <a:xfrm>
              <a:off x="3589500" y="3188250"/>
              <a:ext cx="512050" cy="367150"/>
            </a:xfrm>
            <a:custGeom>
              <a:rect b="b" l="l" r="r" t="t"/>
              <a:pathLst>
                <a:path extrusionOk="0" h="14686" w="20482">
                  <a:moveTo>
                    <a:pt x="1157" y="0"/>
                  </a:moveTo>
                  <a:lnTo>
                    <a:pt x="0" y="14686"/>
                  </a:lnTo>
                  <a:lnTo>
                    <a:pt x="20482" y="14686"/>
                  </a:lnTo>
                  <a:lnTo>
                    <a:pt x="20069" y="5268"/>
                  </a:lnTo>
                  <a:lnTo>
                    <a:pt x="11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6"/>
            <p:cNvSpPr/>
            <p:nvPr/>
          </p:nvSpPr>
          <p:spPr>
            <a:xfrm>
              <a:off x="3605575" y="3188250"/>
              <a:ext cx="492100" cy="278850"/>
            </a:xfrm>
            <a:custGeom>
              <a:rect b="b" l="l" r="r" t="t"/>
              <a:pathLst>
                <a:path extrusionOk="0" h="11154" w="19684">
                  <a:moveTo>
                    <a:pt x="514" y="0"/>
                  </a:moveTo>
                  <a:lnTo>
                    <a:pt x="1" y="6526"/>
                  </a:lnTo>
                  <a:cubicBezTo>
                    <a:pt x="6529" y="8209"/>
                    <a:pt x="13092" y="9744"/>
                    <a:pt x="19683" y="11153"/>
                  </a:cubicBezTo>
                  <a:lnTo>
                    <a:pt x="19426" y="5268"/>
                  </a:lnTo>
                  <a:lnTo>
                    <a:pt x="514" y="0"/>
                  </a:ln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6"/>
            <p:cNvSpPr/>
            <p:nvPr/>
          </p:nvSpPr>
          <p:spPr>
            <a:xfrm>
              <a:off x="3334450" y="2232075"/>
              <a:ext cx="1076325" cy="1150150"/>
            </a:xfrm>
            <a:custGeom>
              <a:rect b="b" l="l" r="r" t="t"/>
              <a:pathLst>
                <a:path extrusionOk="0" h="46006" w="43053">
                  <a:moveTo>
                    <a:pt x="18586" y="0"/>
                  </a:moveTo>
                  <a:cubicBezTo>
                    <a:pt x="7322" y="0"/>
                    <a:pt x="1" y="7800"/>
                    <a:pt x="1" y="21096"/>
                  </a:cubicBezTo>
                  <a:cubicBezTo>
                    <a:pt x="1" y="37484"/>
                    <a:pt x="14630" y="41268"/>
                    <a:pt x="22642" y="44080"/>
                  </a:cubicBezTo>
                  <a:cubicBezTo>
                    <a:pt x="26363" y="45386"/>
                    <a:pt x="29846" y="46005"/>
                    <a:pt x="32463" y="46005"/>
                  </a:cubicBezTo>
                  <a:cubicBezTo>
                    <a:pt x="35179" y="46005"/>
                    <a:pt x="36961" y="45339"/>
                    <a:pt x="37109" y="44080"/>
                  </a:cubicBezTo>
                  <a:cubicBezTo>
                    <a:pt x="37401" y="41609"/>
                    <a:pt x="38279" y="31408"/>
                    <a:pt x="38279" y="31408"/>
                  </a:cubicBezTo>
                  <a:cubicBezTo>
                    <a:pt x="38279" y="31408"/>
                    <a:pt x="39674" y="31529"/>
                    <a:pt x="40886" y="31529"/>
                  </a:cubicBezTo>
                  <a:cubicBezTo>
                    <a:pt x="41695" y="31529"/>
                    <a:pt x="42424" y="31475"/>
                    <a:pt x="42603" y="31296"/>
                  </a:cubicBezTo>
                  <a:cubicBezTo>
                    <a:pt x="43052" y="30846"/>
                    <a:pt x="39790" y="805"/>
                    <a:pt x="19560" y="20"/>
                  </a:cubicBezTo>
                  <a:cubicBezTo>
                    <a:pt x="19232" y="7"/>
                    <a:pt x="18908" y="0"/>
                    <a:pt x="185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6"/>
            <p:cNvSpPr/>
            <p:nvPr/>
          </p:nvSpPr>
          <p:spPr>
            <a:xfrm>
              <a:off x="3509463" y="2232100"/>
              <a:ext cx="909075" cy="1150100"/>
            </a:xfrm>
            <a:custGeom>
              <a:rect b="b" l="l" r="r" t="t"/>
              <a:pathLst>
                <a:path extrusionOk="0" h="46004" w="36363">
                  <a:moveTo>
                    <a:pt x="11901" y="0"/>
                  </a:moveTo>
                  <a:cubicBezTo>
                    <a:pt x="9993" y="0"/>
                    <a:pt x="8199" y="227"/>
                    <a:pt x="6533" y="663"/>
                  </a:cubicBezTo>
                  <a:cubicBezTo>
                    <a:pt x="12150" y="4652"/>
                    <a:pt x="16036" y="10567"/>
                    <a:pt x="15248" y="18104"/>
                  </a:cubicBezTo>
                  <a:cubicBezTo>
                    <a:pt x="14316" y="27020"/>
                    <a:pt x="8030" y="34015"/>
                    <a:pt x="0" y="36398"/>
                  </a:cubicBezTo>
                  <a:cubicBezTo>
                    <a:pt x="4905" y="40623"/>
                    <a:pt x="11466" y="42504"/>
                    <a:pt x="15952" y="44078"/>
                  </a:cubicBezTo>
                  <a:cubicBezTo>
                    <a:pt x="19672" y="45384"/>
                    <a:pt x="23156" y="46004"/>
                    <a:pt x="25773" y="46004"/>
                  </a:cubicBezTo>
                  <a:cubicBezTo>
                    <a:pt x="28489" y="46004"/>
                    <a:pt x="30273" y="45337"/>
                    <a:pt x="30421" y="44078"/>
                  </a:cubicBezTo>
                  <a:cubicBezTo>
                    <a:pt x="30711" y="41607"/>
                    <a:pt x="31589" y="31407"/>
                    <a:pt x="31589" y="31407"/>
                  </a:cubicBezTo>
                  <a:cubicBezTo>
                    <a:pt x="31589" y="31407"/>
                    <a:pt x="32983" y="31528"/>
                    <a:pt x="34195" y="31528"/>
                  </a:cubicBezTo>
                  <a:cubicBezTo>
                    <a:pt x="35005" y="31528"/>
                    <a:pt x="35734" y="31474"/>
                    <a:pt x="35914" y="31295"/>
                  </a:cubicBezTo>
                  <a:cubicBezTo>
                    <a:pt x="36362" y="30845"/>
                    <a:pt x="33099" y="805"/>
                    <a:pt x="12869" y="20"/>
                  </a:cubicBezTo>
                  <a:cubicBezTo>
                    <a:pt x="12543" y="7"/>
                    <a:pt x="12221" y="0"/>
                    <a:pt x="119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6"/>
            <p:cNvSpPr/>
            <p:nvPr/>
          </p:nvSpPr>
          <p:spPr>
            <a:xfrm>
              <a:off x="3867000" y="2337675"/>
              <a:ext cx="553125" cy="917675"/>
            </a:xfrm>
            <a:custGeom>
              <a:rect b="b" l="l" r="r" t="t"/>
              <a:pathLst>
                <a:path extrusionOk="0" h="36707" w="22125">
                  <a:moveTo>
                    <a:pt x="8817" y="1"/>
                  </a:moveTo>
                  <a:cubicBezTo>
                    <a:pt x="7336" y="1"/>
                    <a:pt x="5290" y="1695"/>
                    <a:pt x="5128" y="5811"/>
                  </a:cubicBezTo>
                  <a:cubicBezTo>
                    <a:pt x="4935" y="10704"/>
                    <a:pt x="6728" y="14776"/>
                    <a:pt x="3364" y="18159"/>
                  </a:cubicBezTo>
                  <a:cubicBezTo>
                    <a:pt x="1" y="21541"/>
                    <a:pt x="1421" y="25055"/>
                    <a:pt x="3364" y="28791"/>
                  </a:cubicBezTo>
                  <a:cubicBezTo>
                    <a:pt x="5228" y="32374"/>
                    <a:pt x="12468" y="36707"/>
                    <a:pt x="15711" y="36707"/>
                  </a:cubicBezTo>
                  <a:cubicBezTo>
                    <a:pt x="15849" y="36707"/>
                    <a:pt x="15981" y="36699"/>
                    <a:pt x="16104" y="36682"/>
                  </a:cubicBezTo>
                  <a:cubicBezTo>
                    <a:pt x="16728" y="36600"/>
                    <a:pt x="17294" y="27819"/>
                    <a:pt x="17294" y="27819"/>
                  </a:cubicBezTo>
                  <a:cubicBezTo>
                    <a:pt x="17294" y="27819"/>
                    <a:pt x="21327" y="27669"/>
                    <a:pt x="21725" y="27446"/>
                  </a:cubicBezTo>
                  <a:cubicBezTo>
                    <a:pt x="22125" y="27221"/>
                    <a:pt x="19232" y="5198"/>
                    <a:pt x="9579" y="177"/>
                  </a:cubicBezTo>
                  <a:cubicBezTo>
                    <a:pt x="9356" y="61"/>
                    <a:pt x="9096" y="1"/>
                    <a:pt x="8817"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6"/>
            <p:cNvSpPr/>
            <p:nvPr/>
          </p:nvSpPr>
          <p:spPr>
            <a:xfrm>
              <a:off x="3450550" y="2531075"/>
              <a:ext cx="342450" cy="342450"/>
            </a:xfrm>
            <a:custGeom>
              <a:rect b="b" l="l" r="r" t="t"/>
              <a:pathLst>
                <a:path extrusionOk="0" h="13698" w="13698">
                  <a:moveTo>
                    <a:pt x="6849" y="0"/>
                  </a:moveTo>
                  <a:cubicBezTo>
                    <a:pt x="5033" y="0"/>
                    <a:pt x="3291" y="722"/>
                    <a:pt x="2006" y="2006"/>
                  </a:cubicBezTo>
                  <a:cubicBezTo>
                    <a:pt x="722" y="3291"/>
                    <a:pt x="0" y="5032"/>
                    <a:pt x="0" y="6849"/>
                  </a:cubicBezTo>
                  <a:cubicBezTo>
                    <a:pt x="0" y="8665"/>
                    <a:pt x="722" y="10407"/>
                    <a:pt x="2006" y="11691"/>
                  </a:cubicBezTo>
                  <a:cubicBezTo>
                    <a:pt x="3291" y="12976"/>
                    <a:pt x="5033" y="13697"/>
                    <a:pt x="6849" y="13697"/>
                  </a:cubicBezTo>
                  <a:cubicBezTo>
                    <a:pt x="8666" y="13697"/>
                    <a:pt x="10408" y="12976"/>
                    <a:pt x="11692" y="11691"/>
                  </a:cubicBezTo>
                  <a:cubicBezTo>
                    <a:pt x="12977" y="10407"/>
                    <a:pt x="13697" y="8665"/>
                    <a:pt x="13697" y="6849"/>
                  </a:cubicBezTo>
                  <a:cubicBezTo>
                    <a:pt x="13697" y="5032"/>
                    <a:pt x="12977" y="3291"/>
                    <a:pt x="11692" y="2006"/>
                  </a:cubicBezTo>
                  <a:cubicBezTo>
                    <a:pt x="10408" y="722"/>
                    <a:pt x="8666" y="0"/>
                    <a:pt x="68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6"/>
            <p:cNvSpPr/>
            <p:nvPr/>
          </p:nvSpPr>
          <p:spPr>
            <a:xfrm>
              <a:off x="3474050" y="2549050"/>
              <a:ext cx="319000" cy="324450"/>
            </a:xfrm>
            <a:custGeom>
              <a:rect b="b" l="l" r="r" t="t"/>
              <a:pathLst>
                <a:path extrusionOk="0" h="12978" w="12760">
                  <a:moveTo>
                    <a:pt x="8954" y="1"/>
                  </a:moveTo>
                  <a:lnTo>
                    <a:pt x="8954" y="1"/>
                  </a:lnTo>
                  <a:cubicBezTo>
                    <a:pt x="9109" y="694"/>
                    <a:pt x="9169" y="1427"/>
                    <a:pt x="9109" y="2201"/>
                  </a:cubicBezTo>
                  <a:cubicBezTo>
                    <a:pt x="8719" y="7183"/>
                    <a:pt x="4403" y="9391"/>
                    <a:pt x="1" y="9577"/>
                  </a:cubicBezTo>
                  <a:cubicBezTo>
                    <a:pt x="1190" y="11609"/>
                    <a:pt x="3388" y="12977"/>
                    <a:pt x="5910" y="12977"/>
                  </a:cubicBezTo>
                  <a:cubicBezTo>
                    <a:pt x="9693" y="12977"/>
                    <a:pt x="12759" y="9911"/>
                    <a:pt x="12759" y="6128"/>
                  </a:cubicBezTo>
                  <a:cubicBezTo>
                    <a:pt x="12758" y="3442"/>
                    <a:pt x="11206" y="1123"/>
                    <a:pt x="8954"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6"/>
            <p:cNvSpPr/>
            <p:nvPr/>
          </p:nvSpPr>
          <p:spPr>
            <a:xfrm>
              <a:off x="3475025" y="2601375"/>
              <a:ext cx="81025" cy="145175"/>
            </a:xfrm>
            <a:custGeom>
              <a:rect b="b" l="l" r="r" t="t"/>
              <a:pathLst>
                <a:path extrusionOk="0" h="5807" w="3241">
                  <a:moveTo>
                    <a:pt x="2484" y="0"/>
                  </a:moveTo>
                  <a:cubicBezTo>
                    <a:pt x="2371" y="0"/>
                    <a:pt x="2254" y="40"/>
                    <a:pt x="2149" y="135"/>
                  </a:cubicBezTo>
                  <a:cubicBezTo>
                    <a:pt x="634" y="1485"/>
                    <a:pt x="0" y="3458"/>
                    <a:pt x="355" y="5443"/>
                  </a:cubicBezTo>
                  <a:cubicBezTo>
                    <a:pt x="401" y="5697"/>
                    <a:pt x="583" y="5807"/>
                    <a:pt x="778" y="5807"/>
                  </a:cubicBezTo>
                  <a:cubicBezTo>
                    <a:pt x="1072" y="5807"/>
                    <a:pt x="1397" y="5557"/>
                    <a:pt x="1329" y="5175"/>
                  </a:cubicBezTo>
                  <a:cubicBezTo>
                    <a:pt x="1035" y="3534"/>
                    <a:pt x="1628" y="1949"/>
                    <a:pt x="2862" y="847"/>
                  </a:cubicBezTo>
                  <a:cubicBezTo>
                    <a:pt x="3241" y="509"/>
                    <a:pt x="2887" y="0"/>
                    <a:pt x="24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6"/>
            <p:cNvSpPr/>
            <p:nvPr/>
          </p:nvSpPr>
          <p:spPr>
            <a:xfrm>
              <a:off x="3550975" y="2568675"/>
              <a:ext cx="74950" cy="37675"/>
            </a:xfrm>
            <a:custGeom>
              <a:rect b="b" l="l" r="r" t="t"/>
              <a:pathLst>
                <a:path extrusionOk="0" h="1507" w="2998">
                  <a:moveTo>
                    <a:pt x="2252" y="1"/>
                  </a:moveTo>
                  <a:cubicBezTo>
                    <a:pt x="2215" y="1"/>
                    <a:pt x="2176" y="5"/>
                    <a:pt x="2135" y="13"/>
                  </a:cubicBezTo>
                  <a:cubicBezTo>
                    <a:pt x="1567" y="132"/>
                    <a:pt x="1026" y="327"/>
                    <a:pt x="505" y="580"/>
                  </a:cubicBezTo>
                  <a:cubicBezTo>
                    <a:pt x="0" y="825"/>
                    <a:pt x="312" y="1507"/>
                    <a:pt x="781" y="1507"/>
                  </a:cubicBezTo>
                  <a:cubicBezTo>
                    <a:pt x="856" y="1507"/>
                    <a:pt x="934" y="1490"/>
                    <a:pt x="1014" y="1451"/>
                  </a:cubicBezTo>
                  <a:cubicBezTo>
                    <a:pt x="1458" y="1237"/>
                    <a:pt x="1922" y="1087"/>
                    <a:pt x="2403" y="987"/>
                  </a:cubicBezTo>
                  <a:cubicBezTo>
                    <a:pt x="2998" y="862"/>
                    <a:pt x="2800" y="1"/>
                    <a:pt x="22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6"/>
            <p:cNvSpPr/>
            <p:nvPr/>
          </p:nvSpPr>
          <p:spPr>
            <a:xfrm>
              <a:off x="3374275" y="2393400"/>
              <a:ext cx="194875" cy="280550"/>
            </a:xfrm>
            <a:custGeom>
              <a:rect b="b" l="l" r="r" t="t"/>
              <a:pathLst>
                <a:path extrusionOk="0" h="11222" w="7795">
                  <a:moveTo>
                    <a:pt x="6754" y="0"/>
                  </a:moveTo>
                  <a:cubicBezTo>
                    <a:pt x="6606" y="0"/>
                    <a:pt x="6453" y="48"/>
                    <a:pt x="6313" y="162"/>
                  </a:cubicBezTo>
                  <a:cubicBezTo>
                    <a:pt x="3106" y="2783"/>
                    <a:pt x="957" y="6326"/>
                    <a:pt x="106" y="10379"/>
                  </a:cubicBezTo>
                  <a:cubicBezTo>
                    <a:pt x="0" y="10888"/>
                    <a:pt x="427" y="11221"/>
                    <a:pt x="823" y="11221"/>
                  </a:cubicBezTo>
                  <a:cubicBezTo>
                    <a:pt x="1085" y="11221"/>
                    <a:pt x="1334" y="11075"/>
                    <a:pt x="1405" y="10737"/>
                  </a:cubicBezTo>
                  <a:cubicBezTo>
                    <a:pt x="2213" y="6889"/>
                    <a:pt x="4221" y="3600"/>
                    <a:pt x="7264" y="1115"/>
                  </a:cubicBezTo>
                  <a:cubicBezTo>
                    <a:pt x="7795" y="681"/>
                    <a:pt x="7309" y="0"/>
                    <a:pt x="67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6"/>
            <p:cNvSpPr/>
            <p:nvPr/>
          </p:nvSpPr>
          <p:spPr>
            <a:xfrm>
              <a:off x="3558625" y="2336925"/>
              <a:ext cx="107675" cy="56425"/>
            </a:xfrm>
            <a:custGeom>
              <a:rect b="b" l="l" r="r" t="t"/>
              <a:pathLst>
                <a:path extrusionOk="0" h="2257" w="4307">
                  <a:moveTo>
                    <a:pt x="3517" y="0"/>
                  </a:moveTo>
                  <a:cubicBezTo>
                    <a:pt x="3493" y="0"/>
                    <a:pt x="3469" y="1"/>
                    <a:pt x="3444" y="4"/>
                  </a:cubicBezTo>
                  <a:cubicBezTo>
                    <a:pt x="2419" y="99"/>
                    <a:pt x="1461" y="409"/>
                    <a:pt x="601" y="980"/>
                  </a:cubicBezTo>
                  <a:cubicBezTo>
                    <a:pt x="0" y="1379"/>
                    <a:pt x="370" y="2257"/>
                    <a:pt x="929" y="2257"/>
                  </a:cubicBezTo>
                  <a:cubicBezTo>
                    <a:pt x="1040" y="2257"/>
                    <a:pt x="1159" y="2222"/>
                    <a:pt x="1278" y="2143"/>
                  </a:cubicBezTo>
                  <a:cubicBezTo>
                    <a:pt x="1936" y="1707"/>
                    <a:pt x="2655" y="1423"/>
                    <a:pt x="3444" y="1349"/>
                  </a:cubicBezTo>
                  <a:cubicBezTo>
                    <a:pt x="4275" y="1272"/>
                    <a:pt x="4306" y="0"/>
                    <a:pt x="35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6"/>
            <p:cNvSpPr/>
            <p:nvPr/>
          </p:nvSpPr>
          <p:spPr>
            <a:xfrm>
              <a:off x="3251100" y="2439425"/>
              <a:ext cx="84450" cy="376250"/>
            </a:xfrm>
            <a:custGeom>
              <a:rect b="b" l="l" r="r" t="t"/>
              <a:pathLst>
                <a:path extrusionOk="0" h="15050" w="3378">
                  <a:moveTo>
                    <a:pt x="2561" y="0"/>
                  </a:moveTo>
                  <a:cubicBezTo>
                    <a:pt x="2293" y="0"/>
                    <a:pt x="2028" y="142"/>
                    <a:pt x="1927" y="470"/>
                  </a:cubicBezTo>
                  <a:cubicBezTo>
                    <a:pt x="529" y="5011"/>
                    <a:pt x="0" y="9666"/>
                    <a:pt x="356" y="14404"/>
                  </a:cubicBezTo>
                  <a:cubicBezTo>
                    <a:pt x="389" y="14834"/>
                    <a:pt x="742" y="15050"/>
                    <a:pt x="1079" y="15050"/>
                  </a:cubicBezTo>
                  <a:cubicBezTo>
                    <a:pt x="1415" y="15050"/>
                    <a:pt x="1734" y="14835"/>
                    <a:pt x="1702" y="14404"/>
                  </a:cubicBezTo>
                  <a:cubicBezTo>
                    <a:pt x="1356" y="9783"/>
                    <a:pt x="1861" y="5257"/>
                    <a:pt x="3224" y="826"/>
                  </a:cubicBezTo>
                  <a:cubicBezTo>
                    <a:pt x="3378" y="327"/>
                    <a:pt x="2967" y="0"/>
                    <a:pt x="256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6"/>
            <p:cNvSpPr/>
            <p:nvPr/>
          </p:nvSpPr>
          <p:spPr>
            <a:xfrm>
              <a:off x="3272525" y="2870825"/>
              <a:ext cx="70000" cy="115850"/>
            </a:xfrm>
            <a:custGeom>
              <a:rect b="b" l="l" r="r" t="t"/>
              <a:pathLst>
                <a:path extrusionOk="0" h="4634" w="2800">
                  <a:moveTo>
                    <a:pt x="822" y="1"/>
                  </a:moveTo>
                  <a:cubicBezTo>
                    <a:pt x="424" y="1"/>
                    <a:pt x="0" y="332"/>
                    <a:pt x="114" y="840"/>
                  </a:cubicBezTo>
                  <a:cubicBezTo>
                    <a:pt x="385" y="2043"/>
                    <a:pt x="810" y="3194"/>
                    <a:pt x="1368" y="4294"/>
                  </a:cubicBezTo>
                  <a:cubicBezTo>
                    <a:pt x="1491" y="4534"/>
                    <a:pt x="1687" y="4634"/>
                    <a:pt x="1888" y="4634"/>
                  </a:cubicBezTo>
                  <a:cubicBezTo>
                    <a:pt x="2333" y="4634"/>
                    <a:pt x="2800" y="4146"/>
                    <a:pt x="2530" y="3614"/>
                  </a:cubicBezTo>
                  <a:cubicBezTo>
                    <a:pt x="2022" y="2616"/>
                    <a:pt x="1658" y="1576"/>
                    <a:pt x="1413" y="482"/>
                  </a:cubicBezTo>
                  <a:cubicBezTo>
                    <a:pt x="1337" y="146"/>
                    <a:pt x="1085" y="1"/>
                    <a:pt x="82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6"/>
            <p:cNvSpPr/>
            <p:nvPr/>
          </p:nvSpPr>
          <p:spPr>
            <a:xfrm>
              <a:off x="4101400" y="2242300"/>
              <a:ext cx="281975" cy="298300"/>
            </a:xfrm>
            <a:custGeom>
              <a:rect b="b" l="l" r="r" t="t"/>
              <a:pathLst>
                <a:path extrusionOk="0" h="11932" w="11279">
                  <a:moveTo>
                    <a:pt x="1060" y="1"/>
                  </a:moveTo>
                  <a:cubicBezTo>
                    <a:pt x="495" y="1"/>
                    <a:pt x="0" y="685"/>
                    <a:pt x="543" y="1106"/>
                  </a:cubicBezTo>
                  <a:cubicBezTo>
                    <a:pt x="4290" y="4013"/>
                    <a:pt x="7396" y="7521"/>
                    <a:pt x="9811" y="11608"/>
                  </a:cubicBezTo>
                  <a:cubicBezTo>
                    <a:pt x="9946" y="11836"/>
                    <a:pt x="10148" y="11931"/>
                    <a:pt x="10352" y="11931"/>
                  </a:cubicBezTo>
                  <a:cubicBezTo>
                    <a:pt x="10813" y="11931"/>
                    <a:pt x="11279" y="11446"/>
                    <a:pt x="10973" y="10928"/>
                  </a:cubicBezTo>
                  <a:cubicBezTo>
                    <a:pt x="8505" y="6749"/>
                    <a:pt x="5330" y="3129"/>
                    <a:pt x="1495" y="154"/>
                  </a:cubicBezTo>
                  <a:cubicBezTo>
                    <a:pt x="1357" y="47"/>
                    <a:pt x="1206" y="1"/>
                    <a:pt x="10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6"/>
            <p:cNvSpPr/>
            <p:nvPr/>
          </p:nvSpPr>
          <p:spPr>
            <a:xfrm>
              <a:off x="4368675" y="2578950"/>
              <a:ext cx="61525" cy="102575"/>
            </a:xfrm>
            <a:custGeom>
              <a:rect b="b" l="l" r="r" t="t"/>
              <a:pathLst>
                <a:path extrusionOk="0" h="4103" w="2461">
                  <a:moveTo>
                    <a:pt x="817" y="1"/>
                  </a:moveTo>
                  <a:cubicBezTo>
                    <a:pt x="412" y="1"/>
                    <a:pt x="0" y="328"/>
                    <a:pt x="153" y="829"/>
                  </a:cubicBezTo>
                  <a:cubicBezTo>
                    <a:pt x="439" y="1763"/>
                    <a:pt x="724" y="2697"/>
                    <a:pt x="1009" y="3633"/>
                  </a:cubicBezTo>
                  <a:cubicBezTo>
                    <a:pt x="1109" y="3960"/>
                    <a:pt x="1375" y="4102"/>
                    <a:pt x="1642" y="4102"/>
                  </a:cubicBezTo>
                  <a:cubicBezTo>
                    <a:pt x="2049" y="4102"/>
                    <a:pt x="2460" y="3775"/>
                    <a:pt x="2306" y="3274"/>
                  </a:cubicBezTo>
                  <a:cubicBezTo>
                    <a:pt x="2021" y="2341"/>
                    <a:pt x="1736" y="1407"/>
                    <a:pt x="1450" y="471"/>
                  </a:cubicBezTo>
                  <a:cubicBezTo>
                    <a:pt x="1350" y="143"/>
                    <a:pt x="1085" y="1"/>
                    <a:pt x="8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6"/>
            <p:cNvSpPr/>
            <p:nvPr/>
          </p:nvSpPr>
          <p:spPr>
            <a:xfrm>
              <a:off x="4352950" y="2373875"/>
              <a:ext cx="141350" cy="275700"/>
            </a:xfrm>
            <a:custGeom>
              <a:rect b="b" l="l" r="r" t="t"/>
              <a:pathLst>
                <a:path extrusionOk="0" h="11028" w="5654">
                  <a:moveTo>
                    <a:pt x="921" y="1"/>
                  </a:moveTo>
                  <a:cubicBezTo>
                    <a:pt x="466" y="1"/>
                    <a:pt x="1" y="485"/>
                    <a:pt x="296" y="1008"/>
                  </a:cubicBezTo>
                  <a:cubicBezTo>
                    <a:pt x="2003" y="4031"/>
                    <a:pt x="3304" y="7203"/>
                    <a:pt x="4219" y="10551"/>
                  </a:cubicBezTo>
                  <a:cubicBezTo>
                    <a:pt x="4309" y="10884"/>
                    <a:pt x="4569" y="11027"/>
                    <a:pt x="4835" y="11027"/>
                  </a:cubicBezTo>
                  <a:cubicBezTo>
                    <a:pt x="5238" y="11027"/>
                    <a:pt x="5653" y="10698"/>
                    <a:pt x="5516" y="10194"/>
                  </a:cubicBezTo>
                  <a:cubicBezTo>
                    <a:pt x="4572" y="6734"/>
                    <a:pt x="3219" y="3451"/>
                    <a:pt x="1458" y="330"/>
                  </a:cubicBezTo>
                  <a:cubicBezTo>
                    <a:pt x="1326" y="97"/>
                    <a:pt x="1125" y="1"/>
                    <a:pt x="9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6"/>
            <p:cNvSpPr/>
            <p:nvPr/>
          </p:nvSpPr>
          <p:spPr>
            <a:xfrm>
              <a:off x="3178525" y="2753625"/>
              <a:ext cx="83300" cy="260625"/>
            </a:xfrm>
            <a:custGeom>
              <a:rect b="b" l="l" r="r" t="t"/>
              <a:pathLst>
                <a:path extrusionOk="0" h="10425" w="3332">
                  <a:moveTo>
                    <a:pt x="643" y="0"/>
                  </a:moveTo>
                  <a:cubicBezTo>
                    <a:pt x="307" y="0"/>
                    <a:pt x="0" y="212"/>
                    <a:pt x="56" y="639"/>
                  </a:cubicBezTo>
                  <a:cubicBezTo>
                    <a:pt x="461" y="3787"/>
                    <a:pt x="1065" y="6885"/>
                    <a:pt x="1898" y="9948"/>
                  </a:cubicBezTo>
                  <a:cubicBezTo>
                    <a:pt x="1988" y="10280"/>
                    <a:pt x="2248" y="10424"/>
                    <a:pt x="2514" y="10424"/>
                  </a:cubicBezTo>
                  <a:cubicBezTo>
                    <a:pt x="2916" y="10424"/>
                    <a:pt x="3332" y="10095"/>
                    <a:pt x="3195" y="9591"/>
                  </a:cubicBezTo>
                  <a:cubicBezTo>
                    <a:pt x="2394" y="6646"/>
                    <a:pt x="1791" y="3665"/>
                    <a:pt x="1401" y="639"/>
                  </a:cubicBezTo>
                  <a:cubicBezTo>
                    <a:pt x="1346" y="215"/>
                    <a:pt x="980" y="0"/>
                    <a:pt x="64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6"/>
            <p:cNvSpPr/>
            <p:nvPr/>
          </p:nvSpPr>
          <p:spPr>
            <a:xfrm>
              <a:off x="3248850" y="3053150"/>
              <a:ext cx="79350" cy="105200"/>
            </a:xfrm>
            <a:custGeom>
              <a:rect b="b" l="l" r="r" t="t"/>
              <a:pathLst>
                <a:path extrusionOk="0" h="4208" w="3174">
                  <a:moveTo>
                    <a:pt x="903" y="0"/>
                  </a:moveTo>
                  <a:cubicBezTo>
                    <a:pt x="471" y="0"/>
                    <a:pt x="0" y="491"/>
                    <a:pt x="238" y="1030"/>
                  </a:cubicBezTo>
                  <a:cubicBezTo>
                    <a:pt x="673" y="2011"/>
                    <a:pt x="1162" y="2961"/>
                    <a:pt x="1706" y="3884"/>
                  </a:cubicBezTo>
                  <a:cubicBezTo>
                    <a:pt x="1841" y="4113"/>
                    <a:pt x="2044" y="4208"/>
                    <a:pt x="2248" y="4208"/>
                  </a:cubicBezTo>
                  <a:cubicBezTo>
                    <a:pt x="2709" y="4208"/>
                    <a:pt x="3173" y="3724"/>
                    <a:pt x="2867" y="3204"/>
                  </a:cubicBezTo>
                  <a:cubicBezTo>
                    <a:pt x="2324" y="2281"/>
                    <a:pt x="1835" y="1330"/>
                    <a:pt x="1401" y="350"/>
                  </a:cubicBezTo>
                  <a:cubicBezTo>
                    <a:pt x="1291" y="103"/>
                    <a:pt x="1101" y="0"/>
                    <a:pt x="9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6"/>
            <p:cNvSpPr/>
            <p:nvPr/>
          </p:nvSpPr>
          <p:spPr>
            <a:xfrm>
              <a:off x="4105450" y="2395900"/>
              <a:ext cx="124950" cy="121850"/>
            </a:xfrm>
            <a:custGeom>
              <a:rect b="b" l="l" r="r" t="t"/>
              <a:pathLst>
                <a:path extrusionOk="0" h="4874" w="4998">
                  <a:moveTo>
                    <a:pt x="1026" y="0"/>
                  </a:moveTo>
                  <a:cubicBezTo>
                    <a:pt x="479" y="0"/>
                    <a:pt x="0" y="680"/>
                    <a:pt x="518" y="1123"/>
                  </a:cubicBezTo>
                  <a:cubicBezTo>
                    <a:pt x="1687" y="2122"/>
                    <a:pt x="2687" y="3262"/>
                    <a:pt x="3512" y="4560"/>
                  </a:cubicBezTo>
                  <a:cubicBezTo>
                    <a:pt x="3652" y="4782"/>
                    <a:pt x="3858" y="4874"/>
                    <a:pt x="4063" y="4874"/>
                  </a:cubicBezTo>
                  <a:cubicBezTo>
                    <a:pt x="4532" y="4874"/>
                    <a:pt x="4998" y="4392"/>
                    <a:pt x="4674" y="3880"/>
                  </a:cubicBezTo>
                  <a:cubicBezTo>
                    <a:pt x="3791" y="2490"/>
                    <a:pt x="2723" y="1243"/>
                    <a:pt x="1469" y="171"/>
                  </a:cubicBezTo>
                  <a:cubicBezTo>
                    <a:pt x="1329" y="51"/>
                    <a:pt x="1175" y="0"/>
                    <a:pt x="10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6"/>
            <p:cNvSpPr/>
            <p:nvPr/>
          </p:nvSpPr>
          <p:spPr>
            <a:xfrm>
              <a:off x="4218150" y="2534600"/>
              <a:ext cx="115100" cy="207100"/>
            </a:xfrm>
            <a:custGeom>
              <a:rect b="b" l="l" r="r" t="t"/>
              <a:pathLst>
                <a:path extrusionOk="0" h="8284" w="4604">
                  <a:moveTo>
                    <a:pt x="905" y="1"/>
                  </a:moveTo>
                  <a:cubicBezTo>
                    <a:pt x="471" y="1"/>
                    <a:pt x="0" y="491"/>
                    <a:pt x="242" y="1029"/>
                  </a:cubicBezTo>
                  <a:cubicBezTo>
                    <a:pt x="1251" y="3275"/>
                    <a:pt x="2207" y="5543"/>
                    <a:pt x="3113" y="7834"/>
                  </a:cubicBezTo>
                  <a:cubicBezTo>
                    <a:pt x="3237" y="8148"/>
                    <a:pt x="3515" y="8284"/>
                    <a:pt x="3786" y="8284"/>
                  </a:cubicBezTo>
                  <a:cubicBezTo>
                    <a:pt x="4203" y="8284"/>
                    <a:pt x="4603" y="7964"/>
                    <a:pt x="4411" y="7476"/>
                  </a:cubicBezTo>
                  <a:cubicBezTo>
                    <a:pt x="3463" y="5076"/>
                    <a:pt x="2462" y="2702"/>
                    <a:pt x="1404" y="350"/>
                  </a:cubicBezTo>
                  <a:cubicBezTo>
                    <a:pt x="1293" y="103"/>
                    <a:pt x="1103" y="1"/>
                    <a:pt x="9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6"/>
            <p:cNvSpPr/>
            <p:nvPr/>
          </p:nvSpPr>
          <p:spPr>
            <a:xfrm>
              <a:off x="3789000" y="2258050"/>
              <a:ext cx="29425" cy="29425"/>
            </a:xfrm>
            <a:custGeom>
              <a:rect b="b" l="l" r="r" t="t"/>
              <a:pathLst>
                <a:path extrusionOk="0" h="1177" w="1177">
                  <a:moveTo>
                    <a:pt x="588" y="0"/>
                  </a:moveTo>
                  <a:cubicBezTo>
                    <a:pt x="263" y="0"/>
                    <a:pt x="1" y="263"/>
                    <a:pt x="1" y="589"/>
                  </a:cubicBezTo>
                  <a:cubicBezTo>
                    <a:pt x="1" y="914"/>
                    <a:pt x="263" y="1176"/>
                    <a:pt x="588" y="1176"/>
                  </a:cubicBezTo>
                  <a:cubicBezTo>
                    <a:pt x="914" y="1176"/>
                    <a:pt x="1177" y="914"/>
                    <a:pt x="1177" y="589"/>
                  </a:cubicBezTo>
                  <a:cubicBezTo>
                    <a:pt x="1177" y="263"/>
                    <a:pt x="914" y="0"/>
                    <a:pt x="588"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6"/>
            <p:cNvSpPr/>
            <p:nvPr/>
          </p:nvSpPr>
          <p:spPr>
            <a:xfrm>
              <a:off x="3885800" y="2272725"/>
              <a:ext cx="29425" cy="29450"/>
            </a:xfrm>
            <a:custGeom>
              <a:rect b="b" l="l" r="r" t="t"/>
              <a:pathLst>
                <a:path extrusionOk="0" h="1178" w="1177">
                  <a:moveTo>
                    <a:pt x="589" y="1"/>
                  </a:moveTo>
                  <a:cubicBezTo>
                    <a:pt x="264" y="1"/>
                    <a:pt x="0" y="264"/>
                    <a:pt x="0" y="589"/>
                  </a:cubicBezTo>
                  <a:cubicBezTo>
                    <a:pt x="0" y="914"/>
                    <a:pt x="264" y="1178"/>
                    <a:pt x="589" y="1178"/>
                  </a:cubicBezTo>
                  <a:cubicBezTo>
                    <a:pt x="914" y="1178"/>
                    <a:pt x="1176" y="914"/>
                    <a:pt x="1176" y="589"/>
                  </a:cubicBezTo>
                  <a:cubicBezTo>
                    <a:pt x="1176" y="264"/>
                    <a:pt x="914" y="1"/>
                    <a:pt x="589"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6"/>
            <p:cNvSpPr/>
            <p:nvPr/>
          </p:nvSpPr>
          <p:spPr>
            <a:xfrm>
              <a:off x="3983500" y="2302150"/>
              <a:ext cx="29425" cy="29475"/>
            </a:xfrm>
            <a:custGeom>
              <a:rect b="b" l="l" r="r" t="t"/>
              <a:pathLst>
                <a:path extrusionOk="0" h="1179" w="1177">
                  <a:moveTo>
                    <a:pt x="589" y="1"/>
                  </a:moveTo>
                  <a:cubicBezTo>
                    <a:pt x="264" y="1"/>
                    <a:pt x="0" y="265"/>
                    <a:pt x="0" y="590"/>
                  </a:cubicBezTo>
                  <a:cubicBezTo>
                    <a:pt x="0" y="913"/>
                    <a:pt x="264" y="1178"/>
                    <a:pt x="589" y="1178"/>
                  </a:cubicBezTo>
                  <a:cubicBezTo>
                    <a:pt x="913" y="1178"/>
                    <a:pt x="1176" y="913"/>
                    <a:pt x="1176" y="590"/>
                  </a:cubicBezTo>
                  <a:cubicBezTo>
                    <a:pt x="1176" y="265"/>
                    <a:pt x="913" y="1"/>
                    <a:pt x="589"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6"/>
            <p:cNvSpPr/>
            <p:nvPr/>
          </p:nvSpPr>
          <p:spPr>
            <a:xfrm>
              <a:off x="3633475" y="3120775"/>
              <a:ext cx="29475" cy="29475"/>
            </a:xfrm>
            <a:custGeom>
              <a:rect b="b" l="l" r="r" t="t"/>
              <a:pathLst>
                <a:path extrusionOk="0" h="1179" w="1179">
                  <a:moveTo>
                    <a:pt x="589" y="1"/>
                  </a:moveTo>
                  <a:cubicBezTo>
                    <a:pt x="265" y="1"/>
                    <a:pt x="1" y="265"/>
                    <a:pt x="1" y="589"/>
                  </a:cubicBezTo>
                  <a:cubicBezTo>
                    <a:pt x="1" y="914"/>
                    <a:pt x="265" y="1178"/>
                    <a:pt x="589" y="1178"/>
                  </a:cubicBezTo>
                  <a:cubicBezTo>
                    <a:pt x="914" y="1178"/>
                    <a:pt x="1178" y="914"/>
                    <a:pt x="1178" y="589"/>
                  </a:cubicBezTo>
                  <a:cubicBezTo>
                    <a:pt x="1178" y="265"/>
                    <a:pt x="914" y="1"/>
                    <a:pt x="589"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6"/>
            <p:cNvSpPr/>
            <p:nvPr/>
          </p:nvSpPr>
          <p:spPr>
            <a:xfrm>
              <a:off x="3705075" y="3070375"/>
              <a:ext cx="29425" cy="29450"/>
            </a:xfrm>
            <a:custGeom>
              <a:rect b="b" l="l" r="r" t="t"/>
              <a:pathLst>
                <a:path extrusionOk="0" h="1178" w="1177">
                  <a:moveTo>
                    <a:pt x="588" y="0"/>
                  </a:moveTo>
                  <a:cubicBezTo>
                    <a:pt x="264" y="0"/>
                    <a:pt x="1" y="264"/>
                    <a:pt x="1" y="589"/>
                  </a:cubicBezTo>
                  <a:cubicBezTo>
                    <a:pt x="1" y="913"/>
                    <a:pt x="264" y="1177"/>
                    <a:pt x="588" y="1177"/>
                  </a:cubicBezTo>
                  <a:cubicBezTo>
                    <a:pt x="913" y="1177"/>
                    <a:pt x="1177" y="913"/>
                    <a:pt x="1177" y="589"/>
                  </a:cubicBezTo>
                  <a:cubicBezTo>
                    <a:pt x="1177" y="264"/>
                    <a:pt x="914" y="0"/>
                    <a:pt x="588"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6"/>
            <p:cNvSpPr/>
            <p:nvPr/>
          </p:nvSpPr>
          <p:spPr>
            <a:xfrm>
              <a:off x="3621125" y="3494250"/>
              <a:ext cx="235325" cy="34775"/>
            </a:xfrm>
            <a:custGeom>
              <a:rect b="b" l="l" r="r" t="t"/>
              <a:pathLst>
                <a:path extrusionOk="0" h="1391" w="9413">
                  <a:moveTo>
                    <a:pt x="863" y="0"/>
                  </a:moveTo>
                  <a:cubicBezTo>
                    <a:pt x="1" y="0"/>
                    <a:pt x="1" y="1341"/>
                    <a:pt x="867" y="1346"/>
                  </a:cubicBezTo>
                  <a:cubicBezTo>
                    <a:pt x="3426" y="1361"/>
                    <a:pt x="5986" y="1377"/>
                    <a:pt x="8546" y="1391"/>
                  </a:cubicBezTo>
                  <a:cubicBezTo>
                    <a:pt x="8547" y="1391"/>
                    <a:pt x="8549" y="1391"/>
                    <a:pt x="8551" y="1391"/>
                  </a:cubicBezTo>
                  <a:cubicBezTo>
                    <a:pt x="9412" y="1391"/>
                    <a:pt x="9411" y="51"/>
                    <a:pt x="8546" y="45"/>
                  </a:cubicBezTo>
                  <a:cubicBezTo>
                    <a:pt x="5986" y="31"/>
                    <a:pt x="3426" y="15"/>
                    <a:pt x="867" y="0"/>
                  </a:cubicBezTo>
                  <a:cubicBezTo>
                    <a:pt x="866" y="0"/>
                    <a:pt x="864" y="0"/>
                    <a:pt x="8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6"/>
            <p:cNvSpPr/>
            <p:nvPr/>
          </p:nvSpPr>
          <p:spPr>
            <a:xfrm>
              <a:off x="3867725" y="3492350"/>
              <a:ext cx="103675" cy="33650"/>
            </a:xfrm>
            <a:custGeom>
              <a:rect b="b" l="l" r="r" t="t"/>
              <a:pathLst>
                <a:path extrusionOk="0" h="1346" w="4147">
                  <a:moveTo>
                    <a:pt x="868" y="0"/>
                  </a:moveTo>
                  <a:cubicBezTo>
                    <a:pt x="3" y="0"/>
                    <a:pt x="0" y="1346"/>
                    <a:pt x="868" y="1346"/>
                  </a:cubicBezTo>
                  <a:lnTo>
                    <a:pt x="3279" y="1346"/>
                  </a:lnTo>
                  <a:cubicBezTo>
                    <a:pt x="4144" y="1346"/>
                    <a:pt x="4147" y="0"/>
                    <a:pt x="32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6"/>
            <p:cNvSpPr/>
            <p:nvPr/>
          </p:nvSpPr>
          <p:spPr>
            <a:xfrm>
              <a:off x="4200600" y="2820550"/>
              <a:ext cx="36750" cy="52975"/>
            </a:xfrm>
            <a:custGeom>
              <a:rect b="b" l="l" r="r" t="t"/>
              <a:pathLst>
                <a:path extrusionOk="0" h="2119" w="1470">
                  <a:moveTo>
                    <a:pt x="735" y="1"/>
                  </a:moveTo>
                  <a:cubicBezTo>
                    <a:pt x="329" y="1"/>
                    <a:pt x="1" y="476"/>
                    <a:pt x="1" y="1060"/>
                  </a:cubicBezTo>
                  <a:cubicBezTo>
                    <a:pt x="1" y="1645"/>
                    <a:pt x="329" y="2118"/>
                    <a:pt x="735" y="2118"/>
                  </a:cubicBezTo>
                  <a:cubicBezTo>
                    <a:pt x="1141" y="2118"/>
                    <a:pt x="1469" y="1644"/>
                    <a:pt x="1469" y="1060"/>
                  </a:cubicBezTo>
                  <a:cubicBezTo>
                    <a:pt x="1469" y="476"/>
                    <a:pt x="1141" y="2"/>
                    <a:pt x="73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03" name="Google Shape;803;p16"/>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804" name="Google Shape;804;p16"/>
          <p:cNvGrpSpPr/>
          <p:nvPr/>
        </p:nvGrpSpPr>
        <p:grpSpPr>
          <a:xfrm>
            <a:off x="372025" y="321975"/>
            <a:ext cx="8400000" cy="4503300"/>
            <a:chOff x="372025" y="321975"/>
            <a:chExt cx="8400000" cy="4503300"/>
          </a:xfrm>
        </p:grpSpPr>
        <p:grpSp>
          <p:nvGrpSpPr>
            <p:cNvPr id="805" name="Google Shape;805;p16"/>
            <p:cNvGrpSpPr/>
            <p:nvPr/>
          </p:nvGrpSpPr>
          <p:grpSpPr>
            <a:xfrm>
              <a:off x="372025" y="321975"/>
              <a:ext cx="8400000" cy="4503300"/>
              <a:chOff x="372025" y="321975"/>
              <a:chExt cx="8400000" cy="4503300"/>
            </a:xfrm>
          </p:grpSpPr>
          <p:sp>
            <p:nvSpPr>
              <p:cNvPr id="806" name="Google Shape;806;p16"/>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7" name="Google Shape;807;p16"/>
              <p:cNvGrpSpPr/>
              <p:nvPr/>
            </p:nvGrpSpPr>
            <p:grpSpPr>
              <a:xfrm>
                <a:off x="372025" y="321975"/>
                <a:ext cx="8400000" cy="4499700"/>
                <a:chOff x="372025" y="321975"/>
                <a:chExt cx="8400000" cy="4499700"/>
              </a:xfrm>
            </p:grpSpPr>
            <p:sp>
              <p:nvSpPr>
                <p:cNvPr id="808" name="Google Shape;808;p16"/>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6"/>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6"/>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6"/>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6"/>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6"/>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14" name="Google Shape;814;p16"/>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cxnSp>
          <p:nvCxnSpPr>
            <p:cNvPr id="815" name="Google Shape;815;p16"/>
            <p:cNvCxnSpPr/>
            <p:nvPr/>
          </p:nvCxnSpPr>
          <p:spPr>
            <a:xfrm>
              <a:off x="372025" y="1104300"/>
              <a:ext cx="8400000" cy="0"/>
            </a:xfrm>
            <a:prstGeom prst="straightConnector1">
              <a:avLst/>
            </a:prstGeom>
            <a:noFill/>
            <a:ln cap="flat" cmpd="sng" w="9525">
              <a:solidFill>
                <a:schemeClr val="dk2"/>
              </a:solidFill>
              <a:prstDash val="solid"/>
              <a:round/>
              <a:headEnd len="med" w="med" type="none"/>
              <a:tailEnd len="med" w="med" type="none"/>
            </a:ln>
          </p:spPr>
        </p:cxnSp>
      </p:grpSp>
      <p:sp>
        <p:nvSpPr>
          <p:cNvPr id="816" name="Google Shape;816;p16"/>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17" name="Google Shape;817;p16"/>
          <p:cNvSpPr txBox="1"/>
          <p:nvPr>
            <p:ph idx="1" type="subTitle"/>
          </p:nvPr>
        </p:nvSpPr>
        <p:spPr>
          <a:xfrm>
            <a:off x="720150" y="3967049"/>
            <a:ext cx="7704000" cy="6348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ONE_COLUMN_TEXT_1">
    <p:spTree>
      <p:nvGrpSpPr>
        <p:cNvPr id="818" name="Shape 818"/>
        <p:cNvGrpSpPr/>
        <p:nvPr/>
      </p:nvGrpSpPr>
      <p:grpSpPr>
        <a:xfrm>
          <a:off x="0" y="0"/>
          <a:ext cx="0" cy="0"/>
          <a:chOff x="0" y="0"/>
          <a:chExt cx="0" cy="0"/>
        </a:xfrm>
      </p:grpSpPr>
      <p:pic>
        <p:nvPicPr>
          <p:cNvPr id="819" name="Google Shape;819;p17"/>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820" name="Google Shape;820;p17"/>
          <p:cNvGrpSpPr/>
          <p:nvPr/>
        </p:nvGrpSpPr>
        <p:grpSpPr>
          <a:xfrm>
            <a:off x="372025" y="321975"/>
            <a:ext cx="8400000" cy="4503300"/>
            <a:chOff x="372025" y="321975"/>
            <a:chExt cx="8400000" cy="4503300"/>
          </a:xfrm>
        </p:grpSpPr>
        <p:grpSp>
          <p:nvGrpSpPr>
            <p:cNvPr id="821" name="Google Shape;821;p17"/>
            <p:cNvGrpSpPr/>
            <p:nvPr/>
          </p:nvGrpSpPr>
          <p:grpSpPr>
            <a:xfrm>
              <a:off x="372025" y="321975"/>
              <a:ext cx="8400000" cy="4503300"/>
              <a:chOff x="372025" y="321975"/>
              <a:chExt cx="8400000" cy="4503300"/>
            </a:xfrm>
          </p:grpSpPr>
          <p:sp>
            <p:nvSpPr>
              <p:cNvPr id="822" name="Google Shape;822;p17"/>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3" name="Google Shape;823;p17"/>
              <p:cNvGrpSpPr/>
              <p:nvPr/>
            </p:nvGrpSpPr>
            <p:grpSpPr>
              <a:xfrm>
                <a:off x="372025" y="321975"/>
                <a:ext cx="8400000" cy="4499700"/>
                <a:chOff x="372025" y="321975"/>
                <a:chExt cx="8400000" cy="4499700"/>
              </a:xfrm>
            </p:grpSpPr>
            <p:sp>
              <p:nvSpPr>
                <p:cNvPr id="824" name="Google Shape;824;p17"/>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7"/>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7"/>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7"/>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7"/>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7"/>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0" name="Google Shape;830;p17"/>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cxnSp>
          <p:nvCxnSpPr>
            <p:cNvPr id="831" name="Google Shape;831;p17"/>
            <p:cNvCxnSpPr/>
            <p:nvPr/>
          </p:nvCxnSpPr>
          <p:spPr>
            <a:xfrm>
              <a:off x="372025" y="1104300"/>
              <a:ext cx="8400000" cy="0"/>
            </a:xfrm>
            <a:prstGeom prst="straightConnector1">
              <a:avLst/>
            </a:prstGeom>
            <a:noFill/>
            <a:ln cap="flat" cmpd="sng" w="9525">
              <a:solidFill>
                <a:schemeClr val="dk2"/>
              </a:solidFill>
              <a:prstDash val="solid"/>
              <a:round/>
              <a:headEnd len="med" w="med" type="none"/>
              <a:tailEnd len="med" w="med" type="none"/>
            </a:ln>
          </p:spPr>
        </p:cxnSp>
      </p:grpSp>
      <p:sp>
        <p:nvSpPr>
          <p:cNvPr id="832" name="Google Shape;832;p17"/>
          <p:cNvSpPr txBox="1"/>
          <p:nvPr>
            <p:ph idx="1" type="subTitle"/>
          </p:nvPr>
        </p:nvSpPr>
        <p:spPr>
          <a:xfrm>
            <a:off x="1272075" y="2229875"/>
            <a:ext cx="3201000" cy="1717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
        <p:nvSpPr>
          <p:cNvPr id="833" name="Google Shape;833;p17"/>
          <p:cNvSpPr txBox="1"/>
          <p:nvPr>
            <p:ph idx="2" type="subTitle"/>
          </p:nvPr>
        </p:nvSpPr>
        <p:spPr>
          <a:xfrm>
            <a:off x="4964325" y="2654613"/>
            <a:ext cx="2907600" cy="8637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34" name="Google Shape;834;p17"/>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835" name="Shape 835"/>
        <p:cNvGrpSpPr/>
        <p:nvPr/>
      </p:nvGrpSpPr>
      <p:grpSpPr>
        <a:xfrm>
          <a:off x="0" y="0"/>
          <a:ext cx="0" cy="0"/>
          <a:chOff x="0" y="0"/>
          <a:chExt cx="0" cy="0"/>
        </a:xfrm>
      </p:grpSpPr>
      <p:grpSp>
        <p:nvGrpSpPr>
          <p:cNvPr id="836" name="Google Shape;836;p18"/>
          <p:cNvGrpSpPr/>
          <p:nvPr/>
        </p:nvGrpSpPr>
        <p:grpSpPr>
          <a:xfrm>
            <a:off x="818830" y="3790733"/>
            <a:ext cx="757775" cy="901643"/>
            <a:chOff x="1081548" y="3586708"/>
            <a:chExt cx="975133" cy="1160266"/>
          </a:xfrm>
        </p:grpSpPr>
        <p:sp>
          <p:nvSpPr>
            <p:cNvPr id="837" name="Google Shape;837;p18"/>
            <p:cNvSpPr/>
            <p:nvPr/>
          </p:nvSpPr>
          <p:spPr>
            <a:xfrm rot="448199">
              <a:off x="1199243" y="4572582"/>
              <a:ext cx="415099" cy="148037"/>
            </a:xfrm>
            <a:custGeom>
              <a:rect b="b" l="l" r="r" t="t"/>
              <a:pathLst>
                <a:path extrusionOk="0" h="6700" w="18787">
                  <a:moveTo>
                    <a:pt x="9393" y="0"/>
                  </a:moveTo>
                  <a:cubicBezTo>
                    <a:pt x="5040" y="0"/>
                    <a:pt x="1342" y="2801"/>
                    <a:pt x="0" y="6699"/>
                  </a:cubicBezTo>
                  <a:lnTo>
                    <a:pt x="18786" y="6699"/>
                  </a:lnTo>
                  <a:cubicBezTo>
                    <a:pt x="17443" y="2803"/>
                    <a:pt x="13748" y="0"/>
                    <a:pt x="93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8"/>
            <p:cNvSpPr/>
            <p:nvPr/>
          </p:nvSpPr>
          <p:spPr>
            <a:xfrm rot="448199">
              <a:off x="1455355" y="4141939"/>
              <a:ext cx="63236" cy="528844"/>
            </a:xfrm>
            <a:custGeom>
              <a:rect b="b" l="l" r="r" t="t"/>
              <a:pathLst>
                <a:path extrusionOk="0" h="23935" w="2862">
                  <a:moveTo>
                    <a:pt x="1431" y="0"/>
                  </a:moveTo>
                  <a:cubicBezTo>
                    <a:pt x="644" y="0"/>
                    <a:pt x="0" y="644"/>
                    <a:pt x="0" y="1431"/>
                  </a:cubicBezTo>
                  <a:lnTo>
                    <a:pt x="0" y="22504"/>
                  </a:lnTo>
                  <a:cubicBezTo>
                    <a:pt x="0" y="23291"/>
                    <a:pt x="644" y="23934"/>
                    <a:pt x="1431" y="23934"/>
                  </a:cubicBezTo>
                  <a:cubicBezTo>
                    <a:pt x="2216" y="23934"/>
                    <a:pt x="2860" y="23291"/>
                    <a:pt x="2861" y="22504"/>
                  </a:cubicBezTo>
                  <a:lnTo>
                    <a:pt x="2861" y="1431"/>
                  </a:lnTo>
                  <a:cubicBezTo>
                    <a:pt x="2861" y="644"/>
                    <a:pt x="2217" y="0"/>
                    <a:pt x="14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8"/>
            <p:cNvSpPr/>
            <p:nvPr/>
          </p:nvSpPr>
          <p:spPr>
            <a:xfrm rot="448199">
              <a:off x="1381310" y="3758307"/>
              <a:ext cx="437393" cy="437371"/>
            </a:xfrm>
            <a:custGeom>
              <a:rect b="b" l="l" r="r" t="t"/>
              <a:pathLst>
                <a:path extrusionOk="0" h="19795" w="19796">
                  <a:moveTo>
                    <a:pt x="9898" y="0"/>
                  </a:moveTo>
                  <a:cubicBezTo>
                    <a:pt x="7273" y="0"/>
                    <a:pt x="4755" y="1042"/>
                    <a:pt x="2900" y="2899"/>
                  </a:cubicBezTo>
                  <a:cubicBezTo>
                    <a:pt x="1043" y="4754"/>
                    <a:pt x="0" y="7272"/>
                    <a:pt x="0" y="9897"/>
                  </a:cubicBezTo>
                  <a:cubicBezTo>
                    <a:pt x="0" y="12522"/>
                    <a:pt x="1043" y="15039"/>
                    <a:pt x="2900" y="16896"/>
                  </a:cubicBezTo>
                  <a:cubicBezTo>
                    <a:pt x="4755" y="18752"/>
                    <a:pt x="7273" y="19794"/>
                    <a:pt x="9898" y="19794"/>
                  </a:cubicBezTo>
                  <a:cubicBezTo>
                    <a:pt x="12523" y="19794"/>
                    <a:pt x="15041" y="18752"/>
                    <a:pt x="16898" y="16896"/>
                  </a:cubicBezTo>
                  <a:cubicBezTo>
                    <a:pt x="18753" y="15039"/>
                    <a:pt x="19796" y="12522"/>
                    <a:pt x="19796" y="9897"/>
                  </a:cubicBezTo>
                  <a:cubicBezTo>
                    <a:pt x="19796" y="7272"/>
                    <a:pt x="18753" y="4754"/>
                    <a:pt x="16898" y="2899"/>
                  </a:cubicBezTo>
                  <a:cubicBezTo>
                    <a:pt x="15041" y="1042"/>
                    <a:pt x="12523" y="0"/>
                    <a:pt x="98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8"/>
            <p:cNvSpPr/>
            <p:nvPr/>
          </p:nvSpPr>
          <p:spPr>
            <a:xfrm rot="448199">
              <a:off x="1101491" y="3700859"/>
              <a:ext cx="732892" cy="354647"/>
            </a:xfrm>
            <a:custGeom>
              <a:rect b="b" l="l" r="r" t="t"/>
              <a:pathLst>
                <a:path extrusionOk="0" h="16051" w="33170">
                  <a:moveTo>
                    <a:pt x="8025" y="0"/>
                  </a:moveTo>
                  <a:cubicBezTo>
                    <a:pt x="3609" y="0"/>
                    <a:pt x="0" y="3612"/>
                    <a:pt x="0" y="8025"/>
                  </a:cubicBezTo>
                  <a:cubicBezTo>
                    <a:pt x="0" y="12440"/>
                    <a:pt x="3612" y="16051"/>
                    <a:pt x="8025" y="16051"/>
                  </a:cubicBezTo>
                  <a:lnTo>
                    <a:pt x="25144" y="16051"/>
                  </a:lnTo>
                  <a:cubicBezTo>
                    <a:pt x="29558" y="16051"/>
                    <a:pt x="33168" y="12440"/>
                    <a:pt x="33170" y="8025"/>
                  </a:cubicBezTo>
                  <a:cubicBezTo>
                    <a:pt x="33170" y="3611"/>
                    <a:pt x="29558" y="0"/>
                    <a:pt x="251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8"/>
            <p:cNvSpPr/>
            <p:nvPr/>
          </p:nvSpPr>
          <p:spPr>
            <a:xfrm rot="448199">
              <a:off x="1637174" y="3633965"/>
              <a:ext cx="359839" cy="941402"/>
            </a:xfrm>
            <a:custGeom>
              <a:rect b="b" l="l" r="r" t="t"/>
              <a:pathLst>
                <a:path extrusionOk="0" h="42607" w="16286">
                  <a:moveTo>
                    <a:pt x="5123" y="1"/>
                  </a:moveTo>
                  <a:cubicBezTo>
                    <a:pt x="3640" y="1"/>
                    <a:pt x="2314" y="734"/>
                    <a:pt x="1532" y="2714"/>
                  </a:cubicBezTo>
                  <a:cubicBezTo>
                    <a:pt x="533" y="5248"/>
                    <a:pt x="937" y="7974"/>
                    <a:pt x="1963" y="10433"/>
                  </a:cubicBezTo>
                  <a:cubicBezTo>
                    <a:pt x="2595" y="11944"/>
                    <a:pt x="3540" y="13347"/>
                    <a:pt x="4099" y="14884"/>
                  </a:cubicBezTo>
                  <a:cubicBezTo>
                    <a:pt x="4634" y="16347"/>
                    <a:pt x="4694" y="18011"/>
                    <a:pt x="4617" y="19549"/>
                  </a:cubicBezTo>
                  <a:cubicBezTo>
                    <a:pt x="4421" y="23536"/>
                    <a:pt x="1698" y="26787"/>
                    <a:pt x="943" y="30634"/>
                  </a:cubicBezTo>
                  <a:cubicBezTo>
                    <a:pt x="0" y="35417"/>
                    <a:pt x="667" y="41118"/>
                    <a:pt x="6283" y="42427"/>
                  </a:cubicBezTo>
                  <a:cubicBezTo>
                    <a:pt x="6807" y="42549"/>
                    <a:pt x="7317" y="42607"/>
                    <a:pt x="7811" y="42607"/>
                  </a:cubicBezTo>
                  <a:cubicBezTo>
                    <a:pt x="11663" y="42607"/>
                    <a:pt x="14500" y="39100"/>
                    <a:pt x="14500" y="35234"/>
                  </a:cubicBezTo>
                  <a:lnTo>
                    <a:pt x="14500" y="21554"/>
                  </a:lnTo>
                  <a:cubicBezTo>
                    <a:pt x="15637" y="19403"/>
                    <a:pt x="16285" y="16955"/>
                    <a:pt x="16285" y="14353"/>
                  </a:cubicBezTo>
                  <a:cubicBezTo>
                    <a:pt x="16285" y="9987"/>
                    <a:pt x="14391" y="5760"/>
                    <a:pt x="11136" y="2847"/>
                  </a:cubicBezTo>
                  <a:cubicBezTo>
                    <a:pt x="9514" y="1398"/>
                    <a:pt x="7169" y="1"/>
                    <a:pt x="51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8"/>
            <p:cNvSpPr/>
            <p:nvPr/>
          </p:nvSpPr>
          <p:spPr>
            <a:xfrm rot="448199">
              <a:off x="1091629" y="3870125"/>
              <a:ext cx="269780" cy="95870"/>
            </a:xfrm>
            <a:custGeom>
              <a:rect b="b" l="l" r="r" t="t"/>
              <a:pathLst>
                <a:path extrusionOk="0" h="4339" w="12210">
                  <a:moveTo>
                    <a:pt x="208" y="1"/>
                  </a:moveTo>
                  <a:cubicBezTo>
                    <a:pt x="93" y="1"/>
                    <a:pt x="0" y="92"/>
                    <a:pt x="0" y="208"/>
                  </a:cubicBezTo>
                  <a:cubicBezTo>
                    <a:pt x="0" y="323"/>
                    <a:pt x="93" y="414"/>
                    <a:pt x="208" y="414"/>
                  </a:cubicBezTo>
                  <a:lnTo>
                    <a:pt x="7089" y="414"/>
                  </a:lnTo>
                  <a:lnTo>
                    <a:pt x="11847" y="4292"/>
                  </a:lnTo>
                  <a:cubicBezTo>
                    <a:pt x="11885" y="4324"/>
                    <a:pt x="11931" y="4338"/>
                    <a:pt x="11978" y="4338"/>
                  </a:cubicBezTo>
                  <a:cubicBezTo>
                    <a:pt x="12038" y="4338"/>
                    <a:pt x="12097" y="4314"/>
                    <a:pt x="12138" y="4261"/>
                  </a:cubicBezTo>
                  <a:cubicBezTo>
                    <a:pt x="12210" y="4172"/>
                    <a:pt x="12197" y="4042"/>
                    <a:pt x="12108" y="3970"/>
                  </a:cubicBezTo>
                  <a:lnTo>
                    <a:pt x="7292" y="47"/>
                  </a:lnTo>
                  <a:cubicBezTo>
                    <a:pt x="7255" y="16"/>
                    <a:pt x="7210" y="1"/>
                    <a:pt x="71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8"/>
            <p:cNvSpPr/>
            <p:nvPr/>
          </p:nvSpPr>
          <p:spPr>
            <a:xfrm rot="448199">
              <a:off x="1330623" y="3968076"/>
              <a:ext cx="37473" cy="37473"/>
            </a:xfrm>
            <a:custGeom>
              <a:rect b="b" l="l" r="r" t="t"/>
              <a:pathLst>
                <a:path extrusionOk="0" h="1696" w="1696">
                  <a:moveTo>
                    <a:pt x="848" y="0"/>
                  </a:moveTo>
                  <a:cubicBezTo>
                    <a:pt x="382" y="0"/>
                    <a:pt x="0" y="381"/>
                    <a:pt x="0" y="847"/>
                  </a:cubicBezTo>
                  <a:cubicBezTo>
                    <a:pt x="0" y="1314"/>
                    <a:pt x="382" y="1695"/>
                    <a:pt x="848" y="1695"/>
                  </a:cubicBezTo>
                  <a:cubicBezTo>
                    <a:pt x="1315" y="1695"/>
                    <a:pt x="1695" y="1314"/>
                    <a:pt x="1695" y="847"/>
                  </a:cubicBezTo>
                  <a:cubicBezTo>
                    <a:pt x="1695" y="381"/>
                    <a:pt x="1315" y="0"/>
                    <a:pt x="8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8"/>
            <p:cNvSpPr/>
            <p:nvPr/>
          </p:nvSpPr>
          <p:spPr>
            <a:xfrm rot="448199">
              <a:off x="1121684" y="3771313"/>
              <a:ext cx="243730" cy="166795"/>
            </a:xfrm>
            <a:custGeom>
              <a:rect b="b" l="l" r="r" t="t"/>
              <a:pathLst>
                <a:path extrusionOk="0" h="7549" w="11031">
                  <a:moveTo>
                    <a:pt x="10820" y="1"/>
                  </a:moveTo>
                  <a:cubicBezTo>
                    <a:pt x="10713" y="1"/>
                    <a:pt x="10618" y="85"/>
                    <a:pt x="10612" y="197"/>
                  </a:cubicBezTo>
                  <a:lnTo>
                    <a:pt x="10439" y="3999"/>
                  </a:lnTo>
                  <a:lnTo>
                    <a:pt x="4083" y="7134"/>
                  </a:lnTo>
                  <a:lnTo>
                    <a:pt x="208" y="7134"/>
                  </a:lnTo>
                  <a:cubicBezTo>
                    <a:pt x="94" y="7134"/>
                    <a:pt x="1" y="7227"/>
                    <a:pt x="1" y="7341"/>
                  </a:cubicBezTo>
                  <a:cubicBezTo>
                    <a:pt x="1" y="7456"/>
                    <a:pt x="94" y="7549"/>
                    <a:pt x="208" y="7549"/>
                  </a:cubicBezTo>
                  <a:lnTo>
                    <a:pt x="4132" y="7549"/>
                  </a:lnTo>
                  <a:cubicBezTo>
                    <a:pt x="4162" y="7549"/>
                    <a:pt x="4195" y="7541"/>
                    <a:pt x="4224" y="7527"/>
                  </a:cubicBezTo>
                  <a:lnTo>
                    <a:pt x="10732" y="4317"/>
                  </a:lnTo>
                  <a:cubicBezTo>
                    <a:pt x="10798" y="4284"/>
                    <a:pt x="10843" y="4215"/>
                    <a:pt x="10847" y="4141"/>
                  </a:cubicBezTo>
                  <a:lnTo>
                    <a:pt x="11026" y="217"/>
                  </a:lnTo>
                  <a:cubicBezTo>
                    <a:pt x="11030" y="103"/>
                    <a:pt x="10943" y="7"/>
                    <a:pt x="10828" y="1"/>
                  </a:cubicBezTo>
                  <a:cubicBezTo>
                    <a:pt x="10826" y="1"/>
                    <a:pt x="10823" y="1"/>
                    <a:pt x="108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8"/>
            <p:cNvSpPr/>
            <p:nvPr/>
          </p:nvSpPr>
          <p:spPr>
            <a:xfrm rot="448199">
              <a:off x="1348743" y="3773242"/>
              <a:ext cx="29563" cy="29563"/>
            </a:xfrm>
            <a:custGeom>
              <a:rect b="b" l="l" r="r" t="t"/>
              <a:pathLst>
                <a:path extrusionOk="0" h="1338" w="1338">
                  <a:moveTo>
                    <a:pt x="668" y="0"/>
                  </a:moveTo>
                  <a:cubicBezTo>
                    <a:pt x="301" y="0"/>
                    <a:pt x="0" y="301"/>
                    <a:pt x="0" y="668"/>
                  </a:cubicBezTo>
                  <a:cubicBezTo>
                    <a:pt x="0" y="1038"/>
                    <a:pt x="301" y="1338"/>
                    <a:pt x="668" y="1338"/>
                  </a:cubicBezTo>
                  <a:cubicBezTo>
                    <a:pt x="1035" y="1338"/>
                    <a:pt x="1338" y="1036"/>
                    <a:pt x="1338" y="668"/>
                  </a:cubicBezTo>
                  <a:cubicBezTo>
                    <a:pt x="1338" y="301"/>
                    <a:pt x="1038" y="0"/>
                    <a:pt x="6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8"/>
            <p:cNvSpPr/>
            <p:nvPr/>
          </p:nvSpPr>
          <p:spPr>
            <a:xfrm rot="448199">
              <a:off x="1141995" y="3755918"/>
              <a:ext cx="451158" cy="184471"/>
            </a:xfrm>
            <a:custGeom>
              <a:rect b="b" l="l" r="r" t="t"/>
              <a:pathLst>
                <a:path extrusionOk="0" h="8349" w="20419">
                  <a:moveTo>
                    <a:pt x="0" y="0"/>
                  </a:moveTo>
                  <a:lnTo>
                    <a:pt x="0" y="414"/>
                  </a:lnTo>
                  <a:lnTo>
                    <a:pt x="3923" y="414"/>
                  </a:lnTo>
                  <a:lnTo>
                    <a:pt x="11323" y="8259"/>
                  </a:lnTo>
                  <a:lnTo>
                    <a:pt x="20415" y="8349"/>
                  </a:lnTo>
                  <a:lnTo>
                    <a:pt x="20418" y="7935"/>
                  </a:lnTo>
                  <a:lnTo>
                    <a:pt x="11503" y="7847"/>
                  </a:lnTo>
                  <a:lnTo>
                    <a:pt x="41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8"/>
            <p:cNvSpPr/>
            <p:nvPr/>
          </p:nvSpPr>
          <p:spPr>
            <a:xfrm rot="448199">
              <a:off x="1556068" y="3947692"/>
              <a:ext cx="33562" cy="33518"/>
            </a:xfrm>
            <a:custGeom>
              <a:rect b="b" l="l" r="r" t="t"/>
              <a:pathLst>
                <a:path extrusionOk="0" h="1517" w="1519">
                  <a:moveTo>
                    <a:pt x="760" y="1"/>
                  </a:moveTo>
                  <a:cubicBezTo>
                    <a:pt x="341" y="1"/>
                    <a:pt x="1" y="340"/>
                    <a:pt x="1" y="759"/>
                  </a:cubicBezTo>
                  <a:cubicBezTo>
                    <a:pt x="1" y="1178"/>
                    <a:pt x="341" y="1517"/>
                    <a:pt x="760" y="1517"/>
                  </a:cubicBezTo>
                  <a:cubicBezTo>
                    <a:pt x="1178" y="1517"/>
                    <a:pt x="1518" y="1178"/>
                    <a:pt x="1518" y="759"/>
                  </a:cubicBezTo>
                  <a:cubicBezTo>
                    <a:pt x="1518" y="340"/>
                    <a:pt x="1178" y="1"/>
                    <a:pt x="7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8"/>
            <p:cNvSpPr/>
            <p:nvPr/>
          </p:nvSpPr>
          <p:spPr>
            <a:xfrm rot="448199">
              <a:off x="1117365" y="3708388"/>
              <a:ext cx="103095" cy="116861"/>
            </a:xfrm>
            <a:custGeom>
              <a:rect b="b" l="l" r="r" t="t"/>
              <a:pathLst>
                <a:path extrusionOk="0" h="5289" w="4666">
                  <a:moveTo>
                    <a:pt x="4251" y="0"/>
                  </a:moveTo>
                  <a:lnTo>
                    <a:pt x="4251" y="4874"/>
                  </a:lnTo>
                  <a:lnTo>
                    <a:pt x="1" y="4874"/>
                  </a:lnTo>
                  <a:lnTo>
                    <a:pt x="1" y="5289"/>
                  </a:lnTo>
                  <a:lnTo>
                    <a:pt x="4666" y="5289"/>
                  </a:lnTo>
                  <a:lnTo>
                    <a:pt x="46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8"/>
            <p:cNvSpPr/>
            <p:nvPr/>
          </p:nvSpPr>
          <p:spPr>
            <a:xfrm rot="448199">
              <a:off x="1210047" y="3695309"/>
              <a:ext cx="27597" cy="27575"/>
            </a:xfrm>
            <a:custGeom>
              <a:rect b="b" l="l" r="r" t="t"/>
              <a:pathLst>
                <a:path extrusionOk="0" h="1248" w="1249">
                  <a:moveTo>
                    <a:pt x="624" y="0"/>
                  </a:moveTo>
                  <a:cubicBezTo>
                    <a:pt x="280" y="0"/>
                    <a:pt x="1" y="279"/>
                    <a:pt x="1" y="624"/>
                  </a:cubicBezTo>
                  <a:cubicBezTo>
                    <a:pt x="1" y="969"/>
                    <a:pt x="280" y="1248"/>
                    <a:pt x="624" y="1248"/>
                  </a:cubicBezTo>
                  <a:cubicBezTo>
                    <a:pt x="969" y="1248"/>
                    <a:pt x="1248" y="969"/>
                    <a:pt x="1248" y="624"/>
                  </a:cubicBezTo>
                  <a:cubicBezTo>
                    <a:pt x="1248" y="279"/>
                    <a:pt x="969" y="0"/>
                    <a:pt x="6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8"/>
            <p:cNvSpPr/>
            <p:nvPr/>
          </p:nvSpPr>
          <p:spPr>
            <a:xfrm rot="448199">
              <a:off x="1456382" y="3745409"/>
              <a:ext cx="72229" cy="254137"/>
            </a:xfrm>
            <a:custGeom>
              <a:rect b="b" l="l" r="r" t="t"/>
              <a:pathLst>
                <a:path extrusionOk="0" h="11502" w="3269">
                  <a:moveTo>
                    <a:pt x="2854" y="0"/>
                  </a:moveTo>
                  <a:lnTo>
                    <a:pt x="2854" y="2940"/>
                  </a:lnTo>
                  <a:lnTo>
                    <a:pt x="0" y="5526"/>
                  </a:lnTo>
                  <a:lnTo>
                    <a:pt x="0" y="11501"/>
                  </a:lnTo>
                  <a:lnTo>
                    <a:pt x="415" y="11501"/>
                  </a:lnTo>
                  <a:lnTo>
                    <a:pt x="415" y="5709"/>
                  </a:lnTo>
                  <a:lnTo>
                    <a:pt x="3269" y="3124"/>
                  </a:lnTo>
                  <a:lnTo>
                    <a:pt x="326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8"/>
            <p:cNvSpPr/>
            <p:nvPr/>
          </p:nvSpPr>
          <p:spPr>
            <a:xfrm rot="448199">
              <a:off x="1430645" y="3980801"/>
              <a:ext cx="31574" cy="31530"/>
            </a:xfrm>
            <a:custGeom>
              <a:rect b="b" l="l" r="r" t="t"/>
              <a:pathLst>
                <a:path extrusionOk="0" h="1427" w="1429">
                  <a:moveTo>
                    <a:pt x="715" y="1"/>
                  </a:moveTo>
                  <a:cubicBezTo>
                    <a:pt x="321" y="1"/>
                    <a:pt x="1" y="321"/>
                    <a:pt x="1" y="715"/>
                  </a:cubicBezTo>
                  <a:cubicBezTo>
                    <a:pt x="1" y="1108"/>
                    <a:pt x="321" y="1427"/>
                    <a:pt x="715" y="1427"/>
                  </a:cubicBezTo>
                  <a:cubicBezTo>
                    <a:pt x="1108" y="1427"/>
                    <a:pt x="1428" y="1108"/>
                    <a:pt x="1428" y="715"/>
                  </a:cubicBezTo>
                  <a:cubicBezTo>
                    <a:pt x="1428" y="321"/>
                    <a:pt x="1108" y="1"/>
                    <a:pt x="71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8"/>
            <p:cNvSpPr/>
            <p:nvPr/>
          </p:nvSpPr>
          <p:spPr>
            <a:xfrm rot="448199">
              <a:off x="1407896" y="3696379"/>
              <a:ext cx="163547" cy="188471"/>
            </a:xfrm>
            <a:custGeom>
              <a:rect b="b" l="l" r="r" t="t"/>
              <a:pathLst>
                <a:path extrusionOk="0" h="8530" w="7402">
                  <a:moveTo>
                    <a:pt x="305" y="1"/>
                  </a:moveTo>
                  <a:cubicBezTo>
                    <a:pt x="205" y="5"/>
                    <a:pt x="96" y="88"/>
                    <a:pt x="92" y="203"/>
                  </a:cubicBezTo>
                  <a:lnTo>
                    <a:pt x="3" y="3590"/>
                  </a:lnTo>
                  <a:cubicBezTo>
                    <a:pt x="0" y="3662"/>
                    <a:pt x="34" y="3729"/>
                    <a:pt x="93" y="3768"/>
                  </a:cubicBezTo>
                  <a:lnTo>
                    <a:pt x="7048" y="8494"/>
                  </a:lnTo>
                  <a:cubicBezTo>
                    <a:pt x="7084" y="8520"/>
                    <a:pt x="7124" y="8530"/>
                    <a:pt x="7164" y="8530"/>
                  </a:cubicBezTo>
                  <a:cubicBezTo>
                    <a:pt x="7230" y="8530"/>
                    <a:pt x="7294" y="8498"/>
                    <a:pt x="7337" y="8438"/>
                  </a:cubicBezTo>
                  <a:cubicBezTo>
                    <a:pt x="7402" y="8344"/>
                    <a:pt x="7377" y="8215"/>
                    <a:pt x="7281" y="8151"/>
                  </a:cubicBezTo>
                  <a:lnTo>
                    <a:pt x="421" y="3489"/>
                  </a:lnTo>
                  <a:lnTo>
                    <a:pt x="506" y="213"/>
                  </a:lnTo>
                  <a:cubicBezTo>
                    <a:pt x="508" y="98"/>
                    <a:pt x="419" y="4"/>
                    <a:pt x="3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8"/>
            <p:cNvSpPr/>
            <p:nvPr/>
          </p:nvSpPr>
          <p:spPr>
            <a:xfrm rot="448199">
              <a:off x="1541589" y="3876264"/>
              <a:ext cx="33518" cy="33518"/>
            </a:xfrm>
            <a:custGeom>
              <a:rect b="b" l="l" r="r" t="t"/>
              <a:pathLst>
                <a:path extrusionOk="0" h="1517" w="1517">
                  <a:moveTo>
                    <a:pt x="759" y="1"/>
                  </a:moveTo>
                  <a:cubicBezTo>
                    <a:pt x="340" y="1"/>
                    <a:pt x="1" y="340"/>
                    <a:pt x="1" y="759"/>
                  </a:cubicBezTo>
                  <a:cubicBezTo>
                    <a:pt x="1" y="1176"/>
                    <a:pt x="340" y="1517"/>
                    <a:pt x="759" y="1517"/>
                  </a:cubicBezTo>
                  <a:cubicBezTo>
                    <a:pt x="1177" y="1517"/>
                    <a:pt x="1517" y="1176"/>
                    <a:pt x="1517" y="759"/>
                  </a:cubicBezTo>
                  <a:cubicBezTo>
                    <a:pt x="1517" y="340"/>
                    <a:pt x="1177" y="1"/>
                    <a:pt x="7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8"/>
            <p:cNvSpPr/>
            <p:nvPr/>
          </p:nvSpPr>
          <p:spPr>
            <a:xfrm rot="448199">
              <a:off x="1306695" y="3694565"/>
              <a:ext cx="185841" cy="40058"/>
            </a:xfrm>
            <a:custGeom>
              <a:rect b="b" l="l" r="r" t="t"/>
              <a:pathLst>
                <a:path extrusionOk="0" h="1813" w="8411">
                  <a:moveTo>
                    <a:pt x="0" y="0"/>
                  </a:moveTo>
                  <a:lnTo>
                    <a:pt x="0" y="1813"/>
                  </a:lnTo>
                  <a:lnTo>
                    <a:pt x="8411" y="1813"/>
                  </a:lnTo>
                  <a:lnTo>
                    <a:pt x="8411" y="1397"/>
                  </a:lnTo>
                  <a:lnTo>
                    <a:pt x="415" y="1397"/>
                  </a:lnTo>
                  <a:lnTo>
                    <a:pt x="41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8"/>
            <p:cNvSpPr/>
            <p:nvPr/>
          </p:nvSpPr>
          <p:spPr>
            <a:xfrm rot="448199">
              <a:off x="1471933" y="3729510"/>
              <a:ext cx="25630" cy="25630"/>
            </a:xfrm>
            <a:custGeom>
              <a:rect b="b" l="l" r="r" t="t"/>
              <a:pathLst>
                <a:path extrusionOk="0" h="1160" w="1160">
                  <a:moveTo>
                    <a:pt x="580" y="0"/>
                  </a:moveTo>
                  <a:cubicBezTo>
                    <a:pt x="259" y="0"/>
                    <a:pt x="0" y="259"/>
                    <a:pt x="0" y="580"/>
                  </a:cubicBezTo>
                  <a:cubicBezTo>
                    <a:pt x="0" y="900"/>
                    <a:pt x="259" y="1159"/>
                    <a:pt x="580" y="1159"/>
                  </a:cubicBezTo>
                  <a:cubicBezTo>
                    <a:pt x="900" y="1159"/>
                    <a:pt x="1159" y="900"/>
                    <a:pt x="1159" y="580"/>
                  </a:cubicBezTo>
                  <a:cubicBezTo>
                    <a:pt x="1159" y="259"/>
                    <a:pt x="900" y="0"/>
                    <a:pt x="5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8"/>
            <p:cNvSpPr/>
            <p:nvPr/>
          </p:nvSpPr>
          <p:spPr>
            <a:xfrm rot="448199">
              <a:off x="1186301" y="4113114"/>
              <a:ext cx="141121" cy="83342"/>
            </a:xfrm>
            <a:custGeom>
              <a:rect b="b" l="l" r="r" t="t"/>
              <a:pathLst>
                <a:path extrusionOk="0" h="3772" w="6387">
                  <a:moveTo>
                    <a:pt x="6087" y="2981"/>
                  </a:moveTo>
                  <a:cubicBezTo>
                    <a:pt x="6091" y="2982"/>
                    <a:pt x="6095" y="2984"/>
                    <a:pt x="6095" y="2987"/>
                  </a:cubicBezTo>
                  <a:cubicBezTo>
                    <a:pt x="6092" y="2985"/>
                    <a:pt x="6089" y="2983"/>
                    <a:pt x="6087" y="2981"/>
                  </a:cubicBezTo>
                  <a:close/>
                  <a:moveTo>
                    <a:pt x="870" y="3159"/>
                  </a:moveTo>
                  <a:lnTo>
                    <a:pt x="870" y="3159"/>
                  </a:lnTo>
                  <a:cubicBezTo>
                    <a:pt x="870" y="3159"/>
                    <a:pt x="870" y="3159"/>
                    <a:pt x="870" y="3159"/>
                  </a:cubicBezTo>
                  <a:lnTo>
                    <a:pt x="870" y="3159"/>
                  </a:lnTo>
                  <a:close/>
                  <a:moveTo>
                    <a:pt x="3027" y="1"/>
                  </a:moveTo>
                  <a:cubicBezTo>
                    <a:pt x="2848" y="1"/>
                    <a:pt x="2691" y="144"/>
                    <a:pt x="2669" y="325"/>
                  </a:cubicBezTo>
                  <a:cubicBezTo>
                    <a:pt x="2660" y="392"/>
                    <a:pt x="2673" y="464"/>
                    <a:pt x="2700" y="524"/>
                  </a:cubicBezTo>
                  <a:cubicBezTo>
                    <a:pt x="2626" y="534"/>
                    <a:pt x="2553" y="552"/>
                    <a:pt x="2480" y="570"/>
                  </a:cubicBezTo>
                  <a:lnTo>
                    <a:pt x="2480" y="570"/>
                  </a:lnTo>
                  <a:cubicBezTo>
                    <a:pt x="2492" y="383"/>
                    <a:pt x="2356" y="219"/>
                    <a:pt x="2166" y="196"/>
                  </a:cubicBezTo>
                  <a:cubicBezTo>
                    <a:pt x="2152" y="195"/>
                    <a:pt x="2138" y="194"/>
                    <a:pt x="2124" y="194"/>
                  </a:cubicBezTo>
                  <a:cubicBezTo>
                    <a:pt x="1947" y="194"/>
                    <a:pt x="1793" y="326"/>
                    <a:pt x="1772" y="507"/>
                  </a:cubicBezTo>
                  <a:cubicBezTo>
                    <a:pt x="1757" y="618"/>
                    <a:pt x="1799" y="720"/>
                    <a:pt x="1870" y="796"/>
                  </a:cubicBezTo>
                  <a:cubicBezTo>
                    <a:pt x="1789" y="836"/>
                    <a:pt x="1706" y="926"/>
                    <a:pt x="1636" y="926"/>
                  </a:cubicBezTo>
                  <a:cubicBezTo>
                    <a:pt x="1617" y="778"/>
                    <a:pt x="1493" y="631"/>
                    <a:pt x="1322" y="611"/>
                  </a:cubicBezTo>
                  <a:cubicBezTo>
                    <a:pt x="1308" y="609"/>
                    <a:pt x="1294" y="609"/>
                    <a:pt x="1280" y="609"/>
                  </a:cubicBezTo>
                  <a:cubicBezTo>
                    <a:pt x="1103" y="609"/>
                    <a:pt x="947" y="741"/>
                    <a:pt x="925" y="921"/>
                  </a:cubicBezTo>
                  <a:cubicBezTo>
                    <a:pt x="906" y="1092"/>
                    <a:pt x="1008" y="1249"/>
                    <a:pt x="1164" y="1301"/>
                  </a:cubicBezTo>
                  <a:cubicBezTo>
                    <a:pt x="1099" y="1365"/>
                    <a:pt x="1036" y="1434"/>
                    <a:pt x="978" y="1504"/>
                  </a:cubicBezTo>
                  <a:cubicBezTo>
                    <a:pt x="922" y="1414"/>
                    <a:pt x="829" y="1349"/>
                    <a:pt x="716" y="1335"/>
                  </a:cubicBezTo>
                  <a:cubicBezTo>
                    <a:pt x="702" y="1333"/>
                    <a:pt x="689" y="1333"/>
                    <a:pt x="676" y="1333"/>
                  </a:cubicBezTo>
                  <a:cubicBezTo>
                    <a:pt x="504" y="1333"/>
                    <a:pt x="391" y="1472"/>
                    <a:pt x="370" y="1654"/>
                  </a:cubicBezTo>
                  <a:cubicBezTo>
                    <a:pt x="347" y="1847"/>
                    <a:pt x="355" y="2007"/>
                    <a:pt x="723" y="2056"/>
                  </a:cubicBezTo>
                  <a:cubicBezTo>
                    <a:pt x="501" y="2113"/>
                    <a:pt x="599" y="2209"/>
                    <a:pt x="566" y="2293"/>
                  </a:cubicBezTo>
                  <a:cubicBezTo>
                    <a:pt x="533" y="2278"/>
                    <a:pt x="471" y="2263"/>
                    <a:pt x="433" y="2258"/>
                  </a:cubicBezTo>
                  <a:cubicBezTo>
                    <a:pt x="418" y="2256"/>
                    <a:pt x="404" y="2255"/>
                    <a:pt x="390" y="2255"/>
                  </a:cubicBezTo>
                  <a:cubicBezTo>
                    <a:pt x="210" y="2255"/>
                    <a:pt x="46" y="2386"/>
                    <a:pt x="25" y="2567"/>
                  </a:cubicBezTo>
                  <a:cubicBezTo>
                    <a:pt x="1" y="2763"/>
                    <a:pt x="151" y="2934"/>
                    <a:pt x="347" y="2957"/>
                  </a:cubicBezTo>
                  <a:cubicBezTo>
                    <a:pt x="347" y="2957"/>
                    <a:pt x="348" y="2957"/>
                    <a:pt x="348" y="2957"/>
                  </a:cubicBezTo>
                  <a:cubicBezTo>
                    <a:pt x="352" y="2957"/>
                    <a:pt x="345" y="2952"/>
                    <a:pt x="364" y="2952"/>
                  </a:cubicBezTo>
                  <a:cubicBezTo>
                    <a:pt x="370" y="2952"/>
                    <a:pt x="379" y="2952"/>
                    <a:pt x="393" y="2954"/>
                  </a:cubicBezTo>
                  <a:lnTo>
                    <a:pt x="393" y="2954"/>
                  </a:lnTo>
                  <a:lnTo>
                    <a:pt x="391" y="2971"/>
                  </a:lnTo>
                  <a:cubicBezTo>
                    <a:pt x="384" y="3034"/>
                    <a:pt x="335" y="3094"/>
                    <a:pt x="341" y="3094"/>
                  </a:cubicBezTo>
                  <a:lnTo>
                    <a:pt x="870" y="3159"/>
                  </a:lnTo>
                  <a:lnTo>
                    <a:pt x="870" y="3159"/>
                  </a:lnTo>
                  <a:cubicBezTo>
                    <a:pt x="866" y="3158"/>
                    <a:pt x="873" y="3081"/>
                    <a:pt x="880" y="3030"/>
                  </a:cubicBezTo>
                  <a:cubicBezTo>
                    <a:pt x="1022" y="1874"/>
                    <a:pt x="2001" y="1037"/>
                    <a:pt x="3136" y="1037"/>
                  </a:cubicBezTo>
                  <a:cubicBezTo>
                    <a:pt x="3229" y="1037"/>
                    <a:pt x="3322" y="1043"/>
                    <a:pt x="3417" y="1055"/>
                  </a:cubicBezTo>
                  <a:cubicBezTo>
                    <a:pt x="4667" y="1206"/>
                    <a:pt x="5558" y="2322"/>
                    <a:pt x="5408" y="3572"/>
                  </a:cubicBezTo>
                  <a:cubicBezTo>
                    <a:pt x="5401" y="3623"/>
                    <a:pt x="5391" y="3706"/>
                    <a:pt x="5387" y="3707"/>
                  </a:cubicBezTo>
                  <a:lnTo>
                    <a:pt x="5387" y="3707"/>
                  </a:lnTo>
                  <a:lnTo>
                    <a:pt x="5387" y="3707"/>
                  </a:lnTo>
                  <a:lnTo>
                    <a:pt x="5387" y="3707"/>
                  </a:lnTo>
                  <a:cubicBezTo>
                    <a:pt x="5387" y="3707"/>
                    <a:pt x="5387" y="3707"/>
                    <a:pt x="5387" y="3707"/>
                  </a:cubicBezTo>
                  <a:cubicBezTo>
                    <a:pt x="5387" y="3707"/>
                    <a:pt x="5387" y="3707"/>
                    <a:pt x="5387" y="3707"/>
                  </a:cubicBezTo>
                  <a:lnTo>
                    <a:pt x="5387" y="3707"/>
                  </a:lnTo>
                  <a:lnTo>
                    <a:pt x="5916" y="3771"/>
                  </a:lnTo>
                  <a:cubicBezTo>
                    <a:pt x="5920" y="3771"/>
                    <a:pt x="5940" y="3738"/>
                    <a:pt x="5947" y="3682"/>
                  </a:cubicBezTo>
                  <a:lnTo>
                    <a:pt x="5954" y="3625"/>
                  </a:lnTo>
                  <a:lnTo>
                    <a:pt x="5954" y="3625"/>
                  </a:lnTo>
                  <a:cubicBezTo>
                    <a:pt x="5966" y="3626"/>
                    <a:pt x="5978" y="3627"/>
                    <a:pt x="5990" y="3627"/>
                  </a:cubicBezTo>
                  <a:cubicBezTo>
                    <a:pt x="6171" y="3627"/>
                    <a:pt x="6353" y="3522"/>
                    <a:pt x="6374" y="3345"/>
                  </a:cubicBezTo>
                  <a:cubicBezTo>
                    <a:pt x="6387" y="3150"/>
                    <a:pt x="6288" y="3006"/>
                    <a:pt x="6093" y="2980"/>
                  </a:cubicBezTo>
                  <a:cubicBezTo>
                    <a:pt x="6089" y="2980"/>
                    <a:pt x="6087" y="2979"/>
                    <a:pt x="6085" y="2979"/>
                  </a:cubicBezTo>
                  <a:lnTo>
                    <a:pt x="6085" y="2979"/>
                  </a:lnTo>
                  <a:cubicBezTo>
                    <a:pt x="5950" y="2868"/>
                    <a:pt x="5984" y="2779"/>
                    <a:pt x="5962" y="2685"/>
                  </a:cubicBezTo>
                  <a:lnTo>
                    <a:pt x="5962" y="2685"/>
                  </a:lnTo>
                  <a:cubicBezTo>
                    <a:pt x="5966" y="2685"/>
                    <a:pt x="5971" y="2686"/>
                    <a:pt x="5975" y="2686"/>
                  </a:cubicBezTo>
                  <a:cubicBezTo>
                    <a:pt x="6149" y="2686"/>
                    <a:pt x="6264" y="2550"/>
                    <a:pt x="6285" y="2369"/>
                  </a:cubicBezTo>
                  <a:cubicBezTo>
                    <a:pt x="6308" y="2173"/>
                    <a:pt x="6149" y="1994"/>
                    <a:pt x="5955" y="1971"/>
                  </a:cubicBezTo>
                  <a:cubicBezTo>
                    <a:pt x="5940" y="1970"/>
                    <a:pt x="5925" y="1969"/>
                    <a:pt x="5910" y="1969"/>
                  </a:cubicBezTo>
                  <a:cubicBezTo>
                    <a:pt x="5819" y="1969"/>
                    <a:pt x="5730" y="2002"/>
                    <a:pt x="5666" y="2057"/>
                  </a:cubicBezTo>
                  <a:lnTo>
                    <a:pt x="5656" y="2107"/>
                  </a:lnTo>
                  <a:cubicBezTo>
                    <a:pt x="5608" y="2013"/>
                    <a:pt x="5555" y="1884"/>
                    <a:pt x="5490" y="1884"/>
                  </a:cubicBezTo>
                  <a:cubicBezTo>
                    <a:pt x="5663" y="1662"/>
                    <a:pt x="5770" y="1685"/>
                    <a:pt x="5790" y="1525"/>
                  </a:cubicBezTo>
                  <a:cubicBezTo>
                    <a:pt x="5813" y="1329"/>
                    <a:pt x="5633" y="1120"/>
                    <a:pt x="5437" y="1097"/>
                  </a:cubicBezTo>
                  <a:cubicBezTo>
                    <a:pt x="5421" y="1096"/>
                    <a:pt x="5408" y="1095"/>
                    <a:pt x="5395" y="1095"/>
                  </a:cubicBezTo>
                  <a:cubicBezTo>
                    <a:pt x="5266" y="1095"/>
                    <a:pt x="5234" y="1182"/>
                    <a:pt x="5020" y="1299"/>
                  </a:cubicBezTo>
                  <a:lnTo>
                    <a:pt x="5020" y="1296"/>
                  </a:lnTo>
                  <a:cubicBezTo>
                    <a:pt x="5025" y="1258"/>
                    <a:pt x="4976" y="1213"/>
                    <a:pt x="4927" y="1172"/>
                  </a:cubicBezTo>
                  <a:cubicBezTo>
                    <a:pt x="4972" y="1120"/>
                    <a:pt x="5026" y="1056"/>
                    <a:pt x="5035" y="983"/>
                  </a:cubicBezTo>
                  <a:cubicBezTo>
                    <a:pt x="5058" y="788"/>
                    <a:pt x="4977" y="617"/>
                    <a:pt x="4783" y="592"/>
                  </a:cubicBezTo>
                  <a:cubicBezTo>
                    <a:pt x="4769" y="591"/>
                    <a:pt x="4755" y="590"/>
                    <a:pt x="4741" y="590"/>
                  </a:cubicBezTo>
                  <a:cubicBezTo>
                    <a:pt x="4603" y="590"/>
                    <a:pt x="4490" y="672"/>
                    <a:pt x="4478" y="798"/>
                  </a:cubicBezTo>
                  <a:lnTo>
                    <a:pt x="4478" y="799"/>
                  </a:lnTo>
                  <a:lnTo>
                    <a:pt x="4478" y="799"/>
                  </a:lnTo>
                  <a:cubicBezTo>
                    <a:pt x="4475" y="775"/>
                    <a:pt x="4304" y="681"/>
                    <a:pt x="4242" y="674"/>
                  </a:cubicBezTo>
                  <a:lnTo>
                    <a:pt x="4226" y="671"/>
                  </a:lnTo>
                  <a:lnTo>
                    <a:pt x="4226" y="671"/>
                  </a:lnTo>
                  <a:cubicBezTo>
                    <a:pt x="4227" y="671"/>
                    <a:pt x="4228" y="671"/>
                    <a:pt x="4229" y="671"/>
                  </a:cubicBezTo>
                  <a:cubicBezTo>
                    <a:pt x="4260" y="671"/>
                    <a:pt x="4281" y="580"/>
                    <a:pt x="4288" y="514"/>
                  </a:cubicBezTo>
                  <a:cubicBezTo>
                    <a:pt x="4311" y="319"/>
                    <a:pt x="4168" y="152"/>
                    <a:pt x="3970" y="126"/>
                  </a:cubicBezTo>
                  <a:cubicBezTo>
                    <a:pt x="3949" y="124"/>
                    <a:pt x="3928" y="122"/>
                    <a:pt x="3908" y="122"/>
                  </a:cubicBezTo>
                  <a:cubicBezTo>
                    <a:pt x="3740" y="122"/>
                    <a:pt x="3600" y="206"/>
                    <a:pt x="3577" y="382"/>
                  </a:cubicBezTo>
                  <a:cubicBezTo>
                    <a:pt x="3574" y="407"/>
                    <a:pt x="3574" y="409"/>
                    <a:pt x="3579" y="409"/>
                  </a:cubicBezTo>
                  <a:lnTo>
                    <a:pt x="3579" y="409"/>
                  </a:lnTo>
                  <a:cubicBezTo>
                    <a:pt x="3558" y="409"/>
                    <a:pt x="3538" y="411"/>
                    <a:pt x="3518" y="411"/>
                  </a:cubicBezTo>
                  <a:cubicBezTo>
                    <a:pt x="3508" y="411"/>
                    <a:pt x="3497" y="410"/>
                    <a:pt x="3487" y="409"/>
                  </a:cubicBezTo>
                  <a:cubicBezTo>
                    <a:pt x="3473" y="407"/>
                    <a:pt x="3459" y="407"/>
                    <a:pt x="3446" y="407"/>
                  </a:cubicBezTo>
                  <a:cubicBezTo>
                    <a:pt x="3419" y="407"/>
                    <a:pt x="3392" y="409"/>
                    <a:pt x="3367" y="409"/>
                  </a:cubicBezTo>
                  <a:cubicBezTo>
                    <a:pt x="3374" y="409"/>
                    <a:pt x="3377" y="404"/>
                    <a:pt x="3381" y="375"/>
                  </a:cubicBezTo>
                  <a:cubicBezTo>
                    <a:pt x="3404" y="180"/>
                    <a:pt x="3262" y="26"/>
                    <a:pt x="3066" y="3"/>
                  </a:cubicBezTo>
                  <a:cubicBezTo>
                    <a:pt x="3053" y="2"/>
                    <a:pt x="3040" y="1"/>
                    <a:pt x="30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8"/>
            <p:cNvSpPr/>
            <p:nvPr/>
          </p:nvSpPr>
          <p:spPr>
            <a:xfrm rot="448199">
              <a:off x="1226441" y="4149285"/>
              <a:ext cx="25652" cy="24437"/>
            </a:xfrm>
            <a:custGeom>
              <a:rect b="b" l="l" r="r" t="t"/>
              <a:pathLst>
                <a:path extrusionOk="0" h="1106" w="1161">
                  <a:moveTo>
                    <a:pt x="577" y="0"/>
                  </a:moveTo>
                  <a:cubicBezTo>
                    <a:pt x="297" y="0"/>
                    <a:pt x="58" y="213"/>
                    <a:pt x="30" y="498"/>
                  </a:cubicBezTo>
                  <a:cubicBezTo>
                    <a:pt x="0" y="801"/>
                    <a:pt x="222" y="1072"/>
                    <a:pt x="525" y="1103"/>
                  </a:cubicBezTo>
                  <a:cubicBezTo>
                    <a:pt x="544" y="1105"/>
                    <a:pt x="562" y="1106"/>
                    <a:pt x="580" y="1106"/>
                  </a:cubicBezTo>
                  <a:cubicBezTo>
                    <a:pt x="862" y="1106"/>
                    <a:pt x="1101" y="893"/>
                    <a:pt x="1130" y="607"/>
                  </a:cubicBezTo>
                  <a:cubicBezTo>
                    <a:pt x="1160" y="304"/>
                    <a:pt x="937" y="33"/>
                    <a:pt x="634" y="3"/>
                  </a:cubicBezTo>
                  <a:cubicBezTo>
                    <a:pt x="615" y="1"/>
                    <a:pt x="596" y="0"/>
                    <a:pt x="5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8"/>
            <p:cNvSpPr/>
            <p:nvPr/>
          </p:nvSpPr>
          <p:spPr>
            <a:xfrm rot="448199">
              <a:off x="1261483" y="4170774"/>
              <a:ext cx="25697" cy="24459"/>
            </a:xfrm>
            <a:custGeom>
              <a:rect b="b" l="l" r="r" t="t"/>
              <a:pathLst>
                <a:path extrusionOk="0" h="1107" w="1163">
                  <a:moveTo>
                    <a:pt x="578" y="0"/>
                  </a:moveTo>
                  <a:cubicBezTo>
                    <a:pt x="299" y="0"/>
                    <a:pt x="60" y="213"/>
                    <a:pt x="32" y="498"/>
                  </a:cubicBezTo>
                  <a:cubicBezTo>
                    <a:pt x="1" y="802"/>
                    <a:pt x="222" y="1072"/>
                    <a:pt x="527" y="1103"/>
                  </a:cubicBezTo>
                  <a:cubicBezTo>
                    <a:pt x="546" y="1105"/>
                    <a:pt x="564" y="1106"/>
                    <a:pt x="582" y="1106"/>
                  </a:cubicBezTo>
                  <a:cubicBezTo>
                    <a:pt x="862" y="1106"/>
                    <a:pt x="1103" y="893"/>
                    <a:pt x="1131" y="607"/>
                  </a:cubicBezTo>
                  <a:cubicBezTo>
                    <a:pt x="1162" y="304"/>
                    <a:pt x="941" y="33"/>
                    <a:pt x="636" y="3"/>
                  </a:cubicBezTo>
                  <a:cubicBezTo>
                    <a:pt x="617" y="1"/>
                    <a:pt x="597" y="0"/>
                    <a:pt x="5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8"/>
            <p:cNvSpPr/>
            <p:nvPr/>
          </p:nvSpPr>
          <p:spPr>
            <a:xfrm rot="448199">
              <a:off x="1278862" y="4219205"/>
              <a:ext cx="226982" cy="226982"/>
            </a:xfrm>
            <a:custGeom>
              <a:rect b="b" l="l" r="r" t="t"/>
              <a:pathLst>
                <a:path extrusionOk="0" h="10273" w="10273">
                  <a:moveTo>
                    <a:pt x="5139" y="1"/>
                  </a:moveTo>
                  <a:cubicBezTo>
                    <a:pt x="5138" y="1"/>
                    <a:pt x="5137" y="1"/>
                    <a:pt x="5136" y="1"/>
                  </a:cubicBezTo>
                  <a:cubicBezTo>
                    <a:pt x="2301" y="1"/>
                    <a:pt x="1" y="2300"/>
                    <a:pt x="1" y="5137"/>
                  </a:cubicBezTo>
                  <a:cubicBezTo>
                    <a:pt x="1" y="7972"/>
                    <a:pt x="2301" y="10272"/>
                    <a:pt x="5136" y="10272"/>
                  </a:cubicBezTo>
                  <a:cubicBezTo>
                    <a:pt x="7972" y="10272"/>
                    <a:pt x="10272" y="7972"/>
                    <a:pt x="10272" y="5137"/>
                  </a:cubicBezTo>
                  <a:cubicBezTo>
                    <a:pt x="10272" y="2299"/>
                    <a:pt x="7975" y="1"/>
                    <a:pt x="51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8"/>
            <p:cNvSpPr/>
            <p:nvPr/>
          </p:nvSpPr>
          <p:spPr>
            <a:xfrm rot="448199">
              <a:off x="1329218" y="4272717"/>
              <a:ext cx="122031" cy="122031"/>
            </a:xfrm>
            <a:custGeom>
              <a:rect b="b" l="l" r="r" t="t"/>
              <a:pathLst>
                <a:path extrusionOk="0" h="5523" w="5523">
                  <a:moveTo>
                    <a:pt x="2762" y="0"/>
                  </a:moveTo>
                  <a:cubicBezTo>
                    <a:pt x="1235" y="0"/>
                    <a:pt x="1" y="1236"/>
                    <a:pt x="1" y="2761"/>
                  </a:cubicBezTo>
                  <a:cubicBezTo>
                    <a:pt x="1" y="4286"/>
                    <a:pt x="1235" y="5522"/>
                    <a:pt x="2762" y="5522"/>
                  </a:cubicBezTo>
                  <a:cubicBezTo>
                    <a:pt x="4287" y="5522"/>
                    <a:pt x="5523" y="4286"/>
                    <a:pt x="5523" y="2761"/>
                  </a:cubicBezTo>
                  <a:cubicBezTo>
                    <a:pt x="5523" y="1236"/>
                    <a:pt x="4287" y="0"/>
                    <a:pt x="276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8"/>
            <p:cNvSpPr/>
            <p:nvPr/>
          </p:nvSpPr>
          <p:spPr>
            <a:xfrm rot="448199">
              <a:off x="1352837" y="4296357"/>
              <a:ext cx="74770" cy="74770"/>
            </a:xfrm>
            <a:custGeom>
              <a:rect b="b" l="l" r="r" t="t"/>
              <a:pathLst>
                <a:path extrusionOk="0" h="3384" w="3384">
                  <a:moveTo>
                    <a:pt x="1693" y="0"/>
                  </a:moveTo>
                  <a:cubicBezTo>
                    <a:pt x="759" y="0"/>
                    <a:pt x="0" y="756"/>
                    <a:pt x="0" y="1691"/>
                  </a:cubicBezTo>
                  <a:cubicBezTo>
                    <a:pt x="0" y="2625"/>
                    <a:pt x="757" y="3384"/>
                    <a:pt x="1693" y="3384"/>
                  </a:cubicBezTo>
                  <a:cubicBezTo>
                    <a:pt x="2625" y="3384"/>
                    <a:pt x="3384" y="2627"/>
                    <a:pt x="3384" y="1691"/>
                  </a:cubicBezTo>
                  <a:cubicBezTo>
                    <a:pt x="3384" y="756"/>
                    <a:pt x="2627" y="0"/>
                    <a:pt x="169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8"/>
            <p:cNvSpPr/>
            <p:nvPr/>
          </p:nvSpPr>
          <p:spPr>
            <a:xfrm rot="448199">
              <a:off x="1396860" y="4191294"/>
              <a:ext cx="24459" cy="55392"/>
            </a:xfrm>
            <a:custGeom>
              <a:rect b="b" l="l" r="r" t="t"/>
              <a:pathLst>
                <a:path extrusionOk="0" h="2507" w="1107">
                  <a:moveTo>
                    <a:pt x="536" y="0"/>
                  </a:moveTo>
                  <a:cubicBezTo>
                    <a:pt x="241" y="0"/>
                    <a:pt x="1" y="240"/>
                    <a:pt x="1" y="535"/>
                  </a:cubicBezTo>
                  <a:lnTo>
                    <a:pt x="1" y="1971"/>
                  </a:lnTo>
                  <a:cubicBezTo>
                    <a:pt x="1" y="2266"/>
                    <a:pt x="241" y="2506"/>
                    <a:pt x="536" y="2506"/>
                  </a:cubicBezTo>
                  <a:lnTo>
                    <a:pt x="572" y="2506"/>
                  </a:lnTo>
                  <a:cubicBezTo>
                    <a:pt x="866" y="2506"/>
                    <a:pt x="1107" y="2266"/>
                    <a:pt x="1107" y="1971"/>
                  </a:cubicBezTo>
                  <a:lnTo>
                    <a:pt x="1107" y="535"/>
                  </a:lnTo>
                  <a:cubicBezTo>
                    <a:pt x="1107" y="240"/>
                    <a:pt x="866" y="0"/>
                    <a:pt x="57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8"/>
            <p:cNvSpPr/>
            <p:nvPr/>
          </p:nvSpPr>
          <p:spPr>
            <a:xfrm rot="448199">
              <a:off x="1367875" y="4412341"/>
              <a:ext cx="24459" cy="55414"/>
            </a:xfrm>
            <a:custGeom>
              <a:rect b="b" l="l" r="r" t="t"/>
              <a:pathLst>
                <a:path extrusionOk="0" h="2508" w="1107">
                  <a:moveTo>
                    <a:pt x="536" y="1"/>
                  </a:moveTo>
                  <a:cubicBezTo>
                    <a:pt x="241" y="1"/>
                    <a:pt x="1" y="241"/>
                    <a:pt x="1" y="536"/>
                  </a:cubicBezTo>
                  <a:lnTo>
                    <a:pt x="1" y="1972"/>
                  </a:lnTo>
                  <a:cubicBezTo>
                    <a:pt x="1" y="2267"/>
                    <a:pt x="241" y="2507"/>
                    <a:pt x="536" y="2507"/>
                  </a:cubicBezTo>
                  <a:lnTo>
                    <a:pt x="572" y="2507"/>
                  </a:lnTo>
                  <a:cubicBezTo>
                    <a:pt x="866" y="2507"/>
                    <a:pt x="1107" y="2267"/>
                    <a:pt x="1107" y="1972"/>
                  </a:cubicBezTo>
                  <a:lnTo>
                    <a:pt x="1107" y="536"/>
                  </a:lnTo>
                  <a:cubicBezTo>
                    <a:pt x="1107" y="241"/>
                    <a:pt x="866" y="1"/>
                    <a:pt x="57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8"/>
            <p:cNvSpPr/>
            <p:nvPr/>
          </p:nvSpPr>
          <p:spPr>
            <a:xfrm rot="448199">
              <a:off x="1255994" y="4306080"/>
              <a:ext cx="55326" cy="24415"/>
            </a:xfrm>
            <a:custGeom>
              <a:rect b="b" l="l" r="r" t="t"/>
              <a:pathLst>
                <a:path extrusionOk="0" h="1105" w="2504">
                  <a:moveTo>
                    <a:pt x="521" y="0"/>
                  </a:moveTo>
                  <a:cubicBezTo>
                    <a:pt x="221" y="0"/>
                    <a:pt x="0" y="248"/>
                    <a:pt x="0" y="541"/>
                  </a:cubicBezTo>
                  <a:lnTo>
                    <a:pt x="0" y="581"/>
                  </a:lnTo>
                  <a:cubicBezTo>
                    <a:pt x="0" y="876"/>
                    <a:pt x="219" y="1105"/>
                    <a:pt x="521" y="1105"/>
                  </a:cubicBezTo>
                  <a:lnTo>
                    <a:pt x="1934" y="1105"/>
                  </a:lnTo>
                  <a:cubicBezTo>
                    <a:pt x="2235" y="1105"/>
                    <a:pt x="2504" y="876"/>
                    <a:pt x="2504" y="581"/>
                  </a:cubicBezTo>
                  <a:lnTo>
                    <a:pt x="2504" y="541"/>
                  </a:lnTo>
                  <a:cubicBezTo>
                    <a:pt x="2504" y="248"/>
                    <a:pt x="2236" y="0"/>
                    <a:pt x="193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8"/>
            <p:cNvSpPr/>
            <p:nvPr/>
          </p:nvSpPr>
          <p:spPr>
            <a:xfrm rot="448199">
              <a:off x="1476997" y="4335061"/>
              <a:ext cx="55370" cy="24415"/>
            </a:xfrm>
            <a:custGeom>
              <a:rect b="b" l="l" r="r" t="t"/>
              <a:pathLst>
                <a:path extrusionOk="0" h="1105" w="2506">
                  <a:moveTo>
                    <a:pt x="534" y="0"/>
                  </a:moveTo>
                  <a:cubicBezTo>
                    <a:pt x="239" y="0"/>
                    <a:pt x="0" y="239"/>
                    <a:pt x="0" y="534"/>
                  </a:cubicBezTo>
                  <a:lnTo>
                    <a:pt x="0" y="570"/>
                  </a:lnTo>
                  <a:cubicBezTo>
                    <a:pt x="0" y="866"/>
                    <a:pt x="239" y="1105"/>
                    <a:pt x="534" y="1105"/>
                  </a:cubicBezTo>
                  <a:lnTo>
                    <a:pt x="1970" y="1105"/>
                  </a:lnTo>
                  <a:cubicBezTo>
                    <a:pt x="2265" y="1105"/>
                    <a:pt x="2505" y="866"/>
                    <a:pt x="2505" y="570"/>
                  </a:cubicBezTo>
                  <a:lnTo>
                    <a:pt x="2505" y="534"/>
                  </a:lnTo>
                  <a:cubicBezTo>
                    <a:pt x="2505" y="239"/>
                    <a:pt x="2265" y="0"/>
                    <a:pt x="19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8"/>
            <p:cNvSpPr/>
            <p:nvPr/>
          </p:nvSpPr>
          <p:spPr>
            <a:xfrm rot="448199">
              <a:off x="1291632" y="4228239"/>
              <a:ext cx="48211" cy="45958"/>
            </a:xfrm>
            <a:custGeom>
              <a:rect b="b" l="l" r="r" t="t"/>
              <a:pathLst>
                <a:path extrusionOk="0" h="2080" w="2182">
                  <a:moveTo>
                    <a:pt x="587" y="0"/>
                  </a:moveTo>
                  <a:cubicBezTo>
                    <a:pt x="450" y="0"/>
                    <a:pt x="313" y="53"/>
                    <a:pt x="209" y="157"/>
                  </a:cubicBezTo>
                  <a:cubicBezTo>
                    <a:pt x="0" y="367"/>
                    <a:pt x="0" y="705"/>
                    <a:pt x="209" y="914"/>
                  </a:cubicBezTo>
                  <a:lnTo>
                    <a:pt x="1218" y="1922"/>
                  </a:lnTo>
                  <a:cubicBezTo>
                    <a:pt x="1322" y="2027"/>
                    <a:pt x="1459" y="2079"/>
                    <a:pt x="1596" y="2079"/>
                  </a:cubicBezTo>
                  <a:cubicBezTo>
                    <a:pt x="1733" y="2079"/>
                    <a:pt x="1870" y="2027"/>
                    <a:pt x="1974" y="1922"/>
                  </a:cubicBezTo>
                  <a:cubicBezTo>
                    <a:pt x="2182" y="1714"/>
                    <a:pt x="2182" y="1376"/>
                    <a:pt x="1974" y="1166"/>
                  </a:cubicBezTo>
                  <a:lnTo>
                    <a:pt x="966" y="157"/>
                  </a:lnTo>
                  <a:cubicBezTo>
                    <a:pt x="861" y="53"/>
                    <a:pt x="724" y="0"/>
                    <a:pt x="58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8"/>
            <p:cNvSpPr/>
            <p:nvPr/>
          </p:nvSpPr>
          <p:spPr>
            <a:xfrm rot="448199">
              <a:off x="1428283" y="4406158"/>
              <a:ext cx="48233" cy="45936"/>
            </a:xfrm>
            <a:custGeom>
              <a:rect b="b" l="l" r="r" t="t"/>
              <a:pathLst>
                <a:path extrusionOk="0" h="2079" w="2183">
                  <a:moveTo>
                    <a:pt x="588" y="0"/>
                  </a:moveTo>
                  <a:cubicBezTo>
                    <a:pt x="451" y="0"/>
                    <a:pt x="314" y="52"/>
                    <a:pt x="210" y="157"/>
                  </a:cubicBezTo>
                  <a:cubicBezTo>
                    <a:pt x="1" y="366"/>
                    <a:pt x="1" y="705"/>
                    <a:pt x="210" y="914"/>
                  </a:cubicBezTo>
                  <a:lnTo>
                    <a:pt x="1218" y="1922"/>
                  </a:lnTo>
                  <a:cubicBezTo>
                    <a:pt x="1323" y="2027"/>
                    <a:pt x="1459" y="2079"/>
                    <a:pt x="1596" y="2079"/>
                  </a:cubicBezTo>
                  <a:cubicBezTo>
                    <a:pt x="1733" y="2079"/>
                    <a:pt x="1870" y="2027"/>
                    <a:pt x="1975" y="1922"/>
                  </a:cubicBezTo>
                  <a:cubicBezTo>
                    <a:pt x="2183" y="1713"/>
                    <a:pt x="2183" y="1374"/>
                    <a:pt x="1975" y="1165"/>
                  </a:cubicBezTo>
                  <a:lnTo>
                    <a:pt x="967" y="157"/>
                  </a:lnTo>
                  <a:cubicBezTo>
                    <a:pt x="861" y="52"/>
                    <a:pt x="724" y="0"/>
                    <a:pt x="5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8"/>
            <p:cNvSpPr/>
            <p:nvPr/>
          </p:nvSpPr>
          <p:spPr>
            <a:xfrm rot="448199">
              <a:off x="1455848" y="4236536"/>
              <a:ext cx="48233" cy="45958"/>
            </a:xfrm>
            <a:custGeom>
              <a:rect b="b" l="l" r="r" t="t"/>
              <a:pathLst>
                <a:path extrusionOk="0" h="2080" w="2183">
                  <a:moveTo>
                    <a:pt x="1595" y="1"/>
                  </a:moveTo>
                  <a:cubicBezTo>
                    <a:pt x="1458" y="1"/>
                    <a:pt x="1321" y="53"/>
                    <a:pt x="1217" y="157"/>
                  </a:cubicBezTo>
                  <a:lnTo>
                    <a:pt x="208" y="1166"/>
                  </a:lnTo>
                  <a:cubicBezTo>
                    <a:pt x="1" y="1376"/>
                    <a:pt x="1" y="1714"/>
                    <a:pt x="208" y="1923"/>
                  </a:cubicBezTo>
                  <a:cubicBezTo>
                    <a:pt x="313" y="2027"/>
                    <a:pt x="450" y="2079"/>
                    <a:pt x="587" y="2079"/>
                  </a:cubicBezTo>
                  <a:cubicBezTo>
                    <a:pt x="724" y="2079"/>
                    <a:pt x="861" y="2027"/>
                    <a:pt x="965" y="1923"/>
                  </a:cubicBezTo>
                  <a:lnTo>
                    <a:pt x="1974" y="914"/>
                  </a:lnTo>
                  <a:cubicBezTo>
                    <a:pt x="2182" y="705"/>
                    <a:pt x="2182" y="368"/>
                    <a:pt x="1974" y="157"/>
                  </a:cubicBezTo>
                  <a:cubicBezTo>
                    <a:pt x="1869" y="53"/>
                    <a:pt x="1732" y="1"/>
                    <a:pt x="15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8"/>
            <p:cNvSpPr/>
            <p:nvPr/>
          </p:nvSpPr>
          <p:spPr>
            <a:xfrm rot="448199">
              <a:off x="1926942" y="4104648"/>
              <a:ext cx="98013" cy="218719"/>
            </a:xfrm>
            <a:custGeom>
              <a:rect b="b" l="l" r="r" t="t"/>
              <a:pathLst>
                <a:path extrusionOk="0" h="9899" w="4436">
                  <a:moveTo>
                    <a:pt x="1" y="1"/>
                  </a:moveTo>
                  <a:lnTo>
                    <a:pt x="447" y="9899"/>
                  </a:lnTo>
                  <a:lnTo>
                    <a:pt x="3056" y="8568"/>
                  </a:lnTo>
                  <a:cubicBezTo>
                    <a:pt x="4091" y="8040"/>
                    <a:pt x="4435" y="6734"/>
                    <a:pt x="3797" y="5764"/>
                  </a:cubicBez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8"/>
            <p:cNvSpPr/>
            <p:nvPr/>
          </p:nvSpPr>
          <p:spPr>
            <a:xfrm rot="448199">
              <a:off x="1788097" y="4048989"/>
              <a:ext cx="127798" cy="60629"/>
            </a:xfrm>
            <a:custGeom>
              <a:rect b="b" l="l" r="r" t="t"/>
              <a:pathLst>
                <a:path extrusionOk="0" h="2744" w="5784">
                  <a:moveTo>
                    <a:pt x="0" y="1"/>
                  </a:moveTo>
                  <a:cubicBezTo>
                    <a:pt x="1525" y="976"/>
                    <a:pt x="3077" y="1908"/>
                    <a:pt x="4679" y="2743"/>
                  </a:cubicBezTo>
                  <a:cubicBezTo>
                    <a:pt x="5362" y="2031"/>
                    <a:pt x="5784" y="1065"/>
                    <a:pt x="57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8"/>
            <p:cNvSpPr/>
            <p:nvPr/>
          </p:nvSpPr>
          <p:spPr>
            <a:xfrm rot="448199">
              <a:off x="1871179" y="4054391"/>
              <a:ext cx="44367" cy="60585"/>
            </a:xfrm>
            <a:custGeom>
              <a:rect b="b" l="l" r="r" t="t"/>
              <a:pathLst>
                <a:path extrusionOk="0" h="2742" w="2008">
                  <a:moveTo>
                    <a:pt x="1" y="0"/>
                  </a:moveTo>
                  <a:lnTo>
                    <a:pt x="1" y="2"/>
                  </a:lnTo>
                  <a:lnTo>
                    <a:pt x="1" y="2255"/>
                  </a:lnTo>
                  <a:cubicBezTo>
                    <a:pt x="301" y="2419"/>
                    <a:pt x="600" y="2584"/>
                    <a:pt x="903" y="2741"/>
                  </a:cubicBezTo>
                  <a:cubicBezTo>
                    <a:pt x="1586" y="2030"/>
                    <a:pt x="2008" y="1065"/>
                    <a:pt x="20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8"/>
            <p:cNvSpPr/>
            <p:nvPr/>
          </p:nvSpPr>
          <p:spPr>
            <a:xfrm rot="448199">
              <a:off x="1852976" y="4339552"/>
              <a:ext cx="102410" cy="91562"/>
            </a:xfrm>
            <a:custGeom>
              <a:rect b="b" l="l" r="r" t="t"/>
              <a:pathLst>
                <a:path extrusionOk="0" h="4144" w="4635">
                  <a:moveTo>
                    <a:pt x="3403" y="1"/>
                  </a:moveTo>
                  <a:cubicBezTo>
                    <a:pt x="3282" y="1"/>
                    <a:pt x="3152" y="52"/>
                    <a:pt x="3015" y="167"/>
                  </a:cubicBezTo>
                  <a:cubicBezTo>
                    <a:pt x="2938" y="231"/>
                    <a:pt x="2859" y="314"/>
                    <a:pt x="2779" y="420"/>
                  </a:cubicBezTo>
                  <a:cubicBezTo>
                    <a:pt x="1852" y="1640"/>
                    <a:pt x="926" y="2860"/>
                    <a:pt x="1" y="4081"/>
                  </a:cubicBezTo>
                  <a:cubicBezTo>
                    <a:pt x="399" y="4112"/>
                    <a:pt x="800" y="4144"/>
                    <a:pt x="1199" y="4144"/>
                  </a:cubicBezTo>
                  <a:cubicBezTo>
                    <a:pt x="1470" y="4144"/>
                    <a:pt x="1740" y="4129"/>
                    <a:pt x="2008" y="4091"/>
                  </a:cubicBezTo>
                  <a:cubicBezTo>
                    <a:pt x="2672" y="3996"/>
                    <a:pt x="3333" y="3740"/>
                    <a:pt x="3798" y="3257"/>
                  </a:cubicBezTo>
                  <a:cubicBezTo>
                    <a:pt x="4635" y="2387"/>
                    <a:pt x="4231" y="1"/>
                    <a:pt x="34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8"/>
            <p:cNvSpPr/>
            <p:nvPr/>
          </p:nvSpPr>
          <p:spPr>
            <a:xfrm rot="448199">
              <a:off x="1846512" y="4416594"/>
              <a:ext cx="123820" cy="35772"/>
            </a:xfrm>
            <a:custGeom>
              <a:rect b="b" l="l" r="r" t="t"/>
              <a:pathLst>
                <a:path extrusionOk="0" h="1619" w="5604">
                  <a:moveTo>
                    <a:pt x="2796" y="0"/>
                  </a:moveTo>
                  <a:cubicBezTo>
                    <a:pt x="2772" y="0"/>
                    <a:pt x="2749" y="1"/>
                    <a:pt x="2728" y="2"/>
                  </a:cubicBezTo>
                  <a:cubicBezTo>
                    <a:pt x="1810" y="74"/>
                    <a:pt x="916" y="533"/>
                    <a:pt x="0" y="550"/>
                  </a:cubicBezTo>
                  <a:cubicBezTo>
                    <a:pt x="9" y="550"/>
                    <a:pt x="18" y="550"/>
                    <a:pt x="26" y="550"/>
                  </a:cubicBezTo>
                  <a:cubicBezTo>
                    <a:pt x="1073" y="550"/>
                    <a:pt x="2183" y="1618"/>
                    <a:pt x="3346" y="1618"/>
                  </a:cubicBezTo>
                  <a:cubicBezTo>
                    <a:pt x="3574" y="1618"/>
                    <a:pt x="3803" y="1578"/>
                    <a:pt x="4034" y="1480"/>
                  </a:cubicBezTo>
                  <a:cubicBezTo>
                    <a:pt x="5604" y="818"/>
                    <a:pt x="3564" y="0"/>
                    <a:pt x="27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8"/>
            <p:cNvSpPr/>
            <p:nvPr/>
          </p:nvSpPr>
          <p:spPr>
            <a:xfrm rot="448199">
              <a:off x="1723523" y="3704850"/>
              <a:ext cx="25630" cy="25630"/>
            </a:xfrm>
            <a:custGeom>
              <a:rect b="b" l="l" r="r" t="t"/>
              <a:pathLst>
                <a:path extrusionOk="0" h="1160" w="1160">
                  <a:moveTo>
                    <a:pt x="580" y="1"/>
                  </a:moveTo>
                  <a:cubicBezTo>
                    <a:pt x="261" y="1"/>
                    <a:pt x="1" y="261"/>
                    <a:pt x="1" y="580"/>
                  </a:cubicBezTo>
                  <a:cubicBezTo>
                    <a:pt x="1" y="901"/>
                    <a:pt x="261" y="1160"/>
                    <a:pt x="580" y="1160"/>
                  </a:cubicBezTo>
                  <a:cubicBezTo>
                    <a:pt x="900" y="1160"/>
                    <a:pt x="1159" y="901"/>
                    <a:pt x="1159" y="580"/>
                  </a:cubicBezTo>
                  <a:cubicBezTo>
                    <a:pt x="1159" y="261"/>
                    <a:pt x="900" y="1"/>
                    <a:pt x="5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8"/>
            <p:cNvSpPr/>
            <p:nvPr/>
          </p:nvSpPr>
          <p:spPr>
            <a:xfrm rot="448199">
              <a:off x="1640860" y="4410073"/>
              <a:ext cx="36766" cy="33496"/>
            </a:xfrm>
            <a:custGeom>
              <a:rect b="b" l="l" r="r" t="t"/>
              <a:pathLst>
                <a:path extrusionOk="0" h="1516" w="1664">
                  <a:moveTo>
                    <a:pt x="832" y="1"/>
                  </a:moveTo>
                  <a:cubicBezTo>
                    <a:pt x="638" y="1"/>
                    <a:pt x="444" y="74"/>
                    <a:pt x="296" y="222"/>
                  </a:cubicBezTo>
                  <a:cubicBezTo>
                    <a:pt x="0" y="516"/>
                    <a:pt x="0" y="996"/>
                    <a:pt x="296" y="1293"/>
                  </a:cubicBezTo>
                  <a:cubicBezTo>
                    <a:pt x="444" y="1441"/>
                    <a:pt x="637" y="1515"/>
                    <a:pt x="831" y="1515"/>
                  </a:cubicBezTo>
                  <a:cubicBezTo>
                    <a:pt x="1025" y="1515"/>
                    <a:pt x="1219" y="1441"/>
                    <a:pt x="1368" y="1293"/>
                  </a:cubicBezTo>
                  <a:cubicBezTo>
                    <a:pt x="1664" y="997"/>
                    <a:pt x="1664" y="518"/>
                    <a:pt x="1368" y="222"/>
                  </a:cubicBezTo>
                  <a:cubicBezTo>
                    <a:pt x="1221" y="74"/>
                    <a:pt x="1026" y="1"/>
                    <a:pt x="8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8"/>
            <p:cNvSpPr/>
            <p:nvPr/>
          </p:nvSpPr>
          <p:spPr>
            <a:xfrm rot="448199">
              <a:off x="1722719" y="3761526"/>
              <a:ext cx="13854" cy="13854"/>
            </a:xfrm>
            <a:custGeom>
              <a:rect b="b" l="l" r="r" t="t"/>
              <a:pathLst>
                <a:path extrusionOk="0" h="627" w="627">
                  <a:moveTo>
                    <a:pt x="314" y="1"/>
                  </a:moveTo>
                  <a:cubicBezTo>
                    <a:pt x="140" y="1"/>
                    <a:pt x="0" y="141"/>
                    <a:pt x="0" y="313"/>
                  </a:cubicBezTo>
                  <a:cubicBezTo>
                    <a:pt x="0" y="487"/>
                    <a:pt x="142" y="626"/>
                    <a:pt x="314" y="626"/>
                  </a:cubicBezTo>
                  <a:cubicBezTo>
                    <a:pt x="487" y="626"/>
                    <a:pt x="627" y="484"/>
                    <a:pt x="627" y="313"/>
                  </a:cubicBezTo>
                  <a:cubicBezTo>
                    <a:pt x="627" y="141"/>
                    <a:pt x="487" y="2"/>
                    <a:pt x="3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8"/>
            <p:cNvSpPr/>
            <p:nvPr/>
          </p:nvSpPr>
          <p:spPr>
            <a:xfrm rot="448199">
              <a:off x="1632416" y="4372046"/>
              <a:ext cx="19731" cy="19687"/>
            </a:xfrm>
            <a:custGeom>
              <a:rect b="b" l="l" r="r" t="t"/>
              <a:pathLst>
                <a:path extrusionOk="0" h="891" w="893">
                  <a:moveTo>
                    <a:pt x="447" y="0"/>
                  </a:moveTo>
                  <a:cubicBezTo>
                    <a:pt x="201" y="0"/>
                    <a:pt x="1" y="198"/>
                    <a:pt x="1" y="445"/>
                  </a:cubicBezTo>
                  <a:cubicBezTo>
                    <a:pt x="1" y="690"/>
                    <a:pt x="201" y="890"/>
                    <a:pt x="447" y="890"/>
                  </a:cubicBezTo>
                  <a:cubicBezTo>
                    <a:pt x="692" y="890"/>
                    <a:pt x="892" y="691"/>
                    <a:pt x="892" y="445"/>
                  </a:cubicBezTo>
                  <a:cubicBezTo>
                    <a:pt x="892" y="198"/>
                    <a:pt x="692" y="0"/>
                    <a:pt x="4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8"/>
            <p:cNvSpPr/>
            <p:nvPr/>
          </p:nvSpPr>
          <p:spPr>
            <a:xfrm rot="448199">
              <a:off x="1316783" y="3642236"/>
              <a:ext cx="428467" cy="32502"/>
            </a:xfrm>
            <a:custGeom>
              <a:rect b="b" l="l" r="r" t="t"/>
              <a:pathLst>
                <a:path extrusionOk="0" h="1471" w="19392">
                  <a:moveTo>
                    <a:pt x="736" y="0"/>
                  </a:moveTo>
                  <a:cubicBezTo>
                    <a:pt x="331" y="0"/>
                    <a:pt x="0" y="331"/>
                    <a:pt x="0" y="736"/>
                  </a:cubicBezTo>
                  <a:cubicBezTo>
                    <a:pt x="0" y="1139"/>
                    <a:pt x="331" y="1471"/>
                    <a:pt x="736" y="1471"/>
                  </a:cubicBezTo>
                  <a:lnTo>
                    <a:pt x="18656" y="1471"/>
                  </a:lnTo>
                  <a:cubicBezTo>
                    <a:pt x="19061" y="1471"/>
                    <a:pt x="19391" y="1139"/>
                    <a:pt x="19391" y="736"/>
                  </a:cubicBezTo>
                  <a:cubicBezTo>
                    <a:pt x="19391" y="331"/>
                    <a:pt x="19061" y="0"/>
                    <a:pt x="186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8"/>
            <p:cNvSpPr/>
            <p:nvPr/>
          </p:nvSpPr>
          <p:spPr>
            <a:xfrm rot="448199">
              <a:off x="1446906" y="3602934"/>
              <a:ext cx="251176" cy="23642"/>
            </a:xfrm>
            <a:custGeom>
              <a:rect b="b" l="l" r="r" t="t"/>
              <a:pathLst>
                <a:path extrusionOk="0" h="1070" w="11368">
                  <a:moveTo>
                    <a:pt x="536" y="1"/>
                  </a:moveTo>
                  <a:cubicBezTo>
                    <a:pt x="242" y="1"/>
                    <a:pt x="1" y="240"/>
                    <a:pt x="1" y="534"/>
                  </a:cubicBezTo>
                  <a:cubicBezTo>
                    <a:pt x="1" y="828"/>
                    <a:pt x="241" y="1069"/>
                    <a:pt x="536" y="1069"/>
                  </a:cubicBezTo>
                  <a:lnTo>
                    <a:pt x="10834" y="1069"/>
                  </a:lnTo>
                  <a:cubicBezTo>
                    <a:pt x="11127" y="1069"/>
                    <a:pt x="11367" y="828"/>
                    <a:pt x="11367" y="534"/>
                  </a:cubicBezTo>
                  <a:cubicBezTo>
                    <a:pt x="11367" y="241"/>
                    <a:pt x="11129" y="1"/>
                    <a:pt x="108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8"/>
            <p:cNvSpPr/>
            <p:nvPr/>
          </p:nvSpPr>
          <p:spPr>
            <a:xfrm rot="448199">
              <a:off x="1421805" y="4543099"/>
              <a:ext cx="86480" cy="86480"/>
            </a:xfrm>
            <a:custGeom>
              <a:rect b="b" l="l" r="r" t="t"/>
              <a:pathLst>
                <a:path extrusionOk="0" h="3914" w="3914">
                  <a:moveTo>
                    <a:pt x="1958" y="1"/>
                  </a:moveTo>
                  <a:cubicBezTo>
                    <a:pt x="880" y="1"/>
                    <a:pt x="1" y="880"/>
                    <a:pt x="1" y="1956"/>
                  </a:cubicBezTo>
                  <a:cubicBezTo>
                    <a:pt x="1" y="3033"/>
                    <a:pt x="880" y="3913"/>
                    <a:pt x="1958" y="3913"/>
                  </a:cubicBezTo>
                  <a:cubicBezTo>
                    <a:pt x="3032" y="3913"/>
                    <a:pt x="3913" y="3032"/>
                    <a:pt x="3913" y="1956"/>
                  </a:cubicBezTo>
                  <a:cubicBezTo>
                    <a:pt x="3913" y="880"/>
                    <a:pt x="3033" y="1"/>
                    <a:pt x="19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8"/>
            <p:cNvSpPr/>
            <p:nvPr/>
          </p:nvSpPr>
          <p:spPr>
            <a:xfrm rot="448199">
              <a:off x="1835047" y="3675643"/>
              <a:ext cx="82680" cy="53227"/>
            </a:xfrm>
            <a:custGeom>
              <a:rect b="b" l="l" r="r" t="t"/>
              <a:pathLst>
                <a:path extrusionOk="0" h="2409" w="3742">
                  <a:moveTo>
                    <a:pt x="744" y="1"/>
                  </a:moveTo>
                  <a:cubicBezTo>
                    <a:pt x="297" y="1"/>
                    <a:pt x="1" y="683"/>
                    <a:pt x="482" y="972"/>
                  </a:cubicBezTo>
                  <a:cubicBezTo>
                    <a:pt x="1233" y="1424"/>
                    <a:pt x="1986" y="1876"/>
                    <a:pt x="2737" y="2331"/>
                  </a:cubicBezTo>
                  <a:cubicBezTo>
                    <a:pt x="2826" y="2385"/>
                    <a:pt x="2915" y="2409"/>
                    <a:pt x="2998" y="2409"/>
                  </a:cubicBezTo>
                  <a:cubicBezTo>
                    <a:pt x="3446" y="2409"/>
                    <a:pt x="3741" y="1727"/>
                    <a:pt x="3259" y="1437"/>
                  </a:cubicBezTo>
                  <a:cubicBezTo>
                    <a:pt x="2508" y="985"/>
                    <a:pt x="1755" y="532"/>
                    <a:pt x="1004" y="78"/>
                  </a:cubicBezTo>
                  <a:cubicBezTo>
                    <a:pt x="915" y="24"/>
                    <a:pt x="827" y="1"/>
                    <a:pt x="7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8"/>
            <p:cNvSpPr/>
            <p:nvPr/>
          </p:nvSpPr>
          <p:spPr>
            <a:xfrm rot="448199">
              <a:off x="1920319" y="3760564"/>
              <a:ext cx="47350" cy="37915"/>
            </a:xfrm>
            <a:custGeom>
              <a:rect b="b" l="l" r="r" t="t"/>
              <a:pathLst>
                <a:path extrusionOk="0" h="1716" w="2143">
                  <a:moveTo>
                    <a:pt x="754" y="0"/>
                  </a:moveTo>
                  <a:cubicBezTo>
                    <a:pt x="356" y="0"/>
                    <a:pt x="1" y="520"/>
                    <a:pt x="366" y="885"/>
                  </a:cubicBezTo>
                  <a:lnTo>
                    <a:pt x="1044" y="1563"/>
                  </a:lnTo>
                  <a:cubicBezTo>
                    <a:pt x="1151" y="1670"/>
                    <a:pt x="1272" y="1716"/>
                    <a:pt x="1389" y="1716"/>
                  </a:cubicBezTo>
                  <a:cubicBezTo>
                    <a:pt x="1787" y="1716"/>
                    <a:pt x="2142" y="1195"/>
                    <a:pt x="1777" y="831"/>
                  </a:cubicBezTo>
                  <a:lnTo>
                    <a:pt x="1099" y="153"/>
                  </a:lnTo>
                  <a:cubicBezTo>
                    <a:pt x="992" y="45"/>
                    <a:pt x="871" y="0"/>
                    <a:pt x="7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8"/>
            <p:cNvSpPr/>
            <p:nvPr/>
          </p:nvSpPr>
          <p:spPr>
            <a:xfrm rot="448199">
              <a:off x="1935673" y="4199834"/>
              <a:ext cx="42224" cy="42798"/>
            </a:xfrm>
            <a:custGeom>
              <a:rect b="b" l="l" r="r" t="t"/>
              <a:pathLst>
                <a:path extrusionOk="0" h="1937" w="1911">
                  <a:moveTo>
                    <a:pt x="605" y="0"/>
                  </a:moveTo>
                  <a:cubicBezTo>
                    <a:pt x="523" y="0"/>
                    <a:pt x="439" y="22"/>
                    <a:pt x="357" y="70"/>
                  </a:cubicBezTo>
                  <a:cubicBezTo>
                    <a:pt x="135" y="199"/>
                    <a:pt x="1" y="553"/>
                    <a:pt x="171" y="779"/>
                  </a:cubicBezTo>
                  <a:cubicBezTo>
                    <a:pt x="395" y="1079"/>
                    <a:pt x="621" y="1381"/>
                    <a:pt x="849" y="1681"/>
                  </a:cubicBezTo>
                  <a:cubicBezTo>
                    <a:pt x="964" y="1834"/>
                    <a:pt x="1131" y="1936"/>
                    <a:pt x="1309" y="1936"/>
                  </a:cubicBezTo>
                  <a:cubicBezTo>
                    <a:pt x="1391" y="1936"/>
                    <a:pt x="1475" y="1915"/>
                    <a:pt x="1557" y="1867"/>
                  </a:cubicBezTo>
                  <a:cubicBezTo>
                    <a:pt x="1776" y="1738"/>
                    <a:pt x="1910" y="1384"/>
                    <a:pt x="1743" y="1159"/>
                  </a:cubicBezTo>
                  <a:cubicBezTo>
                    <a:pt x="1517" y="859"/>
                    <a:pt x="1291" y="557"/>
                    <a:pt x="1065" y="256"/>
                  </a:cubicBezTo>
                  <a:cubicBezTo>
                    <a:pt x="949" y="103"/>
                    <a:pt x="782" y="0"/>
                    <a:pt x="6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8"/>
            <p:cNvSpPr/>
            <p:nvPr/>
          </p:nvSpPr>
          <p:spPr>
            <a:xfrm rot="448199">
              <a:off x="1897639" y="3943250"/>
              <a:ext cx="47151" cy="58927"/>
            </a:xfrm>
            <a:custGeom>
              <a:rect b="b" l="l" r="r" t="t"/>
              <a:pathLst>
                <a:path extrusionOk="0" h="2667" w="2134">
                  <a:moveTo>
                    <a:pt x="701" y="0"/>
                  </a:moveTo>
                  <a:cubicBezTo>
                    <a:pt x="359" y="0"/>
                    <a:pt x="0" y="376"/>
                    <a:pt x="208" y="784"/>
                  </a:cubicBezTo>
                  <a:cubicBezTo>
                    <a:pt x="483" y="1325"/>
                    <a:pt x="757" y="1865"/>
                    <a:pt x="1032" y="2405"/>
                  </a:cubicBezTo>
                  <a:cubicBezTo>
                    <a:pt x="1126" y="2590"/>
                    <a:pt x="1277" y="2666"/>
                    <a:pt x="1432" y="2666"/>
                  </a:cubicBezTo>
                  <a:cubicBezTo>
                    <a:pt x="1775" y="2666"/>
                    <a:pt x="2134" y="2291"/>
                    <a:pt x="1926" y="1883"/>
                  </a:cubicBezTo>
                  <a:cubicBezTo>
                    <a:pt x="1651" y="1343"/>
                    <a:pt x="1377" y="803"/>
                    <a:pt x="1102" y="263"/>
                  </a:cubicBezTo>
                  <a:cubicBezTo>
                    <a:pt x="1008" y="77"/>
                    <a:pt x="856" y="0"/>
                    <a:pt x="7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8"/>
            <p:cNvSpPr/>
            <p:nvPr/>
          </p:nvSpPr>
          <p:spPr>
            <a:xfrm rot="448199">
              <a:off x="1704175" y="4198913"/>
              <a:ext cx="29519" cy="22890"/>
            </a:xfrm>
            <a:custGeom>
              <a:rect b="b" l="l" r="r" t="t"/>
              <a:pathLst>
                <a:path extrusionOk="0" h="1036" w="1336">
                  <a:moveTo>
                    <a:pt x="667" y="0"/>
                  </a:moveTo>
                  <a:cubicBezTo>
                    <a:pt x="2" y="0"/>
                    <a:pt x="1" y="1036"/>
                    <a:pt x="667" y="1036"/>
                  </a:cubicBezTo>
                  <a:cubicBezTo>
                    <a:pt x="1335" y="1036"/>
                    <a:pt x="1335" y="0"/>
                    <a:pt x="6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8"/>
            <p:cNvSpPr/>
            <p:nvPr/>
          </p:nvSpPr>
          <p:spPr>
            <a:xfrm rot="448199">
              <a:off x="1726745" y="4257245"/>
              <a:ext cx="29475" cy="22868"/>
            </a:xfrm>
            <a:custGeom>
              <a:rect b="b" l="l" r="r" t="t"/>
              <a:pathLst>
                <a:path extrusionOk="0" h="1035" w="1334">
                  <a:moveTo>
                    <a:pt x="667" y="0"/>
                  </a:moveTo>
                  <a:cubicBezTo>
                    <a:pt x="1" y="0"/>
                    <a:pt x="1" y="1034"/>
                    <a:pt x="667" y="1034"/>
                  </a:cubicBezTo>
                  <a:cubicBezTo>
                    <a:pt x="1334" y="1034"/>
                    <a:pt x="1334" y="0"/>
                    <a:pt x="6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87" name="Google Shape;887;p18"/>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888" name="Google Shape;888;p18"/>
          <p:cNvGrpSpPr/>
          <p:nvPr/>
        </p:nvGrpSpPr>
        <p:grpSpPr>
          <a:xfrm>
            <a:off x="372025" y="321975"/>
            <a:ext cx="8400000" cy="4503300"/>
            <a:chOff x="372025" y="321975"/>
            <a:chExt cx="8400000" cy="4503300"/>
          </a:xfrm>
        </p:grpSpPr>
        <p:grpSp>
          <p:nvGrpSpPr>
            <p:cNvPr id="889" name="Google Shape;889;p18"/>
            <p:cNvGrpSpPr/>
            <p:nvPr/>
          </p:nvGrpSpPr>
          <p:grpSpPr>
            <a:xfrm>
              <a:off x="372025" y="321975"/>
              <a:ext cx="8400000" cy="4503300"/>
              <a:chOff x="372025" y="321975"/>
              <a:chExt cx="8400000" cy="4503300"/>
            </a:xfrm>
          </p:grpSpPr>
          <p:sp>
            <p:nvSpPr>
              <p:cNvPr id="890" name="Google Shape;890;p18"/>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1" name="Google Shape;891;p18"/>
              <p:cNvGrpSpPr/>
              <p:nvPr/>
            </p:nvGrpSpPr>
            <p:grpSpPr>
              <a:xfrm>
                <a:off x="372025" y="321975"/>
                <a:ext cx="8400000" cy="4499700"/>
                <a:chOff x="372025" y="321975"/>
                <a:chExt cx="8400000" cy="4499700"/>
              </a:xfrm>
            </p:grpSpPr>
            <p:sp>
              <p:nvSpPr>
                <p:cNvPr id="892" name="Google Shape;892;p18"/>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8"/>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8"/>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8"/>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8"/>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8"/>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8" name="Google Shape;898;p18"/>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cxnSp>
          <p:nvCxnSpPr>
            <p:cNvPr id="899" name="Google Shape;899;p18"/>
            <p:cNvCxnSpPr/>
            <p:nvPr/>
          </p:nvCxnSpPr>
          <p:spPr>
            <a:xfrm>
              <a:off x="372025" y="1104300"/>
              <a:ext cx="8400000" cy="0"/>
            </a:xfrm>
            <a:prstGeom prst="straightConnector1">
              <a:avLst/>
            </a:prstGeom>
            <a:noFill/>
            <a:ln cap="flat" cmpd="sng" w="9525">
              <a:solidFill>
                <a:schemeClr val="dk2"/>
              </a:solidFill>
              <a:prstDash val="solid"/>
              <a:round/>
              <a:headEnd len="med" w="med" type="none"/>
              <a:tailEnd len="med" w="med" type="none"/>
            </a:ln>
          </p:spPr>
        </p:cxnSp>
      </p:grpSp>
      <p:sp>
        <p:nvSpPr>
          <p:cNvPr id="900" name="Google Shape;900;p18"/>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1" name="Google Shape;901;p18"/>
          <p:cNvSpPr txBox="1"/>
          <p:nvPr>
            <p:ph idx="2" type="title"/>
          </p:nvPr>
        </p:nvSpPr>
        <p:spPr>
          <a:xfrm>
            <a:off x="1355100" y="2482871"/>
            <a:ext cx="23364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02" name="Google Shape;902;p18"/>
          <p:cNvSpPr txBox="1"/>
          <p:nvPr>
            <p:ph idx="1" type="subTitle"/>
          </p:nvPr>
        </p:nvSpPr>
        <p:spPr>
          <a:xfrm>
            <a:off x="1355100" y="3010584"/>
            <a:ext cx="2336400" cy="6573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03" name="Google Shape;903;p18"/>
          <p:cNvSpPr txBox="1"/>
          <p:nvPr>
            <p:ph idx="3" type="title"/>
          </p:nvPr>
        </p:nvSpPr>
        <p:spPr>
          <a:xfrm>
            <a:off x="5452500" y="1598709"/>
            <a:ext cx="23364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04" name="Google Shape;904;p18"/>
          <p:cNvSpPr txBox="1"/>
          <p:nvPr>
            <p:ph idx="4" type="subTitle"/>
          </p:nvPr>
        </p:nvSpPr>
        <p:spPr>
          <a:xfrm>
            <a:off x="5452500" y="2126421"/>
            <a:ext cx="2336400" cy="6573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05" name="Google Shape;905;p18"/>
          <p:cNvSpPr txBox="1"/>
          <p:nvPr>
            <p:ph idx="5" type="title"/>
          </p:nvPr>
        </p:nvSpPr>
        <p:spPr>
          <a:xfrm>
            <a:off x="5452500" y="3367059"/>
            <a:ext cx="23364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06" name="Google Shape;906;p18"/>
          <p:cNvSpPr txBox="1"/>
          <p:nvPr>
            <p:ph idx="6" type="subTitle"/>
          </p:nvPr>
        </p:nvSpPr>
        <p:spPr>
          <a:xfrm>
            <a:off x="5452500" y="3894771"/>
            <a:ext cx="2336400" cy="6573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907" name="Shape 907"/>
        <p:cNvGrpSpPr/>
        <p:nvPr/>
      </p:nvGrpSpPr>
      <p:grpSpPr>
        <a:xfrm>
          <a:off x="0" y="0"/>
          <a:ext cx="0" cy="0"/>
          <a:chOff x="0" y="0"/>
          <a:chExt cx="0" cy="0"/>
        </a:xfrm>
      </p:grpSpPr>
      <p:pic>
        <p:nvPicPr>
          <p:cNvPr id="908" name="Google Shape;908;p19"/>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909" name="Google Shape;909;p19"/>
          <p:cNvGrpSpPr/>
          <p:nvPr/>
        </p:nvGrpSpPr>
        <p:grpSpPr>
          <a:xfrm>
            <a:off x="372025" y="321975"/>
            <a:ext cx="8400000" cy="4503300"/>
            <a:chOff x="372025" y="321975"/>
            <a:chExt cx="8400000" cy="4503300"/>
          </a:xfrm>
        </p:grpSpPr>
        <p:grpSp>
          <p:nvGrpSpPr>
            <p:cNvPr id="910" name="Google Shape;910;p19"/>
            <p:cNvGrpSpPr/>
            <p:nvPr/>
          </p:nvGrpSpPr>
          <p:grpSpPr>
            <a:xfrm>
              <a:off x="372025" y="321975"/>
              <a:ext cx="8400000" cy="4503300"/>
              <a:chOff x="372025" y="321975"/>
              <a:chExt cx="8400000" cy="4503300"/>
            </a:xfrm>
          </p:grpSpPr>
          <p:sp>
            <p:nvSpPr>
              <p:cNvPr id="911" name="Google Shape;911;p19"/>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2" name="Google Shape;912;p19"/>
              <p:cNvGrpSpPr/>
              <p:nvPr/>
            </p:nvGrpSpPr>
            <p:grpSpPr>
              <a:xfrm>
                <a:off x="372025" y="321975"/>
                <a:ext cx="8400000" cy="4499700"/>
                <a:chOff x="372025" y="321975"/>
                <a:chExt cx="8400000" cy="4499700"/>
              </a:xfrm>
            </p:grpSpPr>
            <p:sp>
              <p:nvSpPr>
                <p:cNvPr id="913" name="Google Shape;913;p19"/>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9"/>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9"/>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9"/>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9"/>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9"/>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9" name="Google Shape;919;p19"/>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cxnSp>
          <p:nvCxnSpPr>
            <p:cNvPr id="920" name="Google Shape;920;p19"/>
            <p:cNvCxnSpPr/>
            <p:nvPr/>
          </p:nvCxnSpPr>
          <p:spPr>
            <a:xfrm>
              <a:off x="372025" y="1104300"/>
              <a:ext cx="8400000" cy="0"/>
            </a:xfrm>
            <a:prstGeom prst="straightConnector1">
              <a:avLst/>
            </a:prstGeom>
            <a:noFill/>
            <a:ln cap="flat" cmpd="sng" w="9525">
              <a:solidFill>
                <a:schemeClr val="dk2"/>
              </a:solidFill>
              <a:prstDash val="solid"/>
              <a:round/>
              <a:headEnd len="med" w="med" type="none"/>
              <a:tailEnd len="med" w="med" type="none"/>
            </a:ln>
          </p:spPr>
        </p:cxnSp>
      </p:grpSp>
      <p:sp>
        <p:nvSpPr>
          <p:cNvPr id="921" name="Google Shape;921;p19"/>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22" name="Google Shape;922;p19"/>
          <p:cNvSpPr txBox="1"/>
          <p:nvPr>
            <p:ph idx="2" type="title"/>
          </p:nvPr>
        </p:nvSpPr>
        <p:spPr>
          <a:xfrm>
            <a:off x="1544823" y="1649108"/>
            <a:ext cx="28671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None/>
              <a:defRPr sz="16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23" name="Google Shape;923;p19"/>
          <p:cNvSpPr txBox="1"/>
          <p:nvPr>
            <p:ph idx="1" type="subTitle"/>
          </p:nvPr>
        </p:nvSpPr>
        <p:spPr>
          <a:xfrm>
            <a:off x="1544848" y="2176808"/>
            <a:ext cx="2867100" cy="5994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24" name="Google Shape;924;p19"/>
          <p:cNvSpPr txBox="1"/>
          <p:nvPr>
            <p:ph idx="3" type="title"/>
          </p:nvPr>
        </p:nvSpPr>
        <p:spPr>
          <a:xfrm>
            <a:off x="5556855" y="1649108"/>
            <a:ext cx="28671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None/>
              <a:defRPr sz="16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25" name="Google Shape;925;p19"/>
          <p:cNvSpPr txBox="1"/>
          <p:nvPr>
            <p:ph idx="4" type="subTitle"/>
          </p:nvPr>
        </p:nvSpPr>
        <p:spPr>
          <a:xfrm>
            <a:off x="5556877" y="2176808"/>
            <a:ext cx="2867100" cy="5994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26" name="Google Shape;926;p19"/>
          <p:cNvSpPr txBox="1"/>
          <p:nvPr>
            <p:ph idx="5" type="title"/>
          </p:nvPr>
        </p:nvSpPr>
        <p:spPr>
          <a:xfrm>
            <a:off x="1544823" y="3367383"/>
            <a:ext cx="28671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None/>
              <a:defRPr sz="16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27" name="Google Shape;927;p19"/>
          <p:cNvSpPr txBox="1"/>
          <p:nvPr>
            <p:ph idx="6" type="subTitle"/>
          </p:nvPr>
        </p:nvSpPr>
        <p:spPr>
          <a:xfrm>
            <a:off x="1544848" y="3895083"/>
            <a:ext cx="2867100" cy="5994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28" name="Google Shape;928;p19"/>
          <p:cNvSpPr txBox="1"/>
          <p:nvPr>
            <p:ph idx="7" type="title"/>
          </p:nvPr>
        </p:nvSpPr>
        <p:spPr>
          <a:xfrm>
            <a:off x="5556855" y="3367383"/>
            <a:ext cx="28671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None/>
              <a:defRPr sz="16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29" name="Google Shape;929;p19"/>
          <p:cNvSpPr txBox="1"/>
          <p:nvPr>
            <p:ph idx="8" type="subTitle"/>
          </p:nvPr>
        </p:nvSpPr>
        <p:spPr>
          <a:xfrm>
            <a:off x="5556877" y="3895083"/>
            <a:ext cx="2867100" cy="5994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930" name="Shape 930"/>
        <p:cNvGrpSpPr/>
        <p:nvPr/>
      </p:nvGrpSpPr>
      <p:grpSpPr>
        <a:xfrm>
          <a:off x="0" y="0"/>
          <a:ext cx="0" cy="0"/>
          <a:chOff x="0" y="0"/>
          <a:chExt cx="0" cy="0"/>
        </a:xfrm>
      </p:grpSpPr>
      <p:pic>
        <p:nvPicPr>
          <p:cNvPr id="931" name="Google Shape;931;p20"/>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932" name="Google Shape;932;p20"/>
          <p:cNvGrpSpPr/>
          <p:nvPr/>
        </p:nvGrpSpPr>
        <p:grpSpPr>
          <a:xfrm>
            <a:off x="372025" y="321975"/>
            <a:ext cx="8400000" cy="4503300"/>
            <a:chOff x="372025" y="321975"/>
            <a:chExt cx="8400000" cy="4503300"/>
          </a:xfrm>
        </p:grpSpPr>
        <p:grpSp>
          <p:nvGrpSpPr>
            <p:cNvPr id="933" name="Google Shape;933;p20"/>
            <p:cNvGrpSpPr/>
            <p:nvPr/>
          </p:nvGrpSpPr>
          <p:grpSpPr>
            <a:xfrm>
              <a:off x="372025" y="321975"/>
              <a:ext cx="8400000" cy="4503300"/>
              <a:chOff x="372025" y="321975"/>
              <a:chExt cx="8400000" cy="4503300"/>
            </a:xfrm>
          </p:grpSpPr>
          <p:sp>
            <p:nvSpPr>
              <p:cNvPr id="934" name="Google Shape;934;p20"/>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5" name="Google Shape;935;p20"/>
              <p:cNvGrpSpPr/>
              <p:nvPr/>
            </p:nvGrpSpPr>
            <p:grpSpPr>
              <a:xfrm>
                <a:off x="372025" y="321975"/>
                <a:ext cx="8400000" cy="4499700"/>
                <a:chOff x="372025" y="321975"/>
                <a:chExt cx="8400000" cy="4499700"/>
              </a:xfrm>
            </p:grpSpPr>
            <p:sp>
              <p:nvSpPr>
                <p:cNvPr id="936" name="Google Shape;936;p20"/>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0"/>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0"/>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0"/>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0"/>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0"/>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2" name="Google Shape;942;p20"/>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cxnSp>
          <p:nvCxnSpPr>
            <p:cNvPr id="943" name="Google Shape;943;p20"/>
            <p:cNvCxnSpPr/>
            <p:nvPr/>
          </p:nvCxnSpPr>
          <p:spPr>
            <a:xfrm>
              <a:off x="372025" y="1104300"/>
              <a:ext cx="8400000" cy="0"/>
            </a:xfrm>
            <a:prstGeom prst="straightConnector1">
              <a:avLst/>
            </a:prstGeom>
            <a:noFill/>
            <a:ln cap="flat" cmpd="sng" w="9525">
              <a:solidFill>
                <a:schemeClr val="dk2"/>
              </a:solidFill>
              <a:prstDash val="solid"/>
              <a:round/>
              <a:headEnd len="med" w="med" type="none"/>
              <a:tailEnd len="med" w="med" type="none"/>
            </a:ln>
          </p:spPr>
        </p:cxnSp>
      </p:grpSp>
      <p:sp>
        <p:nvSpPr>
          <p:cNvPr id="944" name="Google Shape;944;p20"/>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5" name="Google Shape;945;p20"/>
          <p:cNvSpPr txBox="1"/>
          <p:nvPr>
            <p:ph idx="2" type="title"/>
          </p:nvPr>
        </p:nvSpPr>
        <p:spPr>
          <a:xfrm>
            <a:off x="720000" y="1639250"/>
            <a:ext cx="23055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46" name="Google Shape;946;p20"/>
          <p:cNvSpPr txBox="1"/>
          <p:nvPr>
            <p:ph idx="1" type="subTitle"/>
          </p:nvPr>
        </p:nvSpPr>
        <p:spPr>
          <a:xfrm>
            <a:off x="720000" y="2166950"/>
            <a:ext cx="2305500" cy="613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47" name="Google Shape;947;p20"/>
          <p:cNvSpPr txBox="1"/>
          <p:nvPr>
            <p:ph idx="3" type="title"/>
          </p:nvPr>
        </p:nvSpPr>
        <p:spPr>
          <a:xfrm>
            <a:off x="3419269" y="1639250"/>
            <a:ext cx="23055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48" name="Google Shape;948;p20"/>
          <p:cNvSpPr txBox="1"/>
          <p:nvPr>
            <p:ph idx="4" type="subTitle"/>
          </p:nvPr>
        </p:nvSpPr>
        <p:spPr>
          <a:xfrm>
            <a:off x="3419271" y="2166950"/>
            <a:ext cx="2305500" cy="613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49" name="Google Shape;949;p20"/>
          <p:cNvSpPr txBox="1"/>
          <p:nvPr>
            <p:ph idx="5" type="title"/>
          </p:nvPr>
        </p:nvSpPr>
        <p:spPr>
          <a:xfrm>
            <a:off x="720000" y="3325325"/>
            <a:ext cx="23055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50" name="Google Shape;950;p20"/>
          <p:cNvSpPr txBox="1"/>
          <p:nvPr>
            <p:ph idx="6" type="subTitle"/>
          </p:nvPr>
        </p:nvSpPr>
        <p:spPr>
          <a:xfrm>
            <a:off x="720000" y="3853025"/>
            <a:ext cx="2305500" cy="613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51" name="Google Shape;951;p20"/>
          <p:cNvSpPr txBox="1"/>
          <p:nvPr>
            <p:ph idx="7" type="title"/>
          </p:nvPr>
        </p:nvSpPr>
        <p:spPr>
          <a:xfrm>
            <a:off x="3419269" y="3325325"/>
            <a:ext cx="23055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52" name="Google Shape;952;p20"/>
          <p:cNvSpPr txBox="1"/>
          <p:nvPr>
            <p:ph idx="8" type="subTitle"/>
          </p:nvPr>
        </p:nvSpPr>
        <p:spPr>
          <a:xfrm>
            <a:off x="3419271" y="3853025"/>
            <a:ext cx="2305500" cy="613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53" name="Google Shape;953;p20"/>
          <p:cNvSpPr txBox="1"/>
          <p:nvPr>
            <p:ph idx="9" type="title"/>
          </p:nvPr>
        </p:nvSpPr>
        <p:spPr>
          <a:xfrm>
            <a:off x="6118545" y="1639250"/>
            <a:ext cx="23055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54" name="Google Shape;954;p20"/>
          <p:cNvSpPr txBox="1"/>
          <p:nvPr>
            <p:ph idx="13" type="subTitle"/>
          </p:nvPr>
        </p:nvSpPr>
        <p:spPr>
          <a:xfrm>
            <a:off x="6118549" y="2166950"/>
            <a:ext cx="2305500" cy="613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55" name="Google Shape;955;p20"/>
          <p:cNvSpPr txBox="1"/>
          <p:nvPr>
            <p:ph idx="14" type="title"/>
          </p:nvPr>
        </p:nvSpPr>
        <p:spPr>
          <a:xfrm>
            <a:off x="6118545" y="3325325"/>
            <a:ext cx="23055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56" name="Google Shape;956;p20"/>
          <p:cNvSpPr txBox="1"/>
          <p:nvPr>
            <p:ph idx="15" type="subTitle"/>
          </p:nvPr>
        </p:nvSpPr>
        <p:spPr>
          <a:xfrm>
            <a:off x="6118550" y="3853025"/>
            <a:ext cx="2305500" cy="613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5"/>
        </a:solidFill>
      </p:bgPr>
    </p:bg>
    <p:spTree>
      <p:nvGrpSpPr>
        <p:cNvPr id="56" name="Shape 56"/>
        <p:cNvGrpSpPr/>
        <p:nvPr/>
      </p:nvGrpSpPr>
      <p:grpSpPr>
        <a:xfrm>
          <a:off x="0" y="0"/>
          <a:ext cx="0" cy="0"/>
          <a:chOff x="0" y="0"/>
          <a:chExt cx="0" cy="0"/>
        </a:xfrm>
      </p:grpSpPr>
      <p:grpSp>
        <p:nvGrpSpPr>
          <p:cNvPr id="57" name="Google Shape;57;p3"/>
          <p:cNvGrpSpPr/>
          <p:nvPr/>
        </p:nvGrpSpPr>
        <p:grpSpPr>
          <a:xfrm rot="-322104">
            <a:off x="1100214" y="2937234"/>
            <a:ext cx="1137632" cy="687020"/>
            <a:chOff x="1359125" y="757150"/>
            <a:chExt cx="1514025" cy="914325"/>
          </a:xfrm>
        </p:grpSpPr>
        <p:sp>
          <p:nvSpPr>
            <p:cNvPr id="58" name="Google Shape;58;p3"/>
            <p:cNvSpPr/>
            <p:nvPr/>
          </p:nvSpPr>
          <p:spPr>
            <a:xfrm>
              <a:off x="2351900" y="1379600"/>
              <a:ext cx="11200" cy="124500"/>
            </a:xfrm>
            <a:custGeom>
              <a:rect b="b" l="l" r="r" t="t"/>
              <a:pathLst>
                <a:path extrusionOk="0" h="4980" w="448">
                  <a:moveTo>
                    <a:pt x="225" y="0"/>
                  </a:moveTo>
                  <a:cubicBezTo>
                    <a:pt x="101" y="0"/>
                    <a:pt x="1" y="101"/>
                    <a:pt x="1" y="224"/>
                  </a:cubicBezTo>
                  <a:lnTo>
                    <a:pt x="1" y="4755"/>
                  </a:lnTo>
                  <a:cubicBezTo>
                    <a:pt x="1" y="4878"/>
                    <a:pt x="101" y="4979"/>
                    <a:pt x="225" y="4979"/>
                  </a:cubicBezTo>
                  <a:cubicBezTo>
                    <a:pt x="348" y="4979"/>
                    <a:pt x="448" y="4881"/>
                    <a:pt x="448" y="4755"/>
                  </a:cubicBezTo>
                  <a:lnTo>
                    <a:pt x="448" y="224"/>
                  </a:lnTo>
                  <a:cubicBezTo>
                    <a:pt x="448" y="101"/>
                    <a:pt x="348" y="0"/>
                    <a:pt x="2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2329400" y="1492900"/>
              <a:ext cx="55000" cy="48175"/>
            </a:xfrm>
            <a:custGeom>
              <a:rect b="b" l="l" r="r" t="t"/>
              <a:pathLst>
                <a:path extrusionOk="0" h="1927" w="2200">
                  <a:moveTo>
                    <a:pt x="1100" y="448"/>
                  </a:moveTo>
                  <a:cubicBezTo>
                    <a:pt x="1187" y="448"/>
                    <a:pt x="1276" y="470"/>
                    <a:pt x="1356" y="517"/>
                  </a:cubicBezTo>
                  <a:cubicBezTo>
                    <a:pt x="1603" y="660"/>
                    <a:pt x="1687" y="976"/>
                    <a:pt x="1545" y="1220"/>
                  </a:cubicBezTo>
                  <a:cubicBezTo>
                    <a:pt x="1450" y="1386"/>
                    <a:pt x="1276" y="1479"/>
                    <a:pt x="1098" y="1479"/>
                  </a:cubicBezTo>
                  <a:cubicBezTo>
                    <a:pt x="1011" y="1479"/>
                    <a:pt x="923" y="1457"/>
                    <a:pt x="842" y="1410"/>
                  </a:cubicBezTo>
                  <a:cubicBezTo>
                    <a:pt x="722" y="1341"/>
                    <a:pt x="638" y="1230"/>
                    <a:pt x="602" y="1097"/>
                  </a:cubicBezTo>
                  <a:cubicBezTo>
                    <a:pt x="565" y="963"/>
                    <a:pt x="584" y="826"/>
                    <a:pt x="653" y="706"/>
                  </a:cubicBezTo>
                  <a:cubicBezTo>
                    <a:pt x="747" y="542"/>
                    <a:pt x="922" y="448"/>
                    <a:pt x="1100" y="448"/>
                  </a:cubicBezTo>
                  <a:close/>
                  <a:moveTo>
                    <a:pt x="1102" y="0"/>
                  </a:moveTo>
                  <a:cubicBezTo>
                    <a:pt x="769" y="0"/>
                    <a:pt x="444" y="174"/>
                    <a:pt x="265" y="483"/>
                  </a:cubicBezTo>
                  <a:cubicBezTo>
                    <a:pt x="0" y="942"/>
                    <a:pt x="158" y="1533"/>
                    <a:pt x="618" y="1798"/>
                  </a:cubicBezTo>
                  <a:cubicBezTo>
                    <a:pt x="769" y="1885"/>
                    <a:pt x="934" y="1927"/>
                    <a:pt x="1098" y="1927"/>
                  </a:cubicBezTo>
                  <a:cubicBezTo>
                    <a:pt x="1431" y="1927"/>
                    <a:pt x="1755" y="1754"/>
                    <a:pt x="1933" y="1445"/>
                  </a:cubicBezTo>
                  <a:cubicBezTo>
                    <a:pt x="2199" y="987"/>
                    <a:pt x="2040" y="395"/>
                    <a:pt x="1581" y="130"/>
                  </a:cubicBezTo>
                  <a:cubicBezTo>
                    <a:pt x="1430" y="42"/>
                    <a:pt x="1265" y="0"/>
                    <a:pt x="110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1791875" y="890900"/>
              <a:ext cx="11250" cy="150400"/>
            </a:xfrm>
            <a:custGeom>
              <a:rect b="b" l="l" r="r" t="t"/>
              <a:pathLst>
                <a:path extrusionOk="0" h="6016" w="450">
                  <a:moveTo>
                    <a:pt x="225" y="0"/>
                  </a:moveTo>
                  <a:cubicBezTo>
                    <a:pt x="102" y="0"/>
                    <a:pt x="1" y="101"/>
                    <a:pt x="1" y="225"/>
                  </a:cubicBezTo>
                  <a:lnTo>
                    <a:pt x="1" y="5791"/>
                  </a:lnTo>
                  <a:cubicBezTo>
                    <a:pt x="1" y="5915"/>
                    <a:pt x="102" y="6015"/>
                    <a:pt x="225" y="6015"/>
                  </a:cubicBezTo>
                  <a:cubicBezTo>
                    <a:pt x="348" y="6015"/>
                    <a:pt x="449" y="5915"/>
                    <a:pt x="449" y="5790"/>
                  </a:cubicBezTo>
                  <a:lnTo>
                    <a:pt x="449" y="225"/>
                  </a:lnTo>
                  <a:cubicBezTo>
                    <a:pt x="449" y="101"/>
                    <a:pt x="348" y="0"/>
                    <a:pt x="2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1770625" y="853900"/>
              <a:ext cx="55050" cy="48200"/>
            </a:xfrm>
            <a:custGeom>
              <a:rect b="b" l="l" r="r" t="t"/>
              <a:pathLst>
                <a:path extrusionOk="0" h="1928" w="2202">
                  <a:moveTo>
                    <a:pt x="1101" y="448"/>
                  </a:moveTo>
                  <a:cubicBezTo>
                    <a:pt x="1189" y="448"/>
                    <a:pt x="1278" y="473"/>
                    <a:pt x="1358" y="517"/>
                  </a:cubicBezTo>
                  <a:cubicBezTo>
                    <a:pt x="1605" y="659"/>
                    <a:pt x="1689" y="973"/>
                    <a:pt x="1547" y="1220"/>
                  </a:cubicBezTo>
                  <a:cubicBezTo>
                    <a:pt x="1452" y="1386"/>
                    <a:pt x="1278" y="1478"/>
                    <a:pt x="1100" y="1478"/>
                  </a:cubicBezTo>
                  <a:cubicBezTo>
                    <a:pt x="1013" y="1478"/>
                    <a:pt x="924" y="1456"/>
                    <a:pt x="843" y="1410"/>
                  </a:cubicBezTo>
                  <a:cubicBezTo>
                    <a:pt x="724" y="1341"/>
                    <a:pt x="640" y="1230"/>
                    <a:pt x="603" y="1097"/>
                  </a:cubicBezTo>
                  <a:cubicBezTo>
                    <a:pt x="567" y="963"/>
                    <a:pt x="586" y="825"/>
                    <a:pt x="655" y="705"/>
                  </a:cubicBezTo>
                  <a:cubicBezTo>
                    <a:pt x="722" y="586"/>
                    <a:pt x="834" y="501"/>
                    <a:pt x="967" y="466"/>
                  </a:cubicBezTo>
                  <a:cubicBezTo>
                    <a:pt x="1011" y="453"/>
                    <a:pt x="1057" y="448"/>
                    <a:pt x="1101" y="448"/>
                  </a:cubicBezTo>
                  <a:close/>
                  <a:moveTo>
                    <a:pt x="1102" y="1"/>
                  </a:moveTo>
                  <a:cubicBezTo>
                    <a:pt x="1018" y="1"/>
                    <a:pt x="934" y="12"/>
                    <a:pt x="851" y="34"/>
                  </a:cubicBezTo>
                  <a:cubicBezTo>
                    <a:pt x="602" y="102"/>
                    <a:pt x="394" y="260"/>
                    <a:pt x="266" y="483"/>
                  </a:cubicBezTo>
                  <a:cubicBezTo>
                    <a:pt x="1" y="943"/>
                    <a:pt x="158" y="1534"/>
                    <a:pt x="618" y="1799"/>
                  </a:cubicBezTo>
                  <a:cubicBezTo>
                    <a:pt x="770" y="1887"/>
                    <a:pt x="935" y="1928"/>
                    <a:pt x="1098" y="1928"/>
                  </a:cubicBezTo>
                  <a:cubicBezTo>
                    <a:pt x="1430" y="1928"/>
                    <a:pt x="1756" y="1755"/>
                    <a:pt x="1936" y="1447"/>
                  </a:cubicBezTo>
                  <a:cubicBezTo>
                    <a:pt x="2202" y="987"/>
                    <a:pt x="2043" y="397"/>
                    <a:pt x="1583" y="131"/>
                  </a:cubicBezTo>
                  <a:cubicBezTo>
                    <a:pt x="1434" y="45"/>
                    <a:pt x="1269" y="1"/>
                    <a:pt x="11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2424300" y="1049475"/>
              <a:ext cx="320450" cy="14250"/>
            </a:xfrm>
            <a:custGeom>
              <a:rect b="b" l="l" r="r" t="t"/>
              <a:pathLst>
                <a:path extrusionOk="0" h="570" w="12818">
                  <a:moveTo>
                    <a:pt x="12589" y="0"/>
                  </a:moveTo>
                  <a:lnTo>
                    <a:pt x="225" y="122"/>
                  </a:lnTo>
                  <a:cubicBezTo>
                    <a:pt x="100" y="123"/>
                    <a:pt x="1" y="224"/>
                    <a:pt x="2" y="348"/>
                  </a:cubicBezTo>
                  <a:cubicBezTo>
                    <a:pt x="4" y="471"/>
                    <a:pt x="102" y="570"/>
                    <a:pt x="226" y="570"/>
                  </a:cubicBezTo>
                  <a:lnTo>
                    <a:pt x="228" y="570"/>
                  </a:lnTo>
                  <a:lnTo>
                    <a:pt x="12593" y="450"/>
                  </a:lnTo>
                  <a:cubicBezTo>
                    <a:pt x="12717" y="449"/>
                    <a:pt x="12817" y="346"/>
                    <a:pt x="12815" y="222"/>
                  </a:cubicBezTo>
                  <a:cubicBezTo>
                    <a:pt x="12814" y="100"/>
                    <a:pt x="12715" y="0"/>
                    <a:pt x="125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2388350" y="1132825"/>
              <a:ext cx="447725" cy="123875"/>
            </a:xfrm>
            <a:custGeom>
              <a:rect b="b" l="l" r="r" t="t"/>
              <a:pathLst>
                <a:path extrusionOk="0" h="4955" w="17909">
                  <a:moveTo>
                    <a:pt x="225" y="1"/>
                  </a:moveTo>
                  <a:cubicBezTo>
                    <a:pt x="102" y="1"/>
                    <a:pt x="1" y="102"/>
                    <a:pt x="1" y="225"/>
                  </a:cubicBezTo>
                  <a:cubicBezTo>
                    <a:pt x="1" y="348"/>
                    <a:pt x="102" y="449"/>
                    <a:pt x="225" y="449"/>
                  </a:cubicBezTo>
                  <a:lnTo>
                    <a:pt x="10408" y="449"/>
                  </a:lnTo>
                  <a:lnTo>
                    <a:pt x="17533" y="4920"/>
                  </a:lnTo>
                  <a:cubicBezTo>
                    <a:pt x="17570" y="4943"/>
                    <a:pt x="17612" y="4954"/>
                    <a:pt x="17653" y="4954"/>
                  </a:cubicBezTo>
                  <a:cubicBezTo>
                    <a:pt x="17728" y="4954"/>
                    <a:pt x="17800" y="4918"/>
                    <a:pt x="17843" y="4851"/>
                  </a:cubicBezTo>
                  <a:cubicBezTo>
                    <a:pt x="17908" y="4745"/>
                    <a:pt x="17876" y="4607"/>
                    <a:pt x="17772" y="4541"/>
                  </a:cubicBezTo>
                  <a:lnTo>
                    <a:pt x="10592" y="36"/>
                  </a:lnTo>
                  <a:cubicBezTo>
                    <a:pt x="10556" y="13"/>
                    <a:pt x="10515" y="1"/>
                    <a:pt x="104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2427275" y="1288975"/>
              <a:ext cx="251675" cy="11225"/>
            </a:xfrm>
            <a:custGeom>
              <a:rect b="b" l="l" r="r" t="t"/>
              <a:pathLst>
                <a:path extrusionOk="0" h="449" w="10067">
                  <a:moveTo>
                    <a:pt x="225" y="0"/>
                  </a:moveTo>
                  <a:cubicBezTo>
                    <a:pt x="101" y="0"/>
                    <a:pt x="1" y="101"/>
                    <a:pt x="1" y="224"/>
                  </a:cubicBezTo>
                  <a:cubicBezTo>
                    <a:pt x="1" y="348"/>
                    <a:pt x="101" y="448"/>
                    <a:pt x="225" y="448"/>
                  </a:cubicBezTo>
                  <a:lnTo>
                    <a:pt x="9842" y="448"/>
                  </a:lnTo>
                  <a:cubicBezTo>
                    <a:pt x="9965" y="448"/>
                    <a:pt x="10066" y="348"/>
                    <a:pt x="10066" y="224"/>
                  </a:cubicBezTo>
                  <a:cubicBezTo>
                    <a:pt x="10066" y="101"/>
                    <a:pt x="9965" y="0"/>
                    <a:pt x="98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2820650" y="1238125"/>
              <a:ext cx="52500" cy="48175"/>
            </a:xfrm>
            <a:custGeom>
              <a:rect b="b" l="l" r="r" t="t"/>
              <a:pathLst>
                <a:path extrusionOk="0" h="1927" w="2100">
                  <a:moveTo>
                    <a:pt x="1102" y="447"/>
                  </a:moveTo>
                  <a:cubicBezTo>
                    <a:pt x="1190" y="447"/>
                    <a:pt x="1279" y="472"/>
                    <a:pt x="1359" y="516"/>
                  </a:cubicBezTo>
                  <a:cubicBezTo>
                    <a:pt x="1478" y="585"/>
                    <a:pt x="1563" y="695"/>
                    <a:pt x="1599" y="828"/>
                  </a:cubicBezTo>
                  <a:cubicBezTo>
                    <a:pt x="1635" y="962"/>
                    <a:pt x="1616" y="1100"/>
                    <a:pt x="1548" y="1219"/>
                  </a:cubicBezTo>
                  <a:cubicBezTo>
                    <a:pt x="1453" y="1385"/>
                    <a:pt x="1279" y="1477"/>
                    <a:pt x="1101" y="1477"/>
                  </a:cubicBezTo>
                  <a:cubicBezTo>
                    <a:pt x="1014" y="1477"/>
                    <a:pt x="925" y="1455"/>
                    <a:pt x="844" y="1408"/>
                  </a:cubicBezTo>
                  <a:cubicBezTo>
                    <a:pt x="598" y="1266"/>
                    <a:pt x="513" y="950"/>
                    <a:pt x="656" y="705"/>
                  </a:cubicBezTo>
                  <a:cubicBezTo>
                    <a:pt x="723" y="586"/>
                    <a:pt x="835" y="500"/>
                    <a:pt x="968" y="465"/>
                  </a:cubicBezTo>
                  <a:cubicBezTo>
                    <a:pt x="1012" y="453"/>
                    <a:pt x="1058" y="447"/>
                    <a:pt x="1102" y="447"/>
                  </a:cubicBezTo>
                  <a:close/>
                  <a:moveTo>
                    <a:pt x="1102" y="1"/>
                  </a:moveTo>
                  <a:cubicBezTo>
                    <a:pt x="1018" y="1"/>
                    <a:pt x="934" y="12"/>
                    <a:pt x="852" y="34"/>
                  </a:cubicBezTo>
                  <a:cubicBezTo>
                    <a:pt x="603" y="100"/>
                    <a:pt x="395" y="260"/>
                    <a:pt x="266" y="483"/>
                  </a:cubicBezTo>
                  <a:cubicBezTo>
                    <a:pt x="1" y="942"/>
                    <a:pt x="159" y="1533"/>
                    <a:pt x="619" y="1798"/>
                  </a:cubicBezTo>
                  <a:cubicBezTo>
                    <a:pt x="770" y="1885"/>
                    <a:pt x="936" y="1927"/>
                    <a:pt x="1098" y="1927"/>
                  </a:cubicBezTo>
                  <a:cubicBezTo>
                    <a:pt x="1431" y="1927"/>
                    <a:pt x="1757" y="1754"/>
                    <a:pt x="1937" y="1448"/>
                  </a:cubicBezTo>
                  <a:cubicBezTo>
                    <a:pt x="2065" y="1224"/>
                    <a:pt x="2100" y="965"/>
                    <a:pt x="2033" y="715"/>
                  </a:cubicBezTo>
                  <a:cubicBezTo>
                    <a:pt x="1966" y="467"/>
                    <a:pt x="1806" y="259"/>
                    <a:pt x="1584" y="130"/>
                  </a:cubicBezTo>
                  <a:cubicBezTo>
                    <a:pt x="1435" y="44"/>
                    <a:pt x="1269" y="1"/>
                    <a:pt x="11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2528175" y="1526025"/>
              <a:ext cx="51650" cy="48275"/>
            </a:xfrm>
            <a:custGeom>
              <a:rect b="b" l="l" r="r" t="t"/>
              <a:pathLst>
                <a:path extrusionOk="0" h="1931" w="2066">
                  <a:moveTo>
                    <a:pt x="1068" y="451"/>
                  </a:moveTo>
                  <a:cubicBezTo>
                    <a:pt x="1157" y="451"/>
                    <a:pt x="1245" y="474"/>
                    <a:pt x="1324" y="519"/>
                  </a:cubicBezTo>
                  <a:cubicBezTo>
                    <a:pt x="1443" y="587"/>
                    <a:pt x="1528" y="698"/>
                    <a:pt x="1564" y="831"/>
                  </a:cubicBezTo>
                  <a:cubicBezTo>
                    <a:pt x="1601" y="965"/>
                    <a:pt x="1582" y="1104"/>
                    <a:pt x="1513" y="1223"/>
                  </a:cubicBezTo>
                  <a:cubicBezTo>
                    <a:pt x="1445" y="1342"/>
                    <a:pt x="1334" y="1426"/>
                    <a:pt x="1201" y="1463"/>
                  </a:cubicBezTo>
                  <a:cubicBezTo>
                    <a:pt x="1156" y="1475"/>
                    <a:pt x="1111" y="1480"/>
                    <a:pt x="1066" y="1480"/>
                  </a:cubicBezTo>
                  <a:cubicBezTo>
                    <a:pt x="977" y="1480"/>
                    <a:pt x="889" y="1457"/>
                    <a:pt x="810" y="1411"/>
                  </a:cubicBezTo>
                  <a:cubicBezTo>
                    <a:pt x="691" y="1343"/>
                    <a:pt x="606" y="1232"/>
                    <a:pt x="569" y="1099"/>
                  </a:cubicBezTo>
                  <a:cubicBezTo>
                    <a:pt x="497" y="825"/>
                    <a:pt x="660" y="542"/>
                    <a:pt x="934" y="468"/>
                  </a:cubicBezTo>
                  <a:cubicBezTo>
                    <a:pt x="979" y="456"/>
                    <a:pt x="1024" y="451"/>
                    <a:pt x="1068" y="451"/>
                  </a:cubicBezTo>
                  <a:close/>
                  <a:moveTo>
                    <a:pt x="1068" y="0"/>
                  </a:moveTo>
                  <a:cubicBezTo>
                    <a:pt x="985" y="0"/>
                    <a:pt x="901" y="11"/>
                    <a:pt x="818" y="34"/>
                  </a:cubicBezTo>
                  <a:cubicBezTo>
                    <a:pt x="306" y="172"/>
                    <a:pt x="0" y="702"/>
                    <a:pt x="137" y="1214"/>
                  </a:cubicBezTo>
                  <a:cubicBezTo>
                    <a:pt x="204" y="1464"/>
                    <a:pt x="364" y="1672"/>
                    <a:pt x="586" y="1801"/>
                  </a:cubicBezTo>
                  <a:cubicBezTo>
                    <a:pt x="734" y="1886"/>
                    <a:pt x="899" y="1930"/>
                    <a:pt x="1066" y="1930"/>
                  </a:cubicBezTo>
                  <a:cubicBezTo>
                    <a:pt x="1148" y="1930"/>
                    <a:pt x="1233" y="1920"/>
                    <a:pt x="1317" y="1897"/>
                  </a:cubicBezTo>
                  <a:cubicBezTo>
                    <a:pt x="1566" y="1829"/>
                    <a:pt x="1774" y="1670"/>
                    <a:pt x="1902" y="1448"/>
                  </a:cubicBezTo>
                  <a:cubicBezTo>
                    <a:pt x="2031" y="1224"/>
                    <a:pt x="2065" y="964"/>
                    <a:pt x="1999" y="716"/>
                  </a:cubicBezTo>
                  <a:cubicBezTo>
                    <a:pt x="1931" y="467"/>
                    <a:pt x="1772" y="259"/>
                    <a:pt x="1549" y="130"/>
                  </a:cubicBezTo>
                  <a:cubicBezTo>
                    <a:pt x="1400" y="44"/>
                    <a:pt x="1235" y="0"/>
                    <a:pt x="106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2729500" y="1031050"/>
              <a:ext cx="55050" cy="48175"/>
            </a:xfrm>
            <a:custGeom>
              <a:rect b="b" l="l" r="r" t="t"/>
              <a:pathLst>
                <a:path extrusionOk="0" h="1927" w="2202">
                  <a:moveTo>
                    <a:pt x="1102" y="448"/>
                  </a:moveTo>
                  <a:cubicBezTo>
                    <a:pt x="1190" y="448"/>
                    <a:pt x="1279" y="470"/>
                    <a:pt x="1359" y="517"/>
                  </a:cubicBezTo>
                  <a:cubicBezTo>
                    <a:pt x="1605" y="658"/>
                    <a:pt x="1689" y="973"/>
                    <a:pt x="1547" y="1220"/>
                  </a:cubicBezTo>
                  <a:cubicBezTo>
                    <a:pt x="1452" y="1385"/>
                    <a:pt x="1278" y="1478"/>
                    <a:pt x="1100" y="1478"/>
                  </a:cubicBezTo>
                  <a:cubicBezTo>
                    <a:pt x="1013" y="1478"/>
                    <a:pt x="924" y="1456"/>
                    <a:pt x="844" y="1409"/>
                  </a:cubicBezTo>
                  <a:cubicBezTo>
                    <a:pt x="597" y="1267"/>
                    <a:pt x="513" y="951"/>
                    <a:pt x="654" y="705"/>
                  </a:cubicBezTo>
                  <a:cubicBezTo>
                    <a:pt x="750" y="540"/>
                    <a:pt x="924" y="448"/>
                    <a:pt x="1102" y="448"/>
                  </a:cubicBezTo>
                  <a:close/>
                  <a:moveTo>
                    <a:pt x="1103" y="0"/>
                  </a:moveTo>
                  <a:cubicBezTo>
                    <a:pt x="770" y="0"/>
                    <a:pt x="446" y="173"/>
                    <a:pt x="267" y="481"/>
                  </a:cubicBezTo>
                  <a:cubicBezTo>
                    <a:pt x="0" y="941"/>
                    <a:pt x="160" y="1532"/>
                    <a:pt x="620" y="1798"/>
                  </a:cubicBezTo>
                  <a:cubicBezTo>
                    <a:pt x="771" y="1885"/>
                    <a:pt x="936" y="1926"/>
                    <a:pt x="1099" y="1926"/>
                  </a:cubicBezTo>
                  <a:cubicBezTo>
                    <a:pt x="1434" y="1926"/>
                    <a:pt x="1757" y="1754"/>
                    <a:pt x="1935" y="1445"/>
                  </a:cubicBezTo>
                  <a:cubicBezTo>
                    <a:pt x="2201" y="985"/>
                    <a:pt x="2043" y="394"/>
                    <a:pt x="1583" y="129"/>
                  </a:cubicBezTo>
                  <a:cubicBezTo>
                    <a:pt x="1432" y="42"/>
                    <a:pt x="1266" y="0"/>
                    <a:pt x="11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2666850" y="1270450"/>
              <a:ext cx="49925" cy="48250"/>
            </a:xfrm>
            <a:custGeom>
              <a:rect b="b" l="l" r="r" t="t"/>
              <a:pathLst>
                <a:path extrusionOk="0" h="1930" w="1997">
                  <a:moveTo>
                    <a:pt x="999" y="450"/>
                  </a:moveTo>
                  <a:cubicBezTo>
                    <a:pt x="1089" y="450"/>
                    <a:pt x="1176" y="473"/>
                    <a:pt x="1256" y="517"/>
                  </a:cubicBezTo>
                  <a:cubicBezTo>
                    <a:pt x="1375" y="586"/>
                    <a:pt x="1461" y="697"/>
                    <a:pt x="1496" y="830"/>
                  </a:cubicBezTo>
                  <a:cubicBezTo>
                    <a:pt x="1532" y="962"/>
                    <a:pt x="1513" y="1101"/>
                    <a:pt x="1445" y="1221"/>
                  </a:cubicBezTo>
                  <a:cubicBezTo>
                    <a:pt x="1376" y="1340"/>
                    <a:pt x="1266" y="1425"/>
                    <a:pt x="1133" y="1461"/>
                  </a:cubicBezTo>
                  <a:cubicBezTo>
                    <a:pt x="1088" y="1473"/>
                    <a:pt x="1042" y="1479"/>
                    <a:pt x="997" y="1479"/>
                  </a:cubicBezTo>
                  <a:cubicBezTo>
                    <a:pt x="908" y="1479"/>
                    <a:pt x="820" y="1456"/>
                    <a:pt x="741" y="1410"/>
                  </a:cubicBezTo>
                  <a:cubicBezTo>
                    <a:pt x="622" y="1342"/>
                    <a:pt x="537" y="1230"/>
                    <a:pt x="501" y="1098"/>
                  </a:cubicBezTo>
                  <a:cubicBezTo>
                    <a:pt x="466" y="964"/>
                    <a:pt x="484" y="826"/>
                    <a:pt x="553" y="707"/>
                  </a:cubicBezTo>
                  <a:cubicBezTo>
                    <a:pt x="621" y="587"/>
                    <a:pt x="732" y="503"/>
                    <a:pt x="865" y="467"/>
                  </a:cubicBezTo>
                  <a:cubicBezTo>
                    <a:pt x="909" y="455"/>
                    <a:pt x="955" y="450"/>
                    <a:pt x="999" y="450"/>
                  </a:cubicBezTo>
                  <a:close/>
                  <a:moveTo>
                    <a:pt x="1000" y="0"/>
                  </a:moveTo>
                  <a:cubicBezTo>
                    <a:pt x="916" y="0"/>
                    <a:pt x="833" y="11"/>
                    <a:pt x="750" y="34"/>
                  </a:cubicBezTo>
                  <a:cubicBezTo>
                    <a:pt x="500" y="101"/>
                    <a:pt x="292" y="260"/>
                    <a:pt x="164" y="483"/>
                  </a:cubicBezTo>
                  <a:cubicBezTo>
                    <a:pt x="35" y="707"/>
                    <a:pt x="1" y="966"/>
                    <a:pt x="67" y="1214"/>
                  </a:cubicBezTo>
                  <a:cubicBezTo>
                    <a:pt x="135" y="1464"/>
                    <a:pt x="294" y="1672"/>
                    <a:pt x="516" y="1800"/>
                  </a:cubicBezTo>
                  <a:cubicBezTo>
                    <a:pt x="667" y="1887"/>
                    <a:pt x="833" y="1929"/>
                    <a:pt x="997" y="1929"/>
                  </a:cubicBezTo>
                  <a:cubicBezTo>
                    <a:pt x="1330" y="1929"/>
                    <a:pt x="1654" y="1755"/>
                    <a:pt x="1834" y="1448"/>
                  </a:cubicBezTo>
                  <a:cubicBezTo>
                    <a:pt x="1963" y="1224"/>
                    <a:pt x="1997" y="964"/>
                    <a:pt x="1930" y="715"/>
                  </a:cubicBezTo>
                  <a:cubicBezTo>
                    <a:pt x="1863" y="467"/>
                    <a:pt x="1704" y="259"/>
                    <a:pt x="1481" y="130"/>
                  </a:cubicBezTo>
                  <a:cubicBezTo>
                    <a:pt x="1332" y="44"/>
                    <a:pt x="1167" y="0"/>
                    <a:pt x="10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2350750" y="1226550"/>
              <a:ext cx="206675" cy="306175"/>
            </a:xfrm>
            <a:custGeom>
              <a:rect b="b" l="l" r="r" t="t"/>
              <a:pathLst>
                <a:path extrusionOk="0" h="12247" w="8267">
                  <a:moveTo>
                    <a:pt x="246" y="0"/>
                  </a:moveTo>
                  <a:cubicBezTo>
                    <a:pt x="189" y="0"/>
                    <a:pt x="132" y="22"/>
                    <a:pt x="88" y="67"/>
                  </a:cubicBezTo>
                  <a:cubicBezTo>
                    <a:pt x="1" y="154"/>
                    <a:pt x="1" y="297"/>
                    <a:pt x="88" y="384"/>
                  </a:cubicBezTo>
                  <a:lnTo>
                    <a:pt x="7819" y="8114"/>
                  </a:lnTo>
                  <a:lnTo>
                    <a:pt x="7819" y="12022"/>
                  </a:lnTo>
                  <a:cubicBezTo>
                    <a:pt x="7819" y="12146"/>
                    <a:pt x="7918" y="12246"/>
                    <a:pt x="8042" y="12246"/>
                  </a:cubicBezTo>
                  <a:cubicBezTo>
                    <a:pt x="8165" y="12246"/>
                    <a:pt x="8266" y="12146"/>
                    <a:pt x="8267" y="12021"/>
                  </a:cubicBezTo>
                  <a:lnTo>
                    <a:pt x="8267" y="8020"/>
                  </a:lnTo>
                  <a:cubicBezTo>
                    <a:pt x="8267" y="7961"/>
                    <a:pt x="8243" y="7904"/>
                    <a:pt x="8202" y="7862"/>
                  </a:cubicBezTo>
                  <a:lnTo>
                    <a:pt x="406" y="67"/>
                  </a:lnTo>
                  <a:cubicBezTo>
                    <a:pt x="361" y="22"/>
                    <a:pt x="303" y="0"/>
                    <a:pt x="2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1736775" y="1601125"/>
              <a:ext cx="52500" cy="48225"/>
            </a:xfrm>
            <a:custGeom>
              <a:rect b="b" l="l" r="r" t="t"/>
              <a:pathLst>
                <a:path extrusionOk="0" h="1929" w="2100">
                  <a:moveTo>
                    <a:pt x="1101" y="450"/>
                  </a:moveTo>
                  <a:cubicBezTo>
                    <a:pt x="1191" y="450"/>
                    <a:pt x="1278" y="472"/>
                    <a:pt x="1358" y="518"/>
                  </a:cubicBezTo>
                  <a:cubicBezTo>
                    <a:pt x="1478" y="587"/>
                    <a:pt x="1562" y="697"/>
                    <a:pt x="1598" y="830"/>
                  </a:cubicBezTo>
                  <a:cubicBezTo>
                    <a:pt x="1635" y="964"/>
                    <a:pt x="1615" y="1103"/>
                    <a:pt x="1548" y="1222"/>
                  </a:cubicBezTo>
                  <a:cubicBezTo>
                    <a:pt x="1452" y="1387"/>
                    <a:pt x="1279" y="1480"/>
                    <a:pt x="1101" y="1480"/>
                  </a:cubicBezTo>
                  <a:cubicBezTo>
                    <a:pt x="1013" y="1480"/>
                    <a:pt x="925" y="1457"/>
                    <a:pt x="843" y="1410"/>
                  </a:cubicBezTo>
                  <a:cubicBezTo>
                    <a:pt x="597" y="1269"/>
                    <a:pt x="513" y="954"/>
                    <a:pt x="655" y="707"/>
                  </a:cubicBezTo>
                  <a:cubicBezTo>
                    <a:pt x="723" y="588"/>
                    <a:pt x="835" y="503"/>
                    <a:pt x="967" y="467"/>
                  </a:cubicBezTo>
                  <a:cubicBezTo>
                    <a:pt x="1012" y="455"/>
                    <a:pt x="1057" y="450"/>
                    <a:pt x="1101" y="450"/>
                  </a:cubicBezTo>
                  <a:close/>
                  <a:moveTo>
                    <a:pt x="1103" y="0"/>
                  </a:moveTo>
                  <a:cubicBezTo>
                    <a:pt x="1019" y="0"/>
                    <a:pt x="935" y="12"/>
                    <a:pt x="852" y="34"/>
                  </a:cubicBezTo>
                  <a:cubicBezTo>
                    <a:pt x="602" y="101"/>
                    <a:pt x="395" y="261"/>
                    <a:pt x="267" y="483"/>
                  </a:cubicBezTo>
                  <a:cubicBezTo>
                    <a:pt x="1" y="943"/>
                    <a:pt x="159" y="1534"/>
                    <a:pt x="618" y="1800"/>
                  </a:cubicBezTo>
                  <a:cubicBezTo>
                    <a:pt x="770" y="1887"/>
                    <a:pt x="934" y="1928"/>
                    <a:pt x="1099" y="1928"/>
                  </a:cubicBezTo>
                  <a:cubicBezTo>
                    <a:pt x="1432" y="1928"/>
                    <a:pt x="1757" y="1756"/>
                    <a:pt x="1936" y="1448"/>
                  </a:cubicBezTo>
                  <a:cubicBezTo>
                    <a:pt x="2065" y="1224"/>
                    <a:pt x="2100" y="966"/>
                    <a:pt x="2032" y="717"/>
                  </a:cubicBezTo>
                  <a:cubicBezTo>
                    <a:pt x="1966" y="467"/>
                    <a:pt x="1806" y="259"/>
                    <a:pt x="1583" y="130"/>
                  </a:cubicBezTo>
                  <a:cubicBezTo>
                    <a:pt x="1435" y="44"/>
                    <a:pt x="1270" y="0"/>
                    <a:pt x="11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1772325" y="1254775"/>
              <a:ext cx="82500" cy="357600"/>
            </a:xfrm>
            <a:custGeom>
              <a:rect b="b" l="l" r="r" t="t"/>
              <a:pathLst>
                <a:path extrusionOk="0" h="14304" w="3300">
                  <a:moveTo>
                    <a:pt x="3075" y="0"/>
                  </a:moveTo>
                  <a:cubicBezTo>
                    <a:pt x="2952" y="0"/>
                    <a:pt x="2851" y="101"/>
                    <a:pt x="2851" y="224"/>
                  </a:cubicBezTo>
                  <a:lnTo>
                    <a:pt x="2851" y="11157"/>
                  </a:lnTo>
                  <a:lnTo>
                    <a:pt x="88" y="13921"/>
                  </a:lnTo>
                  <a:cubicBezTo>
                    <a:pt x="0" y="14009"/>
                    <a:pt x="0" y="14152"/>
                    <a:pt x="88" y="14238"/>
                  </a:cubicBezTo>
                  <a:cubicBezTo>
                    <a:pt x="131" y="14282"/>
                    <a:pt x="188" y="14304"/>
                    <a:pt x="246" y="14304"/>
                  </a:cubicBezTo>
                  <a:cubicBezTo>
                    <a:pt x="303" y="14304"/>
                    <a:pt x="359" y="14281"/>
                    <a:pt x="405" y="14237"/>
                  </a:cubicBezTo>
                  <a:lnTo>
                    <a:pt x="3233" y="11408"/>
                  </a:lnTo>
                  <a:cubicBezTo>
                    <a:pt x="3275" y="11366"/>
                    <a:pt x="3299" y="11308"/>
                    <a:pt x="3299" y="11249"/>
                  </a:cubicBezTo>
                  <a:lnTo>
                    <a:pt x="3299" y="224"/>
                  </a:lnTo>
                  <a:cubicBezTo>
                    <a:pt x="3299" y="101"/>
                    <a:pt x="3199" y="0"/>
                    <a:pt x="3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2554775" y="891375"/>
              <a:ext cx="49950" cy="48225"/>
            </a:xfrm>
            <a:custGeom>
              <a:rect b="b" l="l" r="r" t="t"/>
              <a:pathLst>
                <a:path extrusionOk="0" h="1929" w="1998">
                  <a:moveTo>
                    <a:pt x="999" y="449"/>
                  </a:moveTo>
                  <a:cubicBezTo>
                    <a:pt x="1089" y="449"/>
                    <a:pt x="1176" y="474"/>
                    <a:pt x="1256" y="519"/>
                  </a:cubicBezTo>
                  <a:cubicBezTo>
                    <a:pt x="1375" y="587"/>
                    <a:pt x="1460" y="699"/>
                    <a:pt x="1496" y="831"/>
                  </a:cubicBezTo>
                  <a:cubicBezTo>
                    <a:pt x="1532" y="965"/>
                    <a:pt x="1514" y="1103"/>
                    <a:pt x="1445" y="1222"/>
                  </a:cubicBezTo>
                  <a:cubicBezTo>
                    <a:pt x="1376" y="1342"/>
                    <a:pt x="1266" y="1426"/>
                    <a:pt x="1133" y="1462"/>
                  </a:cubicBezTo>
                  <a:cubicBezTo>
                    <a:pt x="1089" y="1474"/>
                    <a:pt x="1044" y="1480"/>
                    <a:pt x="1000" y="1480"/>
                  </a:cubicBezTo>
                  <a:cubicBezTo>
                    <a:pt x="773" y="1480"/>
                    <a:pt x="564" y="1328"/>
                    <a:pt x="502" y="1098"/>
                  </a:cubicBezTo>
                  <a:cubicBezTo>
                    <a:pt x="465" y="965"/>
                    <a:pt x="484" y="825"/>
                    <a:pt x="553" y="706"/>
                  </a:cubicBezTo>
                  <a:cubicBezTo>
                    <a:pt x="621" y="587"/>
                    <a:pt x="732" y="503"/>
                    <a:pt x="865" y="466"/>
                  </a:cubicBezTo>
                  <a:cubicBezTo>
                    <a:pt x="909" y="454"/>
                    <a:pt x="955" y="449"/>
                    <a:pt x="999" y="449"/>
                  </a:cubicBezTo>
                  <a:close/>
                  <a:moveTo>
                    <a:pt x="1000" y="0"/>
                  </a:moveTo>
                  <a:cubicBezTo>
                    <a:pt x="916" y="0"/>
                    <a:pt x="832" y="11"/>
                    <a:pt x="749" y="34"/>
                  </a:cubicBezTo>
                  <a:cubicBezTo>
                    <a:pt x="500" y="100"/>
                    <a:pt x="292" y="260"/>
                    <a:pt x="164" y="482"/>
                  </a:cubicBezTo>
                  <a:cubicBezTo>
                    <a:pt x="35" y="706"/>
                    <a:pt x="1" y="965"/>
                    <a:pt x="67" y="1214"/>
                  </a:cubicBezTo>
                  <a:cubicBezTo>
                    <a:pt x="183" y="1644"/>
                    <a:pt x="574" y="1929"/>
                    <a:pt x="999" y="1929"/>
                  </a:cubicBezTo>
                  <a:cubicBezTo>
                    <a:pt x="1080" y="1929"/>
                    <a:pt x="1164" y="1918"/>
                    <a:pt x="1248" y="1896"/>
                  </a:cubicBezTo>
                  <a:cubicBezTo>
                    <a:pt x="1498" y="1830"/>
                    <a:pt x="1706" y="1670"/>
                    <a:pt x="1834" y="1447"/>
                  </a:cubicBezTo>
                  <a:cubicBezTo>
                    <a:pt x="1963" y="1224"/>
                    <a:pt x="1997" y="964"/>
                    <a:pt x="1931" y="716"/>
                  </a:cubicBezTo>
                  <a:cubicBezTo>
                    <a:pt x="1863" y="466"/>
                    <a:pt x="1703" y="259"/>
                    <a:pt x="1481" y="130"/>
                  </a:cubicBezTo>
                  <a:cubicBezTo>
                    <a:pt x="1332" y="45"/>
                    <a:pt x="1167" y="0"/>
                    <a:pt x="10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2313875" y="912925"/>
              <a:ext cx="248350" cy="147825"/>
            </a:xfrm>
            <a:custGeom>
              <a:rect b="b" l="l" r="r" t="t"/>
              <a:pathLst>
                <a:path extrusionOk="0" h="5913" w="9934">
                  <a:moveTo>
                    <a:pt x="5710" y="1"/>
                  </a:moveTo>
                  <a:cubicBezTo>
                    <a:pt x="5651" y="1"/>
                    <a:pt x="5593" y="25"/>
                    <a:pt x="5552" y="67"/>
                  </a:cubicBezTo>
                  <a:lnTo>
                    <a:pt x="87" y="5530"/>
                  </a:lnTo>
                  <a:cubicBezTo>
                    <a:pt x="0" y="5618"/>
                    <a:pt x="0" y="5759"/>
                    <a:pt x="87" y="5847"/>
                  </a:cubicBezTo>
                  <a:cubicBezTo>
                    <a:pt x="130" y="5891"/>
                    <a:pt x="188" y="5913"/>
                    <a:pt x="246" y="5913"/>
                  </a:cubicBezTo>
                  <a:cubicBezTo>
                    <a:pt x="304" y="5913"/>
                    <a:pt x="360" y="5890"/>
                    <a:pt x="406" y="5847"/>
                  </a:cubicBezTo>
                  <a:lnTo>
                    <a:pt x="5802" y="449"/>
                  </a:lnTo>
                  <a:lnTo>
                    <a:pt x="9710" y="449"/>
                  </a:lnTo>
                  <a:cubicBezTo>
                    <a:pt x="9833" y="449"/>
                    <a:pt x="9934" y="348"/>
                    <a:pt x="9934" y="225"/>
                  </a:cubicBezTo>
                  <a:cubicBezTo>
                    <a:pt x="9934" y="102"/>
                    <a:pt x="9833" y="1"/>
                    <a:pt x="97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2247375" y="1623250"/>
              <a:ext cx="52425" cy="48225"/>
            </a:xfrm>
            <a:custGeom>
              <a:rect b="b" l="l" r="r" t="t"/>
              <a:pathLst>
                <a:path extrusionOk="0" h="1929" w="2097">
                  <a:moveTo>
                    <a:pt x="996" y="451"/>
                  </a:moveTo>
                  <a:cubicBezTo>
                    <a:pt x="1174" y="451"/>
                    <a:pt x="1348" y="543"/>
                    <a:pt x="1443" y="708"/>
                  </a:cubicBezTo>
                  <a:cubicBezTo>
                    <a:pt x="1586" y="953"/>
                    <a:pt x="1501" y="1270"/>
                    <a:pt x="1255" y="1412"/>
                  </a:cubicBezTo>
                  <a:cubicBezTo>
                    <a:pt x="1174" y="1459"/>
                    <a:pt x="1085" y="1481"/>
                    <a:pt x="998" y="1481"/>
                  </a:cubicBezTo>
                  <a:cubicBezTo>
                    <a:pt x="820" y="1481"/>
                    <a:pt x="646" y="1388"/>
                    <a:pt x="551" y="1222"/>
                  </a:cubicBezTo>
                  <a:cubicBezTo>
                    <a:pt x="482" y="1103"/>
                    <a:pt x="463" y="964"/>
                    <a:pt x="500" y="831"/>
                  </a:cubicBezTo>
                  <a:cubicBezTo>
                    <a:pt x="536" y="699"/>
                    <a:pt x="621" y="588"/>
                    <a:pt x="740" y="519"/>
                  </a:cubicBezTo>
                  <a:cubicBezTo>
                    <a:pt x="821" y="473"/>
                    <a:pt x="909" y="451"/>
                    <a:pt x="996" y="451"/>
                  </a:cubicBezTo>
                  <a:close/>
                  <a:moveTo>
                    <a:pt x="995" y="0"/>
                  </a:moveTo>
                  <a:cubicBezTo>
                    <a:pt x="831" y="0"/>
                    <a:pt x="666" y="42"/>
                    <a:pt x="515" y="129"/>
                  </a:cubicBezTo>
                  <a:cubicBezTo>
                    <a:pt x="292" y="257"/>
                    <a:pt x="133" y="466"/>
                    <a:pt x="66" y="714"/>
                  </a:cubicBezTo>
                  <a:cubicBezTo>
                    <a:pt x="0" y="964"/>
                    <a:pt x="33" y="1223"/>
                    <a:pt x="162" y="1446"/>
                  </a:cubicBezTo>
                  <a:cubicBezTo>
                    <a:pt x="291" y="1669"/>
                    <a:pt x="499" y="1828"/>
                    <a:pt x="748" y="1896"/>
                  </a:cubicBezTo>
                  <a:cubicBezTo>
                    <a:pt x="831" y="1918"/>
                    <a:pt x="916" y="1929"/>
                    <a:pt x="998" y="1929"/>
                  </a:cubicBezTo>
                  <a:cubicBezTo>
                    <a:pt x="1166" y="1929"/>
                    <a:pt x="1330" y="1885"/>
                    <a:pt x="1479" y="1798"/>
                  </a:cubicBezTo>
                  <a:cubicBezTo>
                    <a:pt x="1938" y="1532"/>
                    <a:pt x="2096" y="941"/>
                    <a:pt x="1830" y="482"/>
                  </a:cubicBezTo>
                  <a:cubicBezTo>
                    <a:pt x="1653" y="173"/>
                    <a:pt x="1328" y="0"/>
                    <a:pt x="9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2181800" y="1359400"/>
              <a:ext cx="82475" cy="275100"/>
            </a:xfrm>
            <a:custGeom>
              <a:rect b="b" l="l" r="r" t="t"/>
              <a:pathLst>
                <a:path extrusionOk="0" h="11004" w="3299">
                  <a:moveTo>
                    <a:pt x="224" y="1"/>
                  </a:moveTo>
                  <a:cubicBezTo>
                    <a:pt x="100" y="1"/>
                    <a:pt x="1" y="101"/>
                    <a:pt x="1" y="224"/>
                  </a:cubicBezTo>
                  <a:lnTo>
                    <a:pt x="1" y="7951"/>
                  </a:lnTo>
                  <a:cubicBezTo>
                    <a:pt x="1" y="8010"/>
                    <a:pt x="24" y="8067"/>
                    <a:pt x="66" y="8109"/>
                  </a:cubicBezTo>
                  <a:lnTo>
                    <a:pt x="2896" y="10938"/>
                  </a:lnTo>
                  <a:cubicBezTo>
                    <a:pt x="2938" y="10982"/>
                    <a:pt x="2995" y="11003"/>
                    <a:pt x="3053" y="11003"/>
                  </a:cubicBezTo>
                  <a:cubicBezTo>
                    <a:pt x="3111" y="11003"/>
                    <a:pt x="3167" y="10982"/>
                    <a:pt x="3211" y="10939"/>
                  </a:cubicBezTo>
                  <a:cubicBezTo>
                    <a:pt x="3299" y="10851"/>
                    <a:pt x="3299" y="10708"/>
                    <a:pt x="3211" y="10622"/>
                  </a:cubicBezTo>
                  <a:lnTo>
                    <a:pt x="448" y="7858"/>
                  </a:lnTo>
                  <a:lnTo>
                    <a:pt x="448" y="224"/>
                  </a:lnTo>
                  <a:cubicBezTo>
                    <a:pt x="448" y="101"/>
                    <a:pt x="347" y="1"/>
                    <a:pt x="2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1564275" y="875675"/>
              <a:ext cx="52300" cy="48225"/>
            </a:xfrm>
            <a:custGeom>
              <a:rect b="b" l="l" r="r" t="t"/>
              <a:pathLst>
                <a:path extrusionOk="0" h="1929" w="2092">
                  <a:moveTo>
                    <a:pt x="1100" y="450"/>
                  </a:moveTo>
                  <a:cubicBezTo>
                    <a:pt x="1176" y="450"/>
                    <a:pt x="1255" y="466"/>
                    <a:pt x="1328" y="503"/>
                  </a:cubicBezTo>
                  <a:cubicBezTo>
                    <a:pt x="1452" y="563"/>
                    <a:pt x="1544" y="670"/>
                    <a:pt x="1588" y="799"/>
                  </a:cubicBezTo>
                  <a:cubicBezTo>
                    <a:pt x="1632" y="931"/>
                    <a:pt x="1622" y="1070"/>
                    <a:pt x="1561" y="1194"/>
                  </a:cubicBezTo>
                  <a:cubicBezTo>
                    <a:pt x="1501" y="1317"/>
                    <a:pt x="1395" y="1409"/>
                    <a:pt x="1265" y="1453"/>
                  </a:cubicBezTo>
                  <a:cubicBezTo>
                    <a:pt x="1211" y="1471"/>
                    <a:pt x="1155" y="1480"/>
                    <a:pt x="1099" y="1480"/>
                  </a:cubicBezTo>
                  <a:cubicBezTo>
                    <a:pt x="1021" y="1480"/>
                    <a:pt x="943" y="1462"/>
                    <a:pt x="871" y="1426"/>
                  </a:cubicBezTo>
                  <a:cubicBezTo>
                    <a:pt x="748" y="1366"/>
                    <a:pt x="655" y="1260"/>
                    <a:pt x="611" y="1131"/>
                  </a:cubicBezTo>
                  <a:cubicBezTo>
                    <a:pt x="568" y="1000"/>
                    <a:pt x="576" y="860"/>
                    <a:pt x="638" y="737"/>
                  </a:cubicBezTo>
                  <a:cubicBezTo>
                    <a:pt x="728" y="556"/>
                    <a:pt x="909" y="450"/>
                    <a:pt x="1100" y="450"/>
                  </a:cubicBezTo>
                  <a:close/>
                  <a:moveTo>
                    <a:pt x="1101" y="1"/>
                  </a:moveTo>
                  <a:cubicBezTo>
                    <a:pt x="746" y="1"/>
                    <a:pt x="403" y="198"/>
                    <a:pt x="235" y="537"/>
                  </a:cubicBezTo>
                  <a:cubicBezTo>
                    <a:pt x="0" y="1013"/>
                    <a:pt x="195" y="1592"/>
                    <a:pt x="671" y="1827"/>
                  </a:cubicBezTo>
                  <a:cubicBezTo>
                    <a:pt x="805" y="1895"/>
                    <a:pt x="951" y="1928"/>
                    <a:pt x="1098" y="1928"/>
                  </a:cubicBezTo>
                  <a:cubicBezTo>
                    <a:pt x="1202" y="1928"/>
                    <a:pt x="1307" y="1912"/>
                    <a:pt x="1406" y="1876"/>
                  </a:cubicBezTo>
                  <a:cubicBezTo>
                    <a:pt x="1650" y="1794"/>
                    <a:pt x="1846" y="1622"/>
                    <a:pt x="1961" y="1391"/>
                  </a:cubicBezTo>
                  <a:cubicBezTo>
                    <a:pt x="2075" y="1161"/>
                    <a:pt x="2092" y="899"/>
                    <a:pt x="2011" y="654"/>
                  </a:cubicBezTo>
                  <a:cubicBezTo>
                    <a:pt x="1929" y="411"/>
                    <a:pt x="1755" y="214"/>
                    <a:pt x="1525" y="100"/>
                  </a:cubicBezTo>
                  <a:cubicBezTo>
                    <a:pt x="1389" y="33"/>
                    <a:pt x="1244" y="1"/>
                    <a:pt x="11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1605100" y="909600"/>
              <a:ext cx="111275" cy="234000"/>
            </a:xfrm>
            <a:custGeom>
              <a:rect b="b" l="l" r="r" t="t"/>
              <a:pathLst>
                <a:path extrusionOk="0" h="9360" w="4451">
                  <a:moveTo>
                    <a:pt x="255" y="0"/>
                  </a:moveTo>
                  <a:cubicBezTo>
                    <a:pt x="184" y="0"/>
                    <a:pt x="115" y="34"/>
                    <a:pt x="72" y="96"/>
                  </a:cubicBezTo>
                  <a:cubicBezTo>
                    <a:pt x="0" y="198"/>
                    <a:pt x="26" y="340"/>
                    <a:pt x="128" y="409"/>
                  </a:cubicBezTo>
                  <a:lnTo>
                    <a:pt x="3585" y="2800"/>
                  </a:lnTo>
                  <a:lnTo>
                    <a:pt x="3993" y="9150"/>
                  </a:lnTo>
                  <a:cubicBezTo>
                    <a:pt x="4001" y="9269"/>
                    <a:pt x="4099" y="9360"/>
                    <a:pt x="4217" y="9360"/>
                  </a:cubicBezTo>
                  <a:lnTo>
                    <a:pt x="4233" y="9360"/>
                  </a:lnTo>
                  <a:cubicBezTo>
                    <a:pt x="4356" y="9352"/>
                    <a:pt x="4451" y="9245"/>
                    <a:pt x="4442" y="9122"/>
                  </a:cubicBezTo>
                  <a:lnTo>
                    <a:pt x="4028" y="2663"/>
                  </a:lnTo>
                  <a:cubicBezTo>
                    <a:pt x="4024" y="2594"/>
                    <a:pt x="3987" y="2532"/>
                    <a:pt x="3932" y="2493"/>
                  </a:cubicBezTo>
                  <a:lnTo>
                    <a:pt x="384" y="41"/>
                  </a:lnTo>
                  <a:cubicBezTo>
                    <a:pt x="345" y="13"/>
                    <a:pt x="300" y="0"/>
                    <a:pt x="2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1452875" y="1479875"/>
              <a:ext cx="51700" cy="48225"/>
            </a:xfrm>
            <a:custGeom>
              <a:rect b="b" l="l" r="r" t="t"/>
              <a:pathLst>
                <a:path extrusionOk="0" h="1929" w="2068">
                  <a:moveTo>
                    <a:pt x="998" y="449"/>
                  </a:moveTo>
                  <a:cubicBezTo>
                    <a:pt x="1089" y="449"/>
                    <a:pt x="1176" y="474"/>
                    <a:pt x="1256" y="519"/>
                  </a:cubicBezTo>
                  <a:cubicBezTo>
                    <a:pt x="1375" y="588"/>
                    <a:pt x="1460" y="699"/>
                    <a:pt x="1496" y="832"/>
                  </a:cubicBezTo>
                  <a:cubicBezTo>
                    <a:pt x="1531" y="966"/>
                    <a:pt x="1513" y="1103"/>
                    <a:pt x="1445" y="1222"/>
                  </a:cubicBezTo>
                  <a:cubicBezTo>
                    <a:pt x="1376" y="1342"/>
                    <a:pt x="1265" y="1427"/>
                    <a:pt x="1133" y="1463"/>
                  </a:cubicBezTo>
                  <a:cubicBezTo>
                    <a:pt x="1088" y="1475"/>
                    <a:pt x="1043" y="1480"/>
                    <a:pt x="998" y="1480"/>
                  </a:cubicBezTo>
                  <a:cubicBezTo>
                    <a:pt x="771" y="1480"/>
                    <a:pt x="563" y="1329"/>
                    <a:pt x="501" y="1098"/>
                  </a:cubicBezTo>
                  <a:cubicBezTo>
                    <a:pt x="465" y="966"/>
                    <a:pt x="484" y="827"/>
                    <a:pt x="552" y="707"/>
                  </a:cubicBezTo>
                  <a:cubicBezTo>
                    <a:pt x="620" y="588"/>
                    <a:pt x="732" y="503"/>
                    <a:pt x="864" y="468"/>
                  </a:cubicBezTo>
                  <a:cubicBezTo>
                    <a:pt x="908" y="455"/>
                    <a:pt x="955" y="449"/>
                    <a:pt x="998" y="449"/>
                  </a:cubicBezTo>
                  <a:close/>
                  <a:moveTo>
                    <a:pt x="999" y="1"/>
                  </a:moveTo>
                  <a:cubicBezTo>
                    <a:pt x="916" y="1"/>
                    <a:pt x="832" y="12"/>
                    <a:pt x="749" y="34"/>
                  </a:cubicBezTo>
                  <a:cubicBezTo>
                    <a:pt x="500" y="101"/>
                    <a:pt x="292" y="261"/>
                    <a:pt x="163" y="484"/>
                  </a:cubicBezTo>
                  <a:cubicBezTo>
                    <a:pt x="35" y="707"/>
                    <a:pt x="0" y="966"/>
                    <a:pt x="67" y="1215"/>
                  </a:cubicBezTo>
                  <a:cubicBezTo>
                    <a:pt x="183" y="1645"/>
                    <a:pt x="572" y="1929"/>
                    <a:pt x="998" y="1929"/>
                  </a:cubicBezTo>
                  <a:cubicBezTo>
                    <a:pt x="1080" y="1929"/>
                    <a:pt x="1165" y="1918"/>
                    <a:pt x="1249" y="1897"/>
                  </a:cubicBezTo>
                  <a:cubicBezTo>
                    <a:pt x="1762" y="1758"/>
                    <a:pt x="2067" y="1230"/>
                    <a:pt x="1930" y="716"/>
                  </a:cubicBezTo>
                  <a:cubicBezTo>
                    <a:pt x="1863" y="466"/>
                    <a:pt x="1703" y="260"/>
                    <a:pt x="1481" y="131"/>
                  </a:cubicBezTo>
                  <a:cubicBezTo>
                    <a:pt x="1332" y="45"/>
                    <a:pt x="1166" y="1"/>
                    <a:pt x="9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1468050" y="1386850"/>
              <a:ext cx="51725" cy="48225"/>
            </a:xfrm>
            <a:custGeom>
              <a:rect b="b" l="l" r="r" t="t"/>
              <a:pathLst>
                <a:path extrusionOk="0" h="1929" w="2069">
                  <a:moveTo>
                    <a:pt x="996" y="449"/>
                  </a:moveTo>
                  <a:cubicBezTo>
                    <a:pt x="1224" y="449"/>
                    <a:pt x="1434" y="600"/>
                    <a:pt x="1496" y="831"/>
                  </a:cubicBezTo>
                  <a:cubicBezTo>
                    <a:pt x="1570" y="1106"/>
                    <a:pt x="1406" y="1388"/>
                    <a:pt x="1131" y="1462"/>
                  </a:cubicBezTo>
                  <a:cubicBezTo>
                    <a:pt x="1087" y="1474"/>
                    <a:pt x="1042" y="1479"/>
                    <a:pt x="999" y="1479"/>
                  </a:cubicBezTo>
                  <a:cubicBezTo>
                    <a:pt x="771" y="1479"/>
                    <a:pt x="562" y="1328"/>
                    <a:pt x="500" y="1098"/>
                  </a:cubicBezTo>
                  <a:cubicBezTo>
                    <a:pt x="426" y="823"/>
                    <a:pt x="590" y="540"/>
                    <a:pt x="864" y="466"/>
                  </a:cubicBezTo>
                  <a:cubicBezTo>
                    <a:pt x="908" y="454"/>
                    <a:pt x="953" y="449"/>
                    <a:pt x="996" y="449"/>
                  </a:cubicBezTo>
                  <a:close/>
                  <a:moveTo>
                    <a:pt x="1000" y="1"/>
                  </a:moveTo>
                  <a:cubicBezTo>
                    <a:pt x="917" y="1"/>
                    <a:pt x="833" y="11"/>
                    <a:pt x="750" y="34"/>
                  </a:cubicBezTo>
                  <a:cubicBezTo>
                    <a:pt x="500" y="100"/>
                    <a:pt x="292" y="260"/>
                    <a:pt x="163" y="482"/>
                  </a:cubicBezTo>
                  <a:cubicBezTo>
                    <a:pt x="34" y="706"/>
                    <a:pt x="0" y="965"/>
                    <a:pt x="67" y="1214"/>
                  </a:cubicBezTo>
                  <a:cubicBezTo>
                    <a:pt x="182" y="1644"/>
                    <a:pt x="573" y="1928"/>
                    <a:pt x="998" y="1928"/>
                  </a:cubicBezTo>
                  <a:cubicBezTo>
                    <a:pt x="1080" y="1928"/>
                    <a:pt x="1165" y="1918"/>
                    <a:pt x="1249" y="1895"/>
                  </a:cubicBezTo>
                  <a:cubicBezTo>
                    <a:pt x="1763" y="1757"/>
                    <a:pt x="2068" y="1227"/>
                    <a:pt x="1930" y="715"/>
                  </a:cubicBezTo>
                  <a:cubicBezTo>
                    <a:pt x="1814" y="285"/>
                    <a:pt x="1424" y="1"/>
                    <a:pt x="10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1374625" y="1125475"/>
              <a:ext cx="49950" cy="48250"/>
            </a:xfrm>
            <a:custGeom>
              <a:rect b="b" l="l" r="r" t="t"/>
              <a:pathLst>
                <a:path extrusionOk="0" h="1930" w="1998">
                  <a:moveTo>
                    <a:pt x="999" y="450"/>
                  </a:moveTo>
                  <a:cubicBezTo>
                    <a:pt x="1089" y="450"/>
                    <a:pt x="1176" y="473"/>
                    <a:pt x="1255" y="519"/>
                  </a:cubicBezTo>
                  <a:cubicBezTo>
                    <a:pt x="1374" y="588"/>
                    <a:pt x="1459" y="698"/>
                    <a:pt x="1495" y="831"/>
                  </a:cubicBezTo>
                  <a:cubicBezTo>
                    <a:pt x="1531" y="965"/>
                    <a:pt x="1512" y="1103"/>
                    <a:pt x="1444" y="1222"/>
                  </a:cubicBezTo>
                  <a:cubicBezTo>
                    <a:pt x="1349" y="1388"/>
                    <a:pt x="1175" y="1480"/>
                    <a:pt x="997" y="1480"/>
                  </a:cubicBezTo>
                  <a:cubicBezTo>
                    <a:pt x="910" y="1480"/>
                    <a:pt x="821" y="1458"/>
                    <a:pt x="740" y="1411"/>
                  </a:cubicBezTo>
                  <a:cubicBezTo>
                    <a:pt x="621" y="1343"/>
                    <a:pt x="537" y="1232"/>
                    <a:pt x="500" y="1099"/>
                  </a:cubicBezTo>
                  <a:cubicBezTo>
                    <a:pt x="466" y="965"/>
                    <a:pt x="484" y="827"/>
                    <a:pt x="553" y="708"/>
                  </a:cubicBezTo>
                  <a:cubicBezTo>
                    <a:pt x="620" y="589"/>
                    <a:pt x="732" y="504"/>
                    <a:pt x="865" y="467"/>
                  </a:cubicBezTo>
                  <a:cubicBezTo>
                    <a:pt x="909" y="456"/>
                    <a:pt x="955" y="450"/>
                    <a:pt x="999" y="450"/>
                  </a:cubicBezTo>
                  <a:close/>
                  <a:moveTo>
                    <a:pt x="1000" y="0"/>
                  </a:moveTo>
                  <a:cubicBezTo>
                    <a:pt x="917" y="0"/>
                    <a:pt x="833" y="11"/>
                    <a:pt x="750" y="33"/>
                  </a:cubicBezTo>
                  <a:cubicBezTo>
                    <a:pt x="500" y="101"/>
                    <a:pt x="292" y="260"/>
                    <a:pt x="164" y="482"/>
                  </a:cubicBezTo>
                  <a:cubicBezTo>
                    <a:pt x="35" y="707"/>
                    <a:pt x="1" y="966"/>
                    <a:pt x="67" y="1215"/>
                  </a:cubicBezTo>
                  <a:cubicBezTo>
                    <a:pt x="135" y="1463"/>
                    <a:pt x="294" y="1671"/>
                    <a:pt x="516" y="1800"/>
                  </a:cubicBezTo>
                  <a:cubicBezTo>
                    <a:pt x="664" y="1886"/>
                    <a:pt x="828" y="1930"/>
                    <a:pt x="996" y="1930"/>
                  </a:cubicBezTo>
                  <a:cubicBezTo>
                    <a:pt x="1080" y="1930"/>
                    <a:pt x="1165" y="1919"/>
                    <a:pt x="1249" y="1897"/>
                  </a:cubicBezTo>
                  <a:cubicBezTo>
                    <a:pt x="1497" y="1829"/>
                    <a:pt x="1705" y="1670"/>
                    <a:pt x="1834" y="1447"/>
                  </a:cubicBezTo>
                  <a:cubicBezTo>
                    <a:pt x="1963" y="1223"/>
                    <a:pt x="1997" y="965"/>
                    <a:pt x="1931" y="716"/>
                  </a:cubicBezTo>
                  <a:cubicBezTo>
                    <a:pt x="1863" y="466"/>
                    <a:pt x="1704" y="258"/>
                    <a:pt x="1481" y="130"/>
                  </a:cubicBezTo>
                  <a:cubicBezTo>
                    <a:pt x="1332" y="44"/>
                    <a:pt x="1167" y="0"/>
                    <a:pt x="10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1359125" y="1308200"/>
              <a:ext cx="55050" cy="48175"/>
            </a:xfrm>
            <a:custGeom>
              <a:rect b="b" l="l" r="r" t="t"/>
              <a:pathLst>
                <a:path extrusionOk="0" h="1927" w="2202">
                  <a:moveTo>
                    <a:pt x="1102" y="448"/>
                  </a:moveTo>
                  <a:cubicBezTo>
                    <a:pt x="1189" y="448"/>
                    <a:pt x="1277" y="470"/>
                    <a:pt x="1357" y="517"/>
                  </a:cubicBezTo>
                  <a:cubicBezTo>
                    <a:pt x="1604" y="658"/>
                    <a:pt x="1689" y="973"/>
                    <a:pt x="1547" y="1220"/>
                  </a:cubicBezTo>
                  <a:cubicBezTo>
                    <a:pt x="1451" y="1385"/>
                    <a:pt x="1278" y="1478"/>
                    <a:pt x="1100" y="1478"/>
                  </a:cubicBezTo>
                  <a:cubicBezTo>
                    <a:pt x="1012" y="1478"/>
                    <a:pt x="924" y="1456"/>
                    <a:pt x="843" y="1409"/>
                  </a:cubicBezTo>
                  <a:cubicBezTo>
                    <a:pt x="596" y="1267"/>
                    <a:pt x="512" y="952"/>
                    <a:pt x="654" y="705"/>
                  </a:cubicBezTo>
                  <a:cubicBezTo>
                    <a:pt x="749" y="540"/>
                    <a:pt x="923" y="448"/>
                    <a:pt x="1102" y="448"/>
                  </a:cubicBezTo>
                  <a:close/>
                  <a:moveTo>
                    <a:pt x="1103" y="0"/>
                  </a:moveTo>
                  <a:cubicBezTo>
                    <a:pt x="770" y="0"/>
                    <a:pt x="446" y="173"/>
                    <a:pt x="267" y="481"/>
                  </a:cubicBezTo>
                  <a:cubicBezTo>
                    <a:pt x="1" y="941"/>
                    <a:pt x="160" y="1532"/>
                    <a:pt x="620" y="1798"/>
                  </a:cubicBezTo>
                  <a:cubicBezTo>
                    <a:pt x="771" y="1885"/>
                    <a:pt x="936" y="1927"/>
                    <a:pt x="1099" y="1927"/>
                  </a:cubicBezTo>
                  <a:cubicBezTo>
                    <a:pt x="1432" y="1927"/>
                    <a:pt x="1757" y="1754"/>
                    <a:pt x="1935" y="1445"/>
                  </a:cubicBezTo>
                  <a:cubicBezTo>
                    <a:pt x="2201" y="985"/>
                    <a:pt x="2042" y="394"/>
                    <a:pt x="1582" y="130"/>
                  </a:cubicBezTo>
                  <a:cubicBezTo>
                    <a:pt x="1431" y="42"/>
                    <a:pt x="1266" y="0"/>
                    <a:pt x="11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1398775" y="1220625"/>
              <a:ext cx="240625" cy="95850"/>
            </a:xfrm>
            <a:custGeom>
              <a:rect b="b" l="l" r="r" t="t"/>
              <a:pathLst>
                <a:path extrusionOk="0" h="3834" w="9625">
                  <a:moveTo>
                    <a:pt x="2929" y="0"/>
                  </a:moveTo>
                  <a:cubicBezTo>
                    <a:pt x="2861" y="0"/>
                    <a:pt x="2797" y="32"/>
                    <a:pt x="2754" y="86"/>
                  </a:cubicBezTo>
                  <a:lnTo>
                    <a:pt x="79" y="3470"/>
                  </a:lnTo>
                  <a:cubicBezTo>
                    <a:pt x="1" y="3568"/>
                    <a:pt x="17" y="3709"/>
                    <a:pt x="114" y="3785"/>
                  </a:cubicBezTo>
                  <a:cubicBezTo>
                    <a:pt x="156" y="3817"/>
                    <a:pt x="205" y="3833"/>
                    <a:pt x="254" y="3833"/>
                  </a:cubicBezTo>
                  <a:cubicBezTo>
                    <a:pt x="320" y="3833"/>
                    <a:pt x="386" y="3804"/>
                    <a:pt x="430" y="3747"/>
                  </a:cubicBezTo>
                  <a:lnTo>
                    <a:pt x="3038" y="448"/>
                  </a:lnTo>
                  <a:lnTo>
                    <a:pt x="9401" y="448"/>
                  </a:lnTo>
                  <a:cubicBezTo>
                    <a:pt x="9525" y="448"/>
                    <a:pt x="9624" y="348"/>
                    <a:pt x="9624" y="224"/>
                  </a:cubicBezTo>
                  <a:cubicBezTo>
                    <a:pt x="9624" y="101"/>
                    <a:pt x="9525" y="0"/>
                    <a:pt x="94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1412450" y="1142325"/>
              <a:ext cx="226950" cy="11200"/>
            </a:xfrm>
            <a:custGeom>
              <a:rect b="b" l="l" r="r" t="t"/>
              <a:pathLst>
                <a:path extrusionOk="0" h="448" w="9078">
                  <a:moveTo>
                    <a:pt x="225" y="0"/>
                  </a:moveTo>
                  <a:cubicBezTo>
                    <a:pt x="101" y="0"/>
                    <a:pt x="0" y="101"/>
                    <a:pt x="0" y="224"/>
                  </a:cubicBezTo>
                  <a:cubicBezTo>
                    <a:pt x="0" y="348"/>
                    <a:pt x="101" y="447"/>
                    <a:pt x="225" y="447"/>
                  </a:cubicBezTo>
                  <a:lnTo>
                    <a:pt x="8854" y="447"/>
                  </a:lnTo>
                  <a:cubicBezTo>
                    <a:pt x="8978" y="447"/>
                    <a:pt x="9077" y="348"/>
                    <a:pt x="9077" y="224"/>
                  </a:cubicBezTo>
                  <a:cubicBezTo>
                    <a:pt x="9077" y="101"/>
                    <a:pt x="8978" y="0"/>
                    <a:pt x="8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1499850" y="1294675"/>
              <a:ext cx="109975" cy="108875"/>
            </a:xfrm>
            <a:custGeom>
              <a:rect b="b" l="l" r="r" t="t"/>
              <a:pathLst>
                <a:path extrusionOk="0" h="4355" w="4399">
                  <a:moveTo>
                    <a:pt x="4152" y="1"/>
                  </a:moveTo>
                  <a:cubicBezTo>
                    <a:pt x="4094" y="1"/>
                    <a:pt x="4037" y="23"/>
                    <a:pt x="3994" y="66"/>
                  </a:cubicBezTo>
                  <a:lnTo>
                    <a:pt x="89" y="3971"/>
                  </a:lnTo>
                  <a:cubicBezTo>
                    <a:pt x="1" y="4060"/>
                    <a:pt x="1" y="4201"/>
                    <a:pt x="89" y="4289"/>
                  </a:cubicBezTo>
                  <a:cubicBezTo>
                    <a:pt x="132" y="4333"/>
                    <a:pt x="188" y="4355"/>
                    <a:pt x="246" y="4355"/>
                  </a:cubicBezTo>
                  <a:cubicBezTo>
                    <a:pt x="303" y="4355"/>
                    <a:pt x="360" y="4333"/>
                    <a:pt x="406" y="4289"/>
                  </a:cubicBezTo>
                  <a:lnTo>
                    <a:pt x="4311" y="383"/>
                  </a:lnTo>
                  <a:cubicBezTo>
                    <a:pt x="4399" y="295"/>
                    <a:pt x="4399" y="153"/>
                    <a:pt x="4311" y="66"/>
                  </a:cubicBezTo>
                  <a:cubicBezTo>
                    <a:pt x="4267" y="23"/>
                    <a:pt x="4209" y="1"/>
                    <a:pt x="41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1490250" y="1406150"/>
              <a:ext cx="256850" cy="108825"/>
            </a:xfrm>
            <a:custGeom>
              <a:rect b="b" l="l" r="r" t="t"/>
              <a:pathLst>
                <a:path extrusionOk="0" h="4353" w="10274">
                  <a:moveTo>
                    <a:pt x="10027" y="0"/>
                  </a:moveTo>
                  <a:cubicBezTo>
                    <a:pt x="9969" y="0"/>
                    <a:pt x="9912" y="22"/>
                    <a:pt x="9868" y="66"/>
                  </a:cubicBezTo>
                  <a:lnTo>
                    <a:pt x="6033" y="3901"/>
                  </a:lnTo>
                  <a:lnTo>
                    <a:pt x="238" y="3696"/>
                  </a:lnTo>
                  <a:cubicBezTo>
                    <a:pt x="233" y="3696"/>
                    <a:pt x="229" y="3696"/>
                    <a:pt x="224" y="3696"/>
                  </a:cubicBezTo>
                  <a:cubicBezTo>
                    <a:pt x="117" y="3696"/>
                    <a:pt x="9" y="3793"/>
                    <a:pt x="6" y="3912"/>
                  </a:cubicBezTo>
                  <a:cubicBezTo>
                    <a:pt x="1" y="4035"/>
                    <a:pt x="99" y="4140"/>
                    <a:pt x="222" y="4143"/>
                  </a:cubicBezTo>
                  <a:lnTo>
                    <a:pt x="6114" y="4353"/>
                  </a:lnTo>
                  <a:lnTo>
                    <a:pt x="6123" y="4353"/>
                  </a:lnTo>
                  <a:cubicBezTo>
                    <a:pt x="6182" y="4353"/>
                    <a:pt x="6239" y="4329"/>
                    <a:pt x="6281" y="4287"/>
                  </a:cubicBezTo>
                  <a:lnTo>
                    <a:pt x="10187" y="383"/>
                  </a:lnTo>
                  <a:cubicBezTo>
                    <a:pt x="10273" y="294"/>
                    <a:pt x="10273" y="153"/>
                    <a:pt x="10187" y="66"/>
                  </a:cubicBezTo>
                  <a:cubicBezTo>
                    <a:pt x="10142" y="22"/>
                    <a:pt x="10084" y="0"/>
                    <a:pt x="1002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2162400" y="757150"/>
              <a:ext cx="49900" cy="48275"/>
            </a:xfrm>
            <a:custGeom>
              <a:rect b="b" l="l" r="r" t="t"/>
              <a:pathLst>
                <a:path extrusionOk="0" h="1931" w="1996">
                  <a:moveTo>
                    <a:pt x="999" y="451"/>
                  </a:moveTo>
                  <a:cubicBezTo>
                    <a:pt x="1088" y="451"/>
                    <a:pt x="1176" y="473"/>
                    <a:pt x="1256" y="520"/>
                  </a:cubicBezTo>
                  <a:cubicBezTo>
                    <a:pt x="1375" y="589"/>
                    <a:pt x="1460" y="699"/>
                    <a:pt x="1496" y="832"/>
                  </a:cubicBezTo>
                  <a:cubicBezTo>
                    <a:pt x="1532" y="966"/>
                    <a:pt x="1513" y="1105"/>
                    <a:pt x="1445" y="1224"/>
                  </a:cubicBezTo>
                  <a:cubicBezTo>
                    <a:pt x="1376" y="1343"/>
                    <a:pt x="1266" y="1427"/>
                    <a:pt x="1133" y="1464"/>
                  </a:cubicBezTo>
                  <a:cubicBezTo>
                    <a:pt x="1089" y="1475"/>
                    <a:pt x="1044" y="1481"/>
                    <a:pt x="999" y="1481"/>
                  </a:cubicBezTo>
                  <a:cubicBezTo>
                    <a:pt x="909" y="1481"/>
                    <a:pt x="821" y="1458"/>
                    <a:pt x="741" y="1411"/>
                  </a:cubicBezTo>
                  <a:cubicBezTo>
                    <a:pt x="622" y="1343"/>
                    <a:pt x="537" y="1232"/>
                    <a:pt x="501" y="1099"/>
                  </a:cubicBezTo>
                  <a:cubicBezTo>
                    <a:pt x="465" y="965"/>
                    <a:pt x="484" y="827"/>
                    <a:pt x="553" y="708"/>
                  </a:cubicBezTo>
                  <a:cubicBezTo>
                    <a:pt x="621" y="589"/>
                    <a:pt x="732" y="504"/>
                    <a:pt x="865" y="468"/>
                  </a:cubicBezTo>
                  <a:cubicBezTo>
                    <a:pt x="909" y="456"/>
                    <a:pt x="955" y="451"/>
                    <a:pt x="999" y="451"/>
                  </a:cubicBezTo>
                  <a:close/>
                  <a:moveTo>
                    <a:pt x="1000" y="1"/>
                  </a:moveTo>
                  <a:cubicBezTo>
                    <a:pt x="666" y="1"/>
                    <a:pt x="342" y="174"/>
                    <a:pt x="163" y="483"/>
                  </a:cubicBezTo>
                  <a:cubicBezTo>
                    <a:pt x="35" y="706"/>
                    <a:pt x="0" y="965"/>
                    <a:pt x="67" y="1214"/>
                  </a:cubicBezTo>
                  <a:cubicBezTo>
                    <a:pt x="134" y="1464"/>
                    <a:pt x="294" y="1672"/>
                    <a:pt x="516" y="1801"/>
                  </a:cubicBezTo>
                  <a:cubicBezTo>
                    <a:pt x="664" y="1886"/>
                    <a:pt x="828" y="1930"/>
                    <a:pt x="997" y="1930"/>
                  </a:cubicBezTo>
                  <a:cubicBezTo>
                    <a:pt x="1079" y="1930"/>
                    <a:pt x="1164" y="1920"/>
                    <a:pt x="1246" y="1897"/>
                  </a:cubicBezTo>
                  <a:cubicBezTo>
                    <a:pt x="1496" y="1829"/>
                    <a:pt x="1704" y="1670"/>
                    <a:pt x="1832" y="1448"/>
                  </a:cubicBezTo>
                  <a:cubicBezTo>
                    <a:pt x="1960" y="1224"/>
                    <a:pt x="1996" y="964"/>
                    <a:pt x="1928" y="716"/>
                  </a:cubicBezTo>
                  <a:cubicBezTo>
                    <a:pt x="1862" y="467"/>
                    <a:pt x="1702" y="259"/>
                    <a:pt x="1480" y="130"/>
                  </a:cubicBezTo>
                  <a:cubicBezTo>
                    <a:pt x="1328" y="42"/>
                    <a:pt x="1163" y="1"/>
                    <a:pt x="10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2199650" y="788675"/>
              <a:ext cx="94775" cy="233350"/>
            </a:xfrm>
            <a:custGeom>
              <a:rect b="b" l="l" r="r" t="t"/>
              <a:pathLst>
                <a:path extrusionOk="0" h="9334" w="3791">
                  <a:moveTo>
                    <a:pt x="246" y="1"/>
                  </a:moveTo>
                  <a:cubicBezTo>
                    <a:pt x="188" y="1"/>
                    <a:pt x="131" y="22"/>
                    <a:pt x="88" y="66"/>
                  </a:cubicBezTo>
                  <a:cubicBezTo>
                    <a:pt x="1" y="155"/>
                    <a:pt x="1" y="296"/>
                    <a:pt x="88" y="384"/>
                  </a:cubicBezTo>
                  <a:lnTo>
                    <a:pt x="3342" y="3638"/>
                  </a:lnTo>
                  <a:lnTo>
                    <a:pt x="3342" y="9109"/>
                  </a:lnTo>
                  <a:cubicBezTo>
                    <a:pt x="3342" y="9233"/>
                    <a:pt x="3442" y="9333"/>
                    <a:pt x="3566" y="9333"/>
                  </a:cubicBezTo>
                  <a:cubicBezTo>
                    <a:pt x="3690" y="9333"/>
                    <a:pt x="3791" y="9233"/>
                    <a:pt x="3791" y="9108"/>
                  </a:cubicBezTo>
                  <a:lnTo>
                    <a:pt x="3791" y="3544"/>
                  </a:lnTo>
                  <a:cubicBezTo>
                    <a:pt x="3791" y="3485"/>
                    <a:pt x="3766" y="3427"/>
                    <a:pt x="3725" y="3386"/>
                  </a:cubicBezTo>
                  <a:lnTo>
                    <a:pt x="405" y="66"/>
                  </a:lnTo>
                  <a:cubicBezTo>
                    <a:pt x="361" y="22"/>
                    <a:pt x="303" y="1"/>
                    <a:pt x="2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1555825" y="943500"/>
              <a:ext cx="1045300" cy="538450"/>
            </a:xfrm>
            <a:custGeom>
              <a:rect b="b" l="l" r="r" t="t"/>
              <a:pathLst>
                <a:path extrusionOk="0" h="21538" w="41812">
                  <a:moveTo>
                    <a:pt x="20107" y="0"/>
                  </a:moveTo>
                  <a:cubicBezTo>
                    <a:pt x="7759" y="0"/>
                    <a:pt x="0" y="9003"/>
                    <a:pt x="0" y="12132"/>
                  </a:cubicBezTo>
                  <a:cubicBezTo>
                    <a:pt x="0" y="15227"/>
                    <a:pt x="8675" y="21538"/>
                    <a:pt x="20453" y="21538"/>
                  </a:cubicBezTo>
                  <a:cubicBezTo>
                    <a:pt x="32231" y="21538"/>
                    <a:pt x="41812" y="14418"/>
                    <a:pt x="41812" y="12089"/>
                  </a:cubicBezTo>
                  <a:cubicBezTo>
                    <a:pt x="41812" y="9117"/>
                    <a:pt x="33820" y="0"/>
                    <a:pt x="201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1849250" y="989425"/>
              <a:ext cx="435725" cy="435725"/>
            </a:xfrm>
            <a:custGeom>
              <a:rect b="b" l="l" r="r" t="t"/>
              <a:pathLst>
                <a:path extrusionOk="0" h="17429" w="17429">
                  <a:moveTo>
                    <a:pt x="8715" y="1"/>
                  </a:moveTo>
                  <a:cubicBezTo>
                    <a:pt x="6403" y="1"/>
                    <a:pt x="4187" y="919"/>
                    <a:pt x="2553" y="2552"/>
                  </a:cubicBezTo>
                  <a:cubicBezTo>
                    <a:pt x="919" y="4188"/>
                    <a:pt x="0" y="6404"/>
                    <a:pt x="0" y="8715"/>
                  </a:cubicBezTo>
                  <a:cubicBezTo>
                    <a:pt x="0" y="11026"/>
                    <a:pt x="919" y="13242"/>
                    <a:pt x="2553" y="14877"/>
                  </a:cubicBezTo>
                  <a:cubicBezTo>
                    <a:pt x="4187" y="16511"/>
                    <a:pt x="6403" y="17429"/>
                    <a:pt x="8715" y="17429"/>
                  </a:cubicBezTo>
                  <a:cubicBezTo>
                    <a:pt x="11025" y="17429"/>
                    <a:pt x="13243" y="16511"/>
                    <a:pt x="14877" y="14877"/>
                  </a:cubicBezTo>
                  <a:cubicBezTo>
                    <a:pt x="16511" y="13242"/>
                    <a:pt x="17428" y="11026"/>
                    <a:pt x="17428" y="8715"/>
                  </a:cubicBezTo>
                  <a:cubicBezTo>
                    <a:pt x="17428" y="6404"/>
                    <a:pt x="16511" y="4188"/>
                    <a:pt x="14877" y="2552"/>
                  </a:cubicBezTo>
                  <a:cubicBezTo>
                    <a:pt x="13243" y="919"/>
                    <a:pt x="11025" y="1"/>
                    <a:pt x="87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1958600" y="1098775"/>
              <a:ext cx="217100" cy="217050"/>
            </a:xfrm>
            <a:custGeom>
              <a:rect b="b" l="l" r="r" t="t"/>
              <a:pathLst>
                <a:path extrusionOk="0" h="8682" w="8684">
                  <a:moveTo>
                    <a:pt x="4342" y="0"/>
                  </a:moveTo>
                  <a:cubicBezTo>
                    <a:pt x="1945" y="0"/>
                    <a:pt x="1" y="1943"/>
                    <a:pt x="1" y="4341"/>
                  </a:cubicBezTo>
                  <a:cubicBezTo>
                    <a:pt x="1" y="6739"/>
                    <a:pt x="1945" y="8681"/>
                    <a:pt x="4342" y="8681"/>
                  </a:cubicBezTo>
                  <a:cubicBezTo>
                    <a:pt x="6739" y="8681"/>
                    <a:pt x="8683" y="6739"/>
                    <a:pt x="8683" y="4341"/>
                  </a:cubicBezTo>
                  <a:cubicBezTo>
                    <a:pt x="8683" y="1943"/>
                    <a:pt x="6739" y="0"/>
                    <a:pt x="43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1555825" y="1078125"/>
              <a:ext cx="1045300" cy="403825"/>
            </a:xfrm>
            <a:custGeom>
              <a:rect b="b" l="l" r="r" t="t"/>
              <a:pathLst>
                <a:path extrusionOk="0" h="16153" w="41812">
                  <a:moveTo>
                    <a:pt x="4796" y="1"/>
                  </a:moveTo>
                  <a:cubicBezTo>
                    <a:pt x="1707" y="2519"/>
                    <a:pt x="0" y="5280"/>
                    <a:pt x="0" y="6747"/>
                  </a:cubicBezTo>
                  <a:cubicBezTo>
                    <a:pt x="0" y="9842"/>
                    <a:pt x="8675" y="16153"/>
                    <a:pt x="20453" y="16153"/>
                  </a:cubicBezTo>
                  <a:cubicBezTo>
                    <a:pt x="32231" y="16153"/>
                    <a:pt x="41812" y="9033"/>
                    <a:pt x="41812" y="6704"/>
                  </a:cubicBezTo>
                  <a:cubicBezTo>
                    <a:pt x="41812" y="5931"/>
                    <a:pt x="41266" y="4741"/>
                    <a:pt x="40225" y="3405"/>
                  </a:cubicBezTo>
                  <a:cubicBezTo>
                    <a:pt x="35730" y="5246"/>
                    <a:pt x="30894" y="6236"/>
                    <a:pt x="25904" y="6236"/>
                  </a:cubicBezTo>
                  <a:cubicBezTo>
                    <a:pt x="25576" y="6236"/>
                    <a:pt x="25248" y="6232"/>
                    <a:pt x="24919" y="6223"/>
                  </a:cubicBezTo>
                  <a:cubicBezTo>
                    <a:pt x="17933" y="6039"/>
                    <a:pt x="10439" y="4234"/>
                    <a:pt x="4796"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2059650" y="1138425"/>
              <a:ext cx="66725" cy="66700"/>
            </a:xfrm>
            <a:custGeom>
              <a:rect b="b" l="l" r="r" t="t"/>
              <a:pathLst>
                <a:path extrusionOk="0" h="2668" w="2669">
                  <a:moveTo>
                    <a:pt x="1335" y="1"/>
                  </a:moveTo>
                  <a:cubicBezTo>
                    <a:pt x="598" y="1"/>
                    <a:pt x="1" y="598"/>
                    <a:pt x="1" y="1335"/>
                  </a:cubicBezTo>
                  <a:cubicBezTo>
                    <a:pt x="1" y="2070"/>
                    <a:pt x="598" y="2667"/>
                    <a:pt x="1335" y="2667"/>
                  </a:cubicBezTo>
                  <a:cubicBezTo>
                    <a:pt x="2071" y="2667"/>
                    <a:pt x="2668" y="2070"/>
                    <a:pt x="2668" y="1335"/>
                  </a:cubicBezTo>
                  <a:cubicBezTo>
                    <a:pt x="2668" y="598"/>
                    <a:pt x="2071" y="1"/>
                    <a:pt x="1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2217175" y="997750"/>
              <a:ext cx="106400" cy="58400"/>
            </a:xfrm>
            <a:custGeom>
              <a:rect b="b" l="l" r="r" t="t"/>
              <a:pathLst>
                <a:path extrusionOk="0" h="2336" w="4256">
                  <a:moveTo>
                    <a:pt x="837" y="1"/>
                  </a:moveTo>
                  <a:cubicBezTo>
                    <a:pt x="206" y="1"/>
                    <a:pt x="1" y="1071"/>
                    <a:pt x="719" y="1346"/>
                  </a:cubicBezTo>
                  <a:cubicBezTo>
                    <a:pt x="1540" y="1660"/>
                    <a:pt x="2360" y="1974"/>
                    <a:pt x="3181" y="2288"/>
                  </a:cubicBezTo>
                  <a:cubicBezTo>
                    <a:pt x="3266" y="2321"/>
                    <a:pt x="3346" y="2335"/>
                    <a:pt x="3420" y="2335"/>
                  </a:cubicBezTo>
                  <a:cubicBezTo>
                    <a:pt x="4051" y="2335"/>
                    <a:pt x="4256" y="1265"/>
                    <a:pt x="3539" y="991"/>
                  </a:cubicBezTo>
                  <a:cubicBezTo>
                    <a:pt x="2719" y="677"/>
                    <a:pt x="1899" y="361"/>
                    <a:pt x="1076" y="48"/>
                  </a:cubicBezTo>
                  <a:cubicBezTo>
                    <a:pt x="991" y="16"/>
                    <a:pt x="911" y="1"/>
                    <a:pt x="837" y="1"/>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2330250" y="1044175"/>
              <a:ext cx="160450" cy="107250"/>
            </a:xfrm>
            <a:custGeom>
              <a:rect b="b" l="l" r="r" t="t"/>
              <a:pathLst>
                <a:path extrusionOk="0" h="4290" w="6418">
                  <a:moveTo>
                    <a:pt x="843" y="0"/>
                  </a:moveTo>
                  <a:cubicBezTo>
                    <a:pt x="207" y="0"/>
                    <a:pt x="0" y="1073"/>
                    <a:pt x="722" y="1344"/>
                  </a:cubicBezTo>
                  <a:cubicBezTo>
                    <a:pt x="2324" y="1944"/>
                    <a:pt x="3646" y="3035"/>
                    <a:pt x="4942" y="4121"/>
                  </a:cubicBezTo>
                  <a:cubicBezTo>
                    <a:pt x="5082" y="4240"/>
                    <a:pt x="5237" y="4290"/>
                    <a:pt x="5386" y="4290"/>
                  </a:cubicBezTo>
                  <a:cubicBezTo>
                    <a:pt x="5936" y="4290"/>
                    <a:pt x="6417" y="3609"/>
                    <a:pt x="5894" y="3170"/>
                  </a:cubicBezTo>
                  <a:cubicBezTo>
                    <a:pt x="4409" y="1926"/>
                    <a:pt x="2913" y="732"/>
                    <a:pt x="1080" y="46"/>
                  </a:cubicBezTo>
                  <a:cubicBezTo>
                    <a:pt x="996" y="15"/>
                    <a:pt x="917" y="0"/>
                    <a:pt x="843" y="0"/>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3"/>
          <p:cNvGrpSpPr/>
          <p:nvPr/>
        </p:nvGrpSpPr>
        <p:grpSpPr>
          <a:xfrm>
            <a:off x="7675049" y="2512083"/>
            <a:ext cx="864252" cy="1054868"/>
            <a:chOff x="5079250" y="2236750"/>
            <a:chExt cx="1080450" cy="1318750"/>
          </a:xfrm>
        </p:grpSpPr>
        <p:sp>
          <p:nvSpPr>
            <p:cNvPr id="96" name="Google Shape;96;p3"/>
            <p:cNvSpPr/>
            <p:nvPr/>
          </p:nvSpPr>
          <p:spPr>
            <a:xfrm>
              <a:off x="5316525" y="2236750"/>
              <a:ext cx="319825" cy="220125"/>
            </a:xfrm>
            <a:custGeom>
              <a:rect b="b" l="l" r="r" t="t"/>
              <a:pathLst>
                <a:path extrusionOk="0" h="8805" w="12793">
                  <a:moveTo>
                    <a:pt x="5146" y="1"/>
                  </a:moveTo>
                  <a:cubicBezTo>
                    <a:pt x="2032" y="1"/>
                    <a:pt x="1" y="2499"/>
                    <a:pt x="1" y="2499"/>
                  </a:cubicBezTo>
                  <a:cubicBezTo>
                    <a:pt x="1" y="2499"/>
                    <a:pt x="1483" y="1961"/>
                    <a:pt x="3375" y="1961"/>
                  </a:cubicBezTo>
                  <a:cubicBezTo>
                    <a:pt x="4366" y="1961"/>
                    <a:pt x="5469" y="2109"/>
                    <a:pt x="6530" y="2558"/>
                  </a:cubicBezTo>
                  <a:cubicBezTo>
                    <a:pt x="9618" y="3864"/>
                    <a:pt x="9115" y="7994"/>
                    <a:pt x="9115" y="7994"/>
                  </a:cubicBezTo>
                  <a:lnTo>
                    <a:pt x="11217" y="8804"/>
                  </a:lnTo>
                  <a:cubicBezTo>
                    <a:pt x="11217" y="8804"/>
                    <a:pt x="12793" y="3129"/>
                    <a:pt x="8082" y="742"/>
                  </a:cubicBezTo>
                  <a:cubicBezTo>
                    <a:pt x="7028" y="208"/>
                    <a:pt x="6042" y="1"/>
                    <a:pt x="51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5532525" y="2354450"/>
              <a:ext cx="75475" cy="102425"/>
            </a:xfrm>
            <a:custGeom>
              <a:rect b="b" l="l" r="r" t="t"/>
              <a:pathLst>
                <a:path extrusionOk="0" h="4097" w="3019">
                  <a:moveTo>
                    <a:pt x="0" y="1"/>
                  </a:moveTo>
                  <a:lnTo>
                    <a:pt x="0" y="1"/>
                  </a:lnTo>
                  <a:cubicBezTo>
                    <a:pt x="679" y="1570"/>
                    <a:pt x="475" y="3286"/>
                    <a:pt x="475" y="3286"/>
                  </a:cubicBezTo>
                  <a:lnTo>
                    <a:pt x="2578" y="4096"/>
                  </a:lnTo>
                  <a:cubicBezTo>
                    <a:pt x="2578" y="4096"/>
                    <a:pt x="3019" y="2510"/>
                    <a:pt x="2738" y="660"/>
                  </a:cubicBezTo>
                  <a:cubicBezTo>
                    <a:pt x="1826" y="432"/>
                    <a:pt x="914" y="213"/>
                    <a:pt x="0"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5236600" y="2346225"/>
              <a:ext cx="324600" cy="221325"/>
            </a:xfrm>
            <a:custGeom>
              <a:rect b="b" l="l" r="r" t="t"/>
              <a:pathLst>
                <a:path extrusionOk="0" h="8853" w="12984">
                  <a:moveTo>
                    <a:pt x="1874" y="1"/>
                  </a:moveTo>
                  <a:lnTo>
                    <a:pt x="1874" y="1"/>
                  </a:lnTo>
                  <a:cubicBezTo>
                    <a:pt x="1874" y="1"/>
                    <a:pt x="1" y="5003"/>
                    <a:pt x="4443" y="7861"/>
                  </a:cubicBezTo>
                  <a:cubicBezTo>
                    <a:pt x="5564" y="8582"/>
                    <a:pt x="6664" y="8852"/>
                    <a:pt x="7682" y="8852"/>
                  </a:cubicBezTo>
                  <a:cubicBezTo>
                    <a:pt x="10693" y="8852"/>
                    <a:pt x="12984" y="6489"/>
                    <a:pt x="12984" y="6489"/>
                  </a:cubicBezTo>
                  <a:lnTo>
                    <a:pt x="11223" y="5085"/>
                  </a:lnTo>
                  <a:cubicBezTo>
                    <a:pt x="11223" y="5085"/>
                    <a:pt x="9527" y="6377"/>
                    <a:pt x="7578" y="6377"/>
                  </a:cubicBezTo>
                  <a:cubicBezTo>
                    <a:pt x="6804" y="6377"/>
                    <a:pt x="5989" y="6173"/>
                    <a:pt x="5225" y="5604"/>
                  </a:cubicBezTo>
                  <a:cubicBezTo>
                    <a:pt x="2537" y="3600"/>
                    <a:pt x="1874" y="1"/>
                    <a:pt x="18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5385425" y="2473325"/>
              <a:ext cx="175775" cy="94125"/>
            </a:xfrm>
            <a:custGeom>
              <a:rect b="b" l="l" r="r" t="t"/>
              <a:pathLst>
                <a:path extrusionOk="0" h="3765" w="7031">
                  <a:moveTo>
                    <a:pt x="5270" y="1"/>
                  </a:moveTo>
                  <a:cubicBezTo>
                    <a:pt x="5270" y="1"/>
                    <a:pt x="4016" y="953"/>
                    <a:pt x="2426" y="1221"/>
                  </a:cubicBezTo>
                  <a:cubicBezTo>
                    <a:pt x="2092" y="1633"/>
                    <a:pt x="1737" y="2030"/>
                    <a:pt x="1344" y="2401"/>
                  </a:cubicBezTo>
                  <a:cubicBezTo>
                    <a:pt x="940" y="2783"/>
                    <a:pt x="489" y="3150"/>
                    <a:pt x="0" y="3494"/>
                  </a:cubicBezTo>
                  <a:cubicBezTo>
                    <a:pt x="595" y="3684"/>
                    <a:pt x="1175" y="3764"/>
                    <a:pt x="1730" y="3764"/>
                  </a:cubicBezTo>
                  <a:cubicBezTo>
                    <a:pt x="4741" y="3764"/>
                    <a:pt x="7031" y="1404"/>
                    <a:pt x="7031" y="1404"/>
                  </a:cubicBezTo>
                  <a:lnTo>
                    <a:pt x="5270" y="1"/>
                  </a:ln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5529100" y="2466150"/>
              <a:ext cx="480875" cy="455425"/>
            </a:xfrm>
            <a:custGeom>
              <a:rect b="b" l="l" r="r" t="t"/>
              <a:pathLst>
                <a:path extrusionOk="0" h="18217" w="19235">
                  <a:moveTo>
                    <a:pt x="1841" y="0"/>
                  </a:moveTo>
                  <a:lnTo>
                    <a:pt x="0" y="1416"/>
                  </a:lnTo>
                  <a:cubicBezTo>
                    <a:pt x="0" y="1416"/>
                    <a:pt x="10450" y="17141"/>
                    <a:pt x="15509" y="18216"/>
                  </a:cubicBezTo>
                  <a:lnTo>
                    <a:pt x="19235" y="14719"/>
                  </a:lnTo>
                  <a:cubicBezTo>
                    <a:pt x="19235" y="14719"/>
                    <a:pt x="14871" y="7771"/>
                    <a:pt x="18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5559300" y="2466125"/>
              <a:ext cx="450700" cy="385500"/>
            </a:xfrm>
            <a:custGeom>
              <a:rect b="b" l="l" r="r" t="t"/>
              <a:pathLst>
                <a:path extrusionOk="0" h="15420" w="18028">
                  <a:moveTo>
                    <a:pt x="634" y="0"/>
                  </a:moveTo>
                  <a:lnTo>
                    <a:pt x="0" y="488"/>
                  </a:lnTo>
                  <a:cubicBezTo>
                    <a:pt x="4289" y="4283"/>
                    <a:pt x="15782" y="14250"/>
                    <a:pt x="17283" y="15419"/>
                  </a:cubicBezTo>
                  <a:lnTo>
                    <a:pt x="18028" y="14720"/>
                  </a:lnTo>
                  <a:cubicBezTo>
                    <a:pt x="18028" y="14720"/>
                    <a:pt x="13664" y="7772"/>
                    <a:pt x="634"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5394025" y="2882500"/>
              <a:ext cx="650125" cy="516625"/>
            </a:xfrm>
            <a:custGeom>
              <a:rect b="b" l="l" r="r" t="t"/>
              <a:pathLst>
                <a:path extrusionOk="0" h="20665" w="26005">
                  <a:moveTo>
                    <a:pt x="23308" y="0"/>
                  </a:moveTo>
                  <a:cubicBezTo>
                    <a:pt x="12928" y="0"/>
                    <a:pt x="1" y="10346"/>
                    <a:pt x="1" y="10346"/>
                  </a:cubicBezTo>
                  <a:lnTo>
                    <a:pt x="6824" y="20664"/>
                  </a:lnTo>
                  <a:cubicBezTo>
                    <a:pt x="6824" y="20664"/>
                    <a:pt x="22452" y="13423"/>
                    <a:pt x="25781" y="2301"/>
                  </a:cubicBezTo>
                  <a:cubicBezTo>
                    <a:pt x="26005" y="1555"/>
                    <a:pt x="24451" y="23"/>
                    <a:pt x="23671" y="5"/>
                  </a:cubicBezTo>
                  <a:cubicBezTo>
                    <a:pt x="23550" y="2"/>
                    <a:pt x="23429" y="0"/>
                    <a:pt x="233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5444975" y="2908100"/>
              <a:ext cx="596100" cy="490950"/>
            </a:xfrm>
            <a:custGeom>
              <a:rect b="b" l="l" r="r" t="t"/>
              <a:pathLst>
                <a:path extrusionOk="0" h="19638" w="23844">
                  <a:moveTo>
                    <a:pt x="23196" y="0"/>
                  </a:moveTo>
                  <a:cubicBezTo>
                    <a:pt x="21624" y="1167"/>
                    <a:pt x="19984" y="2239"/>
                    <a:pt x="18345" y="3236"/>
                  </a:cubicBezTo>
                  <a:cubicBezTo>
                    <a:pt x="12533" y="6781"/>
                    <a:pt x="6494" y="10388"/>
                    <a:pt x="1" y="12403"/>
                  </a:cubicBezTo>
                  <a:lnTo>
                    <a:pt x="4786" y="19638"/>
                  </a:lnTo>
                  <a:cubicBezTo>
                    <a:pt x="4786" y="19638"/>
                    <a:pt x="20414" y="12398"/>
                    <a:pt x="23743" y="1276"/>
                  </a:cubicBezTo>
                  <a:cubicBezTo>
                    <a:pt x="23843" y="939"/>
                    <a:pt x="23583" y="445"/>
                    <a:pt x="23196"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5147300" y="2971675"/>
              <a:ext cx="510550" cy="583825"/>
            </a:xfrm>
            <a:custGeom>
              <a:rect b="b" l="l" r="r" t="t"/>
              <a:pathLst>
                <a:path extrusionOk="0" h="23353" w="20422">
                  <a:moveTo>
                    <a:pt x="10019" y="0"/>
                  </a:moveTo>
                  <a:lnTo>
                    <a:pt x="10019" y="3090"/>
                  </a:lnTo>
                  <a:cubicBezTo>
                    <a:pt x="8836" y="3317"/>
                    <a:pt x="7737" y="3780"/>
                    <a:pt x="6775" y="4431"/>
                  </a:cubicBezTo>
                  <a:lnTo>
                    <a:pt x="4591" y="2248"/>
                  </a:lnTo>
                  <a:lnTo>
                    <a:pt x="2248" y="4591"/>
                  </a:lnTo>
                  <a:lnTo>
                    <a:pt x="4430" y="6774"/>
                  </a:lnTo>
                  <a:cubicBezTo>
                    <a:pt x="3780" y="7736"/>
                    <a:pt x="3319" y="8835"/>
                    <a:pt x="3090" y="10018"/>
                  </a:cubicBezTo>
                  <a:lnTo>
                    <a:pt x="0" y="10018"/>
                  </a:lnTo>
                  <a:lnTo>
                    <a:pt x="0" y="13334"/>
                  </a:lnTo>
                  <a:lnTo>
                    <a:pt x="3090" y="13334"/>
                  </a:lnTo>
                  <a:cubicBezTo>
                    <a:pt x="3318" y="14515"/>
                    <a:pt x="3780" y="15614"/>
                    <a:pt x="4430" y="16577"/>
                  </a:cubicBezTo>
                  <a:lnTo>
                    <a:pt x="2248" y="18760"/>
                  </a:lnTo>
                  <a:lnTo>
                    <a:pt x="4591" y="21104"/>
                  </a:lnTo>
                  <a:lnTo>
                    <a:pt x="6775" y="18921"/>
                  </a:lnTo>
                  <a:cubicBezTo>
                    <a:pt x="7736" y="19573"/>
                    <a:pt x="8835" y="20034"/>
                    <a:pt x="10019" y="20261"/>
                  </a:cubicBezTo>
                  <a:lnTo>
                    <a:pt x="10019" y="23352"/>
                  </a:lnTo>
                  <a:lnTo>
                    <a:pt x="13334" y="23352"/>
                  </a:lnTo>
                  <a:lnTo>
                    <a:pt x="13334" y="20261"/>
                  </a:lnTo>
                  <a:cubicBezTo>
                    <a:pt x="17370" y="19484"/>
                    <a:pt x="20422" y="15937"/>
                    <a:pt x="20422" y="11674"/>
                  </a:cubicBezTo>
                  <a:cubicBezTo>
                    <a:pt x="20422" y="7411"/>
                    <a:pt x="17370" y="3866"/>
                    <a:pt x="13334" y="3090"/>
                  </a:cubicBezTo>
                  <a:lnTo>
                    <a:pt x="133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5203475" y="3069150"/>
              <a:ext cx="454375" cy="486225"/>
            </a:xfrm>
            <a:custGeom>
              <a:rect b="b" l="l" r="r" t="t"/>
              <a:pathLst>
                <a:path extrusionOk="0" h="19449" w="18175">
                  <a:moveTo>
                    <a:pt x="13418" y="1"/>
                  </a:moveTo>
                  <a:lnTo>
                    <a:pt x="13418" y="1"/>
                  </a:lnTo>
                  <a:cubicBezTo>
                    <a:pt x="13842" y="2830"/>
                    <a:pt x="13444" y="5741"/>
                    <a:pt x="12087" y="8416"/>
                  </a:cubicBezTo>
                  <a:cubicBezTo>
                    <a:pt x="9827" y="12872"/>
                    <a:pt x="5827" y="14822"/>
                    <a:pt x="1584" y="14822"/>
                  </a:cubicBezTo>
                  <a:cubicBezTo>
                    <a:pt x="1096" y="14822"/>
                    <a:pt x="604" y="14796"/>
                    <a:pt x="112" y="14745"/>
                  </a:cubicBezTo>
                  <a:lnTo>
                    <a:pt x="1" y="14857"/>
                  </a:lnTo>
                  <a:lnTo>
                    <a:pt x="2344" y="17201"/>
                  </a:lnTo>
                  <a:lnTo>
                    <a:pt x="4528" y="15018"/>
                  </a:lnTo>
                  <a:cubicBezTo>
                    <a:pt x="5489" y="15669"/>
                    <a:pt x="6588" y="16131"/>
                    <a:pt x="7772" y="16358"/>
                  </a:cubicBezTo>
                  <a:lnTo>
                    <a:pt x="7772" y="19449"/>
                  </a:lnTo>
                  <a:lnTo>
                    <a:pt x="11087" y="19449"/>
                  </a:lnTo>
                  <a:lnTo>
                    <a:pt x="11087" y="16358"/>
                  </a:lnTo>
                  <a:cubicBezTo>
                    <a:pt x="15123" y="15584"/>
                    <a:pt x="18175" y="12037"/>
                    <a:pt x="18175" y="7774"/>
                  </a:cubicBezTo>
                  <a:cubicBezTo>
                    <a:pt x="18175" y="4384"/>
                    <a:pt x="16239" y="1450"/>
                    <a:pt x="13418"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5842225" y="2804325"/>
              <a:ext cx="251300" cy="251325"/>
            </a:xfrm>
            <a:custGeom>
              <a:rect b="b" l="l" r="r" t="t"/>
              <a:pathLst>
                <a:path extrusionOk="0" h="10053" w="10052">
                  <a:moveTo>
                    <a:pt x="5026" y="1"/>
                  </a:moveTo>
                  <a:cubicBezTo>
                    <a:pt x="3694" y="1"/>
                    <a:pt x="2415" y="531"/>
                    <a:pt x="1472" y="1473"/>
                  </a:cubicBezTo>
                  <a:cubicBezTo>
                    <a:pt x="530" y="2415"/>
                    <a:pt x="0" y="3695"/>
                    <a:pt x="0" y="5027"/>
                  </a:cubicBezTo>
                  <a:cubicBezTo>
                    <a:pt x="0" y="6360"/>
                    <a:pt x="530" y="7638"/>
                    <a:pt x="1472" y="8580"/>
                  </a:cubicBezTo>
                  <a:cubicBezTo>
                    <a:pt x="2415" y="9523"/>
                    <a:pt x="3694" y="10052"/>
                    <a:pt x="5026" y="10052"/>
                  </a:cubicBezTo>
                  <a:cubicBezTo>
                    <a:pt x="6359" y="10052"/>
                    <a:pt x="7637" y="9523"/>
                    <a:pt x="8580" y="8580"/>
                  </a:cubicBezTo>
                  <a:cubicBezTo>
                    <a:pt x="9522" y="7638"/>
                    <a:pt x="10052" y="6360"/>
                    <a:pt x="10052" y="5027"/>
                  </a:cubicBezTo>
                  <a:cubicBezTo>
                    <a:pt x="10052" y="3695"/>
                    <a:pt x="9522" y="2415"/>
                    <a:pt x="8580" y="1473"/>
                  </a:cubicBezTo>
                  <a:cubicBezTo>
                    <a:pt x="7637" y="531"/>
                    <a:pt x="6359" y="1"/>
                    <a:pt x="50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5479500" y="2420500"/>
              <a:ext cx="139025" cy="127250"/>
            </a:xfrm>
            <a:custGeom>
              <a:rect b="b" l="l" r="r" t="t"/>
              <a:pathLst>
                <a:path extrusionOk="0" h="5090" w="5561">
                  <a:moveTo>
                    <a:pt x="2779" y="0"/>
                  </a:moveTo>
                  <a:cubicBezTo>
                    <a:pt x="1604" y="0"/>
                    <a:pt x="546" y="821"/>
                    <a:pt x="292" y="2016"/>
                  </a:cubicBezTo>
                  <a:cubicBezTo>
                    <a:pt x="1" y="3390"/>
                    <a:pt x="878" y="4741"/>
                    <a:pt x="2252" y="5033"/>
                  </a:cubicBezTo>
                  <a:cubicBezTo>
                    <a:pt x="2430" y="5071"/>
                    <a:pt x="2608" y="5089"/>
                    <a:pt x="2783" y="5089"/>
                  </a:cubicBezTo>
                  <a:cubicBezTo>
                    <a:pt x="3958" y="5089"/>
                    <a:pt x="5014" y="4270"/>
                    <a:pt x="5268" y="3073"/>
                  </a:cubicBezTo>
                  <a:cubicBezTo>
                    <a:pt x="5561" y="1699"/>
                    <a:pt x="4684" y="349"/>
                    <a:pt x="3309" y="56"/>
                  </a:cubicBezTo>
                  <a:cubicBezTo>
                    <a:pt x="3131" y="19"/>
                    <a:pt x="2954" y="0"/>
                    <a:pt x="27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5865075" y="2844375"/>
              <a:ext cx="228525" cy="211275"/>
            </a:xfrm>
            <a:custGeom>
              <a:rect b="b" l="l" r="r" t="t"/>
              <a:pathLst>
                <a:path extrusionOk="0" h="8451" w="9141">
                  <a:moveTo>
                    <a:pt x="7786" y="1"/>
                  </a:moveTo>
                  <a:cubicBezTo>
                    <a:pt x="7715" y="692"/>
                    <a:pt x="7525" y="1415"/>
                    <a:pt x="7179" y="2173"/>
                  </a:cubicBezTo>
                  <a:cubicBezTo>
                    <a:pt x="5868" y="5041"/>
                    <a:pt x="3735" y="6419"/>
                    <a:pt x="1253" y="6419"/>
                  </a:cubicBezTo>
                  <a:cubicBezTo>
                    <a:pt x="845" y="6419"/>
                    <a:pt x="426" y="6382"/>
                    <a:pt x="1" y="6307"/>
                  </a:cubicBezTo>
                  <a:lnTo>
                    <a:pt x="1" y="6307"/>
                  </a:lnTo>
                  <a:cubicBezTo>
                    <a:pt x="909" y="7602"/>
                    <a:pt x="2411" y="8450"/>
                    <a:pt x="4113" y="8450"/>
                  </a:cubicBezTo>
                  <a:cubicBezTo>
                    <a:pt x="6889" y="8450"/>
                    <a:pt x="9139" y="6200"/>
                    <a:pt x="9139" y="3424"/>
                  </a:cubicBezTo>
                  <a:cubicBezTo>
                    <a:pt x="9141" y="2101"/>
                    <a:pt x="8623" y="898"/>
                    <a:pt x="7786"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5526175" y="2420700"/>
              <a:ext cx="92350" cy="127050"/>
            </a:xfrm>
            <a:custGeom>
              <a:rect b="b" l="l" r="r" t="t"/>
              <a:pathLst>
                <a:path extrusionOk="0" h="5082" w="3694">
                  <a:moveTo>
                    <a:pt x="961" y="1"/>
                  </a:moveTo>
                  <a:cubicBezTo>
                    <a:pt x="848" y="1"/>
                    <a:pt x="735" y="8"/>
                    <a:pt x="624" y="20"/>
                  </a:cubicBezTo>
                  <a:cubicBezTo>
                    <a:pt x="983" y="689"/>
                    <a:pt x="1189" y="1429"/>
                    <a:pt x="1158" y="2242"/>
                  </a:cubicBezTo>
                  <a:cubicBezTo>
                    <a:pt x="1120" y="3245"/>
                    <a:pt x="677" y="4188"/>
                    <a:pt x="0" y="4902"/>
                  </a:cubicBezTo>
                  <a:cubicBezTo>
                    <a:pt x="125" y="4950"/>
                    <a:pt x="251" y="4997"/>
                    <a:pt x="386" y="5025"/>
                  </a:cubicBezTo>
                  <a:cubicBezTo>
                    <a:pt x="564" y="5063"/>
                    <a:pt x="742" y="5081"/>
                    <a:pt x="917" y="5081"/>
                  </a:cubicBezTo>
                  <a:cubicBezTo>
                    <a:pt x="2092" y="5081"/>
                    <a:pt x="3149" y="4263"/>
                    <a:pt x="3403" y="3065"/>
                  </a:cubicBezTo>
                  <a:cubicBezTo>
                    <a:pt x="3694" y="1691"/>
                    <a:pt x="2817" y="341"/>
                    <a:pt x="1443" y="49"/>
                  </a:cubicBezTo>
                  <a:cubicBezTo>
                    <a:pt x="1281" y="15"/>
                    <a:pt x="1120" y="1"/>
                    <a:pt x="961"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5283750" y="3322175"/>
              <a:ext cx="35500" cy="35450"/>
            </a:xfrm>
            <a:custGeom>
              <a:rect b="b" l="l" r="r" t="t"/>
              <a:pathLst>
                <a:path extrusionOk="0" h="1418" w="1420">
                  <a:moveTo>
                    <a:pt x="709" y="0"/>
                  </a:moveTo>
                  <a:cubicBezTo>
                    <a:pt x="318" y="0"/>
                    <a:pt x="1" y="317"/>
                    <a:pt x="1" y="709"/>
                  </a:cubicBezTo>
                  <a:cubicBezTo>
                    <a:pt x="1" y="1100"/>
                    <a:pt x="318" y="1417"/>
                    <a:pt x="709" y="1417"/>
                  </a:cubicBezTo>
                  <a:cubicBezTo>
                    <a:pt x="1101" y="1417"/>
                    <a:pt x="1419" y="1100"/>
                    <a:pt x="1419" y="709"/>
                  </a:cubicBezTo>
                  <a:cubicBezTo>
                    <a:pt x="1419" y="317"/>
                    <a:pt x="1101" y="0"/>
                    <a:pt x="7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5261800" y="3241850"/>
              <a:ext cx="35500" cy="35475"/>
            </a:xfrm>
            <a:custGeom>
              <a:rect b="b" l="l" r="r" t="t"/>
              <a:pathLst>
                <a:path extrusionOk="0" h="1419" w="1420">
                  <a:moveTo>
                    <a:pt x="710" y="1"/>
                  </a:moveTo>
                  <a:cubicBezTo>
                    <a:pt x="318" y="1"/>
                    <a:pt x="1" y="318"/>
                    <a:pt x="1" y="710"/>
                  </a:cubicBezTo>
                  <a:cubicBezTo>
                    <a:pt x="1" y="1101"/>
                    <a:pt x="318" y="1418"/>
                    <a:pt x="710" y="1418"/>
                  </a:cubicBezTo>
                  <a:cubicBezTo>
                    <a:pt x="1102" y="1418"/>
                    <a:pt x="1419" y="1101"/>
                    <a:pt x="1419" y="710"/>
                  </a:cubicBezTo>
                  <a:cubicBezTo>
                    <a:pt x="1419" y="318"/>
                    <a:pt x="1102" y="1"/>
                    <a:pt x="71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5288850" y="3161550"/>
              <a:ext cx="35475" cy="35500"/>
            </a:xfrm>
            <a:custGeom>
              <a:rect b="b" l="l" r="r" t="t"/>
              <a:pathLst>
                <a:path extrusionOk="0" h="1420" w="1419">
                  <a:moveTo>
                    <a:pt x="709" y="1"/>
                  </a:moveTo>
                  <a:cubicBezTo>
                    <a:pt x="318" y="1"/>
                    <a:pt x="0" y="319"/>
                    <a:pt x="0" y="710"/>
                  </a:cubicBezTo>
                  <a:cubicBezTo>
                    <a:pt x="0" y="1102"/>
                    <a:pt x="318" y="1419"/>
                    <a:pt x="709" y="1419"/>
                  </a:cubicBezTo>
                  <a:cubicBezTo>
                    <a:pt x="1100" y="1419"/>
                    <a:pt x="1419" y="1102"/>
                    <a:pt x="1419" y="710"/>
                  </a:cubicBezTo>
                  <a:cubicBezTo>
                    <a:pt x="1419" y="319"/>
                    <a:pt x="1100" y="1"/>
                    <a:pt x="7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5959025" y="2821600"/>
              <a:ext cx="17775" cy="17775"/>
            </a:xfrm>
            <a:custGeom>
              <a:rect b="b" l="l" r="r" t="t"/>
              <a:pathLst>
                <a:path extrusionOk="0" h="711" w="711">
                  <a:moveTo>
                    <a:pt x="355" y="0"/>
                  </a:moveTo>
                  <a:cubicBezTo>
                    <a:pt x="158" y="0"/>
                    <a:pt x="1" y="160"/>
                    <a:pt x="1" y="355"/>
                  </a:cubicBezTo>
                  <a:cubicBezTo>
                    <a:pt x="1" y="553"/>
                    <a:pt x="159" y="710"/>
                    <a:pt x="355" y="710"/>
                  </a:cubicBezTo>
                  <a:cubicBezTo>
                    <a:pt x="553" y="710"/>
                    <a:pt x="710" y="551"/>
                    <a:pt x="710" y="355"/>
                  </a:cubicBezTo>
                  <a:cubicBezTo>
                    <a:pt x="710" y="158"/>
                    <a:pt x="553" y="0"/>
                    <a:pt x="35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5511325" y="2496325"/>
              <a:ext cx="17800" cy="17775"/>
            </a:xfrm>
            <a:custGeom>
              <a:rect b="b" l="l" r="r" t="t"/>
              <a:pathLst>
                <a:path extrusionOk="0" h="711" w="712">
                  <a:moveTo>
                    <a:pt x="355" y="1"/>
                  </a:moveTo>
                  <a:cubicBezTo>
                    <a:pt x="159" y="1"/>
                    <a:pt x="0" y="159"/>
                    <a:pt x="0" y="356"/>
                  </a:cubicBezTo>
                  <a:cubicBezTo>
                    <a:pt x="0" y="553"/>
                    <a:pt x="160" y="710"/>
                    <a:pt x="355" y="710"/>
                  </a:cubicBezTo>
                  <a:cubicBezTo>
                    <a:pt x="552" y="710"/>
                    <a:pt x="711" y="552"/>
                    <a:pt x="711" y="356"/>
                  </a:cubicBezTo>
                  <a:cubicBezTo>
                    <a:pt x="711" y="160"/>
                    <a:pt x="552" y="2"/>
                    <a:pt x="35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5565550" y="2439125"/>
              <a:ext cx="17775" cy="17800"/>
            </a:xfrm>
            <a:custGeom>
              <a:rect b="b" l="l" r="r" t="t"/>
              <a:pathLst>
                <a:path extrusionOk="0" h="712" w="711">
                  <a:moveTo>
                    <a:pt x="355" y="1"/>
                  </a:moveTo>
                  <a:cubicBezTo>
                    <a:pt x="158" y="1"/>
                    <a:pt x="0" y="160"/>
                    <a:pt x="0" y="356"/>
                  </a:cubicBezTo>
                  <a:cubicBezTo>
                    <a:pt x="0" y="553"/>
                    <a:pt x="159" y="712"/>
                    <a:pt x="355" y="712"/>
                  </a:cubicBezTo>
                  <a:cubicBezTo>
                    <a:pt x="552" y="712"/>
                    <a:pt x="710" y="552"/>
                    <a:pt x="710" y="356"/>
                  </a:cubicBezTo>
                  <a:cubicBezTo>
                    <a:pt x="710" y="159"/>
                    <a:pt x="550" y="1"/>
                    <a:pt x="35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5920700" y="3006950"/>
              <a:ext cx="18650" cy="17750"/>
            </a:xfrm>
            <a:custGeom>
              <a:rect b="b" l="l" r="r" t="t"/>
              <a:pathLst>
                <a:path extrusionOk="0" h="710" w="746">
                  <a:moveTo>
                    <a:pt x="371" y="1"/>
                  </a:moveTo>
                  <a:cubicBezTo>
                    <a:pt x="359" y="1"/>
                    <a:pt x="347" y="1"/>
                    <a:pt x="335" y="3"/>
                  </a:cubicBezTo>
                  <a:cubicBezTo>
                    <a:pt x="141" y="23"/>
                    <a:pt x="0" y="199"/>
                    <a:pt x="20" y="393"/>
                  </a:cubicBezTo>
                  <a:cubicBezTo>
                    <a:pt x="39" y="574"/>
                    <a:pt x="194" y="710"/>
                    <a:pt x="373" y="710"/>
                  </a:cubicBezTo>
                  <a:cubicBezTo>
                    <a:pt x="385" y="710"/>
                    <a:pt x="397" y="709"/>
                    <a:pt x="410" y="708"/>
                  </a:cubicBezTo>
                  <a:cubicBezTo>
                    <a:pt x="604" y="688"/>
                    <a:pt x="746" y="512"/>
                    <a:pt x="725" y="318"/>
                  </a:cubicBezTo>
                  <a:cubicBezTo>
                    <a:pt x="705" y="136"/>
                    <a:pt x="550" y="1"/>
                    <a:pt x="3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5887100" y="2978700"/>
              <a:ext cx="18675" cy="17750"/>
            </a:xfrm>
            <a:custGeom>
              <a:rect b="b" l="l" r="r" t="t"/>
              <a:pathLst>
                <a:path extrusionOk="0" h="710" w="747">
                  <a:moveTo>
                    <a:pt x="372" y="1"/>
                  </a:moveTo>
                  <a:cubicBezTo>
                    <a:pt x="361" y="1"/>
                    <a:pt x="349" y="1"/>
                    <a:pt x="337" y="2"/>
                  </a:cubicBezTo>
                  <a:cubicBezTo>
                    <a:pt x="141" y="23"/>
                    <a:pt x="1" y="199"/>
                    <a:pt x="21" y="393"/>
                  </a:cubicBezTo>
                  <a:cubicBezTo>
                    <a:pt x="40" y="575"/>
                    <a:pt x="195" y="710"/>
                    <a:pt x="374" y="710"/>
                  </a:cubicBezTo>
                  <a:cubicBezTo>
                    <a:pt x="386" y="710"/>
                    <a:pt x="399" y="709"/>
                    <a:pt x="412" y="708"/>
                  </a:cubicBezTo>
                  <a:cubicBezTo>
                    <a:pt x="606" y="688"/>
                    <a:pt x="746" y="512"/>
                    <a:pt x="726" y="318"/>
                  </a:cubicBezTo>
                  <a:cubicBezTo>
                    <a:pt x="706" y="135"/>
                    <a:pt x="552" y="1"/>
                    <a:pt x="37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5906000" y="2839325"/>
              <a:ext cx="17800" cy="17775"/>
            </a:xfrm>
            <a:custGeom>
              <a:rect b="b" l="l" r="r" t="t"/>
              <a:pathLst>
                <a:path extrusionOk="0" h="711" w="712">
                  <a:moveTo>
                    <a:pt x="356" y="0"/>
                  </a:moveTo>
                  <a:cubicBezTo>
                    <a:pt x="160" y="0"/>
                    <a:pt x="1" y="160"/>
                    <a:pt x="1" y="355"/>
                  </a:cubicBezTo>
                  <a:cubicBezTo>
                    <a:pt x="1" y="552"/>
                    <a:pt x="161" y="711"/>
                    <a:pt x="356" y="711"/>
                  </a:cubicBezTo>
                  <a:cubicBezTo>
                    <a:pt x="553" y="711"/>
                    <a:pt x="712" y="551"/>
                    <a:pt x="712" y="355"/>
                  </a:cubicBezTo>
                  <a:cubicBezTo>
                    <a:pt x="712" y="160"/>
                    <a:pt x="552" y="0"/>
                    <a:pt x="35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5863425" y="2877525"/>
              <a:ext cx="39675" cy="82050"/>
            </a:xfrm>
            <a:custGeom>
              <a:rect b="b" l="l" r="r" t="t"/>
              <a:pathLst>
                <a:path extrusionOk="0" h="3282" w="1587">
                  <a:moveTo>
                    <a:pt x="1108" y="0"/>
                  </a:moveTo>
                  <a:cubicBezTo>
                    <a:pt x="1005" y="0"/>
                    <a:pt x="901" y="43"/>
                    <a:pt x="826" y="146"/>
                  </a:cubicBezTo>
                  <a:cubicBezTo>
                    <a:pt x="208" y="993"/>
                    <a:pt x="0" y="2010"/>
                    <a:pt x="182" y="3038"/>
                  </a:cubicBezTo>
                  <a:cubicBezTo>
                    <a:pt x="212" y="3208"/>
                    <a:pt x="333" y="3281"/>
                    <a:pt x="464" y="3281"/>
                  </a:cubicBezTo>
                  <a:cubicBezTo>
                    <a:pt x="660" y="3281"/>
                    <a:pt x="876" y="3114"/>
                    <a:pt x="831" y="2858"/>
                  </a:cubicBezTo>
                  <a:cubicBezTo>
                    <a:pt x="680" y="2004"/>
                    <a:pt x="899" y="1181"/>
                    <a:pt x="1407" y="485"/>
                  </a:cubicBezTo>
                  <a:cubicBezTo>
                    <a:pt x="1586" y="239"/>
                    <a:pt x="1351" y="0"/>
                    <a:pt x="1108" y="0"/>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5505825" y="2449625"/>
              <a:ext cx="25700" cy="30025"/>
            </a:xfrm>
            <a:custGeom>
              <a:rect b="b" l="l" r="r" t="t"/>
              <a:pathLst>
                <a:path extrusionOk="0" h="1201" w="1028">
                  <a:moveTo>
                    <a:pt x="542" y="0"/>
                  </a:moveTo>
                  <a:cubicBezTo>
                    <a:pt x="466" y="0"/>
                    <a:pt x="388" y="30"/>
                    <a:pt x="318" y="101"/>
                  </a:cubicBezTo>
                  <a:cubicBezTo>
                    <a:pt x="112" y="313"/>
                    <a:pt x="0" y="579"/>
                    <a:pt x="10" y="876"/>
                  </a:cubicBezTo>
                  <a:cubicBezTo>
                    <a:pt x="17" y="1092"/>
                    <a:pt x="189" y="1201"/>
                    <a:pt x="357" y="1201"/>
                  </a:cubicBezTo>
                  <a:cubicBezTo>
                    <a:pt x="525" y="1201"/>
                    <a:pt x="689" y="1093"/>
                    <a:pt x="682" y="876"/>
                  </a:cubicBezTo>
                  <a:cubicBezTo>
                    <a:pt x="679" y="753"/>
                    <a:pt x="707" y="665"/>
                    <a:pt x="794" y="577"/>
                  </a:cubicBezTo>
                  <a:cubicBezTo>
                    <a:pt x="1028" y="338"/>
                    <a:pt x="799" y="0"/>
                    <a:pt x="542" y="0"/>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5316525" y="3096625"/>
              <a:ext cx="81050" cy="51125"/>
            </a:xfrm>
            <a:custGeom>
              <a:rect b="b" l="l" r="r" t="t"/>
              <a:pathLst>
                <a:path extrusionOk="0" h="2045" w="3242">
                  <a:moveTo>
                    <a:pt x="2601" y="0"/>
                  </a:moveTo>
                  <a:cubicBezTo>
                    <a:pt x="2547" y="0"/>
                    <a:pt x="2489" y="10"/>
                    <a:pt x="2428" y="32"/>
                  </a:cubicBezTo>
                  <a:cubicBezTo>
                    <a:pt x="1674" y="302"/>
                    <a:pt x="1004" y="689"/>
                    <a:pt x="393" y="1204"/>
                  </a:cubicBezTo>
                  <a:cubicBezTo>
                    <a:pt x="0" y="1534"/>
                    <a:pt x="361" y="2044"/>
                    <a:pt x="773" y="2044"/>
                  </a:cubicBezTo>
                  <a:cubicBezTo>
                    <a:pt x="885" y="2044"/>
                    <a:pt x="1000" y="2007"/>
                    <a:pt x="1106" y="1918"/>
                  </a:cubicBezTo>
                  <a:cubicBezTo>
                    <a:pt x="1577" y="1521"/>
                    <a:pt x="2116" y="1214"/>
                    <a:pt x="2696" y="1006"/>
                  </a:cubicBezTo>
                  <a:cubicBezTo>
                    <a:pt x="3242" y="810"/>
                    <a:pt x="3085" y="0"/>
                    <a:pt x="2601" y="0"/>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5419900" y="3083675"/>
              <a:ext cx="96200" cy="28275"/>
            </a:xfrm>
            <a:custGeom>
              <a:rect b="b" l="l" r="r" t="t"/>
              <a:pathLst>
                <a:path extrusionOk="0" h="1131" w="3848">
                  <a:moveTo>
                    <a:pt x="1783" y="0"/>
                  </a:moveTo>
                  <a:cubicBezTo>
                    <a:pt x="1395" y="0"/>
                    <a:pt x="1005" y="31"/>
                    <a:pt x="611" y="90"/>
                  </a:cubicBezTo>
                  <a:cubicBezTo>
                    <a:pt x="0" y="182"/>
                    <a:pt x="219" y="1070"/>
                    <a:pt x="792" y="1070"/>
                  </a:cubicBezTo>
                  <a:cubicBezTo>
                    <a:pt x="820" y="1070"/>
                    <a:pt x="849" y="1068"/>
                    <a:pt x="879" y="1064"/>
                  </a:cubicBezTo>
                  <a:cubicBezTo>
                    <a:pt x="1172" y="1019"/>
                    <a:pt x="1467" y="997"/>
                    <a:pt x="1762" y="997"/>
                  </a:cubicBezTo>
                  <a:cubicBezTo>
                    <a:pt x="2171" y="997"/>
                    <a:pt x="2579" y="1039"/>
                    <a:pt x="2981" y="1119"/>
                  </a:cubicBezTo>
                  <a:cubicBezTo>
                    <a:pt x="3020" y="1127"/>
                    <a:pt x="3057" y="1131"/>
                    <a:pt x="3093" y="1131"/>
                  </a:cubicBezTo>
                  <a:cubicBezTo>
                    <a:pt x="3644" y="1131"/>
                    <a:pt x="3848" y="266"/>
                    <a:pt x="3249" y="147"/>
                  </a:cubicBezTo>
                  <a:cubicBezTo>
                    <a:pt x="2757" y="48"/>
                    <a:pt x="2271" y="0"/>
                    <a:pt x="1783" y="0"/>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5079250" y="2925400"/>
              <a:ext cx="197550" cy="176800"/>
            </a:xfrm>
            <a:custGeom>
              <a:rect b="b" l="l" r="r" t="t"/>
              <a:pathLst>
                <a:path extrusionOk="0" h="7072" w="7902">
                  <a:moveTo>
                    <a:pt x="6905" y="1"/>
                  </a:moveTo>
                  <a:cubicBezTo>
                    <a:pt x="6801" y="1"/>
                    <a:pt x="6690" y="28"/>
                    <a:pt x="6577" y="90"/>
                  </a:cubicBezTo>
                  <a:cubicBezTo>
                    <a:pt x="3989" y="1516"/>
                    <a:pt x="1861" y="3555"/>
                    <a:pt x="316" y="6074"/>
                  </a:cubicBezTo>
                  <a:cubicBezTo>
                    <a:pt x="0" y="6588"/>
                    <a:pt x="466" y="7072"/>
                    <a:pt x="931" y="7072"/>
                  </a:cubicBezTo>
                  <a:cubicBezTo>
                    <a:pt x="1136" y="7072"/>
                    <a:pt x="1340" y="6978"/>
                    <a:pt x="1479" y="6753"/>
                  </a:cubicBezTo>
                  <a:cubicBezTo>
                    <a:pt x="2909" y="4425"/>
                    <a:pt x="4863" y="2571"/>
                    <a:pt x="7256" y="1252"/>
                  </a:cubicBezTo>
                  <a:cubicBezTo>
                    <a:pt x="7902" y="896"/>
                    <a:pt x="7506" y="1"/>
                    <a:pt x="69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5149475" y="2851150"/>
              <a:ext cx="91625" cy="56675"/>
            </a:xfrm>
            <a:custGeom>
              <a:rect b="b" l="l" r="r" t="t"/>
              <a:pathLst>
                <a:path extrusionOk="0" h="2267" w="3665">
                  <a:moveTo>
                    <a:pt x="2933" y="0"/>
                  </a:moveTo>
                  <a:cubicBezTo>
                    <a:pt x="2814" y="0"/>
                    <a:pt x="2691" y="28"/>
                    <a:pt x="2573" y="79"/>
                  </a:cubicBezTo>
                  <a:cubicBezTo>
                    <a:pt x="1853" y="394"/>
                    <a:pt x="1131" y="711"/>
                    <a:pt x="412" y="1026"/>
                  </a:cubicBezTo>
                  <a:cubicBezTo>
                    <a:pt x="79" y="1171"/>
                    <a:pt x="0" y="1660"/>
                    <a:pt x="171" y="1946"/>
                  </a:cubicBezTo>
                  <a:cubicBezTo>
                    <a:pt x="303" y="2169"/>
                    <a:pt x="512" y="2266"/>
                    <a:pt x="734" y="2266"/>
                  </a:cubicBezTo>
                  <a:cubicBezTo>
                    <a:pt x="852" y="2266"/>
                    <a:pt x="975" y="2238"/>
                    <a:pt x="1092" y="2187"/>
                  </a:cubicBezTo>
                  <a:cubicBezTo>
                    <a:pt x="1812" y="1873"/>
                    <a:pt x="2534" y="1557"/>
                    <a:pt x="3253" y="1241"/>
                  </a:cubicBezTo>
                  <a:cubicBezTo>
                    <a:pt x="3585" y="1097"/>
                    <a:pt x="3665" y="608"/>
                    <a:pt x="3494" y="320"/>
                  </a:cubicBezTo>
                  <a:cubicBezTo>
                    <a:pt x="3362" y="97"/>
                    <a:pt x="3155" y="0"/>
                    <a:pt x="29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5792550" y="2498975"/>
              <a:ext cx="256800" cy="246575"/>
            </a:xfrm>
            <a:custGeom>
              <a:rect b="b" l="l" r="r" t="t"/>
              <a:pathLst>
                <a:path extrusionOk="0" h="9863" w="10272">
                  <a:moveTo>
                    <a:pt x="1001" y="1"/>
                  </a:moveTo>
                  <a:cubicBezTo>
                    <a:pt x="469" y="1"/>
                    <a:pt x="1" y="678"/>
                    <a:pt x="497" y="1137"/>
                  </a:cubicBezTo>
                  <a:cubicBezTo>
                    <a:pt x="3423" y="3845"/>
                    <a:pt x="6216" y="6681"/>
                    <a:pt x="8879" y="9647"/>
                  </a:cubicBezTo>
                  <a:cubicBezTo>
                    <a:pt x="9015" y="9799"/>
                    <a:pt x="9171" y="9862"/>
                    <a:pt x="9324" y="9862"/>
                  </a:cubicBezTo>
                  <a:cubicBezTo>
                    <a:pt x="9820" y="9862"/>
                    <a:pt x="10271" y="9188"/>
                    <a:pt x="9830" y="8696"/>
                  </a:cubicBezTo>
                  <a:cubicBezTo>
                    <a:pt x="7167" y="5729"/>
                    <a:pt x="4374" y="2892"/>
                    <a:pt x="1449" y="185"/>
                  </a:cubicBezTo>
                  <a:cubicBezTo>
                    <a:pt x="1308" y="56"/>
                    <a:pt x="1152" y="1"/>
                    <a:pt x="100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5981125" y="2552925"/>
              <a:ext cx="178575" cy="178250"/>
            </a:xfrm>
            <a:custGeom>
              <a:rect b="b" l="l" r="r" t="t"/>
              <a:pathLst>
                <a:path extrusionOk="0" h="7130" w="7143">
                  <a:moveTo>
                    <a:pt x="1016" y="0"/>
                  </a:moveTo>
                  <a:cubicBezTo>
                    <a:pt x="475" y="0"/>
                    <a:pt x="1" y="678"/>
                    <a:pt x="510" y="1129"/>
                  </a:cubicBezTo>
                  <a:cubicBezTo>
                    <a:pt x="2438" y="2831"/>
                    <a:pt x="4151" y="4727"/>
                    <a:pt x="5631" y="6831"/>
                  </a:cubicBezTo>
                  <a:cubicBezTo>
                    <a:pt x="5779" y="7042"/>
                    <a:pt x="5987" y="7129"/>
                    <a:pt x="6193" y="7129"/>
                  </a:cubicBezTo>
                  <a:cubicBezTo>
                    <a:pt x="6675" y="7129"/>
                    <a:pt x="7143" y="6650"/>
                    <a:pt x="6793" y="6152"/>
                  </a:cubicBezTo>
                  <a:cubicBezTo>
                    <a:pt x="5249" y="3954"/>
                    <a:pt x="3477" y="1955"/>
                    <a:pt x="1462" y="176"/>
                  </a:cubicBezTo>
                  <a:cubicBezTo>
                    <a:pt x="1322" y="52"/>
                    <a:pt x="1166" y="0"/>
                    <a:pt x="10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6045250" y="2756575"/>
              <a:ext cx="111725" cy="108050"/>
            </a:xfrm>
            <a:custGeom>
              <a:rect b="b" l="l" r="r" t="t"/>
              <a:pathLst>
                <a:path extrusionOk="0" h="4322" w="4469">
                  <a:moveTo>
                    <a:pt x="1031" y="1"/>
                  </a:moveTo>
                  <a:cubicBezTo>
                    <a:pt x="481" y="1"/>
                    <a:pt x="0" y="680"/>
                    <a:pt x="522" y="1121"/>
                  </a:cubicBezTo>
                  <a:cubicBezTo>
                    <a:pt x="1505" y="1947"/>
                    <a:pt x="2331" y="2902"/>
                    <a:pt x="2995" y="4002"/>
                  </a:cubicBezTo>
                  <a:cubicBezTo>
                    <a:pt x="3132" y="4228"/>
                    <a:pt x="3336" y="4322"/>
                    <a:pt x="3540" y="4322"/>
                  </a:cubicBezTo>
                  <a:cubicBezTo>
                    <a:pt x="4003" y="4322"/>
                    <a:pt x="4468" y="3838"/>
                    <a:pt x="4156" y="3322"/>
                  </a:cubicBezTo>
                  <a:cubicBezTo>
                    <a:pt x="3437" y="2131"/>
                    <a:pt x="2540" y="1067"/>
                    <a:pt x="1474" y="169"/>
                  </a:cubicBezTo>
                  <a:cubicBezTo>
                    <a:pt x="1334" y="51"/>
                    <a:pt x="1180" y="1"/>
                    <a:pt x="103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8" name="Google Shape;128;p3"/>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29" name="Google Shape;129;p3"/>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3"/>
          <p:cNvGrpSpPr/>
          <p:nvPr/>
        </p:nvGrpSpPr>
        <p:grpSpPr>
          <a:xfrm>
            <a:off x="371330" y="3818004"/>
            <a:ext cx="8400431" cy="1003659"/>
            <a:chOff x="4122825" y="2769975"/>
            <a:chExt cx="4390775" cy="1934950"/>
          </a:xfrm>
        </p:grpSpPr>
        <p:sp>
          <p:nvSpPr>
            <p:cNvPr id="131" name="Google Shape;131;p3"/>
            <p:cNvSpPr/>
            <p:nvPr/>
          </p:nvSpPr>
          <p:spPr>
            <a:xfrm>
              <a:off x="4122825" y="2769975"/>
              <a:ext cx="4390775" cy="1399600"/>
            </a:xfrm>
            <a:custGeom>
              <a:rect b="b" l="l" r="r" t="t"/>
              <a:pathLst>
                <a:path extrusionOk="0" fill="none" h="55984" w="175631">
                  <a:moveTo>
                    <a:pt x="175486" y="55983"/>
                  </a:moveTo>
                  <a:cubicBezTo>
                    <a:pt x="175594" y="55983"/>
                    <a:pt x="175630" y="55808"/>
                    <a:pt x="175534" y="55748"/>
                  </a:cubicBezTo>
                  <a:lnTo>
                    <a:pt x="87817" y="1"/>
                  </a:lnTo>
                  <a:lnTo>
                    <a:pt x="97" y="55748"/>
                  </a:lnTo>
                  <a:cubicBezTo>
                    <a:pt x="1" y="55810"/>
                    <a:pt x="37" y="55983"/>
                    <a:pt x="146" y="55983"/>
                  </a:cubicBez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5419875" y="2769975"/>
              <a:ext cx="898375" cy="1934950"/>
            </a:xfrm>
            <a:custGeom>
              <a:rect b="b" l="l" r="r" t="t"/>
              <a:pathLst>
                <a:path extrusionOk="0" fill="none" h="77398" w="35935">
                  <a:moveTo>
                    <a:pt x="35935" y="1"/>
                  </a:moveTo>
                  <a:lnTo>
                    <a:pt x="0" y="77398"/>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4355900" y="2769975"/>
              <a:ext cx="1962350" cy="1934950"/>
            </a:xfrm>
            <a:custGeom>
              <a:rect b="b" l="l" r="r" t="t"/>
              <a:pathLst>
                <a:path extrusionOk="0" fill="none" h="77398" w="78494">
                  <a:moveTo>
                    <a:pt x="0" y="77398"/>
                  </a:moveTo>
                  <a:lnTo>
                    <a:pt x="78494"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6318225" y="2769975"/>
              <a:ext cx="898350" cy="1934950"/>
            </a:xfrm>
            <a:custGeom>
              <a:rect b="b" l="l" r="r" t="t"/>
              <a:pathLst>
                <a:path extrusionOk="0" fill="none" h="77398" w="35934">
                  <a:moveTo>
                    <a:pt x="1" y="1"/>
                  </a:moveTo>
                  <a:lnTo>
                    <a:pt x="35934" y="77398"/>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6318225" y="2769975"/>
              <a:ext cx="1962350" cy="1934950"/>
            </a:xfrm>
            <a:custGeom>
              <a:rect b="b" l="l" r="r" t="t"/>
              <a:pathLst>
                <a:path extrusionOk="0" fill="none" h="77398" w="78494">
                  <a:moveTo>
                    <a:pt x="78493" y="77398"/>
                  </a:moveTo>
                  <a:lnTo>
                    <a:pt x="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4123850" y="3851100"/>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4123850" y="4346500"/>
              <a:ext cx="4389300" cy="25"/>
            </a:xfrm>
            <a:custGeom>
              <a:rect b="b" l="l" r="r" t="t"/>
              <a:pathLst>
                <a:path extrusionOk="0" fill="none" h="1" w="175572">
                  <a:moveTo>
                    <a:pt x="1" y="1"/>
                  </a:moveTo>
                  <a:lnTo>
                    <a:pt x="17557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4123850" y="3557300"/>
              <a:ext cx="4388725" cy="25"/>
            </a:xfrm>
            <a:custGeom>
              <a:rect b="b" l="l" r="r" t="t"/>
              <a:pathLst>
                <a:path extrusionOk="0" fill="none" h="1" w="175549">
                  <a:moveTo>
                    <a:pt x="1" y="0"/>
                  </a:moveTo>
                  <a:lnTo>
                    <a:pt x="175549"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4123850" y="3353425"/>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4123850" y="3194925"/>
              <a:ext cx="4389300" cy="25"/>
            </a:xfrm>
            <a:custGeom>
              <a:rect b="b" l="l" r="r" t="t"/>
              <a:pathLst>
                <a:path extrusionOk="0" fill="none" h="1" w="175572">
                  <a:moveTo>
                    <a:pt x="1" y="1"/>
                  </a:moveTo>
                  <a:lnTo>
                    <a:pt x="17557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4123850" y="3079875"/>
              <a:ext cx="4388725" cy="25"/>
            </a:xfrm>
            <a:custGeom>
              <a:rect b="b" l="l" r="r" t="t"/>
              <a:pathLst>
                <a:path extrusionOk="0" fill="none" h="1" w="175549">
                  <a:moveTo>
                    <a:pt x="1" y="1"/>
                  </a:moveTo>
                  <a:lnTo>
                    <a:pt x="175549"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4123850" y="2976475"/>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4123850" y="2880100"/>
              <a:ext cx="4388725" cy="25"/>
            </a:xfrm>
            <a:custGeom>
              <a:rect b="b" l="l" r="r" t="t"/>
              <a:pathLst>
                <a:path extrusionOk="0" fill="none" h="1" w="175549">
                  <a:moveTo>
                    <a:pt x="1" y="0"/>
                  </a:moveTo>
                  <a:lnTo>
                    <a:pt x="175549"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4123850" y="2769975"/>
              <a:ext cx="2194400" cy="979100"/>
            </a:xfrm>
            <a:custGeom>
              <a:rect b="b" l="l" r="r" t="t"/>
              <a:pathLst>
                <a:path extrusionOk="0" fill="none" h="39164" w="87776">
                  <a:moveTo>
                    <a:pt x="87776" y="1"/>
                  </a:moveTo>
                  <a:lnTo>
                    <a:pt x="1" y="3916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4123850" y="2769975"/>
              <a:ext cx="2194400" cy="662050"/>
            </a:xfrm>
            <a:custGeom>
              <a:rect b="b" l="l" r="r" t="t"/>
              <a:pathLst>
                <a:path extrusionOk="0" fill="none" h="26482" w="87776">
                  <a:moveTo>
                    <a:pt x="87776" y="1"/>
                  </a:moveTo>
                  <a:lnTo>
                    <a:pt x="1" y="2648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4123850" y="2769975"/>
              <a:ext cx="2194400" cy="407100"/>
            </a:xfrm>
            <a:custGeom>
              <a:rect b="b" l="l" r="r" t="t"/>
              <a:pathLst>
                <a:path extrusionOk="0" fill="none" h="16284" w="87776">
                  <a:moveTo>
                    <a:pt x="87776" y="1"/>
                  </a:moveTo>
                  <a:lnTo>
                    <a:pt x="1" y="1628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4123850" y="2769975"/>
              <a:ext cx="2194400" cy="206525"/>
            </a:xfrm>
            <a:custGeom>
              <a:rect b="b" l="l" r="r" t="t"/>
              <a:pathLst>
                <a:path extrusionOk="0" fill="none" h="8261" w="87776">
                  <a:moveTo>
                    <a:pt x="87776" y="1"/>
                  </a:moveTo>
                  <a:lnTo>
                    <a:pt x="1" y="826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4123850" y="2769975"/>
              <a:ext cx="2194400" cy="25"/>
            </a:xfrm>
            <a:custGeom>
              <a:rect b="b" l="l" r="r" t="t"/>
              <a:pathLst>
                <a:path extrusionOk="0" fill="none" h="1" w="87776">
                  <a:moveTo>
                    <a:pt x="87776" y="1"/>
                  </a:moveTo>
                  <a:lnTo>
                    <a:pt x="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6318700" y="2769975"/>
              <a:ext cx="2194450" cy="979100"/>
            </a:xfrm>
            <a:custGeom>
              <a:rect b="b" l="l" r="r" t="t"/>
              <a:pathLst>
                <a:path extrusionOk="0" fill="none" h="39164" w="87778">
                  <a:moveTo>
                    <a:pt x="1" y="1"/>
                  </a:moveTo>
                  <a:lnTo>
                    <a:pt x="87777" y="3916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6318700" y="2769975"/>
              <a:ext cx="2194450" cy="662050"/>
            </a:xfrm>
            <a:custGeom>
              <a:rect b="b" l="l" r="r" t="t"/>
              <a:pathLst>
                <a:path extrusionOk="0" fill="none" h="26482" w="87778">
                  <a:moveTo>
                    <a:pt x="1" y="1"/>
                  </a:moveTo>
                  <a:lnTo>
                    <a:pt x="87777" y="2648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6318700" y="2769975"/>
              <a:ext cx="2194450" cy="407100"/>
            </a:xfrm>
            <a:custGeom>
              <a:rect b="b" l="l" r="r" t="t"/>
              <a:pathLst>
                <a:path extrusionOk="0" fill="none" h="16284" w="87778">
                  <a:moveTo>
                    <a:pt x="1" y="1"/>
                  </a:moveTo>
                  <a:lnTo>
                    <a:pt x="87777" y="1628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6318700" y="2769975"/>
              <a:ext cx="2194450" cy="206525"/>
            </a:xfrm>
            <a:custGeom>
              <a:rect b="b" l="l" r="r" t="t"/>
              <a:pathLst>
                <a:path extrusionOk="0" fill="none" h="8261" w="87778">
                  <a:moveTo>
                    <a:pt x="1" y="1"/>
                  </a:moveTo>
                  <a:lnTo>
                    <a:pt x="87777" y="826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6318700" y="2769975"/>
              <a:ext cx="2194450" cy="25"/>
            </a:xfrm>
            <a:custGeom>
              <a:rect b="b" l="l" r="r" t="t"/>
              <a:pathLst>
                <a:path extrusionOk="0" fill="none" h="1" w="87778">
                  <a:moveTo>
                    <a:pt x="1" y="1"/>
                  </a:moveTo>
                  <a:lnTo>
                    <a:pt x="87777"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3"/>
          <p:cNvGrpSpPr/>
          <p:nvPr/>
        </p:nvGrpSpPr>
        <p:grpSpPr>
          <a:xfrm flipH="1" rot="10800000">
            <a:off x="371330" y="540079"/>
            <a:ext cx="8400431" cy="1003659"/>
            <a:chOff x="4122825" y="2769975"/>
            <a:chExt cx="4390775" cy="1934950"/>
          </a:xfrm>
        </p:grpSpPr>
        <p:sp>
          <p:nvSpPr>
            <p:cNvPr id="155" name="Google Shape;155;p3"/>
            <p:cNvSpPr/>
            <p:nvPr/>
          </p:nvSpPr>
          <p:spPr>
            <a:xfrm>
              <a:off x="4122825" y="2769975"/>
              <a:ext cx="4390775" cy="1399600"/>
            </a:xfrm>
            <a:custGeom>
              <a:rect b="b" l="l" r="r" t="t"/>
              <a:pathLst>
                <a:path extrusionOk="0" fill="none" h="55984" w="175631">
                  <a:moveTo>
                    <a:pt x="175486" y="55983"/>
                  </a:moveTo>
                  <a:cubicBezTo>
                    <a:pt x="175594" y="55983"/>
                    <a:pt x="175630" y="55808"/>
                    <a:pt x="175534" y="55748"/>
                  </a:cubicBezTo>
                  <a:lnTo>
                    <a:pt x="87817" y="1"/>
                  </a:lnTo>
                  <a:lnTo>
                    <a:pt x="97" y="55748"/>
                  </a:lnTo>
                  <a:cubicBezTo>
                    <a:pt x="1" y="55810"/>
                    <a:pt x="37" y="55983"/>
                    <a:pt x="146" y="55983"/>
                  </a:cubicBez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5419875" y="2769975"/>
              <a:ext cx="898375" cy="1934950"/>
            </a:xfrm>
            <a:custGeom>
              <a:rect b="b" l="l" r="r" t="t"/>
              <a:pathLst>
                <a:path extrusionOk="0" fill="none" h="77398" w="35935">
                  <a:moveTo>
                    <a:pt x="35935" y="1"/>
                  </a:moveTo>
                  <a:lnTo>
                    <a:pt x="0" y="77398"/>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4355900" y="2769975"/>
              <a:ext cx="1962350" cy="1934950"/>
            </a:xfrm>
            <a:custGeom>
              <a:rect b="b" l="l" r="r" t="t"/>
              <a:pathLst>
                <a:path extrusionOk="0" fill="none" h="77398" w="78494">
                  <a:moveTo>
                    <a:pt x="0" y="77398"/>
                  </a:moveTo>
                  <a:lnTo>
                    <a:pt x="78494"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6318225" y="2769975"/>
              <a:ext cx="898350" cy="1934950"/>
            </a:xfrm>
            <a:custGeom>
              <a:rect b="b" l="l" r="r" t="t"/>
              <a:pathLst>
                <a:path extrusionOk="0" fill="none" h="77398" w="35934">
                  <a:moveTo>
                    <a:pt x="1" y="1"/>
                  </a:moveTo>
                  <a:lnTo>
                    <a:pt x="35934" y="77398"/>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6318225" y="2769975"/>
              <a:ext cx="1962350" cy="1934950"/>
            </a:xfrm>
            <a:custGeom>
              <a:rect b="b" l="l" r="r" t="t"/>
              <a:pathLst>
                <a:path extrusionOk="0" fill="none" h="77398" w="78494">
                  <a:moveTo>
                    <a:pt x="78493" y="77398"/>
                  </a:moveTo>
                  <a:lnTo>
                    <a:pt x="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4123850" y="3851100"/>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4123850" y="4346500"/>
              <a:ext cx="4389300" cy="25"/>
            </a:xfrm>
            <a:custGeom>
              <a:rect b="b" l="l" r="r" t="t"/>
              <a:pathLst>
                <a:path extrusionOk="0" fill="none" h="1" w="175572">
                  <a:moveTo>
                    <a:pt x="1" y="1"/>
                  </a:moveTo>
                  <a:lnTo>
                    <a:pt x="17557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4123850" y="3557300"/>
              <a:ext cx="4388725" cy="25"/>
            </a:xfrm>
            <a:custGeom>
              <a:rect b="b" l="l" r="r" t="t"/>
              <a:pathLst>
                <a:path extrusionOk="0" fill="none" h="1" w="175549">
                  <a:moveTo>
                    <a:pt x="1" y="0"/>
                  </a:moveTo>
                  <a:lnTo>
                    <a:pt x="175549"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4123850" y="3353425"/>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4123850" y="3194925"/>
              <a:ext cx="4389300" cy="25"/>
            </a:xfrm>
            <a:custGeom>
              <a:rect b="b" l="l" r="r" t="t"/>
              <a:pathLst>
                <a:path extrusionOk="0" fill="none" h="1" w="175572">
                  <a:moveTo>
                    <a:pt x="1" y="1"/>
                  </a:moveTo>
                  <a:lnTo>
                    <a:pt x="17557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4123850" y="3079875"/>
              <a:ext cx="4388725" cy="25"/>
            </a:xfrm>
            <a:custGeom>
              <a:rect b="b" l="l" r="r" t="t"/>
              <a:pathLst>
                <a:path extrusionOk="0" fill="none" h="1" w="175549">
                  <a:moveTo>
                    <a:pt x="1" y="1"/>
                  </a:moveTo>
                  <a:lnTo>
                    <a:pt x="175549"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4123850" y="2976475"/>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4123850" y="2880100"/>
              <a:ext cx="4388725" cy="25"/>
            </a:xfrm>
            <a:custGeom>
              <a:rect b="b" l="l" r="r" t="t"/>
              <a:pathLst>
                <a:path extrusionOk="0" fill="none" h="1" w="175549">
                  <a:moveTo>
                    <a:pt x="1" y="0"/>
                  </a:moveTo>
                  <a:lnTo>
                    <a:pt x="175549"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4123850" y="2769975"/>
              <a:ext cx="2194400" cy="979100"/>
            </a:xfrm>
            <a:custGeom>
              <a:rect b="b" l="l" r="r" t="t"/>
              <a:pathLst>
                <a:path extrusionOk="0" fill="none" h="39164" w="87776">
                  <a:moveTo>
                    <a:pt x="87776" y="1"/>
                  </a:moveTo>
                  <a:lnTo>
                    <a:pt x="1" y="3916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4123850" y="2769975"/>
              <a:ext cx="2194400" cy="662050"/>
            </a:xfrm>
            <a:custGeom>
              <a:rect b="b" l="l" r="r" t="t"/>
              <a:pathLst>
                <a:path extrusionOk="0" fill="none" h="26482" w="87776">
                  <a:moveTo>
                    <a:pt x="87776" y="1"/>
                  </a:moveTo>
                  <a:lnTo>
                    <a:pt x="1" y="2648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4123850" y="2769975"/>
              <a:ext cx="2194400" cy="407100"/>
            </a:xfrm>
            <a:custGeom>
              <a:rect b="b" l="l" r="r" t="t"/>
              <a:pathLst>
                <a:path extrusionOk="0" fill="none" h="16284" w="87776">
                  <a:moveTo>
                    <a:pt x="87776" y="1"/>
                  </a:moveTo>
                  <a:lnTo>
                    <a:pt x="1" y="1628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4123850" y="2769975"/>
              <a:ext cx="2194400" cy="206525"/>
            </a:xfrm>
            <a:custGeom>
              <a:rect b="b" l="l" r="r" t="t"/>
              <a:pathLst>
                <a:path extrusionOk="0" fill="none" h="8261" w="87776">
                  <a:moveTo>
                    <a:pt x="87776" y="1"/>
                  </a:moveTo>
                  <a:lnTo>
                    <a:pt x="1" y="826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4123850" y="2769975"/>
              <a:ext cx="2194400" cy="25"/>
            </a:xfrm>
            <a:custGeom>
              <a:rect b="b" l="l" r="r" t="t"/>
              <a:pathLst>
                <a:path extrusionOk="0" fill="none" h="1" w="87776">
                  <a:moveTo>
                    <a:pt x="87776" y="1"/>
                  </a:moveTo>
                  <a:lnTo>
                    <a:pt x="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6318700" y="2769975"/>
              <a:ext cx="2194450" cy="979100"/>
            </a:xfrm>
            <a:custGeom>
              <a:rect b="b" l="l" r="r" t="t"/>
              <a:pathLst>
                <a:path extrusionOk="0" fill="none" h="39164" w="87778">
                  <a:moveTo>
                    <a:pt x="1" y="1"/>
                  </a:moveTo>
                  <a:lnTo>
                    <a:pt x="87777" y="3916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6318700" y="2769975"/>
              <a:ext cx="2194450" cy="662050"/>
            </a:xfrm>
            <a:custGeom>
              <a:rect b="b" l="l" r="r" t="t"/>
              <a:pathLst>
                <a:path extrusionOk="0" fill="none" h="26482" w="87778">
                  <a:moveTo>
                    <a:pt x="1" y="1"/>
                  </a:moveTo>
                  <a:lnTo>
                    <a:pt x="87777" y="2648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6318700" y="2769975"/>
              <a:ext cx="2194450" cy="407100"/>
            </a:xfrm>
            <a:custGeom>
              <a:rect b="b" l="l" r="r" t="t"/>
              <a:pathLst>
                <a:path extrusionOk="0" fill="none" h="16284" w="87778">
                  <a:moveTo>
                    <a:pt x="1" y="1"/>
                  </a:moveTo>
                  <a:lnTo>
                    <a:pt x="87777" y="1628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6318700" y="2769975"/>
              <a:ext cx="2194450" cy="206525"/>
            </a:xfrm>
            <a:custGeom>
              <a:rect b="b" l="l" r="r" t="t"/>
              <a:pathLst>
                <a:path extrusionOk="0" fill="none" h="8261" w="87778">
                  <a:moveTo>
                    <a:pt x="1" y="1"/>
                  </a:moveTo>
                  <a:lnTo>
                    <a:pt x="87777" y="826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6318700" y="2769975"/>
              <a:ext cx="2194450" cy="25"/>
            </a:xfrm>
            <a:custGeom>
              <a:rect b="b" l="l" r="r" t="t"/>
              <a:pathLst>
                <a:path extrusionOk="0" fill="none" h="1" w="87778">
                  <a:moveTo>
                    <a:pt x="1" y="1"/>
                  </a:moveTo>
                  <a:lnTo>
                    <a:pt x="87777"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3"/>
          <p:cNvGrpSpPr/>
          <p:nvPr/>
        </p:nvGrpSpPr>
        <p:grpSpPr>
          <a:xfrm>
            <a:off x="372025" y="321975"/>
            <a:ext cx="8400000" cy="4499700"/>
            <a:chOff x="372025" y="321975"/>
            <a:chExt cx="8400000" cy="4499700"/>
          </a:xfrm>
        </p:grpSpPr>
        <p:sp>
          <p:nvSpPr>
            <p:cNvPr id="179" name="Google Shape;179;p3"/>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3"/>
          <p:cNvSpPr txBox="1"/>
          <p:nvPr>
            <p:ph hasCustomPrompt="1" type="title"/>
          </p:nvPr>
        </p:nvSpPr>
        <p:spPr>
          <a:xfrm>
            <a:off x="7790225" y="324675"/>
            <a:ext cx="633900" cy="215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200"/>
              <a:buNone/>
              <a:defRPr sz="1200"/>
            </a:lvl1pPr>
            <a:lvl2pPr lvl="1" rtl="0" algn="r">
              <a:spcBef>
                <a:spcPts val="0"/>
              </a:spcBef>
              <a:spcAft>
                <a:spcPts val="0"/>
              </a:spcAft>
              <a:buSzPts val="1200"/>
              <a:buNone/>
              <a:defRPr sz="1200"/>
            </a:lvl2pPr>
            <a:lvl3pPr lvl="2" rtl="0" algn="r">
              <a:spcBef>
                <a:spcPts val="0"/>
              </a:spcBef>
              <a:spcAft>
                <a:spcPts val="0"/>
              </a:spcAft>
              <a:buSzPts val="1200"/>
              <a:buNone/>
              <a:defRPr sz="1200"/>
            </a:lvl3pPr>
            <a:lvl4pPr lvl="3" rtl="0" algn="r">
              <a:spcBef>
                <a:spcPts val="0"/>
              </a:spcBef>
              <a:spcAft>
                <a:spcPts val="0"/>
              </a:spcAft>
              <a:buSzPts val="1200"/>
              <a:buNone/>
              <a:defRPr sz="1200"/>
            </a:lvl4pPr>
            <a:lvl5pPr lvl="4" rtl="0" algn="r">
              <a:spcBef>
                <a:spcPts val="0"/>
              </a:spcBef>
              <a:spcAft>
                <a:spcPts val="0"/>
              </a:spcAft>
              <a:buSzPts val="1200"/>
              <a:buNone/>
              <a:defRPr sz="1200"/>
            </a:lvl5pPr>
            <a:lvl6pPr lvl="5" rtl="0" algn="r">
              <a:spcBef>
                <a:spcPts val="0"/>
              </a:spcBef>
              <a:spcAft>
                <a:spcPts val="0"/>
              </a:spcAft>
              <a:buSzPts val="1200"/>
              <a:buNone/>
              <a:defRPr sz="1200"/>
            </a:lvl6pPr>
            <a:lvl7pPr lvl="6" rtl="0" algn="r">
              <a:spcBef>
                <a:spcPts val="0"/>
              </a:spcBef>
              <a:spcAft>
                <a:spcPts val="0"/>
              </a:spcAft>
              <a:buSzPts val="1200"/>
              <a:buNone/>
              <a:defRPr sz="1200"/>
            </a:lvl7pPr>
            <a:lvl8pPr lvl="7" rtl="0" algn="r">
              <a:spcBef>
                <a:spcPts val="0"/>
              </a:spcBef>
              <a:spcAft>
                <a:spcPts val="0"/>
              </a:spcAft>
              <a:buSzPts val="1200"/>
              <a:buNone/>
              <a:defRPr sz="1200"/>
            </a:lvl8pPr>
            <a:lvl9pPr lvl="8" rtl="0" algn="r">
              <a:spcBef>
                <a:spcPts val="0"/>
              </a:spcBef>
              <a:spcAft>
                <a:spcPts val="0"/>
              </a:spcAft>
              <a:buSzPts val="1200"/>
              <a:buNone/>
              <a:defRPr sz="1200"/>
            </a:lvl9pPr>
          </a:lstStyle>
          <a:p>
            <a:r>
              <a:t>xx%</a:t>
            </a:r>
          </a:p>
        </p:txBody>
      </p:sp>
      <p:sp>
        <p:nvSpPr>
          <p:cNvPr id="185" name="Google Shape;185;p3"/>
          <p:cNvSpPr txBox="1"/>
          <p:nvPr>
            <p:ph idx="1" type="subTitle"/>
          </p:nvPr>
        </p:nvSpPr>
        <p:spPr>
          <a:xfrm>
            <a:off x="2391925" y="2817825"/>
            <a:ext cx="4360200" cy="443400"/>
          </a:xfrm>
          <a:prstGeom prst="rect">
            <a:avLst/>
          </a:prstGeom>
          <a:solidFill>
            <a:schemeClr val="accent2"/>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6" name="Google Shape;186;p3"/>
          <p:cNvSpPr txBox="1"/>
          <p:nvPr>
            <p:ph idx="2" type="title"/>
          </p:nvPr>
        </p:nvSpPr>
        <p:spPr>
          <a:xfrm>
            <a:off x="1070575" y="2043725"/>
            <a:ext cx="7002900" cy="841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3600"/>
              <a:buNone/>
              <a:defRPr sz="4700">
                <a:solidFill>
                  <a:schemeClr val="lt2"/>
                </a:solidFill>
              </a:defRPr>
            </a:lvl1pPr>
            <a:lvl2pPr lvl="1" algn="ctr">
              <a:spcBef>
                <a:spcPts val="0"/>
              </a:spcBef>
              <a:spcAft>
                <a:spcPts val="0"/>
              </a:spcAft>
              <a:buClr>
                <a:schemeClr val="lt2"/>
              </a:buClr>
              <a:buSzPts val="3600"/>
              <a:buNone/>
              <a:defRPr sz="3600">
                <a:solidFill>
                  <a:schemeClr val="lt2"/>
                </a:solidFill>
              </a:defRPr>
            </a:lvl2pPr>
            <a:lvl3pPr lvl="2" algn="ctr">
              <a:spcBef>
                <a:spcPts val="0"/>
              </a:spcBef>
              <a:spcAft>
                <a:spcPts val="0"/>
              </a:spcAft>
              <a:buClr>
                <a:schemeClr val="lt2"/>
              </a:buClr>
              <a:buSzPts val="3600"/>
              <a:buNone/>
              <a:defRPr sz="3600">
                <a:solidFill>
                  <a:schemeClr val="lt2"/>
                </a:solidFill>
              </a:defRPr>
            </a:lvl3pPr>
            <a:lvl4pPr lvl="3" algn="ctr">
              <a:spcBef>
                <a:spcPts val="0"/>
              </a:spcBef>
              <a:spcAft>
                <a:spcPts val="0"/>
              </a:spcAft>
              <a:buClr>
                <a:schemeClr val="lt2"/>
              </a:buClr>
              <a:buSzPts val="3600"/>
              <a:buNone/>
              <a:defRPr sz="3600">
                <a:solidFill>
                  <a:schemeClr val="lt2"/>
                </a:solidFill>
              </a:defRPr>
            </a:lvl4pPr>
            <a:lvl5pPr lvl="4" algn="ctr">
              <a:spcBef>
                <a:spcPts val="0"/>
              </a:spcBef>
              <a:spcAft>
                <a:spcPts val="0"/>
              </a:spcAft>
              <a:buClr>
                <a:schemeClr val="lt2"/>
              </a:buClr>
              <a:buSzPts val="3600"/>
              <a:buNone/>
              <a:defRPr sz="3600">
                <a:solidFill>
                  <a:schemeClr val="lt2"/>
                </a:solidFill>
              </a:defRPr>
            </a:lvl5pPr>
            <a:lvl6pPr lvl="5" algn="ctr">
              <a:spcBef>
                <a:spcPts val="0"/>
              </a:spcBef>
              <a:spcAft>
                <a:spcPts val="0"/>
              </a:spcAft>
              <a:buClr>
                <a:schemeClr val="lt2"/>
              </a:buClr>
              <a:buSzPts val="3600"/>
              <a:buNone/>
              <a:defRPr sz="3600">
                <a:solidFill>
                  <a:schemeClr val="lt2"/>
                </a:solidFill>
              </a:defRPr>
            </a:lvl6pPr>
            <a:lvl7pPr lvl="6" algn="ctr">
              <a:spcBef>
                <a:spcPts val="0"/>
              </a:spcBef>
              <a:spcAft>
                <a:spcPts val="0"/>
              </a:spcAft>
              <a:buClr>
                <a:schemeClr val="lt2"/>
              </a:buClr>
              <a:buSzPts val="3600"/>
              <a:buNone/>
              <a:defRPr sz="3600">
                <a:solidFill>
                  <a:schemeClr val="lt2"/>
                </a:solidFill>
              </a:defRPr>
            </a:lvl7pPr>
            <a:lvl8pPr lvl="7" algn="ctr">
              <a:spcBef>
                <a:spcPts val="0"/>
              </a:spcBef>
              <a:spcAft>
                <a:spcPts val="0"/>
              </a:spcAft>
              <a:buClr>
                <a:schemeClr val="lt2"/>
              </a:buClr>
              <a:buSzPts val="3600"/>
              <a:buNone/>
              <a:defRPr sz="3600">
                <a:solidFill>
                  <a:schemeClr val="lt2"/>
                </a:solidFill>
              </a:defRPr>
            </a:lvl8pPr>
            <a:lvl9pPr lvl="8" algn="ctr">
              <a:spcBef>
                <a:spcPts val="0"/>
              </a:spcBef>
              <a:spcAft>
                <a:spcPts val="0"/>
              </a:spcAft>
              <a:buClr>
                <a:schemeClr val="lt2"/>
              </a:buClr>
              <a:buSzPts val="3600"/>
              <a:buNone/>
              <a:defRPr sz="3600">
                <a:solidFill>
                  <a:schemeClr val="lt2"/>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957" name="Shape 957"/>
        <p:cNvGrpSpPr/>
        <p:nvPr/>
      </p:nvGrpSpPr>
      <p:grpSpPr>
        <a:xfrm>
          <a:off x="0" y="0"/>
          <a:ext cx="0" cy="0"/>
          <a:chOff x="0" y="0"/>
          <a:chExt cx="0" cy="0"/>
        </a:xfrm>
      </p:grpSpPr>
      <p:pic>
        <p:nvPicPr>
          <p:cNvPr id="958" name="Google Shape;958;p21"/>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959" name="Google Shape;959;p21"/>
          <p:cNvSpPr txBox="1"/>
          <p:nvPr>
            <p:ph hasCustomPrompt="1" type="title"/>
          </p:nvPr>
        </p:nvSpPr>
        <p:spPr>
          <a:xfrm>
            <a:off x="1350650" y="917300"/>
            <a:ext cx="3406800" cy="8283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200"/>
              <a:buNone/>
              <a:defRPr sz="56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60" name="Google Shape;960;p21"/>
          <p:cNvSpPr txBox="1"/>
          <p:nvPr>
            <p:ph idx="1" type="subTitle"/>
          </p:nvPr>
        </p:nvSpPr>
        <p:spPr>
          <a:xfrm>
            <a:off x="1350650" y="1745600"/>
            <a:ext cx="3406800" cy="445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61" name="Google Shape;961;p21"/>
          <p:cNvSpPr txBox="1"/>
          <p:nvPr>
            <p:ph hasCustomPrompt="1" idx="2" type="title"/>
          </p:nvPr>
        </p:nvSpPr>
        <p:spPr>
          <a:xfrm>
            <a:off x="3525250" y="3170875"/>
            <a:ext cx="4898700" cy="8283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200"/>
              <a:buNone/>
              <a:defRPr sz="56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62" name="Google Shape;962;p21"/>
          <p:cNvSpPr txBox="1"/>
          <p:nvPr>
            <p:ph idx="3" type="subTitle"/>
          </p:nvPr>
        </p:nvSpPr>
        <p:spPr>
          <a:xfrm>
            <a:off x="3525250" y="3999175"/>
            <a:ext cx="4898700" cy="445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2_1">
    <p:spTree>
      <p:nvGrpSpPr>
        <p:cNvPr id="963" name="Shape 963"/>
        <p:cNvGrpSpPr/>
        <p:nvPr/>
      </p:nvGrpSpPr>
      <p:grpSpPr>
        <a:xfrm>
          <a:off x="0" y="0"/>
          <a:ext cx="0" cy="0"/>
          <a:chOff x="0" y="0"/>
          <a:chExt cx="0" cy="0"/>
        </a:xfrm>
      </p:grpSpPr>
      <p:grpSp>
        <p:nvGrpSpPr>
          <p:cNvPr id="964" name="Google Shape;964;p22"/>
          <p:cNvGrpSpPr/>
          <p:nvPr/>
        </p:nvGrpSpPr>
        <p:grpSpPr>
          <a:xfrm>
            <a:off x="7495226" y="1393376"/>
            <a:ext cx="755026" cy="1035656"/>
            <a:chOff x="5141975" y="584675"/>
            <a:chExt cx="922225" cy="1265000"/>
          </a:xfrm>
        </p:grpSpPr>
        <p:sp>
          <p:nvSpPr>
            <p:cNvPr id="965" name="Google Shape;965;p22"/>
            <p:cNvSpPr/>
            <p:nvPr/>
          </p:nvSpPr>
          <p:spPr>
            <a:xfrm>
              <a:off x="5589875" y="654525"/>
              <a:ext cx="329975" cy="74675"/>
            </a:xfrm>
            <a:custGeom>
              <a:rect b="b" l="l" r="r" t="t"/>
              <a:pathLst>
                <a:path extrusionOk="0" h="2987" w="13199">
                  <a:moveTo>
                    <a:pt x="1" y="0"/>
                  </a:moveTo>
                  <a:lnTo>
                    <a:pt x="13198" y="2986"/>
                  </a:lnTo>
                </a:path>
              </a:pathLst>
            </a:custGeom>
            <a:solidFill>
              <a:srgbClr val="0D1C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2"/>
            <p:cNvSpPr/>
            <p:nvPr/>
          </p:nvSpPr>
          <p:spPr>
            <a:xfrm>
              <a:off x="5588125" y="647200"/>
              <a:ext cx="333125" cy="88850"/>
            </a:xfrm>
            <a:custGeom>
              <a:rect b="b" l="l" r="r" t="t"/>
              <a:pathLst>
                <a:path extrusionOk="0" h="3554" w="13325">
                  <a:moveTo>
                    <a:pt x="129" y="0"/>
                  </a:moveTo>
                  <a:lnTo>
                    <a:pt x="0" y="569"/>
                  </a:lnTo>
                  <a:lnTo>
                    <a:pt x="13196" y="3554"/>
                  </a:lnTo>
                  <a:lnTo>
                    <a:pt x="13325" y="2984"/>
                  </a:lnTo>
                  <a:lnTo>
                    <a:pt x="1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2"/>
            <p:cNvSpPr/>
            <p:nvPr/>
          </p:nvSpPr>
          <p:spPr>
            <a:xfrm>
              <a:off x="5351750" y="1707200"/>
              <a:ext cx="329925" cy="74600"/>
            </a:xfrm>
            <a:custGeom>
              <a:rect b="b" l="l" r="r" t="t"/>
              <a:pathLst>
                <a:path extrusionOk="0" h="2984" w="13197">
                  <a:moveTo>
                    <a:pt x="1" y="0"/>
                  </a:moveTo>
                  <a:lnTo>
                    <a:pt x="13197" y="2984"/>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2"/>
            <p:cNvSpPr/>
            <p:nvPr/>
          </p:nvSpPr>
          <p:spPr>
            <a:xfrm>
              <a:off x="5350025" y="1699800"/>
              <a:ext cx="333125" cy="88850"/>
            </a:xfrm>
            <a:custGeom>
              <a:rect b="b" l="l" r="r" t="t"/>
              <a:pathLst>
                <a:path extrusionOk="0" h="3554" w="13325">
                  <a:moveTo>
                    <a:pt x="129" y="0"/>
                  </a:moveTo>
                  <a:lnTo>
                    <a:pt x="0" y="568"/>
                  </a:lnTo>
                  <a:lnTo>
                    <a:pt x="13196" y="3553"/>
                  </a:lnTo>
                  <a:lnTo>
                    <a:pt x="13325" y="2985"/>
                  </a:lnTo>
                  <a:lnTo>
                    <a:pt x="1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2"/>
            <p:cNvSpPr/>
            <p:nvPr/>
          </p:nvSpPr>
          <p:spPr>
            <a:xfrm>
              <a:off x="5470675" y="1029075"/>
              <a:ext cx="417400" cy="94425"/>
            </a:xfrm>
            <a:custGeom>
              <a:rect b="b" l="l" r="r" t="t"/>
              <a:pathLst>
                <a:path extrusionOk="0" h="3777" w="16696">
                  <a:moveTo>
                    <a:pt x="1" y="0"/>
                  </a:moveTo>
                  <a:lnTo>
                    <a:pt x="16696" y="3777"/>
                  </a:lnTo>
                </a:path>
              </a:pathLst>
            </a:custGeom>
            <a:solidFill>
              <a:srgbClr val="0D1C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2"/>
            <p:cNvSpPr/>
            <p:nvPr/>
          </p:nvSpPr>
          <p:spPr>
            <a:xfrm>
              <a:off x="5468900" y="1021725"/>
              <a:ext cx="420625" cy="108650"/>
            </a:xfrm>
            <a:custGeom>
              <a:rect b="b" l="l" r="r" t="t"/>
              <a:pathLst>
                <a:path extrusionOk="0" h="4346" w="16825">
                  <a:moveTo>
                    <a:pt x="129" y="1"/>
                  </a:moveTo>
                  <a:lnTo>
                    <a:pt x="0" y="569"/>
                  </a:lnTo>
                  <a:lnTo>
                    <a:pt x="16696" y="4345"/>
                  </a:lnTo>
                  <a:lnTo>
                    <a:pt x="16824" y="3777"/>
                  </a:lnTo>
                  <a:lnTo>
                    <a:pt x="1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2"/>
            <p:cNvSpPr/>
            <p:nvPr/>
          </p:nvSpPr>
          <p:spPr>
            <a:xfrm>
              <a:off x="5453100" y="1208525"/>
              <a:ext cx="362700" cy="82075"/>
            </a:xfrm>
            <a:custGeom>
              <a:rect b="b" l="l" r="r" t="t"/>
              <a:pathLst>
                <a:path extrusionOk="0" h="3283" w="14508">
                  <a:moveTo>
                    <a:pt x="1" y="1"/>
                  </a:moveTo>
                  <a:lnTo>
                    <a:pt x="14508" y="3282"/>
                  </a:lnTo>
                </a:path>
              </a:pathLst>
            </a:custGeom>
            <a:solidFill>
              <a:srgbClr val="0D1C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2"/>
            <p:cNvSpPr/>
            <p:nvPr/>
          </p:nvSpPr>
          <p:spPr>
            <a:xfrm>
              <a:off x="5451350" y="1201175"/>
              <a:ext cx="366000" cy="96275"/>
            </a:xfrm>
            <a:custGeom>
              <a:rect b="b" l="l" r="r" t="t"/>
              <a:pathLst>
                <a:path extrusionOk="0" h="3851" w="14640">
                  <a:moveTo>
                    <a:pt x="130" y="1"/>
                  </a:moveTo>
                  <a:lnTo>
                    <a:pt x="1" y="570"/>
                  </a:lnTo>
                  <a:lnTo>
                    <a:pt x="14510" y="3851"/>
                  </a:lnTo>
                  <a:lnTo>
                    <a:pt x="14639" y="3283"/>
                  </a:lnTo>
                  <a:lnTo>
                    <a:pt x="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2"/>
            <p:cNvSpPr/>
            <p:nvPr/>
          </p:nvSpPr>
          <p:spPr>
            <a:xfrm>
              <a:off x="5450075" y="1120200"/>
              <a:ext cx="417400" cy="94425"/>
            </a:xfrm>
            <a:custGeom>
              <a:rect b="b" l="l" r="r" t="t"/>
              <a:pathLst>
                <a:path extrusionOk="0" h="3777" w="16696">
                  <a:moveTo>
                    <a:pt x="0" y="1"/>
                  </a:moveTo>
                  <a:lnTo>
                    <a:pt x="16695" y="3777"/>
                  </a:lnTo>
                </a:path>
              </a:pathLst>
            </a:custGeom>
            <a:solidFill>
              <a:srgbClr val="0D1C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2"/>
            <p:cNvSpPr/>
            <p:nvPr/>
          </p:nvSpPr>
          <p:spPr>
            <a:xfrm>
              <a:off x="5448375" y="1112900"/>
              <a:ext cx="420650" cy="108625"/>
            </a:xfrm>
            <a:custGeom>
              <a:rect b="b" l="l" r="r" t="t"/>
              <a:pathLst>
                <a:path extrusionOk="0" h="4345" w="16826">
                  <a:moveTo>
                    <a:pt x="130" y="0"/>
                  </a:moveTo>
                  <a:lnTo>
                    <a:pt x="1" y="568"/>
                  </a:lnTo>
                  <a:lnTo>
                    <a:pt x="16697" y="4345"/>
                  </a:lnTo>
                  <a:lnTo>
                    <a:pt x="16825" y="3776"/>
                  </a:lnTo>
                  <a:lnTo>
                    <a:pt x="1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2"/>
            <p:cNvSpPr/>
            <p:nvPr/>
          </p:nvSpPr>
          <p:spPr>
            <a:xfrm>
              <a:off x="5625775" y="749975"/>
              <a:ext cx="242450" cy="54875"/>
            </a:xfrm>
            <a:custGeom>
              <a:rect b="b" l="l" r="r" t="t"/>
              <a:pathLst>
                <a:path extrusionOk="0" h="2195" w="9698">
                  <a:moveTo>
                    <a:pt x="0" y="0"/>
                  </a:moveTo>
                  <a:lnTo>
                    <a:pt x="9697" y="2195"/>
                  </a:lnTo>
                </a:path>
              </a:pathLst>
            </a:custGeom>
            <a:solidFill>
              <a:srgbClr val="0D1C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2"/>
            <p:cNvSpPr/>
            <p:nvPr/>
          </p:nvSpPr>
          <p:spPr>
            <a:xfrm>
              <a:off x="5624000" y="742650"/>
              <a:ext cx="245725" cy="69075"/>
            </a:xfrm>
            <a:custGeom>
              <a:rect b="b" l="l" r="r" t="t"/>
              <a:pathLst>
                <a:path extrusionOk="0" h="2763" w="9829">
                  <a:moveTo>
                    <a:pt x="129" y="0"/>
                  </a:moveTo>
                  <a:lnTo>
                    <a:pt x="1" y="570"/>
                  </a:lnTo>
                  <a:lnTo>
                    <a:pt x="9699" y="2762"/>
                  </a:lnTo>
                  <a:lnTo>
                    <a:pt x="9828" y="2194"/>
                  </a:lnTo>
                  <a:lnTo>
                    <a:pt x="1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2"/>
            <p:cNvSpPr/>
            <p:nvPr/>
          </p:nvSpPr>
          <p:spPr>
            <a:xfrm>
              <a:off x="5458800" y="1437175"/>
              <a:ext cx="253425" cy="57350"/>
            </a:xfrm>
            <a:custGeom>
              <a:rect b="b" l="l" r="r" t="t"/>
              <a:pathLst>
                <a:path extrusionOk="0" h="2294" w="10137">
                  <a:moveTo>
                    <a:pt x="1" y="0"/>
                  </a:moveTo>
                  <a:lnTo>
                    <a:pt x="10136" y="2294"/>
                  </a:lnTo>
                </a:path>
              </a:pathLst>
            </a:custGeom>
            <a:solidFill>
              <a:srgbClr val="0D1C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2"/>
            <p:cNvSpPr/>
            <p:nvPr/>
          </p:nvSpPr>
          <p:spPr>
            <a:xfrm>
              <a:off x="5457150" y="1429825"/>
              <a:ext cx="256600" cy="71525"/>
            </a:xfrm>
            <a:custGeom>
              <a:rect b="b" l="l" r="r" t="t"/>
              <a:pathLst>
                <a:path extrusionOk="0" h="2861" w="10264">
                  <a:moveTo>
                    <a:pt x="129" y="0"/>
                  </a:moveTo>
                  <a:lnTo>
                    <a:pt x="0" y="569"/>
                  </a:lnTo>
                  <a:lnTo>
                    <a:pt x="10135" y="2861"/>
                  </a:lnTo>
                  <a:lnTo>
                    <a:pt x="10263" y="2293"/>
                  </a:lnTo>
                  <a:lnTo>
                    <a:pt x="1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2"/>
            <p:cNvSpPr/>
            <p:nvPr/>
          </p:nvSpPr>
          <p:spPr>
            <a:xfrm>
              <a:off x="5440025" y="1520250"/>
              <a:ext cx="242475" cy="54850"/>
            </a:xfrm>
            <a:custGeom>
              <a:rect b="b" l="l" r="r" t="t"/>
              <a:pathLst>
                <a:path extrusionOk="0" h="2194" w="9699">
                  <a:moveTo>
                    <a:pt x="0" y="1"/>
                  </a:moveTo>
                  <a:lnTo>
                    <a:pt x="9698" y="2193"/>
                  </a:lnTo>
                </a:path>
              </a:pathLst>
            </a:custGeom>
            <a:solidFill>
              <a:srgbClr val="0D1C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2"/>
            <p:cNvSpPr/>
            <p:nvPr/>
          </p:nvSpPr>
          <p:spPr>
            <a:xfrm>
              <a:off x="5438275" y="1512850"/>
              <a:ext cx="245650" cy="69075"/>
            </a:xfrm>
            <a:custGeom>
              <a:rect b="b" l="l" r="r" t="t"/>
              <a:pathLst>
                <a:path extrusionOk="0" h="2763" w="9826">
                  <a:moveTo>
                    <a:pt x="129" y="1"/>
                  </a:moveTo>
                  <a:lnTo>
                    <a:pt x="1" y="569"/>
                  </a:lnTo>
                  <a:lnTo>
                    <a:pt x="9698" y="2763"/>
                  </a:lnTo>
                  <a:lnTo>
                    <a:pt x="9826" y="2195"/>
                  </a:lnTo>
                  <a:lnTo>
                    <a:pt x="1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2"/>
            <p:cNvSpPr/>
            <p:nvPr/>
          </p:nvSpPr>
          <p:spPr>
            <a:xfrm>
              <a:off x="5578750" y="957750"/>
              <a:ext cx="242475" cy="54875"/>
            </a:xfrm>
            <a:custGeom>
              <a:rect b="b" l="l" r="r" t="t"/>
              <a:pathLst>
                <a:path extrusionOk="0" h="2195" w="9699">
                  <a:moveTo>
                    <a:pt x="1" y="0"/>
                  </a:moveTo>
                  <a:lnTo>
                    <a:pt x="9699" y="2194"/>
                  </a:lnTo>
                </a:path>
              </a:pathLst>
            </a:custGeom>
            <a:solidFill>
              <a:srgbClr val="0D1C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2"/>
            <p:cNvSpPr/>
            <p:nvPr/>
          </p:nvSpPr>
          <p:spPr>
            <a:xfrm>
              <a:off x="5577000" y="950375"/>
              <a:ext cx="245650" cy="69075"/>
            </a:xfrm>
            <a:custGeom>
              <a:rect b="b" l="l" r="r" t="t"/>
              <a:pathLst>
                <a:path extrusionOk="0" h="2763" w="9826">
                  <a:moveTo>
                    <a:pt x="129" y="1"/>
                  </a:moveTo>
                  <a:lnTo>
                    <a:pt x="0" y="569"/>
                  </a:lnTo>
                  <a:lnTo>
                    <a:pt x="9697" y="2762"/>
                  </a:lnTo>
                  <a:lnTo>
                    <a:pt x="9825" y="2193"/>
                  </a:lnTo>
                  <a:lnTo>
                    <a:pt x="1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2"/>
            <p:cNvSpPr/>
            <p:nvPr/>
          </p:nvSpPr>
          <p:spPr>
            <a:xfrm>
              <a:off x="5374425" y="584675"/>
              <a:ext cx="559375" cy="1265000"/>
            </a:xfrm>
            <a:custGeom>
              <a:rect b="b" l="l" r="r" t="t"/>
              <a:pathLst>
                <a:path extrusionOk="0" h="50600" w="22375">
                  <a:moveTo>
                    <a:pt x="9068" y="0"/>
                  </a:moveTo>
                  <a:cubicBezTo>
                    <a:pt x="8695" y="0"/>
                    <a:pt x="8348" y="235"/>
                    <a:pt x="8220" y="606"/>
                  </a:cubicBezTo>
                  <a:cubicBezTo>
                    <a:pt x="8140" y="835"/>
                    <a:pt x="6333" y="6301"/>
                    <a:pt x="11195" y="11430"/>
                  </a:cubicBezTo>
                  <a:cubicBezTo>
                    <a:pt x="11939" y="12216"/>
                    <a:pt x="12842" y="12991"/>
                    <a:pt x="13796" y="13812"/>
                  </a:cubicBezTo>
                  <a:cubicBezTo>
                    <a:pt x="16885" y="16467"/>
                    <a:pt x="20388" y="19477"/>
                    <a:pt x="19412" y="23786"/>
                  </a:cubicBezTo>
                  <a:cubicBezTo>
                    <a:pt x="18507" y="27787"/>
                    <a:pt x="14129" y="28741"/>
                    <a:pt x="9895" y="29666"/>
                  </a:cubicBezTo>
                  <a:cubicBezTo>
                    <a:pt x="5931" y="30529"/>
                    <a:pt x="1831" y="31422"/>
                    <a:pt x="1012" y="35033"/>
                  </a:cubicBezTo>
                  <a:cubicBezTo>
                    <a:pt x="1" y="39487"/>
                    <a:pt x="3620" y="41679"/>
                    <a:pt x="6812" y="43615"/>
                  </a:cubicBezTo>
                  <a:cubicBezTo>
                    <a:pt x="10109" y="45612"/>
                    <a:pt x="12079" y="47008"/>
                    <a:pt x="11602" y="49535"/>
                  </a:cubicBezTo>
                  <a:cubicBezTo>
                    <a:pt x="11510" y="50023"/>
                    <a:pt x="11830" y="50492"/>
                    <a:pt x="12317" y="50584"/>
                  </a:cubicBezTo>
                  <a:cubicBezTo>
                    <a:pt x="12374" y="50594"/>
                    <a:pt x="12429" y="50600"/>
                    <a:pt x="12484" y="50600"/>
                  </a:cubicBezTo>
                  <a:cubicBezTo>
                    <a:pt x="12906" y="50600"/>
                    <a:pt x="13283" y="50298"/>
                    <a:pt x="13365" y="49867"/>
                  </a:cubicBezTo>
                  <a:cubicBezTo>
                    <a:pt x="14106" y="45936"/>
                    <a:pt x="10725" y="43888"/>
                    <a:pt x="7743" y="42079"/>
                  </a:cubicBezTo>
                  <a:cubicBezTo>
                    <a:pt x="4193" y="39928"/>
                    <a:pt x="2084" y="38407"/>
                    <a:pt x="2762" y="35430"/>
                  </a:cubicBezTo>
                  <a:cubicBezTo>
                    <a:pt x="3328" y="32931"/>
                    <a:pt x="6548" y="32229"/>
                    <a:pt x="10277" y="31417"/>
                  </a:cubicBezTo>
                  <a:cubicBezTo>
                    <a:pt x="14836" y="30424"/>
                    <a:pt x="20005" y="29297"/>
                    <a:pt x="21162" y="24182"/>
                  </a:cubicBezTo>
                  <a:cubicBezTo>
                    <a:pt x="22375" y="18819"/>
                    <a:pt x="18267" y="15289"/>
                    <a:pt x="14966" y="12452"/>
                  </a:cubicBezTo>
                  <a:cubicBezTo>
                    <a:pt x="14047" y="11661"/>
                    <a:pt x="13180" y="10916"/>
                    <a:pt x="12498" y="10196"/>
                  </a:cubicBezTo>
                  <a:cubicBezTo>
                    <a:pt x="8415" y="5890"/>
                    <a:pt x="9849" y="1393"/>
                    <a:pt x="9916" y="1187"/>
                  </a:cubicBezTo>
                  <a:cubicBezTo>
                    <a:pt x="10077" y="719"/>
                    <a:pt x="9828" y="210"/>
                    <a:pt x="9361" y="49"/>
                  </a:cubicBezTo>
                  <a:cubicBezTo>
                    <a:pt x="9264" y="16"/>
                    <a:pt x="9165" y="0"/>
                    <a:pt x="906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2"/>
            <p:cNvSpPr/>
            <p:nvPr/>
          </p:nvSpPr>
          <p:spPr>
            <a:xfrm>
              <a:off x="5307375" y="660150"/>
              <a:ext cx="650775" cy="1109375"/>
            </a:xfrm>
            <a:custGeom>
              <a:rect b="b" l="l" r="r" t="t"/>
              <a:pathLst>
                <a:path extrusionOk="0" h="44375" w="26031">
                  <a:moveTo>
                    <a:pt x="25085" y="1"/>
                  </a:moveTo>
                  <a:cubicBezTo>
                    <a:pt x="24639" y="1"/>
                    <a:pt x="24248" y="335"/>
                    <a:pt x="24192" y="791"/>
                  </a:cubicBezTo>
                  <a:cubicBezTo>
                    <a:pt x="24169" y="990"/>
                    <a:pt x="23536" y="5678"/>
                    <a:pt x="17986" y="7814"/>
                  </a:cubicBezTo>
                  <a:cubicBezTo>
                    <a:pt x="17062" y="8169"/>
                    <a:pt x="15957" y="8469"/>
                    <a:pt x="14787" y="8787"/>
                  </a:cubicBezTo>
                  <a:cubicBezTo>
                    <a:pt x="10586" y="9926"/>
                    <a:pt x="5358" y="11345"/>
                    <a:pt x="4144" y="16708"/>
                  </a:cubicBezTo>
                  <a:cubicBezTo>
                    <a:pt x="2986" y="21823"/>
                    <a:pt x="7167" y="25063"/>
                    <a:pt x="10855" y="27924"/>
                  </a:cubicBezTo>
                  <a:cubicBezTo>
                    <a:pt x="13871" y="30262"/>
                    <a:pt x="16474" y="32282"/>
                    <a:pt x="15911" y="34780"/>
                  </a:cubicBezTo>
                  <a:cubicBezTo>
                    <a:pt x="15240" y="37760"/>
                    <a:pt x="12683" y="38226"/>
                    <a:pt x="8553" y="38640"/>
                  </a:cubicBezTo>
                  <a:cubicBezTo>
                    <a:pt x="5082" y="38987"/>
                    <a:pt x="1149" y="39381"/>
                    <a:pt x="127" y="43249"/>
                  </a:cubicBezTo>
                  <a:cubicBezTo>
                    <a:pt x="0" y="43727"/>
                    <a:pt x="285" y="44217"/>
                    <a:pt x="765" y="44345"/>
                  </a:cubicBezTo>
                  <a:cubicBezTo>
                    <a:pt x="842" y="44365"/>
                    <a:pt x="919" y="44375"/>
                    <a:pt x="995" y="44375"/>
                  </a:cubicBezTo>
                  <a:cubicBezTo>
                    <a:pt x="1392" y="44375"/>
                    <a:pt x="1755" y="44109"/>
                    <a:pt x="1864" y="43708"/>
                  </a:cubicBezTo>
                  <a:cubicBezTo>
                    <a:pt x="2520" y="41223"/>
                    <a:pt x="4898" y="40810"/>
                    <a:pt x="8733" y="40425"/>
                  </a:cubicBezTo>
                  <a:cubicBezTo>
                    <a:pt x="12448" y="40052"/>
                    <a:pt x="16659" y="39632"/>
                    <a:pt x="17663" y="35176"/>
                  </a:cubicBezTo>
                  <a:cubicBezTo>
                    <a:pt x="18477" y="31564"/>
                    <a:pt x="15161" y="28993"/>
                    <a:pt x="11955" y="26507"/>
                  </a:cubicBezTo>
                  <a:cubicBezTo>
                    <a:pt x="8531" y="23852"/>
                    <a:pt x="4989" y="21106"/>
                    <a:pt x="5895" y="17104"/>
                  </a:cubicBezTo>
                  <a:cubicBezTo>
                    <a:pt x="6870" y="12794"/>
                    <a:pt x="11325" y="11585"/>
                    <a:pt x="15256" y="10518"/>
                  </a:cubicBezTo>
                  <a:cubicBezTo>
                    <a:pt x="16472" y="10187"/>
                    <a:pt x="17619" y="9876"/>
                    <a:pt x="18629" y="9488"/>
                  </a:cubicBezTo>
                  <a:cubicBezTo>
                    <a:pt x="25226" y="6952"/>
                    <a:pt x="25947" y="1240"/>
                    <a:pt x="25975" y="997"/>
                  </a:cubicBezTo>
                  <a:cubicBezTo>
                    <a:pt x="26030" y="507"/>
                    <a:pt x="25678" y="65"/>
                    <a:pt x="25188" y="7"/>
                  </a:cubicBezTo>
                  <a:cubicBezTo>
                    <a:pt x="25154" y="3"/>
                    <a:pt x="25119" y="1"/>
                    <a:pt x="250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2"/>
            <p:cNvSpPr/>
            <p:nvPr/>
          </p:nvSpPr>
          <p:spPr>
            <a:xfrm>
              <a:off x="5980500" y="901400"/>
              <a:ext cx="83700" cy="73425"/>
            </a:xfrm>
            <a:custGeom>
              <a:rect b="b" l="l" r="r" t="t"/>
              <a:pathLst>
                <a:path extrusionOk="0" h="2937" w="3348">
                  <a:moveTo>
                    <a:pt x="1674" y="1"/>
                  </a:moveTo>
                  <a:cubicBezTo>
                    <a:pt x="1406" y="1"/>
                    <a:pt x="1135" y="74"/>
                    <a:pt x="891" y="228"/>
                  </a:cubicBezTo>
                  <a:cubicBezTo>
                    <a:pt x="205" y="659"/>
                    <a:pt x="0" y="1566"/>
                    <a:pt x="434" y="2251"/>
                  </a:cubicBezTo>
                  <a:cubicBezTo>
                    <a:pt x="712" y="2694"/>
                    <a:pt x="1188" y="2936"/>
                    <a:pt x="1675" y="2936"/>
                  </a:cubicBezTo>
                  <a:cubicBezTo>
                    <a:pt x="1943" y="2936"/>
                    <a:pt x="2214" y="2863"/>
                    <a:pt x="2457" y="2710"/>
                  </a:cubicBezTo>
                  <a:cubicBezTo>
                    <a:pt x="3143" y="2277"/>
                    <a:pt x="3348" y="1371"/>
                    <a:pt x="2916" y="686"/>
                  </a:cubicBezTo>
                  <a:cubicBezTo>
                    <a:pt x="2637" y="243"/>
                    <a:pt x="2161" y="1"/>
                    <a:pt x="16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2"/>
            <p:cNvSpPr/>
            <p:nvPr/>
          </p:nvSpPr>
          <p:spPr>
            <a:xfrm>
              <a:off x="5216050" y="1573200"/>
              <a:ext cx="83675" cy="73425"/>
            </a:xfrm>
            <a:custGeom>
              <a:rect b="b" l="l" r="r" t="t"/>
              <a:pathLst>
                <a:path extrusionOk="0" h="2937" w="3347">
                  <a:moveTo>
                    <a:pt x="1672" y="1"/>
                  </a:moveTo>
                  <a:cubicBezTo>
                    <a:pt x="1405" y="1"/>
                    <a:pt x="1134" y="74"/>
                    <a:pt x="891" y="228"/>
                  </a:cubicBezTo>
                  <a:cubicBezTo>
                    <a:pt x="205" y="661"/>
                    <a:pt x="0" y="1567"/>
                    <a:pt x="434" y="2252"/>
                  </a:cubicBezTo>
                  <a:cubicBezTo>
                    <a:pt x="712" y="2695"/>
                    <a:pt x="1188" y="2937"/>
                    <a:pt x="1675" y="2937"/>
                  </a:cubicBezTo>
                  <a:cubicBezTo>
                    <a:pt x="1942" y="2937"/>
                    <a:pt x="2214" y="2863"/>
                    <a:pt x="2457" y="2710"/>
                  </a:cubicBezTo>
                  <a:cubicBezTo>
                    <a:pt x="3142" y="2278"/>
                    <a:pt x="3347" y="1372"/>
                    <a:pt x="2916" y="687"/>
                  </a:cubicBezTo>
                  <a:cubicBezTo>
                    <a:pt x="2636" y="244"/>
                    <a:pt x="2159" y="1"/>
                    <a:pt x="167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2"/>
            <p:cNvSpPr/>
            <p:nvPr/>
          </p:nvSpPr>
          <p:spPr>
            <a:xfrm>
              <a:off x="5300775" y="1212850"/>
              <a:ext cx="83675" cy="73400"/>
            </a:xfrm>
            <a:custGeom>
              <a:rect b="b" l="l" r="r" t="t"/>
              <a:pathLst>
                <a:path extrusionOk="0" h="2936" w="3347">
                  <a:moveTo>
                    <a:pt x="1673" y="0"/>
                  </a:moveTo>
                  <a:cubicBezTo>
                    <a:pt x="1405" y="0"/>
                    <a:pt x="1134" y="73"/>
                    <a:pt x="891" y="226"/>
                  </a:cubicBezTo>
                  <a:cubicBezTo>
                    <a:pt x="205" y="660"/>
                    <a:pt x="0" y="1566"/>
                    <a:pt x="434" y="2251"/>
                  </a:cubicBezTo>
                  <a:cubicBezTo>
                    <a:pt x="713" y="2693"/>
                    <a:pt x="1189" y="2936"/>
                    <a:pt x="1676" y="2936"/>
                  </a:cubicBezTo>
                  <a:cubicBezTo>
                    <a:pt x="1943" y="2936"/>
                    <a:pt x="2214" y="2862"/>
                    <a:pt x="2457" y="2708"/>
                  </a:cubicBezTo>
                  <a:cubicBezTo>
                    <a:pt x="3142" y="2276"/>
                    <a:pt x="3347" y="1370"/>
                    <a:pt x="2916" y="685"/>
                  </a:cubicBezTo>
                  <a:cubicBezTo>
                    <a:pt x="2636" y="242"/>
                    <a:pt x="2160" y="0"/>
                    <a:pt x="167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2"/>
            <p:cNvSpPr/>
            <p:nvPr/>
          </p:nvSpPr>
          <p:spPr>
            <a:xfrm>
              <a:off x="5874725" y="1642875"/>
              <a:ext cx="83675" cy="73425"/>
            </a:xfrm>
            <a:custGeom>
              <a:rect b="b" l="l" r="r" t="t"/>
              <a:pathLst>
                <a:path extrusionOk="0" h="2937" w="3347">
                  <a:moveTo>
                    <a:pt x="1673" y="0"/>
                  </a:moveTo>
                  <a:cubicBezTo>
                    <a:pt x="1405" y="0"/>
                    <a:pt x="1135" y="74"/>
                    <a:pt x="892" y="227"/>
                  </a:cubicBezTo>
                  <a:cubicBezTo>
                    <a:pt x="205" y="660"/>
                    <a:pt x="1" y="1566"/>
                    <a:pt x="433" y="2251"/>
                  </a:cubicBezTo>
                  <a:cubicBezTo>
                    <a:pt x="711" y="2694"/>
                    <a:pt x="1188" y="2936"/>
                    <a:pt x="1675" y="2936"/>
                  </a:cubicBezTo>
                  <a:cubicBezTo>
                    <a:pt x="1943" y="2936"/>
                    <a:pt x="2214" y="2863"/>
                    <a:pt x="2457" y="2709"/>
                  </a:cubicBezTo>
                  <a:cubicBezTo>
                    <a:pt x="3142" y="2276"/>
                    <a:pt x="3347" y="1370"/>
                    <a:pt x="2915" y="686"/>
                  </a:cubicBezTo>
                  <a:cubicBezTo>
                    <a:pt x="2637" y="243"/>
                    <a:pt x="2160" y="0"/>
                    <a:pt x="167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2"/>
            <p:cNvSpPr/>
            <p:nvPr/>
          </p:nvSpPr>
          <p:spPr>
            <a:xfrm>
              <a:off x="5522825" y="804775"/>
              <a:ext cx="25625" cy="22500"/>
            </a:xfrm>
            <a:custGeom>
              <a:rect b="b" l="l" r="r" t="t"/>
              <a:pathLst>
                <a:path extrusionOk="0" h="900" w="1025">
                  <a:moveTo>
                    <a:pt x="511" y="1"/>
                  </a:moveTo>
                  <a:cubicBezTo>
                    <a:pt x="429" y="1"/>
                    <a:pt x="346" y="23"/>
                    <a:pt x="272" y="70"/>
                  </a:cubicBezTo>
                  <a:cubicBezTo>
                    <a:pt x="62" y="203"/>
                    <a:pt x="0" y="481"/>
                    <a:pt x="133" y="690"/>
                  </a:cubicBezTo>
                  <a:cubicBezTo>
                    <a:pt x="218" y="825"/>
                    <a:pt x="364" y="899"/>
                    <a:pt x="513" y="899"/>
                  </a:cubicBezTo>
                  <a:cubicBezTo>
                    <a:pt x="595" y="899"/>
                    <a:pt x="678" y="877"/>
                    <a:pt x="752" y="829"/>
                  </a:cubicBezTo>
                  <a:cubicBezTo>
                    <a:pt x="961" y="698"/>
                    <a:pt x="1024" y="421"/>
                    <a:pt x="891" y="210"/>
                  </a:cubicBezTo>
                  <a:cubicBezTo>
                    <a:pt x="805" y="75"/>
                    <a:pt x="660" y="1"/>
                    <a:pt x="5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2"/>
            <p:cNvSpPr/>
            <p:nvPr/>
          </p:nvSpPr>
          <p:spPr>
            <a:xfrm>
              <a:off x="5886275" y="1432775"/>
              <a:ext cx="25625" cy="22475"/>
            </a:xfrm>
            <a:custGeom>
              <a:rect b="b" l="l" r="r" t="t"/>
              <a:pathLst>
                <a:path extrusionOk="0" h="899" w="1025">
                  <a:moveTo>
                    <a:pt x="512" y="0"/>
                  </a:moveTo>
                  <a:cubicBezTo>
                    <a:pt x="430" y="0"/>
                    <a:pt x="347" y="23"/>
                    <a:pt x="273" y="70"/>
                  </a:cubicBezTo>
                  <a:cubicBezTo>
                    <a:pt x="64" y="203"/>
                    <a:pt x="1" y="481"/>
                    <a:pt x="134" y="690"/>
                  </a:cubicBezTo>
                  <a:cubicBezTo>
                    <a:pt x="219" y="825"/>
                    <a:pt x="364" y="898"/>
                    <a:pt x="513" y="898"/>
                  </a:cubicBezTo>
                  <a:cubicBezTo>
                    <a:pt x="595" y="898"/>
                    <a:pt x="678" y="876"/>
                    <a:pt x="752" y="829"/>
                  </a:cubicBezTo>
                  <a:cubicBezTo>
                    <a:pt x="961" y="697"/>
                    <a:pt x="1025" y="420"/>
                    <a:pt x="892" y="209"/>
                  </a:cubicBezTo>
                  <a:cubicBezTo>
                    <a:pt x="806" y="75"/>
                    <a:pt x="660" y="0"/>
                    <a:pt x="5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2"/>
            <p:cNvSpPr/>
            <p:nvPr/>
          </p:nvSpPr>
          <p:spPr>
            <a:xfrm>
              <a:off x="5470075" y="652650"/>
              <a:ext cx="25625" cy="22450"/>
            </a:xfrm>
            <a:custGeom>
              <a:rect b="b" l="l" r="r" t="t"/>
              <a:pathLst>
                <a:path extrusionOk="0" h="898" w="1025">
                  <a:moveTo>
                    <a:pt x="512" y="0"/>
                  </a:moveTo>
                  <a:cubicBezTo>
                    <a:pt x="430" y="0"/>
                    <a:pt x="347" y="23"/>
                    <a:pt x="273" y="70"/>
                  </a:cubicBezTo>
                  <a:cubicBezTo>
                    <a:pt x="63" y="203"/>
                    <a:pt x="0" y="480"/>
                    <a:pt x="133" y="688"/>
                  </a:cubicBezTo>
                  <a:cubicBezTo>
                    <a:pt x="219" y="824"/>
                    <a:pt x="365" y="898"/>
                    <a:pt x="514" y="898"/>
                  </a:cubicBezTo>
                  <a:cubicBezTo>
                    <a:pt x="596" y="898"/>
                    <a:pt x="679" y="876"/>
                    <a:pt x="753" y="829"/>
                  </a:cubicBezTo>
                  <a:cubicBezTo>
                    <a:pt x="963" y="696"/>
                    <a:pt x="1024" y="419"/>
                    <a:pt x="892" y="209"/>
                  </a:cubicBezTo>
                  <a:cubicBezTo>
                    <a:pt x="807" y="74"/>
                    <a:pt x="661" y="0"/>
                    <a:pt x="5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2"/>
            <p:cNvSpPr/>
            <p:nvPr/>
          </p:nvSpPr>
          <p:spPr>
            <a:xfrm>
              <a:off x="5406650" y="729075"/>
              <a:ext cx="38350" cy="33675"/>
            </a:xfrm>
            <a:custGeom>
              <a:rect b="b" l="l" r="r" t="t"/>
              <a:pathLst>
                <a:path extrusionOk="0" h="1347" w="1534">
                  <a:moveTo>
                    <a:pt x="768" y="1"/>
                  </a:moveTo>
                  <a:cubicBezTo>
                    <a:pt x="645" y="1"/>
                    <a:pt x="521" y="34"/>
                    <a:pt x="409" y="105"/>
                  </a:cubicBezTo>
                  <a:cubicBezTo>
                    <a:pt x="95" y="303"/>
                    <a:pt x="1" y="718"/>
                    <a:pt x="199" y="1032"/>
                  </a:cubicBezTo>
                  <a:cubicBezTo>
                    <a:pt x="327" y="1236"/>
                    <a:pt x="545" y="1346"/>
                    <a:pt x="768" y="1346"/>
                  </a:cubicBezTo>
                  <a:cubicBezTo>
                    <a:pt x="891" y="1346"/>
                    <a:pt x="1015" y="1313"/>
                    <a:pt x="1126" y="1242"/>
                  </a:cubicBezTo>
                  <a:cubicBezTo>
                    <a:pt x="1440" y="1044"/>
                    <a:pt x="1534" y="629"/>
                    <a:pt x="1336" y="315"/>
                  </a:cubicBezTo>
                  <a:cubicBezTo>
                    <a:pt x="1209" y="112"/>
                    <a:pt x="991" y="1"/>
                    <a:pt x="7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2"/>
            <p:cNvSpPr/>
            <p:nvPr/>
          </p:nvSpPr>
          <p:spPr>
            <a:xfrm>
              <a:off x="5398750" y="1312925"/>
              <a:ext cx="38375" cy="33700"/>
            </a:xfrm>
            <a:custGeom>
              <a:rect b="b" l="l" r="r" t="t"/>
              <a:pathLst>
                <a:path extrusionOk="0" h="1348" w="1535">
                  <a:moveTo>
                    <a:pt x="767" y="1"/>
                  </a:moveTo>
                  <a:cubicBezTo>
                    <a:pt x="644" y="1"/>
                    <a:pt x="520" y="34"/>
                    <a:pt x="409" y="105"/>
                  </a:cubicBezTo>
                  <a:cubicBezTo>
                    <a:pt x="95" y="303"/>
                    <a:pt x="0" y="719"/>
                    <a:pt x="199" y="1032"/>
                  </a:cubicBezTo>
                  <a:cubicBezTo>
                    <a:pt x="327" y="1236"/>
                    <a:pt x="546" y="1347"/>
                    <a:pt x="769" y="1347"/>
                  </a:cubicBezTo>
                  <a:cubicBezTo>
                    <a:pt x="891" y="1347"/>
                    <a:pt x="1015" y="1314"/>
                    <a:pt x="1126" y="1243"/>
                  </a:cubicBezTo>
                  <a:cubicBezTo>
                    <a:pt x="1441" y="1045"/>
                    <a:pt x="1534" y="629"/>
                    <a:pt x="1336" y="316"/>
                  </a:cubicBezTo>
                  <a:cubicBezTo>
                    <a:pt x="1208" y="112"/>
                    <a:pt x="990" y="1"/>
                    <a:pt x="76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2"/>
            <p:cNvSpPr/>
            <p:nvPr/>
          </p:nvSpPr>
          <p:spPr>
            <a:xfrm>
              <a:off x="5811900" y="1586075"/>
              <a:ext cx="38350" cy="33675"/>
            </a:xfrm>
            <a:custGeom>
              <a:rect b="b" l="l" r="r" t="t"/>
              <a:pathLst>
                <a:path extrusionOk="0" h="1347" w="1534">
                  <a:moveTo>
                    <a:pt x="767" y="0"/>
                  </a:moveTo>
                  <a:cubicBezTo>
                    <a:pt x="645" y="0"/>
                    <a:pt x="521" y="34"/>
                    <a:pt x="409" y="104"/>
                  </a:cubicBezTo>
                  <a:cubicBezTo>
                    <a:pt x="94" y="302"/>
                    <a:pt x="1" y="718"/>
                    <a:pt x="199" y="1031"/>
                  </a:cubicBezTo>
                  <a:cubicBezTo>
                    <a:pt x="327" y="1235"/>
                    <a:pt x="545" y="1346"/>
                    <a:pt x="769" y="1346"/>
                  </a:cubicBezTo>
                  <a:cubicBezTo>
                    <a:pt x="891" y="1346"/>
                    <a:pt x="1015" y="1313"/>
                    <a:pt x="1126" y="1243"/>
                  </a:cubicBezTo>
                  <a:cubicBezTo>
                    <a:pt x="1439" y="1044"/>
                    <a:pt x="1534" y="628"/>
                    <a:pt x="1336" y="315"/>
                  </a:cubicBezTo>
                  <a:cubicBezTo>
                    <a:pt x="1208" y="112"/>
                    <a:pt x="990" y="0"/>
                    <a:pt x="76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2"/>
            <p:cNvSpPr/>
            <p:nvPr/>
          </p:nvSpPr>
          <p:spPr>
            <a:xfrm>
              <a:off x="6007450" y="716175"/>
              <a:ext cx="25625" cy="22450"/>
            </a:xfrm>
            <a:custGeom>
              <a:rect b="b" l="l" r="r" t="t"/>
              <a:pathLst>
                <a:path extrusionOk="0" h="898" w="1025">
                  <a:moveTo>
                    <a:pt x="512" y="0"/>
                  </a:moveTo>
                  <a:cubicBezTo>
                    <a:pt x="430" y="0"/>
                    <a:pt x="348" y="23"/>
                    <a:pt x="273" y="70"/>
                  </a:cubicBezTo>
                  <a:cubicBezTo>
                    <a:pt x="64" y="203"/>
                    <a:pt x="1" y="480"/>
                    <a:pt x="134" y="688"/>
                  </a:cubicBezTo>
                  <a:cubicBezTo>
                    <a:pt x="220" y="824"/>
                    <a:pt x="365" y="898"/>
                    <a:pt x="514" y="898"/>
                  </a:cubicBezTo>
                  <a:cubicBezTo>
                    <a:pt x="596" y="898"/>
                    <a:pt x="678" y="876"/>
                    <a:pt x="753" y="829"/>
                  </a:cubicBezTo>
                  <a:cubicBezTo>
                    <a:pt x="964" y="697"/>
                    <a:pt x="1025" y="419"/>
                    <a:pt x="892" y="209"/>
                  </a:cubicBezTo>
                  <a:cubicBezTo>
                    <a:pt x="806" y="74"/>
                    <a:pt x="661" y="0"/>
                    <a:pt x="5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2"/>
            <p:cNvSpPr/>
            <p:nvPr/>
          </p:nvSpPr>
          <p:spPr>
            <a:xfrm>
              <a:off x="5950675" y="826300"/>
              <a:ext cx="25600" cy="22450"/>
            </a:xfrm>
            <a:custGeom>
              <a:rect b="b" l="l" r="r" t="t"/>
              <a:pathLst>
                <a:path extrusionOk="0" h="898" w="1024">
                  <a:moveTo>
                    <a:pt x="511" y="1"/>
                  </a:moveTo>
                  <a:cubicBezTo>
                    <a:pt x="429" y="1"/>
                    <a:pt x="347" y="23"/>
                    <a:pt x="272" y="70"/>
                  </a:cubicBezTo>
                  <a:cubicBezTo>
                    <a:pt x="63" y="203"/>
                    <a:pt x="0" y="480"/>
                    <a:pt x="133" y="689"/>
                  </a:cubicBezTo>
                  <a:cubicBezTo>
                    <a:pt x="219" y="824"/>
                    <a:pt x="365" y="898"/>
                    <a:pt x="514" y="898"/>
                  </a:cubicBezTo>
                  <a:cubicBezTo>
                    <a:pt x="596" y="898"/>
                    <a:pt x="679" y="875"/>
                    <a:pt x="753" y="828"/>
                  </a:cubicBezTo>
                  <a:cubicBezTo>
                    <a:pt x="962" y="697"/>
                    <a:pt x="1024" y="420"/>
                    <a:pt x="892" y="210"/>
                  </a:cubicBezTo>
                  <a:cubicBezTo>
                    <a:pt x="806" y="75"/>
                    <a:pt x="660" y="1"/>
                    <a:pt x="5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2"/>
            <p:cNvSpPr/>
            <p:nvPr/>
          </p:nvSpPr>
          <p:spPr>
            <a:xfrm>
              <a:off x="5141975" y="1575375"/>
              <a:ext cx="25625" cy="22475"/>
            </a:xfrm>
            <a:custGeom>
              <a:rect b="b" l="l" r="r" t="t"/>
              <a:pathLst>
                <a:path extrusionOk="0" h="899" w="1025">
                  <a:moveTo>
                    <a:pt x="512" y="0"/>
                  </a:moveTo>
                  <a:cubicBezTo>
                    <a:pt x="430" y="0"/>
                    <a:pt x="348" y="23"/>
                    <a:pt x="273" y="70"/>
                  </a:cubicBezTo>
                  <a:cubicBezTo>
                    <a:pt x="64" y="203"/>
                    <a:pt x="1" y="481"/>
                    <a:pt x="134" y="690"/>
                  </a:cubicBezTo>
                  <a:cubicBezTo>
                    <a:pt x="220" y="824"/>
                    <a:pt x="366" y="898"/>
                    <a:pt x="515" y="898"/>
                  </a:cubicBezTo>
                  <a:cubicBezTo>
                    <a:pt x="597" y="898"/>
                    <a:pt x="679" y="876"/>
                    <a:pt x="754" y="829"/>
                  </a:cubicBezTo>
                  <a:cubicBezTo>
                    <a:pt x="964" y="697"/>
                    <a:pt x="1025" y="419"/>
                    <a:pt x="893" y="209"/>
                  </a:cubicBezTo>
                  <a:cubicBezTo>
                    <a:pt x="807" y="74"/>
                    <a:pt x="661" y="0"/>
                    <a:pt x="5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2"/>
            <p:cNvSpPr/>
            <p:nvPr/>
          </p:nvSpPr>
          <p:spPr>
            <a:xfrm>
              <a:off x="5809750" y="1771000"/>
              <a:ext cx="25625" cy="22475"/>
            </a:xfrm>
            <a:custGeom>
              <a:rect b="b" l="l" r="r" t="t"/>
              <a:pathLst>
                <a:path extrusionOk="0" h="899" w="1025">
                  <a:moveTo>
                    <a:pt x="511" y="1"/>
                  </a:moveTo>
                  <a:cubicBezTo>
                    <a:pt x="429" y="1"/>
                    <a:pt x="346" y="23"/>
                    <a:pt x="272" y="71"/>
                  </a:cubicBezTo>
                  <a:cubicBezTo>
                    <a:pt x="63" y="204"/>
                    <a:pt x="1" y="480"/>
                    <a:pt x="133" y="689"/>
                  </a:cubicBezTo>
                  <a:cubicBezTo>
                    <a:pt x="218" y="824"/>
                    <a:pt x="364" y="898"/>
                    <a:pt x="513" y="898"/>
                  </a:cubicBezTo>
                  <a:cubicBezTo>
                    <a:pt x="595" y="898"/>
                    <a:pt x="678" y="876"/>
                    <a:pt x="752" y="829"/>
                  </a:cubicBezTo>
                  <a:cubicBezTo>
                    <a:pt x="962" y="698"/>
                    <a:pt x="1025" y="420"/>
                    <a:pt x="892" y="210"/>
                  </a:cubicBezTo>
                  <a:cubicBezTo>
                    <a:pt x="806" y="75"/>
                    <a:pt x="660" y="1"/>
                    <a:pt x="5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2"/>
            <p:cNvSpPr/>
            <p:nvPr/>
          </p:nvSpPr>
          <p:spPr>
            <a:xfrm>
              <a:off x="5859200" y="929125"/>
              <a:ext cx="25625" cy="22450"/>
            </a:xfrm>
            <a:custGeom>
              <a:rect b="b" l="l" r="r" t="t"/>
              <a:pathLst>
                <a:path extrusionOk="0" h="898" w="1025">
                  <a:moveTo>
                    <a:pt x="512" y="0"/>
                  </a:moveTo>
                  <a:cubicBezTo>
                    <a:pt x="430" y="0"/>
                    <a:pt x="347" y="23"/>
                    <a:pt x="272" y="70"/>
                  </a:cubicBezTo>
                  <a:cubicBezTo>
                    <a:pt x="63" y="203"/>
                    <a:pt x="1" y="480"/>
                    <a:pt x="134" y="689"/>
                  </a:cubicBezTo>
                  <a:cubicBezTo>
                    <a:pt x="219" y="824"/>
                    <a:pt x="365" y="898"/>
                    <a:pt x="513" y="898"/>
                  </a:cubicBezTo>
                  <a:cubicBezTo>
                    <a:pt x="595" y="898"/>
                    <a:pt x="678" y="875"/>
                    <a:pt x="752" y="828"/>
                  </a:cubicBezTo>
                  <a:cubicBezTo>
                    <a:pt x="962" y="697"/>
                    <a:pt x="1025" y="420"/>
                    <a:pt x="892" y="209"/>
                  </a:cubicBezTo>
                  <a:cubicBezTo>
                    <a:pt x="806" y="75"/>
                    <a:pt x="661" y="0"/>
                    <a:pt x="5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2"/>
            <p:cNvSpPr/>
            <p:nvPr/>
          </p:nvSpPr>
          <p:spPr>
            <a:xfrm>
              <a:off x="5256950" y="1084700"/>
              <a:ext cx="25625" cy="22450"/>
            </a:xfrm>
            <a:custGeom>
              <a:rect b="b" l="l" r="r" t="t"/>
              <a:pathLst>
                <a:path extrusionOk="0" h="898" w="1025">
                  <a:moveTo>
                    <a:pt x="512" y="0"/>
                  </a:moveTo>
                  <a:cubicBezTo>
                    <a:pt x="430" y="0"/>
                    <a:pt x="347" y="23"/>
                    <a:pt x="273" y="70"/>
                  </a:cubicBezTo>
                  <a:cubicBezTo>
                    <a:pt x="64" y="202"/>
                    <a:pt x="0" y="479"/>
                    <a:pt x="133" y="689"/>
                  </a:cubicBezTo>
                  <a:cubicBezTo>
                    <a:pt x="219" y="823"/>
                    <a:pt x="365" y="898"/>
                    <a:pt x="513" y="898"/>
                  </a:cubicBezTo>
                  <a:cubicBezTo>
                    <a:pt x="595" y="898"/>
                    <a:pt x="678" y="875"/>
                    <a:pt x="752" y="828"/>
                  </a:cubicBezTo>
                  <a:cubicBezTo>
                    <a:pt x="963" y="696"/>
                    <a:pt x="1024" y="419"/>
                    <a:pt x="891" y="209"/>
                  </a:cubicBezTo>
                  <a:cubicBezTo>
                    <a:pt x="806" y="74"/>
                    <a:pt x="660" y="0"/>
                    <a:pt x="5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1" name="Google Shape;1001;p22"/>
          <p:cNvGrpSpPr/>
          <p:nvPr/>
        </p:nvGrpSpPr>
        <p:grpSpPr>
          <a:xfrm rot="-1183679">
            <a:off x="816932" y="1445906"/>
            <a:ext cx="1240952" cy="1102962"/>
            <a:chOff x="4461213" y="1170525"/>
            <a:chExt cx="1781750" cy="1583625"/>
          </a:xfrm>
        </p:grpSpPr>
        <p:sp>
          <p:nvSpPr>
            <p:cNvPr id="1002" name="Google Shape;1002;p22"/>
            <p:cNvSpPr/>
            <p:nvPr/>
          </p:nvSpPr>
          <p:spPr>
            <a:xfrm>
              <a:off x="5010638" y="1640650"/>
              <a:ext cx="320525" cy="793375"/>
            </a:xfrm>
            <a:custGeom>
              <a:rect b="b" l="l" r="r" t="t"/>
              <a:pathLst>
                <a:path extrusionOk="0" h="31735" w="12821">
                  <a:moveTo>
                    <a:pt x="10595" y="1"/>
                  </a:moveTo>
                  <a:cubicBezTo>
                    <a:pt x="10537" y="1"/>
                    <a:pt x="10477" y="7"/>
                    <a:pt x="10418" y="20"/>
                  </a:cubicBezTo>
                  <a:cubicBezTo>
                    <a:pt x="9971" y="117"/>
                    <a:pt x="9688" y="559"/>
                    <a:pt x="9787" y="1007"/>
                  </a:cubicBezTo>
                  <a:cubicBezTo>
                    <a:pt x="9936" y="1682"/>
                    <a:pt x="10162" y="2283"/>
                    <a:pt x="10382" y="2864"/>
                  </a:cubicBezTo>
                  <a:cubicBezTo>
                    <a:pt x="10774" y="3899"/>
                    <a:pt x="11111" y="4793"/>
                    <a:pt x="10924" y="5895"/>
                  </a:cubicBezTo>
                  <a:cubicBezTo>
                    <a:pt x="10654" y="7490"/>
                    <a:pt x="9473" y="9408"/>
                    <a:pt x="7768" y="11028"/>
                  </a:cubicBezTo>
                  <a:cubicBezTo>
                    <a:pt x="7358" y="11417"/>
                    <a:pt x="6921" y="11780"/>
                    <a:pt x="6499" y="12132"/>
                  </a:cubicBezTo>
                  <a:cubicBezTo>
                    <a:pt x="4803" y="13548"/>
                    <a:pt x="3049" y="15012"/>
                    <a:pt x="3222" y="18037"/>
                  </a:cubicBezTo>
                  <a:cubicBezTo>
                    <a:pt x="3302" y="19465"/>
                    <a:pt x="3973" y="20857"/>
                    <a:pt x="4621" y="22201"/>
                  </a:cubicBezTo>
                  <a:cubicBezTo>
                    <a:pt x="5562" y="24157"/>
                    <a:pt x="6452" y="26007"/>
                    <a:pt x="5522" y="27776"/>
                  </a:cubicBezTo>
                  <a:cubicBezTo>
                    <a:pt x="4842" y="29071"/>
                    <a:pt x="3026" y="30077"/>
                    <a:pt x="1499" y="30077"/>
                  </a:cubicBezTo>
                  <a:cubicBezTo>
                    <a:pt x="1334" y="30077"/>
                    <a:pt x="1173" y="30065"/>
                    <a:pt x="1016" y="30041"/>
                  </a:cubicBezTo>
                  <a:cubicBezTo>
                    <a:pt x="972" y="30034"/>
                    <a:pt x="929" y="30030"/>
                    <a:pt x="886" y="30030"/>
                  </a:cubicBezTo>
                  <a:cubicBezTo>
                    <a:pt x="484" y="30030"/>
                    <a:pt x="133" y="30323"/>
                    <a:pt x="69" y="30733"/>
                  </a:cubicBezTo>
                  <a:cubicBezTo>
                    <a:pt x="1" y="31185"/>
                    <a:pt x="310" y="31609"/>
                    <a:pt x="762" y="31679"/>
                  </a:cubicBezTo>
                  <a:cubicBezTo>
                    <a:pt x="1000" y="31716"/>
                    <a:pt x="1241" y="31734"/>
                    <a:pt x="1488" y="31734"/>
                  </a:cubicBezTo>
                  <a:cubicBezTo>
                    <a:pt x="3628" y="31734"/>
                    <a:pt x="6023" y="30391"/>
                    <a:pt x="6989" y="28544"/>
                  </a:cubicBezTo>
                  <a:cubicBezTo>
                    <a:pt x="8306" y="26035"/>
                    <a:pt x="7140" y="23613"/>
                    <a:pt x="6112" y="21479"/>
                  </a:cubicBezTo>
                  <a:cubicBezTo>
                    <a:pt x="5508" y="20223"/>
                    <a:pt x="4937" y="19040"/>
                    <a:pt x="4874" y="17939"/>
                  </a:cubicBezTo>
                  <a:cubicBezTo>
                    <a:pt x="4750" y="15746"/>
                    <a:pt x="5927" y="14763"/>
                    <a:pt x="7561" y="13402"/>
                  </a:cubicBezTo>
                  <a:cubicBezTo>
                    <a:pt x="8004" y="13033"/>
                    <a:pt x="8459" y="12653"/>
                    <a:pt x="8908" y="12226"/>
                  </a:cubicBezTo>
                  <a:cubicBezTo>
                    <a:pt x="9847" y="11337"/>
                    <a:pt x="12083" y="8962"/>
                    <a:pt x="12558" y="6172"/>
                  </a:cubicBezTo>
                  <a:cubicBezTo>
                    <a:pt x="12821" y="4628"/>
                    <a:pt x="12369" y="3433"/>
                    <a:pt x="11933" y="2277"/>
                  </a:cubicBezTo>
                  <a:cubicBezTo>
                    <a:pt x="11724" y="1729"/>
                    <a:pt x="11526" y="1209"/>
                    <a:pt x="11405" y="651"/>
                  </a:cubicBezTo>
                  <a:cubicBezTo>
                    <a:pt x="11319" y="263"/>
                    <a:pt x="10975" y="1"/>
                    <a:pt x="1059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2"/>
            <p:cNvSpPr/>
            <p:nvPr/>
          </p:nvSpPr>
          <p:spPr>
            <a:xfrm>
              <a:off x="5082563" y="2379150"/>
              <a:ext cx="45975" cy="41000"/>
            </a:xfrm>
            <a:custGeom>
              <a:rect b="b" l="l" r="r" t="t"/>
              <a:pathLst>
                <a:path extrusionOk="0" h="1640" w="1839">
                  <a:moveTo>
                    <a:pt x="537" y="0"/>
                  </a:moveTo>
                  <a:cubicBezTo>
                    <a:pt x="359" y="82"/>
                    <a:pt x="183" y="157"/>
                    <a:pt x="0" y="220"/>
                  </a:cubicBezTo>
                  <a:cubicBezTo>
                    <a:pt x="422" y="701"/>
                    <a:pt x="849" y="1174"/>
                    <a:pt x="1285" y="1639"/>
                  </a:cubicBezTo>
                  <a:cubicBezTo>
                    <a:pt x="1474" y="1552"/>
                    <a:pt x="1658" y="1453"/>
                    <a:pt x="1839" y="1350"/>
                  </a:cubicBezTo>
                  <a:cubicBezTo>
                    <a:pt x="1404" y="900"/>
                    <a:pt x="972" y="449"/>
                    <a:pt x="5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2"/>
            <p:cNvSpPr/>
            <p:nvPr/>
          </p:nvSpPr>
          <p:spPr>
            <a:xfrm>
              <a:off x="5097763" y="2133650"/>
              <a:ext cx="89600" cy="92850"/>
            </a:xfrm>
            <a:custGeom>
              <a:rect b="b" l="l" r="r" t="t"/>
              <a:pathLst>
                <a:path extrusionOk="0" h="3714" w="3584">
                  <a:moveTo>
                    <a:pt x="0" y="1"/>
                  </a:moveTo>
                  <a:cubicBezTo>
                    <a:pt x="222" y="692"/>
                    <a:pt x="524" y="1371"/>
                    <a:pt x="843" y="2039"/>
                  </a:cubicBezTo>
                  <a:cubicBezTo>
                    <a:pt x="1754" y="2602"/>
                    <a:pt x="2668" y="3160"/>
                    <a:pt x="3584" y="3713"/>
                  </a:cubicBezTo>
                  <a:cubicBezTo>
                    <a:pt x="3321" y="3031"/>
                    <a:pt x="3004" y="2368"/>
                    <a:pt x="2697" y="1730"/>
                  </a:cubicBezTo>
                  <a:cubicBezTo>
                    <a:pt x="2627" y="1583"/>
                    <a:pt x="2555" y="1437"/>
                    <a:pt x="2487" y="1290"/>
                  </a:cubicBezTo>
                  <a:cubicBezTo>
                    <a:pt x="1671" y="831"/>
                    <a:pt x="844" y="393"/>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2"/>
            <p:cNvSpPr/>
            <p:nvPr/>
          </p:nvSpPr>
          <p:spPr>
            <a:xfrm>
              <a:off x="5253438" y="1665375"/>
              <a:ext cx="73325" cy="86000"/>
            </a:xfrm>
            <a:custGeom>
              <a:rect b="b" l="l" r="r" t="t"/>
              <a:pathLst>
                <a:path extrusionOk="0" h="3440" w="2933">
                  <a:moveTo>
                    <a:pt x="0" y="1"/>
                  </a:moveTo>
                  <a:lnTo>
                    <a:pt x="0" y="1"/>
                  </a:lnTo>
                  <a:cubicBezTo>
                    <a:pt x="2" y="12"/>
                    <a:pt x="2" y="25"/>
                    <a:pt x="3" y="35"/>
                  </a:cubicBezTo>
                  <a:cubicBezTo>
                    <a:pt x="153" y="716"/>
                    <a:pt x="381" y="1321"/>
                    <a:pt x="603" y="1903"/>
                  </a:cubicBezTo>
                  <a:cubicBezTo>
                    <a:pt x="610" y="1923"/>
                    <a:pt x="617" y="1943"/>
                    <a:pt x="624" y="1961"/>
                  </a:cubicBezTo>
                  <a:cubicBezTo>
                    <a:pt x="1377" y="2480"/>
                    <a:pt x="2146" y="2973"/>
                    <a:pt x="2933" y="3440"/>
                  </a:cubicBezTo>
                  <a:cubicBezTo>
                    <a:pt x="2827" y="2749"/>
                    <a:pt x="2611" y="2122"/>
                    <a:pt x="2384" y="1510"/>
                  </a:cubicBezTo>
                  <a:cubicBezTo>
                    <a:pt x="1568" y="1044"/>
                    <a:pt x="773" y="543"/>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2"/>
            <p:cNvSpPr/>
            <p:nvPr/>
          </p:nvSpPr>
          <p:spPr>
            <a:xfrm>
              <a:off x="5185338" y="1921150"/>
              <a:ext cx="51675" cy="36050"/>
            </a:xfrm>
            <a:custGeom>
              <a:rect b="b" l="l" r="r" t="t"/>
              <a:pathLst>
                <a:path extrusionOk="0" h="1442" w="2067">
                  <a:moveTo>
                    <a:pt x="457" y="1"/>
                  </a:moveTo>
                  <a:cubicBezTo>
                    <a:pt x="304" y="137"/>
                    <a:pt x="157" y="274"/>
                    <a:pt x="1" y="406"/>
                  </a:cubicBezTo>
                  <a:cubicBezTo>
                    <a:pt x="523" y="742"/>
                    <a:pt x="1041" y="1089"/>
                    <a:pt x="1556" y="1441"/>
                  </a:cubicBezTo>
                  <a:cubicBezTo>
                    <a:pt x="1696" y="1318"/>
                    <a:pt x="1835" y="1197"/>
                    <a:pt x="1975" y="1064"/>
                  </a:cubicBezTo>
                  <a:cubicBezTo>
                    <a:pt x="2003" y="1038"/>
                    <a:pt x="2035" y="1005"/>
                    <a:pt x="2066" y="975"/>
                  </a:cubicBezTo>
                  <a:cubicBezTo>
                    <a:pt x="1524" y="660"/>
                    <a:pt x="988" y="334"/>
                    <a:pt x="4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2"/>
            <p:cNvSpPr/>
            <p:nvPr/>
          </p:nvSpPr>
          <p:spPr>
            <a:xfrm>
              <a:off x="4728113" y="1751750"/>
              <a:ext cx="299150" cy="948275"/>
            </a:xfrm>
            <a:custGeom>
              <a:rect b="b" l="l" r="r" t="t"/>
              <a:pathLst>
                <a:path extrusionOk="0" h="37931" w="11966">
                  <a:moveTo>
                    <a:pt x="5418" y="0"/>
                  </a:moveTo>
                  <a:cubicBezTo>
                    <a:pt x="2439" y="0"/>
                    <a:pt x="0" y="2438"/>
                    <a:pt x="0" y="5419"/>
                  </a:cubicBezTo>
                  <a:lnTo>
                    <a:pt x="0" y="32513"/>
                  </a:lnTo>
                  <a:cubicBezTo>
                    <a:pt x="0" y="35492"/>
                    <a:pt x="2438" y="37931"/>
                    <a:pt x="5418" y="37931"/>
                  </a:cubicBezTo>
                  <a:lnTo>
                    <a:pt x="6546" y="37931"/>
                  </a:lnTo>
                  <a:cubicBezTo>
                    <a:pt x="9525" y="37931"/>
                    <a:pt x="11965" y="35492"/>
                    <a:pt x="11965" y="32513"/>
                  </a:cubicBezTo>
                  <a:lnTo>
                    <a:pt x="11965" y="5419"/>
                  </a:lnTo>
                  <a:cubicBezTo>
                    <a:pt x="11965" y="2439"/>
                    <a:pt x="9528" y="0"/>
                    <a:pt x="65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2"/>
            <p:cNvSpPr/>
            <p:nvPr/>
          </p:nvSpPr>
          <p:spPr>
            <a:xfrm>
              <a:off x="5200263" y="1170525"/>
              <a:ext cx="769750" cy="538325"/>
            </a:xfrm>
            <a:custGeom>
              <a:rect b="b" l="l" r="r" t="t"/>
              <a:pathLst>
                <a:path extrusionOk="0" h="21533" w="30790">
                  <a:moveTo>
                    <a:pt x="6625" y="1"/>
                  </a:moveTo>
                  <a:cubicBezTo>
                    <a:pt x="4856" y="1"/>
                    <a:pt x="3140" y="954"/>
                    <a:pt x="2259" y="2618"/>
                  </a:cubicBezTo>
                  <a:lnTo>
                    <a:pt x="1266" y="4494"/>
                  </a:lnTo>
                  <a:cubicBezTo>
                    <a:pt x="0" y="6887"/>
                    <a:pt x="923" y="9880"/>
                    <a:pt x="3316" y="11146"/>
                  </a:cubicBezTo>
                  <a:lnTo>
                    <a:pt x="21879" y="20965"/>
                  </a:lnTo>
                  <a:cubicBezTo>
                    <a:pt x="22607" y="21350"/>
                    <a:pt x="23391" y="21533"/>
                    <a:pt x="24165" y="21533"/>
                  </a:cubicBezTo>
                  <a:cubicBezTo>
                    <a:pt x="25933" y="21533"/>
                    <a:pt x="27650" y="20580"/>
                    <a:pt x="28531" y="18915"/>
                  </a:cubicBezTo>
                  <a:lnTo>
                    <a:pt x="29523" y="17040"/>
                  </a:lnTo>
                  <a:cubicBezTo>
                    <a:pt x="30789" y="14648"/>
                    <a:pt x="29867" y="11654"/>
                    <a:pt x="27473" y="10388"/>
                  </a:cubicBezTo>
                  <a:lnTo>
                    <a:pt x="8911" y="569"/>
                  </a:lnTo>
                  <a:cubicBezTo>
                    <a:pt x="8183" y="183"/>
                    <a:pt x="7399" y="1"/>
                    <a:pt x="66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2"/>
            <p:cNvSpPr/>
            <p:nvPr/>
          </p:nvSpPr>
          <p:spPr>
            <a:xfrm>
              <a:off x="4688563" y="1248425"/>
              <a:ext cx="795925" cy="769550"/>
            </a:xfrm>
            <a:custGeom>
              <a:rect b="b" l="l" r="r" t="t"/>
              <a:pathLst>
                <a:path extrusionOk="0" h="30782" w="31837">
                  <a:moveTo>
                    <a:pt x="25099" y="1"/>
                  </a:moveTo>
                  <a:cubicBezTo>
                    <a:pt x="23710" y="1"/>
                    <a:pt x="22321" y="528"/>
                    <a:pt x="21266" y="1582"/>
                  </a:cubicBezTo>
                  <a:lnTo>
                    <a:pt x="2107" y="20740"/>
                  </a:lnTo>
                  <a:cubicBezTo>
                    <a:pt x="0" y="22849"/>
                    <a:pt x="0" y="26296"/>
                    <a:pt x="2107" y="28405"/>
                  </a:cubicBezTo>
                  <a:lnTo>
                    <a:pt x="2906" y="29201"/>
                  </a:lnTo>
                  <a:cubicBezTo>
                    <a:pt x="3960" y="30255"/>
                    <a:pt x="5349" y="30782"/>
                    <a:pt x="6737" y="30782"/>
                  </a:cubicBezTo>
                  <a:cubicBezTo>
                    <a:pt x="8126" y="30782"/>
                    <a:pt x="9515" y="30255"/>
                    <a:pt x="10569" y="29201"/>
                  </a:cubicBezTo>
                  <a:lnTo>
                    <a:pt x="29728" y="10044"/>
                  </a:lnTo>
                  <a:cubicBezTo>
                    <a:pt x="31837" y="7935"/>
                    <a:pt x="31837" y="4488"/>
                    <a:pt x="29728" y="2379"/>
                  </a:cubicBezTo>
                  <a:lnTo>
                    <a:pt x="28930" y="1582"/>
                  </a:lnTo>
                  <a:cubicBezTo>
                    <a:pt x="27876" y="528"/>
                    <a:pt x="26487" y="1"/>
                    <a:pt x="250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2"/>
            <p:cNvSpPr/>
            <p:nvPr/>
          </p:nvSpPr>
          <p:spPr>
            <a:xfrm>
              <a:off x="4461213" y="2451675"/>
              <a:ext cx="848250" cy="302475"/>
            </a:xfrm>
            <a:custGeom>
              <a:rect b="b" l="l" r="r" t="t"/>
              <a:pathLst>
                <a:path extrusionOk="0" h="12099" w="33930">
                  <a:moveTo>
                    <a:pt x="16965" y="0"/>
                  </a:moveTo>
                  <a:cubicBezTo>
                    <a:pt x="9103" y="0"/>
                    <a:pt x="2425" y="5060"/>
                    <a:pt x="0" y="12098"/>
                  </a:cubicBezTo>
                  <a:lnTo>
                    <a:pt x="33930" y="12098"/>
                  </a:lnTo>
                  <a:cubicBezTo>
                    <a:pt x="31505" y="5060"/>
                    <a:pt x="24827" y="0"/>
                    <a:pt x="169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2"/>
            <p:cNvSpPr/>
            <p:nvPr/>
          </p:nvSpPr>
          <p:spPr>
            <a:xfrm>
              <a:off x="4718563" y="2314125"/>
              <a:ext cx="328050" cy="298875"/>
            </a:xfrm>
            <a:custGeom>
              <a:rect b="b" l="l" r="r" t="t"/>
              <a:pathLst>
                <a:path extrusionOk="0" h="11955" w="13122">
                  <a:moveTo>
                    <a:pt x="6560" y="0"/>
                  </a:moveTo>
                  <a:cubicBezTo>
                    <a:pt x="5031" y="0"/>
                    <a:pt x="3502" y="584"/>
                    <a:pt x="2335" y="1751"/>
                  </a:cubicBezTo>
                  <a:cubicBezTo>
                    <a:pt x="0" y="4084"/>
                    <a:pt x="0" y="7871"/>
                    <a:pt x="2335" y="10204"/>
                  </a:cubicBezTo>
                  <a:cubicBezTo>
                    <a:pt x="3502" y="11371"/>
                    <a:pt x="5031" y="11954"/>
                    <a:pt x="6561" y="11954"/>
                  </a:cubicBezTo>
                  <a:cubicBezTo>
                    <a:pt x="8091" y="11954"/>
                    <a:pt x="9621" y="11371"/>
                    <a:pt x="10788" y="10204"/>
                  </a:cubicBezTo>
                  <a:cubicBezTo>
                    <a:pt x="13121" y="7871"/>
                    <a:pt x="13121" y="4084"/>
                    <a:pt x="10788" y="1751"/>
                  </a:cubicBezTo>
                  <a:cubicBezTo>
                    <a:pt x="9620" y="584"/>
                    <a:pt x="8090" y="0"/>
                    <a:pt x="65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2"/>
            <p:cNvSpPr/>
            <p:nvPr/>
          </p:nvSpPr>
          <p:spPr>
            <a:xfrm>
              <a:off x="4793763" y="2386275"/>
              <a:ext cx="176375" cy="160675"/>
            </a:xfrm>
            <a:custGeom>
              <a:rect b="b" l="l" r="r" t="t"/>
              <a:pathLst>
                <a:path extrusionOk="0" h="6427" w="7055">
                  <a:moveTo>
                    <a:pt x="3528" y="0"/>
                  </a:moveTo>
                  <a:cubicBezTo>
                    <a:pt x="2706" y="0"/>
                    <a:pt x="1883" y="314"/>
                    <a:pt x="1255" y="941"/>
                  </a:cubicBezTo>
                  <a:cubicBezTo>
                    <a:pt x="1" y="2197"/>
                    <a:pt x="1" y="4230"/>
                    <a:pt x="1255" y="5486"/>
                  </a:cubicBezTo>
                  <a:cubicBezTo>
                    <a:pt x="1883" y="6113"/>
                    <a:pt x="2706" y="6427"/>
                    <a:pt x="3528" y="6427"/>
                  </a:cubicBezTo>
                  <a:cubicBezTo>
                    <a:pt x="4350" y="6427"/>
                    <a:pt x="5172" y="6113"/>
                    <a:pt x="5800" y="5486"/>
                  </a:cubicBezTo>
                  <a:cubicBezTo>
                    <a:pt x="7055" y="4230"/>
                    <a:pt x="7055" y="2197"/>
                    <a:pt x="5800" y="941"/>
                  </a:cubicBezTo>
                  <a:cubicBezTo>
                    <a:pt x="5172" y="314"/>
                    <a:pt x="4350" y="0"/>
                    <a:pt x="352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2"/>
            <p:cNvSpPr/>
            <p:nvPr/>
          </p:nvSpPr>
          <p:spPr>
            <a:xfrm>
              <a:off x="4827888" y="2417375"/>
              <a:ext cx="108100" cy="98500"/>
            </a:xfrm>
            <a:custGeom>
              <a:rect b="b" l="l" r="r" t="t"/>
              <a:pathLst>
                <a:path extrusionOk="0" h="3940" w="4324">
                  <a:moveTo>
                    <a:pt x="2163" y="1"/>
                  </a:moveTo>
                  <a:cubicBezTo>
                    <a:pt x="1659" y="1"/>
                    <a:pt x="1154" y="193"/>
                    <a:pt x="769" y="577"/>
                  </a:cubicBezTo>
                  <a:cubicBezTo>
                    <a:pt x="1" y="1348"/>
                    <a:pt x="1" y="2594"/>
                    <a:pt x="769" y="3363"/>
                  </a:cubicBezTo>
                  <a:cubicBezTo>
                    <a:pt x="1154" y="3748"/>
                    <a:pt x="1659" y="3940"/>
                    <a:pt x="2163" y="3940"/>
                  </a:cubicBezTo>
                  <a:cubicBezTo>
                    <a:pt x="2667" y="3940"/>
                    <a:pt x="3171" y="3748"/>
                    <a:pt x="3555" y="3363"/>
                  </a:cubicBezTo>
                  <a:cubicBezTo>
                    <a:pt x="4324" y="2592"/>
                    <a:pt x="4324" y="1346"/>
                    <a:pt x="3555" y="577"/>
                  </a:cubicBezTo>
                  <a:cubicBezTo>
                    <a:pt x="3171" y="193"/>
                    <a:pt x="2667" y="1"/>
                    <a:pt x="21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2"/>
            <p:cNvSpPr/>
            <p:nvPr/>
          </p:nvSpPr>
          <p:spPr>
            <a:xfrm>
              <a:off x="4745038" y="2324150"/>
              <a:ext cx="64500" cy="61425"/>
            </a:xfrm>
            <a:custGeom>
              <a:rect b="b" l="l" r="r" t="t"/>
              <a:pathLst>
                <a:path extrusionOk="0" h="2457" w="2580">
                  <a:moveTo>
                    <a:pt x="715" y="1"/>
                  </a:moveTo>
                  <a:cubicBezTo>
                    <a:pt x="555" y="1"/>
                    <a:pt x="396" y="61"/>
                    <a:pt x="275" y="183"/>
                  </a:cubicBezTo>
                  <a:lnTo>
                    <a:pt x="243" y="213"/>
                  </a:lnTo>
                  <a:cubicBezTo>
                    <a:pt x="0" y="456"/>
                    <a:pt x="0" y="850"/>
                    <a:pt x="243" y="1093"/>
                  </a:cubicBezTo>
                  <a:lnTo>
                    <a:pt x="1426" y="2274"/>
                  </a:lnTo>
                  <a:cubicBezTo>
                    <a:pt x="1548" y="2396"/>
                    <a:pt x="1707" y="2457"/>
                    <a:pt x="1866" y="2457"/>
                  </a:cubicBezTo>
                  <a:cubicBezTo>
                    <a:pt x="2025" y="2457"/>
                    <a:pt x="2184" y="2396"/>
                    <a:pt x="2306" y="2274"/>
                  </a:cubicBezTo>
                  <a:lnTo>
                    <a:pt x="2336" y="2244"/>
                  </a:lnTo>
                  <a:cubicBezTo>
                    <a:pt x="2579" y="2001"/>
                    <a:pt x="2579" y="1608"/>
                    <a:pt x="2336" y="1365"/>
                  </a:cubicBezTo>
                  <a:lnTo>
                    <a:pt x="1154" y="183"/>
                  </a:lnTo>
                  <a:cubicBezTo>
                    <a:pt x="1033" y="61"/>
                    <a:pt x="874" y="1"/>
                    <a:pt x="71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2"/>
            <p:cNvSpPr/>
            <p:nvPr/>
          </p:nvSpPr>
          <p:spPr>
            <a:xfrm>
              <a:off x="4952588" y="2531750"/>
              <a:ext cx="64525" cy="61425"/>
            </a:xfrm>
            <a:custGeom>
              <a:rect b="b" l="l" r="r" t="t"/>
              <a:pathLst>
                <a:path extrusionOk="0" h="2457" w="2581">
                  <a:moveTo>
                    <a:pt x="714" y="1"/>
                  </a:moveTo>
                  <a:cubicBezTo>
                    <a:pt x="555" y="1"/>
                    <a:pt x="396" y="62"/>
                    <a:pt x="274" y="183"/>
                  </a:cubicBezTo>
                  <a:lnTo>
                    <a:pt x="244" y="213"/>
                  </a:lnTo>
                  <a:cubicBezTo>
                    <a:pt x="1" y="456"/>
                    <a:pt x="1" y="850"/>
                    <a:pt x="244" y="1093"/>
                  </a:cubicBezTo>
                  <a:lnTo>
                    <a:pt x="1426" y="2275"/>
                  </a:lnTo>
                  <a:cubicBezTo>
                    <a:pt x="1547" y="2396"/>
                    <a:pt x="1706" y="2457"/>
                    <a:pt x="1866" y="2457"/>
                  </a:cubicBezTo>
                  <a:cubicBezTo>
                    <a:pt x="2025" y="2457"/>
                    <a:pt x="2184" y="2396"/>
                    <a:pt x="2305" y="2275"/>
                  </a:cubicBezTo>
                  <a:lnTo>
                    <a:pt x="2337" y="2245"/>
                  </a:lnTo>
                  <a:cubicBezTo>
                    <a:pt x="2580" y="2001"/>
                    <a:pt x="2580" y="1608"/>
                    <a:pt x="2337" y="1365"/>
                  </a:cubicBezTo>
                  <a:lnTo>
                    <a:pt x="1154" y="183"/>
                  </a:lnTo>
                  <a:cubicBezTo>
                    <a:pt x="1032" y="62"/>
                    <a:pt x="873" y="1"/>
                    <a:pt x="7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2"/>
            <p:cNvSpPr/>
            <p:nvPr/>
          </p:nvSpPr>
          <p:spPr>
            <a:xfrm>
              <a:off x="4747788" y="2535200"/>
              <a:ext cx="64975" cy="61275"/>
            </a:xfrm>
            <a:custGeom>
              <a:rect b="b" l="l" r="r" t="t"/>
              <a:pathLst>
                <a:path extrusionOk="0" h="2451" w="2599">
                  <a:moveTo>
                    <a:pt x="1890" y="1"/>
                  </a:moveTo>
                  <a:cubicBezTo>
                    <a:pt x="1715" y="1"/>
                    <a:pt x="1538" y="67"/>
                    <a:pt x="1409" y="197"/>
                  </a:cubicBezTo>
                  <a:lnTo>
                    <a:pt x="246" y="1360"/>
                  </a:lnTo>
                  <a:cubicBezTo>
                    <a:pt x="0" y="1607"/>
                    <a:pt x="23" y="1992"/>
                    <a:pt x="265" y="2234"/>
                  </a:cubicBezTo>
                  <a:lnTo>
                    <a:pt x="296" y="2265"/>
                  </a:lnTo>
                  <a:cubicBezTo>
                    <a:pt x="419" y="2388"/>
                    <a:pt x="573" y="2450"/>
                    <a:pt x="728" y="2450"/>
                  </a:cubicBezTo>
                  <a:cubicBezTo>
                    <a:pt x="880" y="2450"/>
                    <a:pt x="1032" y="2391"/>
                    <a:pt x="1155" y="2268"/>
                  </a:cubicBezTo>
                  <a:lnTo>
                    <a:pt x="2318" y="1105"/>
                  </a:lnTo>
                  <a:cubicBezTo>
                    <a:pt x="2567" y="859"/>
                    <a:pt x="2598" y="447"/>
                    <a:pt x="2356" y="205"/>
                  </a:cubicBezTo>
                  <a:lnTo>
                    <a:pt x="2325" y="174"/>
                  </a:lnTo>
                  <a:cubicBezTo>
                    <a:pt x="2209" y="57"/>
                    <a:pt x="2050" y="1"/>
                    <a:pt x="18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2"/>
            <p:cNvSpPr/>
            <p:nvPr/>
          </p:nvSpPr>
          <p:spPr>
            <a:xfrm>
              <a:off x="4955663" y="2327225"/>
              <a:ext cx="64475" cy="61400"/>
            </a:xfrm>
            <a:custGeom>
              <a:rect b="b" l="l" r="r" t="t"/>
              <a:pathLst>
                <a:path extrusionOk="0" h="2456" w="2579">
                  <a:moveTo>
                    <a:pt x="1867" y="1"/>
                  </a:moveTo>
                  <a:cubicBezTo>
                    <a:pt x="1708" y="1"/>
                    <a:pt x="1549" y="61"/>
                    <a:pt x="1427" y="183"/>
                  </a:cubicBezTo>
                  <a:lnTo>
                    <a:pt x="244" y="1365"/>
                  </a:lnTo>
                  <a:cubicBezTo>
                    <a:pt x="1" y="1608"/>
                    <a:pt x="1" y="2001"/>
                    <a:pt x="244" y="2244"/>
                  </a:cubicBezTo>
                  <a:lnTo>
                    <a:pt x="274" y="2273"/>
                  </a:lnTo>
                  <a:cubicBezTo>
                    <a:pt x="396" y="2395"/>
                    <a:pt x="555" y="2455"/>
                    <a:pt x="714" y="2455"/>
                  </a:cubicBezTo>
                  <a:cubicBezTo>
                    <a:pt x="873" y="2455"/>
                    <a:pt x="1032" y="2395"/>
                    <a:pt x="1154" y="2273"/>
                  </a:cubicBezTo>
                  <a:lnTo>
                    <a:pt x="2335" y="1091"/>
                  </a:lnTo>
                  <a:cubicBezTo>
                    <a:pt x="2579" y="848"/>
                    <a:pt x="2579" y="455"/>
                    <a:pt x="2335" y="212"/>
                  </a:cubicBezTo>
                  <a:lnTo>
                    <a:pt x="2307" y="183"/>
                  </a:lnTo>
                  <a:cubicBezTo>
                    <a:pt x="2185" y="61"/>
                    <a:pt x="2026" y="1"/>
                    <a:pt x="18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2"/>
            <p:cNvSpPr/>
            <p:nvPr/>
          </p:nvSpPr>
          <p:spPr>
            <a:xfrm>
              <a:off x="4699813" y="2462650"/>
              <a:ext cx="72550" cy="31125"/>
            </a:xfrm>
            <a:custGeom>
              <a:rect b="b" l="l" r="r" t="t"/>
              <a:pathLst>
                <a:path extrusionOk="0" h="1245" w="2902">
                  <a:moveTo>
                    <a:pt x="623" y="0"/>
                  </a:moveTo>
                  <a:cubicBezTo>
                    <a:pt x="280" y="0"/>
                    <a:pt x="1" y="279"/>
                    <a:pt x="1" y="623"/>
                  </a:cubicBezTo>
                  <a:cubicBezTo>
                    <a:pt x="1" y="966"/>
                    <a:pt x="280" y="1245"/>
                    <a:pt x="623" y="1245"/>
                  </a:cubicBezTo>
                  <a:lnTo>
                    <a:pt x="2280" y="1245"/>
                  </a:lnTo>
                  <a:cubicBezTo>
                    <a:pt x="2623" y="1245"/>
                    <a:pt x="2902" y="966"/>
                    <a:pt x="2902" y="623"/>
                  </a:cubicBezTo>
                  <a:cubicBezTo>
                    <a:pt x="2902" y="279"/>
                    <a:pt x="2623" y="0"/>
                    <a:pt x="228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2"/>
            <p:cNvSpPr/>
            <p:nvPr/>
          </p:nvSpPr>
          <p:spPr>
            <a:xfrm>
              <a:off x="4995163" y="2462650"/>
              <a:ext cx="72625" cy="31125"/>
            </a:xfrm>
            <a:custGeom>
              <a:rect b="b" l="l" r="r" t="t"/>
              <a:pathLst>
                <a:path extrusionOk="0" h="1245" w="2905">
                  <a:moveTo>
                    <a:pt x="622" y="0"/>
                  </a:moveTo>
                  <a:cubicBezTo>
                    <a:pt x="279" y="0"/>
                    <a:pt x="0" y="279"/>
                    <a:pt x="0" y="623"/>
                  </a:cubicBezTo>
                  <a:cubicBezTo>
                    <a:pt x="0" y="966"/>
                    <a:pt x="279" y="1245"/>
                    <a:pt x="622" y="1245"/>
                  </a:cubicBezTo>
                  <a:lnTo>
                    <a:pt x="2282" y="1245"/>
                  </a:lnTo>
                  <a:cubicBezTo>
                    <a:pt x="2625" y="1245"/>
                    <a:pt x="2904" y="966"/>
                    <a:pt x="2904" y="623"/>
                  </a:cubicBezTo>
                  <a:cubicBezTo>
                    <a:pt x="2904" y="279"/>
                    <a:pt x="2625" y="0"/>
                    <a:pt x="228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2"/>
            <p:cNvSpPr/>
            <p:nvPr/>
          </p:nvSpPr>
          <p:spPr>
            <a:xfrm>
              <a:off x="4860863" y="2277100"/>
              <a:ext cx="31150" cy="72600"/>
            </a:xfrm>
            <a:custGeom>
              <a:rect b="b" l="l" r="r" t="t"/>
              <a:pathLst>
                <a:path extrusionOk="0" h="2904" w="1246">
                  <a:moveTo>
                    <a:pt x="623" y="1"/>
                  </a:moveTo>
                  <a:cubicBezTo>
                    <a:pt x="279" y="1"/>
                    <a:pt x="1" y="280"/>
                    <a:pt x="1" y="623"/>
                  </a:cubicBezTo>
                  <a:lnTo>
                    <a:pt x="1" y="2281"/>
                  </a:lnTo>
                  <a:cubicBezTo>
                    <a:pt x="3" y="2624"/>
                    <a:pt x="279" y="2903"/>
                    <a:pt x="623" y="2903"/>
                  </a:cubicBezTo>
                  <a:cubicBezTo>
                    <a:pt x="966" y="2903"/>
                    <a:pt x="1245" y="2624"/>
                    <a:pt x="1245" y="2281"/>
                  </a:cubicBezTo>
                  <a:lnTo>
                    <a:pt x="1245" y="623"/>
                  </a:lnTo>
                  <a:cubicBezTo>
                    <a:pt x="1245" y="280"/>
                    <a:pt x="966" y="1"/>
                    <a:pt x="6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2"/>
            <p:cNvSpPr/>
            <p:nvPr/>
          </p:nvSpPr>
          <p:spPr>
            <a:xfrm>
              <a:off x="4727713" y="1734775"/>
              <a:ext cx="248700" cy="237150"/>
            </a:xfrm>
            <a:custGeom>
              <a:rect b="b" l="l" r="r" t="t"/>
              <a:pathLst>
                <a:path extrusionOk="0" h="9486" w="9948">
                  <a:moveTo>
                    <a:pt x="5205" y="1"/>
                  </a:moveTo>
                  <a:cubicBezTo>
                    <a:pt x="3992" y="1"/>
                    <a:pt x="2778" y="464"/>
                    <a:pt x="1852" y="1390"/>
                  </a:cubicBezTo>
                  <a:cubicBezTo>
                    <a:pt x="1" y="3243"/>
                    <a:pt x="1" y="6246"/>
                    <a:pt x="1852" y="8097"/>
                  </a:cubicBezTo>
                  <a:cubicBezTo>
                    <a:pt x="2742" y="8986"/>
                    <a:pt x="3947" y="9486"/>
                    <a:pt x="5205" y="9486"/>
                  </a:cubicBezTo>
                  <a:cubicBezTo>
                    <a:pt x="6462" y="9486"/>
                    <a:pt x="7670" y="8986"/>
                    <a:pt x="8558" y="8097"/>
                  </a:cubicBezTo>
                  <a:cubicBezTo>
                    <a:pt x="9448" y="7207"/>
                    <a:pt x="9947" y="6001"/>
                    <a:pt x="9947" y="4744"/>
                  </a:cubicBezTo>
                  <a:cubicBezTo>
                    <a:pt x="9947" y="3486"/>
                    <a:pt x="9448" y="2280"/>
                    <a:pt x="8558" y="1390"/>
                  </a:cubicBezTo>
                  <a:cubicBezTo>
                    <a:pt x="7633" y="464"/>
                    <a:pt x="6419" y="1"/>
                    <a:pt x="52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2"/>
            <p:cNvSpPr/>
            <p:nvPr/>
          </p:nvSpPr>
          <p:spPr>
            <a:xfrm>
              <a:off x="4804288" y="1805400"/>
              <a:ext cx="95950" cy="95975"/>
            </a:xfrm>
            <a:custGeom>
              <a:rect b="b" l="l" r="r" t="t"/>
              <a:pathLst>
                <a:path extrusionOk="0" h="3839" w="3838">
                  <a:moveTo>
                    <a:pt x="1919" y="0"/>
                  </a:moveTo>
                  <a:cubicBezTo>
                    <a:pt x="863" y="0"/>
                    <a:pt x="0" y="864"/>
                    <a:pt x="0" y="1920"/>
                  </a:cubicBezTo>
                  <a:cubicBezTo>
                    <a:pt x="0" y="2974"/>
                    <a:pt x="863" y="3838"/>
                    <a:pt x="1919" y="3838"/>
                  </a:cubicBezTo>
                  <a:cubicBezTo>
                    <a:pt x="2973" y="3838"/>
                    <a:pt x="3837" y="2974"/>
                    <a:pt x="3837" y="1920"/>
                  </a:cubicBezTo>
                  <a:cubicBezTo>
                    <a:pt x="3837" y="864"/>
                    <a:pt x="2973" y="0"/>
                    <a:pt x="19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2"/>
            <p:cNvSpPr/>
            <p:nvPr/>
          </p:nvSpPr>
          <p:spPr>
            <a:xfrm>
              <a:off x="5332038" y="1226850"/>
              <a:ext cx="146775" cy="146725"/>
            </a:xfrm>
            <a:custGeom>
              <a:rect b="b" l="l" r="r" t="t"/>
              <a:pathLst>
                <a:path extrusionOk="0" h="5869" w="5871">
                  <a:moveTo>
                    <a:pt x="2936" y="1"/>
                  </a:moveTo>
                  <a:cubicBezTo>
                    <a:pt x="1322" y="1"/>
                    <a:pt x="1" y="1320"/>
                    <a:pt x="1" y="2935"/>
                  </a:cubicBezTo>
                  <a:cubicBezTo>
                    <a:pt x="1" y="4548"/>
                    <a:pt x="1321" y="5869"/>
                    <a:pt x="2936" y="5869"/>
                  </a:cubicBezTo>
                  <a:cubicBezTo>
                    <a:pt x="4550" y="5869"/>
                    <a:pt x="5870" y="4548"/>
                    <a:pt x="5870" y="2935"/>
                  </a:cubicBezTo>
                  <a:cubicBezTo>
                    <a:pt x="5870" y="1322"/>
                    <a:pt x="4550" y="1"/>
                    <a:pt x="293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2"/>
            <p:cNvSpPr/>
            <p:nvPr/>
          </p:nvSpPr>
          <p:spPr>
            <a:xfrm>
              <a:off x="5954213" y="1621600"/>
              <a:ext cx="229275" cy="165150"/>
            </a:xfrm>
            <a:custGeom>
              <a:rect b="b" l="l" r="r" t="t"/>
              <a:pathLst>
                <a:path extrusionOk="0" h="6606" w="9171">
                  <a:moveTo>
                    <a:pt x="634" y="1"/>
                  </a:moveTo>
                  <a:cubicBezTo>
                    <a:pt x="458" y="1"/>
                    <a:pt x="284" y="84"/>
                    <a:pt x="175" y="240"/>
                  </a:cubicBezTo>
                  <a:cubicBezTo>
                    <a:pt x="0" y="490"/>
                    <a:pt x="62" y="839"/>
                    <a:pt x="315" y="1014"/>
                  </a:cubicBezTo>
                  <a:lnTo>
                    <a:pt x="8220" y="6507"/>
                  </a:lnTo>
                  <a:cubicBezTo>
                    <a:pt x="8316" y="6574"/>
                    <a:pt x="8427" y="6606"/>
                    <a:pt x="8537" y="6606"/>
                  </a:cubicBezTo>
                  <a:cubicBezTo>
                    <a:pt x="8713" y="6606"/>
                    <a:pt x="8887" y="6523"/>
                    <a:pt x="8994" y="6368"/>
                  </a:cubicBezTo>
                  <a:cubicBezTo>
                    <a:pt x="9170" y="6115"/>
                    <a:pt x="9107" y="5767"/>
                    <a:pt x="8855" y="5593"/>
                  </a:cubicBezTo>
                  <a:lnTo>
                    <a:pt x="949" y="99"/>
                  </a:lnTo>
                  <a:cubicBezTo>
                    <a:pt x="853" y="33"/>
                    <a:pt x="743" y="1"/>
                    <a:pt x="6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2"/>
            <p:cNvSpPr/>
            <p:nvPr/>
          </p:nvSpPr>
          <p:spPr>
            <a:xfrm>
              <a:off x="5914813" y="1672275"/>
              <a:ext cx="224975" cy="180625"/>
            </a:xfrm>
            <a:custGeom>
              <a:rect b="b" l="l" r="r" t="t"/>
              <a:pathLst>
                <a:path extrusionOk="0" h="7225" w="8999">
                  <a:moveTo>
                    <a:pt x="490" y="1"/>
                  </a:moveTo>
                  <a:cubicBezTo>
                    <a:pt x="460" y="1"/>
                    <a:pt x="431" y="3"/>
                    <a:pt x="401" y="9"/>
                  </a:cubicBezTo>
                  <a:cubicBezTo>
                    <a:pt x="157" y="59"/>
                    <a:pt x="0" y="300"/>
                    <a:pt x="50" y="543"/>
                  </a:cubicBezTo>
                  <a:lnTo>
                    <a:pt x="841" y="4381"/>
                  </a:lnTo>
                  <a:cubicBezTo>
                    <a:pt x="866" y="4500"/>
                    <a:pt x="936" y="4603"/>
                    <a:pt x="1037" y="4670"/>
                  </a:cubicBezTo>
                  <a:lnTo>
                    <a:pt x="4877" y="7153"/>
                  </a:lnTo>
                  <a:cubicBezTo>
                    <a:pt x="4950" y="7199"/>
                    <a:pt x="5036" y="7225"/>
                    <a:pt x="5121" y="7225"/>
                  </a:cubicBezTo>
                  <a:cubicBezTo>
                    <a:pt x="5150" y="7225"/>
                    <a:pt x="5181" y="7221"/>
                    <a:pt x="5210" y="7218"/>
                  </a:cubicBezTo>
                  <a:lnTo>
                    <a:pt x="8596" y="6540"/>
                  </a:lnTo>
                  <a:cubicBezTo>
                    <a:pt x="8841" y="6491"/>
                    <a:pt x="8998" y="6254"/>
                    <a:pt x="8951" y="6009"/>
                  </a:cubicBezTo>
                  <a:cubicBezTo>
                    <a:pt x="8908" y="5794"/>
                    <a:pt x="8723" y="5645"/>
                    <a:pt x="8512" y="5645"/>
                  </a:cubicBezTo>
                  <a:cubicBezTo>
                    <a:pt x="8481" y="5645"/>
                    <a:pt x="8450" y="5648"/>
                    <a:pt x="8419" y="5654"/>
                  </a:cubicBezTo>
                  <a:lnTo>
                    <a:pt x="5213" y="6297"/>
                  </a:lnTo>
                  <a:lnTo>
                    <a:pt x="1687" y="4015"/>
                  </a:lnTo>
                  <a:lnTo>
                    <a:pt x="934" y="361"/>
                  </a:lnTo>
                  <a:cubicBezTo>
                    <a:pt x="890" y="147"/>
                    <a:pt x="700" y="1"/>
                    <a:pt x="4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2"/>
            <p:cNvSpPr/>
            <p:nvPr/>
          </p:nvSpPr>
          <p:spPr>
            <a:xfrm>
              <a:off x="5990088" y="1532350"/>
              <a:ext cx="252875" cy="149700"/>
            </a:xfrm>
            <a:custGeom>
              <a:rect b="b" l="l" r="r" t="t"/>
              <a:pathLst>
                <a:path extrusionOk="0" h="5988" w="10115">
                  <a:moveTo>
                    <a:pt x="4163" y="0"/>
                  </a:moveTo>
                  <a:cubicBezTo>
                    <a:pt x="4107" y="0"/>
                    <a:pt x="4052" y="11"/>
                    <a:pt x="3999" y="32"/>
                  </a:cubicBezTo>
                  <a:lnTo>
                    <a:pt x="348" y="1452"/>
                  </a:lnTo>
                  <a:cubicBezTo>
                    <a:pt x="115" y="1542"/>
                    <a:pt x="0" y="1805"/>
                    <a:pt x="90" y="2037"/>
                  </a:cubicBezTo>
                  <a:cubicBezTo>
                    <a:pt x="161" y="2215"/>
                    <a:pt x="332" y="2325"/>
                    <a:pt x="513" y="2325"/>
                  </a:cubicBezTo>
                  <a:cubicBezTo>
                    <a:pt x="567" y="2325"/>
                    <a:pt x="622" y="2315"/>
                    <a:pt x="676" y="2295"/>
                  </a:cubicBezTo>
                  <a:lnTo>
                    <a:pt x="4149" y="941"/>
                  </a:lnTo>
                  <a:lnTo>
                    <a:pt x="7980" y="2661"/>
                  </a:lnTo>
                  <a:lnTo>
                    <a:pt x="9183" y="5701"/>
                  </a:lnTo>
                  <a:cubicBezTo>
                    <a:pt x="9253" y="5880"/>
                    <a:pt x="9422" y="5987"/>
                    <a:pt x="9602" y="5987"/>
                  </a:cubicBezTo>
                  <a:cubicBezTo>
                    <a:pt x="9658" y="5987"/>
                    <a:pt x="9714" y="5977"/>
                    <a:pt x="9769" y="5955"/>
                  </a:cubicBezTo>
                  <a:cubicBezTo>
                    <a:pt x="10001" y="5864"/>
                    <a:pt x="10114" y="5601"/>
                    <a:pt x="10023" y="5369"/>
                  </a:cubicBezTo>
                  <a:lnTo>
                    <a:pt x="8752" y="2157"/>
                  </a:lnTo>
                  <a:cubicBezTo>
                    <a:pt x="8741" y="2130"/>
                    <a:pt x="8729" y="2103"/>
                    <a:pt x="8712" y="2079"/>
                  </a:cubicBezTo>
                  <a:cubicBezTo>
                    <a:pt x="8666" y="2006"/>
                    <a:pt x="8598" y="1949"/>
                    <a:pt x="8518" y="1913"/>
                  </a:cubicBezTo>
                  <a:lnTo>
                    <a:pt x="4348" y="40"/>
                  </a:lnTo>
                  <a:cubicBezTo>
                    <a:pt x="4289" y="14"/>
                    <a:pt x="4226" y="0"/>
                    <a:pt x="41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2"/>
            <p:cNvSpPr/>
            <p:nvPr/>
          </p:nvSpPr>
          <p:spPr>
            <a:xfrm>
              <a:off x="5801963" y="1506850"/>
              <a:ext cx="190075" cy="216250"/>
            </a:xfrm>
            <a:custGeom>
              <a:rect b="b" l="l" r="r" t="t"/>
              <a:pathLst>
                <a:path extrusionOk="0" h="8650" w="7603">
                  <a:moveTo>
                    <a:pt x="5544" y="0"/>
                  </a:moveTo>
                  <a:cubicBezTo>
                    <a:pt x="3827" y="2651"/>
                    <a:pt x="1939" y="5183"/>
                    <a:pt x="1" y="7684"/>
                  </a:cubicBezTo>
                  <a:cubicBezTo>
                    <a:pt x="798" y="8286"/>
                    <a:pt x="1786" y="8649"/>
                    <a:pt x="2860" y="8649"/>
                  </a:cubicBezTo>
                  <a:cubicBezTo>
                    <a:pt x="5478" y="8649"/>
                    <a:pt x="7603" y="6526"/>
                    <a:pt x="7603" y="3907"/>
                  </a:cubicBezTo>
                  <a:cubicBezTo>
                    <a:pt x="7603" y="2285"/>
                    <a:pt x="6787" y="854"/>
                    <a:pt x="55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2"/>
            <p:cNvSpPr/>
            <p:nvPr/>
          </p:nvSpPr>
          <p:spPr>
            <a:xfrm>
              <a:off x="5537188" y="1313000"/>
              <a:ext cx="204850" cy="121425"/>
            </a:xfrm>
            <a:custGeom>
              <a:rect b="b" l="l" r="r" t="t"/>
              <a:pathLst>
                <a:path extrusionOk="0" h="4857" w="8194">
                  <a:moveTo>
                    <a:pt x="1543" y="1"/>
                  </a:moveTo>
                  <a:cubicBezTo>
                    <a:pt x="614" y="1"/>
                    <a:pt x="0" y="1380"/>
                    <a:pt x="1000" y="1925"/>
                  </a:cubicBezTo>
                  <a:cubicBezTo>
                    <a:pt x="2715" y="2856"/>
                    <a:pt x="4432" y="3787"/>
                    <a:pt x="6147" y="4722"/>
                  </a:cubicBezTo>
                  <a:cubicBezTo>
                    <a:pt x="6320" y="4815"/>
                    <a:pt x="6489" y="4856"/>
                    <a:pt x="6650" y="4856"/>
                  </a:cubicBezTo>
                  <a:cubicBezTo>
                    <a:pt x="7579" y="4856"/>
                    <a:pt x="8193" y="3476"/>
                    <a:pt x="7193" y="2933"/>
                  </a:cubicBezTo>
                  <a:cubicBezTo>
                    <a:pt x="5478" y="2001"/>
                    <a:pt x="3761" y="1069"/>
                    <a:pt x="2047" y="137"/>
                  </a:cubicBezTo>
                  <a:cubicBezTo>
                    <a:pt x="1874" y="42"/>
                    <a:pt x="1704" y="1"/>
                    <a:pt x="15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2"/>
            <p:cNvSpPr/>
            <p:nvPr/>
          </p:nvSpPr>
          <p:spPr>
            <a:xfrm>
              <a:off x="5774013" y="1437975"/>
              <a:ext cx="58675" cy="51800"/>
            </a:xfrm>
            <a:custGeom>
              <a:rect b="b" l="l" r="r" t="t"/>
              <a:pathLst>
                <a:path extrusionOk="0" h="2072" w="2347">
                  <a:moveTo>
                    <a:pt x="1060" y="0"/>
                  </a:moveTo>
                  <a:cubicBezTo>
                    <a:pt x="518" y="0"/>
                    <a:pt x="0" y="476"/>
                    <a:pt x="24" y="1036"/>
                  </a:cubicBezTo>
                  <a:cubicBezTo>
                    <a:pt x="50" y="1598"/>
                    <a:pt x="481" y="2071"/>
                    <a:pt x="1060" y="2071"/>
                  </a:cubicBezTo>
                  <a:lnTo>
                    <a:pt x="1286" y="2071"/>
                  </a:lnTo>
                  <a:cubicBezTo>
                    <a:pt x="1827" y="2071"/>
                    <a:pt x="2346" y="1596"/>
                    <a:pt x="2320" y="1036"/>
                  </a:cubicBezTo>
                  <a:cubicBezTo>
                    <a:pt x="2296" y="475"/>
                    <a:pt x="1865" y="0"/>
                    <a:pt x="12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2"/>
            <p:cNvSpPr/>
            <p:nvPr/>
          </p:nvSpPr>
          <p:spPr>
            <a:xfrm>
              <a:off x="4765913" y="2032750"/>
              <a:ext cx="25925" cy="75825"/>
            </a:xfrm>
            <a:custGeom>
              <a:rect b="b" l="l" r="r" t="t"/>
              <a:pathLst>
                <a:path extrusionOk="0" h="3033" w="1037">
                  <a:moveTo>
                    <a:pt x="517" y="1"/>
                  </a:moveTo>
                  <a:cubicBezTo>
                    <a:pt x="259" y="1"/>
                    <a:pt x="0" y="167"/>
                    <a:pt x="0" y="501"/>
                  </a:cubicBezTo>
                  <a:lnTo>
                    <a:pt x="0" y="2532"/>
                  </a:lnTo>
                  <a:cubicBezTo>
                    <a:pt x="0" y="2865"/>
                    <a:pt x="259" y="3032"/>
                    <a:pt x="518" y="3032"/>
                  </a:cubicBezTo>
                  <a:cubicBezTo>
                    <a:pt x="777" y="3032"/>
                    <a:pt x="1036" y="2865"/>
                    <a:pt x="1036" y="2532"/>
                  </a:cubicBezTo>
                  <a:lnTo>
                    <a:pt x="1036" y="501"/>
                  </a:lnTo>
                  <a:cubicBezTo>
                    <a:pt x="1036" y="168"/>
                    <a:pt x="777" y="1"/>
                    <a:pt x="5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2"/>
            <p:cNvSpPr/>
            <p:nvPr/>
          </p:nvSpPr>
          <p:spPr>
            <a:xfrm>
              <a:off x="4756538" y="2156525"/>
              <a:ext cx="33350" cy="25900"/>
            </a:xfrm>
            <a:custGeom>
              <a:rect b="b" l="l" r="r" t="t"/>
              <a:pathLst>
                <a:path extrusionOk="0" h="1036" w="1334">
                  <a:moveTo>
                    <a:pt x="666" y="0"/>
                  </a:moveTo>
                  <a:cubicBezTo>
                    <a:pt x="1" y="0"/>
                    <a:pt x="1" y="1036"/>
                    <a:pt x="667" y="1036"/>
                  </a:cubicBezTo>
                  <a:cubicBezTo>
                    <a:pt x="1334" y="1036"/>
                    <a:pt x="1334" y="0"/>
                    <a:pt x="667" y="0"/>
                  </a:cubicBezTo>
                  <a:cubicBezTo>
                    <a:pt x="667" y="0"/>
                    <a:pt x="666" y="0"/>
                    <a:pt x="6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2"/>
            <p:cNvSpPr/>
            <p:nvPr/>
          </p:nvSpPr>
          <p:spPr>
            <a:xfrm>
              <a:off x="5021813" y="1513025"/>
              <a:ext cx="33400" cy="25925"/>
            </a:xfrm>
            <a:custGeom>
              <a:rect b="b" l="l" r="r" t="t"/>
              <a:pathLst>
                <a:path extrusionOk="0" h="1037" w="1336">
                  <a:moveTo>
                    <a:pt x="668" y="1"/>
                  </a:moveTo>
                  <a:cubicBezTo>
                    <a:pt x="3" y="1"/>
                    <a:pt x="0" y="1036"/>
                    <a:pt x="669" y="1036"/>
                  </a:cubicBezTo>
                  <a:cubicBezTo>
                    <a:pt x="1336" y="1036"/>
                    <a:pt x="1336" y="1"/>
                    <a:pt x="669" y="1"/>
                  </a:cubicBezTo>
                  <a:cubicBezTo>
                    <a:pt x="669" y="1"/>
                    <a:pt x="668" y="1"/>
                    <a:pt x="6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2"/>
            <p:cNvSpPr/>
            <p:nvPr/>
          </p:nvSpPr>
          <p:spPr>
            <a:xfrm>
              <a:off x="4922488" y="1592175"/>
              <a:ext cx="62925" cy="54000"/>
            </a:xfrm>
            <a:custGeom>
              <a:rect b="b" l="l" r="r" t="t"/>
              <a:pathLst>
                <a:path extrusionOk="0" h="2160" w="2517">
                  <a:moveTo>
                    <a:pt x="1952" y="1"/>
                  </a:moveTo>
                  <a:cubicBezTo>
                    <a:pt x="1817" y="1"/>
                    <a:pt x="1680" y="55"/>
                    <a:pt x="1568" y="149"/>
                  </a:cubicBezTo>
                  <a:cubicBezTo>
                    <a:pt x="1118" y="525"/>
                    <a:pt x="666" y="902"/>
                    <a:pt x="215" y="1278"/>
                  </a:cubicBezTo>
                  <a:cubicBezTo>
                    <a:pt x="0" y="1457"/>
                    <a:pt x="29" y="1826"/>
                    <a:pt x="215" y="2012"/>
                  </a:cubicBezTo>
                  <a:cubicBezTo>
                    <a:pt x="316" y="2114"/>
                    <a:pt x="439" y="2160"/>
                    <a:pt x="563" y="2160"/>
                  </a:cubicBezTo>
                  <a:cubicBezTo>
                    <a:pt x="698" y="2160"/>
                    <a:pt x="835" y="2106"/>
                    <a:pt x="947" y="2012"/>
                  </a:cubicBezTo>
                  <a:cubicBezTo>
                    <a:pt x="1398" y="1634"/>
                    <a:pt x="1851" y="1259"/>
                    <a:pt x="2302" y="882"/>
                  </a:cubicBezTo>
                  <a:cubicBezTo>
                    <a:pt x="2517" y="703"/>
                    <a:pt x="2488" y="335"/>
                    <a:pt x="2302" y="149"/>
                  </a:cubicBezTo>
                  <a:cubicBezTo>
                    <a:pt x="2200" y="47"/>
                    <a:pt x="2076" y="1"/>
                    <a:pt x="19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2"/>
            <p:cNvSpPr/>
            <p:nvPr/>
          </p:nvSpPr>
          <p:spPr>
            <a:xfrm>
              <a:off x="5117788" y="2574200"/>
              <a:ext cx="33400" cy="25875"/>
            </a:xfrm>
            <a:custGeom>
              <a:rect b="b" l="l" r="r" t="t"/>
              <a:pathLst>
                <a:path extrusionOk="0" h="1035" w="1336">
                  <a:moveTo>
                    <a:pt x="666" y="0"/>
                  </a:moveTo>
                  <a:cubicBezTo>
                    <a:pt x="0" y="0"/>
                    <a:pt x="1" y="1034"/>
                    <a:pt x="667" y="1034"/>
                  </a:cubicBezTo>
                  <a:cubicBezTo>
                    <a:pt x="1335" y="1034"/>
                    <a:pt x="1335" y="0"/>
                    <a:pt x="667" y="0"/>
                  </a:cubicBezTo>
                  <a:cubicBezTo>
                    <a:pt x="667" y="0"/>
                    <a:pt x="666" y="0"/>
                    <a:pt x="6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2"/>
            <p:cNvSpPr/>
            <p:nvPr/>
          </p:nvSpPr>
          <p:spPr>
            <a:xfrm>
              <a:off x="5066963" y="2670150"/>
              <a:ext cx="33425" cy="25900"/>
            </a:xfrm>
            <a:custGeom>
              <a:rect b="b" l="l" r="r" t="t"/>
              <a:pathLst>
                <a:path extrusionOk="0" h="1036" w="1337">
                  <a:moveTo>
                    <a:pt x="669" y="0"/>
                  </a:moveTo>
                  <a:cubicBezTo>
                    <a:pt x="2" y="0"/>
                    <a:pt x="1" y="1036"/>
                    <a:pt x="669" y="1036"/>
                  </a:cubicBezTo>
                  <a:cubicBezTo>
                    <a:pt x="1337" y="1036"/>
                    <a:pt x="1337" y="0"/>
                    <a:pt x="6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36" name="Google Shape;1036;p22"/>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037" name="Google Shape;1037;p22"/>
          <p:cNvGrpSpPr/>
          <p:nvPr/>
        </p:nvGrpSpPr>
        <p:grpSpPr>
          <a:xfrm>
            <a:off x="372025" y="321975"/>
            <a:ext cx="8400000" cy="4503300"/>
            <a:chOff x="372025" y="321975"/>
            <a:chExt cx="8400000" cy="4503300"/>
          </a:xfrm>
        </p:grpSpPr>
        <p:grpSp>
          <p:nvGrpSpPr>
            <p:cNvPr id="1038" name="Google Shape;1038;p22"/>
            <p:cNvGrpSpPr/>
            <p:nvPr/>
          </p:nvGrpSpPr>
          <p:grpSpPr>
            <a:xfrm>
              <a:off x="372025" y="321975"/>
              <a:ext cx="8400000" cy="4503300"/>
              <a:chOff x="372025" y="321975"/>
              <a:chExt cx="8400000" cy="4503300"/>
            </a:xfrm>
          </p:grpSpPr>
          <p:sp>
            <p:nvSpPr>
              <p:cNvPr id="1039" name="Google Shape;1039;p22"/>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0" name="Google Shape;1040;p22"/>
              <p:cNvGrpSpPr/>
              <p:nvPr/>
            </p:nvGrpSpPr>
            <p:grpSpPr>
              <a:xfrm>
                <a:off x="372025" y="321975"/>
                <a:ext cx="8400000" cy="4499700"/>
                <a:chOff x="372025" y="321975"/>
                <a:chExt cx="8400000" cy="4499700"/>
              </a:xfrm>
            </p:grpSpPr>
            <p:sp>
              <p:nvSpPr>
                <p:cNvPr id="1041" name="Google Shape;1041;p22"/>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2"/>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2"/>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2"/>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2"/>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2"/>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7" name="Google Shape;1047;p22"/>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cxnSp>
          <p:nvCxnSpPr>
            <p:cNvPr id="1048" name="Google Shape;1048;p22"/>
            <p:cNvCxnSpPr/>
            <p:nvPr/>
          </p:nvCxnSpPr>
          <p:spPr>
            <a:xfrm>
              <a:off x="372025" y="1104300"/>
              <a:ext cx="8400000" cy="0"/>
            </a:xfrm>
            <a:prstGeom prst="straightConnector1">
              <a:avLst/>
            </a:prstGeom>
            <a:noFill/>
            <a:ln cap="flat" cmpd="sng" w="9525">
              <a:solidFill>
                <a:schemeClr val="dk2"/>
              </a:solidFill>
              <a:prstDash val="solid"/>
              <a:round/>
              <a:headEnd len="med" w="med" type="none"/>
              <a:tailEnd len="med" w="med" type="none"/>
            </a:ln>
          </p:spPr>
        </p:cxnSp>
      </p:grpSp>
      <p:sp>
        <p:nvSpPr>
          <p:cNvPr id="1049" name="Google Shape;1049;p22"/>
          <p:cNvSpPr txBox="1"/>
          <p:nvPr>
            <p:ph idx="1" type="subTitle"/>
          </p:nvPr>
        </p:nvSpPr>
        <p:spPr>
          <a:xfrm>
            <a:off x="720000" y="3946209"/>
            <a:ext cx="2336400" cy="6573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50" name="Google Shape;1050;p22"/>
          <p:cNvSpPr txBox="1"/>
          <p:nvPr>
            <p:ph idx="2" type="subTitle"/>
          </p:nvPr>
        </p:nvSpPr>
        <p:spPr>
          <a:xfrm>
            <a:off x="3403825" y="3946209"/>
            <a:ext cx="2336400" cy="6573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51" name="Google Shape;1051;p22"/>
          <p:cNvSpPr txBox="1"/>
          <p:nvPr>
            <p:ph idx="3" type="subTitle"/>
          </p:nvPr>
        </p:nvSpPr>
        <p:spPr>
          <a:xfrm>
            <a:off x="6087650" y="3946209"/>
            <a:ext cx="2336400" cy="6573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52" name="Google Shape;1052;p22"/>
          <p:cNvSpPr txBox="1"/>
          <p:nvPr>
            <p:ph hasCustomPrompt="1" type="title"/>
          </p:nvPr>
        </p:nvSpPr>
        <p:spPr>
          <a:xfrm>
            <a:off x="720000" y="3418500"/>
            <a:ext cx="23364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2"/>
              </a:buClr>
              <a:buSzPts val="3000"/>
              <a:buNone/>
              <a:defRPr sz="3000">
                <a:solidFill>
                  <a:schemeClr val="lt2"/>
                </a:solidFill>
              </a:defRPr>
            </a:lvl1pPr>
            <a:lvl2pPr lvl="1" rtl="0" algn="ctr">
              <a:spcBef>
                <a:spcPts val="0"/>
              </a:spcBef>
              <a:spcAft>
                <a:spcPts val="0"/>
              </a:spcAft>
              <a:buClr>
                <a:schemeClr val="lt2"/>
              </a:buClr>
              <a:buSzPts val="3000"/>
              <a:buNone/>
              <a:defRPr sz="3000">
                <a:solidFill>
                  <a:schemeClr val="lt2"/>
                </a:solidFill>
              </a:defRPr>
            </a:lvl2pPr>
            <a:lvl3pPr lvl="2" rtl="0" algn="ctr">
              <a:spcBef>
                <a:spcPts val="0"/>
              </a:spcBef>
              <a:spcAft>
                <a:spcPts val="0"/>
              </a:spcAft>
              <a:buClr>
                <a:schemeClr val="lt2"/>
              </a:buClr>
              <a:buSzPts val="3000"/>
              <a:buNone/>
              <a:defRPr sz="3000">
                <a:solidFill>
                  <a:schemeClr val="lt2"/>
                </a:solidFill>
              </a:defRPr>
            </a:lvl3pPr>
            <a:lvl4pPr lvl="3" rtl="0" algn="ctr">
              <a:spcBef>
                <a:spcPts val="0"/>
              </a:spcBef>
              <a:spcAft>
                <a:spcPts val="0"/>
              </a:spcAft>
              <a:buClr>
                <a:schemeClr val="lt2"/>
              </a:buClr>
              <a:buSzPts val="3000"/>
              <a:buNone/>
              <a:defRPr sz="3000">
                <a:solidFill>
                  <a:schemeClr val="lt2"/>
                </a:solidFill>
              </a:defRPr>
            </a:lvl4pPr>
            <a:lvl5pPr lvl="4" rtl="0" algn="ctr">
              <a:spcBef>
                <a:spcPts val="0"/>
              </a:spcBef>
              <a:spcAft>
                <a:spcPts val="0"/>
              </a:spcAft>
              <a:buClr>
                <a:schemeClr val="lt2"/>
              </a:buClr>
              <a:buSzPts val="3000"/>
              <a:buNone/>
              <a:defRPr sz="3000">
                <a:solidFill>
                  <a:schemeClr val="lt2"/>
                </a:solidFill>
              </a:defRPr>
            </a:lvl5pPr>
            <a:lvl6pPr lvl="5" rtl="0" algn="ctr">
              <a:spcBef>
                <a:spcPts val="0"/>
              </a:spcBef>
              <a:spcAft>
                <a:spcPts val="0"/>
              </a:spcAft>
              <a:buClr>
                <a:schemeClr val="lt2"/>
              </a:buClr>
              <a:buSzPts val="3000"/>
              <a:buNone/>
              <a:defRPr sz="3000">
                <a:solidFill>
                  <a:schemeClr val="lt2"/>
                </a:solidFill>
              </a:defRPr>
            </a:lvl6pPr>
            <a:lvl7pPr lvl="6" rtl="0" algn="ctr">
              <a:spcBef>
                <a:spcPts val="0"/>
              </a:spcBef>
              <a:spcAft>
                <a:spcPts val="0"/>
              </a:spcAft>
              <a:buClr>
                <a:schemeClr val="lt2"/>
              </a:buClr>
              <a:buSzPts val="3000"/>
              <a:buNone/>
              <a:defRPr sz="3000">
                <a:solidFill>
                  <a:schemeClr val="lt2"/>
                </a:solidFill>
              </a:defRPr>
            </a:lvl7pPr>
            <a:lvl8pPr lvl="7" rtl="0" algn="ctr">
              <a:spcBef>
                <a:spcPts val="0"/>
              </a:spcBef>
              <a:spcAft>
                <a:spcPts val="0"/>
              </a:spcAft>
              <a:buClr>
                <a:schemeClr val="lt2"/>
              </a:buClr>
              <a:buSzPts val="3000"/>
              <a:buNone/>
              <a:defRPr sz="3000">
                <a:solidFill>
                  <a:schemeClr val="lt2"/>
                </a:solidFill>
              </a:defRPr>
            </a:lvl8pPr>
            <a:lvl9pPr lvl="8" rtl="0" algn="ctr">
              <a:spcBef>
                <a:spcPts val="0"/>
              </a:spcBef>
              <a:spcAft>
                <a:spcPts val="0"/>
              </a:spcAft>
              <a:buClr>
                <a:schemeClr val="lt2"/>
              </a:buClr>
              <a:buSzPts val="3000"/>
              <a:buNone/>
              <a:defRPr sz="3000">
                <a:solidFill>
                  <a:schemeClr val="lt2"/>
                </a:solidFill>
              </a:defRPr>
            </a:lvl9pPr>
          </a:lstStyle>
          <a:p>
            <a:r>
              <a:t>xx%</a:t>
            </a:r>
          </a:p>
        </p:txBody>
      </p:sp>
      <p:sp>
        <p:nvSpPr>
          <p:cNvPr id="1053" name="Google Shape;1053;p22"/>
          <p:cNvSpPr txBox="1"/>
          <p:nvPr>
            <p:ph hasCustomPrompt="1" idx="4" type="title"/>
          </p:nvPr>
        </p:nvSpPr>
        <p:spPr>
          <a:xfrm>
            <a:off x="3403800" y="3418500"/>
            <a:ext cx="23364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2"/>
              </a:buClr>
              <a:buSzPts val="3000"/>
              <a:buNone/>
              <a:defRPr sz="3000">
                <a:solidFill>
                  <a:schemeClr val="accent3"/>
                </a:solidFill>
              </a:defRPr>
            </a:lvl1pPr>
            <a:lvl2pPr lvl="1" rtl="0" algn="ctr">
              <a:spcBef>
                <a:spcPts val="0"/>
              </a:spcBef>
              <a:spcAft>
                <a:spcPts val="0"/>
              </a:spcAft>
              <a:buClr>
                <a:schemeClr val="lt2"/>
              </a:buClr>
              <a:buSzPts val="3000"/>
              <a:buNone/>
              <a:defRPr sz="3000">
                <a:solidFill>
                  <a:schemeClr val="lt2"/>
                </a:solidFill>
              </a:defRPr>
            </a:lvl2pPr>
            <a:lvl3pPr lvl="2" rtl="0" algn="ctr">
              <a:spcBef>
                <a:spcPts val="0"/>
              </a:spcBef>
              <a:spcAft>
                <a:spcPts val="0"/>
              </a:spcAft>
              <a:buClr>
                <a:schemeClr val="lt2"/>
              </a:buClr>
              <a:buSzPts val="3000"/>
              <a:buNone/>
              <a:defRPr sz="3000">
                <a:solidFill>
                  <a:schemeClr val="lt2"/>
                </a:solidFill>
              </a:defRPr>
            </a:lvl3pPr>
            <a:lvl4pPr lvl="3" rtl="0" algn="ctr">
              <a:spcBef>
                <a:spcPts val="0"/>
              </a:spcBef>
              <a:spcAft>
                <a:spcPts val="0"/>
              </a:spcAft>
              <a:buClr>
                <a:schemeClr val="lt2"/>
              </a:buClr>
              <a:buSzPts val="3000"/>
              <a:buNone/>
              <a:defRPr sz="3000">
                <a:solidFill>
                  <a:schemeClr val="lt2"/>
                </a:solidFill>
              </a:defRPr>
            </a:lvl4pPr>
            <a:lvl5pPr lvl="4" rtl="0" algn="ctr">
              <a:spcBef>
                <a:spcPts val="0"/>
              </a:spcBef>
              <a:spcAft>
                <a:spcPts val="0"/>
              </a:spcAft>
              <a:buClr>
                <a:schemeClr val="lt2"/>
              </a:buClr>
              <a:buSzPts val="3000"/>
              <a:buNone/>
              <a:defRPr sz="3000">
                <a:solidFill>
                  <a:schemeClr val="lt2"/>
                </a:solidFill>
              </a:defRPr>
            </a:lvl5pPr>
            <a:lvl6pPr lvl="5" rtl="0" algn="ctr">
              <a:spcBef>
                <a:spcPts val="0"/>
              </a:spcBef>
              <a:spcAft>
                <a:spcPts val="0"/>
              </a:spcAft>
              <a:buClr>
                <a:schemeClr val="lt2"/>
              </a:buClr>
              <a:buSzPts val="3000"/>
              <a:buNone/>
              <a:defRPr sz="3000">
                <a:solidFill>
                  <a:schemeClr val="lt2"/>
                </a:solidFill>
              </a:defRPr>
            </a:lvl6pPr>
            <a:lvl7pPr lvl="6" rtl="0" algn="ctr">
              <a:spcBef>
                <a:spcPts val="0"/>
              </a:spcBef>
              <a:spcAft>
                <a:spcPts val="0"/>
              </a:spcAft>
              <a:buClr>
                <a:schemeClr val="lt2"/>
              </a:buClr>
              <a:buSzPts val="3000"/>
              <a:buNone/>
              <a:defRPr sz="3000">
                <a:solidFill>
                  <a:schemeClr val="lt2"/>
                </a:solidFill>
              </a:defRPr>
            </a:lvl7pPr>
            <a:lvl8pPr lvl="7" rtl="0" algn="ctr">
              <a:spcBef>
                <a:spcPts val="0"/>
              </a:spcBef>
              <a:spcAft>
                <a:spcPts val="0"/>
              </a:spcAft>
              <a:buClr>
                <a:schemeClr val="lt2"/>
              </a:buClr>
              <a:buSzPts val="3000"/>
              <a:buNone/>
              <a:defRPr sz="3000">
                <a:solidFill>
                  <a:schemeClr val="lt2"/>
                </a:solidFill>
              </a:defRPr>
            </a:lvl8pPr>
            <a:lvl9pPr lvl="8" rtl="0" algn="ctr">
              <a:spcBef>
                <a:spcPts val="0"/>
              </a:spcBef>
              <a:spcAft>
                <a:spcPts val="0"/>
              </a:spcAft>
              <a:buClr>
                <a:schemeClr val="lt2"/>
              </a:buClr>
              <a:buSzPts val="3000"/>
              <a:buNone/>
              <a:defRPr sz="3000">
                <a:solidFill>
                  <a:schemeClr val="lt2"/>
                </a:solidFill>
              </a:defRPr>
            </a:lvl9pPr>
          </a:lstStyle>
          <a:p>
            <a:r>
              <a:t>xx%</a:t>
            </a:r>
          </a:p>
        </p:txBody>
      </p:sp>
      <p:sp>
        <p:nvSpPr>
          <p:cNvPr id="1054" name="Google Shape;1054;p22"/>
          <p:cNvSpPr txBox="1"/>
          <p:nvPr>
            <p:ph hasCustomPrompt="1" idx="5" type="title"/>
          </p:nvPr>
        </p:nvSpPr>
        <p:spPr>
          <a:xfrm>
            <a:off x="6087600" y="3418500"/>
            <a:ext cx="23364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2"/>
              </a:buClr>
              <a:buSzPts val="3000"/>
              <a:buNone/>
              <a:defRPr sz="3000"/>
            </a:lvl1pPr>
            <a:lvl2pPr lvl="1" rtl="0" algn="ctr">
              <a:spcBef>
                <a:spcPts val="0"/>
              </a:spcBef>
              <a:spcAft>
                <a:spcPts val="0"/>
              </a:spcAft>
              <a:buClr>
                <a:schemeClr val="lt2"/>
              </a:buClr>
              <a:buSzPts val="3000"/>
              <a:buNone/>
              <a:defRPr sz="3000">
                <a:solidFill>
                  <a:schemeClr val="lt2"/>
                </a:solidFill>
              </a:defRPr>
            </a:lvl2pPr>
            <a:lvl3pPr lvl="2" rtl="0" algn="ctr">
              <a:spcBef>
                <a:spcPts val="0"/>
              </a:spcBef>
              <a:spcAft>
                <a:spcPts val="0"/>
              </a:spcAft>
              <a:buClr>
                <a:schemeClr val="lt2"/>
              </a:buClr>
              <a:buSzPts val="3000"/>
              <a:buNone/>
              <a:defRPr sz="3000">
                <a:solidFill>
                  <a:schemeClr val="lt2"/>
                </a:solidFill>
              </a:defRPr>
            </a:lvl3pPr>
            <a:lvl4pPr lvl="3" rtl="0" algn="ctr">
              <a:spcBef>
                <a:spcPts val="0"/>
              </a:spcBef>
              <a:spcAft>
                <a:spcPts val="0"/>
              </a:spcAft>
              <a:buClr>
                <a:schemeClr val="lt2"/>
              </a:buClr>
              <a:buSzPts val="3000"/>
              <a:buNone/>
              <a:defRPr sz="3000">
                <a:solidFill>
                  <a:schemeClr val="lt2"/>
                </a:solidFill>
              </a:defRPr>
            </a:lvl4pPr>
            <a:lvl5pPr lvl="4" rtl="0" algn="ctr">
              <a:spcBef>
                <a:spcPts val="0"/>
              </a:spcBef>
              <a:spcAft>
                <a:spcPts val="0"/>
              </a:spcAft>
              <a:buClr>
                <a:schemeClr val="lt2"/>
              </a:buClr>
              <a:buSzPts val="3000"/>
              <a:buNone/>
              <a:defRPr sz="3000">
                <a:solidFill>
                  <a:schemeClr val="lt2"/>
                </a:solidFill>
              </a:defRPr>
            </a:lvl5pPr>
            <a:lvl6pPr lvl="5" rtl="0" algn="ctr">
              <a:spcBef>
                <a:spcPts val="0"/>
              </a:spcBef>
              <a:spcAft>
                <a:spcPts val="0"/>
              </a:spcAft>
              <a:buClr>
                <a:schemeClr val="lt2"/>
              </a:buClr>
              <a:buSzPts val="3000"/>
              <a:buNone/>
              <a:defRPr sz="3000">
                <a:solidFill>
                  <a:schemeClr val="lt2"/>
                </a:solidFill>
              </a:defRPr>
            </a:lvl6pPr>
            <a:lvl7pPr lvl="6" rtl="0" algn="ctr">
              <a:spcBef>
                <a:spcPts val="0"/>
              </a:spcBef>
              <a:spcAft>
                <a:spcPts val="0"/>
              </a:spcAft>
              <a:buClr>
                <a:schemeClr val="lt2"/>
              </a:buClr>
              <a:buSzPts val="3000"/>
              <a:buNone/>
              <a:defRPr sz="3000">
                <a:solidFill>
                  <a:schemeClr val="lt2"/>
                </a:solidFill>
              </a:defRPr>
            </a:lvl7pPr>
            <a:lvl8pPr lvl="7" rtl="0" algn="ctr">
              <a:spcBef>
                <a:spcPts val="0"/>
              </a:spcBef>
              <a:spcAft>
                <a:spcPts val="0"/>
              </a:spcAft>
              <a:buClr>
                <a:schemeClr val="lt2"/>
              </a:buClr>
              <a:buSzPts val="3000"/>
              <a:buNone/>
              <a:defRPr sz="3000">
                <a:solidFill>
                  <a:schemeClr val="lt2"/>
                </a:solidFill>
              </a:defRPr>
            </a:lvl8pPr>
            <a:lvl9pPr lvl="8" rtl="0" algn="ctr">
              <a:spcBef>
                <a:spcPts val="0"/>
              </a:spcBef>
              <a:spcAft>
                <a:spcPts val="0"/>
              </a:spcAft>
              <a:buClr>
                <a:schemeClr val="lt2"/>
              </a:buClr>
              <a:buSzPts val="3000"/>
              <a:buNone/>
              <a:defRPr sz="3000">
                <a:solidFill>
                  <a:schemeClr val="lt2"/>
                </a:solidFill>
              </a:defRPr>
            </a:lvl9pPr>
          </a:lstStyle>
          <a:p>
            <a:r>
              <a:t>xx%</a:t>
            </a:r>
          </a:p>
        </p:txBody>
      </p:sp>
      <p:sp>
        <p:nvSpPr>
          <p:cNvPr id="1055" name="Google Shape;1055;p22"/>
          <p:cNvSpPr txBox="1"/>
          <p:nvPr>
            <p:ph idx="6"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056" name="Shape 1056"/>
        <p:cNvGrpSpPr/>
        <p:nvPr/>
      </p:nvGrpSpPr>
      <p:grpSpPr>
        <a:xfrm>
          <a:off x="0" y="0"/>
          <a:ext cx="0" cy="0"/>
          <a:chOff x="0" y="0"/>
          <a:chExt cx="0" cy="0"/>
        </a:xfrm>
      </p:grpSpPr>
      <p:pic>
        <p:nvPicPr>
          <p:cNvPr id="1057" name="Google Shape;1057;p23"/>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058" name="Google Shape;1058;p23"/>
          <p:cNvGrpSpPr/>
          <p:nvPr/>
        </p:nvGrpSpPr>
        <p:grpSpPr>
          <a:xfrm>
            <a:off x="372025" y="321975"/>
            <a:ext cx="8400000" cy="4503300"/>
            <a:chOff x="372025" y="321975"/>
            <a:chExt cx="8400000" cy="4503300"/>
          </a:xfrm>
        </p:grpSpPr>
        <p:sp>
          <p:nvSpPr>
            <p:cNvPr id="1059" name="Google Shape;1059;p23"/>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0" name="Google Shape;1060;p23"/>
            <p:cNvGrpSpPr/>
            <p:nvPr/>
          </p:nvGrpSpPr>
          <p:grpSpPr>
            <a:xfrm>
              <a:off x="372025" y="321975"/>
              <a:ext cx="8400000" cy="4499700"/>
              <a:chOff x="372025" y="321975"/>
              <a:chExt cx="8400000" cy="4499700"/>
            </a:xfrm>
          </p:grpSpPr>
          <p:sp>
            <p:nvSpPr>
              <p:cNvPr id="1061" name="Google Shape;1061;p23"/>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3"/>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3"/>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3"/>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3"/>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3"/>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7" name="Google Shape;1067;p23"/>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sp>
        <p:nvSpPr>
          <p:cNvPr id="1068" name="Google Shape;1068;p23"/>
          <p:cNvSpPr txBox="1"/>
          <p:nvPr>
            <p:ph idx="1" type="subTitle"/>
          </p:nvPr>
        </p:nvSpPr>
        <p:spPr>
          <a:xfrm>
            <a:off x="2679300" y="1783825"/>
            <a:ext cx="3785400" cy="122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069" name="Google Shape;1069;p23"/>
          <p:cNvSpPr txBox="1"/>
          <p:nvPr>
            <p:ph idx="2" type="subTitle"/>
          </p:nvPr>
        </p:nvSpPr>
        <p:spPr>
          <a:xfrm>
            <a:off x="2679302" y="4108550"/>
            <a:ext cx="3785400" cy="373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100"/>
              <a:buNone/>
              <a:defRPr sz="1100"/>
            </a:lvl1pPr>
            <a:lvl2pPr lvl="1" rtl="0" algn="ctr">
              <a:lnSpc>
                <a:spcPct val="100000"/>
              </a:lnSpc>
              <a:spcBef>
                <a:spcPts val="0"/>
              </a:spcBef>
              <a:spcAft>
                <a:spcPts val="0"/>
              </a:spcAft>
              <a:buClr>
                <a:schemeClr val="dk1"/>
              </a:buClr>
              <a:buSzPts val="1100"/>
              <a:buNone/>
              <a:defRPr sz="1100">
                <a:solidFill>
                  <a:schemeClr val="dk1"/>
                </a:solidFill>
              </a:defRPr>
            </a:lvl2pPr>
            <a:lvl3pPr lvl="2" rtl="0" algn="ctr">
              <a:lnSpc>
                <a:spcPct val="100000"/>
              </a:lnSpc>
              <a:spcBef>
                <a:spcPts val="0"/>
              </a:spcBef>
              <a:spcAft>
                <a:spcPts val="0"/>
              </a:spcAft>
              <a:buClr>
                <a:schemeClr val="dk1"/>
              </a:buClr>
              <a:buSzPts val="1100"/>
              <a:buNone/>
              <a:defRPr sz="1100">
                <a:solidFill>
                  <a:schemeClr val="dk1"/>
                </a:solidFill>
              </a:defRPr>
            </a:lvl3pPr>
            <a:lvl4pPr lvl="3" rtl="0" algn="ctr">
              <a:lnSpc>
                <a:spcPct val="100000"/>
              </a:lnSpc>
              <a:spcBef>
                <a:spcPts val="0"/>
              </a:spcBef>
              <a:spcAft>
                <a:spcPts val="0"/>
              </a:spcAft>
              <a:buClr>
                <a:schemeClr val="dk1"/>
              </a:buClr>
              <a:buSzPts val="1100"/>
              <a:buNone/>
              <a:defRPr sz="1100">
                <a:solidFill>
                  <a:schemeClr val="dk1"/>
                </a:solidFill>
              </a:defRPr>
            </a:lvl4pPr>
            <a:lvl5pPr lvl="4" rtl="0" algn="ctr">
              <a:lnSpc>
                <a:spcPct val="100000"/>
              </a:lnSpc>
              <a:spcBef>
                <a:spcPts val="0"/>
              </a:spcBef>
              <a:spcAft>
                <a:spcPts val="0"/>
              </a:spcAft>
              <a:buClr>
                <a:schemeClr val="dk1"/>
              </a:buClr>
              <a:buSzPts val="1100"/>
              <a:buNone/>
              <a:defRPr sz="1100">
                <a:solidFill>
                  <a:schemeClr val="dk1"/>
                </a:solidFill>
              </a:defRPr>
            </a:lvl5pPr>
            <a:lvl6pPr lvl="5" rtl="0" algn="ctr">
              <a:lnSpc>
                <a:spcPct val="100000"/>
              </a:lnSpc>
              <a:spcBef>
                <a:spcPts val="0"/>
              </a:spcBef>
              <a:spcAft>
                <a:spcPts val="0"/>
              </a:spcAft>
              <a:buClr>
                <a:schemeClr val="dk1"/>
              </a:buClr>
              <a:buSzPts val="1100"/>
              <a:buNone/>
              <a:defRPr sz="1100">
                <a:solidFill>
                  <a:schemeClr val="dk1"/>
                </a:solidFill>
              </a:defRPr>
            </a:lvl6pPr>
            <a:lvl7pPr lvl="6" rtl="0" algn="ctr">
              <a:lnSpc>
                <a:spcPct val="100000"/>
              </a:lnSpc>
              <a:spcBef>
                <a:spcPts val="0"/>
              </a:spcBef>
              <a:spcAft>
                <a:spcPts val="0"/>
              </a:spcAft>
              <a:buClr>
                <a:schemeClr val="dk1"/>
              </a:buClr>
              <a:buSzPts val="1100"/>
              <a:buNone/>
              <a:defRPr sz="1100">
                <a:solidFill>
                  <a:schemeClr val="dk1"/>
                </a:solidFill>
              </a:defRPr>
            </a:lvl7pPr>
            <a:lvl8pPr lvl="7" rtl="0" algn="ctr">
              <a:lnSpc>
                <a:spcPct val="100000"/>
              </a:lnSpc>
              <a:spcBef>
                <a:spcPts val="0"/>
              </a:spcBef>
              <a:spcAft>
                <a:spcPts val="0"/>
              </a:spcAft>
              <a:buClr>
                <a:schemeClr val="dk1"/>
              </a:buClr>
              <a:buSzPts val="1100"/>
              <a:buNone/>
              <a:defRPr sz="1100">
                <a:solidFill>
                  <a:schemeClr val="dk1"/>
                </a:solidFill>
              </a:defRPr>
            </a:lvl8pPr>
            <a:lvl9pPr lvl="8" rtl="0" algn="ctr">
              <a:lnSpc>
                <a:spcPct val="100000"/>
              </a:lnSpc>
              <a:spcBef>
                <a:spcPts val="0"/>
              </a:spcBef>
              <a:spcAft>
                <a:spcPts val="0"/>
              </a:spcAft>
              <a:buClr>
                <a:schemeClr val="dk1"/>
              </a:buClr>
              <a:buSzPts val="1100"/>
              <a:buNone/>
              <a:defRPr sz="1100">
                <a:solidFill>
                  <a:schemeClr val="dk1"/>
                </a:solidFill>
              </a:defRPr>
            </a:lvl9pPr>
          </a:lstStyle>
          <a:p/>
        </p:txBody>
      </p:sp>
      <p:sp>
        <p:nvSpPr>
          <p:cNvPr id="1070" name="Google Shape;1070;p23"/>
          <p:cNvSpPr txBox="1"/>
          <p:nvPr/>
        </p:nvSpPr>
        <p:spPr>
          <a:xfrm>
            <a:off x="2897750" y="3160425"/>
            <a:ext cx="3348600" cy="700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100">
                <a:solidFill>
                  <a:schemeClr val="accent6"/>
                </a:solidFill>
                <a:highlight>
                  <a:schemeClr val="accent3"/>
                </a:highlight>
                <a:latin typeface="Anaheim"/>
                <a:ea typeface="Anaheim"/>
                <a:cs typeface="Anaheim"/>
                <a:sym typeface="Anaheim"/>
              </a:rPr>
              <a:t>CREDITS:</a:t>
            </a:r>
            <a:r>
              <a:rPr lang="en" sz="1100">
                <a:solidFill>
                  <a:schemeClr val="lt1"/>
                </a:solidFill>
                <a:latin typeface="Anaheim"/>
                <a:ea typeface="Anaheim"/>
                <a:cs typeface="Anaheim"/>
                <a:sym typeface="Anaheim"/>
              </a:rPr>
              <a:t> This presentation template was created by </a:t>
            </a:r>
            <a:r>
              <a:rPr b="1" lang="en" sz="1100">
                <a:solidFill>
                  <a:schemeClr val="accent6"/>
                </a:solidFill>
                <a:highlight>
                  <a:schemeClr val="accent3"/>
                </a:highlight>
                <a:uFill>
                  <a:noFill/>
                </a:uFill>
                <a:latin typeface="Anaheim"/>
                <a:ea typeface="Anaheim"/>
                <a:cs typeface="Anaheim"/>
                <a:sym typeface="Anaheim"/>
                <a:hlinkClick r:id="rId3">
                  <a:extLst>
                    <a:ext uri="{A12FA001-AC4F-418D-AE19-62706E023703}">
                      <ahyp:hlinkClr val="tx"/>
                    </a:ext>
                  </a:extLst>
                </a:hlinkClick>
              </a:rPr>
              <a:t>Slidesgo</a:t>
            </a:r>
            <a:r>
              <a:rPr b="1" lang="en" sz="1100">
                <a:solidFill>
                  <a:schemeClr val="accent6"/>
                </a:solidFill>
                <a:highlight>
                  <a:schemeClr val="accent3"/>
                </a:highlight>
                <a:latin typeface="Anaheim"/>
                <a:ea typeface="Anaheim"/>
                <a:cs typeface="Anaheim"/>
                <a:sym typeface="Anaheim"/>
              </a:rPr>
              <a:t>,</a:t>
            </a:r>
            <a:r>
              <a:rPr lang="en" sz="1100">
                <a:solidFill>
                  <a:schemeClr val="lt1"/>
                </a:solidFill>
                <a:latin typeface="Anaheim"/>
                <a:ea typeface="Anaheim"/>
                <a:cs typeface="Anaheim"/>
                <a:sym typeface="Anaheim"/>
              </a:rPr>
              <a:t> including icons by </a:t>
            </a:r>
            <a:r>
              <a:rPr b="1" lang="en" sz="1100">
                <a:solidFill>
                  <a:schemeClr val="accent6"/>
                </a:solidFill>
                <a:highlight>
                  <a:schemeClr val="accent3"/>
                </a:highlight>
                <a:uFill>
                  <a:noFill/>
                </a:uFill>
                <a:latin typeface="Anaheim"/>
                <a:ea typeface="Anaheim"/>
                <a:cs typeface="Anaheim"/>
                <a:sym typeface="Anaheim"/>
                <a:hlinkClick r:id="rId4">
                  <a:extLst>
                    <a:ext uri="{A12FA001-AC4F-418D-AE19-62706E023703}">
                      <ahyp:hlinkClr val="tx"/>
                    </a:ext>
                  </a:extLst>
                </a:hlinkClick>
              </a:rPr>
              <a:t>Flaticon</a:t>
            </a:r>
            <a:r>
              <a:rPr b="1" lang="en" sz="1100">
                <a:solidFill>
                  <a:schemeClr val="accent6"/>
                </a:solidFill>
                <a:highlight>
                  <a:schemeClr val="accent3"/>
                </a:highlight>
                <a:latin typeface="Anaheim"/>
                <a:ea typeface="Anaheim"/>
                <a:cs typeface="Anaheim"/>
                <a:sym typeface="Anaheim"/>
              </a:rPr>
              <a:t>,</a:t>
            </a:r>
            <a:r>
              <a:rPr lang="en" sz="1100">
                <a:solidFill>
                  <a:schemeClr val="lt1"/>
                </a:solidFill>
                <a:latin typeface="Anaheim"/>
                <a:ea typeface="Anaheim"/>
                <a:cs typeface="Anaheim"/>
                <a:sym typeface="Anaheim"/>
              </a:rPr>
              <a:t> and infographics &amp; images by </a:t>
            </a:r>
            <a:r>
              <a:rPr b="1" lang="en" sz="1100">
                <a:solidFill>
                  <a:schemeClr val="accent6"/>
                </a:solidFill>
                <a:highlight>
                  <a:schemeClr val="accent3"/>
                </a:highlight>
                <a:uFill>
                  <a:noFill/>
                </a:uFill>
                <a:latin typeface="Anaheim"/>
                <a:ea typeface="Anaheim"/>
                <a:cs typeface="Anaheim"/>
                <a:sym typeface="Anaheim"/>
                <a:hlinkClick r:id="rId5">
                  <a:extLst>
                    <a:ext uri="{A12FA001-AC4F-418D-AE19-62706E023703}">
                      <ahyp:hlinkClr val="tx"/>
                    </a:ext>
                  </a:extLst>
                </a:hlinkClick>
              </a:rPr>
              <a:t>Freepik</a:t>
            </a:r>
            <a:endParaRPr b="1" sz="1100">
              <a:solidFill>
                <a:schemeClr val="accent6"/>
              </a:solidFill>
              <a:highlight>
                <a:schemeClr val="accent3"/>
              </a:highlight>
              <a:latin typeface="Anaheim"/>
              <a:ea typeface="Anaheim"/>
              <a:cs typeface="Anaheim"/>
              <a:sym typeface="Anaheim"/>
            </a:endParaRPr>
          </a:p>
        </p:txBody>
      </p:sp>
      <p:cxnSp>
        <p:nvCxnSpPr>
          <p:cNvPr id="1071" name="Google Shape;1071;p23"/>
          <p:cNvCxnSpPr/>
          <p:nvPr/>
        </p:nvCxnSpPr>
        <p:spPr>
          <a:xfrm>
            <a:off x="372025" y="1590850"/>
            <a:ext cx="8400000" cy="0"/>
          </a:xfrm>
          <a:prstGeom prst="straightConnector1">
            <a:avLst/>
          </a:prstGeom>
          <a:noFill/>
          <a:ln cap="flat" cmpd="sng" w="9525">
            <a:solidFill>
              <a:schemeClr val="dk2"/>
            </a:solidFill>
            <a:prstDash val="solid"/>
            <a:round/>
            <a:headEnd len="med" w="med" type="none"/>
            <a:tailEnd len="med" w="med" type="none"/>
          </a:ln>
        </p:spPr>
      </p:cxnSp>
      <p:cxnSp>
        <p:nvCxnSpPr>
          <p:cNvPr id="1072" name="Google Shape;1072;p23"/>
          <p:cNvCxnSpPr/>
          <p:nvPr/>
        </p:nvCxnSpPr>
        <p:spPr>
          <a:xfrm>
            <a:off x="372025" y="3122005"/>
            <a:ext cx="8400000" cy="0"/>
          </a:xfrm>
          <a:prstGeom prst="straightConnector1">
            <a:avLst/>
          </a:prstGeom>
          <a:noFill/>
          <a:ln cap="flat" cmpd="sng" w="9525">
            <a:solidFill>
              <a:schemeClr val="dk2"/>
            </a:solidFill>
            <a:prstDash val="solid"/>
            <a:round/>
            <a:headEnd len="med" w="med" type="none"/>
            <a:tailEnd len="med" w="med" type="none"/>
          </a:ln>
        </p:spPr>
      </p:cxnSp>
      <p:sp>
        <p:nvSpPr>
          <p:cNvPr id="1073" name="Google Shape;1073;p23"/>
          <p:cNvSpPr txBox="1"/>
          <p:nvPr>
            <p:ph type="ctrTitle"/>
          </p:nvPr>
        </p:nvSpPr>
        <p:spPr>
          <a:xfrm>
            <a:off x="2067675" y="582920"/>
            <a:ext cx="5008500" cy="933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b="1"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074" name="Shape 1074"/>
        <p:cNvGrpSpPr/>
        <p:nvPr/>
      </p:nvGrpSpPr>
      <p:grpSpPr>
        <a:xfrm>
          <a:off x="0" y="0"/>
          <a:ext cx="0" cy="0"/>
          <a:chOff x="0" y="0"/>
          <a:chExt cx="0" cy="0"/>
        </a:xfrm>
      </p:grpSpPr>
      <p:pic>
        <p:nvPicPr>
          <p:cNvPr id="1075" name="Google Shape;1075;p24"/>
          <p:cNvPicPr preferRelativeResize="0"/>
          <p:nvPr/>
        </p:nvPicPr>
        <p:blipFill>
          <a:blip r:embed="rId2">
            <a:alphaModFix amt="14000"/>
          </a:blip>
          <a:stretch>
            <a:fillRect/>
          </a:stretch>
        </p:blipFill>
        <p:spPr>
          <a:xfrm>
            <a:off x="0" y="0"/>
            <a:ext cx="9144000" cy="51435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TITLE_1">
    <p:spTree>
      <p:nvGrpSpPr>
        <p:cNvPr id="1076" name="Shape 1076"/>
        <p:cNvGrpSpPr/>
        <p:nvPr/>
      </p:nvGrpSpPr>
      <p:grpSpPr>
        <a:xfrm>
          <a:off x="0" y="0"/>
          <a:ext cx="0" cy="0"/>
          <a:chOff x="0" y="0"/>
          <a:chExt cx="0" cy="0"/>
        </a:xfrm>
      </p:grpSpPr>
      <p:pic>
        <p:nvPicPr>
          <p:cNvPr id="1077" name="Google Shape;1077;p25"/>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078" name="Google Shape;1078;p25"/>
          <p:cNvGrpSpPr/>
          <p:nvPr/>
        </p:nvGrpSpPr>
        <p:grpSpPr>
          <a:xfrm>
            <a:off x="372025" y="321975"/>
            <a:ext cx="8400000" cy="4503300"/>
            <a:chOff x="372025" y="321975"/>
            <a:chExt cx="8400000" cy="4503300"/>
          </a:xfrm>
        </p:grpSpPr>
        <p:sp>
          <p:nvSpPr>
            <p:cNvPr id="1079" name="Google Shape;1079;p25"/>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0" name="Google Shape;1080;p25"/>
            <p:cNvGrpSpPr/>
            <p:nvPr/>
          </p:nvGrpSpPr>
          <p:grpSpPr>
            <a:xfrm>
              <a:off x="372025" y="321975"/>
              <a:ext cx="8400000" cy="4499700"/>
              <a:chOff x="372025" y="321975"/>
              <a:chExt cx="8400000" cy="4499700"/>
            </a:xfrm>
          </p:grpSpPr>
          <p:sp>
            <p:nvSpPr>
              <p:cNvPr id="1081" name="Google Shape;1081;p25"/>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5"/>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5"/>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5"/>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5"/>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5"/>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87" name="Google Shape;1087;p25"/>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088" name="Google Shape;1088;p25"/>
          <p:cNvGrpSpPr/>
          <p:nvPr/>
        </p:nvGrpSpPr>
        <p:grpSpPr>
          <a:xfrm>
            <a:off x="371330" y="3441041"/>
            <a:ext cx="8400431" cy="1380780"/>
            <a:chOff x="4122825" y="2769975"/>
            <a:chExt cx="4390775" cy="1934950"/>
          </a:xfrm>
        </p:grpSpPr>
        <p:sp>
          <p:nvSpPr>
            <p:cNvPr id="1089" name="Google Shape;1089;p25"/>
            <p:cNvSpPr/>
            <p:nvPr/>
          </p:nvSpPr>
          <p:spPr>
            <a:xfrm>
              <a:off x="4122825" y="2769975"/>
              <a:ext cx="4390775" cy="1399600"/>
            </a:xfrm>
            <a:custGeom>
              <a:rect b="b" l="l" r="r" t="t"/>
              <a:pathLst>
                <a:path extrusionOk="0" fill="none" h="55984" w="175631">
                  <a:moveTo>
                    <a:pt x="175486" y="55983"/>
                  </a:moveTo>
                  <a:cubicBezTo>
                    <a:pt x="175594" y="55983"/>
                    <a:pt x="175630" y="55808"/>
                    <a:pt x="175534" y="55748"/>
                  </a:cubicBezTo>
                  <a:lnTo>
                    <a:pt x="87817" y="1"/>
                  </a:lnTo>
                  <a:lnTo>
                    <a:pt x="97" y="55748"/>
                  </a:lnTo>
                  <a:cubicBezTo>
                    <a:pt x="1" y="55810"/>
                    <a:pt x="37" y="55983"/>
                    <a:pt x="146" y="55983"/>
                  </a:cubicBez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5"/>
            <p:cNvSpPr/>
            <p:nvPr/>
          </p:nvSpPr>
          <p:spPr>
            <a:xfrm>
              <a:off x="5419875" y="2769975"/>
              <a:ext cx="898375" cy="1934950"/>
            </a:xfrm>
            <a:custGeom>
              <a:rect b="b" l="l" r="r" t="t"/>
              <a:pathLst>
                <a:path extrusionOk="0" fill="none" h="77398" w="35935">
                  <a:moveTo>
                    <a:pt x="35935" y="1"/>
                  </a:moveTo>
                  <a:lnTo>
                    <a:pt x="0" y="77398"/>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5"/>
            <p:cNvSpPr/>
            <p:nvPr/>
          </p:nvSpPr>
          <p:spPr>
            <a:xfrm>
              <a:off x="4355900" y="2769975"/>
              <a:ext cx="1962350" cy="1934950"/>
            </a:xfrm>
            <a:custGeom>
              <a:rect b="b" l="l" r="r" t="t"/>
              <a:pathLst>
                <a:path extrusionOk="0" fill="none" h="77398" w="78494">
                  <a:moveTo>
                    <a:pt x="0" y="77398"/>
                  </a:moveTo>
                  <a:lnTo>
                    <a:pt x="78494"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5"/>
            <p:cNvSpPr/>
            <p:nvPr/>
          </p:nvSpPr>
          <p:spPr>
            <a:xfrm>
              <a:off x="6318225" y="2769975"/>
              <a:ext cx="898350" cy="1934950"/>
            </a:xfrm>
            <a:custGeom>
              <a:rect b="b" l="l" r="r" t="t"/>
              <a:pathLst>
                <a:path extrusionOk="0" fill="none" h="77398" w="35934">
                  <a:moveTo>
                    <a:pt x="1" y="1"/>
                  </a:moveTo>
                  <a:lnTo>
                    <a:pt x="35934" y="77398"/>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5"/>
            <p:cNvSpPr/>
            <p:nvPr/>
          </p:nvSpPr>
          <p:spPr>
            <a:xfrm>
              <a:off x="6318225" y="2769975"/>
              <a:ext cx="1962350" cy="1934950"/>
            </a:xfrm>
            <a:custGeom>
              <a:rect b="b" l="l" r="r" t="t"/>
              <a:pathLst>
                <a:path extrusionOk="0" fill="none" h="77398" w="78494">
                  <a:moveTo>
                    <a:pt x="78493" y="77398"/>
                  </a:moveTo>
                  <a:lnTo>
                    <a:pt x="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5"/>
            <p:cNvSpPr/>
            <p:nvPr/>
          </p:nvSpPr>
          <p:spPr>
            <a:xfrm>
              <a:off x="4123850" y="3851100"/>
              <a:ext cx="4389300" cy="25"/>
            </a:xfrm>
            <a:custGeom>
              <a:rect b="b" l="l" r="r" t="t"/>
              <a:pathLst>
                <a:path extrusionOk="0" fill="none" h="1" w="175572">
                  <a:moveTo>
                    <a:pt x="1" y="0"/>
                  </a:moveTo>
                  <a:lnTo>
                    <a:pt x="175571"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5"/>
            <p:cNvSpPr/>
            <p:nvPr/>
          </p:nvSpPr>
          <p:spPr>
            <a:xfrm>
              <a:off x="4123850" y="4346500"/>
              <a:ext cx="4389300" cy="25"/>
            </a:xfrm>
            <a:custGeom>
              <a:rect b="b" l="l" r="r" t="t"/>
              <a:pathLst>
                <a:path extrusionOk="0" fill="none" h="1" w="175572">
                  <a:moveTo>
                    <a:pt x="1" y="1"/>
                  </a:moveTo>
                  <a:lnTo>
                    <a:pt x="17557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5"/>
            <p:cNvSpPr/>
            <p:nvPr/>
          </p:nvSpPr>
          <p:spPr>
            <a:xfrm>
              <a:off x="4123850" y="3557300"/>
              <a:ext cx="4388725" cy="25"/>
            </a:xfrm>
            <a:custGeom>
              <a:rect b="b" l="l" r="r" t="t"/>
              <a:pathLst>
                <a:path extrusionOk="0" fill="none" h="1" w="175549">
                  <a:moveTo>
                    <a:pt x="1" y="0"/>
                  </a:moveTo>
                  <a:lnTo>
                    <a:pt x="175549"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5"/>
            <p:cNvSpPr/>
            <p:nvPr/>
          </p:nvSpPr>
          <p:spPr>
            <a:xfrm>
              <a:off x="4123850" y="3353425"/>
              <a:ext cx="4389300" cy="25"/>
            </a:xfrm>
            <a:custGeom>
              <a:rect b="b" l="l" r="r" t="t"/>
              <a:pathLst>
                <a:path extrusionOk="0" fill="none" h="1" w="175572">
                  <a:moveTo>
                    <a:pt x="1" y="0"/>
                  </a:moveTo>
                  <a:lnTo>
                    <a:pt x="175571"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5"/>
            <p:cNvSpPr/>
            <p:nvPr/>
          </p:nvSpPr>
          <p:spPr>
            <a:xfrm>
              <a:off x="4123850" y="3194925"/>
              <a:ext cx="4389300" cy="25"/>
            </a:xfrm>
            <a:custGeom>
              <a:rect b="b" l="l" r="r" t="t"/>
              <a:pathLst>
                <a:path extrusionOk="0" fill="none" h="1" w="175572">
                  <a:moveTo>
                    <a:pt x="1" y="1"/>
                  </a:moveTo>
                  <a:lnTo>
                    <a:pt x="17557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5"/>
            <p:cNvSpPr/>
            <p:nvPr/>
          </p:nvSpPr>
          <p:spPr>
            <a:xfrm>
              <a:off x="4123850" y="3079875"/>
              <a:ext cx="4388725" cy="25"/>
            </a:xfrm>
            <a:custGeom>
              <a:rect b="b" l="l" r="r" t="t"/>
              <a:pathLst>
                <a:path extrusionOk="0" fill="none" h="1" w="175549">
                  <a:moveTo>
                    <a:pt x="1" y="1"/>
                  </a:moveTo>
                  <a:lnTo>
                    <a:pt x="175549"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5"/>
            <p:cNvSpPr/>
            <p:nvPr/>
          </p:nvSpPr>
          <p:spPr>
            <a:xfrm>
              <a:off x="4123850" y="2976475"/>
              <a:ext cx="4389300" cy="25"/>
            </a:xfrm>
            <a:custGeom>
              <a:rect b="b" l="l" r="r" t="t"/>
              <a:pathLst>
                <a:path extrusionOk="0" fill="none" h="1" w="175572">
                  <a:moveTo>
                    <a:pt x="1" y="0"/>
                  </a:moveTo>
                  <a:lnTo>
                    <a:pt x="175571"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5"/>
            <p:cNvSpPr/>
            <p:nvPr/>
          </p:nvSpPr>
          <p:spPr>
            <a:xfrm>
              <a:off x="4123850" y="2880100"/>
              <a:ext cx="4388725" cy="25"/>
            </a:xfrm>
            <a:custGeom>
              <a:rect b="b" l="l" r="r" t="t"/>
              <a:pathLst>
                <a:path extrusionOk="0" fill="none" h="1" w="175549">
                  <a:moveTo>
                    <a:pt x="1" y="0"/>
                  </a:moveTo>
                  <a:lnTo>
                    <a:pt x="175549"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5"/>
            <p:cNvSpPr/>
            <p:nvPr/>
          </p:nvSpPr>
          <p:spPr>
            <a:xfrm>
              <a:off x="4123850" y="2769975"/>
              <a:ext cx="2194400" cy="979100"/>
            </a:xfrm>
            <a:custGeom>
              <a:rect b="b" l="l" r="r" t="t"/>
              <a:pathLst>
                <a:path extrusionOk="0" fill="none" h="39164" w="87776">
                  <a:moveTo>
                    <a:pt x="87776" y="1"/>
                  </a:moveTo>
                  <a:lnTo>
                    <a:pt x="1" y="3916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5"/>
            <p:cNvSpPr/>
            <p:nvPr/>
          </p:nvSpPr>
          <p:spPr>
            <a:xfrm>
              <a:off x="4123850" y="2769975"/>
              <a:ext cx="2194400" cy="662050"/>
            </a:xfrm>
            <a:custGeom>
              <a:rect b="b" l="l" r="r" t="t"/>
              <a:pathLst>
                <a:path extrusionOk="0" fill="none" h="26482" w="87776">
                  <a:moveTo>
                    <a:pt x="87776" y="1"/>
                  </a:moveTo>
                  <a:lnTo>
                    <a:pt x="1" y="2648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5"/>
            <p:cNvSpPr/>
            <p:nvPr/>
          </p:nvSpPr>
          <p:spPr>
            <a:xfrm>
              <a:off x="4123850" y="2769975"/>
              <a:ext cx="2194400" cy="407100"/>
            </a:xfrm>
            <a:custGeom>
              <a:rect b="b" l="l" r="r" t="t"/>
              <a:pathLst>
                <a:path extrusionOk="0" fill="none" h="16284" w="87776">
                  <a:moveTo>
                    <a:pt x="87776" y="1"/>
                  </a:moveTo>
                  <a:lnTo>
                    <a:pt x="1" y="1628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5"/>
            <p:cNvSpPr/>
            <p:nvPr/>
          </p:nvSpPr>
          <p:spPr>
            <a:xfrm>
              <a:off x="4123850" y="2769975"/>
              <a:ext cx="2194400" cy="206525"/>
            </a:xfrm>
            <a:custGeom>
              <a:rect b="b" l="l" r="r" t="t"/>
              <a:pathLst>
                <a:path extrusionOk="0" fill="none" h="8261" w="87776">
                  <a:moveTo>
                    <a:pt x="87776" y="1"/>
                  </a:moveTo>
                  <a:lnTo>
                    <a:pt x="1" y="826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5"/>
            <p:cNvSpPr/>
            <p:nvPr/>
          </p:nvSpPr>
          <p:spPr>
            <a:xfrm>
              <a:off x="4123850" y="2769975"/>
              <a:ext cx="2194400" cy="25"/>
            </a:xfrm>
            <a:custGeom>
              <a:rect b="b" l="l" r="r" t="t"/>
              <a:pathLst>
                <a:path extrusionOk="0" fill="none" h="1" w="87776">
                  <a:moveTo>
                    <a:pt x="87776" y="1"/>
                  </a:moveTo>
                  <a:lnTo>
                    <a:pt x="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5"/>
            <p:cNvSpPr/>
            <p:nvPr/>
          </p:nvSpPr>
          <p:spPr>
            <a:xfrm>
              <a:off x="6318700" y="2769975"/>
              <a:ext cx="2194450" cy="979100"/>
            </a:xfrm>
            <a:custGeom>
              <a:rect b="b" l="l" r="r" t="t"/>
              <a:pathLst>
                <a:path extrusionOk="0" fill="none" h="39164" w="87778">
                  <a:moveTo>
                    <a:pt x="1" y="1"/>
                  </a:moveTo>
                  <a:lnTo>
                    <a:pt x="87777" y="3916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5"/>
            <p:cNvSpPr/>
            <p:nvPr/>
          </p:nvSpPr>
          <p:spPr>
            <a:xfrm>
              <a:off x="6318700" y="2769975"/>
              <a:ext cx="2194450" cy="662050"/>
            </a:xfrm>
            <a:custGeom>
              <a:rect b="b" l="l" r="r" t="t"/>
              <a:pathLst>
                <a:path extrusionOk="0" fill="none" h="26482" w="87778">
                  <a:moveTo>
                    <a:pt x="1" y="1"/>
                  </a:moveTo>
                  <a:lnTo>
                    <a:pt x="87777" y="2648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5"/>
            <p:cNvSpPr/>
            <p:nvPr/>
          </p:nvSpPr>
          <p:spPr>
            <a:xfrm>
              <a:off x="6318700" y="2769975"/>
              <a:ext cx="2194450" cy="407100"/>
            </a:xfrm>
            <a:custGeom>
              <a:rect b="b" l="l" r="r" t="t"/>
              <a:pathLst>
                <a:path extrusionOk="0" fill="none" h="16284" w="87778">
                  <a:moveTo>
                    <a:pt x="1" y="1"/>
                  </a:moveTo>
                  <a:lnTo>
                    <a:pt x="87777" y="1628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5"/>
            <p:cNvSpPr/>
            <p:nvPr/>
          </p:nvSpPr>
          <p:spPr>
            <a:xfrm>
              <a:off x="6318700" y="2769975"/>
              <a:ext cx="2194450" cy="206525"/>
            </a:xfrm>
            <a:custGeom>
              <a:rect b="b" l="l" r="r" t="t"/>
              <a:pathLst>
                <a:path extrusionOk="0" fill="none" h="8261" w="87778">
                  <a:moveTo>
                    <a:pt x="1" y="1"/>
                  </a:moveTo>
                  <a:lnTo>
                    <a:pt x="87777" y="826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5"/>
            <p:cNvSpPr/>
            <p:nvPr/>
          </p:nvSpPr>
          <p:spPr>
            <a:xfrm>
              <a:off x="6318700" y="2769975"/>
              <a:ext cx="2194450" cy="25"/>
            </a:xfrm>
            <a:custGeom>
              <a:rect b="b" l="l" r="r" t="t"/>
              <a:pathLst>
                <a:path extrusionOk="0" fill="none" h="1" w="87778">
                  <a:moveTo>
                    <a:pt x="1" y="1"/>
                  </a:moveTo>
                  <a:lnTo>
                    <a:pt x="87777"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2" name="Google Shape;1112;p25"/>
          <p:cNvGrpSpPr/>
          <p:nvPr/>
        </p:nvGrpSpPr>
        <p:grpSpPr>
          <a:xfrm>
            <a:off x="4313685" y="2999817"/>
            <a:ext cx="530320" cy="530308"/>
            <a:chOff x="5720325" y="1250450"/>
            <a:chExt cx="1103225" cy="1103200"/>
          </a:xfrm>
        </p:grpSpPr>
        <p:sp>
          <p:nvSpPr>
            <p:cNvPr id="1113" name="Google Shape;1113;p25"/>
            <p:cNvSpPr/>
            <p:nvPr/>
          </p:nvSpPr>
          <p:spPr>
            <a:xfrm>
              <a:off x="5720325" y="1250450"/>
              <a:ext cx="1103225" cy="551600"/>
            </a:xfrm>
            <a:custGeom>
              <a:rect b="b" l="l" r="r" t="t"/>
              <a:pathLst>
                <a:path extrusionOk="0" h="22064" w="44129">
                  <a:moveTo>
                    <a:pt x="22064" y="0"/>
                  </a:moveTo>
                  <a:cubicBezTo>
                    <a:pt x="9879" y="0"/>
                    <a:pt x="1" y="9878"/>
                    <a:pt x="1" y="22064"/>
                  </a:cubicBezTo>
                  <a:lnTo>
                    <a:pt x="44128" y="22064"/>
                  </a:lnTo>
                  <a:cubicBezTo>
                    <a:pt x="44128" y="9878"/>
                    <a:pt x="34250" y="0"/>
                    <a:pt x="220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5"/>
            <p:cNvSpPr/>
            <p:nvPr/>
          </p:nvSpPr>
          <p:spPr>
            <a:xfrm>
              <a:off x="5822600" y="2122000"/>
              <a:ext cx="898725" cy="38425"/>
            </a:xfrm>
            <a:custGeom>
              <a:rect b="b" l="l" r="r" t="t"/>
              <a:pathLst>
                <a:path extrusionOk="0" h="1537" w="35949">
                  <a:moveTo>
                    <a:pt x="0" y="0"/>
                  </a:moveTo>
                  <a:cubicBezTo>
                    <a:pt x="378" y="531"/>
                    <a:pt x="780" y="1043"/>
                    <a:pt x="1203" y="1537"/>
                  </a:cubicBezTo>
                  <a:lnTo>
                    <a:pt x="34746" y="1537"/>
                  </a:lnTo>
                  <a:cubicBezTo>
                    <a:pt x="35168" y="1043"/>
                    <a:pt x="35570" y="531"/>
                    <a:pt x="359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5"/>
            <p:cNvSpPr/>
            <p:nvPr/>
          </p:nvSpPr>
          <p:spPr>
            <a:xfrm>
              <a:off x="5985075" y="2273275"/>
              <a:ext cx="573750" cy="29675"/>
            </a:xfrm>
            <a:custGeom>
              <a:rect b="b" l="l" r="r" t="t"/>
              <a:pathLst>
                <a:path extrusionOk="0" h="1187" w="22950">
                  <a:moveTo>
                    <a:pt x="1" y="0"/>
                  </a:moveTo>
                  <a:cubicBezTo>
                    <a:pt x="717" y="438"/>
                    <a:pt x="1460" y="833"/>
                    <a:pt x="2226" y="1187"/>
                  </a:cubicBezTo>
                  <a:lnTo>
                    <a:pt x="20725" y="1187"/>
                  </a:lnTo>
                  <a:cubicBezTo>
                    <a:pt x="21490" y="833"/>
                    <a:pt x="22233" y="435"/>
                    <a:pt x="229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5"/>
            <p:cNvSpPr/>
            <p:nvPr/>
          </p:nvSpPr>
          <p:spPr>
            <a:xfrm>
              <a:off x="5898675" y="2208175"/>
              <a:ext cx="746500" cy="28125"/>
            </a:xfrm>
            <a:custGeom>
              <a:rect b="b" l="l" r="r" t="t"/>
              <a:pathLst>
                <a:path extrusionOk="0" h="1125" w="29860">
                  <a:moveTo>
                    <a:pt x="1" y="0"/>
                  </a:moveTo>
                  <a:cubicBezTo>
                    <a:pt x="427" y="391"/>
                    <a:pt x="867" y="767"/>
                    <a:pt x="1323" y="1125"/>
                  </a:cubicBezTo>
                  <a:lnTo>
                    <a:pt x="28538" y="1125"/>
                  </a:lnTo>
                  <a:cubicBezTo>
                    <a:pt x="28994" y="767"/>
                    <a:pt x="29435" y="391"/>
                    <a:pt x="29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5"/>
            <p:cNvSpPr/>
            <p:nvPr/>
          </p:nvSpPr>
          <p:spPr>
            <a:xfrm>
              <a:off x="5725875" y="1880175"/>
              <a:ext cx="1092175" cy="54600"/>
            </a:xfrm>
            <a:custGeom>
              <a:rect b="b" l="l" r="r" t="t"/>
              <a:pathLst>
                <a:path extrusionOk="0" h="2184" w="43687">
                  <a:moveTo>
                    <a:pt x="0" y="1"/>
                  </a:moveTo>
                  <a:cubicBezTo>
                    <a:pt x="106" y="741"/>
                    <a:pt x="246" y="1469"/>
                    <a:pt x="423" y="2184"/>
                  </a:cubicBezTo>
                  <a:lnTo>
                    <a:pt x="43264" y="2184"/>
                  </a:lnTo>
                  <a:cubicBezTo>
                    <a:pt x="43440" y="1468"/>
                    <a:pt x="43581" y="740"/>
                    <a:pt x="436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5"/>
            <p:cNvSpPr/>
            <p:nvPr/>
          </p:nvSpPr>
          <p:spPr>
            <a:xfrm>
              <a:off x="5762450" y="2013750"/>
              <a:ext cx="1019000" cy="45250"/>
            </a:xfrm>
            <a:custGeom>
              <a:rect b="b" l="l" r="r" t="t"/>
              <a:pathLst>
                <a:path extrusionOk="0" h="1810" w="40760">
                  <a:moveTo>
                    <a:pt x="1" y="1"/>
                  </a:moveTo>
                  <a:cubicBezTo>
                    <a:pt x="257" y="620"/>
                    <a:pt x="542" y="1222"/>
                    <a:pt x="853" y="1810"/>
                  </a:cubicBezTo>
                  <a:lnTo>
                    <a:pt x="39908" y="1810"/>
                  </a:lnTo>
                  <a:cubicBezTo>
                    <a:pt x="40218" y="1222"/>
                    <a:pt x="40502" y="618"/>
                    <a:pt x="407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5"/>
            <p:cNvSpPr/>
            <p:nvPr/>
          </p:nvSpPr>
          <p:spPr>
            <a:xfrm>
              <a:off x="6109250" y="2329250"/>
              <a:ext cx="325425" cy="24400"/>
            </a:xfrm>
            <a:custGeom>
              <a:rect b="b" l="l" r="r" t="t"/>
              <a:pathLst>
                <a:path extrusionOk="0" h="976" w="13017">
                  <a:moveTo>
                    <a:pt x="1" y="1"/>
                  </a:moveTo>
                  <a:cubicBezTo>
                    <a:pt x="2058" y="636"/>
                    <a:pt x="4244" y="976"/>
                    <a:pt x="6509" y="976"/>
                  </a:cubicBezTo>
                  <a:cubicBezTo>
                    <a:pt x="8773" y="976"/>
                    <a:pt x="10959" y="634"/>
                    <a:pt x="130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SECTION_HEADER_2">
    <p:bg>
      <p:bgPr>
        <a:solidFill>
          <a:schemeClr val="accent5"/>
        </a:solidFill>
      </p:bgPr>
    </p:bg>
    <p:spTree>
      <p:nvGrpSpPr>
        <p:cNvPr id="1120" name="Shape 1120"/>
        <p:cNvGrpSpPr/>
        <p:nvPr/>
      </p:nvGrpSpPr>
      <p:grpSpPr>
        <a:xfrm>
          <a:off x="0" y="0"/>
          <a:ext cx="0" cy="0"/>
          <a:chOff x="0" y="0"/>
          <a:chExt cx="0" cy="0"/>
        </a:xfrm>
      </p:grpSpPr>
      <p:pic>
        <p:nvPicPr>
          <p:cNvPr id="1121" name="Google Shape;1121;p26"/>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122" name="Google Shape;1122;p26"/>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3" name="Google Shape;1123;p26"/>
          <p:cNvGrpSpPr/>
          <p:nvPr/>
        </p:nvGrpSpPr>
        <p:grpSpPr>
          <a:xfrm>
            <a:off x="372025" y="321975"/>
            <a:ext cx="8400000" cy="4499700"/>
            <a:chOff x="372025" y="321975"/>
            <a:chExt cx="8400000" cy="4499700"/>
          </a:xfrm>
        </p:grpSpPr>
        <p:sp>
          <p:nvSpPr>
            <p:cNvPr id="1124" name="Google Shape;1124;p26"/>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6"/>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6"/>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6"/>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6"/>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9" name="Google Shape;1129;p26"/>
          <p:cNvGrpSpPr/>
          <p:nvPr/>
        </p:nvGrpSpPr>
        <p:grpSpPr>
          <a:xfrm>
            <a:off x="371330" y="3818004"/>
            <a:ext cx="8400431" cy="1003659"/>
            <a:chOff x="4122825" y="2769975"/>
            <a:chExt cx="4390775" cy="1934950"/>
          </a:xfrm>
        </p:grpSpPr>
        <p:sp>
          <p:nvSpPr>
            <p:cNvPr id="1130" name="Google Shape;1130;p26"/>
            <p:cNvSpPr/>
            <p:nvPr/>
          </p:nvSpPr>
          <p:spPr>
            <a:xfrm>
              <a:off x="4122825" y="2769975"/>
              <a:ext cx="4390775" cy="1399600"/>
            </a:xfrm>
            <a:custGeom>
              <a:rect b="b" l="l" r="r" t="t"/>
              <a:pathLst>
                <a:path extrusionOk="0" fill="none" h="55984" w="175631">
                  <a:moveTo>
                    <a:pt x="175486" y="55983"/>
                  </a:moveTo>
                  <a:cubicBezTo>
                    <a:pt x="175594" y="55983"/>
                    <a:pt x="175630" y="55808"/>
                    <a:pt x="175534" y="55748"/>
                  </a:cubicBezTo>
                  <a:lnTo>
                    <a:pt x="87817" y="1"/>
                  </a:lnTo>
                  <a:lnTo>
                    <a:pt x="97" y="55748"/>
                  </a:lnTo>
                  <a:cubicBezTo>
                    <a:pt x="1" y="55810"/>
                    <a:pt x="37" y="55983"/>
                    <a:pt x="146" y="55983"/>
                  </a:cubicBez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6"/>
            <p:cNvSpPr/>
            <p:nvPr/>
          </p:nvSpPr>
          <p:spPr>
            <a:xfrm>
              <a:off x="5419875" y="2769975"/>
              <a:ext cx="898375" cy="1934950"/>
            </a:xfrm>
            <a:custGeom>
              <a:rect b="b" l="l" r="r" t="t"/>
              <a:pathLst>
                <a:path extrusionOk="0" fill="none" h="77398" w="35935">
                  <a:moveTo>
                    <a:pt x="35935" y="1"/>
                  </a:moveTo>
                  <a:lnTo>
                    <a:pt x="0" y="77398"/>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6"/>
            <p:cNvSpPr/>
            <p:nvPr/>
          </p:nvSpPr>
          <p:spPr>
            <a:xfrm>
              <a:off x="4355900" y="2769975"/>
              <a:ext cx="1962350" cy="1934950"/>
            </a:xfrm>
            <a:custGeom>
              <a:rect b="b" l="l" r="r" t="t"/>
              <a:pathLst>
                <a:path extrusionOk="0" fill="none" h="77398" w="78494">
                  <a:moveTo>
                    <a:pt x="0" y="77398"/>
                  </a:moveTo>
                  <a:lnTo>
                    <a:pt x="78494"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6"/>
            <p:cNvSpPr/>
            <p:nvPr/>
          </p:nvSpPr>
          <p:spPr>
            <a:xfrm>
              <a:off x="6318225" y="2769975"/>
              <a:ext cx="898350" cy="1934950"/>
            </a:xfrm>
            <a:custGeom>
              <a:rect b="b" l="l" r="r" t="t"/>
              <a:pathLst>
                <a:path extrusionOk="0" fill="none" h="77398" w="35934">
                  <a:moveTo>
                    <a:pt x="1" y="1"/>
                  </a:moveTo>
                  <a:lnTo>
                    <a:pt x="35934" y="77398"/>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6"/>
            <p:cNvSpPr/>
            <p:nvPr/>
          </p:nvSpPr>
          <p:spPr>
            <a:xfrm>
              <a:off x="6318225" y="2769975"/>
              <a:ext cx="1962350" cy="1934950"/>
            </a:xfrm>
            <a:custGeom>
              <a:rect b="b" l="l" r="r" t="t"/>
              <a:pathLst>
                <a:path extrusionOk="0" fill="none" h="77398" w="78494">
                  <a:moveTo>
                    <a:pt x="78493" y="77398"/>
                  </a:moveTo>
                  <a:lnTo>
                    <a:pt x="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6"/>
            <p:cNvSpPr/>
            <p:nvPr/>
          </p:nvSpPr>
          <p:spPr>
            <a:xfrm>
              <a:off x="4123850" y="3851100"/>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6"/>
            <p:cNvSpPr/>
            <p:nvPr/>
          </p:nvSpPr>
          <p:spPr>
            <a:xfrm>
              <a:off x="4123850" y="4346500"/>
              <a:ext cx="4389300" cy="25"/>
            </a:xfrm>
            <a:custGeom>
              <a:rect b="b" l="l" r="r" t="t"/>
              <a:pathLst>
                <a:path extrusionOk="0" fill="none" h="1" w="175572">
                  <a:moveTo>
                    <a:pt x="1" y="1"/>
                  </a:moveTo>
                  <a:lnTo>
                    <a:pt x="17557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6"/>
            <p:cNvSpPr/>
            <p:nvPr/>
          </p:nvSpPr>
          <p:spPr>
            <a:xfrm>
              <a:off x="4123850" y="3557300"/>
              <a:ext cx="4388725" cy="25"/>
            </a:xfrm>
            <a:custGeom>
              <a:rect b="b" l="l" r="r" t="t"/>
              <a:pathLst>
                <a:path extrusionOk="0" fill="none" h="1" w="175549">
                  <a:moveTo>
                    <a:pt x="1" y="0"/>
                  </a:moveTo>
                  <a:lnTo>
                    <a:pt x="175549"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6"/>
            <p:cNvSpPr/>
            <p:nvPr/>
          </p:nvSpPr>
          <p:spPr>
            <a:xfrm>
              <a:off x="4123850" y="3353425"/>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6"/>
            <p:cNvSpPr/>
            <p:nvPr/>
          </p:nvSpPr>
          <p:spPr>
            <a:xfrm>
              <a:off x="4123850" y="3194925"/>
              <a:ext cx="4389300" cy="25"/>
            </a:xfrm>
            <a:custGeom>
              <a:rect b="b" l="l" r="r" t="t"/>
              <a:pathLst>
                <a:path extrusionOk="0" fill="none" h="1" w="175572">
                  <a:moveTo>
                    <a:pt x="1" y="1"/>
                  </a:moveTo>
                  <a:lnTo>
                    <a:pt x="17557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6"/>
            <p:cNvSpPr/>
            <p:nvPr/>
          </p:nvSpPr>
          <p:spPr>
            <a:xfrm>
              <a:off x="4123850" y="3079875"/>
              <a:ext cx="4388725" cy="25"/>
            </a:xfrm>
            <a:custGeom>
              <a:rect b="b" l="l" r="r" t="t"/>
              <a:pathLst>
                <a:path extrusionOk="0" fill="none" h="1" w="175549">
                  <a:moveTo>
                    <a:pt x="1" y="1"/>
                  </a:moveTo>
                  <a:lnTo>
                    <a:pt x="175549"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6"/>
            <p:cNvSpPr/>
            <p:nvPr/>
          </p:nvSpPr>
          <p:spPr>
            <a:xfrm>
              <a:off x="4123850" y="2976475"/>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6"/>
            <p:cNvSpPr/>
            <p:nvPr/>
          </p:nvSpPr>
          <p:spPr>
            <a:xfrm>
              <a:off x="4123850" y="2880100"/>
              <a:ext cx="4388725" cy="25"/>
            </a:xfrm>
            <a:custGeom>
              <a:rect b="b" l="l" r="r" t="t"/>
              <a:pathLst>
                <a:path extrusionOk="0" fill="none" h="1" w="175549">
                  <a:moveTo>
                    <a:pt x="1" y="0"/>
                  </a:moveTo>
                  <a:lnTo>
                    <a:pt x="175549"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6"/>
            <p:cNvSpPr/>
            <p:nvPr/>
          </p:nvSpPr>
          <p:spPr>
            <a:xfrm>
              <a:off x="4123850" y="2769975"/>
              <a:ext cx="2194400" cy="979100"/>
            </a:xfrm>
            <a:custGeom>
              <a:rect b="b" l="l" r="r" t="t"/>
              <a:pathLst>
                <a:path extrusionOk="0" fill="none" h="39164" w="87776">
                  <a:moveTo>
                    <a:pt x="87776" y="1"/>
                  </a:moveTo>
                  <a:lnTo>
                    <a:pt x="1" y="3916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6"/>
            <p:cNvSpPr/>
            <p:nvPr/>
          </p:nvSpPr>
          <p:spPr>
            <a:xfrm>
              <a:off x="4123850" y="2769975"/>
              <a:ext cx="2194400" cy="662050"/>
            </a:xfrm>
            <a:custGeom>
              <a:rect b="b" l="l" r="r" t="t"/>
              <a:pathLst>
                <a:path extrusionOk="0" fill="none" h="26482" w="87776">
                  <a:moveTo>
                    <a:pt x="87776" y="1"/>
                  </a:moveTo>
                  <a:lnTo>
                    <a:pt x="1" y="2648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6"/>
            <p:cNvSpPr/>
            <p:nvPr/>
          </p:nvSpPr>
          <p:spPr>
            <a:xfrm>
              <a:off x="4123850" y="2769975"/>
              <a:ext cx="2194400" cy="407100"/>
            </a:xfrm>
            <a:custGeom>
              <a:rect b="b" l="l" r="r" t="t"/>
              <a:pathLst>
                <a:path extrusionOk="0" fill="none" h="16284" w="87776">
                  <a:moveTo>
                    <a:pt x="87776" y="1"/>
                  </a:moveTo>
                  <a:lnTo>
                    <a:pt x="1" y="1628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6"/>
            <p:cNvSpPr/>
            <p:nvPr/>
          </p:nvSpPr>
          <p:spPr>
            <a:xfrm>
              <a:off x="4123850" y="2769975"/>
              <a:ext cx="2194400" cy="206525"/>
            </a:xfrm>
            <a:custGeom>
              <a:rect b="b" l="l" r="r" t="t"/>
              <a:pathLst>
                <a:path extrusionOk="0" fill="none" h="8261" w="87776">
                  <a:moveTo>
                    <a:pt x="87776" y="1"/>
                  </a:moveTo>
                  <a:lnTo>
                    <a:pt x="1" y="826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6"/>
            <p:cNvSpPr/>
            <p:nvPr/>
          </p:nvSpPr>
          <p:spPr>
            <a:xfrm>
              <a:off x="4123850" y="2769975"/>
              <a:ext cx="2194400" cy="25"/>
            </a:xfrm>
            <a:custGeom>
              <a:rect b="b" l="l" r="r" t="t"/>
              <a:pathLst>
                <a:path extrusionOk="0" fill="none" h="1" w="87776">
                  <a:moveTo>
                    <a:pt x="87776" y="1"/>
                  </a:moveTo>
                  <a:lnTo>
                    <a:pt x="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6"/>
            <p:cNvSpPr/>
            <p:nvPr/>
          </p:nvSpPr>
          <p:spPr>
            <a:xfrm>
              <a:off x="6318700" y="2769975"/>
              <a:ext cx="2194450" cy="979100"/>
            </a:xfrm>
            <a:custGeom>
              <a:rect b="b" l="l" r="r" t="t"/>
              <a:pathLst>
                <a:path extrusionOk="0" fill="none" h="39164" w="87778">
                  <a:moveTo>
                    <a:pt x="1" y="1"/>
                  </a:moveTo>
                  <a:lnTo>
                    <a:pt x="87777" y="3916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6"/>
            <p:cNvSpPr/>
            <p:nvPr/>
          </p:nvSpPr>
          <p:spPr>
            <a:xfrm>
              <a:off x="6318700" y="2769975"/>
              <a:ext cx="2194450" cy="662050"/>
            </a:xfrm>
            <a:custGeom>
              <a:rect b="b" l="l" r="r" t="t"/>
              <a:pathLst>
                <a:path extrusionOk="0" fill="none" h="26482" w="87778">
                  <a:moveTo>
                    <a:pt x="1" y="1"/>
                  </a:moveTo>
                  <a:lnTo>
                    <a:pt x="87777" y="2648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6"/>
            <p:cNvSpPr/>
            <p:nvPr/>
          </p:nvSpPr>
          <p:spPr>
            <a:xfrm>
              <a:off x="6318700" y="2769975"/>
              <a:ext cx="2194450" cy="407100"/>
            </a:xfrm>
            <a:custGeom>
              <a:rect b="b" l="l" r="r" t="t"/>
              <a:pathLst>
                <a:path extrusionOk="0" fill="none" h="16284" w="87778">
                  <a:moveTo>
                    <a:pt x="1" y="1"/>
                  </a:moveTo>
                  <a:lnTo>
                    <a:pt x="87777" y="1628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6"/>
            <p:cNvSpPr/>
            <p:nvPr/>
          </p:nvSpPr>
          <p:spPr>
            <a:xfrm>
              <a:off x="6318700" y="2769975"/>
              <a:ext cx="2194450" cy="206525"/>
            </a:xfrm>
            <a:custGeom>
              <a:rect b="b" l="l" r="r" t="t"/>
              <a:pathLst>
                <a:path extrusionOk="0" fill="none" h="8261" w="87778">
                  <a:moveTo>
                    <a:pt x="1" y="1"/>
                  </a:moveTo>
                  <a:lnTo>
                    <a:pt x="87777" y="826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6"/>
            <p:cNvSpPr/>
            <p:nvPr/>
          </p:nvSpPr>
          <p:spPr>
            <a:xfrm>
              <a:off x="6318700" y="2769975"/>
              <a:ext cx="2194450" cy="25"/>
            </a:xfrm>
            <a:custGeom>
              <a:rect b="b" l="l" r="r" t="t"/>
              <a:pathLst>
                <a:path extrusionOk="0" fill="none" h="1" w="87778">
                  <a:moveTo>
                    <a:pt x="1" y="1"/>
                  </a:moveTo>
                  <a:lnTo>
                    <a:pt x="87777"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3" name="Google Shape;1153;p26"/>
          <p:cNvGrpSpPr/>
          <p:nvPr/>
        </p:nvGrpSpPr>
        <p:grpSpPr>
          <a:xfrm flipH="1" rot="10800000">
            <a:off x="371330" y="540079"/>
            <a:ext cx="8400431" cy="1003659"/>
            <a:chOff x="4122825" y="2769975"/>
            <a:chExt cx="4390775" cy="1934950"/>
          </a:xfrm>
        </p:grpSpPr>
        <p:sp>
          <p:nvSpPr>
            <p:cNvPr id="1154" name="Google Shape;1154;p26"/>
            <p:cNvSpPr/>
            <p:nvPr/>
          </p:nvSpPr>
          <p:spPr>
            <a:xfrm>
              <a:off x="4122825" y="2769975"/>
              <a:ext cx="4390775" cy="1399600"/>
            </a:xfrm>
            <a:custGeom>
              <a:rect b="b" l="l" r="r" t="t"/>
              <a:pathLst>
                <a:path extrusionOk="0" fill="none" h="55984" w="175631">
                  <a:moveTo>
                    <a:pt x="175486" y="55983"/>
                  </a:moveTo>
                  <a:cubicBezTo>
                    <a:pt x="175594" y="55983"/>
                    <a:pt x="175630" y="55808"/>
                    <a:pt x="175534" y="55748"/>
                  </a:cubicBezTo>
                  <a:lnTo>
                    <a:pt x="87817" y="1"/>
                  </a:lnTo>
                  <a:lnTo>
                    <a:pt x="97" y="55748"/>
                  </a:lnTo>
                  <a:cubicBezTo>
                    <a:pt x="1" y="55810"/>
                    <a:pt x="37" y="55983"/>
                    <a:pt x="146" y="55983"/>
                  </a:cubicBez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6"/>
            <p:cNvSpPr/>
            <p:nvPr/>
          </p:nvSpPr>
          <p:spPr>
            <a:xfrm>
              <a:off x="5419875" y="2769975"/>
              <a:ext cx="898375" cy="1934950"/>
            </a:xfrm>
            <a:custGeom>
              <a:rect b="b" l="l" r="r" t="t"/>
              <a:pathLst>
                <a:path extrusionOk="0" fill="none" h="77398" w="35935">
                  <a:moveTo>
                    <a:pt x="35935" y="1"/>
                  </a:moveTo>
                  <a:lnTo>
                    <a:pt x="0" y="77398"/>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6"/>
            <p:cNvSpPr/>
            <p:nvPr/>
          </p:nvSpPr>
          <p:spPr>
            <a:xfrm>
              <a:off x="4355900" y="2769975"/>
              <a:ext cx="1962350" cy="1934950"/>
            </a:xfrm>
            <a:custGeom>
              <a:rect b="b" l="l" r="r" t="t"/>
              <a:pathLst>
                <a:path extrusionOk="0" fill="none" h="77398" w="78494">
                  <a:moveTo>
                    <a:pt x="0" y="77398"/>
                  </a:moveTo>
                  <a:lnTo>
                    <a:pt x="78494"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6"/>
            <p:cNvSpPr/>
            <p:nvPr/>
          </p:nvSpPr>
          <p:spPr>
            <a:xfrm>
              <a:off x="6318225" y="2769975"/>
              <a:ext cx="898350" cy="1934950"/>
            </a:xfrm>
            <a:custGeom>
              <a:rect b="b" l="l" r="r" t="t"/>
              <a:pathLst>
                <a:path extrusionOk="0" fill="none" h="77398" w="35934">
                  <a:moveTo>
                    <a:pt x="1" y="1"/>
                  </a:moveTo>
                  <a:lnTo>
                    <a:pt x="35934" y="77398"/>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6"/>
            <p:cNvSpPr/>
            <p:nvPr/>
          </p:nvSpPr>
          <p:spPr>
            <a:xfrm>
              <a:off x="6318225" y="2769975"/>
              <a:ext cx="1962350" cy="1934950"/>
            </a:xfrm>
            <a:custGeom>
              <a:rect b="b" l="l" r="r" t="t"/>
              <a:pathLst>
                <a:path extrusionOk="0" fill="none" h="77398" w="78494">
                  <a:moveTo>
                    <a:pt x="78493" y="77398"/>
                  </a:moveTo>
                  <a:lnTo>
                    <a:pt x="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6"/>
            <p:cNvSpPr/>
            <p:nvPr/>
          </p:nvSpPr>
          <p:spPr>
            <a:xfrm>
              <a:off x="4123850" y="3851100"/>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6"/>
            <p:cNvSpPr/>
            <p:nvPr/>
          </p:nvSpPr>
          <p:spPr>
            <a:xfrm>
              <a:off x="4123850" y="4346500"/>
              <a:ext cx="4389300" cy="25"/>
            </a:xfrm>
            <a:custGeom>
              <a:rect b="b" l="l" r="r" t="t"/>
              <a:pathLst>
                <a:path extrusionOk="0" fill="none" h="1" w="175572">
                  <a:moveTo>
                    <a:pt x="1" y="1"/>
                  </a:moveTo>
                  <a:lnTo>
                    <a:pt x="17557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6"/>
            <p:cNvSpPr/>
            <p:nvPr/>
          </p:nvSpPr>
          <p:spPr>
            <a:xfrm>
              <a:off x="4123850" y="3557300"/>
              <a:ext cx="4388725" cy="25"/>
            </a:xfrm>
            <a:custGeom>
              <a:rect b="b" l="l" r="r" t="t"/>
              <a:pathLst>
                <a:path extrusionOk="0" fill="none" h="1" w="175549">
                  <a:moveTo>
                    <a:pt x="1" y="0"/>
                  </a:moveTo>
                  <a:lnTo>
                    <a:pt x="175549"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6"/>
            <p:cNvSpPr/>
            <p:nvPr/>
          </p:nvSpPr>
          <p:spPr>
            <a:xfrm>
              <a:off x="4123850" y="3353425"/>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6"/>
            <p:cNvSpPr/>
            <p:nvPr/>
          </p:nvSpPr>
          <p:spPr>
            <a:xfrm>
              <a:off x="4123850" y="3194925"/>
              <a:ext cx="4389300" cy="25"/>
            </a:xfrm>
            <a:custGeom>
              <a:rect b="b" l="l" r="r" t="t"/>
              <a:pathLst>
                <a:path extrusionOk="0" fill="none" h="1" w="175572">
                  <a:moveTo>
                    <a:pt x="1" y="1"/>
                  </a:moveTo>
                  <a:lnTo>
                    <a:pt x="17557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6"/>
            <p:cNvSpPr/>
            <p:nvPr/>
          </p:nvSpPr>
          <p:spPr>
            <a:xfrm>
              <a:off x="4123850" y="3079875"/>
              <a:ext cx="4388725" cy="25"/>
            </a:xfrm>
            <a:custGeom>
              <a:rect b="b" l="l" r="r" t="t"/>
              <a:pathLst>
                <a:path extrusionOk="0" fill="none" h="1" w="175549">
                  <a:moveTo>
                    <a:pt x="1" y="1"/>
                  </a:moveTo>
                  <a:lnTo>
                    <a:pt x="175549"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6"/>
            <p:cNvSpPr/>
            <p:nvPr/>
          </p:nvSpPr>
          <p:spPr>
            <a:xfrm>
              <a:off x="4123850" y="2976475"/>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6"/>
            <p:cNvSpPr/>
            <p:nvPr/>
          </p:nvSpPr>
          <p:spPr>
            <a:xfrm>
              <a:off x="4123850" y="2880100"/>
              <a:ext cx="4388725" cy="25"/>
            </a:xfrm>
            <a:custGeom>
              <a:rect b="b" l="l" r="r" t="t"/>
              <a:pathLst>
                <a:path extrusionOk="0" fill="none" h="1" w="175549">
                  <a:moveTo>
                    <a:pt x="1" y="0"/>
                  </a:moveTo>
                  <a:lnTo>
                    <a:pt x="175549"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6"/>
            <p:cNvSpPr/>
            <p:nvPr/>
          </p:nvSpPr>
          <p:spPr>
            <a:xfrm>
              <a:off x="4123850" y="2769975"/>
              <a:ext cx="2194400" cy="979100"/>
            </a:xfrm>
            <a:custGeom>
              <a:rect b="b" l="l" r="r" t="t"/>
              <a:pathLst>
                <a:path extrusionOk="0" fill="none" h="39164" w="87776">
                  <a:moveTo>
                    <a:pt x="87776" y="1"/>
                  </a:moveTo>
                  <a:lnTo>
                    <a:pt x="1" y="3916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6"/>
            <p:cNvSpPr/>
            <p:nvPr/>
          </p:nvSpPr>
          <p:spPr>
            <a:xfrm>
              <a:off x="4123850" y="2769975"/>
              <a:ext cx="2194400" cy="662050"/>
            </a:xfrm>
            <a:custGeom>
              <a:rect b="b" l="l" r="r" t="t"/>
              <a:pathLst>
                <a:path extrusionOk="0" fill="none" h="26482" w="87776">
                  <a:moveTo>
                    <a:pt x="87776" y="1"/>
                  </a:moveTo>
                  <a:lnTo>
                    <a:pt x="1" y="2648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6"/>
            <p:cNvSpPr/>
            <p:nvPr/>
          </p:nvSpPr>
          <p:spPr>
            <a:xfrm>
              <a:off x="4123850" y="2769975"/>
              <a:ext cx="2194400" cy="407100"/>
            </a:xfrm>
            <a:custGeom>
              <a:rect b="b" l="l" r="r" t="t"/>
              <a:pathLst>
                <a:path extrusionOk="0" fill="none" h="16284" w="87776">
                  <a:moveTo>
                    <a:pt x="87776" y="1"/>
                  </a:moveTo>
                  <a:lnTo>
                    <a:pt x="1" y="1628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6"/>
            <p:cNvSpPr/>
            <p:nvPr/>
          </p:nvSpPr>
          <p:spPr>
            <a:xfrm>
              <a:off x="4123850" y="2769975"/>
              <a:ext cx="2194400" cy="206525"/>
            </a:xfrm>
            <a:custGeom>
              <a:rect b="b" l="l" r="r" t="t"/>
              <a:pathLst>
                <a:path extrusionOk="0" fill="none" h="8261" w="87776">
                  <a:moveTo>
                    <a:pt x="87776" y="1"/>
                  </a:moveTo>
                  <a:lnTo>
                    <a:pt x="1" y="826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6"/>
            <p:cNvSpPr/>
            <p:nvPr/>
          </p:nvSpPr>
          <p:spPr>
            <a:xfrm>
              <a:off x="4123850" y="2769975"/>
              <a:ext cx="2194400" cy="25"/>
            </a:xfrm>
            <a:custGeom>
              <a:rect b="b" l="l" r="r" t="t"/>
              <a:pathLst>
                <a:path extrusionOk="0" fill="none" h="1" w="87776">
                  <a:moveTo>
                    <a:pt x="87776" y="1"/>
                  </a:moveTo>
                  <a:lnTo>
                    <a:pt x="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6"/>
            <p:cNvSpPr/>
            <p:nvPr/>
          </p:nvSpPr>
          <p:spPr>
            <a:xfrm>
              <a:off x="6318700" y="2769975"/>
              <a:ext cx="2194450" cy="979100"/>
            </a:xfrm>
            <a:custGeom>
              <a:rect b="b" l="l" r="r" t="t"/>
              <a:pathLst>
                <a:path extrusionOk="0" fill="none" h="39164" w="87778">
                  <a:moveTo>
                    <a:pt x="1" y="1"/>
                  </a:moveTo>
                  <a:lnTo>
                    <a:pt x="87777" y="3916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6"/>
            <p:cNvSpPr/>
            <p:nvPr/>
          </p:nvSpPr>
          <p:spPr>
            <a:xfrm>
              <a:off x="6318700" y="2769975"/>
              <a:ext cx="2194450" cy="662050"/>
            </a:xfrm>
            <a:custGeom>
              <a:rect b="b" l="l" r="r" t="t"/>
              <a:pathLst>
                <a:path extrusionOk="0" fill="none" h="26482" w="87778">
                  <a:moveTo>
                    <a:pt x="1" y="1"/>
                  </a:moveTo>
                  <a:lnTo>
                    <a:pt x="87777" y="2648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6"/>
            <p:cNvSpPr/>
            <p:nvPr/>
          </p:nvSpPr>
          <p:spPr>
            <a:xfrm>
              <a:off x="6318700" y="2769975"/>
              <a:ext cx="2194450" cy="407100"/>
            </a:xfrm>
            <a:custGeom>
              <a:rect b="b" l="l" r="r" t="t"/>
              <a:pathLst>
                <a:path extrusionOk="0" fill="none" h="16284" w="87778">
                  <a:moveTo>
                    <a:pt x="1" y="1"/>
                  </a:moveTo>
                  <a:lnTo>
                    <a:pt x="87777" y="1628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6"/>
            <p:cNvSpPr/>
            <p:nvPr/>
          </p:nvSpPr>
          <p:spPr>
            <a:xfrm>
              <a:off x="6318700" y="2769975"/>
              <a:ext cx="2194450" cy="206525"/>
            </a:xfrm>
            <a:custGeom>
              <a:rect b="b" l="l" r="r" t="t"/>
              <a:pathLst>
                <a:path extrusionOk="0" fill="none" h="8261" w="87778">
                  <a:moveTo>
                    <a:pt x="1" y="1"/>
                  </a:moveTo>
                  <a:lnTo>
                    <a:pt x="87777" y="826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6"/>
            <p:cNvSpPr/>
            <p:nvPr/>
          </p:nvSpPr>
          <p:spPr>
            <a:xfrm>
              <a:off x="6318700" y="2769975"/>
              <a:ext cx="2194450" cy="25"/>
            </a:xfrm>
            <a:custGeom>
              <a:rect b="b" l="l" r="r" t="t"/>
              <a:pathLst>
                <a:path extrusionOk="0" fill="none" h="1" w="87778">
                  <a:moveTo>
                    <a:pt x="1" y="1"/>
                  </a:moveTo>
                  <a:lnTo>
                    <a:pt x="87777"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TITLE_ONLY_1">
    <p:spTree>
      <p:nvGrpSpPr>
        <p:cNvPr id="1177" name="Shape 1177"/>
        <p:cNvGrpSpPr/>
        <p:nvPr/>
      </p:nvGrpSpPr>
      <p:grpSpPr>
        <a:xfrm>
          <a:off x="0" y="0"/>
          <a:ext cx="0" cy="0"/>
          <a:chOff x="0" y="0"/>
          <a:chExt cx="0" cy="0"/>
        </a:xfrm>
      </p:grpSpPr>
      <p:pic>
        <p:nvPicPr>
          <p:cNvPr id="1178" name="Google Shape;1178;p27"/>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179" name="Google Shape;1179;p27"/>
          <p:cNvGrpSpPr/>
          <p:nvPr/>
        </p:nvGrpSpPr>
        <p:grpSpPr>
          <a:xfrm>
            <a:off x="372025" y="321975"/>
            <a:ext cx="8400000" cy="4503300"/>
            <a:chOff x="372025" y="321975"/>
            <a:chExt cx="8400000" cy="4503300"/>
          </a:xfrm>
        </p:grpSpPr>
        <p:grpSp>
          <p:nvGrpSpPr>
            <p:cNvPr id="1180" name="Google Shape;1180;p27"/>
            <p:cNvGrpSpPr/>
            <p:nvPr/>
          </p:nvGrpSpPr>
          <p:grpSpPr>
            <a:xfrm>
              <a:off x="372025" y="321975"/>
              <a:ext cx="8400000" cy="4503300"/>
              <a:chOff x="372025" y="321975"/>
              <a:chExt cx="8400000" cy="4503300"/>
            </a:xfrm>
          </p:grpSpPr>
          <p:sp>
            <p:nvSpPr>
              <p:cNvPr id="1181" name="Google Shape;1181;p27"/>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2" name="Google Shape;1182;p27"/>
              <p:cNvGrpSpPr/>
              <p:nvPr/>
            </p:nvGrpSpPr>
            <p:grpSpPr>
              <a:xfrm>
                <a:off x="372025" y="321975"/>
                <a:ext cx="8400000" cy="4499700"/>
                <a:chOff x="372025" y="321975"/>
                <a:chExt cx="8400000" cy="4499700"/>
              </a:xfrm>
            </p:grpSpPr>
            <p:sp>
              <p:nvSpPr>
                <p:cNvPr id="1183" name="Google Shape;1183;p27"/>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7"/>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7"/>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7"/>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7"/>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7"/>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89" name="Google Shape;1189;p27"/>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cxnSp>
          <p:nvCxnSpPr>
            <p:cNvPr id="1190" name="Google Shape;1190;p27"/>
            <p:cNvCxnSpPr/>
            <p:nvPr/>
          </p:nvCxnSpPr>
          <p:spPr>
            <a:xfrm>
              <a:off x="372025" y="1104300"/>
              <a:ext cx="8400000" cy="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MAIN_POINT_1">
    <p:bg>
      <p:bgPr>
        <a:solidFill>
          <a:schemeClr val="accent2"/>
        </a:solidFill>
      </p:bgPr>
    </p:bg>
    <p:spTree>
      <p:nvGrpSpPr>
        <p:cNvPr id="1191" name="Shape 1191"/>
        <p:cNvGrpSpPr/>
        <p:nvPr/>
      </p:nvGrpSpPr>
      <p:grpSpPr>
        <a:xfrm>
          <a:off x="0" y="0"/>
          <a:ext cx="0" cy="0"/>
          <a:chOff x="0" y="0"/>
          <a:chExt cx="0" cy="0"/>
        </a:xfrm>
      </p:grpSpPr>
      <p:grpSp>
        <p:nvGrpSpPr>
          <p:cNvPr id="1192" name="Google Shape;1192;p28"/>
          <p:cNvGrpSpPr/>
          <p:nvPr/>
        </p:nvGrpSpPr>
        <p:grpSpPr>
          <a:xfrm rot="816243">
            <a:off x="7885012" y="585070"/>
            <a:ext cx="624221" cy="2019733"/>
            <a:chOff x="6505688" y="3123675"/>
            <a:chExt cx="624250" cy="2019825"/>
          </a:xfrm>
        </p:grpSpPr>
        <p:sp>
          <p:nvSpPr>
            <p:cNvPr id="1193" name="Google Shape;1193;p28"/>
            <p:cNvSpPr/>
            <p:nvPr/>
          </p:nvSpPr>
          <p:spPr>
            <a:xfrm>
              <a:off x="6666113" y="3575400"/>
              <a:ext cx="322850" cy="555300"/>
            </a:xfrm>
            <a:custGeom>
              <a:rect b="b" l="l" r="r" t="t"/>
              <a:pathLst>
                <a:path extrusionOk="0" h="22212" w="12914">
                  <a:moveTo>
                    <a:pt x="6599" y="1"/>
                  </a:moveTo>
                  <a:cubicBezTo>
                    <a:pt x="6584" y="1"/>
                    <a:pt x="6568" y="1"/>
                    <a:pt x="6552" y="1"/>
                  </a:cubicBezTo>
                  <a:lnTo>
                    <a:pt x="6198" y="4"/>
                  </a:lnTo>
                  <a:cubicBezTo>
                    <a:pt x="2777" y="30"/>
                    <a:pt x="1" y="2848"/>
                    <a:pt x="25" y="6268"/>
                  </a:cubicBezTo>
                  <a:lnTo>
                    <a:pt x="99" y="16039"/>
                  </a:lnTo>
                  <a:cubicBezTo>
                    <a:pt x="123" y="19443"/>
                    <a:pt x="2916" y="22211"/>
                    <a:pt x="6315" y="22211"/>
                  </a:cubicBezTo>
                  <a:cubicBezTo>
                    <a:pt x="6331" y="22211"/>
                    <a:pt x="6346" y="22211"/>
                    <a:pt x="6362" y="22211"/>
                  </a:cubicBezTo>
                  <a:lnTo>
                    <a:pt x="6717" y="22210"/>
                  </a:lnTo>
                  <a:cubicBezTo>
                    <a:pt x="10137" y="22183"/>
                    <a:pt x="12914" y="19364"/>
                    <a:pt x="12891" y="15944"/>
                  </a:cubicBezTo>
                  <a:lnTo>
                    <a:pt x="12818" y="6174"/>
                  </a:lnTo>
                  <a:cubicBezTo>
                    <a:pt x="12791" y="2769"/>
                    <a:pt x="9999" y="1"/>
                    <a:pt x="659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8"/>
            <p:cNvSpPr/>
            <p:nvPr/>
          </p:nvSpPr>
          <p:spPr>
            <a:xfrm>
              <a:off x="6668613" y="3230325"/>
              <a:ext cx="58900" cy="480150"/>
            </a:xfrm>
            <a:custGeom>
              <a:rect b="b" l="l" r="r" t="t"/>
              <a:pathLst>
                <a:path extrusionOk="0" h="19206" w="2356">
                  <a:moveTo>
                    <a:pt x="1118" y="1"/>
                  </a:moveTo>
                  <a:cubicBezTo>
                    <a:pt x="1115" y="1"/>
                    <a:pt x="1111" y="1"/>
                    <a:pt x="1108" y="1"/>
                  </a:cubicBezTo>
                  <a:cubicBezTo>
                    <a:pt x="497" y="7"/>
                    <a:pt x="1" y="509"/>
                    <a:pt x="6" y="1118"/>
                  </a:cubicBezTo>
                  <a:lnTo>
                    <a:pt x="132" y="18104"/>
                  </a:lnTo>
                  <a:cubicBezTo>
                    <a:pt x="138" y="18710"/>
                    <a:pt x="634" y="19206"/>
                    <a:pt x="1241" y="19206"/>
                  </a:cubicBezTo>
                  <a:cubicBezTo>
                    <a:pt x="1244" y="19206"/>
                    <a:pt x="1247" y="19206"/>
                    <a:pt x="1251" y="19206"/>
                  </a:cubicBezTo>
                  <a:cubicBezTo>
                    <a:pt x="1860" y="19200"/>
                    <a:pt x="2355" y="18698"/>
                    <a:pt x="2352" y="18088"/>
                  </a:cubicBezTo>
                  <a:lnTo>
                    <a:pt x="2225" y="1102"/>
                  </a:lnTo>
                  <a:cubicBezTo>
                    <a:pt x="2219" y="496"/>
                    <a:pt x="1723" y="1"/>
                    <a:pt x="11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8"/>
            <p:cNvSpPr/>
            <p:nvPr/>
          </p:nvSpPr>
          <p:spPr>
            <a:xfrm>
              <a:off x="6845513" y="3147925"/>
              <a:ext cx="58875" cy="480150"/>
            </a:xfrm>
            <a:custGeom>
              <a:rect b="b" l="l" r="r" t="t"/>
              <a:pathLst>
                <a:path extrusionOk="0" h="19206" w="2355">
                  <a:moveTo>
                    <a:pt x="1115" y="1"/>
                  </a:moveTo>
                  <a:cubicBezTo>
                    <a:pt x="1112" y="1"/>
                    <a:pt x="1110" y="1"/>
                    <a:pt x="1107" y="1"/>
                  </a:cubicBezTo>
                  <a:cubicBezTo>
                    <a:pt x="498" y="7"/>
                    <a:pt x="0" y="509"/>
                    <a:pt x="6" y="1120"/>
                  </a:cubicBezTo>
                  <a:lnTo>
                    <a:pt x="133" y="18104"/>
                  </a:lnTo>
                  <a:cubicBezTo>
                    <a:pt x="137" y="18712"/>
                    <a:pt x="635" y="19206"/>
                    <a:pt x="1240" y="19206"/>
                  </a:cubicBezTo>
                  <a:cubicBezTo>
                    <a:pt x="1243" y="19206"/>
                    <a:pt x="1247" y="19206"/>
                    <a:pt x="1250" y="19206"/>
                  </a:cubicBezTo>
                  <a:cubicBezTo>
                    <a:pt x="1860" y="19201"/>
                    <a:pt x="2355" y="18698"/>
                    <a:pt x="2352" y="18088"/>
                  </a:cubicBezTo>
                  <a:lnTo>
                    <a:pt x="2224" y="1102"/>
                  </a:lnTo>
                  <a:cubicBezTo>
                    <a:pt x="2219" y="496"/>
                    <a:pt x="1721" y="1"/>
                    <a:pt x="11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8"/>
            <p:cNvSpPr/>
            <p:nvPr/>
          </p:nvSpPr>
          <p:spPr>
            <a:xfrm>
              <a:off x="6929863" y="3303225"/>
              <a:ext cx="58925" cy="480125"/>
            </a:xfrm>
            <a:custGeom>
              <a:rect b="b" l="l" r="r" t="t"/>
              <a:pathLst>
                <a:path extrusionOk="0" h="19205" w="2357">
                  <a:moveTo>
                    <a:pt x="1116" y="0"/>
                  </a:moveTo>
                  <a:cubicBezTo>
                    <a:pt x="1113" y="0"/>
                    <a:pt x="1110" y="0"/>
                    <a:pt x="1108" y="0"/>
                  </a:cubicBezTo>
                  <a:cubicBezTo>
                    <a:pt x="497" y="5"/>
                    <a:pt x="1" y="508"/>
                    <a:pt x="6" y="1117"/>
                  </a:cubicBezTo>
                  <a:lnTo>
                    <a:pt x="132" y="18103"/>
                  </a:lnTo>
                  <a:cubicBezTo>
                    <a:pt x="138" y="18711"/>
                    <a:pt x="637" y="19205"/>
                    <a:pt x="1246" y="19205"/>
                  </a:cubicBezTo>
                  <a:cubicBezTo>
                    <a:pt x="1247" y="19205"/>
                    <a:pt x="1249" y="19205"/>
                    <a:pt x="1251" y="19205"/>
                  </a:cubicBezTo>
                  <a:cubicBezTo>
                    <a:pt x="1860" y="19199"/>
                    <a:pt x="2357" y="18697"/>
                    <a:pt x="2352" y="18086"/>
                  </a:cubicBezTo>
                  <a:lnTo>
                    <a:pt x="2225" y="1102"/>
                  </a:lnTo>
                  <a:cubicBezTo>
                    <a:pt x="2219" y="494"/>
                    <a:pt x="1722" y="0"/>
                    <a:pt x="11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8"/>
            <p:cNvSpPr/>
            <p:nvPr/>
          </p:nvSpPr>
          <p:spPr>
            <a:xfrm>
              <a:off x="6756588" y="3123675"/>
              <a:ext cx="58900" cy="480150"/>
            </a:xfrm>
            <a:custGeom>
              <a:rect b="b" l="l" r="r" t="t"/>
              <a:pathLst>
                <a:path extrusionOk="0" h="19206" w="2356">
                  <a:moveTo>
                    <a:pt x="1118" y="1"/>
                  </a:moveTo>
                  <a:cubicBezTo>
                    <a:pt x="1115" y="1"/>
                    <a:pt x="1111" y="1"/>
                    <a:pt x="1108" y="1"/>
                  </a:cubicBezTo>
                  <a:cubicBezTo>
                    <a:pt x="497" y="5"/>
                    <a:pt x="1" y="509"/>
                    <a:pt x="6" y="1118"/>
                  </a:cubicBezTo>
                  <a:lnTo>
                    <a:pt x="132" y="18104"/>
                  </a:lnTo>
                  <a:cubicBezTo>
                    <a:pt x="138" y="18711"/>
                    <a:pt x="636" y="19206"/>
                    <a:pt x="1243" y="19206"/>
                  </a:cubicBezTo>
                  <a:cubicBezTo>
                    <a:pt x="1246" y="19206"/>
                    <a:pt x="1248" y="19206"/>
                    <a:pt x="1251" y="19206"/>
                  </a:cubicBezTo>
                  <a:cubicBezTo>
                    <a:pt x="1860" y="19200"/>
                    <a:pt x="2355" y="18698"/>
                    <a:pt x="2353" y="18087"/>
                  </a:cubicBezTo>
                  <a:lnTo>
                    <a:pt x="2225" y="1103"/>
                  </a:lnTo>
                  <a:cubicBezTo>
                    <a:pt x="2220" y="495"/>
                    <a:pt x="1723" y="1"/>
                    <a:pt x="11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8"/>
            <p:cNvSpPr/>
            <p:nvPr/>
          </p:nvSpPr>
          <p:spPr>
            <a:xfrm>
              <a:off x="6906838" y="3509750"/>
              <a:ext cx="223100" cy="595575"/>
            </a:xfrm>
            <a:custGeom>
              <a:rect b="b" l="l" r="r" t="t"/>
              <a:pathLst>
                <a:path extrusionOk="0" h="23823" w="8924">
                  <a:moveTo>
                    <a:pt x="8924" y="1"/>
                  </a:moveTo>
                  <a:lnTo>
                    <a:pt x="8924" y="1"/>
                  </a:lnTo>
                  <a:cubicBezTo>
                    <a:pt x="5941" y="1061"/>
                    <a:pt x="6087" y="4840"/>
                    <a:pt x="5299" y="7607"/>
                  </a:cubicBezTo>
                  <a:cubicBezTo>
                    <a:pt x="4845" y="9202"/>
                    <a:pt x="3410" y="13717"/>
                    <a:pt x="1715" y="13717"/>
                  </a:cubicBezTo>
                  <a:cubicBezTo>
                    <a:pt x="1221" y="13717"/>
                    <a:pt x="705" y="13334"/>
                    <a:pt x="185" y="12385"/>
                  </a:cubicBezTo>
                  <a:lnTo>
                    <a:pt x="0" y="23823"/>
                  </a:lnTo>
                  <a:cubicBezTo>
                    <a:pt x="3803" y="23505"/>
                    <a:pt x="5195" y="17626"/>
                    <a:pt x="5886" y="14373"/>
                  </a:cubicBezTo>
                  <a:cubicBezTo>
                    <a:pt x="6887" y="9654"/>
                    <a:pt x="8206" y="4819"/>
                    <a:pt x="892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8"/>
            <p:cNvSpPr/>
            <p:nvPr/>
          </p:nvSpPr>
          <p:spPr>
            <a:xfrm>
              <a:off x="6747688" y="3669775"/>
              <a:ext cx="185600" cy="234225"/>
            </a:xfrm>
            <a:custGeom>
              <a:rect b="b" l="l" r="r" t="t"/>
              <a:pathLst>
                <a:path extrusionOk="0" h="9369" w="7424">
                  <a:moveTo>
                    <a:pt x="3954" y="0"/>
                  </a:moveTo>
                  <a:cubicBezTo>
                    <a:pt x="2326" y="0"/>
                    <a:pt x="553" y="680"/>
                    <a:pt x="1" y="1987"/>
                  </a:cubicBezTo>
                  <a:lnTo>
                    <a:pt x="5" y="2486"/>
                  </a:lnTo>
                  <a:cubicBezTo>
                    <a:pt x="2248" y="4264"/>
                    <a:pt x="3089" y="6633"/>
                    <a:pt x="3547" y="9368"/>
                  </a:cubicBezTo>
                  <a:cubicBezTo>
                    <a:pt x="3369" y="6946"/>
                    <a:pt x="4597" y="3596"/>
                    <a:pt x="6951" y="2642"/>
                  </a:cubicBezTo>
                  <a:cubicBezTo>
                    <a:pt x="7423" y="856"/>
                    <a:pt x="5781" y="0"/>
                    <a:pt x="39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8"/>
            <p:cNvSpPr/>
            <p:nvPr/>
          </p:nvSpPr>
          <p:spPr>
            <a:xfrm>
              <a:off x="6505688" y="4325575"/>
              <a:ext cx="268950" cy="748475"/>
            </a:xfrm>
            <a:custGeom>
              <a:rect b="b" l="l" r="r" t="t"/>
              <a:pathLst>
                <a:path extrusionOk="0" h="29939" w="10758">
                  <a:moveTo>
                    <a:pt x="9635" y="1"/>
                  </a:moveTo>
                  <a:cubicBezTo>
                    <a:pt x="8785" y="1045"/>
                    <a:pt x="7633" y="1937"/>
                    <a:pt x="6784" y="2853"/>
                  </a:cubicBezTo>
                  <a:cubicBezTo>
                    <a:pt x="303" y="9833"/>
                    <a:pt x="0" y="19384"/>
                    <a:pt x="1838" y="28238"/>
                  </a:cubicBezTo>
                  <a:cubicBezTo>
                    <a:pt x="2043" y="29228"/>
                    <a:pt x="2918" y="29938"/>
                    <a:pt x="3928" y="29938"/>
                  </a:cubicBezTo>
                  <a:lnTo>
                    <a:pt x="8483" y="29938"/>
                  </a:lnTo>
                  <a:cubicBezTo>
                    <a:pt x="9656" y="29938"/>
                    <a:pt x="10609" y="28991"/>
                    <a:pt x="10615" y="27818"/>
                  </a:cubicBezTo>
                  <a:cubicBezTo>
                    <a:pt x="10643" y="22553"/>
                    <a:pt x="10718" y="8790"/>
                    <a:pt x="10758" y="1597"/>
                  </a:cubicBezTo>
                  <a:cubicBezTo>
                    <a:pt x="10346" y="1096"/>
                    <a:pt x="9971" y="564"/>
                    <a:pt x="96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8"/>
            <p:cNvSpPr/>
            <p:nvPr/>
          </p:nvSpPr>
          <p:spPr>
            <a:xfrm>
              <a:off x="6515438" y="4366125"/>
              <a:ext cx="219375" cy="610225"/>
            </a:xfrm>
            <a:custGeom>
              <a:rect b="b" l="l" r="r" t="t"/>
              <a:pathLst>
                <a:path extrusionOk="0" h="24409" w="8775">
                  <a:moveTo>
                    <a:pt x="7857" y="1"/>
                  </a:moveTo>
                  <a:cubicBezTo>
                    <a:pt x="7163" y="852"/>
                    <a:pt x="6226" y="1579"/>
                    <a:pt x="5533" y="2325"/>
                  </a:cubicBezTo>
                  <a:cubicBezTo>
                    <a:pt x="248" y="8016"/>
                    <a:pt x="1" y="15804"/>
                    <a:pt x="1500" y="23024"/>
                  </a:cubicBezTo>
                  <a:cubicBezTo>
                    <a:pt x="1667" y="23829"/>
                    <a:pt x="2380" y="24408"/>
                    <a:pt x="3204" y="24408"/>
                  </a:cubicBezTo>
                  <a:lnTo>
                    <a:pt x="6917" y="24408"/>
                  </a:lnTo>
                  <a:cubicBezTo>
                    <a:pt x="7874" y="24408"/>
                    <a:pt x="8651" y="23637"/>
                    <a:pt x="8655" y="22682"/>
                  </a:cubicBezTo>
                  <a:cubicBezTo>
                    <a:pt x="8680" y="18387"/>
                    <a:pt x="8741" y="7165"/>
                    <a:pt x="8774" y="1300"/>
                  </a:cubicBezTo>
                  <a:cubicBezTo>
                    <a:pt x="8438" y="892"/>
                    <a:pt x="8130" y="460"/>
                    <a:pt x="78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8"/>
            <p:cNvSpPr/>
            <p:nvPr/>
          </p:nvSpPr>
          <p:spPr>
            <a:xfrm>
              <a:off x="6892288" y="4372700"/>
              <a:ext cx="219950" cy="580550"/>
            </a:xfrm>
            <a:custGeom>
              <a:rect b="b" l="l" r="r" t="t"/>
              <a:pathLst>
                <a:path extrusionOk="0" h="23222" w="8798">
                  <a:moveTo>
                    <a:pt x="1250" y="1"/>
                  </a:moveTo>
                  <a:cubicBezTo>
                    <a:pt x="1222" y="1"/>
                    <a:pt x="1195" y="2"/>
                    <a:pt x="1167" y="4"/>
                  </a:cubicBezTo>
                  <a:cubicBezTo>
                    <a:pt x="431" y="57"/>
                    <a:pt x="336" y="311"/>
                    <a:pt x="183" y="2360"/>
                  </a:cubicBezTo>
                  <a:cubicBezTo>
                    <a:pt x="0" y="4799"/>
                    <a:pt x="137" y="8723"/>
                    <a:pt x="183" y="11156"/>
                  </a:cubicBezTo>
                  <a:cubicBezTo>
                    <a:pt x="255" y="14911"/>
                    <a:pt x="315" y="17737"/>
                    <a:pt x="333" y="21493"/>
                  </a:cubicBezTo>
                  <a:cubicBezTo>
                    <a:pt x="339" y="22450"/>
                    <a:pt x="1116" y="23221"/>
                    <a:pt x="2072" y="23221"/>
                  </a:cubicBezTo>
                  <a:lnTo>
                    <a:pt x="5787" y="23221"/>
                  </a:lnTo>
                  <a:cubicBezTo>
                    <a:pt x="6611" y="23221"/>
                    <a:pt x="7322" y="22643"/>
                    <a:pt x="7490" y="21835"/>
                  </a:cubicBezTo>
                  <a:cubicBezTo>
                    <a:pt x="8558" y="16691"/>
                    <a:pt x="8798" y="11079"/>
                    <a:pt x="6699" y="6151"/>
                  </a:cubicBezTo>
                  <a:cubicBezTo>
                    <a:pt x="5948" y="4385"/>
                    <a:pt x="3078" y="1"/>
                    <a:pt x="12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8"/>
            <p:cNvSpPr/>
            <p:nvPr/>
          </p:nvSpPr>
          <p:spPr>
            <a:xfrm>
              <a:off x="6988163" y="4495250"/>
              <a:ext cx="124200" cy="393575"/>
            </a:xfrm>
            <a:custGeom>
              <a:rect b="b" l="l" r="r" t="t"/>
              <a:pathLst>
                <a:path extrusionOk="0" h="15743" w="4968">
                  <a:moveTo>
                    <a:pt x="707" y="1"/>
                  </a:moveTo>
                  <a:cubicBezTo>
                    <a:pt x="691" y="1"/>
                    <a:pt x="675" y="1"/>
                    <a:pt x="660" y="3"/>
                  </a:cubicBezTo>
                  <a:cubicBezTo>
                    <a:pt x="244" y="41"/>
                    <a:pt x="192" y="213"/>
                    <a:pt x="103" y="1601"/>
                  </a:cubicBezTo>
                  <a:cubicBezTo>
                    <a:pt x="0" y="3254"/>
                    <a:pt x="78" y="5914"/>
                    <a:pt x="103" y="7563"/>
                  </a:cubicBezTo>
                  <a:cubicBezTo>
                    <a:pt x="145" y="10109"/>
                    <a:pt x="179" y="12025"/>
                    <a:pt x="189" y="14571"/>
                  </a:cubicBezTo>
                  <a:cubicBezTo>
                    <a:pt x="194" y="15221"/>
                    <a:pt x="631" y="15743"/>
                    <a:pt x="1172" y="15743"/>
                  </a:cubicBezTo>
                  <a:lnTo>
                    <a:pt x="3268" y="15743"/>
                  </a:lnTo>
                  <a:cubicBezTo>
                    <a:pt x="3733" y="15743"/>
                    <a:pt x="4135" y="15351"/>
                    <a:pt x="4229" y="14804"/>
                  </a:cubicBezTo>
                  <a:cubicBezTo>
                    <a:pt x="4834" y="11315"/>
                    <a:pt x="4967" y="7512"/>
                    <a:pt x="3784" y="4171"/>
                  </a:cubicBezTo>
                  <a:cubicBezTo>
                    <a:pt x="3360" y="2974"/>
                    <a:pt x="1739" y="1"/>
                    <a:pt x="7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8"/>
            <p:cNvSpPr/>
            <p:nvPr/>
          </p:nvSpPr>
          <p:spPr>
            <a:xfrm>
              <a:off x="6814788" y="4120300"/>
              <a:ext cx="20750" cy="883125"/>
            </a:xfrm>
            <a:custGeom>
              <a:rect b="b" l="l" r="r" t="t"/>
              <a:pathLst>
                <a:path extrusionOk="0" h="35325" w="830">
                  <a:moveTo>
                    <a:pt x="415" y="0"/>
                  </a:moveTo>
                  <a:cubicBezTo>
                    <a:pt x="186" y="0"/>
                    <a:pt x="0" y="186"/>
                    <a:pt x="0" y="415"/>
                  </a:cubicBezTo>
                  <a:lnTo>
                    <a:pt x="0" y="34908"/>
                  </a:lnTo>
                  <a:cubicBezTo>
                    <a:pt x="0" y="35138"/>
                    <a:pt x="186" y="35324"/>
                    <a:pt x="415" y="35324"/>
                  </a:cubicBezTo>
                  <a:cubicBezTo>
                    <a:pt x="644" y="35324"/>
                    <a:pt x="830" y="35138"/>
                    <a:pt x="830" y="34908"/>
                  </a:cubicBezTo>
                  <a:lnTo>
                    <a:pt x="830" y="415"/>
                  </a:lnTo>
                  <a:cubicBezTo>
                    <a:pt x="830" y="186"/>
                    <a:pt x="644" y="0"/>
                    <a:pt x="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8"/>
            <p:cNvSpPr/>
            <p:nvPr/>
          </p:nvSpPr>
          <p:spPr>
            <a:xfrm>
              <a:off x="6740563" y="4975650"/>
              <a:ext cx="167875" cy="167850"/>
            </a:xfrm>
            <a:custGeom>
              <a:rect b="b" l="l" r="r" t="t"/>
              <a:pathLst>
                <a:path extrusionOk="0" h="6714" w="6715">
                  <a:moveTo>
                    <a:pt x="3358" y="0"/>
                  </a:moveTo>
                  <a:cubicBezTo>
                    <a:pt x="1513" y="0"/>
                    <a:pt x="1" y="1512"/>
                    <a:pt x="1" y="3358"/>
                  </a:cubicBezTo>
                  <a:cubicBezTo>
                    <a:pt x="1" y="5203"/>
                    <a:pt x="1513" y="6714"/>
                    <a:pt x="3358" y="6714"/>
                  </a:cubicBezTo>
                  <a:cubicBezTo>
                    <a:pt x="5204" y="6714"/>
                    <a:pt x="6714" y="5203"/>
                    <a:pt x="6714" y="3358"/>
                  </a:cubicBezTo>
                  <a:cubicBezTo>
                    <a:pt x="6714" y="1512"/>
                    <a:pt x="5204" y="0"/>
                    <a:pt x="33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8"/>
            <p:cNvSpPr/>
            <p:nvPr/>
          </p:nvSpPr>
          <p:spPr>
            <a:xfrm>
              <a:off x="6520438" y="4328650"/>
              <a:ext cx="231925" cy="450350"/>
            </a:xfrm>
            <a:custGeom>
              <a:rect b="b" l="l" r="r" t="t"/>
              <a:pathLst>
                <a:path extrusionOk="0" h="18014" w="9277">
                  <a:moveTo>
                    <a:pt x="8807" y="1"/>
                  </a:moveTo>
                  <a:cubicBezTo>
                    <a:pt x="8683" y="1"/>
                    <a:pt x="8561" y="57"/>
                    <a:pt x="8480" y="164"/>
                  </a:cubicBezTo>
                  <a:cubicBezTo>
                    <a:pt x="7724" y="1151"/>
                    <a:pt x="7444" y="3660"/>
                    <a:pt x="7118" y="6567"/>
                  </a:cubicBezTo>
                  <a:cubicBezTo>
                    <a:pt x="6649" y="10770"/>
                    <a:pt x="6064" y="15998"/>
                    <a:pt x="3876" y="17009"/>
                  </a:cubicBezTo>
                  <a:cubicBezTo>
                    <a:pt x="3629" y="17124"/>
                    <a:pt x="3358" y="17181"/>
                    <a:pt x="3066" y="17181"/>
                  </a:cubicBezTo>
                  <a:cubicBezTo>
                    <a:pt x="2392" y="17181"/>
                    <a:pt x="1601" y="16878"/>
                    <a:pt x="705" y="16274"/>
                  </a:cubicBezTo>
                  <a:cubicBezTo>
                    <a:pt x="634" y="16226"/>
                    <a:pt x="553" y="16204"/>
                    <a:pt x="474" y="16204"/>
                  </a:cubicBezTo>
                  <a:cubicBezTo>
                    <a:pt x="340" y="16204"/>
                    <a:pt x="208" y="16269"/>
                    <a:pt x="128" y="16387"/>
                  </a:cubicBezTo>
                  <a:cubicBezTo>
                    <a:pt x="1" y="16579"/>
                    <a:pt x="51" y="16836"/>
                    <a:pt x="241" y="16964"/>
                  </a:cubicBezTo>
                  <a:cubicBezTo>
                    <a:pt x="1278" y="17662"/>
                    <a:pt x="2224" y="18014"/>
                    <a:pt x="3067" y="18014"/>
                  </a:cubicBezTo>
                  <a:cubicBezTo>
                    <a:pt x="3477" y="18014"/>
                    <a:pt x="3863" y="17929"/>
                    <a:pt x="4225" y="17762"/>
                  </a:cubicBezTo>
                  <a:cubicBezTo>
                    <a:pt x="6836" y="16553"/>
                    <a:pt x="7424" y="11299"/>
                    <a:pt x="7943" y="6660"/>
                  </a:cubicBezTo>
                  <a:cubicBezTo>
                    <a:pt x="8241" y="3992"/>
                    <a:pt x="8523" y="1473"/>
                    <a:pt x="9138" y="667"/>
                  </a:cubicBezTo>
                  <a:cubicBezTo>
                    <a:pt x="9277" y="486"/>
                    <a:pt x="9242" y="227"/>
                    <a:pt x="9060" y="86"/>
                  </a:cubicBezTo>
                  <a:cubicBezTo>
                    <a:pt x="8985" y="29"/>
                    <a:pt x="8895" y="1"/>
                    <a:pt x="88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8"/>
            <p:cNvSpPr/>
            <p:nvPr/>
          </p:nvSpPr>
          <p:spPr>
            <a:xfrm>
              <a:off x="6601713" y="4721000"/>
              <a:ext cx="57850" cy="57900"/>
            </a:xfrm>
            <a:custGeom>
              <a:rect b="b" l="l" r="r" t="t"/>
              <a:pathLst>
                <a:path extrusionOk="0" h="2316" w="2314">
                  <a:moveTo>
                    <a:pt x="1156" y="1"/>
                  </a:moveTo>
                  <a:cubicBezTo>
                    <a:pt x="519" y="1"/>
                    <a:pt x="0" y="522"/>
                    <a:pt x="0" y="1158"/>
                  </a:cubicBezTo>
                  <a:cubicBezTo>
                    <a:pt x="0" y="1795"/>
                    <a:pt x="519" y="2315"/>
                    <a:pt x="1156" y="2315"/>
                  </a:cubicBezTo>
                  <a:cubicBezTo>
                    <a:pt x="1793" y="2315"/>
                    <a:pt x="2313" y="1793"/>
                    <a:pt x="2313" y="1158"/>
                  </a:cubicBezTo>
                  <a:cubicBezTo>
                    <a:pt x="2313" y="522"/>
                    <a:pt x="1793" y="1"/>
                    <a:pt x="11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8"/>
            <p:cNvSpPr/>
            <p:nvPr/>
          </p:nvSpPr>
          <p:spPr>
            <a:xfrm>
              <a:off x="6676913" y="4483725"/>
              <a:ext cx="57900" cy="57875"/>
            </a:xfrm>
            <a:custGeom>
              <a:rect b="b" l="l" r="r" t="t"/>
              <a:pathLst>
                <a:path extrusionOk="0" h="2315" w="2316">
                  <a:moveTo>
                    <a:pt x="1158" y="0"/>
                  </a:moveTo>
                  <a:cubicBezTo>
                    <a:pt x="521" y="0"/>
                    <a:pt x="1" y="521"/>
                    <a:pt x="1" y="1158"/>
                  </a:cubicBezTo>
                  <a:cubicBezTo>
                    <a:pt x="1" y="1794"/>
                    <a:pt x="521" y="2315"/>
                    <a:pt x="1158" y="2315"/>
                  </a:cubicBezTo>
                  <a:cubicBezTo>
                    <a:pt x="1794" y="2315"/>
                    <a:pt x="2315" y="1794"/>
                    <a:pt x="2315" y="1158"/>
                  </a:cubicBezTo>
                  <a:cubicBezTo>
                    <a:pt x="2315" y="521"/>
                    <a:pt x="1794" y="0"/>
                    <a:pt x="11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8"/>
            <p:cNvSpPr/>
            <p:nvPr/>
          </p:nvSpPr>
          <p:spPr>
            <a:xfrm>
              <a:off x="6695088" y="4091975"/>
              <a:ext cx="316850" cy="737175"/>
            </a:xfrm>
            <a:custGeom>
              <a:rect b="b" l="l" r="r" t="t"/>
              <a:pathLst>
                <a:path extrusionOk="0" h="29487" w="12674">
                  <a:moveTo>
                    <a:pt x="5525" y="1"/>
                  </a:moveTo>
                  <a:cubicBezTo>
                    <a:pt x="5467" y="1"/>
                    <a:pt x="5408" y="9"/>
                    <a:pt x="5349" y="26"/>
                  </a:cubicBezTo>
                  <a:cubicBezTo>
                    <a:pt x="3126" y="684"/>
                    <a:pt x="1375" y="2479"/>
                    <a:pt x="667" y="4830"/>
                  </a:cubicBezTo>
                  <a:cubicBezTo>
                    <a:pt x="0" y="7034"/>
                    <a:pt x="418" y="9327"/>
                    <a:pt x="1784" y="10958"/>
                  </a:cubicBezTo>
                  <a:cubicBezTo>
                    <a:pt x="2833" y="12210"/>
                    <a:pt x="4179" y="13111"/>
                    <a:pt x="5481" y="13984"/>
                  </a:cubicBezTo>
                  <a:cubicBezTo>
                    <a:pt x="7237" y="15161"/>
                    <a:pt x="8897" y="16273"/>
                    <a:pt x="9831" y="18164"/>
                  </a:cubicBezTo>
                  <a:cubicBezTo>
                    <a:pt x="11154" y="20840"/>
                    <a:pt x="9781" y="22155"/>
                    <a:pt x="8043" y="23820"/>
                  </a:cubicBezTo>
                  <a:cubicBezTo>
                    <a:pt x="6689" y="25116"/>
                    <a:pt x="5157" y="26584"/>
                    <a:pt x="5134" y="28858"/>
                  </a:cubicBezTo>
                  <a:cubicBezTo>
                    <a:pt x="5130" y="29202"/>
                    <a:pt x="5406" y="29483"/>
                    <a:pt x="5750" y="29486"/>
                  </a:cubicBezTo>
                  <a:lnTo>
                    <a:pt x="5757" y="29486"/>
                  </a:lnTo>
                  <a:cubicBezTo>
                    <a:pt x="6096" y="29486"/>
                    <a:pt x="6373" y="29213"/>
                    <a:pt x="6379" y="28871"/>
                  </a:cubicBezTo>
                  <a:cubicBezTo>
                    <a:pt x="6395" y="27119"/>
                    <a:pt x="7613" y="25953"/>
                    <a:pt x="8904" y="24717"/>
                  </a:cubicBezTo>
                  <a:cubicBezTo>
                    <a:pt x="10671" y="23026"/>
                    <a:pt x="12673" y="21108"/>
                    <a:pt x="10945" y="17613"/>
                  </a:cubicBezTo>
                  <a:cubicBezTo>
                    <a:pt x="9864" y="15424"/>
                    <a:pt x="7985" y="14167"/>
                    <a:pt x="6172" y="12951"/>
                  </a:cubicBezTo>
                  <a:cubicBezTo>
                    <a:pt x="4885" y="12090"/>
                    <a:pt x="3671" y="11276"/>
                    <a:pt x="2738" y="10160"/>
                  </a:cubicBezTo>
                  <a:cubicBezTo>
                    <a:pt x="1641" y="8851"/>
                    <a:pt x="1312" y="6993"/>
                    <a:pt x="1856" y="5189"/>
                  </a:cubicBezTo>
                  <a:cubicBezTo>
                    <a:pt x="2442" y="3242"/>
                    <a:pt x="3880" y="1757"/>
                    <a:pt x="5701" y="1219"/>
                  </a:cubicBezTo>
                  <a:cubicBezTo>
                    <a:pt x="6030" y="1120"/>
                    <a:pt x="6217" y="776"/>
                    <a:pt x="6121" y="447"/>
                  </a:cubicBezTo>
                  <a:cubicBezTo>
                    <a:pt x="6040" y="176"/>
                    <a:pt x="5794" y="1"/>
                    <a:pt x="55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8"/>
            <p:cNvSpPr/>
            <p:nvPr/>
          </p:nvSpPr>
          <p:spPr>
            <a:xfrm>
              <a:off x="6763713" y="4003350"/>
              <a:ext cx="133125" cy="133175"/>
            </a:xfrm>
            <a:custGeom>
              <a:rect b="b" l="l" r="r" t="t"/>
              <a:pathLst>
                <a:path extrusionOk="0" h="5327" w="5325">
                  <a:moveTo>
                    <a:pt x="2663" y="1"/>
                  </a:moveTo>
                  <a:cubicBezTo>
                    <a:pt x="1198" y="1"/>
                    <a:pt x="0" y="1199"/>
                    <a:pt x="0" y="2663"/>
                  </a:cubicBezTo>
                  <a:cubicBezTo>
                    <a:pt x="0" y="4128"/>
                    <a:pt x="1198" y="5326"/>
                    <a:pt x="2663" y="5326"/>
                  </a:cubicBezTo>
                  <a:cubicBezTo>
                    <a:pt x="4127" y="5326"/>
                    <a:pt x="5325" y="4128"/>
                    <a:pt x="5325" y="2663"/>
                  </a:cubicBezTo>
                  <a:cubicBezTo>
                    <a:pt x="5325" y="1199"/>
                    <a:pt x="4127" y="1"/>
                    <a:pt x="26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8"/>
            <p:cNvSpPr/>
            <p:nvPr/>
          </p:nvSpPr>
          <p:spPr>
            <a:xfrm>
              <a:off x="6781088" y="4796225"/>
              <a:ext cx="92650" cy="92650"/>
            </a:xfrm>
            <a:custGeom>
              <a:rect b="b" l="l" r="r" t="t"/>
              <a:pathLst>
                <a:path extrusionOk="0" h="3706" w="3706">
                  <a:moveTo>
                    <a:pt x="1853" y="0"/>
                  </a:moveTo>
                  <a:cubicBezTo>
                    <a:pt x="833" y="0"/>
                    <a:pt x="1" y="834"/>
                    <a:pt x="1" y="1853"/>
                  </a:cubicBezTo>
                  <a:cubicBezTo>
                    <a:pt x="1" y="2873"/>
                    <a:pt x="833" y="3705"/>
                    <a:pt x="1853" y="3705"/>
                  </a:cubicBezTo>
                  <a:cubicBezTo>
                    <a:pt x="2870" y="3705"/>
                    <a:pt x="3704" y="2870"/>
                    <a:pt x="3706" y="1853"/>
                  </a:cubicBezTo>
                  <a:cubicBezTo>
                    <a:pt x="3706" y="834"/>
                    <a:pt x="2872" y="0"/>
                    <a:pt x="18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8"/>
            <p:cNvSpPr/>
            <p:nvPr/>
          </p:nvSpPr>
          <p:spPr>
            <a:xfrm>
              <a:off x="6743388" y="3720400"/>
              <a:ext cx="178275" cy="201975"/>
            </a:xfrm>
            <a:custGeom>
              <a:rect b="b" l="l" r="r" t="t"/>
              <a:pathLst>
                <a:path extrusionOk="0" h="8079" w="7131">
                  <a:moveTo>
                    <a:pt x="630" y="0"/>
                  </a:moveTo>
                  <a:lnTo>
                    <a:pt x="630" y="0"/>
                  </a:lnTo>
                  <a:cubicBezTo>
                    <a:pt x="527" y="1538"/>
                    <a:pt x="1" y="6147"/>
                    <a:pt x="1047" y="6921"/>
                  </a:cubicBezTo>
                  <a:lnTo>
                    <a:pt x="815" y="8078"/>
                  </a:lnTo>
                  <a:cubicBezTo>
                    <a:pt x="1803" y="5609"/>
                    <a:pt x="4390" y="3216"/>
                    <a:pt x="7030" y="2714"/>
                  </a:cubicBezTo>
                  <a:cubicBezTo>
                    <a:pt x="7131" y="2361"/>
                    <a:pt x="7129" y="1753"/>
                    <a:pt x="7030" y="1399"/>
                  </a:cubicBezTo>
                  <a:cubicBezTo>
                    <a:pt x="6961" y="1401"/>
                    <a:pt x="6891" y="1402"/>
                    <a:pt x="6821" y="1402"/>
                  </a:cubicBezTo>
                  <a:cubicBezTo>
                    <a:pt x="4637" y="1402"/>
                    <a:pt x="2611" y="653"/>
                    <a:pt x="630"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8"/>
            <p:cNvSpPr/>
            <p:nvPr/>
          </p:nvSpPr>
          <p:spPr>
            <a:xfrm>
              <a:off x="6909738" y="3936950"/>
              <a:ext cx="66825" cy="51800"/>
            </a:xfrm>
            <a:custGeom>
              <a:rect b="b" l="l" r="r" t="t"/>
              <a:pathLst>
                <a:path extrusionOk="0" h="2072" w="2673">
                  <a:moveTo>
                    <a:pt x="1336" y="0"/>
                  </a:moveTo>
                  <a:cubicBezTo>
                    <a:pt x="3" y="2"/>
                    <a:pt x="0" y="2071"/>
                    <a:pt x="1336" y="2071"/>
                  </a:cubicBezTo>
                  <a:cubicBezTo>
                    <a:pt x="2668" y="2071"/>
                    <a:pt x="2672" y="0"/>
                    <a:pt x="13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8"/>
            <p:cNvSpPr/>
            <p:nvPr/>
          </p:nvSpPr>
          <p:spPr>
            <a:xfrm>
              <a:off x="6955413" y="3868875"/>
              <a:ext cx="33350" cy="25925"/>
            </a:xfrm>
            <a:custGeom>
              <a:rect b="b" l="l" r="r" t="t"/>
              <a:pathLst>
                <a:path extrusionOk="0" h="1037" w="1334">
                  <a:moveTo>
                    <a:pt x="667" y="1"/>
                  </a:moveTo>
                  <a:cubicBezTo>
                    <a:pt x="0" y="1"/>
                    <a:pt x="0" y="1037"/>
                    <a:pt x="667" y="1037"/>
                  </a:cubicBezTo>
                  <a:cubicBezTo>
                    <a:pt x="1333" y="1037"/>
                    <a:pt x="1333" y="1"/>
                    <a:pt x="6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8"/>
            <p:cNvSpPr/>
            <p:nvPr/>
          </p:nvSpPr>
          <p:spPr>
            <a:xfrm>
              <a:off x="6584963" y="4985875"/>
              <a:ext cx="33425" cy="25875"/>
            </a:xfrm>
            <a:custGeom>
              <a:rect b="b" l="l" r="r" t="t"/>
              <a:pathLst>
                <a:path extrusionOk="0" h="1035" w="1337">
                  <a:moveTo>
                    <a:pt x="670" y="0"/>
                  </a:moveTo>
                  <a:cubicBezTo>
                    <a:pt x="2" y="0"/>
                    <a:pt x="1" y="1035"/>
                    <a:pt x="670" y="1035"/>
                  </a:cubicBezTo>
                  <a:cubicBezTo>
                    <a:pt x="1337" y="1035"/>
                    <a:pt x="1337" y="0"/>
                    <a:pt x="6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8"/>
            <p:cNvSpPr/>
            <p:nvPr/>
          </p:nvSpPr>
          <p:spPr>
            <a:xfrm>
              <a:off x="6573388" y="4864300"/>
              <a:ext cx="33425" cy="25925"/>
            </a:xfrm>
            <a:custGeom>
              <a:rect b="b" l="l" r="r" t="t"/>
              <a:pathLst>
                <a:path extrusionOk="0" h="1037" w="1337">
                  <a:moveTo>
                    <a:pt x="670" y="1"/>
                  </a:moveTo>
                  <a:cubicBezTo>
                    <a:pt x="3" y="1"/>
                    <a:pt x="0" y="1037"/>
                    <a:pt x="670" y="1037"/>
                  </a:cubicBezTo>
                  <a:cubicBezTo>
                    <a:pt x="1336" y="1037"/>
                    <a:pt x="1336" y="1"/>
                    <a:pt x="6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8"/>
            <p:cNvSpPr/>
            <p:nvPr/>
          </p:nvSpPr>
          <p:spPr>
            <a:xfrm>
              <a:off x="6775988" y="5037950"/>
              <a:ext cx="39150" cy="25900"/>
            </a:xfrm>
            <a:custGeom>
              <a:rect b="b" l="l" r="r" t="t"/>
              <a:pathLst>
                <a:path extrusionOk="0" h="1036" w="1566">
                  <a:moveTo>
                    <a:pt x="668" y="0"/>
                  </a:moveTo>
                  <a:cubicBezTo>
                    <a:pt x="0" y="0"/>
                    <a:pt x="0" y="1036"/>
                    <a:pt x="668" y="1036"/>
                  </a:cubicBezTo>
                  <a:lnTo>
                    <a:pt x="898" y="1036"/>
                  </a:lnTo>
                  <a:cubicBezTo>
                    <a:pt x="1565" y="1036"/>
                    <a:pt x="1565" y="0"/>
                    <a:pt x="8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8"/>
            <p:cNvSpPr/>
            <p:nvPr/>
          </p:nvSpPr>
          <p:spPr>
            <a:xfrm>
              <a:off x="6804913" y="4013575"/>
              <a:ext cx="33400" cy="25925"/>
            </a:xfrm>
            <a:custGeom>
              <a:rect b="b" l="l" r="r" t="t"/>
              <a:pathLst>
                <a:path extrusionOk="0" h="1037" w="1336">
                  <a:moveTo>
                    <a:pt x="666" y="1"/>
                  </a:moveTo>
                  <a:cubicBezTo>
                    <a:pt x="0" y="1"/>
                    <a:pt x="1" y="1036"/>
                    <a:pt x="667" y="1036"/>
                  </a:cubicBezTo>
                  <a:cubicBezTo>
                    <a:pt x="1335" y="1036"/>
                    <a:pt x="1335" y="1"/>
                    <a:pt x="667" y="1"/>
                  </a:cubicBezTo>
                  <a:cubicBezTo>
                    <a:pt x="667" y="1"/>
                    <a:pt x="666" y="1"/>
                    <a:pt x="6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8"/>
            <p:cNvSpPr/>
            <p:nvPr/>
          </p:nvSpPr>
          <p:spPr>
            <a:xfrm>
              <a:off x="6961838" y="4776125"/>
              <a:ext cx="66800" cy="51800"/>
            </a:xfrm>
            <a:custGeom>
              <a:rect b="b" l="l" r="r" t="t"/>
              <a:pathLst>
                <a:path extrusionOk="0" h="2072" w="2672">
                  <a:moveTo>
                    <a:pt x="1335" y="0"/>
                  </a:moveTo>
                  <a:cubicBezTo>
                    <a:pt x="3" y="0"/>
                    <a:pt x="1" y="2072"/>
                    <a:pt x="1335" y="2072"/>
                  </a:cubicBezTo>
                  <a:cubicBezTo>
                    <a:pt x="2668" y="2072"/>
                    <a:pt x="2671" y="0"/>
                    <a:pt x="13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8"/>
            <p:cNvSpPr/>
            <p:nvPr/>
          </p:nvSpPr>
          <p:spPr>
            <a:xfrm>
              <a:off x="7013238" y="4690675"/>
              <a:ext cx="33425" cy="25875"/>
            </a:xfrm>
            <a:custGeom>
              <a:rect b="b" l="l" r="r" t="t"/>
              <a:pathLst>
                <a:path extrusionOk="0" h="1035" w="1337">
                  <a:moveTo>
                    <a:pt x="670" y="1"/>
                  </a:moveTo>
                  <a:cubicBezTo>
                    <a:pt x="2" y="1"/>
                    <a:pt x="0" y="1035"/>
                    <a:pt x="670" y="1035"/>
                  </a:cubicBezTo>
                  <a:cubicBezTo>
                    <a:pt x="1336" y="1035"/>
                    <a:pt x="1336" y="1"/>
                    <a:pt x="6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1" name="Google Shape;1221;p28"/>
          <p:cNvGrpSpPr/>
          <p:nvPr/>
        </p:nvGrpSpPr>
        <p:grpSpPr>
          <a:xfrm>
            <a:off x="821200" y="2952525"/>
            <a:ext cx="1283225" cy="1233550"/>
            <a:chOff x="1415300" y="3922225"/>
            <a:chExt cx="1283225" cy="1233550"/>
          </a:xfrm>
        </p:grpSpPr>
        <p:sp>
          <p:nvSpPr>
            <p:cNvPr id="1222" name="Google Shape;1222;p28"/>
            <p:cNvSpPr/>
            <p:nvPr/>
          </p:nvSpPr>
          <p:spPr>
            <a:xfrm>
              <a:off x="1507100" y="4306500"/>
              <a:ext cx="691275" cy="691275"/>
            </a:xfrm>
            <a:custGeom>
              <a:rect b="b" l="l" r="r" t="t"/>
              <a:pathLst>
                <a:path extrusionOk="0" h="27651" w="27651">
                  <a:moveTo>
                    <a:pt x="13824" y="10480"/>
                  </a:moveTo>
                  <a:cubicBezTo>
                    <a:pt x="15275" y="10480"/>
                    <a:pt x="16612" y="11432"/>
                    <a:pt x="17036" y="12896"/>
                  </a:cubicBezTo>
                  <a:cubicBezTo>
                    <a:pt x="17549" y="14670"/>
                    <a:pt x="16528" y="16525"/>
                    <a:pt x="14752" y="17039"/>
                  </a:cubicBezTo>
                  <a:cubicBezTo>
                    <a:pt x="14442" y="17129"/>
                    <a:pt x="14130" y="17172"/>
                    <a:pt x="13822" y="17172"/>
                  </a:cubicBezTo>
                  <a:cubicBezTo>
                    <a:pt x="12373" y="17172"/>
                    <a:pt x="11036" y="16219"/>
                    <a:pt x="10611" y="14755"/>
                  </a:cubicBezTo>
                  <a:cubicBezTo>
                    <a:pt x="10098" y="12981"/>
                    <a:pt x="11119" y="11126"/>
                    <a:pt x="12893" y="10612"/>
                  </a:cubicBezTo>
                  <a:cubicBezTo>
                    <a:pt x="13203" y="10522"/>
                    <a:pt x="13516" y="10480"/>
                    <a:pt x="13824" y="10480"/>
                  </a:cubicBezTo>
                  <a:close/>
                  <a:moveTo>
                    <a:pt x="11921" y="0"/>
                  </a:moveTo>
                  <a:lnTo>
                    <a:pt x="8052" y="1119"/>
                  </a:lnTo>
                  <a:lnTo>
                    <a:pt x="9063" y="4613"/>
                  </a:lnTo>
                  <a:cubicBezTo>
                    <a:pt x="7824" y="5252"/>
                    <a:pt x="6752" y="6120"/>
                    <a:pt x="5885" y="7150"/>
                  </a:cubicBezTo>
                  <a:lnTo>
                    <a:pt x="2702" y="5396"/>
                  </a:lnTo>
                  <a:lnTo>
                    <a:pt x="759" y="8924"/>
                  </a:lnTo>
                  <a:lnTo>
                    <a:pt x="3943" y="10678"/>
                  </a:lnTo>
                  <a:cubicBezTo>
                    <a:pt x="3532" y="11961"/>
                    <a:pt x="3371" y="13331"/>
                    <a:pt x="3493" y="14720"/>
                  </a:cubicBezTo>
                  <a:lnTo>
                    <a:pt x="0" y="15731"/>
                  </a:lnTo>
                  <a:lnTo>
                    <a:pt x="1120" y="19598"/>
                  </a:lnTo>
                  <a:lnTo>
                    <a:pt x="4613" y="18588"/>
                  </a:lnTo>
                  <a:cubicBezTo>
                    <a:pt x="5252" y="19828"/>
                    <a:pt x="6120" y="20900"/>
                    <a:pt x="7151" y="21766"/>
                  </a:cubicBezTo>
                  <a:lnTo>
                    <a:pt x="5396" y="24948"/>
                  </a:lnTo>
                  <a:lnTo>
                    <a:pt x="8924" y="26892"/>
                  </a:lnTo>
                  <a:lnTo>
                    <a:pt x="10678" y="23709"/>
                  </a:lnTo>
                  <a:cubicBezTo>
                    <a:pt x="11680" y="24030"/>
                    <a:pt x="12736" y="24198"/>
                    <a:pt x="13812" y="24198"/>
                  </a:cubicBezTo>
                  <a:cubicBezTo>
                    <a:pt x="14113" y="24198"/>
                    <a:pt x="14416" y="24185"/>
                    <a:pt x="14720" y="24158"/>
                  </a:cubicBezTo>
                  <a:lnTo>
                    <a:pt x="15731" y="27650"/>
                  </a:lnTo>
                  <a:lnTo>
                    <a:pt x="19598" y="26532"/>
                  </a:lnTo>
                  <a:lnTo>
                    <a:pt x="18588" y="23039"/>
                  </a:lnTo>
                  <a:cubicBezTo>
                    <a:pt x="19828" y="22400"/>
                    <a:pt x="20900" y="21531"/>
                    <a:pt x="21765" y="20499"/>
                  </a:cubicBezTo>
                  <a:lnTo>
                    <a:pt x="24948" y="22254"/>
                  </a:lnTo>
                  <a:lnTo>
                    <a:pt x="26892" y="18726"/>
                  </a:lnTo>
                  <a:lnTo>
                    <a:pt x="23709" y="16971"/>
                  </a:lnTo>
                  <a:cubicBezTo>
                    <a:pt x="24117" y="15692"/>
                    <a:pt x="24279" y="14321"/>
                    <a:pt x="24158" y="12931"/>
                  </a:cubicBezTo>
                  <a:lnTo>
                    <a:pt x="27650" y="11920"/>
                  </a:lnTo>
                  <a:lnTo>
                    <a:pt x="26531" y="8053"/>
                  </a:lnTo>
                  <a:lnTo>
                    <a:pt x="23039" y="9063"/>
                  </a:lnTo>
                  <a:cubicBezTo>
                    <a:pt x="22400" y="7824"/>
                    <a:pt x="21531" y="6751"/>
                    <a:pt x="20500" y="5885"/>
                  </a:cubicBezTo>
                  <a:lnTo>
                    <a:pt x="22255" y="2703"/>
                  </a:lnTo>
                  <a:lnTo>
                    <a:pt x="18728" y="759"/>
                  </a:lnTo>
                  <a:lnTo>
                    <a:pt x="16973" y="3942"/>
                  </a:lnTo>
                  <a:cubicBezTo>
                    <a:pt x="15971" y="3622"/>
                    <a:pt x="14915" y="3453"/>
                    <a:pt x="13838" y="3453"/>
                  </a:cubicBezTo>
                  <a:cubicBezTo>
                    <a:pt x="13537" y="3453"/>
                    <a:pt x="13234" y="3466"/>
                    <a:pt x="12931" y="3493"/>
                  </a:cubicBezTo>
                  <a:lnTo>
                    <a:pt x="119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8"/>
            <p:cNvSpPr/>
            <p:nvPr/>
          </p:nvSpPr>
          <p:spPr>
            <a:xfrm>
              <a:off x="2070675" y="4007975"/>
              <a:ext cx="575750" cy="575750"/>
            </a:xfrm>
            <a:custGeom>
              <a:rect b="b" l="l" r="r" t="t"/>
              <a:pathLst>
                <a:path extrusionOk="0" h="23030" w="23030">
                  <a:moveTo>
                    <a:pt x="11512" y="8750"/>
                  </a:moveTo>
                  <a:cubicBezTo>
                    <a:pt x="12420" y="8750"/>
                    <a:pt x="13309" y="9196"/>
                    <a:pt x="13838" y="10015"/>
                  </a:cubicBezTo>
                  <a:cubicBezTo>
                    <a:pt x="14667" y="11299"/>
                    <a:pt x="14299" y="13011"/>
                    <a:pt x="13014" y="13840"/>
                  </a:cubicBezTo>
                  <a:cubicBezTo>
                    <a:pt x="12551" y="14139"/>
                    <a:pt x="12032" y="14282"/>
                    <a:pt x="11518" y="14282"/>
                  </a:cubicBezTo>
                  <a:cubicBezTo>
                    <a:pt x="10611" y="14282"/>
                    <a:pt x="9721" y="13835"/>
                    <a:pt x="9191" y="13016"/>
                  </a:cubicBezTo>
                  <a:cubicBezTo>
                    <a:pt x="8362" y="11734"/>
                    <a:pt x="8730" y="10021"/>
                    <a:pt x="10013" y="9193"/>
                  </a:cubicBezTo>
                  <a:cubicBezTo>
                    <a:pt x="10478" y="8893"/>
                    <a:pt x="10998" y="8750"/>
                    <a:pt x="11512" y="8750"/>
                  </a:cubicBezTo>
                  <a:close/>
                  <a:moveTo>
                    <a:pt x="12290" y="0"/>
                  </a:moveTo>
                  <a:lnTo>
                    <a:pt x="11657" y="2939"/>
                  </a:lnTo>
                  <a:cubicBezTo>
                    <a:pt x="11610" y="2938"/>
                    <a:pt x="11563" y="2938"/>
                    <a:pt x="11517" y="2938"/>
                  </a:cubicBezTo>
                  <a:cubicBezTo>
                    <a:pt x="10450" y="2938"/>
                    <a:pt x="9374" y="3137"/>
                    <a:pt x="8349" y="3545"/>
                  </a:cubicBezTo>
                  <a:lnTo>
                    <a:pt x="6718" y="1020"/>
                  </a:lnTo>
                  <a:lnTo>
                    <a:pt x="3921" y="2827"/>
                  </a:lnTo>
                  <a:lnTo>
                    <a:pt x="5552" y="5352"/>
                  </a:lnTo>
                  <a:cubicBezTo>
                    <a:pt x="4722" y="6154"/>
                    <a:pt x="4079" y="7095"/>
                    <a:pt x="3639" y="8118"/>
                  </a:cubicBezTo>
                  <a:lnTo>
                    <a:pt x="701" y="7485"/>
                  </a:lnTo>
                  <a:lnTo>
                    <a:pt x="1" y="10740"/>
                  </a:lnTo>
                  <a:lnTo>
                    <a:pt x="2940" y="11373"/>
                  </a:lnTo>
                  <a:cubicBezTo>
                    <a:pt x="2921" y="12486"/>
                    <a:pt x="3119" y="13610"/>
                    <a:pt x="3546" y="14680"/>
                  </a:cubicBezTo>
                  <a:lnTo>
                    <a:pt x="1021" y="16312"/>
                  </a:lnTo>
                  <a:lnTo>
                    <a:pt x="2828" y="19108"/>
                  </a:lnTo>
                  <a:lnTo>
                    <a:pt x="5353" y="17478"/>
                  </a:lnTo>
                  <a:cubicBezTo>
                    <a:pt x="6154" y="18308"/>
                    <a:pt x="7096" y="18951"/>
                    <a:pt x="8119" y="19390"/>
                  </a:cubicBezTo>
                  <a:lnTo>
                    <a:pt x="7486" y="22329"/>
                  </a:lnTo>
                  <a:lnTo>
                    <a:pt x="10741" y="23029"/>
                  </a:lnTo>
                  <a:lnTo>
                    <a:pt x="11374" y="20090"/>
                  </a:lnTo>
                  <a:cubicBezTo>
                    <a:pt x="11423" y="20090"/>
                    <a:pt x="11473" y="20091"/>
                    <a:pt x="11522" y="20091"/>
                  </a:cubicBezTo>
                  <a:cubicBezTo>
                    <a:pt x="12586" y="20091"/>
                    <a:pt x="13658" y="19892"/>
                    <a:pt x="14682" y="19484"/>
                  </a:cubicBezTo>
                  <a:lnTo>
                    <a:pt x="16312" y="22009"/>
                  </a:lnTo>
                  <a:lnTo>
                    <a:pt x="19110" y="20202"/>
                  </a:lnTo>
                  <a:lnTo>
                    <a:pt x="17479" y="17677"/>
                  </a:lnTo>
                  <a:cubicBezTo>
                    <a:pt x="18309" y="16876"/>
                    <a:pt x="18952" y="15934"/>
                    <a:pt x="19392" y="14912"/>
                  </a:cubicBezTo>
                  <a:lnTo>
                    <a:pt x="22330" y="15545"/>
                  </a:lnTo>
                  <a:lnTo>
                    <a:pt x="23029" y="12288"/>
                  </a:lnTo>
                  <a:lnTo>
                    <a:pt x="20091" y="11656"/>
                  </a:lnTo>
                  <a:cubicBezTo>
                    <a:pt x="20109" y="10544"/>
                    <a:pt x="19912" y="9419"/>
                    <a:pt x="19485" y="8348"/>
                  </a:cubicBezTo>
                  <a:lnTo>
                    <a:pt x="22010" y="6717"/>
                  </a:lnTo>
                  <a:lnTo>
                    <a:pt x="20203" y="3920"/>
                  </a:lnTo>
                  <a:lnTo>
                    <a:pt x="17678" y="5552"/>
                  </a:lnTo>
                  <a:cubicBezTo>
                    <a:pt x="16876" y="4722"/>
                    <a:pt x="15935" y="4079"/>
                    <a:pt x="14912" y="3639"/>
                  </a:cubicBezTo>
                  <a:lnTo>
                    <a:pt x="15545" y="701"/>
                  </a:lnTo>
                  <a:lnTo>
                    <a:pt x="1229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8"/>
            <p:cNvSpPr/>
            <p:nvPr/>
          </p:nvSpPr>
          <p:spPr>
            <a:xfrm>
              <a:off x="2199950" y="4582550"/>
              <a:ext cx="447875" cy="447850"/>
            </a:xfrm>
            <a:custGeom>
              <a:rect b="b" l="l" r="r" t="t"/>
              <a:pathLst>
                <a:path extrusionOk="0" h="17914" w="17915">
                  <a:moveTo>
                    <a:pt x="8957" y="6809"/>
                  </a:moveTo>
                  <a:cubicBezTo>
                    <a:pt x="10033" y="6809"/>
                    <a:pt x="10962" y="7615"/>
                    <a:pt x="11088" y="8711"/>
                  </a:cubicBezTo>
                  <a:cubicBezTo>
                    <a:pt x="11224" y="9889"/>
                    <a:pt x="10379" y="10955"/>
                    <a:pt x="9201" y="11090"/>
                  </a:cubicBezTo>
                  <a:cubicBezTo>
                    <a:pt x="9117" y="11099"/>
                    <a:pt x="9034" y="11104"/>
                    <a:pt x="8952" y="11104"/>
                  </a:cubicBezTo>
                  <a:cubicBezTo>
                    <a:pt x="7877" y="11104"/>
                    <a:pt x="6948" y="10297"/>
                    <a:pt x="6823" y="9203"/>
                  </a:cubicBezTo>
                  <a:cubicBezTo>
                    <a:pt x="6687" y="8024"/>
                    <a:pt x="7531" y="6959"/>
                    <a:pt x="8710" y="6824"/>
                  </a:cubicBezTo>
                  <a:cubicBezTo>
                    <a:pt x="8793" y="6814"/>
                    <a:pt x="8876" y="6809"/>
                    <a:pt x="8957" y="6809"/>
                  </a:cubicBezTo>
                  <a:close/>
                  <a:moveTo>
                    <a:pt x="9227" y="0"/>
                  </a:moveTo>
                  <a:lnTo>
                    <a:pt x="6659" y="297"/>
                  </a:lnTo>
                  <a:lnTo>
                    <a:pt x="6926" y="2616"/>
                  </a:lnTo>
                  <a:cubicBezTo>
                    <a:pt x="6073" y="2889"/>
                    <a:pt x="5301" y="3324"/>
                    <a:pt x="4643" y="3885"/>
                  </a:cubicBezTo>
                  <a:lnTo>
                    <a:pt x="2815" y="2434"/>
                  </a:lnTo>
                  <a:lnTo>
                    <a:pt x="1208" y="4459"/>
                  </a:lnTo>
                  <a:lnTo>
                    <a:pt x="3036" y="5910"/>
                  </a:lnTo>
                  <a:cubicBezTo>
                    <a:pt x="2639" y="6678"/>
                    <a:pt x="2391" y="7529"/>
                    <a:pt x="2321" y="8421"/>
                  </a:cubicBezTo>
                  <a:lnTo>
                    <a:pt x="1" y="8688"/>
                  </a:lnTo>
                  <a:lnTo>
                    <a:pt x="296" y="11257"/>
                  </a:lnTo>
                  <a:lnTo>
                    <a:pt x="2617" y="10989"/>
                  </a:lnTo>
                  <a:cubicBezTo>
                    <a:pt x="2889" y="11841"/>
                    <a:pt x="3324" y="12613"/>
                    <a:pt x="3885" y="13272"/>
                  </a:cubicBezTo>
                  <a:lnTo>
                    <a:pt x="2434" y="15100"/>
                  </a:lnTo>
                  <a:lnTo>
                    <a:pt x="4460" y="16707"/>
                  </a:lnTo>
                  <a:lnTo>
                    <a:pt x="5909" y="14879"/>
                  </a:lnTo>
                  <a:cubicBezTo>
                    <a:pt x="6678" y="15275"/>
                    <a:pt x="7528" y="15523"/>
                    <a:pt x="8421" y="15594"/>
                  </a:cubicBezTo>
                  <a:lnTo>
                    <a:pt x="8688" y="17914"/>
                  </a:lnTo>
                  <a:lnTo>
                    <a:pt x="11256" y="17618"/>
                  </a:lnTo>
                  <a:lnTo>
                    <a:pt x="10989" y="15298"/>
                  </a:lnTo>
                  <a:cubicBezTo>
                    <a:pt x="11842" y="15026"/>
                    <a:pt x="12613" y="14590"/>
                    <a:pt x="13272" y="14030"/>
                  </a:cubicBezTo>
                  <a:lnTo>
                    <a:pt x="15099" y="15480"/>
                  </a:lnTo>
                  <a:lnTo>
                    <a:pt x="16706" y="13455"/>
                  </a:lnTo>
                  <a:lnTo>
                    <a:pt x="14878" y="12005"/>
                  </a:lnTo>
                  <a:cubicBezTo>
                    <a:pt x="15273" y="11235"/>
                    <a:pt x="15523" y="10386"/>
                    <a:pt x="15594" y="9493"/>
                  </a:cubicBezTo>
                  <a:lnTo>
                    <a:pt x="17914" y="9226"/>
                  </a:lnTo>
                  <a:lnTo>
                    <a:pt x="17617" y="6657"/>
                  </a:lnTo>
                  <a:lnTo>
                    <a:pt x="15298" y="6925"/>
                  </a:lnTo>
                  <a:cubicBezTo>
                    <a:pt x="15026" y="6073"/>
                    <a:pt x="14589" y="5301"/>
                    <a:pt x="14030" y="4643"/>
                  </a:cubicBezTo>
                  <a:lnTo>
                    <a:pt x="15480" y="2815"/>
                  </a:lnTo>
                  <a:lnTo>
                    <a:pt x="13455" y="1209"/>
                  </a:lnTo>
                  <a:lnTo>
                    <a:pt x="12004" y="3037"/>
                  </a:lnTo>
                  <a:cubicBezTo>
                    <a:pt x="11237" y="2640"/>
                    <a:pt x="10386" y="2391"/>
                    <a:pt x="9493" y="2320"/>
                  </a:cubicBezTo>
                  <a:lnTo>
                    <a:pt x="922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8"/>
            <p:cNvSpPr/>
            <p:nvPr/>
          </p:nvSpPr>
          <p:spPr>
            <a:xfrm>
              <a:off x="1507100" y="4313125"/>
              <a:ext cx="672325" cy="684625"/>
            </a:xfrm>
            <a:custGeom>
              <a:rect b="b" l="l" r="r" t="t"/>
              <a:pathLst>
                <a:path extrusionOk="0" h="27385" w="26893">
                  <a:moveTo>
                    <a:pt x="11000" y="1"/>
                  </a:moveTo>
                  <a:lnTo>
                    <a:pt x="8052" y="853"/>
                  </a:lnTo>
                  <a:lnTo>
                    <a:pt x="9063" y="4346"/>
                  </a:lnTo>
                  <a:cubicBezTo>
                    <a:pt x="7824" y="4985"/>
                    <a:pt x="6752" y="5854"/>
                    <a:pt x="5885" y="6884"/>
                  </a:cubicBezTo>
                  <a:lnTo>
                    <a:pt x="2702" y="5130"/>
                  </a:lnTo>
                  <a:lnTo>
                    <a:pt x="759" y="8658"/>
                  </a:lnTo>
                  <a:lnTo>
                    <a:pt x="3943" y="10412"/>
                  </a:lnTo>
                  <a:cubicBezTo>
                    <a:pt x="3532" y="11694"/>
                    <a:pt x="3371" y="13065"/>
                    <a:pt x="3493" y="14454"/>
                  </a:cubicBezTo>
                  <a:lnTo>
                    <a:pt x="0" y="15465"/>
                  </a:lnTo>
                  <a:lnTo>
                    <a:pt x="1120" y="19332"/>
                  </a:lnTo>
                  <a:lnTo>
                    <a:pt x="4613" y="18322"/>
                  </a:lnTo>
                  <a:cubicBezTo>
                    <a:pt x="5252" y="19562"/>
                    <a:pt x="6120" y="20634"/>
                    <a:pt x="7151" y="21499"/>
                  </a:cubicBezTo>
                  <a:lnTo>
                    <a:pt x="5396" y="24682"/>
                  </a:lnTo>
                  <a:lnTo>
                    <a:pt x="8924" y="26626"/>
                  </a:lnTo>
                  <a:lnTo>
                    <a:pt x="10678" y="23443"/>
                  </a:lnTo>
                  <a:cubicBezTo>
                    <a:pt x="11681" y="23763"/>
                    <a:pt x="12739" y="23931"/>
                    <a:pt x="13817" y="23931"/>
                  </a:cubicBezTo>
                  <a:cubicBezTo>
                    <a:pt x="14116" y="23931"/>
                    <a:pt x="14418" y="23918"/>
                    <a:pt x="14720" y="23892"/>
                  </a:cubicBezTo>
                  <a:lnTo>
                    <a:pt x="15731" y="27384"/>
                  </a:lnTo>
                  <a:lnTo>
                    <a:pt x="19598" y="26265"/>
                  </a:lnTo>
                  <a:lnTo>
                    <a:pt x="18588" y="22773"/>
                  </a:lnTo>
                  <a:cubicBezTo>
                    <a:pt x="19828" y="22134"/>
                    <a:pt x="20900" y="21265"/>
                    <a:pt x="21765" y="20234"/>
                  </a:cubicBezTo>
                  <a:lnTo>
                    <a:pt x="24948" y="21989"/>
                  </a:lnTo>
                  <a:lnTo>
                    <a:pt x="26892" y="18461"/>
                  </a:lnTo>
                  <a:lnTo>
                    <a:pt x="25866" y="17896"/>
                  </a:lnTo>
                  <a:cubicBezTo>
                    <a:pt x="24975" y="18290"/>
                    <a:pt x="23972" y="18462"/>
                    <a:pt x="22932" y="18462"/>
                  </a:cubicBezTo>
                  <a:cubicBezTo>
                    <a:pt x="20463" y="18462"/>
                    <a:pt x="17780" y="17493"/>
                    <a:pt x="15862" y="16211"/>
                  </a:cubicBezTo>
                  <a:cubicBezTo>
                    <a:pt x="15540" y="16459"/>
                    <a:pt x="15169" y="16655"/>
                    <a:pt x="14755" y="16774"/>
                  </a:cubicBezTo>
                  <a:cubicBezTo>
                    <a:pt x="14445" y="16864"/>
                    <a:pt x="14132" y="16907"/>
                    <a:pt x="13824" y="16907"/>
                  </a:cubicBezTo>
                  <a:cubicBezTo>
                    <a:pt x="12373" y="16907"/>
                    <a:pt x="11036" y="15955"/>
                    <a:pt x="10613" y="14490"/>
                  </a:cubicBezTo>
                  <a:cubicBezTo>
                    <a:pt x="10232" y="13176"/>
                    <a:pt x="10695" y="11817"/>
                    <a:pt x="11684" y="10994"/>
                  </a:cubicBezTo>
                  <a:cubicBezTo>
                    <a:pt x="10320" y="7627"/>
                    <a:pt x="10418" y="3703"/>
                    <a:pt x="11000" y="1"/>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8"/>
            <p:cNvSpPr/>
            <p:nvPr/>
          </p:nvSpPr>
          <p:spPr>
            <a:xfrm>
              <a:off x="2070650" y="4042050"/>
              <a:ext cx="477750" cy="541700"/>
            </a:xfrm>
            <a:custGeom>
              <a:rect b="b" l="l" r="r" t="t"/>
              <a:pathLst>
                <a:path extrusionOk="0" h="21668" w="19110">
                  <a:moveTo>
                    <a:pt x="6187" y="0"/>
                  </a:moveTo>
                  <a:lnTo>
                    <a:pt x="3921" y="1465"/>
                  </a:lnTo>
                  <a:lnTo>
                    <a:pt x="5552" y="3990"/>
                  </a:lnTo>
                  <a:cubicBezTo>
                    <a:pt x="4722" y="4792"/>
                    <a:pt x="4079" y="5734"/>
                    <a:pt x="3639" y="6756"/>
                  </a:cubicBezTo>
                  <a:lnTo>
                    <a:pt x="701" y="6123"/>
                  </a:lnTo>
                  <a:lnTo>
                    <a:pt x="0" y="9379"/>
                  </a:lnTo>
                  <a:lnTo>
                    <a:pt x="2940" y="10012"/>
                  </a:lnTo>
                  <a:cubicBezTo>
                    <a:pt x="2921" y="11124"/>
                    <a:pt x="3119" y="12249"/>
                    <a:pt x="3546" y="13320"/>
                  </a:cubicBezTo>
                  <a:lnTo>
                    <a:pt x="1021" y="14950"/>
                  </a:lnTo>
                  <a:lnTo>
                    <a:pt x="2828" y="17748"/>
                  </a:lnTo>
                  <a:lnTo>
                    <a:pt x="5353" y="16116"/>
                  </a:lnTo>
                  <a:cubicBezTo>
                    <a:pt x="6154" y="16946"/>
                    <a:pt x="7096" y="17589"/>
                    <a:pt x="8119" y="18029"/>
                  </a:cubicBezTo>
                  <a:lnTo>
                    <a:pt x="7486" y="20967"/>
                  </a:lnTo>
                  <a:lnTo>
                    <a:pt x="10741" y="21667"/>
                  </a:lnTo>
                  <a:lnTo>
                    <a:pt x="11374" y="18729"/>
                  </a:lnTo>
                  <a:cubicBezTo>
                    <a:pt x="11421" y="18729"/>
                    <a:pt x="11467" y="18730"/>
                    <a:pt x="11514" y="18730"/>
                  </a:cubicBezTo>
                  <a:cubicBezTo>
                    <a:pt x="12580" y="18730"/>
                    <a:pt x="13655" y="18531"/>
                    <a:pt x="14682" y="18123"/>
                  </a:cubicBezTo>
                  <a:lnTo>
                    <a:pt x="16312" y="20648"/>
                  </a:lnTo>
                  <a:lnTo>
                    <a:pt x="19110" y="18841"/>
                  </a:lnTo>
                  <a:lnTo>
                    <a:pt x="17479" y="16316"/>
                  </a:lnTo>
                  <a:cubicBezTo>
                    <a:pt x="17946" y="15866"/>
                    <a:pt x="18345" y="15367"/>
                    <a:pt x="18691" y="14838"/>
                  </a:cubicBezTo>
                  <a:lnTo>
                    <a:pt x="18691" y="14838"/>
                  </a:lnTo>
                  <a:cubicBezTo>
                    <a:pt x="18461" y="14851"/>
                    <a:pt x="18229" y="14858"/>
                    <a:pt x="17995" y="14858"/>
                  </a:cubicBezTo>
                  <a:cubicBezTo>
                    <a:pt x="16290" y="14858"/>
                    <a:pt x="14496" y="14490"/>
                    <a:pt x="12643" y="13679"/>
                  </a:cubicBezTo>
                  <a:cubicBezTo>
                    <a:pt x="12096" y="13439"/>
                    <a:pt x="11594" y="13169"/>
                    <a:pt x="11123" y="12880"/>
                  </a:cubicBezTo>
                  <a:cubicBezTo>
                    <a:pt x="10360" y="12770"/>
                    <a:pt x="9643" y="12355"/>
                    <a:pt x="9192" y="11655"/>
                  </a:cubicBezTo>
                  <a:cubicBezTo>
                    <a:pt x="9069" y="11465"/>
                    <a:pt x="8980" y="11262"/>
                    <a:pt x="8909" y="11056"/>
                  </a:cubicBezTo>
                  <a:cubicBezTo>
                    <a:pt x="6264" y="8161"/>
                    <a:pt x="5670" y="4072"/>
                    <a:pt x="6187" y="0"/>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8"/>
            <p:cNvSpPr/>
            <p:nvPr/>
          </p:nvSpPr>
          <p:spPr>
            <a:xfrm>
              <a:off x="2199900" y="4643375"/>
              <a:ext cx="409100" cy="387000"/>
            </a:xfrm>
            <a:custGeom>
              <a:rect b="b" l="l" r="r" t="t"/>
              <a:pathLst>
                <a:path extrusionOk="0" h="15480" w="16364">
                  <a:moveTo>
                    <a:pt x="2815" y="0"/>
                  </a:moveTo>
                  <a:lnTo>
                    <a:pt x="1208" y="2025"/>
                  </a:lnTo>
                  <a:lnTo>
                    <a:pt x="3036" y="3475"/>
                  </a:lnTo>
                  <a:cubicBezTo>
                    <a:pt x="2639" y="4244"/>
                    <a:pt x="2391" y="5094"/>
                    <a:pt x="2320" y="5987"/>
                  </a:cubicBezTo>
                  <a:lnTo>
                    <a:pt x="0" y="6254"/>
                  </a:lnTo>
                  <a:lnTo>
                    <a:pt x="296" y="8822"/>
                  </a:lnTo>
                  <a:lnTo>
                    <a:pt x="2616" y="8555"/>
                  </a:lnTo>
                  <a:cubicBezTo>
                    <a:pt x="2888" y="9407"/>
                    <a:pt x="3324" y="10179"/>
                    <a:pt x="3884" y="10837"/>
                  </a:cubicBezTo>
                  <a:lnTo>
                    <a:pt x="2434" y="12665"/>
                  </a:lnTo>
                  <a:lnTo>
                    <a:pt x="4458" y="14272"/>
                  </a:lnTo>
                  <a:lnTo>
                    <a:pt x="5909" y="12444"/>
                  </a:lnTo>
                  <a:cubicBezTo>
                    <a:pt x="6677" y="12840"/>
                    <a:pt x="7528" y="13089"/>
                    <a:pt x="8420" y="13160"/>
                  </a:cubicBezTo>
                  <a:lnTo>
                    <a:pt x="8687" y="15480"/>
                  </a:lnTo>
                  <a:lnTo>
                    <a:pt x="11255" y="15183"/>
                  </a:lnTo>
                  <a:lnTo>
                    <a:pt x="10988" y="12864"/>
                  </a:lnTo>
                  <a:cubicBezTo>
                    <a:pt x="11840" y="12592"/>
                    <a:pt x="12612" y="12156"/>
                    <a:pt x="13271" y="11595"/>
                  </a:cubicBezTo>
                  <a:lnTo>
                    <a:pt x="15099" y="13046"/>
                  </a:lnTo>
                  <a:lnTo>
                    <a:pt x="16364" y="11452"/>
                  </a:lnTo>
                  <a:cubicBezTo>
                    <a:pt x="13951" y="11028"/>
                    <a:pt x="11528" y="10039"/>
                    <a:pt x="9544" y="8583"/>
                  </a:cubicBezTo>
                  <a:cubicBezTo>
                    <a:pt x="9432" y="8614"/>
                    <a:pt x="9321" y="8643"/>
                    <a:pt x="9203" y="8657"/>
                  </a:cubicBezTo>
                  <a:cubicBezTo>
                    <a:pt x="9120" y="8666"/>
                    <a:pt x="9037" y="8671"/>
                    <a:pt x="8955" y="8671"/>
                  </a:cubicBezTo>
                  <a:cubicBezTo>
                    <a:pt x="7879" y="8671"/>
                    <a:pt x="6950" y="7865"/>
                    <a:pt x="6825" y="6770"/>
                  </a:cubicBezTo>
                  <a:cubicBezTo>
                    <a:pt x="6791" y="6496"/>
                    <a:pt x="6818" y="6229"/>
                    <a:pt x="6885" y="5978"/>
                  </a:cubicBezTo>
                  <a:cubicBezTo>
                    <a:pt x="5842" y="4576"/>
                    <a:pt x="5166" y="2953"/>
                    <a:pt x="5032" y="1150"/>
                  </a:cubicBezTo>
                  <a:cubicBezTo>
                    <a:pt x="4900" y="1247"/>
                    <a:pt x="4767" y="1345"/>
                    <a:pt x="4643" y="1451"/>
                  </a:cubicBezTo>
                  <a:lnTo>
                    <a:pt x="2815" y="0"/>
                  </a:ln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8"/>
            <p:cNvSpPr/>
            <p:nvPr/>
          </p:nvSpPr>
          <p:spPr>
            <a:xfrm>
              <a:off x="1918350" y="3947725"/>
              <a:ext cx="30875" cy="28700"/>
            </a:xfrm>
            <a:custGeom>
              <a:rect b="b" l="l" r="r" t="t"/>
              <a:pathLst>
                <a:path extrusionOk="0" h="1148" w="1235">
                  <a:moveTo>
                    <a:pt x="618" y="0"/>
                  </a:moveTo>
                  <a:cubicBezTo>
                    <a:pt x="341" y="0"/>
                    <a:pt x="97" y="200"/>
                    <a:pt x="51" y="482"/>
                  </a:cubicBezTo>
                  <a:cubicBezTo>
                    <a:pt x="0" y="795"/>
                    <a:pt x="212" y="1089"/>
                    <a:pt x="525" y="1140"/>
                  </a:cubicBezTo>
                  <a:cubicBezTo>
                    <a:pt x="556" y="1145"/>
                    <a:pt x="588" y="1148"/>
                    <a:pt x="619" y="1148"/>
                  </a:cubicBezTo>
                  <a:cubicBezTo>
                    <a:pt x="895" y="1148"/>
                    <a:pt x="1138" y="948"/>
                    <a:pt x="1183" y="667"/>
                  </a:cubicBezTo>
                  <a:cubicBezTo>
                    <a:pt x="1235" y="354"/>
                    <a:pt x="1022" y="59"/>
                    <a:pt x="710" y="8"/>
                  </a:cubicBezTo>
                  <a:cubicBezTo>
                    <a:pt x="679" y="3"/>
                    <a:pt x="648" y="0"/>
                    <a:pt x="6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8"/>
            <p:cNvSpPr/>
            <p:nvPr/>
          </p:nvSpPr>
          <p:spPr>
            <a:xfrm>
              <a:off x="1415300" y="4850025"/>
              <a:ext cx="50900" cy="50900"/>
            </a:xfrm>
            <a:custGeom>
              <a:rect b="b" l="l" r="r" t="t"/>
              <a:pathLst>
                <a:path extrusionOk="0" h="2036" w="2036">
                  <a:moveTo>
                    <a:pt x="1018" y="0"/>
                  </a:moveTo>
                  <a:cubicBezTo>
                    <a:pt x="456" y="0"/>
                    <a:pt x="0" y="456"/>
                    <a:pt x="0" y="1018"/>
                  </a:cubicBezTo>
                  <a:cubicBezTo>
                    <a:pt x="0" y="1580"/>
                    <a:pt x="456" y="2035"/>
                    <a:pt x="1018" y="2035"/>
                  </a:cubicBezTo>
                  <a:cubicBezTo>
                    <a:pt x="1579" y="2035"/>
                    <a:pt x="2035" y="1580"/>
                    <a:pt x="2035" y="1018"/>
                  </a:cubicBezTo>
                  <a:cubicBezTo>
                    <a:pt x="2035" y="456"/>
                    <a:pt x="1579" y="0"/>
                    <a:pt x="10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8"/>
            <p:cNvSpPr/>
            <p:nvPr/>
          </p:nvSpPr>
          <p:spPr>
            <a:xfrm>
              <a:off x="2556750" y="3922225"/>
              <a:ext cx="50900" cy="50900"/>
            </a:xfrm>
            <a:custGeom>
              <a:rect b="b" l="l" r="r" t="t"/>
              <a:pathLst>
                <a:path extrusionOk="0" h="2036" w="2036">
                  <a:moveTo>
                    <a:pt x="1018" y="1"/>
                  </a:moveTo>
                  <a:cubicBezTo>
                    <a:pt x="456" y="1"/>
                    <a:pt x="0" y="456"/>
                    <a:pt x="0" y="1018"/>
                  </a:cubicBezTo>
                  <a:cubicBezTo>
                    <a:pt x="0" y="1580"/>
                    <a:pt x="456" y="2036"/>
                    <a:pt x="1018" y="2036"/>
                  </a:cubicBezTo>
                  <a:cubicBezTo>
                    <a:pt x="1579" y="2036"/>
                    <a:pt x="2035" y="1580"/>
                    <a:pt x="2035" y="1018"/>
                  </a:cubicBezTo>
                  <a:cubicBezTo>
                    <a:pt x="2035" y="456"/>
                    <a:pt x="1579" y="1"/>
                    <a:pt x="10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8"/>
            <p:cNvSpPr/>
            <p:nvPr/>
          </p:nvSpPr>
          <p:spPr>
            <a:xfrm>
              <a:off x="1773100" y="5104850"/>
              <a:ext cx="57725" cy="50925"/>
            </a:xfrm>
            <a:custGeom>
              <a:rect b="b" l="l" r="r" t="t"/>
              <a:pathLst>
                <a:path extrusionOk="0" h="2037" w="2309">
                  <a:moveTo>
                    <a:pt x="1155" y="1"/>
                  </a:moveTo>
                  <a:cubicBezTo>
                    <a:pt x="754" y="1"/>
                    <a:pt x="374" y="240"/>
                    <a:pt x="213" y="634"/>
                  </a:cubicBezTo>
                  <a:cubicBezTo>
                    <a:pt x="0" y="1154"/>
                    <a:pt x="250" y="1748"/>
                    <a:pt x="770" y="1960"/>
                  </a:cubicBezTo>
                  <a:cubicBezTo>
                    <a:pt x="896" y="2012"/>
                    <a:pt x="1026" y="2036"/>
                    <a:pt x="1154" y="2036"/>
                  </a:cubicBezTo>
                  <a:cubicBezTo>
                    <a:pt x="1555" y="2036"/>
                    <a:pt x="1936" y="1797"/>
                    <a:pt x="2096" y="1403"/>
                  </a:cubicBezTo>
                  <a:cubicBezTo>
                    <a:pt x="2309" y="883"/>
                    <a:pt x="2059" y="289"/>
                    <a:pt x="1539" y="77"/>
                  </a:cubicBezTo>
                  <a:cubicBezTo>
                    <a:pt x="1413" y="25"/>
                    <a:pt x="1283" y="1"/>
                    <a:pt x="11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8"/>
            <p:cNvSpPr/>
            <p:nvPr/>
          </p:nvSpPr>
          <p:spPr>
            <a:xfrm>
              <a:off x="2123025" y="4983425"/>
              <a:ext cx="28700" cy="28700"/>
            </a:xfrm>
            <a:custGeom>
              <a:rect b="b" l="l" r="r" t="t"/>
              <a:pathLst>
                <a:path extrusionOk="0" h="1148" w="1148">
                  <a:moveTo>
                    <a:pt x="574" y="1"/>
                  </a:moveTo>
                  <a:cubicBezTo>
                    <a:pt x="258" y="1"/>
                    <a:pt x="0" y="258"/>
                    <a:pt x="0" y="574"/>
                  </a:cubicBezTo>
                  <a:cubicBezTo>
                    <a:pt x="0" y="892"/>
                    <a:pt x="258" y="1148"/>
                    <a:pt x="574" y="1148"/>
                  </a:cubicBezTo>
                  <a:cubicBezTo>
                    <a:pt x="890" y="1148"/>
                    <a:pt x="1148" y="892"/>
                    <a:pt x="1148" y="574"/>
                  </a:cubicBezTo>
                  <a:cubicBezTo>
                    <a:pt x="1148" y="258"/>
                    <a:pt x="890" y="1"/>
                    <a:pt x="5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8"/>
            <p:cNvSpPr/>
            <p:nvPr/>
          </p:nvSpPr>
          <p:spPr>
            <a:xfrm>
              <a:off x="1614775" y="4268800"/>
              <a:ext cx="28675" cy="28700"/>
            </a:xfrm>
            <a:custGeom>
              <a:rect b="b" l="l" r="r" t="t"/>
              <a:pathLst>
                <a:path extrusionOk="0" h="1148" w="1147">
                  <a:moveTo>
                    <a:pt x="574" y="1"/>
                  </a:moveTo>
                  <a:cubicBezTo>
                    <a:pt x="256" y="1"/>
                    <a:pt x="0" y="258"/>
                    <a:pt x="0" y="574"/>
                  </a:cubicBezTo>
                  <a:cubicBezTo>
                    <a:pt x="0" y="892"/>
                    <a:pt x="256" y="1148"/>
                    <a:pt x="574" y="1148"/>
                  </a:cubicBezTo>
                  <a:cubicBezTo>
                    <a:pt x="890" y="1148"/>
                    <a:pt x="1146" y="892"/>
                    <a:pt x="1146" y="574"/>
                  </a:cubicBezTo>
                  <a:cubicBezTo>
                    <a:pt x="1146" y="258"/>
                    <a:pt x="890" y="1"/>
                    <a:pt x="5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8"/>
            <p:cNvSpPr/>
            <p:nvPr/>
          </p:nvSpPr>
          <p:spPr>
            <a:xfrm>
              <a:off x="2669825" y="4497775"/>
              <a:ext cx="28700" cy="28700"/>
            </a:xfrm>
            <a:custGeom>
              <a:rect b="b" l="l" r="r" t="t"/>
              <a:pathLst>
                <a:path extrusionOk="0" h="1148" w="1148">
                  <a:moveTo>
                    <a:pt x="574" y="0"/>
                  </a:moveTo>
                  <a:cubicBezTo>
                    <a:pt x="258" y="0"/>
                    <a:pt x="1" y="256"/>
                    <a:pt x="1" y="574"/>
                  </a:cubicBezTo>
                  <a:cubicBezTo>
                    <a:pt x="1" y="890"/>
                    <a:pt x="258" y="1147"/>
                    <a:pt x="574" y="1147"/>
                  </a:cubicBezTo>
                  <a:cubicBezTo>
                    <a:pt x="890" y="1147"/>
                    <a:pt x="1148" y="890"/>
                    <a:pt x="1148" y="574"/>
                  </a:cubicBezTo>
                  <a:cubicBezTo>
                    <a:pt x="1148" y="256"/>
                    <a:pt x="890" y="0"/>
                    <a:pt x="5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8"/>
            <p:cNvSpPr/>
            <p:nvPr/>
          </p:nvSpPr>
          <p:spPr>
            <a:xfrm>
              <a:off x="2387725" y="4108525"/>
              <a:ext cx="105700" cy="70675"/>
            </a:xfrm>
            <a:custGeom>
              <a:rect b="b" l="l" r="r" t="t"/>
              <a:pathLst>
                <a:path extrusionOk="0" h="2827" w="4228">
                  <a:moveTo>
                    <a:pt x="763" y="1"/>
                  </a:moveTo>
                  <a:cubicBezTo>
                    <a:pt x="199" y="1"/>
                    <a:pt x="1" y="896"/>
                    <a:pt x="620" y="1049"/>
                  </a:cubicBezTo>
                  <a:cubicBezTo>
                    <a:pt x="1634" y="1300"/>
                    <a:pt x="2478" y="1842"/>
                    <a:pt x="3141" y="2646"/>
                  </a:cubicBezTo>
                  <a:cubicBezTo>
                    <a:pt x="3246" y="2773"/>
                    <a:pt x="3369" y="2826"/>
                    <a:pt x="3490" y="2826"/>
                  </a:cubicBezTo>
                  <a:cubicBezTo>
                    <a:pt x="3872" y="2826"/>
                    <a:pt x="4228" y="2291"/>
                    <a:pt x="3897" y="1890"/>
                  </a:cubicBezTo>
                  <a:cubicBezTo>
                    <a:pt x="3125" y="954"/>
                    <a:pt x="2080" y="309"/>
                    <a:pt x="904" y="18"/>
                  </a:cubicBezTo>
                  <a:cubicBezTo>
                    <a:pt x="855" y="6"/>
                    <a:pt x="808" y="1"/>
                    <a:pt x="7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8"/>
            <p:cNvSpPr/>
            <p:nvPr/>
          </p:nvSpPr>
          <p:spPr>
            <a:xfrm>
              <a:off x="2481100" y="4185075"/>
              <a:ext cx="60975" cy="161075"/>
            </a:xfrm>
            <a:custGeom>
              <a:rect b="b" l="l" r="r" t="t"/>
              <a:pathLst>
                <a:path extrusionOk="0" h="6443" w="2439">
                  <a:moveTo>
                    <a:pt x="744" y="1"/>
                  </a:moveTo>
                  <a:cubicBezTo>
                    <a:pt x="370" y="1"/>
                    <a:pt x="1" y="383"/>
                    <a:pt x="262" y="787"/>
                  </a:cubicBezTo>
                  <a:cubicBezTo>
                    <a:pt x="1222" y="2271"/>
                    <a:pt x="1347" y="4052"/>
                    <a:pt x="546" y="5633"/>
                  </a:cubicBezTo>
                  <a:cubicBezTo>
                    <a:pt x="333" y="6054"/>
                    <a:pt x="704" y="6442"/>
                    <a:pt x="1057" y="6442"/>
                  </a:cubicBezTo>
                  <a:cubicBezTo>
                    <a:pt x="1216" y="6442"/>
                    <a:pt x="1372" y="6363"/>
                    <a:pt x="1468" y="6173"/>
                  </a:cubicBezTo>
                  <a:cubicBezTo>
                    <a:pt x="2439" y="4258"/>
                    <a:pt x="2355" y="2058"/>
                    <a:pt x="1184" y="248"/>
                  </a:cubicBezTo>
                  <a:cubicBezTo>
                    <a:pt x="1071" y="73"/>
                    <a:pt x="907" y="1"/>
                    <a:pt x="7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8"/>
            <p:cNvSpPr/>
            <p:nvPr/>
          </p:nvSpPr>
          <p:spPr>
            <a:xfrm>
              <a:off x="1864625" y="4426600"/>
              <a:ext cx="146675" cy="78600"/>
            </a:xfrm>
            <a:custGeom>
              <a:rect b="b" l="l" r="r" t="t"/>
              <a:pathLst>
                <a:path extrusionOk="0" h="3144" w="5867">
                  <a:moveTo>
                    <a:pt x="839" y="1"/>
                  </a:moveTo>
                  <a:cubicBezTo>
                    <a:pt x="233" y="1"/>
                    <a:pt x="1" y="940"/>
                    <a:pt x="646" y="1038"/>
                  </a:cubicBezTo>
                  <a:cubicBezTo>
                    <a:pt x="2196" y="1276"/>
                    <a:pt x="3575" y="1922"/>
                    <a:pt x="4719" y="2995"/>
                  </a:cubicBezTo>
                  <a:cubicBezTo>
                    <a:pt x="4831" y="3100"/>
                    <a:pt x="4955" y="3144"/>
                    <a:pt x="5076" y="3144"/>
                  </a:cubicBezTo>
                  <a:cubicBezTo>
                    <a:pt x="5496" y="3144"/>
                    <a:pt x="5866" y="2606"/>
                    <a:pt x="5475" y="2239"/>
                  </a:cubicBezTo>
                  <a:cubicBezTo>
                    <a:pt x="4205" y="1048"/>
                    <a:pt x="2656" y="272"/>
                    <a:pt x="931" y="8"/>
                  </a:cubicBezTo>
                  <a:cubicBezTo>
                    <a:pt x="900" y="3"/>
                    <a:pt x="869" y="1"/>
                    <a:pt x="8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8"/>
            <p:cNvSpPr/>
            <p:nvPr/>
          </p:nvSpPr>
          <p:spPr>
            <a:xfrm>
              <a:off x="2006500" y="4511075"/>
              <a:ext cx="65575" cy="200075"/>
            </a:xfrm>
            <a:custGeom>
              <a:rect b="b" l="l" r="r" t="t"/>
              <a:pathLst>
                <a:path extrusionOk="0" h="8003" w="2623">
                  <a:moveTo>
                    <a:pt x="755" y="0"/>
                  </a:moveTo>
                  <a:cubicBezTo>
                    <a:pt x="372" y="0"/>
                    <a:pt x="0" y="379"/>
                    <a:pt x="281" y="774"/>
                  </a:cubicBezTo>
                  <a:cubicBezTo>
                    <a:pt x="1559" y="2574"/>
                    <a:pt x="1114" y="5425"/>
                    <a:pt x="897" y="7491"/>
                  </a:cubicBezTo>
                  <a:cubicBezTo>
                    <a:pt x="861" y="7832"/>
                    <a:pt x="1109" y="8002"/>
                    <a:pt x="1376" y="8002"/>
                  </a:cubicBezTo>
                  <a:cubicBezTo>
                    <a:pt x="1643" y="8002"/>
                    <a:pt x="1930" y="7831"/>
                    <a:pt x="1965" y="7491"/>
                  </a:cubicBezTo>
                  <a:cubicBezTo>
                    <a:pt x="2205" y="5207"/>
                    <a:pt x="2622" y="2231"/>
                    <a:pt x="1203" y="236"/>
                  </a:cubicBezTo>
                  <a:cubicBezTo>
                    <a:pt x="1085" y="69"/>
                    <a:pt x="919" y="0"/>
                    <a:pt x="7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8"/>
            <p:cNvSpPr/>
            <p:nvPr/>
          </p:nvSpPr>
          <p:spPr>
            <a:xfrm>
              <a:off x="2391750" y="4665325"/>
              <a:ext cx="122625" cy="56025"/>
            </a:xfrm>
            <a:custGeom>
              <a:rect b="b" l="l" r="r" t="t"/>
              <a:pathLst>
                <a:path extrusionOk="0" h="2241" w="4905">
                  <a:moveTo>
                    <a:pt x="1523" y="0"/>
                  </a:moveTo>
                  <a:cubicBezTo>
                    <a:pt x="1228" y="0"/>
                    <a:pt x="929" y="31"/>
                    <a:pt x="631" y="92"/>
                  </a:cubicBezTo>
                  <a:cubicBezTo>
                    <a:pt x="1" y="223"/>
                    <a:pt x="210" y="1136"/>
                    <a:pt x="793" y="1136"/>
                  </a:cubicBezTo>
                  <a:cubicBezTo>
                    <a:pt x="832" y="1136"/>
                    <a:pt x="873" y="1131"/>
                    <a:pt x="916" y="1123"/>
                  </a:cubicBezTo>
                  <a:cubicBezTo>
                    <a:pt x="1124" y="1079"/>
                    <a:pt x="1332" y="1058"/>
                    <a:pt x="1537" y="1058"/>
                  </a:cubicBezTo>
                  <a:cubicBezTo>
                    <a:pt x="2392" y="1058"/>
                    <a:pt x="3192" y="1426"/>
                    <a:pt x="3791" y="2074"/>
                  </a:cubicBezTo>
                  <a:cubicBezTo>
                    <a:pt x="3900" y="2191"/>
                    <a:pt x="4025" y="2240"/>
                    <a:pt x="4146" y="2240"/>
                  </a:cubicBezTo>
                  <a:cubicBezTo>
                    <a:pt x="4544" y="2240"/>
                    <a:pt x="4905" y="1705"/>
                    <a:pt x="4547" y="1318"/>
                  </a:cubicBezTo>
                  <a:cubicBezTo>
                    <a:pt x="3747" y="452"/>
                    <a:pt x="2660" y="0"/>
                    <a:pt x="15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8"/>
            <p:cNvSpPr/>
            <p:nvPr/>
          </p:nvSpPr>
          <p:spPr>
            <a:xfrm>
              <a:off x="2510225" y="4740225"/>
              <a:ext cx="48350" cy="130825"/>
            </a:xfrm>
            <a:custGeom>
              <a:rect b="b" l="l" r="r" t="t"/>
              <a:pathLst>
                <a:path extrusionOk="0" h="5233" w="1934">
                  <a:moveTo>
                    <a:pt x="721" y="0"/>
                  </a:moveTo>
                  <a:cubicBezTo>
                    <a:pt x="372" y="0"/>
                    <a:pt x="0" y="388"/>
                    <a:pt x="204" y="812"/>
                  </a:cubicBezTo>
                  <a:cubicBezTo>
                    <a:pt x="784" y="2028"/>
                    <a:pt x="798" y="3340"/>
                    <a:pt x="321" y="4589"/>
                  </a:cubicBezTo>
                  <a:cubicBezTo>
                    <a:pt x="173" y="4978"/>
                    <a:pt x="492" y="5233"/>
                    <a:pt x="821" y="5233"/>
                  </a:cubicBezTo>
                  <a:cubicBezTo>
                    <a:pt x="1036" y="5233"/>
                    <a:pt x="1256" y="5124"/>
                    <a:pt x="1352" y="4873"/>
                  </a:cubicBezTo>
                  <a:cubicBezTo>
                    <a:pt x="1934" y="3347"/>
                    <a:pt x="1827" y="1739"/>
                    <a:pt x="1127" y="274"/>
                  </a:cubicBezTo>
                  <a:cubicBezTo>
                    <a:pt x="1034" y="80"/>
                    <a:pt x="880" y="0"/>
                    <a:pt x="7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41" name="Google Shape;1241;p28"/>
          <p:cNvPicPr preferRelativeResize="0"/>
          <p:nvPr/>
        </p:nvPicPr>
        <p:blipFill>
          <a:blip r:embed="rId2">
            <a:alphaModFix amt="14000"/>
          </a:blip>
          <a:stretch>
            <a:fillRect/>
          </a:stretch>
        </p:blipFill>
        <p:spPr>
          <a:xfrm>
            <a:off x="0" y="0"/>
            <a:ext cx="9144000" cy="514350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5">
  <p:cSld name="CAPTION_ONLY_1">
    <p:bg>
      <p:bgPr>
        <a:solidFill>
          <a:schemeClr val="dk2"/>
        </a:solidFill>
      </p:bgPr>
    </p:bg>
    <p:spTree>
      <p:nvGrpSpPr>
        <p:cNvPr id="1242" name="Shape 1242"/>
        <p:cNvGrpSpPr/>
        <p:nvPr/>
      </p:nvGrpSpPr>
      <p:grpSpPr>
        <a:xfrm>
          <a:off x="0" y="0"/>
          <a:ext cx="0" cy="0"/>
          <a:chOff x="0" y="0"/>
          <a:chExt cx="0" cy="0"/>
        </a:xfrm>
      </p:grpSpPr>
      <p:pic>
        <p:nvPicPr>
          <p:cNvPr id="1243" name="Google Shape;1243;p29"/>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244" name="Google Shape;1244;p29"/>
          <p:cNvSpPr/>
          <p:nvPr/>
        </p:nvSpPr>
        <p:spPr>
          <a:xfrm>
            <a:off x="372375" y="324675"/>
            <a:ext cx="8394900" cy="4500600"/>
          </a:xfrm>
          <a:prstGeom prst="rect">
            <a:avLst/>
          </a:prstGeom>
          <a:solidFill>
            <a:srgbClr val="7C7C7C">
              <a:alpha val="27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5" name="Google Shape;1245;p29"/>
          <p:cNvGrpSpPr/>
          <p:nvPr/>
        </p:nvGrpSpPr>
        <p:grpSpPr>
          <a:xfrm>
            <a:off x="372025" y="321975"/>
            <a:ext cx="8400000" cy="4499700"/>
            <a:chOff x="372025" y="321975"/>
            <a:chExt cx="8400000" cy="4499700"/>
          </a:xfrm>
        </p:grpSpPr>
        <p:sp>
          <p:nvSpPr>
            <p:cNvPr id="1246" name="Google Shape;1246;p29"/>
            <p:cNvSpPr/>
            <p:nvPr/>
          </p:nvSpPr>
          <p:spPr>
            <a:xfrm>
              <a:off x="372025" y="321975"/>
              <a:ext cx="8400000" cy="4499700"/>
            </a:xfrm>
            <a:prstGeom prst="rect">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9"/>
            <p:cNvSpPr/>
            <p:nvPr/>
          </p:nvSpPr>
          <p:spPr>
            <a:xfrm>
              <a:off x="372025" y="321975"/>
              <a:ext cx="8400000" cy="218100"/>
            </a:xfrm>
            <a:prstGeom prst="rect">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9"/>
            <p:cNvSpPr/>
            <p:nvPr/>
          </p:nvSpPr>
          <p:spPr>
            <a:xfrm>
              <a:off x="486450" y="38090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9"/>
            <p:cNvSpPr/>
            <p:nvPr/>
          </p:nvSpPr>
          <p:spPr>
            <a:xfrm>
              <a:off x="669900" y="38090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9"/>
            <p:cNvSpPr/>
            <p:nvPr/>
          </p:nvSpPr>
          <p:spPr>
            <a:xfrm>
              <a:off x="853350" y="38090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9"/>
            <p:cNvSpPr/>
            <p:nvPr/>
          </p:nvSpPr>
          <p:spPr>
            <a:xfrm>
              <a:off x="8537750" y="380900"/>
              <a:ext cx="100200" cy="1002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52" name="Google Shape;1252;p29"/>
            <p:cNvCxnSpPr/>
            <p:nvPr/>
          </p:nvCxnSpPr>
          <p:spPr>
            <a:xfrm>
              <a:off x="7498375" y="431000"/>
              <a:ext cx="1039500" cy="0"/>
            </a:xfrm>
            <a:prstGeom prst="straightConnector1">
              <a:avLst/>
            </a:prstGeom>
            <a:noFill/>
            <a:ln cap="flat" cmpd="sng" w="9525">
              <a:solidFill>
                <a:schemeClr val="accent6"/>
              </a:solidFill>
              <a:prstDash val="solid"/>
              <a:round/>
              <a:headEnd len="med" w="med" type="none"/>
              <a:tailEnd len="med" w="med"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7" name="Shape 187"/>
        <p:cNvGrpSpPr/>
        <p:nvPr/>
      </p:nvGrpSpPr>
      <p:grpSpPr>
        <a:xfrm>
          <a:off x="0" y="0"/>
          <a:ext cx="0" cy="0"/>
          <a:chOff x="0" y="0"/>
          <a:chExt cx="0" cy="0"/>
        </a:xfrm>
      </p:grpSpPr>
      <p:pic>
        <p:nvPicPr>
          <p:cNvPr id="188" name="Google Shape;188;p4"/>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89" name="Google Shape;189;p4"/>
          <p:cNvGrpSpPr/>
          <p:nvPr/>
        </p:nvGrpSpPr>
        <p:grpSpPr>
          <a:xfrm>
            <a:off x="372025" y="321975"/>
            <a:ext cx="8400000" cy="4503300"/>
            <a:chOff x="372025" y="321975"/>
            <a:chExt cx="8400000" cy="4503300"/>
          </a:xfrm>
        </p:grpSpPr>
        <p:grpSp>
          <p:nvGrpSpPr>
            <p:cNvPr id="190" name="Google Shape;190;p4"/>
            <p:cNvGrpSpPr/>
            <p:nvPr/>
          </p:nvGrpSpPr>
          <p:grpSpPr>
            <a:xfrm>
              <a:off x="372025" y="321975"/>
              <a:ext cx="8400000" cy="4503300"/>
              <a:chOff x="372025" y="321975"/>
              <a:chExt cx="8400000" cy="4503300"/>
            </a:xfrm>
          </p:grpSpPr>
          <p:sp>
            <p:nvSpPr>
              <p:cNvPr id="191" name="Google Shape;191;p4"/>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2" name="Google Shape;192;p4"/>
              <p:cNvGrpSpPr/>
              <p:nvPr/>
            </p:nvGrpSpPr>
            <p:grpSpPr>
              <a:xfrm>
                <a:off x="372025" y="321975"/>
                <a:ext cx="8400000" cy="4499700"/>
                <a:chOff x="372025" y="321975"/>
                <a:chExt cx="8400000" cy="4499700"/>
              </a:xfrm>
            </p:grpSpPr>
            <p:sp>
              <p:nvSpPr>
                <p:cNvPr id="193" name="Google Shape;193;p4"/>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4"/>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4"/>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4"/>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4"/>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9" name="Google Shape;199;p4"/>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cxnSp>
          <p:nvCxnSpPr>
            <p:cNvPr id="200" name="Google Shape;200;p4"/>
            <p:cNvCxnSpPr/>
            <p:nvPr/>
          </p:nvCxnSpPr>
          <p:spPr>
            <a:xfrm>
              <a:off x="372025" y="1104300"/>
              <a:ext cx="8400000" cy="0"/>
            </a:xfrm>
            <a:prstGeom prst="straightConnector1">
              <a:avLst/>
            </a:prstGeom>
            <a:noFill/>
            <a:ln cap="flat" cmpd="sng" w="9525">
              <a:solidFill>
                <a:schemeClr val="dk2"/>
              </a:solidFill>
              <a:prstDash val="solid"/>
              <a:round/>
              <a:headEnd len="med" w="med" type="none"/>
              <a:tailEnd len="med" w="med" type="none"/>
            </a:ln>
          </p:spPr>
        </p:cxnSp>
      </p:grpSp>
      <p:sp>
        <p:nvSpPr>
          <p:cNvPr id="201" name="Google Shape;201;p4"/>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2" name="Google Shape;202;p4"/>
          <p:cNvSpPr txBox="1"/>
          <p:nvPr>
            <p:ph idx="1" type="body"/>
          </p:nvPr>
        </p:nvSpPr>
        <p:spPr>
          <a:xfrm>
            <a:off x="720000" y="1237083"/>
            <a:ext cx="7704000" cy="33663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Char char="●"/>
              <a:defRPr sz="105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3" name="Shape 203"/>
        <p:cNvGrpSpPr/>
        <p:nvPr/>
      </p:nvGrpSpPr>
      <p:grpSpPr>
        <a:xfrm>
          <a:off x="0" y="0"/>
          <a:ext cx="0" cy="0"/>
          <a:chOff x="0" y="0"/>
          <a:chExt cx="0" cy="0"/>
        </a:xfrm>
      </p:grpSpPr>
      <p:grpSp>
        <p:nvGrpSpPr>
          <p:cNvPr id="204" name="Google Shape;204;p5"/>
          <p:cNvGrpSpPr/>
          <p:nvPr/>
        </p:nvGrpSpPr>
        <p:grpSpPr>
          <a:xfrm rot="-955960">
            <a:off x="6784480" y="1444921"/>
            <a:ext cx="1597432" cy="1754779"/>
            <a:chOff x="453638" y="2044550"/>
            <a:chExt cx="2348725" cy="2580075"/>
          </a:xfrm>
        </p:grpSpPr>
        <p:sp>
          <p:nvSpPr>
            <p:cNvPr id="205" name="Google Shape;205;p5"/>
            <p:cNvSpPr/>
            <p:nvPr/>
          </p:nvSpPr>
          <p:spPr>
            <a:xfrm>
              <a:off x="1978763" y="3581000"/>
              <a:ext cx="283125" cy="611275"/>
            </a:xfrm>
            <a:custGeom>
              <a:rect b="b" l="l" r="r" t="t"/>
              <a:pathLst>
                <a:path extrusionOk="0" h="24451" w="11325">
                  <a:moveTo>
                    <a:pt x="4620" y="7798"/>
                  </a:moveTo>
                  <a:cubicBezTo>
                    <a:pt x="5123" y="7798"/>
                    <a:pt x="5687" y="8015"/>
                    <a:pt x="6153" y="8266"/>
                  </a:cubicBezTo>
                  <a:cubicBezTo>
                    <a:pt x="5847" y="8678"/>
                    <a:pt x="5390" y="8964"/>
                    <a:pt x="4751" y="9018"/>
                  </a:cubicBezTo>
                  <a:cubicBezTo>
                    <a:pt x="4706" y="9022"/>
                    <a:pt x="4660" y="9024"/>
                    <a:pt x="4612" y="9024"/>
                  </a:cubicBezTo>
                  <a:cubicBezTo>
                    <a:pt x="4337" y="9024"/>
                    <a:pt x="4029" y="8959"/>
                    <a:pt x="3822" y="8782"/>
                  </a:cubicBezTo>
                  <a:cubicBezTo>
                    <a:pt x="3109" y="8167"/>
                    <a:pt x="3845" y="7881"/>
                    <a:pt x="4430" y="7809"/>
                  </a:cubicBezTo>
                  <a:cubicBezTo>
                    <a:pt x="4492" y="7802"/>
                    <a:pt x="4556" y="7798"/>
                    <a:pt x="4620" y="7798"/>
                  </a:cubicBezTo>
                  <a:close/>
                  <a:moveTo>
                    <a:pt x="4221" y="14526"/>
                  </a:moveTo>
                  <a:cubicBezTo>
                    <a:pt x="4746" y="14526"/>
                    <a:pt x="5582" y="14873"/>
                    <a:pt x="5781" y="15026"/>
                  </a:cubicBezTo>
                  <a:cubicBezTo>
                    <a:pt x="5940" y="15149"/>
                    <a:pt x="6078" y="15280"/>
                    <a:pt x="6206" y="15417"/>
                  </a:cubicBezTo>
                  <a:cubicBezTo>
                    <a:pt x="6103" y="15457"/>
                    <a:pt x="5995" y="15494"/>
                    <a:pt x="5888" y="15523"/>
                  </a:cubicBezTo>
                  <a:cubicBezTo>
                    <a:pt x="5699" y="15574"/>
                    <a:pt x="5390" y="15620"/>
                    <a:pt x="5068" y="15620"/>
                  </a:cubicBezTo>
                  <a:cubicBezTo>
                    <a:pt x="4557" y="15620"/>
                    <a:pt x="4010" y="15504"/>
                    <a:pt x="3850" y="15106"/>
                  </a:cubicBezTo>
                  <a:cubicBezTo>
                    <a:pt x="3673" y="14671"/>
                    <a:pt x="3882" y="14526"/>
                    <a:pt x="4221" y="14526"/>
                  </a:cubicBezTo>
                  <a:close/>
                  <a:moveTo>
                    <a:pt x="2870" y="1"/>
                  </a:moveTo>
                  <a:cubicBezTo>
                    <a:pt x="2142" y="1"/>
                    <a:pt x="1664" y="1030"/>
                    <a:pt x="2399" y="1474"/>
                  </a:cubicBezTo>
                  <a:cubicBezTo>
                    <a:pt x="3951" y="2412"/>
                    <a:pt x="5519" y="3160"/>
                    <a:pt x="6319" y="4907"/>
                  </a:cubicBezTo>
                  <a:cubicBezTo>
                    <a:pt x="6480" y="5264"/>
                    <a:pt x="6592" y="5688"/>
                    <a:pt x="6635" y="6127"/>
                  </a:cubicBezTo>
                  <a:cubicBezTo>
                    <a:pt x="5870" y="5780"/>
                    <a:pt x="5037" y="5554"/>
                    <a:pt x="4232" y="5554"/>
                  </a:cubicBezTo>
                  <a:cubicBezTo>
                    <a:pt x="3410" y="5554"/>
                    <a:pt x="2618" y="5789"/>
                    <a:pt x="1957" y="6370"/>
                  </a:cubicBezTo>
                  <a:cubicBezTo>
                    <a:pt x="0" y="8090"/>
                    <a:pt x="1566" y="10974"/>
                    <a:pt x="3791" y="11378"/>
                  </a:cubicBezTo>
                  <a:cubicBezTo>
                    <a:pt x="4038" y="11423"/>
                    <a:pt x="4280" y="11444"/>
                    <a:pt x="4518" y="11444"/>
                  </a:cubicBezTo>
                  <a:cubicBezTo>
                    <a:pt x="5857" y="11444"/>
                    <a:pt x="7026" y="10765"/>
                    <a:pt x="7821" y="9755"/>
                  </a:cubicBezTo>
                  <a:cubicBezTo>
                    <a:pt x="8391" y="10576"/>
                    <a:pt x="8703" y="11574"/>
                    <a:pt x="8550" y="12560"/>
                  </a:cubicBezTo>
                  <a:cubicBezTo>
                    <a:pt x="8463" y="13118"/>
                    <a:pt x="8227" y="13653"/>
                    <a:pt x="7887" y="14116"/>
                  </a:cubicBezTo>
                  <a:cubicBezTo>
                    <a:pt x="7701" y="13895"/>
                    <a:pt x="7497" y="13684"/>
                    <a:pt x="7276" y="13491"/>
                  </a:cubicBezTo>
                  <a:cubicBezTo>
                    <a:pt x="6494" y="12814"/>
                    <a:pt x="5290" y="12349"/>
                    <a:pt x="4163" y="12349"/>
                  </a:cubicBezTo>
                  <a:cubicBezTo>
                    <a:pt x="3015" y="12349"/>
                    <a:pt x="1946" y="12831"/>
                    <a:pt x="1483" y="14061"/>
                  </a:cubicBezTo>
                  <a:cubicBezTo>
                    <a:pt x="596" y="16417"/>
                    <a:pt x="3208" y="18025"/>
                    <a:pt x="5249" y="18025"/>
                  </a:cubicBezTo>
                  <a:cubicBezTo>
                    <a:pt x="5344" y="18025"/>
                    <a:pt x="5438" y="18022"/>
                    <a:pt x="5530" y="18015"/>
                  </a:cubicBezTo>
                  <a:cubicBezTo>
                    <a:pt x="6045" y="17975"/>
                    <a:pt x="6546" y="17853"/>
                    <a:pt x="7025" y="17671"/>
                  </a:cubicBezTo>
                  <a:lnTo>
                    <a:pt x="7025" y="17671"/>
                  </a:lnTo>
                  <a:cubicBezTo>
                    <a:pt x="6973" y="19759"/>
                    <a:pt x="5167" y="21951"/>
                    <a:pt x="3004" y="21951"/>
                  </a:cubicBezTo>
                  <a:cubicBezTo>
                    <a:pt x="2978" y="21951"/>
                    <a:pt x="2953" y="21951"/>
                    <a:pt x="2927" y="21950"/>
                  </a:cubicBezTo>
                  <a:cubicBezTo>
                    <a:pt x="2913" y="21950"/>
                    <a:pt x="2900" y="21950"/>
                    <a:pt x="2887" y="21950"/>
                  </a:cubicBezTo>
                  <a:cubicBezTo>
                    <a:pt x="1229" y="21950"/>
                    <a:pt x="1313" y="24450"/>
                    <a:pt x="2857" y="24450"/>
                  </a:cubicBezTo>
                  <a:cubicBezTo>
                    <a:pt x="2944" y="24450"/>
                    <a:pt x="3037" y="24442"/>
                    <a:pt x="3134" y="24425"/>
                  </a:cubicBezTo>
                  <a:cubicBezTo>
                    <a:pt x="5652" y="23983"/>
                    <a:pt x="7957" y="22485"/>
                    <a:pt x="8885" y="20019"/>
                  </a:cubicBezTo>
                  <a:cubicBezTo>
                    <a:pt x="9323" y="18849"/>
                    <a:pt x="9364" y="17565"/>
                    <a:pt x="9047" y="16378"/>
                  </a:cubicBezTo>
                  <a:cubicBezTo>
                    <a:pt x="9766" y="15686"/>
                    <a:pt x="10320" y="14826"/>
                    <a:pt x="10615" y="13880"/>
                  </a:cubicBezTo>
                  <a:cubicBezTo>
                    <a:pt x="11324" y="11620"/>
                    <a:pt x="10460" y="9203"/>
                    <a:pt x="8809" y="7595"/>
                  </a:cubicBezTo>
                  <a:cubicBezTo>
                    <a:pt x="8889" y="7183"/>
                    <a:pt x="8919" y="6761"/>
                    <a:pt x="8892" y="6339"/>
                  </a:cubicBezTo>
                  <a:cubicBezTo>
                    <a:pt x="8678" y="3255"/>
                    <a:pt x="5931" y="846"/>
                    <a:pt x="3094" y="33"/>
                  </a:cubicBezTo>
                  <a:cubicBezTo>
                    <a:pt x="3018" y="11"/>
                    <a:pt x="2943" y="1"/>
                    <a:pt x="28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670463" y="2129550"/>
              <a:ext cx="1719150" cy="2495075"/>
            </a:xfrm>
            <a:custGeom>
              <a:rect b="b" l="l" r="r" t="t"/>
              <a:pathLst>
                <a:path extrusionOk="0" h="99803" w="68766">
                  <a:moveTo>
                    <a:pt x="36466" y="1"/>
                  </a:moveTo>
                  <a:cubicBezTo>
                    <a:pt x="7531" y="1"/>
                    <a:pt x="1" y="73197"/>
                    <a:pt x="1" y="73197"/>
                  </a:cubicBezTo>
                  <a:cubicBezTo>
                    <a:pt x="1" y="73197"/>
                    <a:pt x="4559" y="76362"/>
                    <a:pt x="8865" y="76362"/>
                  </a:cubicBezTo>
                  <a:cubicBezTo>
                    <a:pt x="9110" y="76362"/>
                    <a:pt x="9354" y="76352"/>
                    <a:pt x="9597" y="76330"/>
                  </a:cubicBezTo>
                  <a:lnTo>
                    <a:pt x="21673" y="70904"/>
                  </a:lnTo>
                  <a:lnTo>
                    <a:pt x="19798" y="86218"/>
                  </a:lnTo>
                  <a:lnTo>
                    <a:pt x="9997" y="95196"/>
                  </a:lnTo>
                  <a:lnTo>
                    <a:pt x="24106" y="99802"/>
                  </a:lnTo>
                  <a:lnTo>
                    <a:pt x="57247" y="84702"/>
                  </a:lnTo>
                  <a:lnTo>
                    <a:pt x="51006" y="62365"/>
                  </a:lnTo>
                  <a:cubicBezTo>
                    <a:pt x="51006" y="62365"/>
                    <a:pt x="68766" y="50051"/>
                    <a:pt x="67085" y="36075"/>
                  </a:cubicBezTo>
                  <a:cubicBezTo>
                    <a:pt x="65403" y="22096"/>
                    <a:pt x="66297" y="842"/>
                    <a:pt x="36958" y="8"/>
                  </a:cubicBezTo>
                  <a:cubicBezTo>
                    <a:pt x="36794" y="3"/>
                    <a:pt x="36630" y="1"/>
                    <a:pt x="364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453638" y="2044550"/>
              <a:ext cx="1577950" cy="1992025"/>
            </a:xfrm>
            <a:custGeom>
              <a:rect b="b" l="l" r="r" t="t"/>
              <a:pathLst>
                <a:path extrusionOk="0" h="79681" w="63118">
                  <a:moveTo>
                    <a:pt x="42118" y="1"/>
                  </a:moveTo>
                  <a:cubicBezTo>
                    <a:pt x="39354" y="1"/>
                    <a:pt x="36399" y="187"/>
                    <a:pt x="33887" y="774"/>
                  </a:cubicBezTo>
                  <a:cubicBezTo>
                    <a:pt x="33194" y="934"/>
                    <a:pt x="32536" y="1126"/>
                    <a:pt x="31925" y="1351"/>
                  </a:cubicBezTo>
                  <a:cubicBezTo>
                    <a:pt x="22883" y="4698"/>
                    <a:pt x="15181" y="11540"/>
                    <a:pt x="10792" y="20129"/>
                  </a:cubicBezTo>
                  <a:cubicBezTo>
                    <a:pt x="9459" y="22741"/>
                    <a:pt x="10412" y="29688"/>
                    <a:pt x="10930" y="32574"/>
                  </a:cubicBezTo>
                  <a:cubicBezTo>
                    <a:pt x="7807" y="37053"/>
                    <a:pt x="4848" y="38297"/>
                    <a:pt x="1724" y="42776"/>
                  </a:cubicBezTo>
                  <a:cubicBezTo>
                    <a:pt x="884" y="43981"/>
                    <a:pt x="0" y="45379"/>
                    <a:pt x="328" y="46814"/>
                  </a:cubicBezTo>
                  <a:cubicBezTo>
                    <a:pt x="470" y="47445"/>
                    <a:pt x="834" y="47997"/>
                    <a:pt x="1211" y="48523"/>
                  </a:cubicBezTo>
                  <a:cubicBezTo>
                    <a:pt x="2381" y="50178"/>
                    <a:pt x="3694" y="51735"/>
                    <a:pt x="5123" y="53173"/>
                  </a:cubicBezTo>
                  <a:cubicBezTo>
                    <a:pt x="4926" y="56839"/>
                    <a:pt x="4767" y="60616"/>
                    <a:pt x="4608" y="64392"/>
                  </a:cubicBezTo>
                  <a:cubicBezTo>
                    <a:pt x="4438" y="68412"/>
                    <a:pt x="4273" y="72437"/>
                    <a:pt x="4060" y="76343"/>
                  </a:cubicBezTo>
                  <a:cubicBezTo>
                    <a:pt x="6000" y="78178"/>
                    <a:pt x="8465" y="79460"/>
                    <a:pt x="11126" y="79680"/>
                  </a:cubicBezTo>
                  <a:cubicBezTo>
                    <a:pt x="16334" y="71166"/>
                    <a:pt x="24578" y="63498"/>
                    <a:pt x="32922" y="58025"/>
                  </a:cubicBezTo>
                  <a:cubicBezTo>
                    <a:pt x="36931" y="59225"/>
                    <a:pt x="42355" y="59846"/>
                    <a:pt x="46541" y="59889"/>
                  </a:cubicBezTo>
                  <a:cubicBezTo>
                    <a:pt x="46619" y="59890"/>
                    <a:pt x="46697" y="59890"/>
                    <a:pt x="46775" y="59890"/>
                  </a:cubicBezTo>
                  <a:cubicBezTo>
                    <a:pt x="50886" y="59890"/>
                    <a:pt x="55110" y="58775"/>
                    <a:pt x="58217" y="56087"/>
                  </a:cubicBezTo>
                  <a:cubicBezTo>
                    <a:pt x="61378" y="53346"/>
                    <a:pt x="63118" y="48789"/>
                    <a:pt x="61843" y="44804"/>
                  </a:cubicBezTo>
                  <a:cubicBezTo>
                    <a:pt x="61288" y="43077"/>
                    <a:pt x="60223" y="41550"/>
                    <a:pt x="58985" y="40221"/>
                  </a:cubicBezTo>
                  <a:cubicBezTo>
                    <a:pt x="56934" y="38018"/>
                    <a:pt x="54373" y="36294"/>
                    <a:pt x="51561" y="35222"/>
                  </a:cubicBezTo>
                  <a:cubicBezTo>
                    <a:pt x="53937" y="33722"/>
                    <a:pt x="56233" y="31321"/>
                    <a:pt x="58609" y="29816"/>
                  </a:cubicBezTo>
                  <a:cubicBezTo>
                    <a:pt x="57339" y="19359"/>
                    <a:pt x="53034" y="8334"/>
                    <a:pt x="46414" y="135"/>
                  </a:cubicBezTo>
                  <a:cubicBezTo>
                    <a:pt x="45111" y="57"/>
                    <a:pt x="43644" y="1"/>
                    <a:pt x="421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1814813" y="2092400"/>
              <a:ext cx="594475" cy="1037250"/>
            </a:xfrm>
            <a:custGeom>
              <a:rect b="b" l="l" r="r" t="t"/>
              <a:pathLst>
                <a:path extrusionOk="0" h="41490" w="23779">
                  <a:moveTo>
                    <a:pt x="1" y="0"/>
                  </a:moveTo>
                  <a:cubicBezTo>
                    <a:pt x="1" y="0"/>
                    <a:pt x="6661" y="6860"/>
                    <a:pt x="8559" y="17784"/>
                  </a:cubicBezTo>
                  <a:cubicBezTo>
                    <a:pt x="10456" y="28709"/>
                    <a:pt x="9818" y="31622"/>
                    <a:pt x="9818" y="31622"/>
                  </a:cubicBezTo>
                  <a:lnTo>
                    <a:pt x="23305" y="41490"/>
                  </a:lnTo>
                  <a:cubicBezTo>
                    <a:pt x="23305" y="41490"/>
                    <a:pt x="23779" y="19471"/>
                    <a:pt x="20840" y="15078"/>
                  </a:cubicBezTo>
                  <a:cubicBezTo>
                    <a:pt x="17902" y="10686"/>
                    <a:pt x="14337" y="3432"/>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1667188" y="3815950"/>
              <a:ext cx="166000" cy="201525"/>
            </a:xfrm>
            <a:custGeom>
              <a:rect b="b" l="l" r="r" t="t"/>
              <a:pathLst>
                <a:path extrusionOk="0" h="8061" w="6640">
                  <a:moveTo>
                    <a:pt x="6639" y="1"/>
                  </a:moveTo>
                  <a:lnTo>
                    <a:pt x="0" y="956"/>
                  </a:lnTo>
                  <a:lnTo>
                    <a:pt x="2487" y="8013"/>
                  </a:lnTo>
                  <a:lnTo>
                    <a:pt x="5177" y="8060"/>
                  </a:lnTo>
                  <a:lnTo>
                    <a:pt x="66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a:off x="1818413" y="3686950"/>
              <a:ext cx="311500" cy="237750"/>
            </a:xfrm>
            <a:custGeom>
              <a:rect b="b" l="l" r="r" t="t"/>
              <a:pathLst>
                <a:path extrusionOk="0" h="9510" w="12460">
                  <a:moveTo>
                    <a:pt x="1361" y="1"/>
                  </a:moveTo>
                  <a:lnTo>
                    <a:pt x="1" y="2573"/>
                  </a:lnTo>
                  <a:lnTo>
                    <a:pt x="7388" y="8005"/>
                  </a:lnTo>
                  <a:lnTo>
                    <a:pt x="11997" y="9509"/>
                  </a:lnTo>
                  <a:lnTo>
                    <a:pt x="12459" y="8099"/>
                  </a:lnTo>
                  <a:lnTo>
                    <a:pt x="8895" y="3709"/>
                  </a:lnTo>
                  <a:lnTo>
                    <a:pt x="13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
            <p:cNvSpPr/>
            <p:nvPr/>
          </p:nvSpPr>
          <p:spPr>
            <a:xfrm>
              <a:off x="1956788" y="3759950"/>
              <a:ext cx="120800" cy="146425"/>
            </a:xfrm>
            <a:custGeom>
              <a:rect b="b" l="l" r="r" t="t"/>
              <a:pathLst>
                <a:path extrusionOk="0" h="5857" w="4832">
                  <a:moveTo>
                    <a:pt x="1762" y="0"/>
                  </a:moveTo>
                  <a:lnTo>
                    <a:pt x="1" y="3723"/>
                  </a:lnTo>
                  <a:lnTo>
                    <a:pt x="1853" y="5085"/>
                  </a:lnTo>
                  <a:lnTo>
                    <a:pt x="4216" y="5857"/>
                  </a:lnTo>
                  <a:lnTo>
                    <a:pt x="4832" y="2600"/>
                  </a:lnTo>
                  <a:lnTo>
                    <a:pt x="3360" y="789"/>
                  </a:lnTo>
                  <a:lnTo>
                    <a:pt x="176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1043963" y="3656850"/>
              <a:ext cx="485200" cy="846875"/>
            </a:xfrm>
            <a:custGeom>
              <a:rect b="b" l="l" r="r" t="t"/>
              <a:pathLst>
                <a:path extrusionOk="0" h="33875" w="19408">
                  <a:moveTo>
                    <a:pt x="19407" y="0"/>
                  </a:moveTo>
                  <a:lnTo>
                    <a:pt x="11441" y="2085"/>
                  </a:lnTo>
                  <a:lnTo>
                    <a:pt x="7800" y="7974"/>
                  </a:lnTo>
                  <a:lnTo>
                    <a:pt x="6586" y="26525"/>
                  </a:lnTo>
                  <a:lnTo>
                    <a:pt x="1" y="31869"/>
                  </a:lnTo>
                  <a:lnTo>
                    <a:pt x="6148" y="33875"/>
                  </a:lnTo>
                  <a:cubicBezTo>
                    <a:pt x="8255" y="27692"/>
                    <a:pt x="17635" y="22012"/>
                    <a:pt x="17635" y="22012"/>
                  </a:cubicBezTo>
                  <a:lnTo>
                    <a:pt x="1940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1984763" y="3134050"/>
              <a:ext cx="514075" cy="575525"/>
            </a:xfrm>
            <a:custGeom>
              <a:rect b="b" l="l" r="r" t="t"/>
              <a:pathLst>
                <a:path extrusionOk="0" h="23021" w="20563">
                  <a:moveTo>
                    <a:pt x="11203" y="1"/>
                  </a:moveTo>
                  <a:cubicBezTo>
                    <a:pt x="7236" y="1"/>
                    <a:pt x="3329" y="3043"/>
                    <a:pt x="1816" y="7677"/>
                  </a:cubicBezTo>
                  <a:cubicBezTo>
                    <a:pt x="0" y="13236"/>
                    <a:pt x="1583" y="21237"/>
                    <a:pt x="6259" y="22763"/>
                  </a:cubicBezTo>
                  <a:cubicBezTo>
                    <a:pt x="6795" y="22938"/>
                    <a:pt x="7349" y="23020"/>
                    <a:pt x="7912" y="23020"/>
                  </a:cubicBezTo>
                  <a:cubicBezTo>
                    <a:pt x="12256" y="23020"/>
                    <a:pt x="17140" y="18126"/>
                    <a:pt x="18747" y="13205"/>
                  </a:cubicBezTo>
                  <a:cubicBezTo>
                    <a:pt x="20563" y="7647"/>
                    <a:pt x="18244" y="1901"/>
                    <a:pt x="13567" y="376"/>
                  </a:cubicBezTo>
                  <a:cubicBezTo>
                    <a:pt x="12789" y="122"/>
                    <a:pt x="11995" y="1"/>
                    <a:pt x="112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2017688" y="3286050"/>
              <a:ext cx="143275" cy="123050"/>
            </a:xfrm>
            <a:custGeom>
              <a:rect b="b" l="l" r="r" t="t"/>
              <a:pathLst>
                <a:path extrusionOk="0" h="4922" w="5731">
                  <a:moveTo>
                    <a:pt x="708" y="1"/>
                  </a:moveTo>
                  <a:lnTo>
                    <a:pt x="1" y="2164"/>
                  </a:lnTo>
                  <a:lnTo>
                    <a:pt x="4305" y="4922"/>
                  </a:lnTo>
                  <a:lnTo>
                    <a:pt x="5730" y="2471"/>
                  </a:lnTo>
                  <a:lnTo>
                    <a:pt x="7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
            <p:cNvSpPr/>
            <p:nvPr/>
          </p:nvSpPr>
          <p:spPr>
            <a:xfrm>
              <a:off x="2043263" y="3489350"/>
              <a:ext cx="52725" cy="37325"/>
            </a:xfrm>
            <a:custGeom>
              <a:rect b="b" l="l" r="r" t="t"/>
              <a:pathLst>
                <a:path extrusionOk="0" h="1493" w="2109">
                  <a:moveTo>
                    <a:pt x="1042" y="1"/>
                  </a:moveTo>
                  <a:cubicBezTo>
                    <a:pt x="302" y="1"/>
                    <a:pt x="0" y="1183"/>
                    <a:pt x="823" y="1452"/>
                  </a:cubicBezTo>
                  <a:cubicBezTo>
                    <a:pt x="909" y="1480"/>
                    <a:pt x="990" y="1492"/>
                    <a:pt x="1067" y="1492"/>
                  </a:cubicBezTo>
                  <a:cubicBezTo>
                    <a:pt x="1806" y="1492"/>
                    <a:pt x="2108" y="311"/>
                    <a:pt x="1285" y="41"/>
                  </a:cubicBezTo>
                  <a:cubicBezTo>
                    <a:pt x="1200" y="13"/>
                    <a:pt x="1118" y="1"/>
                    <a:pt x="10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a:off x="2168588" y="2417475"/>
              <a:ext cx="633775" cy="864125"/>
            </a:xfrm>
            <a:custGeom>
              <a:rect b="b" l="l" r="r" t="t"/>
              <a:pathLst>
                <a:path extrusionOk="0" h="34565" w="25351">
                  <a:moveTo>
                    <a:pt x="24226" y="1"/>
                  </a:moveTo>
                  <a:cubicBezTo>
                    <a:pt x="24122" y="1"/>
                    <a:pt x="24016" y="16"/>
                    <a:pt x="23910" y="48"/>
                  </a:cubicBezTo>
                  <a:cubicBezTo>
                    <a:pt x="23681" y="115"/>
                    <a:pt x="23481" y="257"/>
                    <a:pt x="23339" y="450"/>
                  </a:cubicBezTo>
                  <a:lnTo>
                    <a:pt x="631" y="31483"/>
                  </a:lnTo>
                  <a:cubicBezTo>
                    <a:pt x="0" y="32347"/>
                    <a:pt x="188" y="33561"/>
                    <a:pt x="1053" y="34193"/>
                  </a:cubicBezTo>
                  <a:cubicBezTo>
                    <a:pt x="1398" y="34444"/>
                    <a:pt x="1797" y="34564"/>
                    <a:pt x="2192" y="34564"/>
                  </a:cubicBezTo>
                  <a:cubicBezTo>
                    <a:pt x="2818" y="34564"/>
                    <a:pt x="3433" y="34263"/>
                    <a:pt x="3807" y="33701"/>
                  </a:cubicBezTo>
                  <a:lnTo>
                    <a:pt x="25351" y="1352"/>
                  </a:lnTo>
                  <a:lnTo>
                    <a:pt x="25312" y="980"/>
                  </a:lnTo>
                  <a:cubicBezTo>
                    <a:pt x="25252" y="409"/>
                    <a:pt x="24768" y="1"/>
                    <a:pt x="242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2168188" y="3231025"/>
              <a:ext cx="272750" cy="426175"/>
            </a:xfrm>
            <a:custGeom>
              <a:rect b="b" l="l" r="r" t="t"/>
              <a:pathLst>
                <a:path extrusionOk="0" h="17047" w="10910">
                  <a:moveTo>
                    <a:pt x="7814" y="0"/>
                  </a:moveTo>
                  <a:cubicBezTo>
                    <a:pt x="7783" y="0"/>
                    <a:pt x="7752" y="1"/>
                    <a:pt x="7721" y="3"/>
                  </a:cubicBezTo>
                  <a:cubicBezTo>
                    <a:pt x="5996" y="106"/>
                    <a:pt x="4455" y="2920"/>
                    <a:pt x="3694" y="4191"/>
                  </a:cubicBezTo>
                  <a:cubicBezTo>
                    <a:pt x="1703" y="7519"/>
                    <a:pt x="1" y="11331"/>
                    <a:pt x="621" y="15158"/>
                  </a:cubicBezTo>
                  <a:cubicBezTo>
                    <a:pt x="733" y="15853"/>
                    <a:pt x="989" y="16621"/>
                    <a:pt x="1626" y="16922"/>
                  </a:cubicBezTo>
                  <a:cubicBezTo>
                    <a:pt x="1813" y="17010"/>
                    <a:pt x="2012" y="17047"/>
                    <a:pt x="2214" y="17047"/>
                  </a:cubicBezTo>
                  <a:cubicBezTo>
                    <a:pt x="2670" y="17047"/>
                    <a:pt x="3145" y="16858"/>
                    <a:pt x="3561" y="16643"/>
                  </a:cubicBezTo>
                  <a:cubicBezTo>
                    <a:pt x="6780" y="14980"/>
                    <a:pt x="9037" y="11800"/>
                    <a:pt x="10149" y="8353"/>
                  </a:cubicBezTo>
                  <a:cubicBezTo>
                    <a:pt x="10624" y="6877"/>
                    <a:pt x="10910" y="5307"/>
                    <a:pt x="10661" y="3777"/>
                  </a:cubicBezTo>
                  <a:cubicBezTo>
                    <a:pt x="10453" y="2484"/>
                    <a:pt x="9438" y="0"/>
                    <a:pt x="7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2244713" y="3319575"/>
              <a:ext cx="166300" cy="262000"/>
            </a:xfrm>
            <a:custGeom>
              <a:rect b="b" l="l" r="r" t="t"/>
              <a:pathLst>
                <a:path extrusionOk="0" h="10480" w="6652">
                  <a:moveTo>
                    <a:pt x="4923" y="0"/>
                  </a:moveTo>
                  <a:cubicBezTo>
                    <a:pt x="4568" y="0"/>
                    <a:pt x="4200" y="153"/>
                    <a:pt x="3873" y="433"/>
                  </a:cubicBezTo>
                  <a:cubicBezTo>
                    <a:pt x="1916" y="2110"/>
                    <a:pt x="882" y="5784"/>
                    <a:pt x="233" y="8168"/>
                  </a:cubicBezTo>
                  <a:cubicBezTo>
                    <a:pt x="114" y="8610"/>
                    <a:pt x="1" y="9070"/>
                    <a:pt x="82" y="9520"/>
                  </a:cubicBezTo>
                  <a:cubicBezTo>
                    <a:pt x="165" y="9971"/>
                    <a:pt x="492" y="10408"/>
                    <a:pt x="945" y="10471"/>
                  </a:cubicBezTo>
                  <a:cubicBezTo>
                    <a:pt x="985" y="10477"/>
                    <a:pt x="1024" y="10479"/>
                    <a:pt x="1064" y="10479"/>
                  </a:cubicBezTo>
                  <a:cubicBezTo>
                    <a:pt x="1344" y="10479"/>
                    <a:pt x="1617" y="10350"/>
                    <a:pt x="1862" y="10205"/>
                  </a:cubicBezTo>
                  <a:cubicBezTo>
                    <a:pt x="3916" y="8992"/>
                    <a:pt x="5063" y="6686"/>
                    <a:pt x="5783" y="4412"/>
                  </a:cubicBezTo>
                  <a:cubicBezTo>
                    <a:pt x="6111" y="3376"/>
                    <a:pt x="6651" y="1731"/>
                    <a:pt x="6038" y="702"/>
                  </a:cubicBezTo>
                  <a:cubicBezTo>
                    <a:pt x="5749" y="219"/>
                    <a:pt x="5346" y="0"/>
                    <a:pt x="492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2334663" y="3359550"/>
              <a:ext cx="47275" cy="42950"/>
            </a:xfrm>
            <a:custGeom>
              <a:rect b="b" l="l" r="r" t="t"/>
              <a:pathLst>
                <a:path extrusionOk="0" h="1718" w="1891">
                  <a:moveTo>
                    <a:pt x="960" y="0"/>
                  </a:moveTo>
                  <a:cubicBezTo>
                    <a:pt x="595" y="0"/>
                    <a:pt x="226" y="228"/>
                    <a:pt x="125" y="591"/>
                  </a:cubicBezTo>
                  <a:cubicBezTo>
                    <a:pt x="1" y="1042"/>
                    <a:pt x="218" y="1528"/>
                    <a:pt x="677" y="1678"/>
                  </a:cubicBezTo>
                  <a:cubicBezTo>
                    <a:pt x="759" y="1705"/>
                    <a:pt x="845" y="1718"/>
                    <a:pt x="932" y="1718"/>
                  </a:cubicBezTo>
                  <a:cubicBezTo>
                    <a:pt x="1296" y="1718"/>
                    <a:pt x="1665" y="1489"/>
                    <a:pt x="1764" y="1126"/>
                  </a:cubicBezTo>
                  <a:cubicBezTo>
                    <a:pt x="1890" y="677"/>
                    <a:pt x="1673" y="189"/>
                    <a:pt x="1212" y="39"/>
                  </a:cubicBezTo>
                  <a:cubicBezTo>
                    <a:pt x="1131" y="13"/>
                    <a:pt x="1045" y="0"/>
                    <a:pt x="9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
            <p:cNvSpPr/>
            <p:nvPr/>
          </p:nvSpPr>
          <p:spPr>
            <a:xfrm>
              <a:off x="2319513" y="3438625"/>
              <a:ext cx="26800" cy="24475"/>
            </a:xfrm>
            <a:custGeom>
              <a:rect b="b" l="l" r="r" t="t"/>
              <a:pathLst>
                <a:path extrusionOk="0" h="979" w="1072">
                  <a:moveTo>
                    <a:pt x="531" y="1"/>
                  </a:moveTo>
                  <a:cubicBezTo>
                    <a:pt x="417" y="1"/>
                    <a:pt x="302" y="40"/>
                    <a:pt x="209" y="122"/>
                  </a:cubicBezTo>
                  <a:cubicBezTo>
                    <a:pt x="6" y="302"/>
                    <a:pt x="0" y="610"/>
                    <a:pt x="167" y="816"/>
                  </a:cubicBezTo>
                  <a:cubicBezTo>
                    <a:pt x="260" y="929"/>
                    <a:pt x="382" y="978"/>
                    <a:pt x="506" y="978"/>
                  </a:cubicBezTo>
                  <a:cubicBezTo>
                    <a:pt x="670" y="978"/>
                    <a:pt x="838" y="893"/>
                    <a:pt x="946" y="760"/>
                  </a:cubicBezTo>
                  <a:cubicBezTo>
                    <a:pt x="1072" y="607"/>
                    <a:pt x="1043" y="366"/>
                    <a:pt x="938" y="215"/>
                  </a:cubicBezTo>
                  <a:cubicBezTo>
                    <a:pt x="843" y="75"/>
                    <a:pt x="688" y="1"/>
                    <a:pt x="5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p:nvPr/>
          </p:nvSpPr>
          <p:spPr>
            <a:xfrm>
              <a:off x="2270588" y="3484500"/>
              <a:ext cx="58025" cy="41050"/>
            </a:xfrm>
            <a:custGeom>
              <a:rect b="b" l="l" r="r" t="t"/>
              <a:pathLst>
                <a:path extrusionOk="0" h="1642" w="2321">
                  <a:moveTo>
                    <a:pt x="1145" y="0"/>
                  </a:moveTo>
                  <a:cubicBezTo>
                    <a:pt x="331" y="0"/>
                    <a:pt x="0" y="1300"/>
                    <a:pt x="907" y="1597"/>
                  </a:cubicBezTo>
                  <a:cubicBezTo>
                    <a:pt x="1001" y="1628"/>
                    <a:pt x="1090" y="1641"/>
                    <a:pt x="1174" y="1641"/>
                  </a:cubicBezTo>
                  <a:cubicBezTo>
                    <a:pt x="1988" y="1641"/>
                    <a:pt x="2321" y="340"/>
                    <a:pt x="1413" y="45"/>
                  </a:cubicBezTo>
                  <a:cubicBezTo>
                    <a:pt x="1319" y="14"/>
                    <a:pt x="1229" y="0"/>
                    <a:pt x="11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2072263" y="3603325"/>
              <a:ext cx="97025" cy="82275"/>
            </a:xfrm>
            <a:custGeom>
              <a:rect b="b" l="l" r="r" t="t"/>
              <a:pathLst>
                <a:path extrusionOk="0" h="3291" w="3881">
                  <a:moveTo>
                    <a:pt x="103" y="1"/>
                  </a:moveTo>
                  <a:cubicBezTo>
                    <a:pt x="51" y="1"/>
                    <a:pt x="0" y="68"/>
                    <a:pt x="21" y="127"/>
                  </a:cubicBezTo>
                  <a:cubicBezTo>
                    <a:pt x="386" y="1130"/>
                    <a:pt x="713" y="1788"/>
                    <a:pt x="1572" y="2462"/>
                  </a:cubicBezTo>
                  <a:cubicBezTo>
                    <a:pt x="1980" y="2781"/>
                    <a:pt x="2642" y="3290"/>
                    <a:pt x="3224" y="3290"/>
                  </a:cubicBezTo>
                  <a:cubicBezTo>
                    <a:pt x="3414" y="3290"/>
                    <a:pt x="3596" y="3236"/>
                    <a:pt x="3757" y="3103"/>
                  </a:cubicBezTo>
                  <a:cubicBezTo>
                    <a:pt x="3875" y="3004"/>
                    <a:pt x="3880" y="2852"/>
                    <a:pt x="3830" y="2723"/>
                  </a:cubicBezTo>
                  <a:cubicBezTo>
                    <a:pt x="3590" y="2101"/>
                    <a:pt x="2599" y="2033"/>
                    <a:pt x="2067" y="1715"/>
                  </a:cubicBezTo>
                  <a:cubicBezTo>
                    <a:pt x="1400" y="1312"/>
                    <a:pt x="597" y="672"/>
                    <a:pt x="160" y="34"/>
                  </a:cubicBezTo>
                  <a:cubicBezTo>
                    <a:pt x="143" y="10"/>
                    <a:pt x="123" y="1"/>
                    <a:pt x="103" y="1"/>
                  </a:cubicBezTo>
                  <a:close/>
                </a:path>
              </a:pathLst>
            </a:custGeom>
            <a:solidFill>
              <a:srgbClr val="245A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753913" y="2583100"/>
              <a:ext cx="538625" cy="473225"/>
            </a:xfrm>
            <a:custGeom>
              <a:rect b="b" l="l" r="r" t="t"/>
              <a:pathLst>
                <a:path extrusionOk="0" h="18929" w="21545">
                  <a:moveTo>
                    <a:pt x="13506" y="1"/>
                  </a:moveTo>
                  <a:cubicBezTo>
                    <a:pt x="12791" y="1"/>
                    <a:pt x="12037" y="115"/>
                    <a:pt x="11253" y="362"/>
                  </a:cubicBezTo>
                  <a:cubicBezTo>
                    <a:pt x="6477" y="1866"/>
                    <a:pt x="0" y="9380"/>
                    <a:pt x="1727" y="14550"/>
                  </a:cubicBezTo>
                  <a:cubicBezTo>
                    <a:pt x="2522" y="16929"/>
                    <a:pt x="4960" y="18485"/>
                    <a:pt x="7446" y="18837"/>
                  </a:cubicBezTo>
                  <a:cubicBezTo>
                    <a:pt x="7879" y="18899"/>
                    <a:pt x="8316" y="18929"/>
                    <a:pt x="8752" y="18929"/>
                  </a:cubicBezTo>
                  <a:cubicBezTo>
                    <a:pt x="11011" y="18929"/>
                    <a:pt x="13265" y="18127"/>
                    <a:pt x="15092" y="16783"/>
                  </a:cubicBezTo>
                  <a:cubicBezTo>
                    <a:pt x="17271" y="15180"/>
                    <a:pt x="18861" y="12845"/>
                    <a:pt x="19788" y="10304"/>
                  </a:cubicBezTo>
                  <a:cubicBezTo>
                    <a:pt x="21545" y="5495"/>
                    <a:pt x="18464" y="1"/>
                    <a:pt x="135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
            <p:cNvSpPr/>
            <p:nvPr/>
          </p:nvSpPr>
          <p:spPr>
            <a:xfrm>
              <a:off x="798313" y="2678600"/>
              <a:ext cx="337550" cy="328900"/>
            </a:xfrm>
            <a:custGeom>
              <a:rect b="b" l="l" r="r" t="t"/>
              <a:pathLst>
                <a:path extrusionOk="0" h="13156" w="13502">
                  <a:moveTo>
                    <a:pt x="8427" y="0"/>
                  </a:moveTo>
                  <a:cubicBezTo>
                    <a:pt x="7705" y="0"/>
                    <a:pt x="6943" y="188"/>
                    <a:pt x="6173" y="608"/>
                  </a:cubicBezTo>
                  <a:cubicBezTo>
                    <a:pt x="3257" y="2204"/>
                    <a:pt x="1" y="7941"/>
                    <a:pt x="1792" y="11088"/>
                  </a:cubicBezTo>
                  <a:cubicBezTo>
                    <a:pt x="2572" y="12455"/>
                    <a:pt x="4210" y="13155"/>
                    <a:pt x="5791" y="13155"/>
                  </a:cubicBezTo>
                  <a:cubicBezTo>
                    <a:pt x="5885" y="13155"/>
                    <a:pt x="5979" y="13153"/>
                    <a:pt x="6073" y="13148"/>
                  </a:cubicBezTo>
                  <a:cubicBezTo>
                    <a:pt x="7870" y="13050"/>
                    <a:pt x="9580" y="12149"/>
                    <a:pt x="10794" y="10823"/>
                  </a:cubicBezTo>
                  <a:cubicBezTo>
                    <a:pt x="12009" y="9496"/>
                    <a:pt x="12745" y="7770"/>
                    <a:pt x="13023" y="5992"/>
                  </a:cubicBezTo>
                  <a:cubicBezTo>
                    <a:pt x="13501" y="2922"/>
                    <a:pt x="11278" y="0"/>
                    <a:pt x="8427" y="0"/>
                  </a:cubicBezTo>
                  <a:close/>
                </a:path>
              </a:pathLst>
            </a:custGeom>
            <a:solidFill>
              <a:srgbClr val="245A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p:nvPr/>
          </p:nvSpPr>
          <p:spPr>
            <a:xfrm>
              <a:off x="853363" y="2764700"/>
              <a:ext cx="145025" cy="141375"/>
            </a:xfrm>
            <a:custGeom>
              <a:rect b="b" l="l" r="r" t="t"/>
              <a:pathLst>
                <a:path extrusionOk="0" h="5655" w="5801">
                  <a:moveTo>
                    <a:pt x="3622" y="1"/>
                  </a:moveTo>
                  <a:cubicBezTo>
                    <a:pt x="3312" y="1"/>
                    <a:pt x="2984" y="81"/>
                    <a:pt x="2654" y="262"/>
                  </a:cubicBezTo>
                  <a:cubicBezTo>
                    <a:pt x="1398" y="949"/>
                    <a:pt x="0" y="3412"/>
                    <a:pt x="770" y="4766"/>
                  </a:cubicBezTo>
                  <a:cubicBezTo>
                    <a:pt x="1105" y="5354"/>
                    <a:pt x="1809" y="5654"/>
                    <a:pt x="2492" y="5654"/>
                  </a:cubicBezTo>
                  <a:cubicBezTo>
                    <a:pt x="2532" y="5654"/>
                    <a:pt x="2571" y="5653"/>
                    <a:pt x="2611" y="5651"/>
                  </a:cubicBezTo>
                  <a:cubicBezTo>
                    <a:pt x="3383" y="5610"/>
                    <a:pt x="4116" y="5222"/>
                    <a:pt x="4638" y="4651"/>
                  </a:cubicBezTo>
                  <a:cubicBezTo>
                    <a:pt x="5160" y="4082"/>
                    <a:pt x="5478" y="3341"/>
                    <a:pt x="5595" y="2575"/>
                  </a:cubicBezTo>
                  <a:cubicBezTo>
                    <a:pt x="5800" y="1256"/>
                    <a:pt x="4846" y="1"/>
                    <a:pt x="362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555138" y="2044550"/>
              <a:ext cx="1476450" cy="1992025"/>
            </a:xfrm>
            <a:custGeom>
              <a:rect b="b" l="l" r="r" t="t"/>
              <a:pathLst>
                <a:path extrusionOk="0" h="79681" w="59058">
                  <a:moveTo>
                    <a:pt x="38060" y="1"/>
                  </a:moveTo>
                  <a:cubicBezTo>
                    <a:pt x="35295" y="1"/>
                    <a:pt x="32340" y="187"/>
                    <a:pt x="29828" y="774"/>
                  </a:cubicBezTo>
                  <a:cubicBezTo>
                    <a:pt x="32550" y="1963"/>
                    <a:pt x="34749" y="4522"/>
                    <a:pt x="36311" y="7156"/>
                  </a:cubicBezTo>
                  <a:cubicBezTo>
                    <a:pt x="39860" y="13148"/>
                    <a:pt x="41472" y="20268"/>
                    <a:pt x="40856" y="27207"/>
                  </a:cubicBezTo>
                  <a:cubicBezTo>
                    <a:pt x="40703" y="28912"/>
                    <a:pt x="40347" y="30748"/>
                    <a:pt x="39069" y="31892"/>
                  </a:cubicBezTo>
                  <a:cubicBezTo>
                    <a:pt x="38003" y="32849"/>
                    <a:pt x="36566" y="33100"/>
                    <a:pt x="35097" y="33100"/>
                  </a:cubicBezTo>
                  <a:cubicBezTo>
                    <a:pt x="34410" y="33100"/>
                    <a:pt x="33716" y="33045"/>
                    <a:pt x="33050" y="32982"/>
                  </a:cubicBezTo>
                  <a:lnTo>
                    <a:pt x="33050" y="32982"/>
                  </a:lnTo>
                  <a:cubicBezTo>
                    <a:pt x="34730" y="36019"/>
                    <a:pt x="32908" y="39907"/>
                    <a:pt x="30320" y="42219"/>
                  </a:cubicBezTo>
                  <a:cubicBezTo>
                    <a:pt x="25792" y="46269"/>
                    <a:pt x="19358" y="47406"/>
                    <a:pt x="13277" y="47406"/>
                  </a:cubicBezTo>
                  <a:cubicBezTo>
                    <a:pt x="13220" y="47406"/>
                    <a:pt x="13162" y="47406"/>
                    <a:pt x="13105" y="47406"/>
                  </a:cubicBezTo>
                  <a:lnTo>
                    <a:pt x="13105" y="47406"/>
                  </a:lnTo>
                  <a:cubicBezTo>
                    <a:pt x="15809" y="51466"/>
                    <a:pt x="13853" y="57308"/>
                    <a:pt x="10071" y="60385"/>
                  </a:cubicBezTo>
                  <a:cubicBezTo>
                    <a:pt x="7365" y="62588"/>
                    <a:pt x="4010" y="63708"/>
                    <a:pt x="548" y="64392"/>
                  </a:cubicBezTo>
                  <a:cubicBezTo>
                    <a:pt x="378" y="68412"/>
                    <a:pt x="213" y="72437"/>
                    <a:pt x="0" y="76343"/>
                  </a:cubicBezTo>
                  <a:cubicBezTo>
                    <a:pt x="1940" y="78178"/>
                    <a:pt x="4405" y="79460"/>
                    <a:pt x="7066" y="79680"/>
                  </a:cubicBezTo>
                  <a:cubicBezTo>
                    <a:pt x="12274" y="71166"/>
                    <a:pt x="20518" y="63498"/>
                    <a:pt x="28862" y="58025"/>
                  </a:cubicBezTo>
                  <a:cubicBezTo>
                    <a:pt x="32871" y="59225"/>
                    <a:pt x="38295" y="59846"/>
                    <a:pt x="42481" y="59889"/>
                  </a:cubicBezTo>
                  <a:cubicBezTo>
                    <a:pt x="42559" y="59890"/>
                    <a:pt x="42637" y="59890"/>
                    <a:pt x="42715" y="59890"/>
                  </a:cubicBezTo>
                  <a:cubicBezTo>
                    <a:pt x="46826" y="59890"/>
                    <a:pt x="51050" y="58775"/>
                    <a:pt x="54157" y="56087"/>
                  </a:cubicBezTo>
                  <a:cubicBezTo>
                    <a:pt x="57318" y="53346"/>
                    <a:pt x="59058" y="48789"/>
                    <a:pt x="57785" y="44803"/>
                  </a:cubicBezTo>
                  <a:cubicBezTo>
                    <a:pt x="57230" y="43077"/>
                    <a:pt x="56164" y="41548"/>
                    <a:pt x="54927" y="40221"/>
                  </a:cubicBezTo>
                  <a:cubicBezTo>
                    <a:pt x="52877" y="38018"/>
                    <a:pt x="50316" y="36294"/>
                    <a:pt x="47502" y="35222"/>
                  </a:cubicBezTo>
                  <a:cubicBezTo>
                    <a:pt x="49880" y="33722"/>
                    <a:pt x="52176" y="31320"/>
                    <a:pt x="54552" y="29816"/>
                  </a:cubicBezTo>
                  <a:cubicBezTo>
                    <a:pt x="53280" y="19359"/>
                    <a:pt x="48976" y="8334"/>
                    <a:pt x="42357" y="135"/>
                  </a:cubicBezTo>
                  <a:cubicBezTo>
                    <a:pt x="41053" y="57"/>
                    <a:pt x="39586" y="1"/>
                    <a:pt x="380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589063" y="3280975"/>
              <a:ext cx="130450" cy="107200"/>
            </a:xfrm>
            <a:custGeom>
              <a:rect b="b" l="l" r="r" t="t"/>
              <a:pathLst>
                <a:path extrusionOk="0" h="4288" w="5218">
                  <a:moveTo>
                    <a:pt x="1" y="0"/>
                  </a:moveTo>
                  <a:lnTo>
                    <a:pt x="428" y="790"/>
                  </a:lnTo>
                  <a:cubicBezTo>
                    <a:pt x="989" y="1515"/>
                    <a:pt x="1551" y="2242"/>
                    <a:pt x="2114" y="2966"/>
                  </a:cubicBezTo>
                  <a:cubicBezTo>
                    <a:pt x="2478" y="3437"/>
                    <a:pt x="2865" y="3924"/>
                    <a:pt x="3411" y="4166"/>
                  </a:cubicBezTo>
                  <a:cubicBezTo>
                    <a:pt x="3593" y="4246"/>
                    <a:pt x="3797" y="4287"/>
                    <a:pt x="3999" y="4287"/>
                  </a:cubicBezTo>
                  <a:cubicBezTo>
                    <a:pt x="4402" y="4287"/>
                    <a:pt x="4797" y="4123"/>
                    <a:pt x="4986" y="3774"/>
                  </a:cubicBezTo>
                  <a:cubicBezTo>
                    <a:pt x="5218" y="3344"/>
                    <a:pt x="5056" y="2783"/>
                    <a:pt x="4729" y="2418"/>
                  </a:cubicBezTo>
                  <a:cubicBezTo>
                    <a:pt x="4401" y="2053"/>
                    <a:pt x="3943" y="1839"/>
                    <a:pt x="3498" y="1634"/>
                  </a:cubicBezTo>
                  <a:cubicBezTo>
                    <a:pt x="2331" y="1093"/>
                    <a:pt x="1165" y="550"/>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1796038" y="2713375"/>
              <a:ext cx="94475" cy="84300"/>
            </a:xfrm>
            <a:custGeom>
              <a:rect b="b" l="l" r="r" t="t"/>
              <a:pathLst>
                <a:path extrusionOk="0" h="3372" w="3779">
                  <a:moveTo>
                    <a:pt x="1887" y="1"/>
                  </a:moveTo>
                  <a:cubicBezTo>
                    <a:pt x="1178" y="1"/>
                    <a:pt x="519" y="453"/>
                    <a:pt x="288" y="1164"/>
                  </a:cubicBezTo>
                  <a:cubicBezTo>
                    <a:pt x="0" y="2048"/>
                    <a:pt x="481" y="2999"/>
                    <a:pt x="1367" y="3288"/>
                  </a:cubicBezTo>
                  <a:cubicBezTo>
                    <a:pt x="1540" y="3344"/>
                    <a:pt x="1716" y="3371"/>
                    <a:pt x="1889" y="3371"/>
                  </a:cubicBezTo>
                  <a:cubicBezTo>
                    <a:pt x="2599" y="3371"/>
                    <a:pt x="3259" y="2921"/>
                    <a:pt x="3491" y="2209"/>
                  </a:cubicBezTo>
                  <a:cubicBezTo>
                    <a:pt x="3778" y="1325"/>
                    <a:pt x="3295" y="374"/>
                    <a:pt x="2412" y="85"/>
                  </a:cubicBezTo>
                  <a:cubicBezTo>
                    <a:pt x="2238" y="28"/>
                    <a:pt x="2061" y="1"/>
                    <a:pt x="18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1816788" y="2731925"/>
              <a:ext cx="52975" cy="47250"/>
            </a:xfrm>
            <a:custGeom>
              <a:rect b="b" l="l" r="r" t="t"/>
              <a:pathLst>
                <a:path extrusionOk="0" h="1890" w="2119">
                  <a:moveTo>
                    <a:pt x="1059" y="0"/>
                  </a:moveTo>
                  <a:cubicBezTo>
                    <a:pt x="660" y="0"/>
                    <a:pt x="290" y="254"/>
                    <a:pt x="160" y="652"/>
                  </a:cubicBezTo>
                  <a:cubicBezTo>
                    <a:pt x="0" y="1147"/>
                    <a:pt x="269" y="1681"/>
                    <a:pt x="766" y="1842"/>
                  </a:cubicBezTo>
                  <a:cubicBezTo>
                    <a:pt x="863" y="1874"/>
                    <a:pt x="961" y="1889"/>
                    <a:pt x="1058" y="1889"/>
                  </a:cubicBezTo>
                  <a:cubicBezTo>
                    <a:pt x="1455" y="1889"/>
                    <a:pt x="1825" y="1636"/>
                    <a:pt x="1956" y="1239"/>
                  </a:cubicBezTo>
                  <a:cubicBezTo>
                    <a:pt x="2119" y="744"/>
                    <a:pt x="1848" y="210"/>
                    <a:pt x="1352" y="47"/>
                  </a:cubicBezTo>
                  <a:cubicBezTo>
                    <a:pt x="1255" y="15"/>
                    <a:pt x="1156"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2081738" y="2806700"/>
              <a:ext cx="94525" cy="84250"/>
            </a:xfrm>
            <a:custGeom>
              <a:rect b="b" l="l" r="r" t="t"/>
              <a:pathLst>
                <a:path extrusionOk="0" h="3370" w="3781">
                  <a:moveTo>
                    <a:pt x="1891" y="1"/>
                  </a:moveTo>
                  <a:cubicBezTo>
                    <a:pt x="1181" y="1"/>
                    <a:pt x="521" y="452"/>
                    <a:pt x="290" y="1161"/>
                  </a:cubicBezTo>
                  <a:cubicBezTo>
                    <a:pt x="1" y="2047"/>
                    <a:pt x="483" y="2998"/>
                    <a:pt x="1369" y="3286"/>
                  </a:cubicBezTo>
                  <a:cubicBezTo>
                    <a:pt x="1542" y="3342"/>
                    <a:pt x="1718" y="3369"/>
                    <a:pt x="1891" y="3369"/>
                  </a:cubicBezTo>
                  <a:cubicBezTo>
                    <a:pt x="2601" y="3369"/>
                    <a:pt x="3261" y="2919"/>
                    <a:pt x="3493" y="2209"/>
                  </a:cubicBezTo>
                  <a:cubicBezTo>
                    <a:pt x="3780" y="1323"/>
                    <a:pt x="3297" y="373"/>
                    <a:pt x="2414" y="84"/>
                  </a:cubicBezTo>
                  <a:cubicBezTo>
                    <a:pt x="2240" y="28"/>
                    <a:pt x="2064" y="1"/>
                    <a:pt x="18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2102538" y="2825175"/>
              <a:ext cx="52975" cy="47250"/>
            </a:xfrm>
            <a:custGeom>
              <a:rect b="b" l="l" r="r" t="t"/>
              <a:pathLst>
                <a:path extrusionOk="0" h="1890" w="2119">
                  <a:moveTo>
                    <a:pt x="1058" y="1"/>
                  </a:moveTo>
                  <a:cubicBezTo>
                    <a:pt x="661" y="1"/>
                    <a:pt x="291" y="254"/>
                    <a:pt x="160" y="651"/>
                  </a:cubicBezTo>
                  <a:cubicBezTo>
                    <a:pt x="0" y="1149"/>
                    <a:pt x="269" y="1681"/>
                    <a:pt x="765" y="1843"/>
                  </a:cubicBezTo>
                  <a:cubicBezTo>
                    <a:pt x="862" y="1874"/>
                    <a:pt x="961" y="1889"/>
                    <a:pt x="1057" y="1889"/>
                  </a:cubicBezTo>
                  <a:cubicBezTo>
                    <a:pt x="1454" y="1889"/>
                    <a:pt x="1824" y="1637"/>
                    <a:pt x="1956" y="1238"/>
                  </a:cubicBezTo>
                  <a:cubicBezTo>
                    <a:pt x="2119" y="743"/>
                    <a:pt x="1847" y="211"/>
                    <a:pt x="1350" y="48"/>
                  </a:cubicBezTo>
                  <a:cubicBezTo>
                    <a:pt x="1253" y="16"/>
                    <a:pt x="1155" y="1"/>
                    <a:pt x="10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1990238" y="2285925"/>
              <a:ext cx="94500" cy="84275"/>
            </a:xfrm>
            <a:custGeom>
              <a:rect b="b" l="l" r="r" t="t"/>
              <a:pathLst>
                <a:path extrusionOk="0" h="3371" w="3780">
                  <a:moveTo>
                    <a:pt x="1889" y="1"/>
                  </a:moveTo>
                  <a:cubicBezTo>
                    <a:pt x="1179" y="1"/>
                    <a:pt x="519" y="451"/>
                    <a:pt x="288" y="1163"/>
                  </a:cubicBezTo>
                  <a:cubicBezTo>
                    <a:pt x="0" y="2048"/>
                    <a:pt x="481" y="2999"/>
                    <a:pt x="1366" y="3287"/>
                  </a:cubicBezTo>
                  <a:cubicBezTo>
                    <a:pt x="1540" y="3343"/>
                    <a:pt x="1715" y="3370"/>
                    <a:pt x="1888" y="3370"/>
                  </a:cubicBezTo>
                  <a:cubicBezTo>
                    <a:pt x="2598" y="3370"/>
                    <a:pt x="3258" y="2919"/>
                    <a:pt x="3491" y="2208"/>
                  </a:cubicBezTo>
                  <a:cubicBezTo>
                    <a:pt x="3780" y="1324"/>
                    <a:pt x="3298" y="374"/>
                    <a:pt x="2412" y="84"/>
                  </a:cubicBezTo>
                  <a:cubicBezTo>
                    <a:pt x="2238" y="28"/>
                    <a:pt x="2062" y="1"/>
                    <a:pt x="18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2011013" y="2304450"/>
              <a:ext cx="52950" cy="47225"/>
            </a:xfrm>
            <a:custGeom>
              <a:rect b="b" l="l" r="r" t="t"/>
              <a:pathLst>
                <a:path extrusionOk="0" h="1889" w="2118">
                  <a:moveTo>
                    <a:pt x="1059" y="0"/>
                  </a:moveTo>
                  <a:cubicBezTo>
                    <a:pt x="662" y="0"/>
                    <a:pt x="290" y="253"/>
                    <a:pt x="161" y="651"/>
                  </a:cubicBezTo>
                  <a:cubicBezTo>
                    <a:pt x="0" y="1146"/>
                    <a:pt x="271" y="1679"/>
                    <a:pt x="766" y="1842"/>
                  </a:cubicBezTo>
                  <a:cubicBezTo>
                    <a:pt x="862" y="1873"/>
                    <a:pt x="960" y="1888"/>
                    <a:pt x="1057" y="1888"/>
                  </a:cubicBezTo>
                  <a:cubicBezTo>
                    <a:pt x="1455" y="1888"/>
                    <a:pt x="1826" y="1635"/>
                    <a:pt x="1956" y="1237"/>
                  </a:cubicBezTo>
                  <a:cubicBezTo>
                    <a:pt x="2118" y="742"/>
                    <a:pt x="1847" y="209"/>
                    <a:pt x="1352" y="47"/>
                  </a:cubicBezTo>
                  <a:cubicBezTo>
                    <a:pt x="1255" y="15"/>
                    <a:pt x="1156"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1532613" y="2067425"/>
              <a:ext cx="94500" cy="84250"/>
            </a:xfrm>
            <a:custGeom>
              <a:rect b="b" l="l" r="r" t="t"/>
              <a:pathLst>
                <a:path extrusionOk="0" h="3370" w="3780">
                  <a:moveTo>
                    <a:pt x="1890" y="0"/>
                  </a:moveTo>
                  <a:cubicBezTo>
                    <a:pt x="1180" y="0"/>
                    <a:pt x="520" y="451"/>
                    <a:pt x="289" y="1162"/>
                  </a:cubicBezTo>
                  <a:cubicBezTo>
                    <a:pt x="0" y="2048"/>
                    <a:pt x="482" y="2999"/>
                    <a:pt x="1366" y="3287"/>
                  </a:cubicBezTo>
                  <a:cubicBezTo>
                    <a:pt x="1540" y="3343"/>
                    <a:pt x="1716" y="3370"/>
                    <a:pt x="1889" y="3370"/>
                  </a:cubicBezTo>
                  <a:cubicBezTo>
                    <a:pt x="2599" y="3370"/>
                    <a:pt x="3260" y="2919"/>
                    <a:pt x="3492" y="2208"/>
                  </a:cubicBezTo>
                  <a:cubicBezTo>
                    <a:pt x="3780" y="1325"/>
                    <a:pt x="3299" y="374"/>
                    <a:pt x="2414" y="84"/>
                  </a:cubicBezTo>
                  <a:cubicBezTo>
                    <a:pt x="2240" y="27"/>
                    <a:pt x="2063" y="0"/>
                    <a:pt x="18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1553413" y="2085975"/>
              <a:ext cx="52950" cy="47250"/>
            </a:xfrm>
            <a:custGeom>
              <a:rect b="b" l="l" r="r" t="t"/>
              <a:pathLst>
                <a:path extrusionOk="0" h="1890" w="2118">
                  <a:moveTo>
                    <a:pt x="1060" y="0"/>
                  </a:moveTo>
                  <a:cubicBezTo>
                    <a:pt x="662" y="0"/>
                    <a:pt x="292" y="253"/>
                    <a:pt x="161" y="651"/>
                  </a:cubicBezTo>
                  <a:cubicBezTo>
                    <a:pt x="1" y="1147"/>
                    <a:pt x="271" y="1679"/>
                    <a:pt x="766" y="1842"/>
                  </a:cubicBezTo>
                  <a:cubicBezTo>
                    <a:pt x="864" y="1874"/>
                    <a:pt x="963" y="1890"/>
                    <a:pt x="1060" y="1890"/>
                  </a:cubicBezTo>
                  <a:cubicBezTo>
                    <a:pt x="1457" y="1890"/>
                    <a:pt x="1827" y="1636"/>
                    <a:pt x="1956" y="1237"/>
                  </a:cubicBezTo>
                  <a:cubicBezTo>
                    <a:pt x="2118" y="741"/>
                    <a:pt x="1848" y="207"/>
                    <a:pt x="1353" y="47"/>
                  </a:cubicBezTo>
                  <a:cubicBezTo>
                    <a:pt x="1255" y="15"/>
                    <a:pt x="1157" y="0"/>
                    <a:pt x="106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633213" y="3885425"/>
              <a:ext cx="94475" cy="84275"/>
            </a:xfrm>
            <a:custGeom>
              <a:rect b="b" l="l" r="r" t="t"/>
              <a:pathLst>
                <a:path extrusionOk="0" h="3371" w="3779">
                  <a:moveTo>
                    <a:pt x="1888" y="1"/>
                  </a:moveTo>
                  <a:cubicBezTo>
                    <a:pt x="1179" y="1"/>
                    <a:pt x="519" y="451"/>
                    <a:pt x="288" y="1163"/>
                  </a:cubicBezTo>
                  <a:cubicBezTo>
                    <a:pt x="0" y="2048"/>
                    <a:pt x="482" y="3000"/>
                    <a:pt x="1366" y="3287"/>
                  </a:cubicBezTo>
                  <a:cubicBezTo>
                    <a:pt x="1540" y="3343"/>
                    <a:pt x="1716" y="3370"/>
                    <a:pt x="1889" y="3370"/>
                  </a:cubicBezTo>
                  <a:cubicBezTo>
                    <a:pt x="2598" y="3370"/>
                    <a:pt x="3258" y="2920"/>
                    <a:pt x="3490" y="2208"/>
                  </a:cubicBezTo>
                  <a:cubicBezTo>
                    <a:pt x="3778" y="1324"/>
                    <a:pt x="3294" y="375"/>
                    <a:pt x="2412" y="84"/>
                  </a:cubicBezTo>
                  <a:cubicBezTo>
                    <a:pt x="2238" y="28"/>
                    <a:pt x="2062" y="1"/>
                    <a:pt x="18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653863" y="3903950"/>
              <a:ext cx="53075" cy="47225"/>
            </a:xfrm>
            <a:custGeom>
              <a:rect b="b" l="l" r="r" t="t"/>
              <a:pathLst>
                <a:path extrusionOk="0" h="1889" w="2123">
                  <a:moveTo>
                    <a:pt x="1062" y="0"/>
                  </a:moveTo>
                  <a:cubicBezTo>
                    <a:pt x="664" y="0"/>
                    <a:pt x="295" y="253"/>
                    <a:pt x="164" y="651"/>
                  </a:cubicBezTo>
                  <a:cubicBezTo>
                    <a:pt x="1" y="1146"/>
                    <a:pt x="273" y="1679"/>
                    <a:pt x="769" y="1842"/>
                  </a:cubicBezTo>
                  <a:cubicBezTo>
                    <a:pt x="866" y="1874"/>
                    <a:pt x="964" y="1889"/>
                    <a:pt x="1061" y="1889"/>
                  </a:cubicBezTo>
                  <a:cubicBezTo>
                    <a:pt x="1458" y="1889"/>
                    <a:pt x="1828" y="1635"/>
                    <a:pt x="1959" y="1237"/>
                  </a:cubicBezTo>
                  <a:cubicBezTo>
                    <a:pt x="2122" y="742"/>
                    <a:pt x="1851" y="209"/>
                    <a:pt x="1356" y="47"/>
                  </a:cubicBezTo>
                  <a:cubicBezTo>
                    <a:pt x="1258" y="15"/>
                    <a:pt x="1159" y="0"/>
                    <a:pt x="10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891488" y="2338175"/>
              <a:ext cx="353350" cy="161300"/>
            </a:xfrm>
            <a:custGeom>
              <a:rect b="b" l="l" r="r" t="t"/>
              <a:pathLst>
                <a:path extrusionOk="0" h="6452" w="14134">
                  <a:moveTo>
                    <a:pt x="5501" y="0"/>
                  </a:moveTo>
                  <a:cubicBezTo>
                    <a:pt x="3530" y="0"/>
                    <a:pt x="1601" y="214"/>
                    <a:pt x="0" y="666"/>
                  </a:cubicBezTo>
                  <a:cubicBezTo>
                    <a:pt x="836" y="2546"/>
                    <a:pt x="2060" y="4313"/>
                    <a:pt x="2923" y="6212"/>
                  </a:cubicBezTo>
                  <a:cubicBezTo>
                    <a:pt x="6659" y="6291"/>
                    <a:pt x="10397" y="6373"/>
                    <a:pt x="14134" y="6451"/>
                  </a:cubicBezTo>
                  <a:cubicBezTo>
                    <a:pt x="14054" y="4896"/>
                    <a:pt x="13878" y="3349"/>
                    <a:pt x="13606" y="1816"/>
                  </a:cubicBezTo>
                  <a:cubicBezTo>
                    <a:pt x="13574" y="1639"/>
                    <a:pt x="13539" y="1453"/>
                    <a:pt x="13420" y="1317"/>
                  </a:cubicBezTo>
                  <a:cubicBezTo>
                    <a:pt x="13284" y="1161"/>
                    <a:pt x="13070" y="1104"/>
                    <a:pt x="12869" y="1055"/>
                  </a:cubicBezTo>
                  <a:cubicBezTo>
                    <a:pt x="10776" y="372"/>
                    <a:pt x="8102" y="0"/>
                    <a:pt x="55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941713" y="2374850"/>
              <a:ext cx="33100" cy="47775"/>
            </a:xfrm>
            <a:custGeom>
              <a:rect b="b" l="l" r="r" t="t"/>
              <a:pathLst>
                <a:path extrusionOk="0" h="1911" w="1324">
                  <a:moveTo>
                    <a:pt x="222" y="0"/>
                  </a:moveTo>
                  <a:cubicBezTo>
                    <a:pt x="104" y="0"/>
                    <a:pt x="1" y="100"/>
                    <a:pt x="20" y="246"/>
                  </a:cubicBezTo>
                  <a:cubicBezTo>
                    <a:pt x="53" y="527"/>
                    <a:pt x="163" y="751"/>
                    <a:pt x="284" y="1005"/>
                  </a:cubicBezTo>
                  <a:cubicBezTo>
                    <a:pt x="402" y="1255"/>
                    <a:pt x="510" y="1512"/>
                    <a:pt x="658" y="1747"/>
                  </a:cubicBezTo>
                  <a:cubicBezTo>
                    <a:pt x="730" y="1862"/>
                    <a:pt x="833" y="1910"/>
                    <a:pt x="933" y="1910"/>
                  </a:cubicBezTo>
                  <a:cubicBezTo>
                    <a:pt x="1134" y="1910"/>
                    <a:pt x="1324" y="1714"/>
                    <a:pt x="1221" y="1461"/>
                  </a:cubicBezTo>
                  <a:cubicBezTo>
                    <a:pt x="1117" y="1205"/>
                    <a:pt x="971" y="966"/>
                    <a:pt x="838" y="724"/>
                  </a:cubicBezTo>
                  <a:cubicBezTo>
                    <a:pt x="702" y="478"/>
                    <a:pt x="586" y="258"/>
                    <a:pt x="379" y="65"/>
                  </a:cubicBezTo>
                  <a:cubicBezTo>
                    <a:pt x="330" y="20"/>
                    <a:pt x="275" y="0"/>
                    <a:pt x="222" y="0"/>
                  </a:cubicBezTo>
                  <a:close/>
                </a:path>
              </a:pathLst>
            </a:custGeom>
            <a:solidFill>
              <a:srgbClr val="85E2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973313" y="2371400"/>
              <a:ext cx="25300" cy="39225"/>
            </a:xfrm>
            <a:custGeom>
              <a:rect b="b" l="l" r="r" t="t"/>
              <a:pathLst>
                <a:path extrusionOk="0" h="1569" w="1012">
                  <a:moveTo>
                    <a:pt x="194" y="0"/>
                  </a:moveTo>
                  <a:cubicBezTo>
                    <a:pt x="171" y="0"/>
                    <a:pt x="144" y="12"/>
                    <a:pt x="133" y="33"/>
                  </a:cubicBezTo>
                  <a:cubicBezTo>
                    <a:pt x="95" y="111"/>
                    <a:pt x="47" y="201"/>
                    <a:pt x="30" y="281"/>
                  </a:cubicBezTo>
                  <a:cubicBezTo>
                    <a:pt x="0" y="413"/>
                    <a:pt x="47" y="537"/>
                    <a:pt x="90" y="661"/>
                  </a:cubicBezTo>
                  <a:cubicBezTo>
                    <a:pt x="181" y="911"/>
                    <a:pt x="266" y="1170"/>
                    <a:pt x="381" y="1412"/>
                  </a:cubicBezTo>
                  <a:cubicBezTo>
                    <a:pt x="434" y="1521"/>
                    <a:pt x="536" y="1568"/>
                    <a:pt x="640" y="1568"/>
                  </a:cubicBezTo>
                  <a:cubicBezTo>
                    <a:pt x="823" y="1568"/>
                    <a:pt x="1012" y="1421"/>
                    <a:pt x="949" y="1207"/>
                  </a:cubicBezTo>
                  <a:cubicBezTo>
                    <a:pt x="874" y="952"/>
                    <a:pt x="768" y="703"/>
                    <a:pt x="668" y="456"/>
                  </a:cubicBezTo>
                  <a:cubicBezTo>
                    <a:pt x="625" y="352"/>
                    <a:pt x="587" y="227"/>
                    <a:pt x="497" y="153"/>
                  </a:cubicBezTo>
                  <a:cubicBezTo>
                    <a:pt x="427" y="91"/>
                    <a:pt x="301" y="38"/>
                    <a:pt x="215" y="4"/>
                  </a:cubicBezTo>
                  <a:cubicBezTo>
                    <a:pt x="209" y="1"/>
                    <a:pt x="202" y="0"/>
                    <a:pt x="194" y="0"/>
                  </a:cubicBezTo>
                  <a:close/>
                </a:path>
              </a:pathLst>
            </a:custGeom>
            <a:solidFill>
              <a:srgbClr val="85E2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1003813" y="2362850"/>
              <a:ext cx="28525" cy="39300"/>
            </a:xfrm>
            <a:custGeom>
              <a:rect b="b" l="l" r="r" t="t"/>
              <a:pathLst>
                <a:path extrusionOk="0" h="1572" w="1141">
                  <a:moveTo>
                    <a:pt x="276" y="1"/>
                  </a:moveTo>
                  <a:cubicBezTo>
                    <a:pt x="142" y="1"/>
                    <a:pt x="0" y="123"/>
                    <a:pt x="43" y="272"/>
                  </a:cubicBezTo>
                  <a:cubicBezTo>
                    <a:pt x="171" y="695"/>
                    <a:pt x="328" y="1113"/>
                    <a:pt x="587" y="1475"/>
                  </a:cubicBezTo>
                  <a:cubicBezTo>
                    <a:pt x="636" y="1542"/>
                    <a:pt x="707" y="1571"/>
                    <a:pt x="781" y="1571"/>
                  </a:cubicBezTo>
                  <a:cubicBezTo>
                    <a:pt x="954" y="1571"/>
                    <a:pt x="1140" y="1411"/>
                    <a:pt x="1079" y="1224"/>
                  </a:cubicBezTo>
                  <a:cubicBezTo>
                    <a:pt x="942" y="802"/>
                    <a:pt x="694" y="429"/>
                    <a:pt x="428" y="76"/>
                  </a:cubicBezTo>
                  <a:cubicBezTo>
                    <a:pt x="389" y="23"/>
                    <a:pt x="333" y="1"/>
                    <a:pt x="276" y="1"/>
                  </a:cubicBezTo>
                  <a:close/>
                </a:path>
              </a:pathLst>
            </a:custGeom>
            <a:solidFill>
              <a:srgbClr val="85E2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1328188" y="3391125"/>
              <a:ext cx="94550" cy="84250"/>
            </a:xfrm>
            <a:custGeom>
              <a:rect b="b" l="l" r="r" t="t"/>
              <a:pathLst>
                <a:path extrusionOk="0" h="3370" w="3782">
                  <a:moveTo>
                    <a:pt x="1891" y="0"/>
                  </a:moveTo>
                  <a:cubicBezTo>
                    <a:pt x="1181" y="0"/>
                    <a:pt x="520" y="451"/>
                    <a:pt x="288" y="1162"/>
                  </a:cubicBezTo>
                  <a:cubicBezTo>
                    <a:pt x="0" y="2046"/>
                    <a:pt x="482" y="2997"/>
                    <a:pt x="1367" y="3286"/>
                  </a:cubicBezTo>
                  <a:cubicBezTo>
                    <a:pt x="1540" y="3343"/>
                    <a:pt x="1717" y="3370"/>
                    <a:pt x="1890" y="3370"/>
                  </a:cubicBezTo>
                  <a:cubicBezTo>
                    <a:pt x="2600" y="3370"/>
                    <a:pt x="3260" y="2919"/>
                    <a:pt x="3491" y="2208"/>
                  </a:cubicBezTo>
                  <a:cubicBezTo>
                    <a:pt x="3781" y="1324"/>
                    <a:pt x="3298" y="372"/>
                    <a:pt x="2414" y="83"/>
                  </a:cubicBezTo>
                  <a:cubicBezTo>
                    <a:pt x="2240" y="27"/>
                    <a:pt x="2064" y="0"/>
                    <a:pt x="18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1348963" y="3409625"/>
              <a:ext cx="53000" cy="47250"/>
            </a:xfrm>
            <a:custGeom>
              <a:rect b="b" l="l" r="r" t="t"/>
              <a:pathLst>
                <a:path extrusionOk="0" h="1890" w="2120">
                  <a:moveTo>
                    <a:pt x="1060" y="1"/>
                  </a:moveTo>
                  <a:cubicBezTo>
                    <a:pt x="663" y="1"/>
                    <a:pt x="293" y="254"/>
                    <a:pt x="162" y="652"/>
                  </a:cubicBezTo>
                  <a:cubicBezTo>
                    <a:pt x="1" y="1147"/>
                    <a:pt x="271" y="1681"/>
                    <a:pt x="767" y="1843"/>
                  </a:cubicBezTo>
                  <a:cubicBezTo>
                    <a:pt x="864" y="1874"/>
                    <a:pt x="963" y="1889"/>
                    <a:pt x="1060" y="1889"/>
                  </a:cubicBezTo>
                  <a:cubicBezTo>
                    <a:pt x="1457" y="1889"/>
                    <a:pt x="1826" y="1637"/>
                    <a:pt x="1957" y="1239"/>
                  </a:cubicBezTo>
                  <a:cubicBezTo>
                    <a:pt x="2119" y="744"/>
                    <a:pt x="1849" y="210"/>
                    <a:pt x="1352" y="47"/>
                  </a:cubicBezTo>
                  <a:cubicBezTo>
                    <a:pt x="1255" y="16"/>
                    <a:pt x="1157" y="1"/>
                    <a:pt x="10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 name="Google Shape;244;p5"/>
          <p:cNvGrpSpPr/>
          <p:nvPr/>
        </p:nvGrpSpPr>
        <p:grpSpPr>
          <a:xfrm rot="401786">
            <a:off x="1610189" y="3211662"/>
            <a:ext cx="1039046" cy="1489737"/>
            <a:chOff x="6224263" y="1126225"/>
            <a:chExt cx="1156125" cy="1657600"/>
          </a:xfrm>
        </p:grpSpPr>
        <p:sp>
          <p:nvSpPr>
            <p:cNvPr id="245" name="Google Shape;245;p5"/>
            <p:cNvSpPr/>
            <p:nvPr/>
          </p:nvSpPr>
          <p:spPr>
            <a:xfrm>
              <a:off x="6534363" y="1126225"/>
              <a:ext cx="426675" cy="954650"/>
            </a:xfrm>
            <a:custGeom>
              <a:rect b="b" l="l" r="r" t="t"/>
              <a:pathLst>
                <a:path extrusionOk="0" h="38186" w="17067">
                  <a:moveTo>
                    <a:pt x="3471" y="0"/>
                  </a:moveTo>
                  <a:cubicBezTo>
                    <a:pt x="1554" y="0"/>
                    <a:pt x="0" y="1554"/>
                    <a:pt x="0" y="3471"/>
                  </a:cubicBezTo>
                  <a:lnTo>
                    <a:pt x="0" y="34713"/>
                  </a:lnTo>
                  <a:cubicBezTo>
                    <a:pt x="0" y="36630"/>
                    <a:pt x="1554" y="38185"/>
                    <a:pt x="3471" y="38185"/>
                  </a:cubicBezTo>
                  <a:lnTo>
                    <a:pt x="13596" y="38185"/>
                  </a:lnTo>
                  <a:cubicBezTo>
                    <a:pt x="15513" y="38185"/>
                    <a:pt x="17067" y="36630"/>
                    <a:pt x="17067" y="34713"/>
                  </a:cubicBezTo>
                  <a:lnTo>
                    <a:pt x="17067" y="3471"/>
                  </a:lnTo>
                  <a:cubicBezTo>
                    <a:pt x="17067" y="1554"/>
                    <a:pt x="15513" y="0"/>
                    <a:pt x="135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6531963" y="1127100"/>
              <a:ext cx="426675" cy="843725"/>
            </a:xfrm>
            <a:custGeom>
              <a:rect b="b" l="l" r="r" t="t"/>
              <a:pathLst>
                <a:path extrusionOk="0" h="33749" w="17067">
                  <a:moveTo>
                    <a:pt x="3471" y="1"/>
                  </a:moveTo>
                  <a:cubicBezTo>
                    <a:pt x="1554" y="1"/>
                    <a:pt x="1" y="1554"/>
                    <a:pt x="1" y="3471"/>
                  </a:cubicBezTo>
                  <a:lnTo>
                    <a:pt x="1" y="33748"/>
                  </a:lnTo>
                  <a:cubicBezTo>
                    <a:pt x="4995" y="33173"/>
                    <a:pt x="9866" y="31723"/>
                    <a:pt x="14890" y="31362"/>
                  </a:cubicBezTo>
                  <a:cubicBezTo>
                    <a:pt x="15610" y="31309"/>
                    <a:pt x="16339" y="31281"/>
                    <a:pt x="17067" y="31275"/>
                  </a:cubicBezTo>
                  <a:lnTo>
                    <a:pt x="17067" y="3471"/>
                  </a:lnTo>
                  <a:cubicBezTo>
                    <a:pt x="17067" y="1554"/>
                    <a:pt x="15512" y="1"/>
                    <a:pt x="135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a:off x="6502713" y="1907250"/>
              <a:ext cx="491800" cy="65100"/>
            </a:xfrm>
            <a:custGeom>
              <a:rect b="b" l="l" r="r" t="t"/>
              <a:pathLst>
                <a:path extrusionOk="0" h="2604" w="19672">
                  <a:moveTo>
                    <a:pt x="0" y="0"/>
                  </a:moveTo>
                  <a:lnTo>
                    <a:pt x="0" y="2604"/>
                  </a:lnTo>
                  <a:lnTo>
                    <a:pt x="19672" y="2604"/>
                  </a:lnTo>
                  <a:lnTo>
                    <a:pt x="1967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a:off x="6601988" y="1445000"/>
              <a:ext cx="122300" cy="472650"/>
            </a:xfrm>
            <a:custGeom>
              <a:rect b="b" l="l" r="r" t="t"/>
              <a:pathLst>
                <a:path extrusionOk="0" h="18906" w="4892">
                  <a:moveTo>
                    <a:pt x="415" y="1"/>
                  </a:moveTo>
                  <a:cubicBezTo>
                    <a:pt x="187" y="1"/>
                    <a:pt x="1" y="187"/>
                    <a:pt x="1" y="416"/>
                  </a:cubicBezTo>
                  <a:lnTo>
                    <a:pt x="1" y="5876"/>
                  </a:lnTo>
                  <a:cubicBezTo>
                    <a:pt x="1" y="7093"/>
                    <a:pt x="576" y="8268"/>
                    <a:pt x="1538" y="9013"/>
                  </a:cubicBezTo>
                  <a:lnTo>
                    <a:pt x="3261" y="10345"/>
                  </a:lnTo>
                  <a:cubicBezTo>
                    <a:pt x="3763" y="10733"/>
                    <a:pt x="4062" y="11343"/>
                    <a:pt x="4062" y="11977"/>
                  </a:cubicBezTo>
                  <a:lnTo>
                    <a:pt x="4062" y="18490"/>
                  </a:lnTo>
                  <a:cubicBezTo>
                    <a:pt x="4062" y="18719"/>
                    <a:pt x="4248" y="18905"/>
                    <a:pt x="4477" y="18905"/>
                  </a:cubicBezTo>
                  <a:cubicBezTo>
                    <a:pt x="4706" y="18905"/>
                    <a:pt x="4892" y="18719"/>
                    <a:pt x="4892" y="18490"/>
                  </a:cubicBezTo>
                  <a:lnTo>
                    <a:pt x="4892" y="11977"/>
                  </a:lnTo>
                  <a:cubicBezTo>
                    <a:pt x="4892" y="11089"/>
                    <a:pt x="4474" y="10235"/>
                    <a:pt x="3770" y="9691"/>
                  </a:cubicBezTo>
                  <a:lnTo>
                    <a:pt x="2049" y="8358"/>
                  </a:lnTo>
                  <a:cubicBezTo>
                    <a:pt x="1285" y="7769"/>
                    <a:pt x="830" y="6840"/>
                    <a:pt x="830" y="5876"/>
                  </a:cubicBezTo>
                  <a:lnTo>
                    <a:pt x="830" y="416"/>
                  </a:lnTo>
                  <a:cubicBezTo>
                    <a:pt x="830" y="187"/>
                    <a:pt x="644" y="1"/>
                    <a:pt x="41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6575813" y="1405675"/>
              <a:ext cx="75900" cy="75900"/>
            </a:xfrm>
            <a:custGeom>
              <a:rect b="b" l="l" r="r" t="t"/>
              <a:pathLst>
                <a:path extrusionOk="0" h="3036" w="3036">
                  <a:moveTo>
                    <a:pt x="1518" y="0"/>
                  </a:moveTo>
                  <a:cubicBezTo>
                    <a:pt x="680" y="0"/>
                    <a:pt x="0" y="680"/>
                    <a:pt x="0" y="1518"/>
                  </a:cubicBezTo>
                  <a:cubicBezTo>
                    <a:pt x="0" y="2356"/>
                    <a:pt x="680" y="3036"/>
                    <a:pt x="1518" y="3036"/>
                  </a:cubicBezTo>
                  <a:cubicBezTo>
                    <a:pt x="2357" y="3036"/>
                    <a:pt x="3036" y="2356"/>
                    <a:pt x="3036" y="1518"/>
                  </a:cubicBezTo>
                  <a:cubicBezTo>
                    <a:pt x="3036" y="680"/>
                    <a:pt x="2357" y="0"/>
                    <a:pt x="15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6769038" y="1445975"/>
              <a:ext cx="122300" cy="472625"/>
            </a:xfrm>
            <a:custGeom>
              <a:rect b="b" l="l" r="r" t="t"/>
              <a:pathLst>
                <a:path extrusionOk="0" h="18905" w="4892">
                  <a:moveTo>
                    <a:pt x="4477" y="0"/>
                  </a:moveTo>
                  <a:cubicBezTo>
                    <a:pt x="4248" y="0"/>
                    <a:pt x="4062" y="186"/>
                    <a:pt x="4062" y="415"/>
                  </a:cubicBezTo>
                  <a:lnTo>
                    <a:pt x="4062" y="5877"/>
                  </a:lnTo>
                  <a:cubicBezTo>
                    <a:pt x="4062" y="6841"/>
                    <a:pt x="3607" y="7768"/>
                    <a:pt x="2844" y="8359"/>
                  </a:cubicBezTo>
                  <a:lnTo>
                    <a:pt x="1122" y="9691"/>
                  </a:lnTo>
                  <a:cubicBezTo>
                    <a:pt x="421" y="10234"/>
                    <a:pt x="1" y="11090"/>
                    <a:pt x="1" y="11978"/>
                  </a:cubicBezTo>
                  <a:lnTo>
                    <a:pt x="1" y="18490"/>
                  </a:lnTo>
                  <a:cubicBezTo>
                    <a:pt x="1" y="18719"/>
                    <a:pt x="188" y="18905"/>
                    <a:pt x="417" y="18905"/>
                  </a:cubicBezTo>
                  <a:cubicBezTo>
                    <a:pt x="643" y="18905"/>
                    <a:pt x="829" y="18722"/>
                    <a:pt x="832" y="18490"/>
                  </a:cubicBezTo>
                  <a:lnTo>
                    <a:pt x="832" y="11978"/>
                  </a:lnTo>
                  <a:cubicBezTo>
                    <a:pt x="832" y="11343"/>
                    <a:pt x="1132" y="10734"/>
                    <a:pt x="1633" y="10346"/>
                  </a:cubicBezTo>
                  <a:lnTo>
                    <a:pt x="3354" y="9013"/>
                  </a:lnTo>
                  <a:cubicBezTo>
                    <a:pt x="4316" y="8267"/>
                    <a:pt x="4892" y="7096"/>
                    <a:pt x="4892" y="5877"/>
                  </a:cubicBezTo>
                  <a:lnTo>
                    <a:pt x="4892" y="415"/>
                  </a:lnTo>
                  <a:cubicBezTo>
                    <a:pt x="4892" y="186"/>
                    <a:pt x="4706" y="0"/>
                    <a:pt x="44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6841613" y="1406625"/>
              <a:ext cx="75950" cy="75950"/>
            </a:xfrm>
            <a:custGeom>
              <a:rect b="b" l="l" r="r" t="t"/>
              <a:pathLst>
                <a:path extrusionOk="0" h="3038" w="3038">
                  <a:moveTo>
                    <a:pt x="1519" y="1"/>
                  </a:moveTo>
                  <a:cubicBezTo>
                    <a:pt x="680" y="1"/>
                    <a:pt x="0" y="680"/>
                    <a:pt x="0" y="1520"/>
                  </a:cubicBezTo>
                  <a:cubicBezTo>
                    <a:pt x="0" y="2358"/>
                    <a:pt x="680" y="3038"/>
                    <a:pt x="1519" y="3038"/>
                  </a:cubicBezTo>
                  <a:cubicBezTo>
                    <a:pt x="2358" y="3038"/>
                    <a:pt x="3037" y="2358"/>
                    <a:pt x="3037" y="1520"/>
                  </a:cubicBezTo>
                  <a:cubicBezTo>
                    <a:pt x="3037" y="680"/>
                    <a:pt x="2358" y="1"/>
                    <a:pt x="15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6873963" y="1595150"/>
              <a:ext cx="50350" cy="45850"/>
            </a:xfrm>
            <a:custGeom>
              <a:rect b="b" l="l" r="r" t="t"/>
              <a:pathLst>
                <a:path extrusionOk="0" h="1834" w="2014">
                  <a:moveTo>
                    <a:pt x="1007" y="1"/>
                  </a:moveTo>
                  <a:cubicBezTo>
                    <a:pt x="772" y="1"/>
                    <a:pt x="537" y="90"/>
                    <a:pt x="358" y="269"/>
                  </a:cubicBezTo>
                  <a:cubicBezTo>
                    <a:pt x="1" y="627"/>
                    <a:pt x="1" y="1208"/>
                    <a:pt x="358" y="1565"/>
                  </a:cubicBezTo>
                  <a:cubicBezTo>
                    <a:pt x="537" y="1744"/>
                    <a:pt x="772" y="1833"/>
                    <a:pt x="1007" y="1833"/>
                  </a:cubicBezTo>
                  <a:cubicBezTo>
                    <a:pt x="1242" y="1833"/>
                    <a:pt x="1477" y="1744"/>
                    <a:pt x="1656" y="1565"/>
                  </a:cubicBezTo>
                  <a:cubicBezTo>
                    <a:pt x="2013" y="1208"/>
                    <a:pt x="2013" y="627"/>
                    <a:pt x="1656" y="269"/>
                  </a:cubicBezTo>
                  <a:cubicBezTo>
                    <a:pt x="1477" y="90"/>
                    <a:pt x="1242" y="1"/>
                    <a:pt x="10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6883163" y="1281750"/>
              <a:ext cx="40850" cy="251875"/>
            </a:xfrm>
            <a:custGeom>
              <a:rect b="b" l="l" r="r" t="t"/>
              <a:pathLst>
                <a:path extrusionOk="0" h="10075" w="1634">
                  <a:moveTo>
                    <a:pt x="817" y="1"/>
                  </a:moveTo>
                  <a:cubicBezTo>
                    <a:pt x="367" y="1"/>
                    <a:pt x="0" y="367"/>
                    <a:pt x="0" y="817"/>
                  </a:cubicBezTo>
                  <a:lnTo>
                    <a:pt x="0" y="9257"/>
                  </a:lnTo>
                  <a:cubicBezTo>
                    <a:pt x="0" y="9709"/>
                    <a:pt x="367" y="10074"/>
                    <a:pt x="817" y="10074"/>
                  </a:cubicBezTo>
                  <a:cubicBezTo>
                    <a:pt x="1268" y="10074"/>
                    <a:pt x="1634" y="9708"/>
                    <a:pt x="1634" y="9257"/>
                  </a:cubicBezTo>
                  <a:lnTo>
                    <a:pt x="1634" y="817"/>
                  </a:lnTo>
                  <a:cubicBezTo>
                    <a:pt x="1634" y="365"/>
                    <a:pt x="1268" y="1"/>
                    <a:pt x="8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6734838" y="1418750"/>
              <a:ext cx="20775" cy="492350"/>
            </a:xfrm>
            <a:custGeom>
              <a:rect b="b" l="l" r="r" t="t"/>
              <a:pathLst>
                <a:path extrusionOk="0" h="19694" w="831">
                  <a:moveTo>
                    <a:pt x="416" y="1"/>
                  </a:moveTo>
                  <a:cubicBezTo>
                    <a:pt x="187" y="1"/>
                    <a:pt x="1" y="187"/>
                    <a:pt x="1" y="416"/>
                  </a:cubicBezTo>
                  <a:lnTo>
                    <a:pt x="1" y="19279"/>
                  </a:lnTo>
                  <a:cubicBezTo>
                    <a:pt x="1" y="19507"/>
                    <a:pt x="187" y="19693"/>
                    <a:pt x="416" y="19693"/>
                  </a:cubicBezTo>
                  <a:cubicBezTo>
                    <a:pt x="645" y="19693"/>
                    <a:pt x="831" y="19507"/>
                    <a:pt x="831" y="19277"/>
                  </a:cubicBezTo>
                  <a:lnTo>
                    <a:pt x="831" y="416"/>
                  </a:lnTo>
                  <a:cubicBezTo>
                    <a:pt x="831" y="187"/>
                    <a:pt x="645" y="1"/>
                    <a:pt x="4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6705888" y="1349300"/>
              <a:ext cx="78400" cy="71400"/>
            </a:xfrm>
            <a:custGeom>
              <a:rect b="b" l="l" r="r" t="t"/>
              <a:pathLst>
                <a:path extrusionOk="0" h="2856" w="3136">
                  <a:moveTo>
                    <a:pt x="1568" y="0"/>
                  </a:moveTo>
                  <a:cubicBezTo>
                    <a:pt x="1203" y="0"/>
                    <a:pt x="837" y="140"/>
                    <a:pt x="558" y="418"/>
                  </a:cubicBezTo>
                  <a:cubicBezTo>
                    <a:pt x="0" y="976"/>
                    <a:pt x="0" y="1879"/>
                    <a:pt x="558" y="2437"/>
                  </a:cubicBezTo>
                  <a:cubicBezTo>
                    <a:pt x="837" y="2716"/>
                    <a:pt x="1203" y="2855"/>
                    <a:pt x="1568" y="2855"/>
                  </a:cubicBezTo>
                  <a:cubicBezTo>
                    <a:pt x="1934" y="2855"/>
                    <a:pt x="2299" y="2716"/>
                    <a:pt x="2578" y="2437"/>
                  </a:cubicBezTo>
                  <a:cubicBezTo>
                    <a:pt x="3136" y="1879"/>
                    <a:pt x="3136" y="976"/>
                    <a:pt x="2578" y="418"/>
                  </a:cubicBezTo>
                  <a:cubicBezTo>
                    <a:pt x="2299" y="140"/>
                    <a:pt x="1934" y="0"/>
                    <a:pt x="1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6664838" y="2067725"/>
              <a:ext cx="147350" cy="42575"/>
            </a:xfrm>
            <a:custGeom>
              <a:rect b="b" l="l" r="r" t="t"/>
              <a:pathLst>
                <a:path extrusionOk="0" h="1703" w="5894">
                  <a:moveTo>
                    <a:pt x="851" y="0"/>
                  </a:moveTo>
                  <a:cubicBezTo>
                    <a:pt x="382" y="0"/>
                    <a:pt x="0" y="383"/>
                    <a:pt x="0" y="851"/>
                  </a:cubicBezTo>
                  <a:cubicBezTo>
                    <a:pt x="0" y="1320"/>
                    <a:pt x="382" y="1702"/>
                    <a:pt x="851" y="1702"/>
                  </a:cubicBezTo>
                  <a:lnTo>
                    <a:pt x="5043" y="1702"/>
                  </a:lnTo>
                  <a:cubicBezTo>
                    <a:pt x="5510" y="1702"/>
                    <a:pt x="5894" y="1320"/>
                    <a:pt x="5894" y="851"/>
                  </a:cubicBezTo>
                  <a:cubicBezTo>
                    <a:pt x="5894" y="383"/>
                    <a:pt x="5510" y="0"/>
                    <a:pt x="5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6664838" y="2139775"/>
              <a:ext cx="147350" cy="42575"/>
            </a:xfrm>
            <a:custGeom>
              <a:rect b="b" l="l" r="r" t="t"/>
              <a:pathLst>
                <a:path extrusionOk="0" h="1703" w="5894">
                  <a:moveTo>
                    <a:pt x="851" y="1"/>
                  </a:moveTo>
                  <a:cubicBezTo>
                    <a:pt x="382" y="1"/>
                    <a:pt x="0" y="384"/>
                    <a:pt x="0" y="852"/>
                  </a:cubicBezTo>
                  <a:cubicBezTo>
                    <a:pt x="0" y="1321"/>
                    <a:pt x="382" y="1703"/>
                    <a:pt x="851" y="1703"/>
                  </a:cubicBezTo>
                  <a:lnTo>
                    <a:pt x="5043" y="1703"/>
                  </a:lnTo>
                  <a:cubicBezTo>
                    <a:pt x="5510" y="1703"/>
                    <a:pt x="5894" y="1320"/>
                    <a:pt x="5894" y="852"/>
                  </a:cubicBezTo>
                  <a:cubicBezTo>
                    <a:pt x="5894" y="384"/>
                    <a:pt x="5510" y="1"/>
                    <a:pt x="50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6389988" y="2164600"/>
              <a:ext cx="699075" cy="231950"/>
            </a:xfrm>
            <a:custGeom>
              <a:rect b="b" l="l" r="r" t="t"/>
              <a:pathLst>
                <a:path extrusionOk="0" h="9278" w="27963">
                  <a:moveTo>
                    <a:pt x="1009" y="0"/>
                  </a:moveTo>
                  <a:cubicBezTo>
                    <a:pt x="425" y="0"/>
                    <a:pt x="0" y="491"/>
                    <a:pt x="0" y="1073"/>
                  </a:cubicBezTo>
                  <a:lnTo>
                    <a:pt x="0" y="8239"/>
                  </a:lnTo>
                  <a:cubicBezTo>
                    <a:pt x="0" y="8821"/>
                    <a:pt x="425" y="9277"/>
                    <a:pt x="1009" y="9277"/>
                  </a:cubicBezTo>
                  <a:lnTo>
                    <a:pt x="26861" y="9277"/>
                  </a:lnTo>
                  <a:cubicBezTo>
                    <a:pt x="27445" y="9277"/>
                    <a:pt x="27963" y="8821"/>
                    <a:pt x="27963" y="8239"/>
                  </a:cubicBezTo>
                  <a:lnTo>
                    <a:pt x="27963" y="1073"/>
                  </a:lnTo>
                  <a:cubicBezTo>
                    <a:pt x="27963" y="491"/>
                    <a:pt x="27445" y="0"/>
                    <a:pt x="268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6885563" y="2258875"/>
              <a:ext cx="110450" cy="110450"/>
            </a:xfrm>
            <a:custGeom>
              <a:rect b="b" l="l" r="r" t="t"/>
              <a:pathLst>
                <a:path extrusionOk="0" h="4418" w="4418">
                  <a:moveTo>
                    <a:pt x="2209" y="0"/>
                  </a:moveTo>
                  <a:cubicBezTo>
                    <a:pt x="989" y="0"/>
                    <a:pt x="0" y="990"/>
                    <a:pt x="0" y="2209"/>
                  </a:cubicBezTo>
                  <a:cubicBezTo>
                    <a:pt x="0" y="3429"/>
                    <a:pt x="989" y="4418"/>
                    <a:pt x="2209" y="4418"/>
                  </a:cubicBezTo>
                  <a:cubicBezTo>
                    <a:pt x="3428" y="4418"/>
                    <a:pt x="4418" y="3429"/>
                    <a:pt x="4418" y="2209"/>
                  </a:cubicBezTo>
                  <a:cubicBezTo>
                    <a:pt x="4418" y="990"/>
                    <a:pt x="3431" y="0"/>
                    <a:pt x="220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
            <p:cNvSpPr/>
            <p:nvPr/>
          </p:nvSpPr>
          <p:spPr>
            <a:xfrm>
              <a:off x="6444563" y="2290800"/>
              <a:ext cx="248975" cy="64800"/>
            </a:xfrm>
            <a:custGeom>
              <a:rect b="b" l="l" r="r" t="t"/>
              <a:pathLst>
                <a:path extrusionOk="0" h="2592" w="9959">
                  <a:moveTo>
                    <a:pt x="0" y="1"/>
                  </a:moveTo>
                  <a:lnTo>
                    <a:pt x="0" y="2591"/>
                  </a:lnTo>
                  <a:lnTo>
                    <a:pt x="9958" y="2591"/>
                  </a:lnTo>
                  <a:lnTo>
                    <a:pt x="99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5"/>
            <p:cNvSpPr/>
            <p:nvPr/>
          </p:nvSpPr>
          <p:spPr>
            <a:xfrm>
              <a:off x="6447963" y="2232825"/>
              <a:ext cx="64775" cy="30725"/>
            </a:xfrm>
            <a:custGeom>
              <a:rect b="b" l="l" r="r" t="t"/>
              <a:pathLst>
                <a:path extrusionOk="0" h="1229" w="2591">
                  <a:moveTo>
                    <a:pt x="0" y="1"/>
                  </a:moveTo>
                  <a:lnTo>
                    <a:pt x="0" y="1228"/>
                  </a:lnTo>
                  <a:lnTo>
                    <a:pt x="2591" y="1228"/>
                  </a:lnTo>
                  <a:lnTo>
                    <a:pt x="259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6363888" y="2251400"/>
              <a:ext cx="233200" cy="229175"/>
            </a:xfrm>
            <a:custGeom>
              <a:rect b="b" l="l" r="r" t="t"/>
              <a:pathLst>
                <a:path extrusionOk="0" h="9167" w="9328">
                  <a:moveTo>
                    <a:pt x="8419" y="1"/>
                  </a:moveTo>
                  <a:cubicBezTo>
                    <a:pt x="8207" y="1"/>
                    <a:pt x="7995" y="81"/>
                    <a:pt x="7834" y="242"/>
                  </a:cubicBezTo>
                  <a:lnTo>
                    <a:pt x="322" y="7755"/>
                  </a:lnTo>
                  <a:cubicBezTo>
                    <a:pt x="0" y="8077"/>
                    <a:pt x="0" y="8603"/>
                    <a:pt x="322" y="8925"/>
                  </a:cubicBezTo>
                  <a:cubicBezTo>
                    <a:pt x="483" y="9086"/>
                    <a:pt x="695" y="9167"/>
                    <a:pt x="907" y="9167"/>
                  </a:cubicBezTo>
                  <a:cubicBezTo>
                    <a:pt x="1119" y="9167"/>
                    <a:pt x="1331" y="9086"/>
                    <a:pt x="1492" y="8925"/>
                  </a:cubicBezTo>
                  <a:lnTo>
                    <a:pt x="9005" y="1414"/>
                  </a:lnTo>
                  <a:cubicBezTo>
                    <a:pt x="9327" y="1092"/>
                    <a:pt x="9327" y="564"/>
                    <a:pt x="9005" y="242"/>
                  </a:cubicBezTo>
                  <a:cubicBezTo>
                    <a:pt x="8844" y="81"/>
                    <a:pt x="8632" y="1"/>
                    <a:pt x="84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6298888" y="2559200"/>
              <a:ext cx="78825" cy="77800"/>
            </a:xfrm>
            <a:custGeom>
              <a:rect b="b" l="l" r="r" t="t"/>
              <a:pathLst>
                <a:path extrusionOk="0" h="3112" w="3153">
                  <a:moveTo>
                    <a:pt x="227" y="1"/>
                  </a:moveTo>
                  <a:cubicBezTo>
                    <a:pt x="175" y="1"/>
                    <a:pt x="122" y="21"/>
                    <a:pt x="82" y="61"/>
                  </a:cubicBezTo>
                  <a:cubicBezTo>
                    <a:pt x="1" y="142"/>
                    <a:pt x="1" y="271"/>
                    <a:pt x="82" y="351"/>
                  </a:cubicBezTo>
                  <a:lnTo>
                    <a:pt x="2782" y="3051"/>
                  </a:lnTo>
                  <a:cubicBezTo>
                    <a:pt x="2822" y="3091"/>
                    <a:pt x="2874" y="3112"/>
                    <a:pt x="2926" y="3112"/>
                  </a:cubicBezTo>
                  <a:cubicBezTo>
                    <a:pt x="2979" y="3112"/>
                    <a:pt x="3031" y="3091"/>
                    <a:pt x="3072" y="3051"/>
                  </a:cubicBezTo>
                  <a:cubicBezTo>
                    <a:pt x="3152" y="2970"/>
                    <a:pt x="3152" y="2842"/>
                    <a:pt x="3072" y="2762"/>
                  </a:cubicBezTo>
                  <a:lnTo>
                    <a:pt x="371" y="61"/>
                  </a:lnTo>
                  <a:cubicBezTo>
                    <a:pt x="331" y="21"/>
                    <a:pt x="279" y="1"/>
                    <a:pt x="2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6276438" y="2640275"/>
              <a:ext cx="105700" cy="10225"/>
            </a:xfrm>
            <a:custGeom>
              <a:rect b="b" l="l" r="r" t="t"/>
              <a:pathLst>
                <a:path extrusionOk="0" h="409" w="4228">
                  <a:moveTo>
                    <a:pt x="204" y="1"/>
                  </a:moveTo>
                  <a:cubicBezTo>
                    <a:pt x="91" y="1"/>
                    <a:pt x="1" y="92"/>
                    <a:pt x="1" y="205"/>
                  </a:cubicBezTo>
                  <a:cubicBezTo>
                    <a:pt x="1" y="317"/>
                    <a:pt x="91" y="408"/>
                    <a:pt x="204" y="408"/>
                  </a:cubicBezTo>
                  <a:lnTo>
                    <a:pt x="4023" y="408"/>
                  </a:lnTo>
                  <a:cubicBezTo>
                    <a:pt x="4136" y="408"/>
                    <a:pt x="4228" y="318"/>
                    <a:pt x="4228" y="205"/>
                  </a:cubicBezTo>
                  <a:cubicBezTo>
                    <a:pt x="4228" y="92"/>
                    <a:pt x="4136" y="1"/>
                    <a:pt x="40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a:off x="6312588" y="2647850"/>
              <a:ext cx="78775" cy="77775"/>
            </a:xfrm>
            <a:custGeom>
              <a:rect b="b" l="l" r="r" t="t"/>
              <a:pathLst>
                <a:path extrusionOk="0" h="3111" w="3151">
                  <a:moveTo>
                    <a:pt x="2926" y="1"/>
                  </a:moveTo>
                  <a:cubicBezTo>
                    <a:pt x="2873" y="1"/>
                    <a:pt x="2821" y="21"/>
                    <a:pt x="2782" y="61"/>
                  </a:cubicBezTo>
                  <a:lnTo>
                    <a:pt x="81" y="2762"/>
                  </a:lnTo>
                  <a:cubicBezTo>
                    <a:pt x="1" y="2842"/>
                    <a:pt x="1" y="2971"/>
                    <a:pt x="81" y="3051"/>
                  </a:cubicBezTo>
                  <a:cubicBezTo>
                    <a:pt x="121" y="3091"/>
                    <a:pt x="173" y="3111"/>
                    <a:pt x="226" y="3111"/>
                  </a:cubicBezTo>
                  <a:cubicBezTo>
                    <a:pt x="278" y="3111"/>
                    <a:pt x="331" y="3091"/>
                    <a:pt x="371" y="3051"/>
                  </a:cubicBezTo>
                  <a:lnTo>
                    <a:pt x="3071" y="351"/>
                  </a:lnTo>
                  <a:cubicBezTo>
                    <a:pt x="3151" y="270"/>
                    <a:pt x="3151" y="141"/>
                    <a:pt x="3071" y="61"/>
                  </a:cubicBezTo>
                  <a:cubicBezTo>
                    <a:pt x="3031" y="21"/>
                    <a:pt x="2978" y="1"/>
                    <a:pt x="29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a:off x="6404338" y="2559200"/>
              <a:ext cx="78725" cy="77800"/>
            </a:xfrm>
            <a:custGeom>
              <a:rect b="b" l="l" r="r" t="t"/>
              <a:pathLst>
                <a:path extrusionOk="0" h="3112" w="3149">
                  <a:moveTo>
                    <a:pt x="2924" y="1"/>
                  </a:moveTo>
                  <a:cubicBezTo>
                    <a:pt x="2871" y="1"/>
                    <a:pt x="2819" y="21"/>
                    <a:pt x="2778" y="61"/>
                  </a:cubicBezTo>
                  <a:lnTo>
                    <a:pt x="79" y="2762"/>
                  </a:lnTo>
                  <a:cubicBezTo>
                    <a:pt x="0" y="2842"/>
                    <a:pt x="0" y="2970"/>
                    <a:pt x="79" y="3051"/>
                  </a:cubicBezTo>
                  <a:cubicBezTo>
                    <a:pt x="119" y="3091"/>
                    <a:pt x="171" y="3112"/>
                    <a:pt x="223" y="3112"/>
                  </a:cubicBezTo>
                  <a:cubicBezTo>
                    <a:pt x="275" y="3112"/>
                    <a:pt x="328" y="3091"/>
                    <a:pt x="368" y="3051"/>
                  </a:cubicBezTo>
                  <a:lnTo>
                    <a:pt x="3069" y="351"/>
                  </a:lnTo>
                  <a:cubicBezTo>
                    <a:pt x="3149" y="271"/>
                    <a:pt x="3149" y="142"/>
                    <a:pt x="3069" y="61"/>
                  </a:cubicBezTo>
                  <a:cubicBezTo>
                    <a:pt x="3028" y="21"/>
                    <a:pt x="2976" y="1"/>
                    <a:pt x="29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6402563" y="2640275"/>
              <a:ext cx="105725" cy="10225"/>
            </a:xfrm>
            <a:custGeom>
              <a:rect b="b" l="l" r="r" t="t"/>
              <a:pathLst>
                <a:path extrusionOk="0" h="409" w="4229">
                  <a:moveTo>
                    <a:pt x="206" y="1"/>
                  </a:moveTo>
                  <a:cubicBezTo>
                    <a:pt x="93" y="1"/>
                    <a:pt x="1" y="92"/>
                    <a:pt x="1" y="205"/>
                  </a:cubicBezTo>
                  <a:cubicBezTo>
                    <a:pt x="1" y="318"/>
                    <a:pt x="93" y="408"/>
                    <a:pt x="206" y="408"/>
                  </a:cubicBezTo>
                  <a:lnTo>
                    <a:pt x="4025" y="408"/>
                  </a:lnTo>
                  <a:cubicBezTo>
                    <a:pt x="4027" y="408"/>
                    <a:pt x="4028" y="408"/>
                    <a:pt x="4030" y="408"/>
                  </a:cubicBezTo>
                  <a:cubicBezTo>
                    <a:pt x="4139" y="408"/>
                    <a:pt x="4228" y="317"/>
                    <a:pt x="4228" y="205"/>
                  </a:cubicBezTo>
                  <a:cubicBezTo>
                    <a:pt x="4228" y="92"/>
                    <a:pt x="4137" y="1"/>
                    <a:pt x="40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a:off x="6390638" y="2647850"/>
              <a:ext cx="78800" cy="77775"/>
            </a:xfrm>
            <a:custGeom>
              <a:rect b="b" l="l" r="r" t="t"/>
              <a:pathLst>
                <a:path extrusionOk="0" h="3111" w="3152">
                  <a:moveTo>
                    <a:pt x="226" y="1"/>
                  </a:moveTo>
                  <a:cubicBezTo>
                    <a:pt x="174" y="1"/>
                    <a:pt x="122" y="21"/>
                    <a:pt x="82" y="61"/>
                  </a:cubicBezTo>
                  <a:cubicBezTo>
                    <a:pt x="0" y="141"/>
                    <a:pt x="0" y="270"/>
                    <a:pt x="82" y="351"/>
                  </a:cubicBezTo>
                  <a:lnTo>
                    <a:pt x="2781" y="3051"/>
                  </a:lnTo>
                  <a:cubicBezTo>
                    <a:pt x="2821" y="3091"/>
                    <a:pt x="2873" y="3111"/>
                    <a:pt x="2926" y="3111"/>
                  </a:cubicBezTo>
                  <a:cubicBezTo>
                    <a:pt x="2978" y="3111"/>
                    <a:pt x="3031" y="3091"/>
                    <a:pt x="3072" y="3051"/>
                  </a:cubicBezTo>
                  <a:cubicBezTo>
                    <a:pt x="3152" y="2971"/>
                    <a:pt x="3152" y="2842"/>
                    <a:pt x="3072" y="2762"/>
                  </a:cubicBezTo>
                  <a:lnTo>
                    <a:pt x="371" y="61"/>
                  </a:lnTo>
                  <a:cubicBezTo>
                    <a:pt x="331" y="21"/>
                    <a:pt x="278" y="1"/>
                    <a:pt x="2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a:off x="6388938" y="2643675"/>
              <a:ext cx="10225" cy="105700"/>
            </a:xfrm>
            <a:custGeom>
              <a:rect b="b" l="l" r="r" t="t"/>
              <a:pathLst>
                <a:path extrusionOk="0" h="4228" w="409">
                  <a:moveTo>
                    <a:pt x="204" y="1"/>
                  </a:moveTo>
                  <a:cubicBezTo>
                    <a:pt x="92" y="1"/>
                    <a:pt x="1" y="92"/>
                    <a:pt x="1" y="205"/>
                  </a:cubicBezTo>
                  <a:lnTo>
                    <a:pt x="1" y="4025"/>
                  </a:lnTo>
                  <a:cubicBezTo>
                    <a:pt x="1" y="4136"/>
                    <a:pt x="92" y="4228"/>
                    <a:pt x="204" y="4228"/>
                  </a:cubicBezTo>
                  <a:cubicBezTo>
                    <a:pt x="317" y="4228"/>
                    <a:pt x="409" y="4138"/>
                    <a:pt x="409" y="4025"/>
                  </a:cubicBezTo>
                  <a:lnTo>
                    <a:pt x="409" y="205"/>
                  </a:lnTo>
                  <a:cubicBezTo>
                    <a:pt x="409" y="92"/>
                    <a:pt x="317" y="1"/>
                    <a:pt x="2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a:off x="6224263" y="2492250"/>
              <a:ext cx="331750" cy="291575"/>
            </a:xfrm>
            <a:custGeom>
              <a:rect b="b" l="l" r="r" t="t"/>
              <a:pathLst>
                <a:path extrusionOk="0" h="11663" w="13270">
                  <a:moveTo>
                    <a:pt x="6629" y="2611"/>
                  </a:moveTo>
                  <a:cubicBezTo>
                    <a:pt x="7864" y="2611"/>
                    <a:pt x="9044" y="3323"/>
                    <a:pt x="9578" y="4520"/>
                  </a:cubicBezTo>
                  <a:cubicBezTo>
                    <a:pt x="10302" y="6142"/>
                    <a:pt x="9571" y="8050"/>
                    <a:pt x="7947" y="8774"/>
                  </a:cubicBezTo>
                  <a:cubicBezTo>
                    <a:pt x="7522" y="8963"/>
                    <a:pt x="7078" y="9053"/>
                    <a:pt x="6640" y="9053"/>
                  </a:cubicBezTo>
                  <a:cubicBezTo>
                    <a:pt x="5406" y="9053"/>
                    <a:pt x="4226" y="8341"/>
                    <a:pt x="3693" y="7143"/>
                  </a:cubicBezTo>
                  <a:cubicBezTo>
                    <a:pt x="2970" y="5521"/>
                    <a:pt x="3701" y="3611"/>
                    <a:pt x="5323" y="2889"/>
                  </a:cubicBezTo>
                  <a:cubicBezTo>
                    <a:pt x="5748" y="2700"/>
                    <a:pt x="6192" y="2611"/>
                    <a:pt x="6629" y="2611"/>
                  </a:cubicBezTo>
                  <a:close/>
                  <a:moveTo>
                    <a:pt x="6626" y="1"/>
                  </a:moveTo>
                  <a:cubicBezTo>
                    <a:pt x="5834" y="1"/>
                    <a:pt x="5030" y="163"/>
                    <a:pt x="4262" y="506"/>
                  </a:cubicBezTo>
                  <a:cubicBezTo>
                    <a:pt x="1324" y="1815"/>
                    <a:pt x="0" y="5269"/>
                    <a:pt x="1309" y="8206"/>
                  </a:cubicBezTo>
                  <a:cubicBezTo>
                    <a:pt x="2276" y="10373"/>
                    <a:pt x="4411" y="11662"/>
                    <a:pt x="6644" y="11662"/>
                  </a:cubicBezTo>
                  <a:cubicBezTo>
                    <a:pt x="7436" y="11662"/>
                    <a:pt x="8240" y="11500"/>
                    <a:pt x="9008" y="11157"/>
                  </a:cubicBezTo>
                  <a:cubicBezTo>
                    <a:pt x="11945" y="9848"/>
                    <a:pt x="13270" y="6394"/>
                    <a:pt x="11961" y="3458"/>
                  </a:cubicBezTo>
                  <a:cubicBezTo>
                    <a:pt x="10995" y="1290"/>
                    <a:pt x="8859" y="1"/>
                    <a:pt x="662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a:off x="6368463" y="2442950"/>
              <a:ext cx="47750" cy="181150"/>
            </a:xfrm>
            <a:custGeom>
              <a:rect b="b" l="l" r="r" t="t"/>
              <a:pathLst>
                <a:path extrusionOk="0" h="7246" w="1910">
                  <a:moveTo>
                    <a:pt x="956" y="0"/>
                  </a:moveTo>
                  <a:cubicBezTo>
                    <a:pt x="428" y="0"/>
                    <a:pt x="0" y="212"/>
                    <a:pt x="0" y="474"/>
                  </a:cubicBezTo>
                  <a:lnTo>
                    <a:pt x="0" y="6771"/>
                  </a:lnTo>
                  <a:cubicBezTo>
                    <a:pt x="0" y="7033"/>
                    <a:pt x="428" y="7246"/>
                    <a:pt x="956" y="7246"/>
                  </a:cubicBezTo>
                  <a:cubicBezTo>
                    <a:pt x="1484" y="7246"/>
                    <a:pt x="1910" y="7033"/>
                    <a:pt x="1910" y="6771"/>
                  </a:cubicBezTo>
                  <a:lnTo>
                    <a:pt x="1910" y="474"/>
                  </a:lnTo>
                  <a:cubicBezTo>
                    <a:pt x="1910" y="212"/>
                    <a:pt x="1484" y="0"/>
                    <a:pt x="9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a:off x="6362838" y="2431000"/>
              <a:ext cx="56425" cy="56425"/>
            </a:xfrm>
            <a:custGeom>
              <a:rect b="b" l="l" r="r" t="t"/>
              <a:pathLst>
                <a:path extrusionOk="0" h="2257" w="2257">
                  <a:moveTo>
                    <a:pt x="1129" y="0"/>
                  </a:moveTo>
                  <a:cubicBezTo>
                    <a:pt x="507" y="0"/>
                    <a:pt x="1" y="504"/>
                    <a:pt x="1" y="1129"/>
                  </a:cubicBezTo>
                  <a:cubicBezTo>
                    <a:pt x="1" y="1753"/>
                    <a:pt x="507" y="2256"/>
                    <a:pt x="1129" y="2256"/>
                  </a:cubicBezTo>
                  <a:cubicBezTo>
                    <a:pt x="1752" y="2256"/>
                    <a:pt x="2257" y="1750"/>
                    <a:pt x="2257" y="1129"/>
                  </a:cubicBezTo>
                  <a:cubicBezTo>
                    <a:pt x="2257" y="505"/>
                    <a:pt x="1752" y="0"/>
                    <a:pt x="11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a:off x="6361638" y="2604350"/>
              <a:ext cx="63675" cy="63675"/>
            </a:xfrm>
            <a:custGeom>
              <a:rect b="b" l="l" r="r" t="t"/>
              <a:pathLst>
                <a:path extrusionOk="0" h="2547" w="2547">
                  <a:moveTo>
                    <a:pt x="1273" y="0"/>
                  </a:moveTo>
                  <a:cubicBezTo>
                    <a:pt x="571" y="0"/>
                    <a:pt x="0" y="571"/>
                    <a:pt x="0" y="1273"/>
                  </a:cubicBezTo>
                  <a:cubicBezTo>
                    <a:pt x="0" y="1977"/>
                    <a:pt x="571" y="2546"/>
                    <a:pt x="1273" y="2546"/>
                  </a:cubicBezTo>
                  <a:cubicBezTo>
                    <a:pt x="1976" y="2546"/>
                    <a:pt x="2546" y="1977"/>
                    <a:pt x="2546" y="1273"/>
                  </a:cubicBezTo>
                  <a:cubicBezTo>
                    <a:pt x="2546" y="569"/>
                    <a:pt x="1976" y="0"/>
                    <a:pt x="12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a:off x="7029513" y="2282650"/>
              <a:ext cx="219525" cy="215750"/>
            </a:xfrm>
            <a:custGeom>
              <a:rect b="b" l="l" r="r" t="t"/>
              <a:pathLst>
                <a:path extrusionOk="0" h="8630" w="8781">
                  <a:moveTo>
                    <a:pt x="854" y="0"/>
                  </a:moveTo>
                  <a:cubicBezTo>
                    <a:pt x="654" y="0"/>
                    <a:pt x="454" y="76"/>
                    <a:pt x="302" y="228"/>
                  </a:cubicBezTo>
                  <a:cubicBezTo>
                    <a:pt x="0" y="533"/>
                    <a:pt x="0" y="1028"/>
                    <a:pt x="302" y="1331"/>
                  </a:cubicBezTo>
                  <a:lnTo>
                    <a:pt x="7373" y="8402"/>
                  </a:lnTo>
                  <a:cubicBezTo>
                    <a:pt x="7525" y="8554"/>
                    <a:pt x="7725" y="8629"/>
                    <a:pt x="7924" y="8629"/>
                  </a:cubicBezTo>
                  <a:cubicBezTo>
                    <a:pt x="8124" y="8629"/>
                    <a:pt x="8324" y="8554"/>
                    <a:pt x="8476" y="8402"/>
                  </a:cubicBezTo>
                  <a:cubicBezTo>
                    <a:pt x="8781" y="8097"/>
                    <a:pt x="8781" y="7602"/>
                    <a:pt x="8476" y="7299"/>
                  </a:cubicBezTo>
                  <a:lnTo>
                    <a:pt x="1406" y="228"/>
                  </a:lnTo>
                  <a:cubicBezTo>
                    <a:pt x="1254" y="76"/>
                    <a:pt x="1054" y="0"/>
                    <a:pt x="8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a:off x="7235988" y="2572400"/>
              <a:ext cx="74125" cy="73225"/>
            </a:xfrm>
            <a:custGeom>
              <a:rect b="b" l="l" r="r" t="t"/>
              <a:pathLst>
                <a:path extrusionOk="0" h="2929" w="2965">
                  <a:moveTo>
                    <a:pt x="2754" y="1"/>
                  </a:moveTo>
                  <a:cubicBezTo>
                    <a:pt x="2705" y="1"/>
                    <a:pt x="2656" y="20"/>
                    <a:pt x="2619" y="58"/>
                  </a:cubicBezTo>
                  <a:lnTo>
                    <a:pt x="75" y="2600"/>
                  </a:lnTo>
                  <a:cubicBezTo>
                    <a:pt x="1" y="2676"/>
                    <a:pt x="1" y="2797"/>
                    <a:pt x="75" y="2872"/>
                  </a:cubicBezTo>
                  <a:cubicBezTo>
                    <a:pt x="113" y="2910"/>
                    <a:pt x="163" y="2928"/>
                    <a:pt x="212" y="2928"/>
                  </a:cubicBezTo>
                  <a:cubicBezTo>
                    <a:pt x="261" y="2928"/>
                    <a:pt x="310" y="2910"/>
                    <a:pt x="347" y="2872"/>
                  </a:cubicBezTo>
                  <a:lnTo>
                    <a:pt x="2891" y="330"/>
                  </a:lnTo>
                  <a:cubicBezTo>
                    <a:pt x="2965" y="254"/>
                    <a:pt x="2965" y="132"/>
                    <a:pt x="2891" y="58"/>
                  </a:cubicBezTo>
                  <a:cubicBezTo>
                    <a:pt x="2853" y="20"/>
                    <a:pt x="2803" y="1"/>
                    <a:pt x="27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a:off x="7231838" y="2648675"/>
              <a:ext cx="99575" cy="9700"/>
            </a:xfrm>
            <a:custGeom>
              <a:rect b="b" l="l" r="r" t="t"/>
              <a:pathLst>
                <a:path extrusionOk="0" h="388" w="3983">
                  <a:moveTo>
                    <a:pt x="193" y="1"/>
                  </a:moveTo>
                  <a:cubicBezTo>
                    <a:pt x="87" y="1"/>
                    <a:pt x="1" y="90"/>
                    <a:pt x="1" y="194"/>
                  </a:cubicBezTo>
                  <a:cubicBezTo>
                    <a:pt x="1" y="300"/>
                    <a:pt x="85" y="387"/>
                    <a:pt x="193" y="387"/>
                  </a:cubicBezTo>
                  <a:lnTo>
                    <a:pt x="3789" y="387"/>
                  </a:lnTo>
                  <a:cubicBezTo>
                    <a:pt x="3895" y="387"/>
                    <a:pt x="3982" y="301"/>
                    <a:pt x="3982" y="194"/>
                  </a:cubicBezTo>
                  <a:cubicBezTo>
                    <a:pt x="3982" y="90"/>
                    <a:pt x="3896" y="1"/>
                    <a:pt x="37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7223163" y="2655875"/>
              <a:ext cx="74150" cy="73200"/>
            </a:xfrm>
            <a:custGeom>
              <a:rect b="b" l="l" r="r" t="t"/>
              <a:pathLst>
                <a:path extrusionOk="0" h="2928" w="2966">
                  <a:moveTo>
                    <a:pt x="212" y="0"/>
                  </a:moveTo>
                  <a:cubicBezTo>
                    <a:pt x="162" y="0"/>
                    <a:pt x="113" y="19"/>
                    <a:pt x="76" y="56"/>
                  </a:cubicBezTo>
                  <a:cubicBezTo>
                    <a:pt x="0" y="132"/>
                    <a:pt x="0" y="254"/>
                    <a:pt x="76" y="328"/>
                  </a:cubicBezTo>
                  <a:lnTo>
                    <a:pt x="2618" y="2871"/>
                  </a:lnTo>
                  <a:cubicBezTo>
                    <a:pt x="2656" y="2909"/>
                    <a:pt x="2705" y="2927"/>
                    <a:pt x="2755" y="2927"/>
                  </a:cubicBezTo>
                  <a:cubicBezTo>
                    <a:pt x="2804" y="2927"/>
                    <a:pt x="2853" y="2909"/>
                    <a:pt x="2890" y="2871"/>
                  </a:cubicBezTo>
                  <a:cubicBezTo>
                    <a:pt x="2966" y="2796"/>
                    <a:pt x="2966" y="2674"/>
                    <a:pt x="2890" y="2600"/>
                  </a:cubicBezTo>
                  <a:lnTo>
                    <a:pt x="348" y="56"/>
                  </a:lnTo>
                  <a:cubicBezTo>
                    <a:pt x="310" y="19"/>
                    <a:pt x="261" y="0"/>
                    <a:pt x="2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7136788" y="2572400"/>
              <a:ext cx="74175" cy="73225"/>
            </a:xfrm>
            <a:custGeom>
              <a:rect b="b" l="l" r="r" t="t"/>
              <a:pathLst>
                <a:path extrusionOk="0" h="2929" w="2967">
                  <a:moveTo>
                    <a:pt x="211" y="1"/>
                  </a:moveTo>
                  <a:cubicBezTo>
                    <a:pt x="162" y="1"/>
                    <a:pt x="113" y="20"/>
                    <a:pt x="75" y="58"/>
                  </a:cubicBezTo>
                  <a:cubicBezTo>
                    <a:pt x="1" y="132"/>
                    <a:pt x="1" y="254"/>
                    <a:pt x="75" y="330"/>
                  </a:cubicBezTo>
                  <a:lnTo>
                    <a:pt x="2618" y="2872"/>
                  </a:lnTo>
                  <a:cubicBezTo>
                    <a:pt x="2656" y="2910"/>
                    <a:pt x="2705" y="2928"/>
                    <a:pt x="2754" y="2928"/>
                  </a:cubicBezTo>
                  <a:cubicBezTo>
                    <a:pt x="2803" y="2928"/>
                    <a:pt x="2852" y="2910"/>
                    <a:pt x="2890" y="2872"/>
                  </a:cubicBezTo>
                  <a:cubicBezTo>
                    <a:pt x="2966" y="2797"/>
                    <a:pt x="2966" y="2676"/>
                    <a:pt x="2890" y="2600"/>
                  </a:cubicBezTo>
                  <a:lnTo>
                    <a:pt x="347" y="58"/>
                  </a:lnTo>
                  <a:cubicBezTo>
                    <a:pt x="310" y="20"/>
                    <a:pt x="261" y="1"/>
                    <a:pt x="2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7113038" y="2648675"/>
              <a:ext cx="99550" cy="9700"/>
            </a:xfrm>
            <a:custGeom>
              <a:rect b="b" l="l" r="r" t="t"/>
              <a:pathLst>
                <a:path extrusionOk="0" h="388" w="3982">
                  <a:moveTo>
                    <a:pt x="194" y="1"/>
                  </a:moveTo>
                  <a:cubicBezTo>
                    <a:pt x="87" y="1"/>
                    <a:pt x="1" y="90"/>
                    <a:pt x="1" y="194"/>
                  </a:cubicBezTo>
                  <a:cubicBezTo>
                    <a:pt x="1" y="300"/>
                    <a:pt x="87" y="387"/>
                    <a:pt x="194" y="387"/>
                  </a:cubicBezTo>
                  <a:lnTo>
                    <a:pt x="3789" y="387"/>
                  </a:lnTo>
                  <a:cubicBezTo>
                    <a:pt x="3896" y="387"/>
                    <a:pt x="3982" y="300"/>
                    <a:pt x="3982" y="194"/>
                  </a:cubicBezTo>
                  <a:cubicBezTo>
                    <a:pt x="3982" y="87"/>
                    <a:pt x="3896" y="1"/>
                    <a:pt x="37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7149638" y="2655875"/>
              <a:ext cx="74125" cy="73200"/>
            </a:xfrm>
            <a:custGeom>
              <a:rect b="b" l="l" r="r" t="t"/>
              <a:pathLst>
                <a:path extrusionOk="0" h="2928" w="2965">
                  <a:moveTo>
                    <a:pt x="2753" y="0"/>
                  </a:moveTo>
                  <a:cubicBezTo>
                    <a:pt x="2704" y="0"/>
                    <a:pt x="2655" y="19"/>
                    <a:pt x="2618" y="56"/>
                  </a:cubicBezTo>
                  <a:lnTo>
                    <a:pt x="75" y="2600"/>
                  </a:lnTo>
                  <a:cubicBezTo>
                    <a:pt x="0" y="2674"/>
                    <a:pt x="0" y="2796"/>
                    <a:pt x="75" y="2871"/>
                  </a:cubicBezTo>
                  <a:cubicBezTo>
                    <a:pt x="112" y="2909"/>
                    <a:pt x="162" y="2927"/>
                    <a:pt x="211" y="2927"/>
                  </a:cubicBezTo>
                  <a:cubicBezTo>
                    <a:pt x="260" y="2927"/>
                    <a:pt x="309" y="2909"/>
                    <a:pt x="346" y="2871"/>
                  </a:cubicBezTo>
                  <a:lnTo>
                    <a:pt x="2890" y="328"/>
                  </a:lnTo>
                  <a:cubicBezTo>
                    <a:pt x="2964" y="254"/>
                    <a:pt x="2964" y="132"/>
                    <a:pt x="2890" y="56"/>
                  </a:cubicBezTo>
                  <a:cubicBezTo>
                    <a:pt x="2852" y="19"/>
                    <a:pt x="2803" y="0"/>
                    <a:pt x="27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7215788" y="2651875"/>
              <a:ext cx="9675" cy="99575"/>
            </a:xfrm>
            <a:custGeom>
              <a:rect b="b" l="l" r="r" t="t"/>
              <a:pathLst>
                <a:path extrusionOk="0" h="3983" w="387">
                  <a:moveTo>
                    <a:pt x="194" y="0"/>
                  </a:moveTo>
                  <a:cubicBezTo>
                    <a:pt x="88" y="0"/>
                    <a:pt x="1" y="86"/>
                    <a:pt x="1" y="193"/>
                  </a:cubicBezTo>
                  <a:lnTo>
                    <a:pt x="1" y="3790"/>
                  </a:lnTo>
                  <a:cubicBezTo>
                    <a:pt x="1" y="3895"/>
                    <a:pt x="86" y="3983"/>
                    <a:pt x="194" y="3983"/>
                  </a:cubicBezTo>
                  <a:cubicBezTo>
                    <a:pt x="301" y="3983"/>
                    <a:pt x="387" y="3897"/>
                    <a:pt x="387" y="3790"/>
                  </a:cubicBezTo>
                  <a:lnTo>
                    <a:pt x="387" y="193"/>
                  </a:lnTo>
                  <a:cubicBezTo>
                    <a:pt x="387" y="87"/>
                    <a:pt x="301" y="0"/>
                    <a:pt x="1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7068138" y="2509350"/>
              <a:ext cx="312250" cy="274450"/>
            </a:xfrm>
            <a:custGeom>
              <a:rect b="b" l="l" r="r" t="t"/>
              <a:pathLst>
                <a:path extrusionOk="0" h="10978" w="12490">
                  <a:moveTo>
                    <a:pt x="6252" y="2458"/>
                  </a:moveTo>
                  <a:cubicBezTo>
                    <a:pt x="6663" y="2458"/>
                    <a:pt x="7081" y="2542"/>
                    <a:pt x="7480" y="2720"/>
                  </a:cubicBezTo>
                  <a:cubicBezTo>
                    <a:pt x="9007" y="3399"/>
                    <a:pt x="9696" y="5196"/>
                    <a:pt x="9014" y="6724"/>
                  </a:cubicBezTo>
                  <a:cubicBezTo>
                    <a:pt x="8511" y="7852"/>
                    <a:pt x="7402" y="8522"/>
                    <a:pt x="6241" y="8522"/>
                  </a:cubicBezTo>
                  <a:cubicBezTo>
                    <a:pt x="5829" y="8522"/>
                    <a:pt x="5411" y="8437"/>
                    <a:pt x="5011" y="8259"/>
                  </a:cubicBezTo>
                  <a:cubicBezTo>
                    <a:pt x="3483" y="7579"/>
                    <a:pt x="2795" y="5781"/>
                    <a:pt x="3476" y="4256"/>
                  </a:cubicBezTo>
                  <a:cubicBezTo>
                    <a:pt x="3979" y="3129"/>
                    <a:pt x="5090" y="2458"/>
                    <a:pt x="6252" y="2458"/>
                  </a:cubicBezTo>
                  <a:close/>
                  <a:moveTo>
                    <a:pt x="6252" y="1"/>
                  </a:moveTo>
                  <a:cubicBezTo>
                    <a:pt x="4150" y="1"/>
                    <a:pt x="2142" y="1214"/>
                    <a:pt x="1232" y="3255"/>
                  </a:cubicBezTo>
                  <a:cubicBezTo>
                    <a:pt x="0" y="6020"/>
                    <a:pt x="1246" y="9270"/>
                    <a:pt x="4011" y="10502"/>
                  </a:cubicBezTo>
                  <a:cubicBezTo>
                    <a:pt x="4735" y="10825"/>
                    <a:pt x="5492" y="10978"/>
                    <a:pt x="6238" y="10978"/>
                  </a:cubicBezTo>
                  <a:cubicBezTo>
                    <a:pt x="8340" y="10978"/>
                    <a:pt x="10349" y="9764"/>
                    <a:pt x="11258" y="7724"/>
                  </a:cubicBezTo>
                  <a:cubicBezTo>
                    <a:pt x="12490" y="4959"/>
                    <a:pt x="11244" y="1709"/>
                    <a:pt x="8480" y="477"/>
                  </a:cubicBezTo>
                  <a:cubicBezTo>
                    <a:pt x="7756" y="154"/>
                    <a:pt x="6998" y="1"/>
                    <a:pt x="62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7199738" y="2462975"/>
              <a:ext cx="44975" cy="170525"/>
            </a:xfrm>
            <a:custGeom>
              <a:rect b="b" l="l" r="r" t="t"/>
              <a:pathLst>
                <a:path extrusionOk="0" h="6821" w="1799">
                  <a:moveTo>
                    <a:pt x="900" y="0"/>
                  </a:moveTo>
                  <a:cubicBezTo>
                    <a:pt x="402" y="0"/>
                    <a:pt x="0" y="200"/>
                    <a:pt x="0" y="447"/>
                  </a:cubicBezTo>
                  <a:lnTo>
                    <a:pt x="0" y="6375"/>
                  </a:lnTo>
                  <a:cubicBezTo>
                    <a:pt x="0" y="6621"/>
                    <a:pt x="402" y="6821"/>
                    <a:pt x="900" y="6821"/>
                  </a:cubicBezTo>
                  <a:cubicBezTo>
                    <a:pt x="1397" y="6821"/>
                    <a:pt x="1799" y="6621"/>
                    <a:pt x="1799" y="6375"/>
                  </a:cubicBezTo>
                  <a:lnTo>
                    <a:pt x="1799" y="447"/>
                  </a:lnTo>
                  <a:cubicBezTo>
                    <a:pt x="1799" y="200"/>
                    <a:pt x="1397" y="0"/>
                    <a:pt x="9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7196838" y="2451700"/>
              <a:ext cx="53125" cy="53125"/>
            </a:xfrm>
            <a:custGeom>
              <a:rect b="b" l="l" r="r" t="t"/>
              <a:pathLst>
                <a:path extrusionOk="0" h="2125" w="2125">
                  <a:moveTo>
                    <a:pt x="1062" y="1"/>
                  </a:moveTo>
                  <a:cubicBezTo>
                    <a:pt x="475" y="1"/>
                    <a:pt x="0" y="475"/>
                    <a:pt x="0" y="1062"/>
                  </a:cubicBezTo>
                  <a:cubicBezTo>
                    <a:pt x="0" y="1649"/>
                    <a:pt x="475" y="2125"/>
                    <a:pt x="1062" y="2125"/>
                  </a:cubicBezTo>
                  <a:cubicBezTo>
                    <a:pt x="1648" y="2125"/>
                    <a:pt x="2125" y="1649"/>
                    <a:pt x="2125" y="1062"/>
                  </a:cubicBezTo>
                  <a:cubicBezTo>
                    <a:pt x="2125" y="475"/>
                    <a:pt x="1648" y="1"/>
                    <a:pt x="10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7191188" y="2614900"/>
              <a:ext cx="59925" cy="59925"/>
            </a:xfrm>
            <a:custGeom>
              <a:rect b="b" l="l" r="r" t="t"/>
              <a:pathLst>
                <a:path extrusionOk="0" h="2397" w="2397">
                  <a:moveTo>
                    <a:pt x="1197" y="0"/>
                  </a:moveTo>
                  <a:cubicBezTo>
                    <a:pt x="535" y="0"/>
                    <a:pt x="0" y="536"/>
                    <a:pt x="0" y="1199"/>
                  </a:cubicBezTo>
                  <a:cubicBezTo>
                    <a:pt x="0" y="1860"/>
                    <a:pt x="537" y="2396"/>
                    <a:pt x="1199" y="2396"/>
                  </a:cubicBezTo>
                  <a:cubicBezTo>
                    <a:pt x="1860" y="2396"/>
                    <a:pt x="2397" y="1860"/>
                    <a:pt x="2397" y="1199"/>
                  </a:cubicBezTo>
                  <a:cubicBezTo>
                    <a:pt x="2397" y="536"/>
                    <a:pt x="1860" y="0"/>
                    <a:pt x="1199" y="0"/>
                  </a:cubicBezTo>
                  <a:cubicBezTo>
                    <a:pt x="1198" y="0"/>
                    <a:pt x="1197" y="0"/>
                    <a:pt x="11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6769013" y="2248025"/>
              <a:ext cx="39325" cy="198775"/>
            </a:xfrm>
            <a:custGeom>
              <a:rect b="b" l="l" r="r" t="t"/>
              <a:pathLst>
                <a:path extrusionOk="0" h="7951" w="1573">
                  <a:moveTo>
                    <a:pt x="764" y="1"/>
                  </a:moveTo>
                  <a:cubicBezTo>
                    <a:pt x="343" y="1"/>
                    <a:pt x="0" y="344"/>
                    <a:pt x="0" y="763"/>
                  </a:cubicBezTo>
                  <a:lnTo>
                    <a:pt x="0" y="7186"/>
                  </a:lnTo>
                  <a:cubicBezTo>
                    <a:pt x="0" y="7607"/>
                    <a:pt x="343" y="7950"/>
                    <a:pt x="764" y="7950"/>
                  </a:cubicBezTo>
                  <a:lnTo>
                    <a:pt x="808" y="7950"/>
                  </a:lnTo>
                  <a:cubicBezTo>
                    <a:pt x="1228" y="7950"/>
                    <a:pt x="1571" y="7607"/>
                    <a:pt x="1572" y="7186"/>
                  </a:cubicBezTo>
                  <a:lnTo>
                    <a:pt x="1572" y="763"/>
                  </a:lnTo>
                  <a:cubicBezTo>
                    <a:pt x="1572" y="344"/>
                    <a:pt x="1229" y="1"/>
                    <a:pt x="8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6695038" y="2559200"/>
              <a:ext cx="78750" cy="77800"/>
            </a:xfrm>
            <a:custGeom>
              <a:rect b="b" l="l" r="r" t="t"/>
              <a:pathLst>
                <a:path extrusionOk="0" h="3112" w="3150">
                  <a:moveTo>
                    <a:pt x="225" y="1"/>
                  </a:moveTo>
                  <a:cubicBezTo>
                    <a:pt x="173" y="1"/>
                    <a:pt x="121" y="21"/>
                    <a:pt x="81" y="61"/>
                  </a:cubicBezTo>
                  <a:cubicBezTo>
                    <a:pt x="1" y="142"/>
                    <a:pt x="1" y="271"/>
                    <a:pt x="81" y="351"/>
                  </a:cubicBezTo>
                  <a:lnTo>
                    <a:pt x="2780" y="3051"/>
                  </a:lnTo>
                  <a:cubicBezTo>
                    <a:pt x="2821" y="3091"/>
                    <a:pt x="2874" y="3112"/>
                    <a:pt x="2926" y="3112"/>
                  </a:cubicBezTo>
                  <a:cubicBezTo>
                    <a:pt x="2978" y="3112"/>
                    <a:pt x="3031" y="3091"/>
                    <a:pt x="3071" y="3051"/>
                  </a:cubicBezTo>
                  <a:cubicBezTo>
                    <a:pt x="3149" y="2970"/>
                    <a:pt x="3149" y="2842"/>
                    <a:pt x="3071" y="2762"/>
                  </a:cubicBezTo>
                  <a:lnTo>
                    <a:pt x="370" y="61"/>
                  </a:lnTo>
                  <a:cubicBezTo>
                    <a:pt x="330" y="21"/>
                    <a:pt x="278" y="1"/>
                    <a:pt x="2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6672513" y="2640275"/>
              <a:ext cx="105700" cy="10225"/>
            </a:xfrm>
            <a:custGeom>
              <a:rect b="b" l="l" r="r" t="t"/>
              <a:pathLst>
                <a:path extrusionOk="0" h="409" w="4228">
                  <a:moveTo>
                    <a:pt x="204" y="1"/>
                  </a:moveTo>
                  <a:cubicBezTo>
                    <a:pt x="91" y="1"/>
                    <a:pt x="1" y="92"/>
                    <a:pt x="1" y="205"/>
                  </a:cubicBezTo>
                  <a:cubicBezTo>
                    <a:pt x="1" y="317"/>
                    <a:pt x="91" y="408"/>
                    <a:pt x="204" y="408"/>
                  </a:cubicBezTo>
                  <a:lnTo>
                    <a:pt x="4023" y="408"/>
                  </a:lnTo>
                  <a:cubicBezTo>
                    <a:pt x="4136" y="408"/>
                    <a:pt x="4228" y="318"/>
                    <a:pt x="4228" y="205"/>
                  </a:cubicBezTo>
                  <a:cubicBezTo>
                    <a:pt x="4228" y="92"/>
                    <a:pt x="4136" y="1"/>
                    <a:pt x="40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6708663" y="2647850"/>
              <a:ext cx="78775" cy="77775"/>
            </a:xfrm>
            <a:custGeom>
              <a:rect b="b" l="l" r="r" t="t"/>
              <a:pathLst>
                <a:path extrusionOk="0" h="3111" w="3151">
                  <a:moveTo>
                    <a:pt x="2926" y="1"/>
                  </a:moveTo>
                  <a:cubicBezTo>
                    <a:pt x="2874" y="1"/>
                    <a:pt x="2822" y="21"/>
                    <a:pt x="2782" y="61"/>
                  </a:cubicBezTo>
                  <a:lnTo>
                    <a:pt x="81" y="2762"/>
                  </a:lnTo>
                  <a:cubicBezTo>
                    <a:pt x="1" y="2842"/>
                    <a:pt x="1" y="2971"/>
                    <a:pt x="81" y="3051"/>
                  </a:cubicBezTo>
                  <a:cubicBezTo>
                    <a:pt x="121" y="3091"/>
                    <a:pt x="173" y="3111"/>
                    <a:pt x="226" y="3111"/>
                  </a:cubicBezTo>
                  <a:cubicBezTo>
                    <a:pt x="278" y="3111"/>
                    <a:pt x="331" y="3091"/>
                    <a:pt x="371" y="3051"/>
                  </a:cubicBezTo>
                  <a:lnTo>
                    <a:pt x="3071" y="351"/>
                  </a:lnTo>
                  <a:cubicBezTo>
                    <a:pt x="3151" y="270"/>
                    <a:pt x="3151" y="141"/>
                    <a:pt x="3071" y="61"/>
                  </a:cubicBezTo>
                  <a:cubicBezTo>
                    <a:pt x="3031" y="21"/>
                    <a:pt x="2978" y="1"/>
                    <a:pt x="29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6800413" y="2559200"/>
              <a:ext cx="78775" cy="77800"/>
            </a:xfrm>
            <a:custGeom>
              <a:rect b="b" l="l" r="r" t="t"/>
              <a:pathLst>
                <a:path extrusionOk="0" h="3112" w="3151">
                  <a:moveTo>
                    <a:pt x="2926" y="1"/>
                  </a:moveTo>
                  <a:cubicBezTo>
                    <a:pt x="2873" y="1"/>
                    <a:pt x="2821" y="21"/>
                    <a:pt x="2781" y="61"/>
                  </a:cubicBezTo>
                  <a:lnTo>
                    <a:pt x="80" y="2762"/>
                  </a:lnTo>
                  <a:cubicBezTo>
                    <a:pt x="0" y="2842"/>
                    <a:pt x="0" y="2970"/>
                    <a:pt x="80" y="3051"/>
                  </a:cubicBezTo>
                  <a:cubicBezTo>
                    <a:pt x="120" y="3091"/>
                    <a:pt x="173" y="3112"/>
                    <a:pt x="225" y="3112"/>
                  </a:cubicBezTo>
                  <a:cubicBezTo>
                    <a:pt x="277" y="3112"/>
                    <a:pt x="330" y="3091"/>
                    <a:pt x="371" y="3051"/>
                  </a:cubicBezTo>
                  <a:lnTo>
                    <a:pt x="3070" y="351"/>
                  </a:lnTo>
                  <a:cubicBezTo>
                    <a:pt x="3150" y="271"/>
                    <a:pt x="3150" y="142"/>
                    <a:pt x="3070" y="61"/>
                  </a:cubicBezTo>
                  <a:cubicBezTo>
                    <a:pt x="3030" y="21"/>
                    <a:pt x="2978" y="1"/>
                    <a:pt x="29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6798688" y="2640275"/>
              <a:ext cx="105700" cy="10225"/>
            </a:xfrm>
            <a:custGeom>
              <a:rect b="b" l="l" r="r" t="t"/>
              <a:pathLst>
                <a:path extrusionOk="0" h="409" w="4228">
                  <a:moveTo>
                    <a:pt x="205" y="1"/>
                  </a:moveTo>
                  <a:cubicBezTo>
                    <a:pt x="92" y="1"/>
                    <a:pt x="0" y="92"/>
                    <a:pt x="0" y="205"/>
                  </a:cubicBezTo>
                  <a:cubicBezTo>
                    <a:pt x="0" y="318"/>
                    <a:pt x="92" y="408"/>
                    <a:pt x="205" y="408"/>
                  </a:cubicBezTo>
                  <a:lnTo>
                    <a:pt x="4025" y="408"/>
                  </a:lnTo>
                  <a:cubicBezTo>
                    <a:pt x="4026" y="408"/>
                    <a:pt x="4028" y="408"/>
                    <a:pt x="4029" y="408"/>
                  </a:cubicBezTo>
                  <a:cubicBezTo>
                    <a:pt x="4137" y="408"/>
                    <a:pt x="4228" y="317"/>
                    <a:pt x="4228" y="205"/>
                  </a:cubicBezTo>
                  <a:cubicBezTo>
                    <a:pt x="4228" y="92"/>
                    <a:pt x="4138" y="1"/>
                    <a:pt x="40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6786788" y="2647850"/>
              <a:ext cx="78775" cy="77775"/>
            </a:xfrm>
            <a:custGeom>
              <a:rect b="b" l="l" r="r" t="t"/>
              <a:pathLst>
                <a:path extrusionOk="0" h="3111" w="3151">
                  <a:moveTo>
                    <a:pt x="224" y="1"/>
                  </a:moveTo>
                  <a:cubicBezTo>
                    <a:pt x="172" y="1"/>
                    <a:pt x="120" y="21"/>
                    <a:pt x="80" y="61"/>
                  </a:cubicBezTo>
                  <a:cubicBezTo>
                    <a:pt x="0" y="141"/>
                    <a:pt x="0" y="270"/>
                    <a:pt x="80" y="351"/>
                  </a:cubicBezTo>
                  <a:lnTo>
                    <a:pt x="2780" y="3051"/>
                  </a:lnTo>
                  <a:cubicBezTo>
                    <a:pt x="2820" y="3091"/>
                    <a:pt x="2873" y="3111"/>
                    <a:pt x="2925" y="3111"/>
                  </a:cubicBezTo>
                  <a:cubicBezTo>
                    <a:pt x="2978" y="3111"/>
                    <a:pt x="3030" y="3091"/>
                    <a:pt x="3070" y="3051"/>
                  </a:cubicBezTo>
                  <a:cubicBezTo>
                    <a:pt x="3150" y="2971"/>
                    <a:pt x="3150" y="2842"/>
                    <a:pt x="3070" y="2762"/>
                  </a:cubicBezTo>
                  <a:lnTo>
                    <a:pt x="369" y="61"/>
                  </a:lnTo>
                  <a:cubicBezTo>
                    <a:pt x="329" y="21"/>
                    <a:pt x="277" y="1"/>
                    <a:pt x="2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6785063" y="2643675"/>
              <a:ext cx="10225" cy="105700"/>
            </a:xfrm>
            <a:custGeom>
              <a:rect b="b" l="l" r="r" t="t"/>
              <a:pathLst>
                <a:path extrusionOk="0" h="4228" w="409">
                  <a:moveTo>
                    <a:pt x="205" y="1"/>
                  </a:moveTo>
                  <a:cubicBezTo>
                    <a:pt x="92" y="1"/>
                    <a:pt x="0" y="92"/>
                    <a:pt x="0" y="205"/>
                  </a:cubicBezTo>
                  <a:lnTo>
                    <a:pt x="0" y="4025"/>
                  </a:lnTo>
                  <a:cubicBezTo>
                    <a:pt x="0" y="4136"/>
                    <a:pt x="92" y="4228"/>
                    <a:pt x="205" y="4228"/>
                  </a:cubicBezTo>
                  <a:cubicBezTo>
                    <a:pt x="317" y="4228"/>
                    <a:pt x="408" y="4138"/>
                    <a:pt x="408" y="4025"/>
                  </a:cubicBezTo>
                  <a:lnTo>
                    <a:pt x="408" y="205"/>
                  </a:lnTo>
                  <a:cubicBezTo>
                    <a:pt x="408" y="92"/>
                    <a:pt x="317" y="1"/>
                    <a:pt x="2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6620363" y="2492250"/>
              <a:ext cx="331775" cy="291575"/>
            </a:xfrm>
            <a:custGeom>
              <a:rect b="b" l="l" r="r" t="t"/>
              <a:pathLst>
                <a:path extrusionOk="0" h="11663" w="13271">
                  <a:moveTo>
                    <a:pt x="6630" y="2611"/>
                  </a:moveTo>
                  <a:cubicBezTo>
                    <a:pt x="7864" y="2611"/>
                    <a:pt x="9045" y="3323"/>
                    <a:pt x="9578" y="4520"/>
                  </a:cubicBezTo>
                  <a:cubicBezTo>
                    <a:pt x="10301" y="6142"/>
                    <a:pt x="9570" y="8050"/>
                    <a:pt x="7947" y="8774"/>
                  </a:cubicBezTo>
                  <a:cubicBezTo>
                    <a:pt x="7523" y="8963"/>
                    <a:pt x="7078" y="9053"/>
                    <a:pt x="6641" y="9053"/>
                  </a:cubicBezTo>
                  <a:cubicBezTo>
                    <a:pt x="5407" y="9053"/>
                    <a:pt x="4226" y="8341"/>
                    <a:pt x="3693" y="7143"/>
                  </a:cubicBezTo>
                  <a:cubicBezTo>
                    <a:pt x="2971" y="5521"/>
                    <a:pt x="3703" y="3611"/>
                    <a:pt x="5324" y="2889"/>
                  </a:cubicBezTo>
                  <a:cubicBezTo>
                    <a:pt x="5748" y="2700"/>
                    <a:pt x="6192" y="2611"/>
                    <a:pt x="6630" y="2611"/>
                  </a:cubicBezTo>
                  <a:close/>
                  <a:moveTo>
                    <a:pt x="6627" y="1"/>
                  </a:moveTo>
                  <a:cubicBezTo>
                    <a:pt x="5835" y="1"/>
                    <a:pt x="5031" y="163"/>
                    <a:pt x="4262" y="506"/>
                  </a:cubicBezTo>
                  <a:cubicBezTo>
                    <a:pt x="1324" y="1815"/>
                    <a:pt x="1" y="5269"/>
                    <a:pt x="1310" y="8206"/>
                  </a:cubicBezTo>
                  <a:cubicBezTo>
                    <a:pt x="2276" y="10373"/>
                    <a:pt x="4411" y="11662"/>
                    <a:pt x="6644" y="11662"/>
                  </a:cubicBezTo>
                  <a:cubicBezTo>
                    <a:pt x="7436" y="11662"/>
                    <a:pt x="8241" y="11500"/>
                    <a:pt x="9010" y="11157"/>
                  </a:cubicBezTo>
                  <a:cubicBezTo>
                    <a:pt x="11946" y="9848"/>
                    <a:pt x="13270" y="6394"/>
                    <a:pt x="11961" y="3458"/>
                  </a:cubicBezTo>
                  <a:cubicBezTo>
                    <a:pt x="10995" y="1290"/>
                    <a:pt x="8860" y="1"/>
                    <a:pt x="66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6764538" y="2442950"/>
              <a:ext cx="47775" cy="181150"/>
            </a:xfrm>
            <a:custGeom>
              <a:rect b="b" l="l" r="r" t="t"/>
              <a:pathLst>
                <a:path extrusionOk="0" h="7246" w="1911">
                  <a:moveTo>
                    <a:pt x="956" y="0"/>
                  </a:moveTo>
                  <a:cubicBezTo>
                    <a:pt x="428" y="0"/>
                    <a:pt x="0" y="212"/>
                    <a:pt x="0" y="474"/>
                  </a:cubicBezTo>
                  <a:lnTo>
                    <a:pt x="0" y="6771"/>
                  </a:lnTo>
                  <a:cubicBezTo>
                    <a:pt x="0" y="7033"/>
                    <a:pt x="428" y="7246"/>
                    <a:pt x="956" y="7246"/>
                  </a:cubicBezTo>
                  <a:cubicBezTo>
                    <a:pt x="1484" y="7246"/>
                    <a:pt x="1910" y="7033"/>
                    <a:pt x="1910" y="6771"/>
                  </a:cubicBezTo>
                  <a:lnTo>
                    <a:pt x="1910" y="474"/>
                  </a:lnTo>
                  <a:cubicBezTo>
                    <a:pt x="1910" y="212"/>
                    <a:pt x="1484" y="0"/>
                    <a:pt x="9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6758963" y="2431000"/>
              <a:ext cx="56450" cy="56425"/>
            </a:xfrm>
            <a:custGeom>
              <a:rect b="b" l="l" r="r" t="t"/>
              <a:pathLst>
                <a:path extrusionOk="0" h="2257" w="2258">
                  <a:moveTo>
                    <a:pt x="1129" y="0"/>
                  </a:moveTo>
                  <a:cubicBezTo>
                    <a:pt x="505" y="0"/>
                    <a:pt x="0" y="504"/>
                    <a:pt x="0" y="1129"/>
                  </a:cubicBezTo>
                  <a:cubicBezTo>
                    <a:pt x="0" y="1753"/>
                    <a:pt x="507" y="2256"/>
                    <a:pt x="1129" y="2256"/>
                  </a:cubicBezTo>
                  <a:cubicBezTo>
                    <a:pt x="1751" y="2256"/>
                    <a:pt x="2258" y="1750"/>
                    <a:pt x="2258" y="1129"/>
                  </a:cubicBezTo>
                  <a:cubicBezTo>
                    <a:pt x="2258" y="505"/>
                    <a:pt x="1751" y="0"/>
                    <a:pt x="11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6757713" y="2604350"/>
              <a:ext cx="63675" cy="63675"/>
            </a:xfrm>
            <a:custGeom>
              <a:rect b="b" l="l" r="r" t="t"/>
              <a:pathLst>
                <a:path extrusionOk="0" h="2547" w="2547">
                  <a:moveTo>
                    <a:pt x="1273" y="0"/>
                  </a:moveTo>
                  <a:cubicBezTo>
                    <a:pt x="571" y="0"/>
                    <a:pt x="0" y="571"/>
                    <a:pt x="0" y="1273"/>
                  </a:cubicBezTo>
                  <a:cubicBezTo>
                    <a:pt x="0" y="1977"/>
                    <a:pt x="571" y="2546"/>
                    <a:pt x="1273" y="2546"/>
                  </a:cubicBezTo>
                  <a:cubicBezTo>
                    <a:pt x="1976" y="2546"/>
                    <a:pt x="2546" y="1977"/>
                    <a:pt x="2546" y="1273"/>
                  </a:cubicBezTo>
                  <a:cubicBezTo>
                    <a:pt x="2546" y="569"/>
                    <a:pt x="1976" y="0"/>
                    <a:pt x="12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6579038" y="1203475"/>
              <a:ext cx="66775" cy="51825"/>
            </a:xfrm>
            <a:custGeom>
              <a:rect b="b" l="l" r="r" t="t"/>
              <a:pathLst>
                <a:path extrusionOk="0" h="2073" w="2671">
                  <a:moveTo>
                    <a:pt x="1336" y="0"/>
                  </a:moveTo>
                  <a:cubicBezTo>
                    <a:pt x="2" y="2"/>
                    <a:pt x="0" y="2073"/>
                    <a:pt x="1336" y="2073"/>
                  </a:cubicBezTo>
                  <a:cubicBezTo>
                    <a:pt x="2668" y="2073"/>
                    <a:pt x="2671" y="0"/>
                    <a:pt x="13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6665963" y="1249275"/>
              <a:ext cx="50100" cy="38900"/>
            </a:xfrm>
            <a:custGeom>
              <a:rect b="b" l="l" r="r" t="t"/>
              <a:pathLst>
                <a:path extrusionOk="0" h="1556" w="2004">
                  <a:moveTo>
                    <a:pt x="1002" y="1"/>
                  </a:moveTo>
                  <a:cubicBezTo>
                    <a:pt x="2" y="1"/>
                    <a:pt x="1" y="1556"/>
                    <a:pt x="1002" y="1556"/>
                  </a:cubicBezTo>
                  <a:cubicBezTo>
                    <a:pt x="2002" y="1556"/>
                    <a:pt x="2004" y="1"/>
                    <a:pt x="10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6873263" y="2047225"/>
              <a:ext cx="45975" cy="38825"/>
            </a:xfrm>
            <a:custGeom>
              <a:rect b="b" l="l" r="r" t="t"/>
              <a:pathLst>
                <a:path extrusionOk="0" h="1553" w="1839">
                  <a:moveTo>
                    <a:pt x="797" y="0"/>
                  </a:moveTo>
                  <a:cubicBezTo>
                    <a:pt x="391" y="0"/>
                    <a:pt x="0" y="358"/>
                    <a:pt x="20" y="776"/>
                  </a:cubicBezTo>
                  <a:cubicBezTo>
                    <a:pt x="40" y="1196"/>
                    <a:pt x="362" y="1552"/>
                    <a:pt x="797" y="1552"/>
                  </a:cubicBezTo>
                  <a:lnTo>
                    <a:pt x="1043" y="1552"/>
                  </a:lnTo>
                  <a:cubicBezTo>
                    <a:pt x="1449" y="1552"/>
                    <a:pt x="1838" y="1195"/>
                    <a:pt x="1820" y="776"/>
                  </a:cubicBezTo>
                  <a:cubicBezTo>
                    <a:pt x="1801" y="355"/>
                    <a:pt x="1478" y="0"/>
                    <a:pt x="10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01" name="Google Shape;301;p5"/>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302" name="Google Shape;302;p5"/>
          <p:cNvGrpSpPr/>
          <p:nvPr/>
        </p:nvGrpSpPr>
        <p:grpSpPr>
          <a:xfrm>
            <a:off x="372025" y="321975"/>
            <a:ext cx="8400000" cy="4503300"/>
            <a:chOff x="372025" y="321975"/>
            <a:chExt cx="8400000" cy="4503300"/>
          </a:xfrm>
        </p:grpSpPr>
        <p:grpSp>
          <p:nvGrpSpPr>
            <p:cNvPr id="303" name="Google Shape;303;p5"/>
            <p:cNvGrpSpPr/>
            <p:nvPr/>
          </p:nvGrpSpPr>
          <p:grpSpPr>
            <a:xfrm>
              <a:off x="372025" y="321975"/>
              <a:ext cx="8400000" cy="4503300"/>
              <a:chOff x="372025" y="321975"/>
              <a:chExt cx="8400000" cy="4503300"/>
            </a:xfrm>
          </p:grpSpPr>
          <p:sp>
            <p:nvSpPr>
              <p:cNvPr id="304" name="Google Shape;304;p5"/>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5" name="Google Shape;305;p5"/>
              <p:cNvGrpSpPr/>
              <p:nvPr/>
            </p:nvGrpSpPr>
            <p:grpSpPr>
              <a:xfrm>
                <a:off x="372025" y="321975"/>
                <a:ext cx="8400000" cy="4499700"/>
                <a:chOff x="372025" y="321975"/>
                <a:chExt cx="8400000" cy="4499700"/>
              </a:xfrm>
            </p:grpSpPr>
            <p:sp>
              <p:nvSpPr>
                <p:cNvPr id="306" name="Google Shape;306;p5"/>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2" name="Google Shape;312;p5"/>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cxnSp>
          <p:nvCxnSpPr>
            <p:cNvPr id="313" name="Google Shape;313;p5"/>
            <p:cNvCxnSpPr/>
            <p:nvPr/>
          </p:nvCxnSpPr>
          <p:spPr>
            <a:xfrm>
              <a:off x="372025" y="1104300"/>
              <a:ext cx="8400000" cy="0"/>
            </a:xfrm>
            <a:prstGeom prst="straightConnector1">
              <a:avLst/>
            </a:prstGeom>
            <a:noFill/>
            <a:ln cap="flat" cmpd="sng" w="9525">
              <a:solidFill>
                <a:schemeClr val="dk2"/>
              </a:solidFill>
              <a:prstDash val="solid"/>
              <a:round/>
              <a:headEnd len="med" w="med" type="none"/>
              <a:tailEnd len="med" w="med" type="none"/>
            </a:ln>
          </p:spPr>
        </p:cxnSp>
      </p:grpSp>
      <p:sp>
        <p:nvSpPr>
          <p:cNvPr id="314" name="Google Shape;314;p5"/>
          <p:cNvSpPr txBox="1"/>
          <p:nvPr>
            <p:ph idx="1" type="subTitle"/>
          </p:nvPr>
        </p:nvSpPr>
        <p:spPr>
          <a:xfrm>
            <a:off x="1359525" y="1645625"/>
            <a:ext cx="2907600" cy="463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1600"/>
              <a:buFont typeface="Zen Dots"/>
              <a:buNone/>
              <a:defRPr sz="1600">
                <a:solidFill>
                  <a:schemeClr val="lt2"/>
                </a:solidFill>
                <a:latin typeface="Zen Dots"/>
                <a:ea typeface="Zen Dots"/>
                <a:cs typeface="Zen Dots"/>
                <a:sym typeface="Zen Dots"/>
              </a:defRPr>
            </a:lvl1pPr>
            <a:lvl2pPr lvl="1"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2pPr>
            <a:lvl3pPr lvl="2"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3pPr>
            <a:lvl4pPr lvl="3"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4pPr>
            <a:lvl5pPr lvl="4"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5pPr>
            <a:lvl6pPr lvl="5"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6pPr>
            <a:lvl7pPr lvl="6"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7pPr>
            <a:lvl8pPr lvl="7"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8pPr>
            <a:lvl9pPr lvl="8" algn="ctr">
              <a:lnSpc>
                <a:spcPct val="100000"/>
              </a:lnSpc>
              <a:spcBef>
                <a:spcPts val="1600"/>
              </a:spcBef>
              <a:spcAft>
                <a:spcPts val="1600"/>
              </a:spcAft>
              <a:buClr>
                <a:schemeClr val="lt2"/>
              </a:buClr>
              <a:buSzPts val="1600"/>
              <a:buFont typeface="Zen Dots"/>
              <a:buNone/>
              <a:defRPr sz="1600">
                <a:solidFill>
                  <a:schemeClr val="lt2"/>
                </a:solidFill>
                <a:latin typeface="Zen Dots"/>
                <a:ea typeface="Zen Dots"/>
                <a:cs typeface="Zen Dots"/>
                <a:sym typeface="Zen Dots"/>
              </a:defRPr>
            </a:lvl9pPr>
          </a:lstStyle>
          <a:p/>
        </p:txBody>
      </p:sp>
      <p:sp>
        <p:nvSpPr>
          <p:cNvPr id="315" name="Google Shape;315;p5"/>
          <p:cNvSpPr txBox="1"/>
          <p:nvPr>
            <p:ph idx="2" type="subTitle"/>
          </p:nvPr>
        </p:nvSpPr>
        <p:spPr>
          <a:xfrm>
            <a:off x="4876875" y="3506050"/>
            <a:ext cx="2907600" cy="463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1600"/>
              <a:buFont typeface="Zen Dots"/>
              <a:buNone/>
              <a:defRPr sz="1600">
                <a:solidFill>
                  <a:schemeClr val="lt2"/>
                </a:solidFill>
                <a:latin typeface="Zen Dots"/>
                <a:ea typeface="Zen Dots"/>
                <a:cs typeface="Zen Dots"/>
                <a:sym typeface="Zen Dots"/>
              </a:defRPr>
            </a:lvl1pPr>
            <a:lvl2pPr lvl="1" rtl="0"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2pPr>
            <a:lvl3pPr lvl="2" rtl="0"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3pPr>
            <a:lvl4pPr lvl="3" rtl="0"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4pPr>
            <a:lvl5pPr lvl="4" rtl="0"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5pPr>
            <a:lvl6pPr lvl="5" rtl="0"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6pPr>
            <a:lvl7pPr lvl="6" rtl="0"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7pPr>
            <a:lvl8pPr lvl="7" rtl="0"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8pPr>
            <a:lvl9pPr lvl="8" rtl="0" algn="ctr">
              <a:lnSpc>
                <a:spcPct val="100000"/>
              </a:lnSpc>
              <a:spcBef>
                <a:spcPts val="1600"/>
              </a:spcBef>
              <a:spcAft>
                <a:spcPts val="1600"/>
              </a:spcAft>
              <a:buClr>
                <a:schemeClr val="lt2"/>
              </a:buClr>
              <a:buSzPts val="1600"/>
              <a:buFont typeface="Zen Dots"/>
              <a:buNone/>
              <a:defRPr sz="1600">
                <a:solidFill>
                  <a:schemeClr val="lt2"/>
                </a:solidFill>
                <a:latin typeface="Zen Dots"/>
                <a:ea typeface="Zen Dots"/>
                <a:cs typeface="Zen Dots"/>
                <a:sym typeface="Zen Dots"/>
              </a:defRPr>
            </a:lvl9pPr>
          </a:lstStyle>
          <a:p/>
        </p:txBody>
      </p:sp>
      <p:sp>
        <p:nvSpPr>
          <p:cNvPr id="316" name="Google Shape;316;p5"/>
          <p:cNvSpPr txBox="1"/>
          <p:nvPr>
            <p:ph idx="3" type="subTitle"/>
          </p:nvPr>
        </p:nvSpPr>
        <p:spPr>
          <a:xfrm>
            <a:off x="1359525" y="2108625"/>
            <a:ext cx="2907600" cy="6381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7" name="Google Shape;317;p5"/>
          <p:cNvSpPr txBox="1"/>
          <p:nvPr>
            <p:ph idx="4" type="subTitle"/>
          </p:nvPr>
        </p:nvSpPr>
        <p:spPr>
          <a:xfrm>
            <a:off x="4876875" y="3969050"/>
            <a:ext cx="2907600" cy="6381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8" name="Google Shape;318;p5"/>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9" name="Shape 319"/>
        <p:cNvGrpSpPr/>
        <p:nvPr/>
      </p:nvGrpSpPr>
      <p:grpSpPr>
        <a:xfrm>
          <a:off x="0" y="0"/>
          <a:ext cx="0" cy="0"/>
          <a:chOff x="0" y="0"/>
          <a:chExt cx="0" cy="0"/>
        </a:xfrm>
      </p:grpSpPr>
      <p:pic>
        <p:nvPicPr>
          <p:cNvPr id="320" name="Google Shape;320;p6"/>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321" name="Google Shape;321;p6"/>
          <p:cNvGrpSpPr/>
          <p:nvPr/>
        </p:nvGrpSpPr>
        <p:grpSpPr>
          <a:xfrm>
            <a:off x="372025" y="321975"/>
            <a:ext cx="8400000" cy="4503300"/>
            <a:chOff x="372025" y="321975"/>
            <a:chExt cx="8400000" cy="4503300"/>
          </a:xfrm>
        </p:grpSpPr>
        <p:grpSp>
          <p:nvGrpSpPr>
            <p:cNvPr id="322" name="Google Shape;322;p6"/>
            <p:cNvGrpSpPr/>
            <p:nvPr/>
          </p:nvGrpSpPr>
          <p:grpSpPr>
            <a:xfrm>
              <a:off x="372025" y="321975"/>
              <a:ext cx="8400000" cy="4503300"/>
              <a:chOff x="372025" y="321975"/>
              <a:chExt cx="8400000" cy="4503300"/>
            </a:xfrm>
          </p:grpSpPr>
          <p:sp>
            <p:nvSpPr>
              <p:cNvPr id="323" name="Google Shape;323;p6"/>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4" name="Google Shape;324;p6"/>
              <p:cNvGrpSpPr/>
              <p:nvPr/>
            </p:nvGrpSpPr>
            <p:grpSpPr>
              <a:xfrm>
                <a:off x="372025" y="321975"/>
                <a:ext cx="8400000" cy="4499700"/>
                <a:chOff x="372025" y="321975"/>
                <a:chExt cx="8400000" cy="4499700"/>
              </a:xfrm>
            </p:grpSpPr>
            <p:sp>
              <p:nvSpPr>
                <p:cNvPr id="325" name="Google Shape;325;p6"/>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6"/>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6"/>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6"/>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6"/>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6"/>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1" name="Google Shape;331;p6"/>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cxnSp>
          <p:nvCxnSpPr>
            <p:cNvPr id="332" name="Google Shape;332;p6"/>
            <p:cNvCxnSpPr/>
            <p:nvPr/>
          </p:nvCxnSpPr>
          <p:spPr>
            <a:xfrm>
              <a:off x="372025" y="1104300"/>
              <a:ext cx="8400000" cy="0"/>
            </a:xfrm>
            <a:prstGeom prst="straightConnector1">
              <a:avLst/>
            </a:prstGeom>
            <a:noFill/>
            <a:ln cap="flat" cmpd="sng" w="9525">
              <a:solidFill>
                <a:schemeClr val="dk2"/>
              </a:solidFill>
              <a:prstDash val="solid"/>
              <a:round/>
              <a:headEnd len="med" w="med" type="none"/>
              <a:tailEnd len="med" w="med" type="none"/>
            </a:ln>
          </p:spPr>
        </p:cxnSp>
      </p:grpSp>
      <p:sp>
        <p:nvSpPr>
          <p:cNvPr id="333" name="Google Shape;333;p6"/>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4" name="Shape 334"/>
        <p:cNvGrpSpPr/>
        <p:nvPr/>
      </p:nvGrpSpPr>
      <p:grpSpPr>
        <a:xfrm>
          <a:off x="0" y="0"/>
          <a:ext cx="0" cy="0"/>
          <a:chOff x="0" y="0"/>
          <a:chExt cx="0" cy="0"/>
        </a:xfrm>
      </p:grpSpPr>
      <p:pic>
        <p:nvPicPr>
          <p:cNvPr id="335" name="Google Shape;335;p7"/>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336" name="Google Shape;336;p7"/>
          <p:cNvGrpSpPr/>
          <p:nvPr/>
        </p:nvGrpSpPr>
        <p:grpSpPr>
          <a:xfrm>
            <a:off x="372025" y="321975"/>
            <a:ext cx="8400000" cy="4503300"/>
            <a:chOff x="372025" y="321975"/>
            <a:chExt cx="8400000" cy="4503300"/>
          </a:xfrm>
        </p:grpSpPr>
        <p:grpSp>
          <p:nvGrpSpPr>
            <p:cNvPr id="337" name="Google Shape;337;p7"/>
            <p:cNvGrpSpPr/>
            <p:nvPr/>
          </p:nvGrpSpPr>
          <p:grpSpPr>
            <a:xfrm>
              <a:off x="372025" y="321975"/>
              <a:ext cx="8400000" cy="4503300"/>
              <a:chOff x="372025" y="321975"/>
              <a:chExt cx="8400000" cy="4503300"/>
            </a:xfrm>
          </p:grpSpPr>
          <p:sp>
            <p:nvSpPr>
              <p:cNvPr id="338" name="Google Shape;338;p7"/>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9" name="Google Shape;339;p7"/>
              <p:cNvGrpSpPr/>
              <p:nvPr/>
            </p:nvGrpSpPr>
            <p:grpSpPr>
              <a:xfrm>
                <a:off x="372025" y="321975"/>
                <a:ext cx="8400000" cy="4499700"/>
                <a:chOff x="372025" y="321975"/>
                <a:chExt cx="8400000" cy="4499700"/>
              </a:xfrm>
            </p:grpSpPr>
            <p:sp>
              <p:nvSpPr>
                <p:cNvPr id="340" name="Google Shape;340;p7"/>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6" name="Google Shape;346;p7"/>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cxnSp>
          <p:nvCxnSpPr>
            <p:cNvPr id="347" name="Google Shape;347;p7"/>
            <p:cNvCxnSpPr/>
            <p:nvPr/>
          </p:nvCxnSpPr>
          <p:spPr>
            <a:xfrm>
              <a:off x="372025" y="1104300"/>
              <a:ext cx="8400000" cy="0"/>
            </a:xfrm>
            <a:prstGeom prst="straightConnector1">
              <a:avLst/>
            </a:prstGeom>
            <a:noFill/>
            <a:ln cap="flat" cmpd="sng" w="9525">
              <a:solidFill>
                <a:schemeClr val="dk2"/>
              </a:solidFill>
              <a:prstDash val="solid"/>
              <a:round/>
              <a:headEnd len="med" w="med" type="none"/>
              <a:tailEnd len="med" w="med" type="none"/>
            </a:ln>
          </p:spPr>
        </p:cxnSp>
      </p:grpSp>
      <p:sp>
        <p:nvSpPr>
          <p:cNvPr id="348" name="Google Shape;348;p7"/>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9" name="Google Shape;349;p7"/>
          <p:cNvSpPr txBox="1"/>
          <p:nvPr>
            <p:ph idx="1" type="subTitle"/>
          </p:nvPr>
        </p:nvSpPr>
        <p:spPr>
          <a:xfrm>
            <a:off x="1383650" y="2639606"/>
            <a:ext cx="2907600" cy="10521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50" name="Shape 350"/>
        <p:cNvGrpSpPr/>
        <p:nvPr/>
      </p:nvGrpSpPr>
      <p:grpSpPr>
        <a:xfrm>
          <a:off x="0" y="0"/>
          <a:ext cx="0" cy="0"/>
          <a:chOff x="0" y="0"/>
          <a:chExt cx="0" cy="0"/>
        </a:xfrm>
      </p:grpSpPr>
      <p:grpSp>
        <p:nvGrpSpPr>
          <p:cNvPr id="351" name="Google Shape;351;p8"/>
          <p:cNvGrpSpPr/>
          <p:nvPr/>
        </p:nvGrpSpPr>
        <p:grpSpPr>
          <a:xfrm rot="816243">
            <a:off x="7885012" y="585070"/>
            <a:ext cx="624221" cy="2019733"/>
            <a:chOff x="6505688" y="3123675"/>
            <a:chExt cx="624250" cy="2019825"/>
          </a:xfrm>
        </p:grpSpPr>
        <p:sp>
          <p:nvSpPr>
            <p:cNvPr id="352" name="Google Shape;352;p8"/>
            <p:cNvSpPr/>
            <p:nvPr/>
          </p:nvSpPr>
          <p:spPr>
            <a:xfrm>
              <a:off x="6666113" y="3575400"/>
              <a:ext cx="322850" cy="555300"/>
            </a:xfrm>
            <a:custGeom>
              <a:rect b="b" l="l" r="r" t="t"/>
              <a:pathLst>
                <a:path extrusionOk="0" h="22212" w="12914">
                  <a:moveTo>
                    <a:pt x="6599" y="1"/>
                  </a:moveTo>
                  <a:cubicBezTo>
                    <a:pt x="6584" y="1"/>
                    <a:pt x="6568" y="1"/>
                    <a:pt x="6552" y="1"/>
                  </a:cubicBezTo>
                  <a:lnTo>
                    <a:pt x="6198" y="4"/>
                  </a:lnTo>
                  <a:cubicBezTo>
                    <a:pt x="2777" y="30"/>
                    <a:pt x="1" y="2848"/>
                    <a:pt x="25" y="6268"/>
                  </a:cubicBezTo>
                  <a:lnTo>
                    <a:pt x="99" y="16039"/>
                  </a:lnTo>
                  <a:cubicBezTo>
                    <a:pt x="123" y="19443"/>
                    <a:pt x="2916" y="22211"/>
                    <a:pt x="6315" y="22211"/>
                  </a:cubicBezTo>
                  <a:cubicBezTo>
                    <a:pt x="6331" y="22211"/>
                    <a:pt x="6346" y="22211"/>
                    <a:pt x="6362" y="22211"/>
                  </a:cubicBezTo>
                  <a:lnTo>
                    <a:pt x="6717" y="22210"/>
                  </a:lnTo>
                  <a:cubicBezTo>
                    <a:pt x="10137" y="22183"/>
                    <a:pt x="12914" y="19364"/>
                    <a:pt x="12891" y="15944"/>
                  </a:cubicBezTo>
                  <a:lnTo>
                    <a:pt x="12818" y="6174"/>
                  </a:lnTo>
                  <a:cubicBezTo>
                    <a:pt x="12791" y="2769"/>
                    <a:pt x="9999" y="1"/>
                    <a:pt x="659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8"/>
            <p:cNvSpPr/>
            <p:nvPr/>
          </p:nvSpPr>
          <p:spPr>
            <a:xfrm>
              <a:off x="6668613" y="3230325"/>
              <a:ext cx="58900" cy="480150"/>
            </a:xfrm>
            <a:custGeom>
              <a:rect b="b" l="l" r="r" t="t"/>
              <a:pathLst>
                <a:path extrusionOk="0" h="19206" w="2356">
                  <a:moveTo>
                    <a:pt x="1118" y="1"/>
                  </a:moveTo>
                  <a:cubicBezTo>
                    <a:pt x="1115" y="1"/>
                    <a:pt x="1111" y="1"/>
                    <a:pt x="1108" y="1"/>
                  </a:cubicBezTo>
                  <a:cubicBezTo>
                    <a:pt x="497" y="7"/>
                    <a:pt x="1" y="509"/>
                    <a:pt x="6" y="1118"/>
                  </a:cubicBezTo>
                  <a:lnTo>
                    <a:pt x="132" y="18104"/>
                  </a:lnTo>
                  <a:cubicBezTo>
                    <a:pt x="138" y="18710"/>
                    <a:pt x="634" y="19206"/>
                    <a:pt x="1241" y="19206"/>
                  </a:cubicBezTo>
                  <a:cubicBezTo>
                    <a:pt x="1244" y="19206"/>
                    <a:pt x="1247" y="19206"/>
                    <a:pt x="1251" y="19206"/>
                  </a:cubicBezTo>
                  <a:cubicBezTo>
                    <a:pt x="1860" y="19200"/>
                    <a:pt x="2355" y="18698"/>
                    <a:pt x="2352" y="18088"/>
                  </a:cubicBezTo>
                  <a:lnTo>
                    <a:pt x="2225" y="1102"/>
                  </a:lnTo>
                  <a:cubicBezTo>
                    <a:pt x="2219" y="496"/>
                    <a:pt x="1723" y="1"/>
                    <a:pt x="11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8"/>
            <p:cNvSpPr/>
            <p:nvPr/>
          </p:nvSpPr>
          <p:spPr>
            <a:xfrm>
              <a:off x="6845513" y="3147925"/>
              <a:ext cx="58875" cy="480150"/>
            </a:xfrm>
            <a:custGeom>
              <a:rect b="b" l="l" r="r" t="t"/>
              <a:pathLst>
                <a:path extrusionOk="0" h="19206" w="2355">
                  <a:moveTo>
                    <a:pt x="1115" y="1"/>
                  </a:moveTo>
                  <a:cubicBezTo>
                    <a:pt x="1112" y="1"/>
                    <a:pt x="1110" y="1"/>
                    <a:pt x="1107" y="1"/>
                  </a:cubicBezTo>
                  <a:cubicBezTo>
                    <a:pt x="498" y="7"/>
                    <a:pt x="0" y="509"/>
                    <a:pt x="6" y="1120"/>
                  </a:cubicBezTo>
                  <a:lnTo>
                    <a:pt x="133" y="18104"/>
                  </a:lnTo>
                  <a:cubicBezTo>
                    <a:pt x="137" y="18712"/>
                    <a:pt x="635" y="19206"/>
                    <a:pt x="1240" y="19206"/>
                  </a:cubicBezTo>
                  <a:cubicBezTo>
                    <a:pt x="1243" y="19206"/>
                    <a:pt x="1247" y="19206"/>
                    <a:pt x="1250" y="19206"/>
                  </a:cubicBezTo>
                  <a:cubicBezTo>
                    <a:pt x="1860" y="19201"/>
                    <a:pt x="2355" y="18698"/>
                    <a:pt x="2352" y="18088"/>
                  </a:cubicBezTo>
                  <a:lnTo>
                    <a:pt x="2224" y="1102"/>
                  </a:lnTo>
                  <a:cubicBezTo>
                    <a:pt x="2219" y="496"/>
                    <a:pt x="1721" y="1"/>
                    <a:pt x="11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8"/>
            <p:cNvSpPr/>
            <p:nvPr/>
          </p:nvSpPr>
          <p:spPr>
            <a:xfrm>
              <a:off x="6929863" y="3303225"/>
              <a:ext cx="58925" cy="480125"/>
            </a:xfrm>
            <a:custGeom>
              <a:rect b="b" l="l" r="r" t="t"/>
              <a:pathLst>
                <a:path extrusionOk="0" h="19205" w="2357">
                  <a:moveTo>
                    <a:pt x="1116" y="0"/>
                  </a:moveTo>
                  <a:cubicBezTo>
                    <a:pt x="1113" y="0"/>
                    <a:pt x="1110" y="0"/>
                    <a:pt x="1108" y="0"/>
                  </a:cubicBezTo>
                  <a:cubicBezTo>
                    <a:pt x="497" y="5"/>
                    <a:pt x="1" y="508"/>
                    <a:pt x="6" y="1117"/>
                  </a:cubicBezTo>
                  <a:lnTo>
                    <a:pt x="132" y="18103"/>
                  </a:lnTo>
                  <a:cubicBezTo>
                    <a:pt x="138" y="18711"/>
                    <a:pt x="637" y="19205"/>
                    <a:pt x="1246" y="19205"/>
                  </a:cubicBezTo>
                  <a:cubicBezTo>
                    <a:pt x="1247" y="19205"/>
                    <a:pt x="1249" y="19205"/>
                    <a:pt x="1251" y="19205"/>
                  </a:cubicBezTo>
                  <a:cubicBezTo>
                    <a:pt x="1860" y="19199"/>
                    <a:pt x="2357" y="18697"/>
                    <a:pt x="2352" y="18086"/>
                  </a:cubicBezTo>
                  <a:lnTo>
                    <a:pt x="2225" y="1102"/>
                  </a:lnTo>
                  <a:cubicBezTo>
                    <a:pt x="2219" y="494"/>
                    <a:pt x="1722" y="0"/>
                    <a:pt x="11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8"/>
            <p:cNvSpPr/>
            <p:nvPr/>
          </p:nvSpPr>
          <p:spPr>
            <a:xfrm>
              <a:off x="6756588" y="3123675"/>
              <a:ext cx="58900" cy="480150"/>
            </a:xfrm>
            <a:custGeom>
              <a:rect b="b" l="l" r="r" t="t"/>
              <a:pathLst>
                <a:path extrusionOk="0" h="19206" w="2356">
                  <a:moveTo>
                    <a:pt x="1118" y="1"/>
                  </a:moveTo>
                  <a:cubicBezTo>
                    <a:pt x="1115" y="1"/>
                    <a:pt x="1111" y="1"/>
                    <a:pt x="1108" y="1"/>
                  </a:cubicBezTo>
                  <a:cubicBezTo>
                    <a:pt x="497" y="5"/>
                    <a:pt x="1" y="509"/>
                    <a:pt x="6" y="1118"/>
                  </a:cubicBezTo>
                  <a:lnTo>
                    <a:pt x="132" y="18104"/>
                  </a:lnTo>
                  <a:cubicBezTo>
                    <a:pt x="138" y="18711"/>
                    <a:pt x="636" y="19206"/>
                    <a:pt x="1243" y="19206"/>
                  </a:cubicBezTo>
                  <a:cubicBezTo>
                    <a:pt x="1246" y="19206"/>
                    <a:pt x="1248" y="19206"/>
                    <a:pt x="1251" y="19206"/>
                  </a:cubicBezTo>
                  <a:cubicBezTo>
                    <a:pt x="1860" y="19200"/>
                    <a:pt x="2355" y="18698"/>
                    <a:pt x="2353" y="18087"/>
                  </a:cubicBezTo>
                  <a:lnTo>
                    <a:pt x="2225" y="1103"/>
                  </a:lnTo>
                  <a:cubicBezTo>
                    <a:pt x="2220" y="495"/>
                    <a:pt x="1723" y="1"/>
                    <a:pt x="11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8"/>
            <p:cNvSpPr/>
            <p:nvPr/>
          </p:nvSpPr>
          <p:spPr>
            <a:xfrm>
              <a:off x="6906838" y="3509750"/>
              <a:ext cx="223100" cy="595575"/>
            </a:xfrm>
            <a:custGeom>
              <a:rect b="b" l="l" r="r" t="t"/>
              <a:pathLst>
                <a:path extrusionOk="0" h="23823" w="8924">
                  <a:moveTo>
                    <a:pt x="8924" y="1"/>
                  </a:moveTo>
                  <a:lnTo>
                    <a:pt x="8924" y="1"/>
                  </a:lnTo>
                  <a:cubicBezTo>
                    <a:pt x="5941" y="1061"/>
                    <a:pt x="6087" y="4840"/>
                    <a:pt x="5299" y="7607"/>
                  </a:cubicBezTo>
                  <a:cubicBezTo>
                    <a:pt x="4845" y="9202"/>
                    <a:pt x="3410" y="13717"/>
                    <a:pt x="1715" y="13717"/>
                  </a:cubicBezTo>
                  <a:cubicBezTo>
                    <a:pt x="1221" y="13717"/>
                    <a:pt x="705" y="13334"/>
                    <a:pt x="185" y="12385"/>
                  </a:cubicBezTo>
                  <a:lnTo>
                    <a:pt x="0" y="23823"/>
                  </a:lnTo>
                  <a:cubicBezTo>
                    <a:pt x="3803" y="23505"/>
                    <a:pt x="5195" y="17626"/>
                    <a:pt x="5886" y="14373"/>
                  </a:cubicBezTo>
                  <a:cubicBezTo>
                    <a:pt x="6887" y="9654"/>
                    <a:pt x="8206" y="4819"/>
                    <a:pt x="892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8"/>
            <p:cNvSpPr/>
            <p:nvPr/>
          </p:nvSpPr>
          <p:spPr>
            <a:xfrm>
              <a:off x="6747688" y="3669775"/>
              <a:ext cx="185600" cy="234225"/>
            </a:xfrm>
            <a:custGeom>
              <a:rect b="b" l="l" r="r" t="t"/>
              <a:pathLst>
                <a:path extrusionOk="0" h="9369" w="7424">
                  <a:moveTo>
                    <a:pt x="3954" y="0"/>
                  </a:moveTo>
                  <a:cubicBezTo>
                    <a:pt x="2326" y="0"/>
                    <a:pt x="553" y="680"/>
                    <a:pt x="1" y="1987"/>
                  </a:cubicBezTo>
                  <a:lnTo>
                    <a:pt x="5" y="2486"/>
                  </a:lnTo>
                  <a:cubicBezTo>
                    <a:pt x="2248" y="4264"/>
                    <a:pt x="3089" y="6633"/>
                    <a:pt x="3547" y="9368"/>
                  </a:cubicBezTo>
                  <a:cubicBezTo>
                    <a:pt x="3369" y="6946"/>
                    <a:pt x="4597" y="3596"/>
                    <a:pt x="6951" y="2642"/>
                  </a:cubicBezTo>
                  <a:cubicBezTo>
                    <a:pt x="7423" y="856"/>
                    <a:pt x="5781" y="0"/>
                    <a:pt x="39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8"/>
            <p:cNvSpPr/>
            <p:nvPr/>
          </p:nvSpPr>
          <p:spPr>
            <a:xfrm>
              <a:off x="6505688" y="4325575"/>
              <a:ext cx="268950" cy="748475"/>
            </a:xfrm>
            <a:custGeom>
              <a:rect b="b" l="l" r="r" t="t"/>
              <a:pathLst>
                <a:path extrusionOk="0" h="29939" w="10758">
                  <a:moveTo>
                    <a:pt x="9635" y="1"/>
                  </a:moveTo>
                  <a:cubicBezTo>
                    <a:pt x="8785" y="1045"/>
                    <a:pt x="7633" y="1937"/>
                    <a:pt x="6784" y="2853"/>
                  </a:cubicBezTo>
                  <a:cubicBezTo>
                    <a:pt x="303" y="9833"/>
                    <a:pt x="0" y="19384"/>
                    <a:pt x="1838" y="28238"/>
                  </a:cubicBezTo>
                  <a:cubicBezTo>
                    <a:pt x="2043" y="29228"/>
                    <a:pt x="2918" y="29938"/>
                    <a:pt x="3928" y="29938"/>
                  </a:cubicBezTo>
                  <a:lnTo>
                    <a:pt x="8483" y="29938"/>
                  </a:lnTo>
                  <a:cubicBezTo>
                    <a:pt x="9656" y="29938"/>
                    <a:pt x="10609" y="28991"/>
                    <a:pt x="10615" y="27818"/>
                  </a:cubicBezTo>
                  <a:cubicBezTo>
                    <a:pt x="10643" y="22553"/>
                    <a:pt x="10718" y="8790"/>
                    <a:pt x="10758" y="1597"/>
                  </a:cubicBezTo>
                  <a:cubicBezTo>
                    <a:pt x="10346" y="1096"/>
                    <a:pt x="9971" y="564"/>
                    <a:pt x="96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8"/>
            <p:cNvSpPr/>
            <p:nvPr/>
          </p:nvSpPr>
          <p:spPr>
            <a:xfrm>
              <a:off x="6515438" y="4366125"/>
              <a:ext cx="219375" cy="610225"/>
            </a:xfrm>
            <a:custGeom>
              <a:rect b="b" l="l" r="r" t="t"/>
              <a:pathLst>
                <a:path extrusionOk="0" h="24409" w="8775">
                  <a:moveTo>
                    <a:pt x="7857" y="1"/>
                  </a:moveTo>
                  <a:cubicBezTo>
                    <a:pt x="7163" y="852"/>
                    <a:pt x="6226" y="1579"/>
                    <a:pt x="5533" y="2325"/>
                  </a:cubicBezTo>
                  <a:cubicBezTo>
                    <a:pt x="248" y="8016"/>
                    <a:pt x="1" y="15804"/>
                    <a:pt x="1500" y="23024"/>
                  </a:cubicBezTo>
                  <a:cubicBezTo>
                    <a:pt x="1667" y="23829"/>
                    <a:pt x="2380" y="24408"/>
                    <a:pt x="3204" y="24408"/>
                  </a:cubicBezTo>
                  <a:lnTo>
                    <a:pt x="6917" y="24408"/>
                  </a:lnTo>
                  <a:cubicBezTo>
                    <a:pt x="7874" y="24408"/>
                    <a:pt x="8651" y="23637"/>
                    <a:pt x="8655" y="22682"/>
                  </a:cubicBezTo>
                  <a:cubicBezTo>
                    <a:pt x="8680" y="18387"/>
                    <a:pt x="8741" y="7165"/>
                    <a:pt x="8774" y="1300"/>
                  </a:cubicBezTo>
                  <a:cubicBezTo>
                    <a:pt x="8438" y="892"/>
                    <a:pt x="8130" y="460"/>
                    <a:pt x="78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8"/>
            <p:cNvSpPr/>
            <p:nvPr/>
          </p:nvSpPr>
          <p:spPr>
            <a:xfrm>
              <a:off x="6892288" y="4372700"/>
              <a:ext cx="219950" cy="580550"/>
            </a:xfrm>
            <a:custGeom>
              <a:rect b="b" l="l" r="r" t="t"/>
              <a:pathLst>
                <a:path extrusionOk="0" h="23222" w="8798">
                  <a:moveTo>
                    <a:pt x="1250" y="1"/>
                  </a:moveTo>
                  <a:cubicBezTo>
                    <a:pt x="1222" y="1"/>
                    <a:pt x="1195" y="2"/>
                    <a:pt x="1167" y="4"/>
                  </a:cubicBezTo>
                  <a:cubicBezTo>
                    <a:pt x="431" y="57"/>
                    <a:pt x="336" y="311"/>
                    <a:pt x="183" y="2360"/>
                  </a:cubicBezTo>
                  <a:cubicBezTo>
                    <a:pt x="0" y="4799"/>
                    <a:pt x="137" y="8723"/>
                    <a:pt x="183" y="11156"/>
                  </a:cubicBezTo>
                  <a:cubicBezTo>
                    <a:pt x="255" y="14911"/>
                    <a:pt x="315" y="17737"/>
                    <a:pt x="333" y="21493"/>
                  </a:cubicBezTo>
                  <a:cubicBezTo>
                    <a:pt x="339" y="22450"/>
                    <a:pt x="1116" y="23221"/>
                    <a:pt x="2072" y="23221"/>
                  </a:cubicBezTo>
                  <a:lnTo>
                    <a:pt x="5787" y="23221"/>
                  </a:lnTo>
                  <a:cubicBezTo>
                    <a:pt x="6611" y="23221"/>
                    <a:pt x="7322" y="22643"/>
                    <a:pt x="7490" y="21835"/>
                  </a:cubicBezTo>
                  <a:cubicBezTo>
                    <a:pt x="8558" y="16691"/>
                    <a:pt x="8798" y="11079"/>
                    <a:pt x="6699" y="6151"/>
                  </a:cubicBezTo>
                  <a:cubicBezTo>
                    <a:pt x="5948" y="4385"/>
                    <a:pt x="3078" y="1"/>
                    <a:pt x="12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8"/>
            <p:cNvSpPr/>
            <p:nvPr/>
          </p:nvSpPr>
          <p:spPr>
            <a:xfrm>
              <a:off x="6988163" y="4495250"/>
              <a:ext cx="124200" cy="393575"/>
            </a:xfrm>
            <a:custGeom>
              <a:rect b="b" l="l" r="r" t="t"/>
              <a:pathLst>
                <a:path extrusionOk="0" h="15743" w="4968">
                  <a:moveTo>
                    <a:pt x="707" y="1"/>
                  </a:moveTo>
                  <a:cubicBezTo>
                    <a:pt x="691" y="1"/>
                    <a:pt x="675" y="1"/>
                    <a:pt x="660" y="3"/>
                  </a:cubicBezTo>
                  <a:cubicBezTo>
                    <a:pt x="244" y="41"/>
                    <a:pt x="192" y="213"/>
                    <a:pt x="103" y="1601"/>
                  </a:cubicBezTo>
                  <a:cubicBezTo>
                    <a:pt x="0" y="3254"/>
                    <a:pt x="78" y="5914"/>
                    <a:pt x="103" y="7563"/>
                  </a:cubicBezTo>
                  <a:cubicBezTo>
                    <a:pt x="145" y="10109"/>
                    <a:pt x="179" y="12025"/>
                    <a:pt x="189" y="14571"/>
                  </a:cubicBezTo>
                  <a:cubicBezTo>
                    <a:pt x="194" y="15221"/>
                    <a:pt x="631" y="15743"/>
                    <a:pt x="1172" y="15743"/>
                  </a:cubicBezTo>
                  <a:lnTo>
                    <a:pt x="3268" y="15743"/>
                  </a:lnTo>
                  <a:cubicBezTo>
                    <a:pt x="3733" y="15743"/>
                    <a:pt x="4135" y="15351"/>
                    <a:pt x="4229" y="14804"/>
                  </a:cubicBezTo>
                  <a:cubicBezTo>
                    <a:pt x="4834" y="11315"/>
                    <a:pt x="4967" y="7512"/>
                    <a:pt x="3784" y="4171"/>
                  </a:cubicBezTo>
                  <a:cubicBezTo>
                    <a:pt x="3360" y="2974"/>
                    <a:pt x="1739" y="1"/>
                    <a:pt x="7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8"/>
            <p:cNvSpPr/>
            <p:nvPr/>
          </p:nvSpPr>
          <p:spPr>
            <a:xfrm>
              <a:off x="6814788" y="4120300"/>
              <a:ext cx="20750" cy="883125"/>
            </a:xfrm>
            <a:custGeom>
              <a:rect b="b" l="l" r="r" t="t"/>
              <a:pathLst>
                <a:path extrusionOk="0" h="35325" w="830">
                  <a:moveTo>
                    <a:pt x="415" y="0"/>
                  </a:moveTo>
                  <a:cubicBezTo>
                    <a:pt x="186" y="0"/>
                    <a:pt x="0" y="186"/>
                    <a:pt x="0" y="415"/>
                  </a:cubicBezTo>
                  <a:lnTo>
                    <a:pt x="0" y="34908"/>
                  </a:lnTo>
                  <a:cubicBezTo>
                    <a:pt x="0" y="35138"/>
                    <a:pt x="186" y="35324"/>
                    <a:pt x="415" y="35324"/>
                  </a:cubicBezTo>
                  <a:cubicBezTo>
                    <a:pt x="644" y="35324"/>
                    <a:pt x="830" y="35138"/>
                    <a:pt x="830" y="34908"/>
                  </a:cubicBezTo>
                  <a:lnTo>
                    <a:pt x="830" y="415"/>
                  </a:lnTo>
                  <a:cubicBezTo>
                    <a:pt x="830" y="186"/>
                    <a:pt x="644" y="0"/>
                    <a:pt x="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8"/>
            <p:cNvSpPr/>
            <p:nvPr/>
          </p:nvSpPr>
          <p:spPr>
            <a:xfrm>
              <a:off x="6740563" y="4975650"/>
              <a:ext cx="167875" cy="167850"/>
            </a:xfrm>
            <a:custGeom>
              <a:rect b="b" l="l" r="r" t="t"/>
              <a:pathLst>
                <a:path extrusionOk="0" h="6714" w="6715">
                  <a:moveTo>
                    <a:pt x="3358" y="0"/>
                  </a:moveTo>
                  <a:cubicBezTo>
                    <a:pt x="1513" y="0"/>
                    <a:pt x="1" y="1512"/>
                    <a:pt x="1" y="3358"/>
                  </a:cubicBezTo>
                  <a:cubicBezTo>
                    <a:pt x="1" y="5203"/>
                    <a:pt x="1513" y="6714"/>
                    <a:pt x="3358" y="6714"/>
                  </a:cubicBezTo>
                  <a:cubicBezTo>
                    <a:pt x="5204" y="6714"/>
                    <a:pt x="6714" y="5203"/>
                    <a:pt x="6714" y="3358"/>
                  </a:cubicBezTo>
                  <a:cubicBezTo>
                    <a:pt x="6714" y="1512"/>
                    <a:pt x="5204" y="0"/>
                    <a:pt x="33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8"/>
            <p:cNvSpPr/>
            <p:nvPr/>
          </p:nvSpPr>
          <p:spPr>
            <a:xfrm>
              <a:off x="6520438" y="4328650"/>
              <a:ext cx="231925" cy="450350"/>
            </a:xfrm>
            <a:custGeom>
              <a:rect b="b" l="l" r="r" t="t"/>
              <a:pathLst>
                <a:path extrusionOk="0" h="18014" w="9277">
                  <a:moveTo>
                    <a:pt x="8807" y="1"/>
                  </a:moveTo>
                  <a:cubicBezTo>
                    <a:pt x="8683" y="1"/>
                    <a:pt x="8561" y="57"/>
                    <a:pt x="8480" y="164"/>
                  </a:cubicBezTo>
                  <a:cubicBezTo>
                    <a:pt x="7724" y="1151"/>
                    <a:pt x="7444" y="3660"/>
                    <a:pt x="7118" y="6567"/>
                  </a:cubicBezTo>
                  <a:cubicBezTo>
                    <a:pt x="6649" y="10770"/>
                    <a:pt x="6064" y="15998"/>
                    <a:pt x="3876" y="17009"/>
                  </a:cubicBezTo>
                  <a:cubicBezTo>
                    <a:pt x="3629" y="17124"/>
                    <a:pt x="3358" y="17181"/>
                    <a:pt x="3066" y="17181"/>
                  </a:cubicBezTo>
                  <a:cubicBezTo>
                    <a:pt x="2392" y="17181"/>
                    <a:pt x="1601" y="16878"/>
                    <a:pt x="705" y="16274"/>
                  </a:cubicBezTo>
                  <a:cubicBezTo>
                    <a:pt x="634" y="16226"/>
                    <a:pt x="553" y="16204"/>
                    <a:pt x="474" y="16204"/>
                  </a:cubicBezTo>
                  <a:cubicBezTo>
                    <a:pt x="340" y="16204"/>
                    <a:pt x="208" y="16269"/>
                    <a:pt x="128" y="16387"/>
                  </a:cubicBezTo>
                  <a:cubicBezTo>
                    <a:pt x="1" y="16579"/>
                    <a:pt x="51" y="16836"/>
                    <a:pt x="241" y="16964"/>
                  </a:cubicBezTo>
                  <a:cubicBezTo>
                    <a:pt x="1278" y="17662"/>
                    <a:pt x="2224" y="18014"/>
                    <a:pt x="3067" y="18014"/>
                  </a:cubicBezTo>
                  <a:cubicBezTo>
                    <a:pt x="3477" y="18014"/>
                    <a:pt x="3863" y="17929"/>
                    <a:pt x="4225" y="17762"/>
                  </a:cubicBezTo>
                  <a:cubicBezTo>
                    <a:pt x="6836" y="16553"/>
                    <a:pt x="7424" y="11299"/>
                    <a:pt x="7943" y="6660"/>
                  </a:cubicBezTo>
                  <a:cubicBezTo>
                    <a:pt x="8241" y="3992"/>
                    <a:pt x="8523" y="1473"/>
                    <a:pt x="9138" y="667"/>
                  </a:cubicBezTo>
                  <a:cubicBezTo>
                    <a:pt x="9277" y="486"/>
                    <a:pt x="9242" y="227"/>
                    <a:pt x="9060" y="86"/>
                  </a:cubicBezTo>
                  <a:cubicBezTo>
                    <a:pt x="8985" y="29"/>
                    <a:pt x="8895" y="1"/>
                    <a:pt x="88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8"/>
            <p:cNvSpPr/>
            <p:nvPr/>
          </p:nvSpPr>
          <p:spPr>
            <a:xfrm>
              <a:off x="6601713" y="4721000"/>
              <a:ext cx="57850" cy="57900"/>
            </a:xfrm>
            <a:custGeom>
              <a:rect b="b" l="l" r="r" t="t"/>
              <a:pathLst>
                <a:path extrusionOk="0" h="2316" w="2314">
                  <a:moveTo>
                    <a:pt x="1156" y="1"/>
                  </a:moveTo>
                  <a:cubicBezTo>
                    <a:pt x="519" y="1"/>
                    <a:pt x="0" y="522"/>
                    <a:pt x="0" y="1158"/>
                  </a:cubicBezTo>
                  <a:cubicBezTo>
                    <a:pt x="0" y="1795"/>
                    <a:pt x="519" y="2315"/>
                    <a:pt x="1156" y="2315"/>
                  </a:cubicBezTo>
                  <a:cubicBezTo>
                    <a:pt x="1793" y="2315"/>
                    <a:pt x="2313" y="1793"/>
                    <a:pt x="2313" y="1158"/>
                  </a:cubicBezTo>
                  <a:cubicBezTo>
                    <a:pt x="2313" y="522"/>
                    <a:pt x="1793" y="1"/>
                    <a:pt x="11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8"/>
            <p:cNvSpPr/>
            <p:nvPr/>
          </p:nvSpPr>
          <p:spPr>
            <a:xfrm>
              <a:off x="6676913" y="4483725"/>
              <a:ext cx="57900" cy="57875"/>
            </a:xfrm>
            <a:custGeom>
              <a:rect b="b" l="l" r="r" t="t"/>
              <a:pathLst>
                <a:path extrusionOk="0" h="2315" w="2316">
                  <a:moveTo>
                    <a:pt x="1158" y="0"/>
                  </a:moveTo>
                  <a:cubicBezTo>
                    <a:pt x="521" y="0"/>
                    <a:pt x="1" y="521"/>
                    <a:pt x="1" y="1158"/>
                  </a:cubicBezTo>
                  <a:cubicBezTo>
                    <a:pt x="1" y="1794"/>
                    <a:pt x="521" y="2315"/>
                    <a:pt x="1158" y="2315"/>
                  </a:cubicBezTo>
                  <a:cubicBezTo>
                    <a:pt x="1794" y="2315"/>
                    <a:pt x="2315" y="1794"/>
                    <a:pt x="2315" y="1158"/>
                  </a:cubicBezTo>
                  <a:cubicBezTo>
                    <a:pt x="2315" y="521"/>
                    <a:pt x="1794" y="0"/>
                    <a:pt x="11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8"/>
            <p:cNvSpPr/>
            <p:nvPr/>
          </p:nvSpPr>
          <p:spPr>
            <a:xfrm>
              <a:off x="6695088" y="4091975"/>
              <a:ext cx="316850" cy="737175"/>
            </a:xfrm>
            <a:custGeom>
              <a:rect b="b" l="l" r="r" t="t"/>
              <a:pathLst>
                <a:path extrusionOk="0" h="29487" w="12674">
                  <a:moveTo>
                    <a:pt x="5525" y="1"/>
                  </a:moveTo>
                  <a:cubicBezTo>
                    <a:pt x="5467" y="1"/>
                    <a:pt x="5408" y="9"/>
                    <a:pt x="5349" y="26"/>
                  </a:cubicBezTo>
                  <a:cubicBezTo>
                    <a:pt x="3126" y="684"/>
                    <a:pt x="1375" y="2479"/>
                    <a:pt x="667" y="4830"/>
                  </a:cubicBezTo>
                  <a:cubicBezTo>
                    <a:pt x="0" y="7034"/>
                    <a:pt x="418" y="9327"/>
                    <a:pt x="1784" y="10958"/>
                  </a:cubicBezTo>
                  <a:cubicBezTo>
                    <a:pt x="2833" y="12210"/>
                    <a:pt x="4179" y="13111"/>
                    <a:pt x="5481" y="13984"/>
                  </a:cubicBezTo>
                  <a:cubicBezTo>
                    <a:pt x="7237" y="15161"/>
                    <a:pt x="8897" y="16273"/>
                    <a:pt x="9831" y="18164"/>
                  </a:cubicBezTo>
                  <a:cubicBezTo>
                    <a:pt x="11154" y="20840"/>
                    <a:pt x="9781" y="22155"/>
                    <a:pt x="8043" y="23820"/>
                  </a:cubicBezTo>
                  <a:cubicBezTo>
                    <a:pt x="6689" y="25116"/>
                    <a:pt x="5157" y="26584"/>
                    <a:pt x="5134" y="28858"/>
                  </a:cubicBezTo>
                  <a:cubicBezTo>
                    <a:pt x="5130" y="29202"/>
                    <a:pt x="5406" y="29483"/>
                    <a:pt x="5750" y="29486"/>
                  </a:cubicBezTo>
                  <a:lnTo>
                    <a:pt x="5757" y="29486"/>
                  </a:lnTo>
                  <a:cubicBezTo>
                    <a:pt x="6096" y="29486"/>
                    <a:pt x="6373" y="29213"/>
                    <a:pt x="6379" y="28871"/>
                  </a:cubicBezTo>
                  <a:cubicBezTo>
                    <a:pt x="6395" y="27119"/>
                    <a:pt x="7613" y="25953"/>
                    <a:pt x="8904" y="24717"/>
                  </a:cubicBezTo>
                  <a:cubicBezTo>
                    <a:pt x="10671" y="23026"/>
                    <a:pt x="12673" y="21108"/>
                    <a:pt x="10945" y="17613"/>
                  </a:cubicBezTo>
                  <a:cubicBezTo>
                    <a:pt x="9864" y="15424"/>
                    <a:pt x="7985" y="14167"/>
                    <a:pt x="6172" y="12951"/>
                  </a:cubicBezTo>
                  <a:cubicBezTo>
                    <a:pt x="4885" y="12090"/>
                    <a:pt x="3671" y="11276"/>
                    <a:pt x="2738" y="10160"/>
                  </a:cubicBezTo>
                  <a:cubicBezTo>
                    <a:pt x="1641" y="8851"/>
                    <a:pt x="1312" y="6993"/>
                    <a:pt x="1856" y="5189"/>
                  </a:cubicBezTo>
                  <a:cubicBezTo>
                    <a:pt x="2442" y="3242"/>
                    <a:pt x="3880" y="1757"/>
                    <a:pt x="5701" y="1219"/>
                  </a:cubicBezTo>
                  <a:cubicBezTo>
                    <a:pt x="6030" y="1120"/>
                    <a:pt x="6217" y="776"/>
                    <a:pt x="6121" y="447"/>
                  </a:cubicBezTo>
                  <a:cubicBezTo>
                    <a:pt x="6040" y="176"/>
                    <a:pt x="5794" y="1"/>
                    <a:pt x="55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6763713" y="4003350"/>
              <a:ext cx="133125" cy="133175"/>
            </a:xfrm>
            <a:custGeom>
              <a:rect b="b" l="l" r="r" t="t"/>
              <a:pathLst>
                <a:path extrusionOk="0" h="5327" w="5325">
                  <a:moveTo>
                    <a:pt x="2663" y="1"/>
                  </a:moveTo>
                  <a:cubicBezTo>
                    <a:pt x="1198" y="1"/>
                    <a:pt x="0" y="1199"/>
                    <a:pt x="0" y="2663"/>
                  </a:cubicBezTo>
                  <a:cubicBezTo>
                    <a:pt x="0" y="4128"/>
                    <a:pt x="1198" y="5326"/>
                    <a:pt x="2663" y="5326"/>
                  </a:cubicBezTo>
                  <a:cubicBezTo>
                    <a:pt x="4127" y="5326"/>
                    <a:pt x="5325" y="4128"/>
                    <a:pt x="5325" y="2663"/>
                  </a:cubicBezTo>
                  <a:cubicBezTo>
                    <a:pt x="5325" y="1199"/>
                    <a:pt x="4127" y="1"/>
                    <a:pt x="26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8"/>
            <p:cNvSpPr/>
            <p:nvPr/>
          </p:nvSpPr>
          <p:spPr>
            <a:xfrm>
              <a:off x="6781088" y="4796225"/>
              <a:ext cx="92650" cy="92650"/>
            </a:xfrm>
            <a:custGeom>
              <a:rect b="b" l="l" r="r" t="t"/>
              <a:pathLst>
                <a:path extrusionOk="0" h="3706" w="3706">
                  <a:moveTo>
                    <a:pt x="1853" y="0"/>
                  </a:moveTo>
                  <a:cubicBezTo>
                    <a:pt x="833" y="0"/>
                    <a:pt x="1" y="834"/>
                    <a:pt x="1" y="1853"/>
                  </a:cubicBezTo>
                  <a:cubicBezTo>
                    <a:pt x="1" y="2873"/>
                    <a:pt x="833" y="3705"/>
                    <a:pt x="1853" y="3705"/>
                  </a:cubicBezTo>
                  <a:cubicBezTo>
                    <a:pt x="2870" y="3705"/>
                    <a:pt x="3704" y="2870"/>
                    <a:pt x="3706" y="1853"/>
                  </a:cubicBezTo>
                  <a:cubicBezTo>
                    <a:pt x="3706" y="834"/>
                    <a:pt x="2872" y="0"/>
                    <a:pt x="18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8"/>
            <p:cNvSpPr/>
            <p:nvPr/>
          </p:nvSpPr>
          <p:spPr>
            <a:xfrm>
              <a:off x="6743388" y="3720400"/>
              <a:ext cx="178275" cy="201975"/>
            </a:xfrm>
            <a:custGeom>
              <a:rect b="b" l="l" r="r" t="t"/>
              <a:pathLst>
                <a:path extrusionOk="0" h="8079" w="7131">
                  <a:moveTo>
                    <a:pt x="630" y="0"/>
                  </a:moveTo>
                  <a:lnTo>
                    <a:pt x="630" y="0"/>
                  </a:lnTo>
                  <a:cubicBezTo>
                    <a:pt x="527" y="1538"/>
                    <a:pt x="1" y="6147"/>
                    <a:pt x="1047" y="6921"/>
                  </a:cubicBezTo>
                  <a:lnTo>
                    <a:pt x="815" y="8078"/>
                  </a:lnTo>
                  <a:cubicBezTo>
                    <a:pt x="1803" y="5609"/>
                    <a:pt x="4390" y="3216"/>
                    <a:pt x="7030" y="2714"/>
                  </a:cubicBezTo>
                  <a:cubicBezTo>
                    <a:pt x="7131" y="2361"/>
                    <a:pt x="7129" y="1753"/>
                    <a:pt x="7030" y="1399"/>
                  </a:cubicBezTo>
                  <a:cubicBezTo>
                    <a:pt x="6961" y="1401"/>
                    <a:pt x="6891" y="1402"/>
                    <a:pt x="6821" y="1402"/>
                  </a:cubicBezTo>
                  <a:cubicBezTo>
                    <a:pt x="4637" y="1402"/>
                    <a:pt x="2611" y="653"/>
                    <a:pt x="630"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8"/>
            <p:cNvSpPr/>
            <p:nvPr/>
          </p:nvSpPr>
          <p:spPr>
            <a:xfrm>
              <a:off x="6909738" y="3936950"/>
              <a:ext cx="66825" cy="51800"/>
            </a:xfrm>
            <a:custGeom>
              <a:rect b="b" l="l" r="r" t="t"/>
              <a:pathLst>
                <a:path extrusionOk="0" h="2072" w="2673">
                  <a:moveTo>
                    <a:pt x="1336" y="0"/>
                  </a:moveTo>
                  <a:cubicBezTo>
                    <a:pt x="3" y="2"/>
                    <a:pt x="0" y="2071"/>
                    <a:pt x="1336" y="2071"/>
                  </a:cubicBezTo>
                  <a:cubicBezTo>
                    <a:pt x="2668" y="2071"/>
                    <a:pt x="2672" y="0"/>
                    <a:pt x="13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8"/>
            <p:cNvSpPr/>
            <p:nvPr/>
          </p:nvSpPr>
          <p:spPr>
            <a:xfrm>
              <a:off x="6955413" y="3868875"/>
              <a:ext cx="33350" cy="25925"/>
            </a:xfrm>
            <a:custGeom>
              <a:rect b="b" l="l" r="r" t="t"/>
              <a:pathLst>
                <a:path extrusionOk="0" h="1037" w="1334">
                  <a:moveTo>
                    <a:pt x="667" y="1"/>
                  </a:moveTo>
                  <a:cubicBezTo>
                    <a:pt x="0" y="1"/>
                    <a:pt x="0" y="1037"/>
                    <a:pt x="667" y="1037"/>
                  </a:cubicBezTo>
                  <a:cubicBezTo>
                    <a:pt x="1333" y="1037"/>
                    <a:pt x="1333" y="1"/>
                    <a:pt x="6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8"/>
            <p:cNvSpPr/>
            <p:nvPr/>
          </p:nvSpPr>
          <p:spPr>
            <a:xfrm>
              <a:off x="6584963" y="4985875"/>
              <a:ext cx="33425" cy="25875"/>
            </a:xfrm>
            <a:custGeom>
              <a:rect b="b" l="l" r="r" t="t"/>
              <a:pathLst>
                <a:path extrusionOk="0" h="1035" w="1337">
                  <a:moveTo>
                    <a:pt x="670" y="0"/>
                  </a:moveTo>
                  <a:cubicBezTo>
                    <a:pt x="2" y="0"/>
                    <a:pt x="1" y="1035"/>
                    <a:pt x="670" y="1035"/>
                  </a:cubicBezTo>
                  <a:cubicBezTo>
                    <a:pt x="1337" y="1035"/>
                    <a:pt x="1337" y="0"/>
                    <a:pt x="6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8"/>
            <p:cNvSpPr/>
            <p:nvPr/>
          </p:nvSpPr>
          <p:spPr>
            <a:xfrm>
              <a:off x="6573388" y="4864300"/>
              <a:ext cx="33425" cy="25925"/>
            </a:xfrm>
            <a:custGeom>
              <a:rect b="b" l="l" r="r" t="t"/>
              <a:pathLst>
                <a:path extrusionOk="0" h="1037" w="1337">
                  <a:moveTo>
                    <a:pt x="670" y="1"/>
                  </a:moveTo>
                  <a:cubicBezTo>
                    <a:pt x="3" y="1"/>
                    <a:pt x="0" y="1037"/>
                    <a:pt x="670" y="1037"/>
                  </a:cubicBezTo>
                  <a:cubicBezTo>
                    <a:pt x="1336" y="1037"/>
                    <a:pt x="1336" y="1"/>
                    <a:pt x="6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8"/>
            <p:cNvSpPr/>
            <p:nvPr/>
          </p:nvSpPr>
          <p:spPr>
            <a:xfrm>
              <a:off x="6775988" y="5037950"/>
              <a:ext cx="39150" cy="25900"/>
            </a:xfrm>
            <a:custGeom>
              <a:rect b="b" l="l" r="r" t="t"/>
              <a:pathLst>
                <a:path extrusionOk="0" h="1036" w="1566">
                  <a:moveTo>
                    <a:pt x="668" y="0"/>
                  </a:moveTo>
                  <a:cubicBezTo>
                    <a:pt x="0" y="0"/>
                    <a:pt x="0" y="1036"/>
                    <a:pt x="668" y="1036"/>
                  </a:cubicBezTo>
                  <a:lnTo>
                    <a:pt x="898" y="1036"/>
                  </a:lnTo>
                  <a:cubicBezTo>
                    <a:pt x="1565" y="1036"/>
                    <a:pt x="1565" y="0"/>
                    <a:pt x="8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8"/>
            <p:cNvSpPr/>
            <p:nvPr/>
          </p:nvSpPr>
          <p:spPr>
            <a:xfrm>
              <a:off x="6804913" y="4013575"/>
              <a:ext cx="33400" cy="25925"/>
            </a:xfrm>
            <a:custGeom>
              <a:rect b="b" l="l" r="r" t="t"/>
              <a:pathLst>
                <a:path extrusionOk="0" h="1037" w="1336">
                  <a:moveTo>
                    <a:pt x="666" y="1"/>
                  </a:moveTo>
                  <a:cubicBezTo>
                    <a:pt x="0" y="1"/>
                    <a:pt x="1" y="1036"/>
                    <a:pt x="667" y="1036"/>
                  </a:cubicBezTo>
                  <a:cubicBezTo>
                    <a:pt x="1335" y="1036"/>
                    <a:pt x="1335" y="1"/>
                    <a:pt x="667" y="1"/>
                  </a:cubicBezTo>
                  <a:cubicBezTo>
                    <a:pt x="667" y="1"/>
                    <a:pt x="666" y="1"/>
                    <a:pt x="6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6961838" y="4776125"/>
              <a:ext cx="66800" cy="51800"/>
            </a:xfrm>
            <a:custGeom>
              <a:rect b="b" l="l" r="r" t="t"/>
              <a:pathLst>
                <a:path extrusionOk="0" h="2072" w="2672">
                  <a:moveTo>
                    <a:pt x="1335" y="0"/>
                  </a:moveTo>
                  <a:cubicBezTo>
                    <a:pt x="3" y="0"/>
                    <a:pt x="1" y="2072"/>
                    <a:pt x="1335" y="2072"/>
                  </a:cubicBezTo>
                  <a:cubicBezTo>
                    <a:pt x="2668" y="2072"/>
                    <a:pt x="2671" y="0"/>
                    <a:pt x="13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7013238" y="4690675"/>
              <a:ext cx="33425" cy="25875"/>
            </a:xfrm>
            <a:custGeom>
              <a:rect b="b" l="l" r="r" t="t"/>
              <a:pathLst>
                <a:path extrusionOk="0" h="1035" w="1337">
                  <a:moveTo>
                    <a:pt x="670" y="1"/>
                  </a:moveTo>
                  <a:cubicBezTo>
                    <a:pt x="2" y="1"/>
                    <a:pt x="0" y="1035"/>
                    <a:pt x="670" y="1035"/>
                  </a:cubicBezTo>
                  <a:cubicBezTo>
                    <a:pt x="1336" y="1035"/>
                    <a:pt x="1336" y="1"/>
                    <a:pt x="6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8"/>
          <p:cNvGrpSpPr/>
          <p:nvPr/>
        </p:nvGrpSpPr>
        <p:grpSpPr>
          <a:xfrm>
            <a:off x="821200" y="2952525"/>
            <a:ext cx="1283225" cy="1233550"/>
            <a:chOff x="1415300" y="3922225"/>
            <a:chExt cx="1283225" cy="1233550"/>
          </a:xfrm>
        </p:grpSpPr>
        <p:sp>
          <p:nvSpPr>
            <p:cNvPr id="381" name="Google Shape;381;p8"/>
            <p:cNvSpPr/>
            <p:nvPr/>
          </p:nvSpPr>
          <p:spPr>
            <a:xfrm>
              <a:off x="1507100" y="4306500"/>
              <a:ext cx="691275" cy="691275"/>
            </a:xfrm>
            <a:custGeom>
              <a:rect b="b" l="l" r="r" t="t"/>
              <a:pathLst>
                <a:path extrusionOk="0" h="27651" w="27651">
                  <a:moveTo>
                    <a:pt x="13824" y="10480"/>
                  </a:moveTo>
                  <a:cubicBezTo>
                    <a:pt x="15275" y="10480"/>
                    <a:pt x="16612" y="11432"/>
                    <a:pt x="17036" y="12896"/>
                  </a:cubicBezTo>
                  <a:cubicBezTo>
                    <a:pt x="17549" y="14670"/>
                    <a:pt x="16528" y="16525"/>
                    <a:pt x="14752" y="17039"/>
                  </a:cubicBezTo>
                  <a:cubicBezTo>
                    <a:pt x="14442" y="17129"/>
                    <a:pt x="14130" y="17172"/>
                    <a:pt x="13822" y="17172"/>
                  </a:cubicBezTo>
                  <a:cubicBezTo>
                    <a:pt x="12373" y="17172"/>
                    <a:pt x="11036" y="16219"/>
                    <a:pt x="10611" y="14755"/>
                  </a:cubicBezTo>
                  <a:cubicBezTo>
                    <a:pt x="10098" y="12981"/>
                    <a:pt x="11119" y="11126"/>
                    <a:pt x="12893" y="10612"/>
                  </a:cubicBezTo>
                  <a:cubicBezTo>
                    <a:pt x="13203" y="10522"/>
                    <a:pt x="13516" y="10480"/>
                    <a:pt x="13824" y="10480"/>
                  </a:cubicBezTo>
                  <a:close/>
                  <a:moveTo>
                    <a:pt x="11921" y="0"/>
                  </a:moveTo>
                  <a:lnTo>
                    <a:pt x="8052" y="1119"/>
                  </a:lnTo>
                  <a:lnTo>
                    <a:pt x="9063" y="4613"/>
                  </a:lnTo>
                  <a:cubicBezTo>
                    <a:pt x="7824" y="5252"/>
                    <a:pt x="6752" y="6120"/>
                    <a:pt x="5885" y="7150"/>
                  </a:cubicBezTo>
                  <a:lnTo>
                    <a:pt x="2702" y="5396"/>
                  </a:lnTo>
                  <a:lnTo>
                    <a:pt x="759" y="8924"/>
                  </a:lnTo>
                  <a:lnTo>
                    <a:pt x="3943" y="10678"/>
                  </a:lnTo>
                  <a:cubicBezTo>
                    <a:pt x="3532" y="11961"/>
                    <a:pt x="3371" y="13331"/>
                    <a:pt x="3493" y="14720"/>
                  </a:cubicBezTo>
                  <a:lnTo>
                    <a:pt x="0" y="15731"/>
                  </a:lnTo>
                  <a:lnTo>
                    <a:pt x="1120" y="19598"/>
                  </a:lnTo>
                  <a:lnTo>
                    <a:pt x="4613" y="18588"/>
                  </a:lnTo>
                  <a:cubicBezTo>
                    <a:pt x="5252" y="19828"/>
                    <a:pt x="6120" y="20900"/>
                    <a:pt x="7151" y="21766"/>
                  </a:cubicBezTo>
                  <a:lnTo>
                    <a:pt x="5396" y="24948"/>
                  </a:lnTo>
                  <a:lnTo>
                    <a:pt x="8924" y="26892"/>
                  </a:lnTo>
                  <a:lnTo>
                    <a:pt x="10678" y="23709"/>
                  </a:lnTo>
                  <a:cubicBezTo>
                    <a:pt x="11680" y="24030"/>
                    <a:pt x="12736" y="24198"/>
                    <a:pt x="13812" y="24198"/>
                  </a:cubicBezTo>
                  <a:cubicBezTo>
                    <a:pt x="14113" y="24198"/>
                    <a:pt x="14416" y="24185"/>
                    <a:pt x="14720" y="24158"/>
                  </a:cubicBezTo>
                  <a:lnTo>
                    <a:pt x="15731" y="27650"/>
                  </a:lnTo>
                  <a:lnTo>
                    <a:pt x="19598" y="26532"/>
                  </a:lnTo>
                  <a:lnTo>
                    <a:pt x="18588" y="23039"/>
                  </a:lnTo>
                  <a:cubicBezTo>
                    <a:pt x="19828" y="22400"/>
                    <a:pt x="20900" y="21531"/>
                    <a:pt x="21765" y="20499"/>
                  </a:cubicBezTo>
                  <a:lnTo>
                    <a:pt x="24948" y="22254"/>
                  </a:lnTo>
                  <a:lnTo>
                    <a:pt x="26892" y="18726"/>
                  </a:lnTo>
                  <a:lnTo>
                    <a:pt x="23709" y="16971"/>
                  </a:lnTo>
                  <a:cubicBezTo>
                    <a:pt x="24117" y="15692"/>
                    <a:pt x="24279" y="14321"/>
                    <a:pt x="24158" y="12931"/>
                  </a:cubicBezTo>
                  <a:lnTo>
                    <a:pt x="27650" y="11920"/>
                  </a:lnTo>
                  <a:lnTo>
                    <a:pt x="26531" y="8053"/>
                  </a:lnTo>
                  <a:lnTo>
                    <a:pt x="23039" y="9063"/>
                  </a:lnTo>
                  <a:cubicBezTo>
                    <a:pt x="22400" y="7824"/>
                    <a:pt x="21531" y="6751"/>
                    <a:pt x="20500" y="5885"/>
                  </a:cubicBezTo>
                  <a:lnTo>
                    <a:pt x="22255" y="2703"/>
                  </a:lnTo>
                  <a:lnTo>
                    <a:pt x="18728" y="759"/>
                  </a:lnTo>
                  <a:lnTo>
                    <a:pt x="16973" y="3942"/>
                  </a:lnTo>
                  <a:cubicBezTo>
                    <a:pt x="15971" y="3622"/>
                    <a:pt x="14915" y="3453"/>
                    <a:pt x="13838" y="3453"/>
                  </a:cubicBezTo>
                  <a:cubicBezTo>
                    <a:pt x="13537" y="3453"/>
                    <a:pt x="13234" y="3466"/>
                    <a:pt x="12931" y="3493"/>
                  </a:cubicBezTo>
                  <a:lnTo>
                    <a:pt x="119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2070675" y="4007975"/>
              <a:ext cx="575750" cy="575750"/>
            </a:xfrm>
            <a:custGeom>
              <a:rect b="b" l="l" r="r" t="t"/>
              <a:pathLst>
                <a:path extrusionOk="0" h="23030" w="23030">
                  <a:moveTo>
                    <a:pt x="11512" y="8750"/>
                  </a:moveTo>
                  <a:cubicBezTo>
                    <a:pt x="12420" y="8750"/>
                    <a:pt x="13309" y="9196"/>
                    <a:pt x="13838" y="10015"/>
                  </a:cubicBezTo>
                  <a:cubicBezTo>
                    <a:pt x="14667" y="11299"/>
                    <a:pt x="14299" y="13011"/>
                    <a:pt x="13014" y="13840"/>
                  </a:cubicBezTo>
                  <a:cubicBezTo>
                    <a:pt x="12551" y="14139"/>
                    <a:pt x="12032" y="14282"/>
                    <a:pt x="11518" y="14282"/>
                  </a:cubicBezTo>
                  <a:cubicBezTo>
                    <a:pt x="10611" y="14282"/>
                    <a:pt x="9721" y="13835"/>
                    <a:pt x="9191" y="13016"/>
                  </a:cubicBezTo>
                  <a:cubicBezTo>
                    <a:pt x="8362" y="11734"/>
                    <a:pt x="8730" y="10021"/>
                    <a:pt x="10013" y="9193"/>
                  </a:cubicBezTo>
                  <a:cubicBezTo>
                    <a:pt x="10478" y="8893"/>
                    <a:pt x="10998" y="8750"/>
                    <a:pt x="11512" y="8750"/>
                  </a:cubicBezTo>
                  <a:close/>
                  <a:moveTo>
                    <a:pt x="12290" y="0"/>
                  </a:moveTo>
                  <a:lnTo>
                    <a:pt x="11657" y="2939"/>
                  </a:lnTo>
                  <a:cubicBezTo>
                    <a:pt x="11610" y="2938"/>
                    <a:pt x="11563" y="2938"/>
                    <a:pt x="11517" y="2938"/>
                  </a:cubicBezTo>
                  <a:cubicBezTo>
                    <a:pt x="10450" y="2938"/>
                    <a:pt x="9374" y="3137"/>
                    <a:pt x="8349" y="3545"/>
                  </a:cubicBezTo>
                  <a:lnTo>
                    <a:pt x="6718" y="1020"/>
                  </a:lnTo>
                  <a:lnTo>
                    <a:pt x="3921" y="2827"/>
                  </a:lnTo>
                  <a:lnTo>
                    <a:pt x="5552" y="5352"/>
                  </a:lnTo>
                  <a:cubicBezTo>
                    <a:pt x="4722" y="6154"/>
                    <a:pt x="4079" y="7095"/>
                    <a:pt x="3639" y="8118"/>
                  </a:cubicBezTo>
                  <a:lnTo>
                    <a:pt x="701" y="7485"/>
                  </a:lnTo>
                  <a:lnTo>
                    <a:pt x="1" y="10740"/>
                  </a:lnTo>
                  <a:lnTo>
                    <a:pt x="2940" y="11373"/>
                  </a:lnTo>
                  <a:cubicBezTo>
                    <a:pt x="2921" y="12486"/>
                    <a:pt x="3119" y="13610"/>
                    <a:pt x="3546" y="14680"/>
                  </a:cubicBezTo>
                  <a:lnTo>
                    <a:pt x="1021" y="16312"/>
                  </a:lnTo>
                  <a:lnTo>
                    <a:pt x="2828" y="19108"/>
                  </a:lnTo>
                  <a:lnTo>
                    <a:pt x="5353" y="17478"/>
                  </a:lnTo>
                  <a:cubicBezTo>
                    <a:pt x="6154" y="18308"/>
                    <a:pt x="7096" y="18951"/>
                    <a:pt x="8119" y="19390"/>
                  </a:cubicBezTo>
                  <a:lnTo>
                    <a:pt x="7486" y="22329"/>
                  </a:lnTo>
                  <a:lnTo>
                    <a:pt x="10741" y="23029"/>
                  </a:lnTo>
                  <a:lnTo>
                    <a:pt x="11374" y="20090"/>
                  </a:lnTo>
                  <a:cubicBezTo>
                    <a:pt x="11423" y="20090"/>
                    <a:pt x="11473" y="20091"/>
                    <a:pt x="11522" y="20091"/>
                  </a:cubicBezTo>
                  <a:cubicBezTo>
                    <a:pt x="12586" y="20091"/>
                    <a:pt x="13658" y="19892"/>
                    <a:pt x="14682" y="19484"/>
                  </a:cubicBezTo>
                  <a:lnTo>
                    <a:pt x="16312" y="22009"/>
                  </a:lnTo>
                  <a:lnTo>
                    <a:pt x="19110" y="20202"/>
                  </a:lnTo>
                  <a:lnTo>
                    <a:pt x="17479" y="17677"/>
                  </a:lnTo>
                  <a:cubicBezTo>
                    <a:pt x="18309" y="16876"/>
                    <a:pt x="18952" y="15934"/>
                    <a:pt x="19392" y="14912"/>
                  </a:cubicBezTo>
                  <a:lnTo>
                    <a:pt x="22330" y="15545"/>
                  </a:lnTo>
                  <a:lnTo>
                    <a:pt x="23029" y="12288"/>
                  </a:lnTo>
                  <a:lnTo>
                    <a:pt x="20091" y="11656"/>
                  </a:lnTo>
                  <a:cubicBezTo>
                    <a:pt x="20109" y="10544"/>
                    <a:pt x="19912" y="9419"/>
                    <a:pt x="19485" y="8348"/>
                  </a:cubicBezTo>
                  <a:lnTo>
                    <a:pt x="22010" y="6717"/>
                  </a:lnTo>
                  <a:lnTo>
                    <a:pt x="20203" y="3920"/>
                  </a:lnTo>
                  <a:lnTo>
                    <a:pt x="17678" y="5552"/>
                  </a:lnTo>
                  <a:cubicBezTo>
                    <a:pt x="16876" y="4722"/>
                    <a:pt x="15935" y="4079"/>
                    <a:pt x="14912" y="3639"/>
                  </a:cubicBezTo>
                  <a:lnTo>
                    <a:pt x="15545" y="701"/>
                  </a:lnTo>
                  <a:lnTo>
                    <a:pt x="1229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8"/>
            <p:cNvSpPr/>
            <p:nvPr/>
          </p:nvSpPr>
          <p:spPr>
            <a:xfrm>
              <a:off x="2199950" y="4582550"/>
              <a:ext cx="447875" cy="447850"/>
            </a:xfrm>
            <a:custGeom>
              <a:rect b="b" l="l" r="r" t="t"/>
              <a:pathLst>
                <a:path extrusionOk="0" h="17914" w="17915">
                  <a:moveTo>
                    <a:pt x="8957" y="6809"/>
                  </a:moveTo>
                  <a:cubicBezTo>
                    <a:pt x="10033" y="6809"/>
                    <a:pt x="10962" y="7615"/>
                    <a:pt x="11088" y="8711"/>
                  </a:cubicBezTo>
                  <a:cubicBezTo>
                    <a:pt x="11224" y="9889"/>
                    <a:pt x="10379" y="10955"/>
                    <a:pt x="9201" y="11090"/>
                  </a:cubicBezTo>
                  <a:cubicBezTo>
                    <a:pt x="9117" y="11099"/>
                    <a:pt x="9034" y="11104"/>
                    <a:pt x="8952" y="11104"/>
                  </a:cubicBezTo>
                  <a:cubicBezTo>
                    <a:pt x="7877" y="11104"/>
                    <a:pt x="6948" y="10297"/>
                    <a:pt x="6823" y="9203"/>
                  </a:cubicBezTo>
                  <a:cubicBezTo>
                    <a:pt x="6687" y="8024"/>
                    <a:pt x="7531" y="6959"/>
                    <a:pt x="8710" y="6824"/>
                  </a:cubicBezTo>
                  <a:cubicBezTo>
                    <a:pt x="8793" y="6814"/>
                    <a:pt x="8876" y="6809"/>
                    <a:pt x="8957" y="6809"/>
                  </a:cubicBezTo>
                  <a:close/>
                  <a:moveTo>
                    <a:pt x="9227" y="0"/>
                  </a:moveTo>
                  <a:lnTo>
                    <a:pt x="6659" y="297"/>
                  </a:lnTo>
                  <a:lnTo>
                    <a:pt x="6926" y="2616"/>
                  </a:lnTo>
                  <a:cubicBezTo>
                    <a:pt x="6073" y="2889"/>
                    <a:pt x="5301" y="3324"/>
                    <a:pt x="4643" y="3885"/>
                  </a:cubicBezTo>
                  <a:lnTo>
                    <a:pt x="2815" y="2434"/>
                  </a:lnTo>
                  <a:lnTo>
                    <a:pt x="1208" y="4459"/>
                  </a:lnTo>
                  <a:lnTo>
                    <a:pt x="3036" y="5910"/>
                  </a:lnTo>
                  <a:cubicBezTo>
                    <a:pt x="2639" y="6678"/>
                    <a:pt x="2391" y="7529"/>
                    <a:pt x="2321" y="8421"/>
                  </a:cubicBezTo>
                  <a:lnTo>
                    <a:pt x="1" y="8688"/>
                  </a:lnTo>
                  <a:lnTo>
                    <a:pt x="296" y="11257"/>
                  </a:lnTo>
                  <a:lnTo>
                    <a:pt x="2617" y="10989"/>
                  </a:lnTo>
                  <a:cubicBezTo>
                    <a:pt x="2889" y="11841"/>
                    <a:pt x="3324" y="12613"/>
                    <a:pt x="3885" y="13272"/>
                  </a:cubicBezTo>
                  <a:lnTo>
                    <a:pt x="2434" y="15100"/>
                  </a:lnTo>
                  <a:lnTo>
                    <a:pt x="4460" y="16707"/>
                  </a:lnTo>
                  <a:lnTo>
                    <a:pt x="5909" y="14879"/>
                  </a:lnTo>
                  <a:cubicBezTo>
                    <a:pt x="6678" y="15275"/>
                    <a:pt x="7528" y="15523"/>
                    <a:pt x="8421" y="15594"/>
                  </a:cubicBezTo>
                  <a:lnTo>
                    <a:pt x="8688" y="17914"/>
                  </a:lnTo>
                  <a:lnTo>
                    <a:pt x="11256" y="17618"/>
                  </a:lnTo>
                  <a:lnTo>
                    <a:pt x="10989" y="15298"/>
                  </a:lnTo>
                  <a:cubicBezTo>
                    <a:pt x="11842" y="15026"/>
                    <a:pt x="12613" y="14590"/>
                    <a:pt x="13272" y="14030"/>
                  </a:cubicBezTo>
                  <a:lnTo>
                    <a:pt x="15099" y="15480"/>
                  </a:lnTo>
                  <a:lnTo>
                    <a:pt x="16706" y="13455"/>
                  </a:lnTo>
                  <a:lnTo>
                    <a:pt x="14878" y="12005"/>
                  </a:lnTo>
                  <a:cubicBezTo>
                    <a:pt x="15273" y="11235"/>
                    <a:pt x="15523" y="10386"/>
                    <a:pt x="15594" y="9493"/>
                  </a:cubicBezTo>
                  <a:lnTo>
                    <a:pt x="17914" y="9226"/>
                  </a:lnTo>
                  <a:lnTo>
                    <a:pt x="17617" y="6657"/>
                  </a:lnTo>
                  <a:lnTo>
                    <a:pt x="15298" y="6925"/>
                  </a:lnTo>
                  <a:cubicBezTo>
                    <a:pt x="15026" y="6073"/>
                    <a:pt x="14589" y="5301"/>
                    <a:pt x="14030" y="4643"/>
                  </a:cubicBezTo>
                  <a:lnTo>
                    <a:pt x="15480" y="2815"/>
                  </a:lnTo>
                  <a:lnTo>
                    <a:pt x="13455" y="1209"/>
                  </a:lnTo>
                  <a:lnTo>
                    <a:pt x="12004" y="3037"/>
                  </a:lnTo>
                  <a:cubicBezTo>
                    <a:pt x="11237" y="2640"/>
                    <a:pt x="10386" y="2391"/>
                    <a:pt x="9493" y="2320"/>
                  </a:cubicBezTo>
                  <a:lnTo>
                    <a:pt x="922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8"/>
            <p:cNvSpPr/>
            <p:nvPr/>
          </p:nvSpPr>
          <p:spPr>
            <a:xfrm>
              <a:off x="1507100" y="4313125"/>
              <a:ext cx="672325" cy="684625"/>
            </a:xfrm>
            <a:custGeom>
              <a:rect b="b" l="l" r="r" t="t"/>
              <a:pathLst>
                <a:path extrusionOk="0" h="27385" w="26893">
                  <a:moveTo>
                    <a:pt x="11000" y="1"/>
                  </a:moveTo>
                  <a:lnTo>
                    <a:pt x="8052" y="853"/>
                  </a:lnTo>
                  <a:lnTo>
                    <a:pt x="9063" y="4346"/>
                  </a:lnTo>
                  <a:cubicBezTo>
                    <a:pt x="7824" y="4985"/>
                    <a:pt x="6752" y="5854"/>
                    <a:pt x="5885" y="6884"/>
                  </a:cubicBezTo>
                  <a:lnTo>
                    <a:pt x="2702" y="5130"/>
                  </a:lnTo>
                  <a:lnTo>
                    <a:pt x="759" y="8658"/>
                  </a:lnTo>
                  <a:lnTo>
                    <a:pt x="3943" y="10412"/>
                  </a:lnTo>
                  <a:cubicBezTo>
                    <a:pt x="3532" y="11694"/>
                    <a:pt x="3371" y="13065"/>
                    <a:pt x="3493" y="14454"/>
                  </a:cubicBezTo>
                  <a:lnTo>
                    <a:pt x="0" y="15465"/>
                  </a:lnTo>
                  <a:lnTo>
                    <a:pt x="1120" y="19332"/>
                  </a:lnTo>
                  <a:lnTo>
                    <a:pt x="4613" y="18322"/>
                  </a:lnTo>
                  <a:cubicBezTo>
                    <a:pt x="5252" y="19562"/>
                    <a:pt x="6120" y="20634"/>
                    <a:pt x="7151" y="21499"/>
                  </a:cubicBezTo>
                  <a:lnTo>
                    <a:pt x="5396" y="24682"/>
                  </a:lnTo>
                  <a:lnTo>
                    <a:pt x="8924" y="26626"/>
                  </a:lnTo>
                  <a:lnTo>
                    <a:pt x="10678" y="23443"/>
                  </a:lnTo>
                  <a:cubicBezTo>
                    <a:pt x="11681" y="23763"/>
                    <a:pt x="12739" y="23931"/>
                    <a:pt x="13817" y="23931"/>
                  </a:cubicBezTo>
                  <a:cubicBezTo>
                    <a:pt x="14116" y="23931"/>
                    <a:pt x="14418" y="23918"/>
                    <a:pt x="14720" y="23892"/>
                  </a:cubicBezTo>
                  <a:lnTo>
                    <a:pt x="15731" y="27384"/>
                  </a:lnTo>
                  <a:lnTo>
                    <a:pt x="19598" y="26265"/>
                  </a:lnTo>
                  <a:lnTo>
                    <a:pt x="18588" y="22773"/>
                  </a:lnTo>
                  <a:cubicBezTo>
                    <a:pt x="19828" y="22134"/>
                    <a:pt x="20900" y="21265"/>
                    <a:pt x="21765" y="20234"/>
                  </a:cubicBezTo>
                  <a:lnTo>
                    <a:pt x="24948" y="21989"/>
                  </a:lnTo>
                  <a:lnTo>
                    <a:pt x="26892" y="18461"/>
                  </a:lnTo>
                  <a:lnTo>
                    <a:pt x="25866" y="17896"/>
                  </a:lnTo>
                  <a:cubicBezTo>
                    <a:pt x="24975" y="18290"/>
                    <a:pt x="23972" y="18462"/>
                    <a:pt x="22932" y="18462"/>
                  </a:cubicBezTo>
                  <a:cubicBezTo>
                    <a:pt x="20463" y="18462"/>
                    <a:pt x="17780" y="17493"/>
                    <a:pt x="15862" y="16211"/>
                  </a:cubicBezTo>
                  <a:cubicBezTo>
                    <a:pt x="15540" y="16459"/>
                    <a:pt x="15169" y="16655"/>
                    <a:pt x="14755" y="16774"/>
                  </a:cubicBezTo>
                  <a:cubicBezTo>
                    <a:pt x="14445" y="16864"/>
                    <a:pt x="14132" y="16907"/>
                    <a:pt x="13824" y="16907"/>
                  </a:cubicBezTo>
                  <a:cubicBezTo>
                    <a:pt x="12373" y="16907"/>
                    <a:pt x="11036" y="15955"/>
                    <a:pt x="10613" y="14490"/>
                  </a:cubicBezTo>
                  <a:cubicBezTo>
                    <a:pt x="10232" y="13176"/>
                    <a:pt x="10695" y="11817"/>
                    <a:pt x="11684" y="10994"/>
                  </a:cubicBezTo>
                  <a:cubicBezTo>
                    <a:pt x="10320" y="7627"/>
                    <a:pt x="10418" y="3703"/>
                    <a:pt x="11000" y="1"/>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2070650" y="4042050"/>
              <a:ext cx="477750" cy="541700"/>
            </a:xfrm>
            <a:custGeom>
              <a:rect b="b" l="l" r="r" t="t"/>
              <a:pathLst>
                <a:path extrusionOk="0" h="21668" w="19110">
                  <a:moveTo>
                    <a:pt x="6187" y="0"/>
                  </a:moveTo>
                  <a:lnTo>
                    <a:pt x="3921" y="1465"/>
                  </a:lnTo>
                  <a:lnTo>
                    <a:pt x="5552" y="3990"/>
                  </a:lnTo>
                  <a:cubicBezTo>
                    <a:pt x="4722" y="4792"/>
                    <a:pt x="4079" y="5734"/>
                    <a:pt x="3639" y="6756"/>
                  </a:cubicBezTo>
                  <a:lnTo>
                    <a:pt x="701" y="6123"/>
                  </a:lnTo>
                  <a:lnTo>
                    <a:pt x="0" y="9379"/>
                  </a:lnTo>
                  <a:lnTo>
                    <a:pt x="2940" y="10012"/>
                  </a:lnTo>
                  <a:cubicBezTo>
                    <a:pt x="2921" y="11124"/>
                    <a:pt x="3119" y="12249"/>
                    <a:pt x="3546" y="13320"/>
                  </a:cubicBezTo>
                  <a:lnTo>
                    <a:pt x="1021" y="14950"/>
                  </a:lnTo>
                  <a:lnTo>
                    <a:pt x="2828" y="17748"/>
                  </a:lnTo>
                  <a:lnTo>
                    <a:pt x="5353" y="16116"/>
                  </a:lnTo>
                  <a:cubicBezTo>
                    <a:pt x="6154" y="16946"/>
                    <a:pt x="7096" y="17589"/>
                    <a:pt x="8119" y="18029"/>
                  </a:cubicBezTo>
                  <a:lnTo>
                    <a:pt x="7486" y="20967"/>
                  </a:lnTo>
                  <a:lnTo>
                    <a:pt x="10741" y="21667"/>
                  </a:lnTo>
                  <a:lnTo>
                    <a:pt x="11374" y="18729"/>
                  </a:lnTo>
                  <a:cubicBezTo>
                    <a:pt x="11421" y="18729"/>
                    <a:pt x="11467" y="18730"/>
                    <a:pt x="11514" y="18730"/>
                  </a:cubicBezTo>
                  <a:cubicBezTo>
                    <a:pt x="12580" y="18730"/>
                    <a:pt x="13655" y="18531"/>
                    <a:pt x="14682" y="18123"/>
                  </a:cubicBezTo>
                  <a:lnTo>
                    <a:pt x="16312" y="20648"/>
                  </a:lnTo>
                  <a:lnTo>
                    <a:pt x="19110" y="18841"/>
                  </a:lnTo>
                  <a:lnTo>
                    <a:pt x="17479" y="16316"/>
                  </a:lnTo>
                  <a:cubicBezTo>
                    <a:pt x="17946" y="15866"/>
                    <a:pt x="18345" y="15367"/>
                    <a:pt x="18691" y="14838"/>
                  </a:cubicBezTo>
                  <a:lnTo>
                    <a:pt x="18691" y="14838"/>
                  </a:lnTo>
                  <a:cubicBezTo>
                    <a:pt x="18461" y="14851"/>
                    <a:pt x="18229" y="14858"/>
                    <a:pt x="17995" y="14858"/>
                  </a:cubicBezTo>
                  <a:cubicBezTo>
                    <a:pt x="16290" y="14858"/>
                    <a:pt x="14496" y="14490"/>
                    <a:pt x="12643" y="13679"/>
                  </a:cubicBezTo>
                  <a:cubicBezTo>
                    <a:pt x="12096" y="13439"/>
                    <a:pt x="11594" y="13169"/>
                    <a:pt x="11123" y="12880"/>
                  </a:cubicBezTo>
                  <a:cubicBezTo>
                    <a:pt x="10360" y="12770"/>
                    <a:pt x="9643" y="12355"/>
                    <a:pt x="9192" y="11655"/>
                  </a:cubicBezTo>
                  <a:cubicBezTo>
                    <a:pt x="9069" y="11465"/>
                    <a:pt x="8980" y="11262"/>
                    <a:pt x="8909" y="11056"/>
                  </a:cubicBezTo>
                  <a:cubicBezTo>
                    <a:pt x="6264" y="8161"/>
                    <a:pt x="5670" y="4072"/>
                    <a:pt x="6187" y="0"/>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2199900" y="4643375"/>
              <a:ext cx="409100" cy="387000"/>
            </a:xfrm>
            <a:custGeom>
              <a:rect b="b" l="l" r="r" t="t"/>
              <a:pathLst>
                <a:path extrusionOk="0" h="15480" w="16364">
                  <a:moveTo>
                    <a:pt x="2815" y="0"/>
                  </a:moveTo>
                  <a:lnTo>
                    <a:pt x="1208" y="2025"/>
                  </a:lnTo>
                  <a:lnTo>
                    <a:pt x="3036" y="3475"/>
                  </a:lnTo>
                  <a:cubicBezTo>
                    <a:pt x="2639" y="4244"/>
                    <a:pt x="2391" y="5094"/>
                    <a:pt x="2320" y="5987"/>
                  </a:cubicBezTo>
                  <a:lnTo>
                    <a:pt x="0" y="6254"/>
                  </a:lnTo>
                  <a:lnTo>
                    <a:pt x="296" y="8822"/>
                  </a:lnTo>
                  <a:lnTo>
                    <a:pt x="2616" y="8555"/>
                  </a:lnTo>
                  <a:cubicBezTo>
                    <a:pt x="2888" y="9407"/>
                    <a:pt x="3324" y="10179"/>
                    <a:pt x="3884" y="10837"/>
                  </a:cubicBezTo>
                  <a:lnTo>
                    <a:pt x="2434" y="12665"/>
                  </a:lnTo>
                  <a:lnTo>
                    <a:pt x="4458" y="14272"/>
                  </a:lnTo>
                  <a:lnTo>
                    <a:pt x="5909" y="12444"/>
                  </a:lnTo>
                  <a:cubicBezTo>
                    <a:pt x="6677" y="12840"/>
                    <a:pt x="7528" y="13089"/>
                    <a:pt x="8420" y="13160"/>
                  </a:cubicBezTo>
                  <a:lnTo>
                    <a:pt x="8687" y="15480"/>
                  </a:lnTo>
                  <a:lnTo>
                    <a:pt x="11255" y="15183"/>
                  </a:lnTo>
                  <a:lnTo>
                    <a:pt x="10988" y="12864"/>
                  </a:lnTo>
                  <a:cubicBezTo>
                    <a:pt x="11840" y="12592"/>
                    <a:pt x="12612" y="12156"/>
                    <a:pt x="13271" y="11595"/>
                  </a:cubicBezTo>
                  <a:lnTo>
                    <a:pt x="15099" y="13046"/>
                  </a:lnTo>
                  <a:lnTo>
                    <a:pt x="16364" y="11452"/>
                  </a:lnTo>
                  <a:cubicBezTo>
                    <a:pt x="13951" y="11028"/>
                    <a:pt x="11528" y="10039"/>
                    <a:pt x="9544" y="8583"/>
                  </a:cubicBezTo>
                  <a:cubicBezTo>
                    <a:pt x="9432" y="8614"/>
                    <a:pt x="9321" y="8643"/>
                    <a:pt x="9203" y="8657"/>
                  </a:cubicBezTo>
                  <a:cubicBezTo>
                    <a:pt x="9120" y="8666"/>
                    <a:pt x="9037" y="8671"/>
                    <a:pt x="8955" y="8671"/>
                  </a:cubicBezTo>
                  <a:cubicBezTo>
                    <a:pt x="7879" y="8671"/>
                    <a:pt x="6950" y="7865"/>
                    <a:pt x="6825" y="6770"/>
                  </a:cubicBezTo>
                  <a:cubicBezTo>
                    <a:pt x="6791" y="6496"/>
                    <a:pt x="6818" y="6229"/>
                    <a:pt x="6885" y="5978"/>
                  </a:cubicBezTo>
                  <a:cubicBezTo>
                    <a:pt x="5842" y="4576"/>
                    <a:pt x="5166" y="2953"/>
                    <a:pt x="5032" y="1150"/>
                  </a:cubicBezTo>
                  <a:cubicBezTo>
                    <a:pt x="4900" y="1247"/>
                    <a:pt x="4767" y="1345"/>
                    <a:pt x="4643" y="1451"/>
                  </a:cubicBezTo>
                  <a:lnTo>
                    <a:pt x="2815" y="0"/>
                  </a:ln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1918350" y="3947725"/>
              <a:ext cx="30875" cy="28700"/>
            </a:xfrm>
            <a:custGeom>
              <a:rect b="b" l="l" r="r" t="t"/>
              <a:pathLst>
                <a:path extrusionOk="0" h="1148" w="1235">
                  <a:moveTo>
                    <a:pt x="618" y="0"/>
                  </a:moveTo>
                  <a:cubicBezTo>
                    <a:pt x="341" y="0"/>
                    <a:pt x="97" y="200"/>
                    <a:pt x="51" y="482"/>
                  </a:cubicBezTo>
                  <a:cubicBezTo>
                    <a:pt x="0" y="795"/>
                    <a:pt x="212" y="1089"/>
                    <a:pt x="525" y="1140"/>
                  </a:cubicBezTo>
                  <a:cubicBezTo>
                    <a:pt x="556" y="1145"/>
                    <a:pt x="588" y="1148"/>
                    <a:pt x="619" y="1148"/>
                  </a:cubicBezTo>
                  <a:cubicBezTo>
                    <a:pt x="895" y="1148"/>
                    <a:pt x="1138" y="948"/>
                    <a:pt x="1183" y="667"/>
                  </a:cubicBezTo>
                  <a:cubicBezTo>
                    <a:pt x="1235" y="354"/>
                    <a:pt x="1022" y="59"/>
                    <a:pt x="710" y="8"/>
                  </a:cubicBezTo>
                  <a:cubicBezTo>
                    <a:pt x="679" y="3"/>
                    <a:pt x="648" y="0"/>
                    <a:pt x="6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8"/>
            <p:cNvSpPr/>
            <p:nvPr/>
          </p:nvSpPr>
          <p:spPr>
            <a:xfrm>
              <a:off x="1415300" y="4850025"/>
              <a:ext cx="50900" cy="50900"/>
            </a:xfrm>
            <a:custGeom>
              <a:rect b="b" l="l" r="r" t="t"/>
              <a:pathLst>
                <a:path extrusionOk="0" h="2036" w="2036">
                  <a:moveTo>
                    <a:pt x="1018" y="0"/>
                  </a:moveTo>
                  <a:cubicBezTo>
                    <a:pt x="456" y="0"/>
                    <a:pt x="0" y="456"/>
                    <a:pt x="0" y="1018"/>
                  </a:cubicBezTo>
                  <a:cubicBezTo>
                    <a:pt x="0" y="1580"/>
                    <a:pt x="456" y="2035"/>
                    <a:pt x="1018" y="2035"/>
                  </a:cubicBezTo>
                  <a:cubicBezTo>
                    <a:pt x="1579" y="2035"/>
                    <a:pt x="2035" y="1580"/>
                    <a:pt x="2035" y="1018"/>
                  </a:cubicBezTo>
                  <a:cubicBezTo>
                    <a:pt x="2035" y="456"/>
                    <a:pt x="1579" y="0"/>
                    <a:pt x="10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8"/>
            <p:cNvSpPr/>
            <p:nvPr/>
          </p:nvSpPr>
          <p:spPr>
            <a:xfrm>
              <a:off x="2556750" y="3922225"/>
              <a:ext cx="50900" cy="50900"/>
            </a:xfrm>
            <a:custGeom>
              <a:rect b="b" l="l" r="r" t="t"/>
              <a:pathLst>
                <a:path extrusionOk="0" h="2036" w="2036">
                  <a:moveTo>
                    <a:pt x="1018" y="1"/>
                  </a:moveTo>
                  <a:cubicBezTo>
                    <a:pt x="456" y="1"/>
                    <a:pt x="0" y="456"/>
                    <a:pt x="0" y="1018"/>
                  </a:cubicBezTo>
                  <a:cubicBezTo>
                    <a:pt x="0" y="1580"/>
                    <a:pt x="456" y="2036"/>
                    <a:pt x="1018" y="2036"/>
                  </a:cubicBezTo>
                  <a:cubicBezTo>
                    <a:pt x="1579" y="2036"/>
                    <a:pt x="2035" y="1580"/>
                    <a:pt x="2035" y="1018"/>
                  </a:cubicBezTo>
                  <a:cubicBezTo>
                    <a:pt x="2035" y="456"/>
                    <a:pt x="1579" y="1"/>
                    <a:pt x="10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1773100" y="5104850"/>
              <a:ext cx="57725" cy="50925"/>
            </a:xfrm>
            <a:custGeom>
              <a:rect b="b" l="l" r="r" t="t"/>
              <a:pathLst>
                <a:path extrusionOk="0" h="2037" w="2309">
                  <a:moveTo>
                    <a:pt x="1155" y="1"/>
                  </a:moveTo>
                  <a:cubicBezTo>
                    <a:pt x="754" y="1"/>
                    <a:pt x="374" y="240"/>
                    <a:pt x="213" y="634"/>
                  </a:cubicBezTo>
                  <a:cubicBezTo>
                    <a:pt x="0" y="1154"/>
                    <a:pt x="250" y="1748"/>
                    <a:pt x="770" y="1960"/>
                  </a:cubicBezTo>
                  <a:cubicBezTo>
                    <a:pt x="896" y="2012"/>
                    <a:pt x="1026" y="2036"/>
                    <a:pt x="1154" y="2036"/>
                  </a:cubicBezTo>
                  <a:cubicBezTo>
                    <a:pt x="1555" y="2036"/>
                    <a:pt x="1936" y="1797"/>
                    <a:pt x="2096" y="1403"/>
                  </a:cubicBezTo>
                  <a:cubicBezTo>
                    <a:pt x="2309" y="883"/>
                    <a:pt x="2059" y="289"/>
                    <a:pt x="1539" y="77"/>
                  </a:cubicBezTo>
                  <a:cubicBezTo>
                    <a:pt x="1413" y="25"/>
                    <a:pt x="1283" y="1"/>
                    <a:pt x="11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2123025" y="4983425"/>
              <a:ext cx="28700" cy="28700"/>
            </a:xfrm>
            <a:custGeom>
              <a:rect b="b" l="l" r="r" t="t"/>
              <a:pathLst>
                <a:path extrusionOk="0" h="1148" w="1148">
                  <a:moveTo>
                    <a:pt x="574" y="1"/>
                  </a:moveTo>
                  <a:cubicBezTo>
                    <a:pt x="258" y="1"/>
                    <a:pt x="0" y="258"/>
                    <a:pt x="0" y="574"/>
                  </a:cubicBezTo>
                  <a:cubicBezTo>
                    <a:pt x="0" y="892"/>
                    <a:pt x="258" y="1148"/>
                    <a:pt x="574" y="1148"/>
                  </a:cubicBezTo>
                  <a:cubicBezTo>
                    <a:pt x="890" y="1148"/>
                    <a:pt x="1148" y="892"/>
                    <a:pt x="1148" y="574"/>
                  </a:cubicBezTo>
                  <a:cubicBezTo>
                    <a:pt x="1148" y="258"/>
                    <a:pt x="890" y="1"/>
                    <a:pt x="5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1614775" y="4268800"/>
              <a:ext cx="28675" cy="28700"/>
            </a:xfrm>
            <a:custGeom>
              <a:rect b="b" l="l" r="r" t="t"/>
              <a:pathLst>
                <a:path extrusionOk="0" h="1148" w="1147">
                  <a:moveTo>
                    <a:pt x="574" y="1"/>
                  </a:moveTo>
                  <a:cubicBezTo>
                    <a:pt x="256" y="1"/>
                    <a:pt x="0" y="258"/>
                    <a:pt x="0" y="574"/>
                  </a:cubicBezTo>
                  <a:cubicBezTo>
                    <a:pt x="0" y="892"/>
                    <a:pt x="256" y="1148"/>
                    <a:pt x="574" y="1148"/>
                  </a:cubicBezTo>
                  <a:cubicBezTo>
                    <a:pt x="890" y="1148"/>
                    <a:pt x="1146" y="892"/>
                    <a:pt x="1146" y="574"/>
                  </a:cubicBezTo>
                  <a:cubicBezTo>
                    <a:pt x="1146" y="258"/>
                    <a:pt x="890" y="1"/>
                    <a:pt x="5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8"/>
            <p:cNvSpPr/>
            <p:nvPr/>
          </p:nvSpPr>
          <p:spPr>
            <a:xfrm>
              <a:off x="2669825" y="4497775"/>
              <a:ext cx="28700" cy="28700"/>
            </a:xfrm>
            <a:custGeom>
              <a:rect b="b" l="l" r="r" t="t"/>
              <a:pathLst>
                <a:path extrusionOk="0" h="1148" w="1148">
                  <a:moveTo>
                    <a:pt x="574" y="0"/>
                  </a:moveTo>
                  <a:cubicBezTo>
                    <a:pt x="258" y="0"/>
                    <a:pt x="1" y="256"/>
                    <a:pt x="1" y="574"/>
                  </a:cubicBezTo>
                  <a:cubicBezTo>
                    <a:pt x="1" y="890"/>
                    <a:pt x="258" y="1147"/>
                    <a:pt x="574" y="1147"/>
                  </a:cubicBezTo>
                  <a:cubicBezTo>
                    <a:pt x="890" y="1147"/>
                    <a:pt x="1148" y="890"/>
                    <a:pt x="1148" y="574"/>
                  </a:cubicBezTo>
                  <a:cubicBezTo>
                    <a:pt x="1148" y="256"/>
                    <a:pt x="890" y="0"/>
                    <a:pt x="5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8"/>
            <p:cNvSpPr/>
            <p:nvPr/>
          </p:nvSpPr>
          <p:spPr>
            <a:xfrm>
              <a:off x="2387725" y="4108525"/>
              <a:ext cx="105700" cy="70675"/>
            </a:xfrm>
            <a:custGeom>
              <a:rect b="b" l="l" r="r" t="t"/>
              <a:pathLst>
                <a:path extrusionOk="0" h="2827" w="4228">
                  <a:moveTo>
                    <a:pt x="763" y="1"/>
                  </a:moveTo>
                  <a:cubicBezTo>
                    <a:pt x="199" y="1"/>
                    <a:pt x="1" y="896"/>
                    <a:pt x="620" y="1049"/>
                  </a:cubicBezTo>
                  <a:cubicBezTo>
                    <a:pt x="1634" y="1300"/>
                    <a:pt x="2478" y="1842"/>
                    <a:pt x="3141" y="2646"/>
                  </a:cubicBezTo>
                  <a:cubicBezTo>
                    <a:pt x="3246" y="2773"/>
                    <a:pt x="3369" y="2826"/>
                    <a:pt x="3490" y="2826"/>
                  </a:cubicBezTo>
                  <a:cubicBezTo>
                    <a:pt x="3872" y="2826"/>
                    <a:pt x="4228" y="2291"/>
                    <a:pt x="3897" y="1890"/>
                  </a:cubicBezTo>
                  <a:cubicBezTo>
                    <a:pt x="3125" y="954"/>
                    <a:pt x="2080" y="309"/>
                    <a:pt x="904" y="18"/>
                  </a:cubicBezTo>
                  <a:cubicBezTo>
                    <a:pt x="855" y="6"/>
                    <a:pt x="808" y="1"/>
                    <a:pt x="7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a:off x="2481100" y="4185075"/>
              <a:ext cx="60975" cy="161075"/>
            </a:xfrm>
            <a:custGeom>
              <a:rect b="b" l="l" r="r" t="t"/>
              <a:pathLst>
                <a:path extrusionOk="0" h="6443" w="2439">
                  <a:moveTo>
                    <a:pt x="744" y="1"/>
                  </a:moveTo>
                  <a:cubicBezTo>
                    <a:pt x="370" y="1"/>
                    <a:pt x="1" y="383"/>
                    <a:pt x="262" y="787"/>
                  </a:cubicBezTo>
                  <a:cubicBezTo>
                    <a:pt x="1222" y="2271"/>
                    <a:pt x="1347" y="4052"/>
                    <a:pt x="546" y="5633"/>
                  </a:cubicBezTo>
                  <a:cubicBezTo>
                    <a:pt x="333" y="6054"/>
                    <a:pt x="704" y="6442"/>
                    <a:pt x="1057" y="6442"/>
                  </a:cubicBezTo>
                  <a:cubicBezTo>
                    <a:pt x="1216" y="6442"/>
                    <a:pt x="1372" y="6363"/>
                    <a:pt x="1468" y="6173"/>
                  </a:cubicBezTo>
                  <a:cubicBezTo>
                    <a:pt x="2439" y="4258"/>
                    <a:pt x="2355" y="2058"/>
                    <a:pt x="1184" y="248"/>
                  </a:cubicBezTo>
                  <a:cubicBezTo>
                    <a:pt x="1071" y="73"/>
                    <a:pt x="907" y="1"/>
                    <a:pt x="7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a:off x="1864625" y="4426600"/>
              <a:ext cx="146675" cy="78600"/>
            </a:xfrm>
            <a:custGeom>
              <a:rect b="b" l="l" r="r" t="t"/>
              <a:pathLst>
                <a:path extrusionOk="0" h="3144" w="5867">
                  <a:moveTo>
                    <a:pt x="839" y="1"/>
                  </a:moveTo>
                  <a:cubicBezTo>
                    <a:pt x="233" y="1"/>
                    <a:pt x="1" y="940"/>
                    <a:pt x="646" y="1038"/>
                  </a:cubicBezTo>
                  <a:cubicBezTo>
                    <a:pt x="2196" y="1276"/>
                    <a:pt x="3575" y="1922"/>
                    <a:pt x="4719" y="2995"/>
                  </a:cubicBezTo>
                  <a:cubicBezTo>
                    <a:pt x="4831" y="3100"/>
                    <a:pt x="4955" y="3144"/>
                    <a:pt x="5076" y="3144"/>
                  </a:cubicBezTo>
                  <a:cubicBezTo>
                    <a:pt x="5496" y="3144"/>
                    <a:pt x="5866" y="2606"/>
                    <a:pt x="5475" y="2239"/>
                  </a:cubicBezTo>
                  <a:cubicBezTo>
                    <a:pt x="4205" y="1048"/>
                    <a:pt x="2656" y="272"/>
                    <a:pt x="931" y="8"/>
                  </a:cubicBezTo>
                  <a:cubicBezTo>
                    <a:pt x="900" y="3"/>
                    <a:pt x="869" y="1"/>
                    <a:pt x="8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a:off x="2006500" y="4511075"/>
              <a:ext cx="65575" cy="200075"/>
            </a:xfrm>
            <a:custGeom>
              <a:rect b="b" l="l" r="r" t="t"/>
              <a:pathLst>
                <a:path extrusionOk="0" h="8003" w="2623">
                  <a:moveTo>
                    <a:pt x="755" y="0"/>
                  </a:moveTo>
                  <a:cubicBezTo>
                    <a:pt x="372" y="0"/>
                    <a:pt x="0" y="379"/>
                    <a:pt x="281" y="774"/>
                  </a:cubicBezTo>
                  <a:cubicBezTo>
                    <a:pt x="1559" y="2574"/>
                    <a:pt x="1114" y="5425"/>
                    <a:pt x="897" y="7491"/>
                  </a:cubicBezTo>
                  <a:cubicBezTo>
                    <a:pt x="861" y="7832"/>
                    <a:pt x="1109" y="8002"/>
                    <a:pt x="1376" y="8002"/>
                  </a:cubicBezTo>
                  <a:cubicBezTo>
                    <a:pt x="1643" y="8002"/>
                    <a:pt x="1930" y="7831"/>
                    <a:pt x="1965" y="7491"/>
                  </a:cubicBezTo>
                  <a:cubicBezTo>
                    <a:pt x="2205" y="5207"/>
                    <a:pt x="2622" y="2231"/>
                    <a:pt x="1203" y="236"/>
                  </a:cubicBezTo>
                  <a:cubicBezTo>
                    <a:pt x="1085" y="69"/>
                    <a:pt x="919" y="0"/>
                    <a:pt x="7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a:off x="2391750" y="4665325"/>
              <a:ext cx="122625" cy="56025"/>
            </a:xfrm>
            <a:custGeom>
              <a:rect b="b" l="l" r="r" t="t"/>
              <a:pathLst>
                <a:path extrusionOk="0" h="2241" w="4905">
                  <a:moveTo>
                    <a:pt x="1523" y="0"/>
                  </a:moveTo>
                  <a:cubicBezTo>
                    <a:pt x="1228" y="0"/>
                    <a:pt x="929" y="31"/>
                    <a:pt x="631" y="92"/>
                  </a:cubicBezTo>
                  <a:cubicBezTo>
                    <a:pt x="1" y="223"/>
                    <a:pt x="210" y="1136"/>
                    <a:pt x="793" y="1136"/>
                  </a:cubicBezTo>
                  <a:cubicBezTo>
                    <a:pt x="832" y="1136"/>
                    <a:pt x="873" y="1131"/>
                    <a:pt x="916" y="1123"/>
                  </a:cubicBezTo>
                  <a:cubicBezTo>
                    <a:pt x="1124" y="1079"/>
                    <a:pt x="1332" y="1058"/>
                    <a:pt x="1537" y="1058"/>
                  </a:cubicBezTo>
                  <a:cubicBezTo>
                    <a:pt x="2392" y="1058"/>
                    <a:pt x="3192" y="1426"/>
                    <a:pt x="3791" y="2074"/>
                  </a:cubicBezTo>
                  <a:cubicBezTo>
                    <a:pt x="3900" y="2191"/>
                    <a:pt x="4025" y="2240"/>
                    <a:pt x="4146" y="2240"/>
                  </a:cubicBezTo>
                  <a:cubicBezTo>
                    <a:pt x="4544" y="2240"/>
                    <a:pt x="4905" y="1705"/>
                    <a:pt x="4547" y="1318"/>
                  </a:cubicBezTo>
                  <a:cubicBezTo>
                    <a:pt x="3747" y="452"/>
                    <a:pt x="2660" y="0"/>
                    <a:pt x="15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a:off x="2510225" y="4740225"/>
              <a:ext cx="48350" cy="130825"/>
            </a:xfrm>
            <a:custGeom>
              <a:rect b="b" l="l" r="r" t="t"/>
              <a:pathLst>
                <a:path extrusionOk="0" h="5233" w="1934">
                  <a:moveTo>
                    <a:pt x="721" y="0"/>
                  </a:moveTo>
                  <a:cubicBezTo>
                    <a:pt x="372" y="0"/>
                    <a:pt x="0" y="388"/>
                    <a:pt x="204" y="812"/>
                  </a:cubicBezTo>
                  <a:cubicBezTo>
                    <a:pt x="784" y="2028"/>
                    <a:pt x="798" y="3340"/>
                    <a:pt x="321" y="4589"/>
                  </a:cubicBezTo>
                  <a:cubicBezTo>
                    <a:pt x="173" y="4978"/>
                    <a:pt x="492" y="5233"/>
                    <a:pt x="821" y="5233"/>
                  </a:cubicBezTo>
                  <a:cubicBezTo>
                    <a:pt x="1036" y="5233"/>
                    <a:pt x="1256" y="5124"/>
                    <a:pt x="1352" y="4873"/>
                  </a:cubicBezTo>
                  <a:cubicBezTo>
                    <a:pt x="1934" y="3347"/>
                    <a:pt x="1827" y="1739"/>
                    <a:pt x="1127" y="274"/>
                  </a:cubicBezTo>
                  <a:cubicBezTo>
                    <a:pt x="1034" y="80"/>
                    <a:pt x="880" y="0"/>
                    <a:pt x="7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00" name="Google Shape;400;p8"/>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401" name="Google Shape;401;p8"/>
          <p:cNvSpPr txBox="1"/>
          <p:nvPr>
            <p:ph type="title"/>
          </p:nvPr>
        </p:nvSpPr>
        <p:spPr>
          <a:xfrm>
            <a:off x="1123325" y="1307100"/>
            <a:ext cx="68973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6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2" name="Shape 402"/>
        <p:cNvGrpSpPr/>
        <p:nvPr/>
      </p:nvGrpSpPr>
      <p:grpSpPr>
        <a:xfrm>
          <a:off x="0" y="0"/>
          <a:ext cx="0" cy="0"/>
          <a:chOff x="0" y="0"/>
          <a:chExt cx="0" cy="0"/>
        </a:xfrm>
      </p:grpSpPr>
      <p:grpSp>
        <p:nvGrpSpPr>
          <p:cNvPr id="403" name="Google Shape;403;p9"/>
          <p:cNvGrpSpPr/>
          <p:nvPr/>
        </p:nvGrpSpPr>
        <p:grpSpPr>
          <a:xfrm rot="-338463">
            <a:off x="2050912" y="191733"/>
            <a:ext cx="1355008" cy="1170650"/>
            <a:chOff x="2916888" y="3536925"/>
            <a:chExt cx="1354950" cy="1170600"/>
          </a:xfrm>
        </p:grpSpPr>
        <p:sp>
          <p:nvSpPr>
            <p:cNvPr id="404" name="Google Shape;404;p9"/>
            <p:cNvSpPr/>
            <p:nvPr/>
          </p:nvSpPr>
          <p:spPr>
            <a:xfrm>
              <a:off x="3216663" y="3922625"/>
              <a:ext cx="784850" cy="784850"/>
            </a:xfrm>
            <a:custGeom>
              <a:rect b="b" l="l" r="r" t="t"/>
              <a:pathLst>
                <a:path extrusionOk="0" h="31394" w="31394">
                  <a:moveTo>
                    <a:pt x="15697" y="1"/>
                  </a:moveTo>
                  <a:cubicBezTo>
                    <a:pt x="11535" y="1"/>
                    <a:pt x="7542" y="1655"/>
                    <a:pt x="4598" y="4597"/>
                  </a:cubicBezTo>
                  <a:cubicBezTo>
                    <a:pt x="1654" y="7541"/>
                    <a:pt x="0" y="11534"/>
                    <a:pt x="0" y="15697"/>
                  </a:cubicBezTo>
                  <a:cubicBezTo>
                    <a:pt x="0" y="19859"/>
                    <a:pt x="1654" y="23852"/>
                    <a:pt x="4598" y="26796"/>
                  </a:cubicBezTo>
                  <a:cubicBezTo>
                    <a:pt x="7542" y="29739"/>
                    <a:pt x="11535" y="31394"/>
                    <a:pt x="15697" y="31394"/>
                  </a:cubicBezTo>
                  <a:cubicBezTo>
                    <a:pt x="19860" y="31394"/>
                    <a:pt x="23853" y="29739"/>
                    <a:pt x="26795" y="26796"/>
                  </a:cubicBezTo>
                  <a:cubicBezTo>
                    <a:pt x="29739" y="23852"/>
                    <a:pt x="31393" y="19859"/>
                    <a:pt x="31393" y="15697"/>
                  </a:cubicBezTo>
                  <a:cubicBezTo>
                    <a:pt x="31393" y="11534"/>
                    <a:pt x="29739" y="7541"/>
                    <a:pt x="26795" y="4597"/>
                  </a:cubicBezTo>
                  <a:cubicBezTo>
                    <a:pt x="23853" y="1655"/>
                    <a:pt x="19860" y="1"/>
                    <a:pt x="156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3503263" y="3922625"/>
              <a:ext cx="216075" cy="784900"/>
            </a:xfrm>
            <a:custGeom>
              <a:rect b="b" l="l" r="r" t="t"/>
              <a:pathLst>
                <a:path extrusionOk="0" h="31396" w="8643">
                  <a:moveTo>
                    <a:pt x="4233" y="1"/>
                  </a:moveTo>
                  <a:cubicBezTo>
                    <a:pt x="2764" y="1"/>
                    <a:pt x="1347" y="205"/>
                    <a:pt x="0" y="583"/>
                  </a:cubicBezTo>
                  <a:lnTo>
                    <a:pt x="0" y="30811"/>
                  </a:lnTo>
                  <a:cubicBezTo>
                    <a:pt x="1347" y="31189"/>
                    <a:pt x="2767" y="31395"/>
                    <a:pt x="4233" y="31395"/>
                  </a:cubicBezTo>
                  <a:cubicBezTo>
                    <a:pt x="5764" y="31395"/>
                    <a:pt x="7243" y="31172"/>
                    <a:pt x="8642" y="30761"/>
                  </a:cubicBezTo>
                  <a:lnTo>
                    <a:pt x="8642" y="633"/>
                  </a:lnTo>
                  <a:cubicBezTo>
                    <a:pt x="7245" y="224"/>
                    <a:pt x="5765" y="1"/>
                    <a:pt x="4233"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a:off x="3763363" y="3954175"/>
              <a:ext cx="52950" cy="721725"/>
            </a:xfrm>
            <a:custGeom>
              <a:rect b="b" l="l" r="r" t="t"/>
              <a:pathLst>
                <a:path extrusionOk="0" h="28869" w="2118">
                  <a:moveTo>
                    <a:pt x="1" y="1"/>
                  </a:moveTo>
                  <a:lnTo>
                    <a:pt x="1" y="28868"/>
                  </a:lnTo>
                  <a:cubicBezTo>
                    <a:pt x="737" y="28554"/>
                    <a:pt x="1443" y="28182"/>
                    <a:pt x="2118" y="27761"/>
                  </a:cubicBezTo>
                  <a:lnTo>
                    <a:pt x="2118" y="1108"/>
                  </a:lnTo>
                  <a:cubicBezTo>
                    <a:pt x="1443" y="687"/>
                    <a:pt x="737" y="317"/>
                    <a:pt x="1"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9"/>
            <p:cNvSpPr/>
            <p:nvPr/>
          </p:nvSpPr>
          <p:spPr>
            <a:xfrm>
              <a:off x="3229888" y="4077000"/>
              <a:ext cx="749550" cy="467325"/>
            </a:xfrm>
            <a:custGeom>
              <a:rect b="b" l="l" r="r" t="t"/>
              <a:pathLst>
                <a:path extrusionOk="0" h="18693" w="29982">
                  <a:moveTo>
                    <a:pt x="14991" y="0"/>
                  </a:moveTo>
                  <a:cubicBezTo>
                    <a:pt x="11016" y="0"/>
                    <a:pt x="7203" y="984"/>
                    <a:pt x="4391" y="2737"/>
                  </a:cubicBezTo>
                  <a:cubicBezTo>
                    <a:pt x="1580" y="4490"/>
                    <a:pt x="0" y="6868"/>
                    <a:pt x="0" y="9346"/>
                  </a:cubicBezTo>
                  <a:cubicBezTo>
                    <a:pt x="0" y="11825"/>
                    <a:pt x="1580" y="14202"/>
                    <a:pt x="4391" y="15956"/>
                  </a:cubicBezTo>
                  <a:cubicBezTo>
                    <a:pt x="7203" y="17708"/>
                    <a:pt x="11016" y="18693"/>
                    <a:pt x="14991" y="18693"/>
                  </a:cubicBezTo>
                  <a:cubicBezTo>
                    <a:pt x="18966" y="18693"/>
                    <a:pt x="22779" y="17708"/>
                    <a:pt x="25591" y="15956"/>
                  </a:cubicBezTo>
                  <a:cubicBezTo>
                    <a:pt x="28402" y="14202"/>
                    <a:pt x="29981" y="11825"/>
                    <a:pt x="29981" y="9346"/>
                  </a:cubicBezTo>
                  <a:cubicBezTo>
                    <a:pt x="29981" y="6868"/>
                    <a:pt x="28402" y="4490"/>
                    <a:pt x="25591" y="2737"/>
                  </a:cubicBezTo>
                  <a:cubicBezTo>
                    <a:pt x="22779" y="984"/>
                    <a:pt x="18966" y="0"/>
                    <a:pt x="149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9"/>
            <p:cNvSpPr/>
            <p:nvPr/>
          </p:nvSpPr>
          <p:spPr>
            <a:xfrm>
              <a:off x="3547063" y="4076925"/>
              <a:ext cx="360800" cy="467375"/>
            </a:xfrm>
            <a:custGeom>
              <a:rect b="b" l="l" r="r" t="t"/>
              <a:pathLst>
                <a:path extrusionOk="0" h="18695" w="14432">
                  <a:moveTo>
                    <a:pt x="2304" y="0"/>
                  </a:moveTo>
                  <a:cubicBezTo>
                    <a:pt x="1521" y="0"/>
                    <a:pt x="752" y="39"/>
                    <a:pt x="1" y="110"/>
                  </a:cubicBezTo>
                  <a:cubicBezTo>
                    <a:pt x="2527" y="3428"/>
                    <a:pt x="4251" y="7437"/>
                    <a:pt x="3989" y="11665"/>
                  </a:cubicBezTo>
                  <a:cubicBezTo>
                    <a:pt x="3822" y="14337"/>
                    <a:pt x="2860" y="16686"/>
                    <a:pt x="1368" y="18674"/>
                  </a:cubicBezTo>
                  <a:cubicBezTo>
                    <a:pt x="1679" y="18687"/>
                    <a:pt x="1989" y="18694"/>
                    <a:pt x="2304" y="18694"/>
                  </a:cubicBezTo>
                  <a:cubicBezTo>
                    <a:pt x="5810" y="18694"/>
                    <a:pt x="9033" y="17942"/>
                    <a:pt x="11585" y="16684"/>
                  </a:cubicBezTo>
                  <a:cubicBezTo>
                    <a:pt x="11589" y="16679"/>
                    <a:pt x="11592" y="16671"/>
                    <a:pt x="11595" y="16663"/>
                  </a:cubicBezTo>
                  <a:cubicBezTo>
                    <a:pt x="14432" y="11726"/>
                    <a:pt x="13562" y="5758"/>
                    <a:pt x="10298" y="1442"/>
                  </a:cubicBezTo>
                  <a:cubicBezTo>
                    <a:pt x="7983" y="531"/>
                    <a:pt x="5244" y="0"/>
                    <a:pt x="2304"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9"/>
            <p:cNvSpPr/>
            <p:nvPr/>
          </p:nvSpPr>
          <p:spPr>
            <a:xfrm>
              <a:off x="3441463" y="4165075"/>
              <a:ext cx="330725" cy="330750"/>
            </a:xfrm>
            <a:custGeom>
              <a:rect b="b" l="l" r="r" t="t"/>
              <a:pathLst>
                <a:path extrusionOk="0" h="13230" w="13229">
                  <a:moveTo>
                    <a:pt x="6615" y="0"/>
                  </a:moveTo>
                  <a:cubicBezTo>
                    <a:pt x="4860" y="0"/>
                    <a:pt x="3178" y="697"/>
                    <a:pt x="1937" y="1939"/>
                  </a:cubicBezTo>
                  <a:cubicBezTo>
                    <a:pt x="697" y="3179"/>
                    <a:pt x="0" y="4861"/>
                    <a:pt x="0" y="6615"/>
                  </a:cubicBezTo>
                  <a:cubicBezTo>
                    <a:pt x="0" y="8369"/>
                    <a:pt x="697" y="10051"/>
                    <a:pt x="1937" y="11291"/>
                  </a:cubicBezTo>
                  <a:cubicBezTo>
                    <a:pt x="3178" y="12533"/>
                    <a:pt x="4860" y="13230"/>
                    <a:pt x="6615" y="13230"/>
                  </a:cubicBezTo>
                  <a:cubicBezTo>
                    <a:pt x="8369" y="13230"/>
                    <a:pt x="10051" y="12533"/>
                    <a:pt x="11292" y="11291"/>
                  </a:cubicBezTo>
                  <a:cubicBezTo>
                    <a:pt x="12532" y="10051"/>
                    <a:pt x="13229" y="8369"/>
                    <a:pt x="13229" y="6615"/>
                  </a:cubicBezTo>
                  <a:cubicBezTo>
                    <a:pt x="13229" y="4861"/>
                    <a:pt x="12532" y="3179"/>
                    <a:pt x="11292" y="1939"/>
                  </a:cubicBezTo>
                  <a:cubicBezTo>
                    <a:pt x="10051" y="697"/>
                    <a:pt x="8369" y="0"/>
                    <a:pt x="661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9"/>
            <p:cNvSpPr/>
            <p:nvPr/>
          </p:nvSpPr>
          <p:spPr>
            <a:xfrm>
              <a:off x="3551763" y="4279775"/>
              <a:ext cx="97050" cy="97000"/>
            </a:xfrm>
            <a:custGeom>
              <a:rect b="b" l="l" r="r" t="t"/>
              <a:pathLst>
                <a:path extrusionOk="0" h="3880" w="3882">
                  <a:moveTo>
                    <a:pt x="1941" y="0"/>
                  </a:moveTo>
                  <a:cubicBezTo>
                    <a:pt x="870" y="0"/>
                    <a:pt x="0" y="868"/>
                    <a:pt x="0" y="1940"/>
                  </a:cubicBezTo>
                  <a:cubicBezTo>
                    <a:pt x="0" y="3011"/>
                    <a:pt x="870" y="3880"/>
                    <a:pt x="1941" y="3880"/>
                  </a:cubicBezTo>
                  <a:cubicBezTo>
                    <a:pt x="3011" y="3880"/>
                    <a:pt x="3881" y="3011"/>
                    <a:pt x="3881" y="1940"/>
                  </a:cubicBezTo>
                  <a:cubicBezTo>
                    <a:pt x="3881" y="868"/>
                    <a:pt x="3011" y="0"/>
                    <a:pt x="1941" y="0"/>
                  </a:cubicBezTo>
                  <a:close/>
                </a:path>
              </a:pathLst>
            </a:custGeom>
            <a:solidFill>
              <a:srgbClr val="2211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9"/>
            <p:cNvSpPr/>
            <p:nvPr/>
          </p:nvSpPr>
          <p:spPr>
            <a:xfrm>
              <a:off x="3609088" y="4218025"/>
              <a:ext cx="97000" cy="97025"/>
            </a:xfrm>
            <a:custGeom>
              <a:rect b="b" l="l" r="r" t="t"/>
              <a:pathLst>
                <a:path extrusionOk="0" h="3881" w="3880">
                  <a:moveTo>
                    <a:pt x="1940" y="1"/>
                  </a:moveTo>
                  <a:cubicBezTo>
                    <a:pt x="869" y="1"/>
                    <a:pt x="0" y="869"/>
                    <a:pt x="0" y="1941"/>
                  </a:cubicBezTo>
                  <a:cubicBezTo>
                    <a:pt x="0" y="3012"/>
                    <a:pt x="869" y="3881"/>
                    <a:pt x="1940" y="3881"/>
                  </a:cubicBezTo>
                  <a:cubicBezTo>
                    <a:pt x="3012" y="3881"/>
                    <a:pt x="3880" y="3012"/>
                    <a:pt x="3880" y="1941"/>
                  </a:cubicBezTo>
                  <a:cubicBezTo>
                    <a:pt x="3880" y="869"/>
                    <a:pt x="3012" y="1"/>
                    <a:pt x="19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3498788" y="4372925"/>
              <a:ext cx="57450" cy="51775"/>
            </a:xfrm>
            <a:custGeom>
              <a:rect b="b" l="l" r="r" t="t"/>
              <a:pathLst>
                <a:path extrusionOk="0" h="2071" w="2298">
                  <a:moveTo>
                    <a:pt x="1061" y="1"/>
                  </a:moveTo>
                  <a:cubicBezTo>
                    <a:pt x="520" y="1"/>
                    <a:pt x="1" y="475"/>
                    <a:pt x="26" y="1036"/>
                  </a:cubicBezTo>
                  <a:cubicBezTo>
                    <a:pt x="51" y="1597"/>
                    <a:pt x="480" y="2071"/>
                    <a:pt x="1061" y="2071"/>
                  </a:cubicBezTo>
                  <a:lnTo>
                    <a:pt x="1238" y="2071"/>
                  </a:lnTo>
                  <a:cubicBezTo>
                    <a:pt x="1780" y="2071"/>
                    <a:pt x="2298" y="1596"/>
                    <a:pt x="2274" y="1036"/>
                  </a:cubicBezTo>
                  <a:cubicBezTo>
                    <a:pt x="2248" y="474"/>
                    <a:pt x="1817" y="1"/>
                    <a:pt x="12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3570313" y="4403500"/>
              <a:ext cx="55450" cy="25925"/>
            </a:xfrm>
            <a:custGeom>
              <a:rect b="b" l="l" r="r" t="t"/>
              <a:pathLst>
                <a:path extrusionOk="0" h="1037" w="2218">
                  <a:moveTo>
                    <a:pt x="670" y="1"/>
                  </a:moveTo>
                  <a:cubicBezTo>
                    <a:pt x="2" y="1"/>
                    <a:pt x="1" y="1036"/>
                    <a:pt x="670" y="1036"/>
                  </a:cubicBezTo>
                  <a:lnTo>
                    <a:pt x="1551" y="1036"/>
                  </a:lnTo>
                  <a:cubicBezTo>
                    <a:pt x="2218" y="1036"/>
                    <a:pt x="2218" y="1"/>
                    <a:pt x="15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9"/>
            <p:cNvSpPr/>
            <p:nvPr/>
          </p:nvSpPr>
          <p:spPr>
            <a:xfrm>
              <a:off x="3654113" y="4297675"/>
              <a:ext cx="33400" cy="25925"/>
            </a:xfrm>
            <a:custGeom>
              <a:rect b="b" l="l" r="r" t="t"/>
              <a:pathLst>
                <a:path extrusionOk="0" h="1037" w="1336">
                  <a:moveTo>
                    <a:pt x="668" y="1"/>
                  </a:moveTo>
                  <a:cubicBezTo>
                    <a:pt x="2" y="1"/>
                    <a:pt x="0" y="1036"/>
                    <a:pt x="668" y="1036"/>
                  </a:cubicBezTo>
                  <a:cubicBezTo>
                    <a:pt x="1335" y="1036"/>
                    <a:pt x="1335" y="1"/>
                    <a:pt x="6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9"/>
            <p:cNvSpPr/>
            <p:nvPr/>
          </p:nvSpPr>
          <p:spPr>
            <a:xfrm>
              <a:off x="3486563" y="4297675"/>
              <a:ext cx="37825" cy="25925"/>
            </a:xfrm>
            <a:custGeom>
              <a:rect b="b" l="l" r="r" t="t"/>
              <a:pathLst>
                <a:path extrusionOk="0" h="1037" w="1513">
                  <a:moveTo>
                    <a:pt x="668" y="1"/>
                  </a:moveTo>
                  <a:cubicBezTo>
                    <a:pt x="2" y="1"/>
                    <a:pt x="0" y="1036"/>
                    <a:pt x="668" y="1036"/>
                  </a:cubicBezTo>
                  <a:lnTo>
                    <a:pt x="846" y="1036"/>
                  </a:lnTo>
                  <a:cubicBezTo>
                    <a:pt x="1512" y="1036"/>
                    <a:pt x="1512" y="1"/>
                    <a:pt x="8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9"/>
            <p:cNvSpPr/>
            <p:nvPr/>
          </p:nvSpPr>
          <p:spPr>
            <a:xfrm>
              <a:off x="3410663" y="4279800"/>
              <a:ext cx="61725" cy="61725"/>
            </a:xfrm>
            <a:custGeom>
              <a:rect b="b" l="l" r="r" t="t"/>
              <a:pathLst>
                <a:path extrusionOk="0" h="2469" w="2469">
                  <a:moveTo>
                    <a:pt x="1238" y="0"/>
                  </a:moveTo>
                  <a:cubicBezTo>
                    <a:pt x="1237" y="0"/>
                    <a:pt x="1236" y="0"/>
                    <a:pt x="1235" y="0"/>
                  </a:cubicBezTo>
                  <a:cubicBezTo>
                    <a:pt x="554" y="0"/>
                    <a:pt x="1" y="553"/>
                    <a:pt x="1" y="1234"/>
                  </a:cubicBezTo>
                  <a:cubicBezTo>
                    <a:pt x="1" y="1916"/>
                    <a:pt x="554" y="2468"/>
                    <a:pt x="1235" y="2468"/>
                  </a:cubicBezTo>
                  <a:cubicBezTo>
                    <a:pt x="1916" y="2468"/>
                    <a:pt x="2468" y="1916"/>
                    <a:pt x="2468" y="1235"/>
                  </a:cubicBezTo>
                  <a:cubicBezTo>
                    <a:pt x="2468" y="552"/>
                    <a:pt x="1918" y="0"/>
                    <a:pt x="12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9"/>
            <p:cNvSpPr/>
            <p:nvPr/>
          </p:nvSpPr>
          <p:spPr>
            <a:xfrm>
              <a:off x="3624238" y="3705900"/>
              <a:ext cx="647600" cy="538975"/>
            </a:xfrm>
            <a:custGeom>
              <a:rect b="b" l="l" r="r" t="t"/>
              <a:pathLst>
                <a:path extrusionOk="0" h="21559" w="25904">
                  <a:moveTo>
                    <a:pt x="8466" y="0"/>
                  </a:moveTo>
                  <a:cubicBezTo>
                    <a:pt x="7564" y="0"/>
                    <a:pt x="6651" y="268"/>
                    <a:pt x="5742" y="801"/>
                  </a:cubicBezTo>
                  <a:cubicBezTo>
                    <a:pt x="2730" y="2567"/>
                    <a:pt x="605" y="6711"/>
                    <a:pt x="58" y="9089"/>
                  </a:cubicBezTo>
                  <a:cubicBezTo>
                    <a:pt x="1" y="9338"/>
                    <a:pt x="155" y="9587"/>
                    <a:pt x="404" y="9644"/>
                  </a:cubicBezTo>
                  <a:cubicBezTo>
                    <a:pt x="439" y="9652"/>
                    <a:pt x="474" y="9656"/>
                    <a:pt x="508" y="9656"/>
                  </a:cubicBezTo>
                  <a:cubicBezTo>
                    <a:pt x="719" y="9656"/>
                    <a:pt x="910" y="9511"/>
                    <a:pt x="959" y="9296"/>
                  </a:cubicBezTo>
                  <a:cubicBezTo>
                    <a:pt x="1456" y="7144"/>
                    <a:pt x="3467" y="3208"/>
                    <a:pt x="6211" y="1599"/>
                  </a:cubicBezTo>
                  <a:cubicBezTo>
                    <a:pt x="6973" y="1152"/>
                    <a:pt x="7730" y="927"/>
                    <a:pt x="8472" y="927"/>
                  </a:cubicBezTo>
                  <a:cubicBezTo>
                    <a:pt x="8822" y="927"/>
                    <a:pt x="9168" y="977"/>
                    <a:pt x="9510" y="1077"/>
                  </a:cubicBezTo>
                  <a:cubicBezTo>
                    <a:pt x="11311" y="1600"/>
                    <a:pt x="11581" y="3431"/>
                    <a:pt x="11841" y="5199"/>
                  </a:cubicBezTo>
                  <a:lnTo>
                    <a:pt x="11903" y="5610"/>
                  </a:lnTo>
                  <a:cubicBezTo>
                    <a:pt x="12249" y="7870"/>
                    <a:pt x="13670" y="9328"/>
                    <a:pt x="16123" y="9939"/>
                  </a:cubicBezTo>
                  <a:cubicBezTo>
                    <a:pt x="16496" y="10032"/>
                    <a:pt x="16888" y="10123"/>
                    <a:pt x="17289" y="10216"/>
                  </a:cubicBezTo>
                  <a:cubicBezTo>
                    <a:pt x="20460" y="10952"/>
                    <a:pt x="24057" y="11783"/>
                    <a:pt x="24663" y="15216"/>
                  </a:cubicBezTo>
                  <a:cubicBezTo>
                    <a:pt x="25036" y="17333"/>
                    <a:pt x="23391" y="19171"/>
                    <a:pt x="21703" y="19982"/>
                  </a:cubicBezTo>
                  <a:cubicBezTo>
                    <a:pt x="20576" y="20525"/>
                    <a:pt x="19280" y="20635"/>
                    <a:pt x="17966" y="20635"/>
                  </a:cubicBezTo>
                  <a:cubicBezTo>
                    <a:pt x="17516" y="20635"/>
                    <a:pt x="17064" y="20622"/>
                    <a:pt x="16616" y="20609"/>
                  </a:cubicBezTo>
                  <a:cubicBezTo>
                    <a:pt x="16166" y="20596"/>
                    <a:pt x="15719" y="20583"/>
                    <a:pt x="15282" y="20583"/>
                  </a:cubicBezTo>
                  <a:cubicBezTo>
                    <a:pt x="15029" y="20583"/>
                    <a:pt x="14821" y="20791"/>
                    <a:pt x="14821" y="21045"/>
                  </a:cubicBezTo>
                  <a:cubicBezTo>
                    <a:pt x="14821" y="21299"/>
                    <a:pt x="15026" y="21506"/>
                    <a:pt x="15282" y="21506"/>
                  </a:cubicBezTo>
                  <a:cubicBezTo>
                    <a:pt x="15711" y="21506"/>
                    <a:pt x="16149" y="21519"/>
                    <a:pt x="16591" y="21532"/>
                  </a:cubicBezTo>
                  <a:cubicBezTo>
                    <a:pt x="17053" y="21546"/>
                    <a:pt x="17518" y="21559"/>
                    <a:pt x="17983" y="21559"/>
                  </a:cubicBezTo>
                  <a:cubicBezTo>
                    <a:pt x="19399" y="21559"/>
                    <a:pt x="20812" y="21434"/>
                    <a:pt x="22104" y="20812"/>
                  </a:cubicBezTo>
                  <a:cubicBezTo>
                    <a:pt x="24959" y="19439"/>
                    <a:pt x="25903" y="16930"/>
                    <a:pt x="25573" y="15053"/>
                  </a:cubicBezTo>
                  <a:cubicBezTo>
                    <a:pt x="24861" y="11019"/>
                    <a:pt x="20779" y="10073"/>
                    <a:pt x="17498" y="9315"/>
                  </a:cubicBezTo>
                  <a:cubicBezTo>
                    <a:pt x="17103" y="9222"/>
                    <a:pt x="16718" y="9132"/>
                    <a:pt x="16347" y="9040"/>
                  </a:cubicBezTo>
                  <a:cubicBezTo>
                    <a:pt x="14260" y="8521"/>
                    <a:pt x="13106" y="7351"/>
                    <a:pt x="12816" y="5468"/>
                  </a:cubicBezTo>
                  <a:lnTo>
                    <a:pt x="12755" y="5064"/>
                  </a:lnTo>
                  <a:cubicBezTo>
                    <a:pt x="12479" y="3200"/>
                    <a:pt x="12136" y="878"/>
                    <a:pt x="9767" y="188"/>
                  </a:cubicBezTo>
                  <a:cubicBezTo>
                    <a:pt x="9337" y="63"/>
                    <a:pt x="8903" y="0"/>
                    <a:pt x="84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9"/>
            <p:cNvSpPr/>
            <p:nvPr/>
          </p:nvSpPr>
          <p:spPr>
            <a:xfrm>
              <a:off x="3549113" y="3536925"/>
              <a:ext cx="585425" cy="660475"/>
            </a:xfrm>
            <a:custGeom>
              <a:rect b="b" l="l" r="r" t="t"/>
              <a:pathLst>
                <a:path extrusionOk="0" h="26419" w="23417">
                  <a:moveTo>
                    <a:pt x="3839" y="0"/>
                  </a:moveTo>
                  <a:cubicBezTo>
                    <a:pt x="3223" y="0"/>
                    <a:pt x="2631" y="178"/>
                    <a:pt x="2110" y="527"/>
                  </a:cubicBezTo>
                  <a:cubicBezTo>
                    <a:pt x="0" y="1945"/>
                    <a:pt x="342" y="6365"/>
                    <a:pt x="525" y="8740"/>
                  </a:cubicBezTo>
                  <a:cubicBezTo>
                    <a:pt x="558" y="9188"/>
                    <a:pt x="590" y="9574"/>
                    <a:pt x="590" y="9797"/>
                  </a:cubicBezTo>
                  <a:cubicBezTo>
                    <a:pt x="590" y="11009"/>
                    <a:pt x="628" y="12006"/>
                    <a:pt x="666" y="12971"/>
                  </a:cubicBezTo>
                  <a:cubicBezTo>
                    <a:pt x="704" y="13928"/>
                    <a:pt x="743" y="14917"/>
                    <a:pt x="743" y="16107"/>
                  </a:cubicBezTo>
                  <a:cubicBezTo>
                    <a:pt x="743" y="16362"/>
                    <a:pt x="949" y="16569"/>
                    <a:pt x="1205" y="16569"/>
                  </a:cubicBezTo>
                  <a:cubicBezTo>
                    <a:pt x="1458" y="16569"/>
                    <a:pt x="1665" y="16363"/>
                    <a:pt x="1665" y="16107"/>
                  </a:cubicBezTo>
                  <a:cubicBezTo>
                    <a:pt x="1665" y="14900"/>
                    <a:pt x="1627" y="13901"/>
                    <a:pt x="1588" y="12935"/>
                  </a:cubicBezTo>
                  <a:cubicBezTo>
                    <a:pt x="1551" y="11978"/>
                    <a:pt x="1512" y="10990"/>
                    <a:pt x="1512" y="9800"/>
                  </a:cubicBezTo>
                  <a:cubicBezTo>
                    <a:pt x="1512" y="9539"/>
                    <a:pt x="1484" y="9156"/>
                    <a:pt x="1445" y="8671"/>
                  </a:cubicBezTo>
                  <a:cubicBezTo>
                    <a:pt x="1288" y="6640"/>
                    <a:pt x="963" y="2413"/>
                    <a:pt x="2625" y="1295"/>
                  </a:cubicBezTo>
                  <a:cubicBezTo>
                    <a:pt x="3039" y="1016"/>
                    <a:pt x="3458" y="922"/>
                    <a:pt x="3832" y="922"/>
                  </a:cubicBezTo>
                  <a:cubicBezTo>
                    <a:pt x="4115" y="922"/>
                    <a:pt x="4373" y="976"/>
                    <a:pt x="4585" y="1042"/>
                  </a:cubicBezTo>
                  <a:cubicBezTo>
                    <a:pt x="5485" y="1325"/>
                    <a:pt x="6285" y="2072"/>
                    <a:pt x="6624" y="2949"/>
                  </a:cubicBezTo>
                  <a:cubicBezTo>
                    <a:pt x="6938" y="3759"/>
                    <a:pt x="6917" y="5186"/>
                    <a:pt x="6895" y="6697"/>
                  </a:cubicBezTo>
                  <a:cubicBezTo>
                    <a:pt x="6863" y="9153"/>
                    <a:pt x="6824" y="11695"/>
                    <a:pt x="8133" y="12883"/>
                  </a:cubicBezTo>
                  <a:cubicBezTo>
                    <a:pt x="8596" y="13303"/>
                    <a:pt x="9186" y="13513"/>
                    <a:pt x="9897" y="13513"/>
                  </a:cubicBezTo>
                  <a:cubicBezTo>
                    <a:pt x="10039" y="13513"/>
                    <a:pt x="10185" y="13504"/>
                    <a:pt x="10336" y="13488"/>
                  </a:cubicBezTo>
                  <a:cubicBezTo>
                    <a:pt x="11423" y="13369"/>
                    <a:pt x="12370" y="12798"/>
                    <a:pt x="13283" y="12247"/>
                  </a:cubicBezTo>
                  <a:cubicBezTo>
                    <a:pt x="14145" y="11727"/>
                    <a:pt x="14962" y="11235"/>
                    <a:pt x="15882" y="11094"/>
                  </a:cubicBezTo>
                  <a:cubicBezTo>
                    <a:pt x="16201" y="11045"/>
                    <a:pt x="16511" y="11021"/>
                    <a:pt x="16810" y="11021"/>
                  </a:cubicBezTo>
                  <a:cubicBezTo>
                    <a:pt x="17804" y="11021"/>
                    <a:pt x="18675" y="11290"/>
                    <a:pt x="19318" y="11807"/>
                  </a:cubicBezTo>
                  <a:cubicBezTo>
                    <a:pt x="20078" y="12418"/>
                    <a:pt x="20520" y="13369"/>
                    <a:pt x="20597" y="14558"/>
                  </a:cubicBezTo>
                  <a:cubicBezTo>
                    <a:pt x="20660" y="15519"/>
                    <a:pt x="20274" y="16290"/>
                    <a:pt x="19866" y="17105"/>
                  </a:cubicBezTo>
                  <a:cubicBezTo>
                    <a:pt x="19508" y="17818"/>
                    <a:pt x="19139" y="18556"/>
                    <a:pt x="19056" y="19449"/>
                  </a:cubicBezTo>
                  <a:cubicBezTo>
                    <a:pt x="18882" y="21318"/>
                    <a:pt x="19610" y="21729"/>
                    <a:pt x="20656" y="22107"/>
                  </a:cubicBezTo>
                  <a:cubicBezTo>
                    <a:pt x="20916" y="22200"/>
                    <a:pt x="21184" y="22297"/>
                    <a:pt x="21461" y="22441"/>
                  </a:cubicBezTo>
                  <a:cubicBezTo>
                    <a:pt x="22063" y="22756"/>
                    <a:pt x="22462" y="23320"/>
                    <a:pt x="22475" y="23875"/>
                  </a:cubicBezTo>
                  <a:cubicBezTo>
                    <a:pt x="22485" y="24328"/>
                    <a:pt x="22245" y="24710"/>
                    <a:pt x="21783" y="24980"/>
                  </a:cubicBezTo>
                  <a:cubicBezTo>
                    <a:pt x="21221" y="25308"/>
                    <a:pt x="20159" y="25351"/>
                    <a:pt x="19221" y="25388"/>
                  </a:cubicBezTo>
                  <a:cubicBezTo>
                    <a:pt x="18680" y="25410"/>
                    <a:pt x="18169" y="25430"/>
                    <a:pt x="17749" y="25501"/>
                  </a:cubicBezTo>
                  <a:cubicBezTo>
                    <a:pt x="17497" y="25544"/>
                    <a:pt x="17327" y="25782"/>
                    <a:pt x="17370" y="26033"/>
                  </a:cubicBezTo>
                  <a:cubicBezTo>
                    <a:pt x="17407" y="26259"/>
                    <a:pt x="17602" y="26418"/>
                    <a:pt x="17823" y="26418"/>
                  </a:cubicBezTo>
                  <a:cubicBezTo>
                    <a:pt x="17850" y="26418"/>
                    <a:pt x="17876" y="26417"/>
                    <a:pt x="17903" y="26411"/>
                  </a:cubicBezTo>
                  <a:cubicBezTo>
                    <a:pt x="18267" y="26348"/>
                    <a:pt x="18750" y="26331"/>
                    <a:pt x="19259" y="26309"/>
                  </a:cubicBezTo>
                  <a:cubicBezTo>
                    <a:pt x="20304" y="26266"/>
                    <a:pt x="21490" y="26219"/>
                    <a:pt x="22249" y="25776"/>
                  </a:cubicBezTo>
                  <a:cubicBezTo>
                    <a:pt x="22999" y="25338"/>
                    <a:pt x="23417" y="24637"/>
                    <a:pt x="23399" y="23850"/>
                  </a:cubicBezTo>
                  <a:cubicBezTo>
                    <a:pt x="23378" y="22949"/>
                    <a:pt x="22799" y="22094"/>
                    <a:pt x="21887" y="21619"/>
                  </a:cubicBezTo>
                  <a:cubicBezTo>
                    <a:pt x="21555" y="21446"/>
                    <a:pt x="21244" y="21333"/>
                    <a:pt x="20969" y="21234"/>
                  </a:cubicBezTo>
                  <a:cubicBezTo>
                    <a:pt x="20158" y="20942"/>
                    <a:pt x="19853" y="20832"/>
                    <a:pt x="19975" y="19530"/>
                  </a:cubicBezTo>
                  <a:cubicBezTo>
                    <a:pt x="20041" y="18809"/>
                    <a:pt x="20357" y="18181"/>
                    <a:pt x="20690" y="17515"/>
                  </a:cubicBezTo>
                  <a:cubicBezTo>
                    <a:pt x="21135" y="16626"/>
                    <a:pt x="21597" y="15705"/>
                    <a:pt x="21518" y="14495"/>
                  </a:cubicBezTo>
                  <a:cubicBezTo>
                    <a:pt x="21422" y="13038"/>
                    <a:pt x="20862" y="11861"/>
                    <a:pt x="19896" y="11084"/>
                  </a:cubicBezTo>
                  <a:cubicBezTo>
                    <a:pt x="19086" y="10435"/>
                    <a:pt x="18015" y="10095"/>
                    <a:pt x="16809" y="10095"/>
                  </a:cubicBezTo>
                  <a:cubicBezTo>
                    <a:pt x="16463" y="10095"/>
                    <a:pt x="16106" y="10123"/>
                    <a:pt x="15740" y="10180"/>
                  </a:cubicBezTo>
                  <a:cubicBezTo>
                    <a:pt x="14640" y="10349"/>
                    <a:pt x="13709" y="10911"/>
                    <a:pt x="12806" y="11455"/>
                  </a:cubicBezTo>
                  <a:cubicBezTo>
                    <a:pt x="11938" y="11977"/>
                    <a:pt x="11120" y="12471"/>
                    <a:pt x="10233" y="12569"/>
                  </a:cubicBezTo>
                  <a:cubicBezTo>
                    <a:pt x="10114" y="12582"/>
                    <a:pt x="10001" y="12589"/>
                    <a:pt x="9893" y="12589"/>
                  </a:cubicBezTo>
                  <a:cubicBezTo>
                    <a:pt x="9416" y="12589"/>
                    <a:pt x="9040" y="12460"/>
                    <a:pt x="8752" y="12197"/>
                  </a:cubicBezTo>
                  <a:cubicBezTo>
                    <a:pt x="7752" y="11290"/>
                    <a:pt x="7788" y="8857"/>
                    <a:pt x="7818" y="6708"/>
                  </a:cubicBezTo>
                  <a:cubicBezTo>
                    <a:pt x="7842" y="5105"/>
                    <a:pt x="7864" y="3590"/>
                    <a:pt x="7485" y="2614"/>
                  </a:cubicBezTo>
                  <a:cubicBezTo>
                    <a:pt x="7041" y="1470"/>
                    <a:pt x="6036" y="530"/>
                    <a:pt x="4863" y="161"/>
                  </a:cubicBezTo>
                  <a:cubicBezTo>
                    <a:pt x="4520" y="53"/>
                    <a:pt x="4176" y="0"/>
                    <a:pt x="38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9"/>
            <p:cNvSpPr/>
            <p:nvPr/>
          </p:nvSpPr>
          <p:spPr>
            <a:xfrm>
              <a:off x="2942638" y="3712675"/>
              <a:ext cx="647650" cy="538900"/>
            </a:xfrm>
            <a:custGeom>
              <a:rect b="b" l="l" r="r" t="t"/>
              <a:pathLst>
                <a:path extrusionOk="0" h="21556" w="25906">
                  <a:moveTo>
                    <a:pt x="17440" y="1"/>
                  </a:moveTo>
                  <a:cubicBezTo>
                    <a:pt x="17004" y="1"/>
                    <a:pt x="16569" y="64"/>
                    <a:pt x="16138" y="189"/>
                  </a:cubicBezTo>
                  <a:cubicBezTo>
                    <a:pt x="13769" y="881"/>
                    <a:pt x="13426" y="3200"/>
                    <a:pt x="13150" y="5066"/>
                  </a:cubicBezTo>
                  <a:lnTo>
                    <a:pt x="13090" y="5468"/>
                  </a:lnTo>
                  <a:cubicBezTo>
                    <a:pt x="12799" y="7350"/>
                    <a:pt x="11645" y="8520"/>
                    <a:pt x="9558" y="9040"/>
                  </a:cubicBezTo>
                  <a:cubicBezTo>
                    <a:pt x="9187" y="9133"/>
                    <a:pt x="8801" y="9223"/>
                    <a:pt x="8406" y="9314"/>
                  </a:cubicBezTo>
                  <a:cubicBezTo>
                    <a:pt x="5125" y="10073"/>
                    <a:pt x="1043" y="11018"/>
                    <a:pt x="331" y="15052"/>
                  </a:cubicBezTo>
                  <a:cubicBezTo>
                    <a:pt x="1" y="16929"/>
                    <a:pt x="943" y="19438"/>
                    <a:pt x="3800" y="20812"/>
                  </a:cubicBezTo>
                  <a:cubicBezTo>
                    <a:pt x="5092" y="21434"/>
                    <a:pt x="6504" y="21555"/>
                    <a:pt x="7920" y="21555"/>
                  </a:cubicBezTo>
                  <a:cubicBezTo>
                    <a:pt x="8385" y="21555"/>
                    <a:pt x="8850" y="21541"/>
                    <a:pt x="9316" y="21532"/>
                  </a:cubicBezTo>
                  <a:cubicBezTo>
                    <a:pt x="9758" y="21520"/>
                    <a:pt x="10196" y="21507"/>
                    <a:pt x="10625" y="21507"/>
                  </a:cubicBezTo>
                  <a:cubicBezTo>
                    <a:pt x="10880" y="21507"/>
                    <a:pt x="11087" y="21299"/>
                    <a:pt x="11087" y="21046"/>
                  </a:cubicBezTo>
                  <a:cubicBezTo>
                    <a:pt x="11087" y="20791"/>
                    <a:pt x="10881" y="20584"/>
                    <a:pt x="10625" y="20584"/>
                  </a:cubicBezTo>
                  <a:cubicBezTo>
                    <a:pt x="10187" y="20584"/>
                    <a:pt x="9741" y="20597"/>
                    <a:pt x="9290" y="20610"/>
                  </a:cubicBezTo>
                  <a:cubicBezTo>
                    <a:pt x="8841" y="20623"/>
                    <a:pt x="8388" y="20636"/>
                    <a:pt x="7936" y="20636"/>
                  </a:cubicBezTo>
                  <a:cubicBezTo>
                    <a:pt x="6623" y="20636"/>
                    <a:pt x="5329" y="20525"/>
                    <a:pt x="4202" y="19983"/>
                  </a:cubicBezTo>
                  <a:cubicBezTo>
                    <a:pt x="2514" y="19174"/>
                    <a:pt x="869" y="17335"/>
                    <a:pt x="1244" y="15217"/>
                  </a:cubicBezTo>
                  <a:cubicBezTo>
                    <a:pt x="1849" y="11783"/>
                    <a:pt x="5445" y="10949"/>
                    <a:pt x="8618" y="10217"/>
                  </a:cubicBezTo>
                  <a:cubicBezTo>
                    <a:pt x="9019" y="10124"/>
                    <a:pt x="9409" y="10033"/>
                    <a:pt x="9784" y="9940"/>
                  </a:cubicBezTo>
                  <a:cubicBezTo>
                    <a:pt x="12234" y="9326"/>
                    <a:pt x="13655" y="7871"/>
                    <a:pt x="14004" y="5611"/>
                  </a:cubicBezTo>
                  <a:lnTo>
                    <a:pt x="14064" y="5202"/>
                  </a:lnTo>
                  <a:cubicBezTo>
                    <a:pt x="14326" y="3432"/>
                    <a:pt x="14595" y="1604"/>
                    <a:pt x="16396" y="1077"/>
                  </a:cubicBezTo>
                  <a:cubicBezTo>
                    <a:pt x="16738" y="977"/>
                    <a:pt x="17084" y="927"/>
                    <a:pt x="17433" y="927"/>
                  </a:cubicBezTo>
                  <a:cubicBezTo>
                    <a:pt x="18175" y="927"/>
                    <a:pt x="18931" y="1152"/>
                    <a:pt x="19695" y="1600"/>
                  </a:cubicBezTo>
                  <a:cubicBezTo>
                    <a:pt x="22440" y="3209"/>
                    <a:pt x="24451" y="7144"/>
                    <a:pt x="24947" y="9297"/>
                  </a:cubicBezTo>
                  <a:cubicBezTo>
                    <a:pt x="24998" y="9511"/>
                    <a:pt x="25186" y="9657"/>
                    <a:pt x="25396" y="9657"/>
                  </a:cubicBezTo>
                  <a:cubicBezTo>
                    <a:pt x="25431" y="9657"/>
                    <a:pt x="25466" y="9653"/>
                    <a:pt x="25501" y="9645"/>
                  </a:cubicBezTo>
                  <a:cubicBezTo>
                    <a:pt x="25750" y="9588"/>
                    <a:pt x="25906" y="9339"/>
                    <a:pt x="25849" y="9090"/>
                  </a:cubicBezTo>
                  <a:cubicBezTo>
                    <a:pt x="25299" y="6712"/>
                    <a:pt x="23175" y="2567"/>
                    <a:pt x="20164" y="803"/>
                  </a:cubicBezTo>
                  <a:cubicBezTo>
                    <a:pt x="19254" y="269"/>
                    <a:pt x="18342" y="1"/>
                    <a:pt x="174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9"/>
            <p:cNvSpPr/>
            <p:nvPr/>
          </p:nvSpPr>
          <p:spPr>
            <a:xfrm>
              <a:off x="3079963" y="3536925"/>
              <a:ext cx="585375" cy="660475"/>
            </a:xfrm>
            <a:custGeom>
              <a:rect b="b" l="l" r="r" t="t"/>
              <a:pathLst>
                <a:path extrusionOk="0" h="26419" w="23415">
                  <a:moveTo>
                    <a:pt x="19579" y="0"/>
                  </a:moveTo>
                  <a:cubicBezTo>
                    <a:pt x="19242" y="0"/>
                    <a:pt x="18898" y="54"/>
                    <a:pt x="18555" y="161"/>
                  </a:cubicBezTo>
                  <a:cubicBezTo>
                    <a:pt x="17382" y="530"/>
                    <a:pt x="16376" y="1470"/>
                    <a:pt x="15932" y="2614"/>
                  </a:cubicBezTo>
                  <a:cubicBezTo>
                    <a:pt x="15553" y="3591"/>
                    <a:pt x="15575" y="5105"/>
                    <a:pt x="15598" y="6710"/>
                  </a:cubicBezTo>
                  <a:cubicBezTo>
                    <a:pt x="15629" y="8856"/>
                    <a:pt x="15665" y="11290"/>
                    <a:pt x="14665" y="12197"/>
                  </a:cubicBezTo>
                  <a:cubicBezTo>
                    <a:pt x="14376" y="12460"/>
                    <a:pt x="14001" y="12589"/>
                    <a:pt x="13524" y="12589"/>
                  </a:cubicBezTo>
                  <a:cubicBezTo>
                    <a:pt x="13416" y="12589"/>
                    <a:pt x="13303" y="12582"/>
                    <a:pt x="13184" y="12569"/>
                  </a:cubicBezTo>
                  <a:cubicBezTo>
                    <a:pt x="12298" y="12471"/>
                    <a:pt x="11478" y="11977"/>
                    <a:pt x="10611" y="11455"/>
                  </a:cubicBezTo>
                  <a:cubicBezTo>
                    <a:pt x="9710" y="10911"/>
                    <a:pt x="8777" y="10351"/>
                    <a:pt x="7677" y="10180"/>
                  </a:cubicBezTo>
                  <a:cubicBezTo>
                    <a:pt x="7310" y="10123"/>
                    <a:pt x="6952" y="10095"/>
                    <a:pt x="6605" y="10095"/>
                  </a:cubicBezTo>
                  <a:cubicBezTo>
                    <a:pt x="5399" y="10095"/>
                    <a:pt x="4329" y="10435"/>
                    <a:pt x="3521" y="11084"/>
                  </a:cubicBezTo>
                  <a:cubicBezTo>
                    <a:pt x="2554" y="11861"/>
                    <a:pt x="1993" y="13041"/>
                    <a:pt x="1899" y="14495"/>
                  </a:cubicBezTo>
                  <a:cubicBezTo>
                    <a:pt x="1820" y="15705"/>
                    <a:pt x="2282" y="16625"/>
                    <a:pt x="2727" y="17515"/>
                  </a:cubicBezTo>
                  <a:cubicBezTo>
                    <a:pt x="3061" y="18180"/>
                    <a:pt x="3374" y="18809"/>
                    <a:pt x="3443" y="19530"/>
                  </a:cubicBezTo>
                  <a:cubicBezTo>
                    <a:pt x="3564" y="20832"/>
                    <a:pt x="3259" y="20941"/>
                    <a:pt x="2448" y="21234"/>
                  </a:cubicBezTo>
                  <a:cubicBezTo>
                    <a:pt x="2172" y="21333"/>
                    <a:pt x="1862" y="21446"/>
                    <a:pt x="1529" y="21619"/>
                  </a:cubicBezTo>
                  <a:cubicBezTo>
                    <a:pt x="619" y="22095"/>
                    <a:pt x="39" y="22949"/>
                    <a:pt x="18" y="23850"/>
                  </a:cubicBezTo>
                  <a:cubicBezTo>
                    <a:pt x="1" y="24637"/>
                    <a:pt x="418" y="25340"/>
                    <a:pt x="1168" y="25776"/>
                  </a:cubicBezTo>
                  <a:cubicBezTo>
                    <a:pt x="1926" y="26219"/>
                    <a:pt x="3112" y="26266"/>
                    <a:pt x="4158" y="26309"/>
                  </a:cubicBezTo>
                  <a:cubicBezTo>
                    <a:pt x="4667" y="26331"/>
                    <a:pt x="5151" y="26351"/>
                    <a:pt x="5514" y="26411"/>
                  </a:cubicBezTo>
                  <a:cubicBezTo>
                    <a:pt x="5538" y="26417"/>
                    <a:pt x="5565" y="26418"/>
                    <a:pt x="5590" y="26418"/>
                  </a:cubicBezTo>
                  <a:cubicBezTo>
                    <a:pt x="5812" y="26418"/>
                    <a:pt x="6007" y="26259"/>
                    <a:pt x="6048" y="26033"/>
                  </a:cubicBezTo>
                  <a:cubicBezTo>
                    <a:pt x="6089" y="25782"/>
                    <a:pt x="5920" y="25544"/>
                    <a:pt x="5668" y="25501"/>
                  </a:cubicBezTo>
                  <a:cubicBezTo>
                    <a:pt x="5246" y="25431"/>
                    <a:pt x="4737" y="25410"/>
                    <a:pt x="4196" y="25388"/>
                  </a:cubicBezTo>
                  <a:cubicBezTo>
                    <a:pt x="3258" y="25351"/>
                    <a:pt x="2197" y="25308"/>
                    <a:pt x="1634" y="24980"/>
                  </a:cubicBezTo>
                  <a:cubicBezTo>
                    <a:pt x="1171" y="24710"/>
                    <a:pt x="932" y="24328"/>
                    <a:pt x="942" y="23876"/>
                  </a:cubicBezTo>
                  <a:cubicBezTo>
                    <a:pt x="955" y="23320"/>
                    <a:pt x="1354" y="22756"/>
                    <a:pt x="1956" y="22441"/>
                  </a:cubicBezTo>
                  <a:cubicBezTo>
                    <a:pt x="2234" y="22297"/>
                    <a:pt x="2501" y="22200"/>
                    <a:pt x="2762" y="22107"/>
                  </a:cubicBezTo>
                  <a:cubicBezTo>
                    <a:pt x="3809" y="21730"/>
                    <a:pt x="4535" y="21318"/>
                    <a:pt x="4361" y="19449"/>
                  </a:cubicBezTo>
                  <a:cubicBezTo>
                    <a:pt x="4278" y="18556"/>
                    <a:pt x="3909" y="17819"/>
                    <a:pt x="3551" y="17105"/>
                  </a:cubicBezTo>
                  <a:cubicBezTo>
                    <a:pt x="3144" y="16290"/>
                    <a:pt x="2757" y="15519"/>
                    <a:pt x="2820" y="14558"/>
                  </a:cubicBezTo>
                  <a:cubicBezTo>
                    <a:pt x="2898" y="13369"/>
                    <a:pt x="3338" y="12418"/>
                    <a:pt x="4099" y="11807"/>
                  </a:cubicBezTo>
                  <a:cubicBezTo>
                    <a:pt x="4743" y="11290"/>
                    <a:pt x="5612" y="11021"/>
                    <a:pt x="6607" y="11021"/>
                  </a:cubicBezTo>
                  <a:cubicBezTo>
                    <a:pt x="6906" y="11021"/>
                    <a:pt x="7216" y="11045"/>
                    <a:pt x="7535" y="11094"/>
                  </a:cubicBezTo>
                  <a:cubicBezTo>
                    <a:pt x="8455" y="11235"/>
                    <a:pt x="9271" y="11727"/>
                    <a:pt x="10133" y="12247"/>
                  </a:cubicBezTo>
                  <a:cubicBezTo>
                    <a:pt x="11047" y="12798"/>
                    <a:pt x="11991" y="13366"/>
                    <a:pt x="13080" y="13488"/>
                  </a:cubicBezTo>
                  <a:cubicBezTo>
                    <a:pt x="13232" y="13505"/>
                    <a:pt x="13379" y="13513"/>
                    <a:pt x="13521" y="13513"/>
                  </a:cubicBezTo>
                  <a:cubicBezTo>
                    <a:pt x="14230" y="13513"/>
                    <a:pt x="14822" y="13301"/>
                    <a:pt x="15283" y="12883"/>
                  </a:cubicBezTo>
                  <a:cubicBezTo>
                    <a:pt x="16592" y="11695"/>
                    <a:pt x="16556" y="9153"/>
                    <a:pt x="16520" y="6697"/>
                  </a:cubicBezTo>
                  <a:cubicBezTo>
                    <a:pt x="16499" y="5186"/>
                    <a:pt x="16480" y="3759"/>
                    <a:pt x="16792" y="2949"/>
                  </a:cubicBezTo>
                  <a:cubicBezTo>
                    <a:pt x="17133" y="2072"/>
                    <a:pt x="17934" y="1325"/>
                    <a:pt x="18831" y="1042"/>
                  </a:cubicBezTo>
                  <a:cubicBezTo>
                    <a:pt x="19043" y="976"/>
                    <a:pt x="19301" y="923"/>
                    <a:pt x="19584" y="923"/>
                  </a:cubicBezTo>
                  <a:cubicBezTo>
                    <a:pt x="19958" y="923"/>
                    <a:pt x="20377" y="1016"/>
                    <a:pt x="20791" y="1295"/>
                  </a:cubicBezTo>
                  <a:cubicBezTo>
                    <a:pt x="22453" y="2413"/>
                    <a:pt x="22127" y="6640"/>
                    <a:pt x="21971" y="8671"/>
                  </a:cubicBezTo>
                  <a:cubicBezTo>
                    <a:pt x="21934" y="9157"/>
                    <a:pt x="21905" y="9539"/>
                    <a:pt x="21905" y="9800"/>
                  </a:cubicBezTo>
                  <a:cubicBezTo>
                    <a:pt x="21905" y="10990"/>
                    <a:pt x="21866" y="11978"/>
                    <a:pt x="21828" y="12935"/>
                  </a:cubicBezTo>
                  <a:cubicBezTo>
                    <a:pt x="21790" y="13900"/>
                    <a:pt x="21752" y="14900"/>
                    <a:pt x="21752" y="16108"/>
                  </a:cubicBezTo>
                  <a:cubicBezTo>
                    <a:pt x="21752" y="16362"/>
                    <a:pt x="21956" y="16569"/>
                    <a:pt x="22212" y="16569"/>
                  </a:cubicBezTo>
                  <a:cubicBezTo>
                    <a:pt x="22467" y="16569"/>
                    <a:pt x="22675" y="16363"/>
                    <a:pt x="22675" y="16108"/>
                  </a:cubicBezTo>
                  <a:cubicBezTo>
                    <a:pt x="22675" y="14917"/>
                    <a:pt x="22713" y="13928"/>
                    <a:pt x="22750" y="12971"/>
                  </a:cubicBezTo>
                  <a:cubicBezTo>
                    <a:pt x="22789" y="12006"/>
                    <a:pt x="22828" y="11006"/>
                    <a:pt x="22828" y="9797"/>
                  </a:cubicBezTo>
                  <a:cubicBezTo>
                    <a:pt x="22828" y="9574"/>
                    <a:pt x="22858" y="9188"/>
                    <a:pt x="22892" y="8741"/>
                  </a:cubicBezTo>
                  <a:cubicBezTo>
                    <a:pt x="23075" y="6367"/>
                    <a:pt x="23414" y="1946"/>
                    <a:pt x="21306" y="527"/>
                  </a:cubicBezTo>
                  <a:cubicBezTo>
                    <a:pt x="20787" y="178"/>
                    <a:pt x="20195" y="0"/>
                    <a:pt x="195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9"/>
            <p:cNvSpPr/>
            <p:nvPr/>
          </p:nvSpPr>
          <p:spPr>
            <a:xfrm>
              <a:off x="3318088" y="3702200"/>
              <a:ext cx="57350" cy="57300"/>
            </a:xfrm>
            <a:custGeom>
              <a:rect b="b" l="l" r="r" t="t"/>
              <a:pathLst>
                <a:path extrusionOk="0" h="2292" w="2294">
                  <a:moveTo>
                    <a:pt x="1147" y="0"/>
                  </a:moveTo>
                  <a:cubicBezTo>
                    <a:pt x="514" y="0"/>
                    <a:pt x="0" y="514"/>
                    <a:pt x="0" y="1146"/>
                  </a:cubicBezTo>
                  <a:cubicBezTo>
                    <a:pt x="0" y="1780"/>
                    <a:pt x="514" y="2292"/>
                    <a:pt x="1147" y="2292"/>
                  </a:cubicBezTo>
                  <a:cubicBezTo>
                    <a:pt x="1780" y="2292"/>
                    <a:pt x="2293" y="1780"/>
                    <a:pt x="2293" y="1146"/>
                  </a:cubicBezTo>
                  <a:cubicBezTo>
                    <a:pt x="2293" y="514"/>
                    <a:pt x="1780" y="0"/>
                    <a:pt x="114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9"/>
            <p:cNvSpPr/>
            <p:nvPr/>
          </p:nvSpPr>
          <p:spPr>
            <a:xfrm>
              <a:off x="2916888" y="4037300"/>
              <a:ext cx="88175" cy="88175"/>
            </a:xfrm>
            <a:custGeom>
              <a:rect b="b" l="l" r="r" t="t"/>
              <a:pathLst>
                <a:path extrusionOk="0" h="3527" w="3527">
                  <a:moveTo>
                    <a:pt x="1763" y="0"/>
                  </a:moveTo>
                  <a:cubicBezTo>
                    <a:pt x="790" y="0"/>
                    <a:pt x="1" y="790"/>
                    <a:pt x="1" y="1763"/>
                  </a:cubicBezTo>
                  <a:cubicBezTo>
                    <a:pt x="1" y="2737"/>
                    <a:pt x="790" y="3526"/>
                    <a:pt x="1763" y="3526"/>
                  </a:cubicBezTo>
                  <a:cubicBezTo>
                    <a:pt x="2737" y="3526"/>
                    <a:pt x="3527" y="2737"/>
                    <a:pt x="3527" y="1763"/>
                  </a:cubicBezTo>
                  <a:cubicBezTo>
                    <a:pt x="3527" y="790"/>
                    <a:pt x="2737" y="0"/>
                    <a:pt x="17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9"/>
            <p:cNvSpPr/>
            <p:nvPr/>
          </p:nvSpPr>
          <p:spPr>
            <a:xfrm>
              <a:off x="3886813" y="3777125"/>
              <a:ext cx="66200" cy="66175"/>
            </a:xfrm>
            <a:custGeom>
              <a:rect b="b" l="l" r="r" t="t"/>
              <a:pathLst>
                <a:path extrusionOk="0" h="2647" w="2648">
                  <a:moveTo>
                    <a:pt x="1324" y="0"/>
                  </a:moveTo>
                  <a:cubicBezTo>
                    <a:pt x="593" y="0"/>
                    <a:pt x="1" y="592"/>
                    <a:pt x="1" y="1323"/>
                  </a:cubicBezTo>
                  <a:cubicBezTo>
                    <a:pt x="1" y="2054"/>
                    <a:pt x="593" y="2647"/>
                    <a:pt x="1324" y="2647"/>
                  </a:cubicBezTo>
                  <a:cubicBezTo>
                    <a:pt x="2055" y="2647"/>
                    <a:pt x="2647" y="2054"/>
                    <a:pt x="2647" y="1323"/>
                  </a:cubicBezTo>
                  <a:cubicBezTo>
                    <a:pt x="2647" y="594"/>
                    <a:pt x="2055" y="2"/>
                    <a:pt x="132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9"/>
            <p:cNvSpPr/>
            <p:nvPr/>
          </p:nvSpPr>
          <p:spPr>
            <a:xfrm>
              <a:off x="4160188" y="3975575"/>
              <a:ext cx="83775" cy="83775"/>
            </a:xfrm>
            <a:custGeom>
              <a:rect b="b" l="l" r="r" t="t"/>
              <a:pathLst>
                <a:path extrusionOk="0" h="3351" w="3351">
                  <a:moveTo>
                    <a:pt x="1676" y="0"/>
                  </a:moveTo>
                  <a:cubicBezTo>
                    <a:pt x="749" y="0"/>
                    <a:pt x="1" y="751"/>
                    <a:pt x="1" y="1675"/>
                  </a:cubicBezTo>
                  <a:cubicBezTo>
                    <a:pt x="1" y="2601"/>
                    <a:pt x="752" y="3350"/>
                    <a:pt x="1676" y="3350"/>
                  </a:cubicBezTo>
                  <a:cubicBezTo>
                    <a:pt x="2603" y="3350"/>
                    <a:pt x="3351" y="2599"/>
                    <a:pt x="3351" y="1675"/>
                  </a:cubicBezTo>
                  <a:cubicBezTo>
                    <a:pt x="3351" y="748"/>
                    <a:pt x="2603" y="0"/>
                    <a:pt x="16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9"/>
            <p:cNvSpPr/>
            <p:nvPr/>
          </p:nvSpPr>
          <p:spPr>
            <a:xfrm>
              <a:off x="4133763" y="4195975"/>
              <a:ext cx="70575" cy="70575"/>
            </a:xfrm>
            <a:custGeom>
              <a:rect b="b" l="l" r="r" t="t"/>
              <a:pathLst>
                <a:path extrusionOk="0" h="2823" w="2823">
                  <a:moveTo>
                    <a:pt x="1411" y="0"/>
                  </a:moveTo>
                  <a:cubicBezTo>
                    <a:pt x="633" y="0"/>
                    <a:pt x="1" y="633"/>
                    <a:pt x="1" y="1412"/>
                  </a:cubicBezTo>
                  <a:cubicBezTo>
                    <a:pt x="1" y="2190"/>
                    <a:pt x="633" y="2823"/>
                    <a:pt x="1411" y="2823"/>
                  </a:cubicBezTo>
                  <a:cubicBezTo>
                    <a:pt x="2191" y="2823"/>
                    <a:pt x="2823" y="2190"/>
                    <a:pt x="2823" y="1412"/>
                  </a:cubicBezTo>
                  <a:cubicBezTo>
                    <a:pt x="2823" y="633"/>
                    <a:pt x="2191" y="0"/>
                    <a:pt x="141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9"/>
            <p:cNvSpPr/>
            <p:nvPr/>
          </p:nvSpPr>
          <p:spPr>
            <a:xfrm>
              <a:off x="4032188" y="4041725"/>
              <a:ext cx="44300" cy="44275"/>
            </a:xfrm>
            <a:custGeom>
              <a:rect b="b" l="l" r="r" t="t"/>
              <a:pathLst>
                <a:path extrusionOk="0" h="1771" w="1772">
                  <a:moveTo>
                    <a:pt x="892" y="0"/>
                  </a:moveTo>
                  <a:cubicBezTo>
                    <a:pt x="890" y="0"/>
                    <a:pt x="888" y="0"/>
                    <a:pt x="886" y="1"/>
                  </a:cubicBezTo>
                  <a:cubicBezTo>
                    <a:pt x="399" y="1"/>
                    <a:pt x="1" y="395"/>
                    <a:pt x="1" y="885"/>
                  </a:cubicBezTo>
                  <a:cubicBezTo>
                    <a:pt x="1" y="1374"/>
                    <a:pt x="396" y="1770"/>
                    <a:pt x="886" y="1770"/>
                  </a:cubicBezTo>
                  <a:cubicBezTo>
                    <a:pt x="1374" y="1770"/>
                    <a:pt x="1772" y="1375"/>
                    <a:pt x="1772" y="885"/>
                  </a:cubicBezTo>
                  <a:cubicBezTo>
                    <a:pt x="1772" y="397"/>
                    <a:pt x="1377" y="0"/>
                    <a:pt x="89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9"/>
            <p:cNvSpPr/>
            <p:nvPr/>
          </p:nvSpPr>
          <p:spPr>
            <a:xfrm>
              <a:off x="3168113" y="4173950"/>
              <a:ext cx="79425" cy="79400"/>
            </a:xfrm>
            <a:custGeom>
              <a:rect b="b" l="l" r="r" t="t"/>
              <a:pathLst>
                <a:path extrusionOk="0" h="3176" w="3177">
                  <a:moveTo>
                    <a:pt x="1589" y="0"/>
                  </a:moveTo>
                  <a:cubicBezTo>
                    <a:pt x="711" y="0"/>
                    <a:pt x="1" y="713"/>
                    <a:pt x="1" y="1588"/>
                  </a:cubicBezTo>
                  <a:cubicBezTo>
                    <a:pt x="1" y="2466"/>
                    <a:pt x="711" y="3176"/>
                    <a:pt x="1589" y="3176"/>
                  </a:cubicBezTo>
                  <a:cubicBezTo>
                    <a:pt x="2467" y="3176"/>
                    <a:pt x="3177" y="2465"/>
                    <a:pt x="3177" y="1588"/>
                  </a:cubicBezTo>
                  <a:cubicBezTo>
                    <a:pt x="3177" y="710"/>
                    <a:pt x="2467" y="0"/>
                    <a:pt x="158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9"/>
            <p:cNvSpPr/>
            <p:nvPr/>
          </p:nvSpPr>
          <p:spPr>
            <a:xfrm>
              <a:off x="3957388" y="4173950"/>
              <a:ext cx="79400" cy="79400"/>
            </a:xfrm>
            <a:custGeom>
              <a:rect b="b" l="l" r="r" t="t"/>
              <a:pathLst>
                <a:path extrusionOk="0" h="3176" w="3176">
                  <a:moveTo>
                    <a:pt x="1588" y="0"/>
                  </a:moveTo>
                  <a:cubicBezTo>
                    <a:pt x="710" y="0"/>
                    <a:pt x="0" y="713"/>
                    <a:pt x="0" y="1588"/>
                  </a:cubicBezTo>
                  <a:cubicBezTo>
                    <a:pt x="0" y="2466"/>
                    <a:pt x="711" y="3176"/>
                    <a:pt x="1588" y="3176"/>
                  </a:cubicBezTo>
                  <a:cubicBezTo>
                    <a:pt x="2465" y="3176"/>
                    <a:pt x="3176" y="2465"/>
                    <a:pt x="3176" y="1588"/>
                  </a:cubicBezTo>
                  <a:cubicBezTo>
                    <a:pt x="3176" y="710"/>
                    <a:pt x="2464" y="0"/>
                    <a:pt x="15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9" name="Google Shape;429;p9"/>
          <p:cNvGrpSpPr/>
          <p:nvPr/>
        </p:nvGrpSpPr>
        <p:grpSpPr>
          <a:xfrm rot="-376160">
            <a:off x="6037835" y="3725070"/>
            <a:ext cx="1760215" cy="1072079"/>
            <a:chOff x="4411213" y="3961650"/>
            <a:chExt cx="1760250" cy="1072100"/>
          </a:xfrm>
        </p:grpSpPr>
        <p:sp>
          <p:nvSpPr>
            <p:cNvPr id="430" name="Google Shape;430;p9"/>
            <p:cNvSpPr/>
            <p:nvPr/>
          </p:nvSpPr>
          <p:spPr>
            <a:xfrm>
              <a:off x="5222063" y="4040150"/>
              <a:ext cx="584500" cy="584475"/>
            </a:xfrm>
            <a:custGeom>
              <a:rect b="b" l="l" r="r" t="t"/>
              <a:pathLst>
                <a:path extrusionOk="0" h="23379" w="23380">
                  <a:moveTo>
                    <a:pt x="11690" y="1"/>
                  </a:moveTo>
                  <a:cubicBezTo>
                    <a:pt x="8590" y="1"/>
                    <a:pt x="5617" y="1232"/>
                    <a:pt x="3425" y="3424"/>
                  </a:cubicBezTo>
                  <a:cubicBezTo>
                    <a:pt x="1232" y="5617"/>
                    <a:pt x="1" y="8589"/>
                    <a:pt x="1" y="11689"/>
                  </a:cubicBezTo>
                  <a:cubicBezTo>
                    <a:pt x="1" y="14789"/>
                    <a:pt x="1232" y="17763"/>
                    <a:pt x="3425" y="19955"/>
                  </a:cubicBezTo>
                  <a:cubicBezTo>
                    <a:pt x="5617" y="22146"/>
                    <a:pt x="8590" y="23378"/>
                    <a:pt x="11690" y="23378"/>
                  </a:cubicBezTo>
                  <a:cubicBezTo>
                    <a:pt x="14791" y="23378"/>
                    <a:pt x="17764" y="22146"/>
                    <a:pt x="19955" y="19955"/>
                  </a:cubicBezTo>
                  <a:cubicBezTo>
                    <a:pt x="22148" y="17763"/>
                    <a:pt x="23380" y="14789"/>
                    <a:pt x="23380" y="11689"/>
                  </a:cubicBezTo>
                  <a:cubicBezTo>
                    <a:pt x="23380" y="8589"/>
                    <a:pt x="22148" y="5617"/>
                    <a:pt x="19955" y="3424"/>
                  </a:cubicBezTo>
                  <a:cubicBezTo>
                    <a:pt x="17764" y="1232"/>
                    <a:pt x="14791" y="1"/>
                    <a:pt x="1169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9"/>
            <p:cNvSpPr/>
            <p:nvPr/>
          </p:nvSpPr>
          <p:spPr>
            <a:xfrm>
              <a:off x="4551113" y="3987475"/>
              <a:ext cx="979375" cy="473875"/>
            </a:xfrm>
            <a:custGeom>
              <a:rect b="b" l="l" r="r" t="t"/>
              <a:pathLst>
                <a:path extrusionOk="0" h="18955" w="39175">
                  <a:moveTo>
                    <a:pt x="9478" y="0"/>
                  </a:moveTo>
                  <a:cubicBezTo>
                    <a:pt x="4265" y="0"/>
                    <a:pt x="1" y="4266"/>
                    <a:pt x="1" y="9478"/>
                  </a:cubicBezTo>
                  <a:cubicBezTo>
                    <a:pt x="1" y="14690"/>
                    <a:pt x="4265" y="18955"/>
                    <a:pt x="9478" y="18955"/>
                  </a:cubicBezTo>
                  <a:lnTo>
                    <a:pt x="29697" y="18955"/>
                  </a:lnTo>
                  <a:cubicBezTo>
                    <a:pt x="34910" y="18955"/>
                    <a:pt x="39174" y="14690"/>
                    <a:pt x="39174" y="9478"/>
                  </a:cubicBezTo>
                  <a:cubicBezTo>
                    <a:pt x="39174" y="4266"/>
                    <a:pt x="34910" y="0"/>
                    <a:pt x="2969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9"/>
            <p:cNvSpPr/>
            <p:nvPr/>
          </p:nvSpPr>
          <p:spPr>
            <a:xfrm>
              <a:off x="4832463" y="3987475"/>
              <a:ext cx="979425" cy="473875"/>
            </a:xfrm>
            <a:custGeom>
              <a:rect b="b" l="l" r="r" t="t"/>
              <a:pathLst>
                <a:path extrusionOk="0" h="18955" w="39177">
                  <a:moveTo>
                    <a:pt x="9478" y="0"/>
                  </a:moveTo>
                  <a:cubicBezTo>
                    <a:pt x="4267" y="0"/>
                    <a:pt x="1" y="4266"/>
                    <a:pt x="1" y="9478"/>
                  </a:cubicBezTo>
                  <a:cubicBezTo>
                    <a:pt x="1" y="14690"/>
                    <a:pt x="4267" y="18955"/>
                    <a:pt x="9478" y="18955"/>
                  </a:cubicBezTo>
                  <a:lnTo>
                    <a:pt x="29697" y="18955"/>
                  </a:lnTo>
                  <a:cubicBezTo>
                    <a:pt x="34911" y="18955"/>
                    <a:pt x="39177" y="14690"/>
                    <a:pt x="39174" y="9478"/>
                  </a:cubicBezTo>
                  <a:cubicBezTo>
                    <a:pt x="39174" y="4266"/>
                    <a:pt x="34910" y="0"/>
                    <a:pt x="296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9"/>
            <p:cNvSpPr/>
            <p:nvPr/>
          </p:nvSpPr>
          <p:spPr>
            <a:xfrm>
              <a:off x="4829988" y="4256100"/>
              <a:ext cx="358550" cy="126225"/>
            </a:xfrm>
            <a:custGeom>
              <a:rect b="b" l="l" r="r" t="t"/>
              <a:pathLst>
                <a:path extrusionOk="0" h="5049" w="14342">
                  <a:moveTo>
                    <a:pt x="208" y="0"/>
                  </a:moveTo>
                  <a:cubicBezTo>
                    <a:pt x="94" y="0"/>
                    <a:pt x="1" y="93"/>
                    <a:pt x="1" y="209"/>
                  </a:cubicBezTo>
                  <a:cubicBezTo>
                    <a:pt x="1" y="323"/>
                    <a:pt x="94" y="416"/>
                    <a:pt x="208" y="416"/>
                  </a:cubicBezTo>
                  <a:lnTo>
                    <a:pt x="8348" y="416"/>
                  </a:lnTo>
                  <a:lnTo>
                    <a:pt x="13977" y="5003"/>
                  </a:lnTo>
                  <a:cubicBezTo>
                    <a:pt x="14014" y="5033"/>
                    <a:pt x="14060" y="5048"/>
                    <a:pt x="14107" y="5048"/>
                  </a:cubicBezTo>
                  <a:cubicBezTo>
                    <a:pt x="14166" y="5048"/>
                    <a:pt x="14228" y="5023"/>
                    <a:pt x="14270" y="4971"/>
                  </a:cubicBezTo>
                  <a:cubicBezTo>
                    <a:pt x="14342" y="4882"/>
                    <a:pt x="14329" y="4752"/>
                    <a:pt x="14239" y="4681"/>
                  </a:cubicBezTo>
                  <a:lnTo>
                    <a:pt x="8553" y="47"/>
                  </a:lnTo>
                  <a:cubicBezTo>
                    <a:pt x="8515" y="17"/>
                    <a:pt x="8471" y="0"/>
                    <a:pt x="842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9"/>
            <p:cNvSpPr/>
            <p:nvPr/>
          </p:nvSpPr>
          <p:spPr>
            <a:xfrm>
              <a:off x="5158938" y="4363975"/>
              <a:ext cx="50075" cy="50000"/>
            </a:xfrm>
            <a:custGeom>
              <a:rect b="b" l="l" r="r" t="t"/>
              <a:pathLst>
                <a:path extrusionOk="0" h="2000" w="2003">
                  <a:moveTo>
                    <a:pt x="1001" y="1"/>
                  </a:moveTo>
                  <a:cubicBezTo>
                    <a:pt x="452" y="1"/>
                    <a:pt x="1" y="450"/>
                    <a:pt x="1" y="1001"/>
                  </a:cubicBezTo>
                  <a:cubicBezTo>
                    <a:pt x="1" y="1549"/>
                    <a:pt x="450" y="1999"/>
                    <a:pt x="1001" y="1999"/>
                  </a:cubicBezTo>
                  <a:cubicBezTo>
                    <a:pt x="1552" y="1999"/>
                    <a:pt x="2002" y="1549"/>
                    <a:pt x="2001" y="1001"/>
                  </a:cubicBezTo>
                  <a:cubicBezTo>
                    <a:pt x="2001" y="452"/>
                    <a:pt x="1552" y="1"/>
                    <a:pt x="10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9"/>
            <p:cNvSpPr/>
            <p:nvPr/>
          </p:nvSpPr>
          <p:spPr>
            <a:xfrm>
              <a:off x="4858888" y="4121800"/>
              <a:ext cx="323800" cy="221000"/>
            </a:xfrm>
            <a:custGeom>
              <a:rect b="b" l="l" r="r" t="t"/>
              <a:pathLst>
                <a:path extrusionOk="0" h="8840" w="12952">
                  <a:moveTo>
                    <a:pt x="12729" y="1"/>
                  </a:moveTo>
                  <a:cubicBezTo>
                    <a:pt x="12632" y="1"/>
                    <a:pt x="12538" y="90"/>
                    <a:pt x="12532" y="198"/>
                  </a:cubicBezTo>
                  <a:lnTo>
                    <a:pt x="12326" y="4710"/>
                  </a:lnTo>
                  <a:lnTo>
                    <a:pt x="4793" y="8425"/>
                  </a:lnTo>
                  <a:lnTo>
                    <a:pt x="208" y="8425"/>
                  </a:lnTo>
                  <a:cubicBezTo>
                    <a:pt x="94" y="8425"/>
                    <a:pt x="1" y="8518"/>
                    <a:pt x="1" y="8632"/>
                  </a:cubicBezTo>
                  <a:cubicBezTo>
                    <a:pt x="1" y="8747"/>
                    <a:pt x="94" y="8840"/>
                    <a:pt x="208" y="8840"/>
                  </a:cubicBezTo>
                  <a:lnTo>
                    <a:pt x="4842" y="8840"/>
                  </a:lnTo>
                  <a:cubicBezTo>
                    <a:pt x="4875" y="8840"/>
                    <a:pt x="4905" y="8832"/>
                    <a:pt x="4935" y="8818"/>
                  </a:cubicBezTo>
                  <a:lnTo>
                    <a:pt x="12622" y="5027"/>
                  </a:lnTo>
                  <a:cubicBezTo>
                    <a:pt x="12688" y="4994"/>
                    <a:pt x="12733" y="4926"/>
                    <a:pt x="12737" y="4851"/>
                  </a:cubicBezTo>
                  <a:lnTo>
                    <a:pt x="12947" y="218"/>
                  </a:lnTo>
                  <a:cubicBezTo>
                    <a:pt x="12951" y="103"/>
                    <a:pt x="12863" y="6"/>
                    <a:pt x="12748" y="2"/>
                  </a:cubicBezTo>
                  <a:cubicBezTo>
                    <a:pt x="12742" y="1"/>
                    <a:pt x="12736" y="1"/>
                    <a:pt x="127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9"/>
            <p:cNvSpPr/>
            <p:nvPr/>
          </p:nvSpPr>
          <p:spPr>
            <a:xfrm>
              <a:off x="5148388" y="4103275"/>
              <a:ext cx="39550" cy="39550"/>
            </a:xfrm>
            <a:custGeom>
              <a:rect b="b" l="l" r="r" t="t"/>
              <a:pathLst>
                <a:path extrusionOk="0" h="1582" w="1582">
                  <a:moveTo>
                    <a:pt x="792" y="0"/>
                  </a:moveTo>
                  <a:cubicBezTo>
                    <a:pt x="357" y="0"/>
                    <a:pt x="1" y="357"/>
                    <a:pt x="1" y="790"/>
                  </a:cubicBezTo>
                  <a:cubicBezTo>
                    <a:pt x="1" y="1225"/>
                    <a:pt x="357" y="1581"/>
                    <a:pt x="792" y="1581"/>
                  </a:cubicBezTo>
                  <a:cubicBezTo>
                    <a:pt x="1227" y="1581"/>
                    <a:pt x="1582" y="1226"/>
                    <a:pt x="1582" y="790"/>
                  </a:cubicBezTo>
                  <a:cubicBezTo>
                    <a:pt x="1582" y="357"/>
                    <a:pt x="1227" y="0"/>
                    <a:pt x="7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9"/>
            <p:cNvSpPr/>
            <p:nvPr/>
          </p:nvSpPr>
          <p:spPr>
            <a:xfrm>
              <a:off x="4882488" y="4079700"/>
              <a:ext cx="602975" cy="244675"/>
            </a:xfrm>
            <a:custGeom>
              <a:rect b="b" l="l" r="r" t="t"/>
              <a:pathLst>
                <a:path extrusionOk="0" h="9787" w="24119">
                  <a:moveTo>
                    <a:pt x="1" y="1"/>
                  </a:moveTo>
                  <a:lnTo>
                    <a:pt x="1" y="416"/>
                  </a:lnTo>
                  <a:lnTo>
                    <a:pt x="4650" y="416"/>
                  </a:lnTo>
                  <a:lnTo>
                    <a:pt x="13391" y="9682"/>
                  </a:lnTo>
                  <a:lnTo>
                    <a:pt x="24115" y="9787"/>
                  </a:lnTo>
                  <a:lnTo>
                    <a:pt x="24118" y="9372"/>
                  </a:lnTo>
                  <a:lnTo>
                    <a:pt x="13572" y="9269"/>
                  </a:lnTo>
                  <a:lnTo>
                    <a:pt x="482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9"/>
            <p:cNvSpPr/>
            <p:nvPr/>
          </p:nvSpPr>
          <p:spPr>
            <a:xfrm>
              <a:off x="5453788" y="4298100"/>
              <a:ext cx="44800" cy="44850"/>
            </a:xfrm>
            <a:custGeom>
              <a:rect b="b" l="l" r="r" t="t"/>
              <a:pathLst>
                <a:path extrusionOk="0" h="1794" w="1792">
                  <a:moveTo>
                    <a:pt x="896" y="1"/>
                  </a:moveTo>
                  <a:cubicBezTo>
                    <a:pt x="401" y="1"/>
                    <a:pt x="0" y="403"/>
                    <a:pt x="0" y="898"/>
                  </a:cubicBezTo>
                  <a:cubicBezTo>
                    <a:pt x="0" y="1393"/>
                    <a:pt x="401" y="1793"/>
                    <a:pt x="896" y="1793"/>
                  </a:cubicBezTo>
                  <a:cubicBezTo>
                    <a:pt x="1391" y="1793"/>
                    <a:pt x="1791" y="1393"/>
                    <a:pt x="1791" y="898"/>
                  </a:cubicBezTo>
                  <a:cubicBezTo>
                    <a:pt x="1791" y="403"/>
                    <a:pt x="1391" y="1"/>
                    <a:pt x="8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9"/>
            <p:cNvSpPr/>
            <p:nvPr/>
          </p:nvSpPr>
          <p:spPr>
            <a:xfrm>
              <a:off x="4837763" y="4050675"/>
              <a:ext cx="136825" cy="155275"/>
            </a:xfrm>
            <a:custGeom>
              <a:rect b="b" l="l" r="r" t="t"/>
              <a:pathLst>
                <a:path extrusionOk="0" h="6211" w="5473">
                  <a:moveTo>
                    <a:pt x="5059" y="0"/>
                  </a:moveTo>
                  <a:lnTo>
                    <a:pt x="5059" y="5795"/>
                  </a:lnTo>
                  <a:lnTo>
                    <a:pt x="0" y="5795"/>
                  </a:lnTo>
                  <a:lnTo>
                    <a:pt x="0" y="6210"/>
                  </a:lnTo>
                  <a:lnTo>
                    <a:pt x="5472" y="6210"/>
                  </a:lnTo>
                  <a:lnTo>
                    <a:pt x="54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9"/>
            <p:cNvSpPr/>
            <p:nvPr/>
          </p:nvSpPr>
          <p:spPr>
            <a:xfrm>
              <a:off x="4950988" y="4024375"/>
              <a:ext cx="36850" cy="36875"/>
            </a:xfrm>
            <a:custGeom>
              <a:rect b="b" l="l" r="r" t="t"/>
              <a:pathLst>
                <a:path extrusionOk="0" h="1475" w="1474">
                  <a:moveTo>
                    <a:pt x="742" y="1"/>
                  </a:moveTo>
                  <a:cubicBezTo>
                    <a:pt x="741" y="1"/>
                    <a:pt x="739" y="1"/>
                    <a:pt x="737" y="1"/>
                  </a:cubicBezTo>
                  <a:cubicBezTo>
                    <a:pt x="331" y="1"/>
                    <a:pt x="0" y="330"/>
                    <a:pt x="0" y="737"/>
                  </a:cubicBezTo>
                  <a:cubicBezTo>
                    <a:pt x="0" y="1142"/>
                    <a:pt x="329" y="1474"/>
                    <a:pt x="737" y="1474"/>
                  </a:cubicBezTo>
                  <a:cubicBezTo>
                    <a:pt x="1143" y="1474"/>
                    <a:pt x="1474" y="1145"/>
                    <a:pt x="1474" y="737"/>
                  </a:cubicBezTo>
                  <a:cubicBezTo>
                    <a:pt x="1474" y="331"/>
                    <a:pt x="1146" y="1"/>
                    <a:pt x="7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9"/>
            <p:cNvSpPr/>
            <p:nvPr/>
          </p:nvSpPr>
          <p:spPr>
            <a:xfrm>
              <a:off x="4877613" y="4065625"/>
              <a:ext cx="36850" cy="36850"/>
            </a:xfrm>
            <a:custGeom>
              <a:rect b="b" l="l" r="r" t="t"/>
              <a:pathLst>
                <a:path extrusionOk="0" h="1474" w="1474">
                  <a:moveTo>
                    <a:pt x="737" y="0"/>
                  </a:moveTo>
                  <a:cubicBezTo>
                    <a:pt x="330" y="0"/>
                    <a:pt x="0" y="329"/>
                    <a:pt x="0" y="737"/>
                  </a:cubicBezTo>
                  <a:cubicBezTo>
                    <a:pt x="0" y="1143"/>
                    <a:pt x="329" y="1474"/>
                    <a:pt x="737" y="1474"/>
                  </a:cubicBezTo>
                  <a:cubicBezTo>
                    <a:pt x="1143" y="1474"/>
                    <a:pt x="1473" y="1145"/>
                    <a:pt x="1473" y="737"/>
                  </a:cubicBezTo>
                  <a:cubicBezTo>
                    <a:pt x="1473" y="332"/>
                    <a:pt x="1143" y="0"/>
                    <a:pt x="7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9"/>
            <p:cNvSpPr/>
            <p:nvPr/>
          </p:nvSpPr>
          <p:spPr>
            <a:xfrm>
              <a:off x="4820988" y="4184925"/>
              <a:ext cx="36850" cy="36850"/>
            </a:xfrm>
            <a:custGeom>
              <a:rect b="b" l="l" r="r" t="t"/>
              <a:pathLst>
                <a:path extrusionOk="0" h="1474" w="1474">
                  <a:moveTo>
                    <a:pt x="737" y="0"/>
                  </a:moveTo>
                  <a:cubicBezTo>
                    <a:pt x="331" y="0"/>
                    <a:pt x="0" y="331"/>
                    <a:pt x="0" y="737"/>
                  </a:cubicBezTo>
                  <a:cubicBezTo>
                    <a:pt x="0" y="1145"/>
                    <a:pt x="331" y="1474"/>
                    <a:pt x="737" y="1474"/>
                  </a:cubicBezTo>
                  <a:cubicBezTo>
                    <a:pt x="1145" y="1474"/>
                    <a:pt x="1474" y="1145"/>
                    <a:pt x="1474" y="737"/>
                  </a:cubicBezTo>
                  <a:cubicBezTo>
                    <a:pt x="1474" y="331"/>
                    <a:pt x="1145" y="0"/>
                    <a:pt x="7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9"/>
            <p:cNvSpPr/>
            <p:nvPr/>
          </p:nvSpPr>
          <p:spPr>
            <a:xfrm>
              <a:off x="4819163" y="4237600"/>
              <a:ext cx="36850" cy="36850"/>
            </a:xfrm>
            <a:custGeom>
              <a:rect b="b" l="l" r="r" t="t"/>
              <a:pathLst>
                <a:path extrusionOk="0" h="1474" w="1474">
                  <a:moveTo>
                    <a:pt x="737" y="0"/>
                  </a:moveTo>
                  <a:cubicBezTo>
                    <a:pt x="331" y="0"/>
                    <a:pt x="1" y="331"/>
                    <a:pt x="1" y="737"/>
                  </a:cubicBezTo>
                  <a:cubicBezTo>
                    <a:pt x="1" y="1143"/>
                    <a:pt x="331" y="1474"/>
                    <a:pt x="737" y="1474"/>
                  </a:cubicBezTo>
                  <a:cubicBezTo>
                    <a:pt x="1144" y="1474"/>
                    <a:pt x="1474" y="1143"/>
                    <a:pt x="1474" y="737"/>
                  </a:cubicBezTo>
                  <a:cubicBezTo>
                    <a:pt x="1474" y="331"/>
                    <a:pt x="1144" y="0"/>
                    <a:pt x="7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9"/>
            <p:cNvSpPr/>
            <p:nvPr/>
          </p:nvSpPr>
          <p:spPr>
            <a:xfrm>
              <a:off x="4842088" y="4318650"/>
              <a:ext cx="36850" cy="36850"/>
            </a:xfrm>
            <a:custGeom>
              <a:rect b="b" l="l" r="r" t="t"/>
              <a:pathLst>
                <a:path extrusionOk="0" h="1474" w="1474">
                  <a:moveTo>
                    <a:pt x="737" y="0"/>
                  </a:moveTo>
                  <a:cubicBezTo>
                    <a:pt x="331" y="0"/>
                    <a:pt x="0" y="329"/>
                    <a:pt x="0" y="737"/>
                  </a:cubicBezTo>
                  <a:cubicBezTo>
                    <a:pt x="0" y="1143"/>
                    <a:pt x="330" y="1473"/>
                    <a:pt x="737" y="1473"/>
                  </a:cubicBezTo>
                  <a:cubicBezTo>
                    <a:pt x="1143" y="1473"/>
                    <a:pt x="1474" y="1144"/>
                    <a:pt x="1474" y="737"/>
                  </a:cubicBezTo>
                  <a:cubicBezTo>
                    <a:pt x="1474" y="332"/>
                    <a:pt x="1145" y="0"/>
                    <a:pt x="7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9"/>
            <p:cNvSpPr/>
            <p:nvPr/>
          </p:nvSpPr>
          <p:spPr>
            <a:xfrm>
              <a:off x="5306463" y="4042800"/>
              <a:ext cx="94625" cy="339625"/>
            </a:xfrm>
            <a:custGeom>
              <a:rect b="b" l="l" r="r" t="t"/>
              <a:pathLst>
                <a:path extrusionOk="0" h="13585" w="3785">
                  <a:moveTo>
                    <a:pt x="3370" y="0"/>
                  </a:moveTo>
                  <a:lnTo>
                    <a:pt x="3370" y="3488"/>
                  </a:lnTo>
                  <a:lnTo>
                    <a:pt x="1" y="6541"/>
                  </a:lnTo>
                  <a:lnTo>
                    <a:pt x="1" y="13585"/>
                  </a:lnTo>
                  <a:lnTo>
                    <a:pt x="414" y="13585"/>
                  </a:lnTo>
                  <a:lnTo>
                    <a:pt x="414" y="6725"/>
                  </a:lnTo>
                  <a:lnTo>
                    <a:pt x="3785" y="3671"/>
                  </a:lnTo>
                  <a:lnTo>
                    <a:pt x="378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
            <p:cNvSpPr/>
            <p:nvPr/>
          </p:nvSpPr>
          <p:spPr>
            <a:xfrm>
              <a:off x="5293213" y="4363950"/>
              <a:ext cx="42150" cy="42125"/>
            </a:xfrm>
            <a:custGeom>
              <a:rect b="b" l="l" r="r" t="t"/>
              <a:pathLst>
                <a:path extrusionOk="0" h="1685" w="1686">
                  <a:moveTo>
                    <a:pt x="843" y="0"/>
                  </a:moveTo>
                  <a:cubicBezTo>
                    <a:pt x="378" y="0"/>
                    <a:pt x="0" y="377"/>
                    <a:pt x="0" y="842"/>
                  </a:cubicBezTo>
                  <a:cubicBezTo>
                    <a:pt x="0" y="1307"/>
                    <a:pt x="378" y="1684"/>
                    <a:pt x="843" y="1684"/>
                  </a:cubicBezTo>
                  <a:cubicBezTo>
                    <a:pt x="1308" y="1684"/>
                    <a:pt x="1685" y="1307"/>
                    <a:pt x="1685" y="842"/>
                  </a:cubicBezTo>
                  <a:cubicBezTo>
                    <a:pt x="1685" y="377"/>
                    <a:pt x="1308" y="0"/>
                    <a:pt x="8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a:off x="5227388" y="3979675"/>
              <a:ext cx="216550" cy="249950"/>
            </a:xfrm>
            <a:custGeom>
              <a:rect b="b" l="l" r="r" t="t"/>
              <a:pathLst>
                <a:path extrusionOk="0" h="9998" w="8662">
                  <a:moveTo>
                    <a:pt x="321" y="1"/>
                  </a:moveTo>
                  <a:cubicBezTo>
                    <a:pt x="221" y="1"/>
                    <a:pt x="113" y="88"/>
                    <a:pt x="108" y="202"/>
                  </a:cubicBezTo>
                  <a:lnTo>
                    <a:pt x="2" y="4203"/>
                  </a:lnTo>
                  <a:cubicBezTo>
                    <a:pt x="1" y="4275"/>
                    <a:pt x="35" y="4342"/>
                    <a:pt x="94" y="4381"/>
                  </a:cubicBezTo>
                  <a:lnTo>
                    <a:pt x="8309" y="9961"/>
                  </a:lnTo>
                  <a:cubicBezTo>
                    <a:pt x="8345" y="9986"/>
                    <a:pt x="8385" y="9997"/>
                    <a:pt x="8425" y="9997"/>
                  </a:cubicBezTo>
                  <a:cubicBezTo>
                    <a:pt x="8491" y="9997"/>
                    <a:pt x="8557" y="9966"/>
                    <a:pt x="8597" y="9908"/>
                  </a:cubicBezTo>
                  <a:cubicBezTo>
                    <a:pt x="8661" y="9814"/>
                    <a:pt x="8636" y="9685"/>
                    <a:pt x="8541" y="9621"/>
                  </a:cubicBezTo>
                  <a:lnTo>
                    <a:pt x="422" y="4102"/>
                  </a:lnTo>
                  <a:lnTo>
                    <a:pt x="523" y="212"/>
                  </a:lnTo>
                  <a:cubicBezTo>
                    <a:pt x="527" y="98"/>
                    <a:pt x="436" y="3"/>
                    <a:pt x="3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5422163" y="4205950"/>
              <a:ext cx="44850" cy="44825"/>
            </a:xfrm>
            <a:custGeom>
              <a:rect b="b" l="l" r="r" t="t"/>
              <a:pathLst>
                <a:path extrusionOk="0" h="1793" w="1794">
                  <a:moveTo>
                    <a:pt x="896" y="0"/>
                  </a:moveTo>
                  <a:cubicBezTo>
                    <a:pt x="403" y="0"/>
                    <a:pt x="1" y="401"/>
                    <a:pt x="1" y="896"/>
                  </a:cubicBezTo>
                  <a:cubicBezTo>
                    <a:pt x="1" y="1391"/>
                    <a:pt x="403" y="1793"/>
                    <a:pt x="896" y="1793"/>
                  </a:cubicBezTo>
                  <a:cubicBezTo>
                    <a:pt x="1391" y="1793"/>
                    <a:pt x="1793" y="1391"/>
                    <a:pt x="1793" y="896"/>
                  </a:cubicBezTo>
                  <a:cubicBezTo>
                    <a:pt x="1793" y="401"/>
                    <a:pt x="1391" y="0"/>
                    <a:pt x="8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5080063" y="3992775"/>
              <a:ext cx="247425" cy="52575"/>
            </a:xfrm>
            <a:custGeom>
              <a:rect b="b" l="l" r="r" t="t"/>
              <a:pathLst>
                <a:path extrusionOk="0" h="2103" w="9897">
                  <a:moveTo>
                    <a:pt x="0" y="0"/>
                  </a:moveTo>
                  <a:lnTo>
                    <a:pt x="0" y="2103"/>
                  </a:lnTo>
                  <a:lnTo>
                    <a:pt x="9897" y="2103"/>
                  </a:lnTo>
                  <a:lnTo>
                    <a:pt x="9897" y="1688"/>
                  </a:lnTo>
                  <a:lnTo>
                    <a:pt x="415" y="1688"/>
                  </a:lnTo>
                  <a:lnTo>
                    <a:pt x="41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5303763" y="4024300"/>
              <a:ext cx="34250" cy="34300"/>
            </a:xfrm>
            <a:custGeom>
              <a:rect b="b" l="l" r="r" t="t"/>
              <a:pathLst>
                <a:path extrusionOk="0" h="1372" w="1370">
                  <a:moveTo>
                    <a:pt x="685" y="1"/>
                  </a:moveTo>
                  <a:cubicBezTo>
                    <a:pt x="306" y="1"/>
                    <a:pt x="0" y="308"/>
                    <a:pt x="0" y="686"/>
                  </a:cubicBezTo>
                  <a:cubicBezTo>
                    <a:pt x="0" y="1064"/>
                    <a:pt x="306" y="1371"/>
                    <a:pt x="685" y="1371"/>
                  </a:cubicBezTo>
                  <a:cubicBezTo>
                    <a:pt x="1063" y="1371"/>
                    <a:pt x="1369" y="1064"/>
                    <a:pt x="1369" y="686"/>
                  </a:cubicBezTo>
                  <a:cubicBezTo>
                    <a:pt x="1369" y="308"/>
                    <a:pt x="1063" y="1"/>
                    <a:pt x="6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9"/>
            <p:cNvSpPr/>
            <p:nvPr/>
          </p:nvSpPr>
          <p:spPr>
            <a:xfrm>
              <a:off x="5568263" y="4029425"/>
              <a:ext cx="34275" cy="34250"/>
            </a:xfrm>
            <a:custGeom>
              <a:rect b="b" l="l" r="r" t="t"/>
              <a:pathLst>
                <a:path extrusionOk="0" h="1370" w="1371">
                  <a:moveTo>
                    <a:pt x="686" y="0"/>
                  </a:moveTo>
                  <a:cubicBezTo>
                    <a:pt x="308" y="0"/>
                    <a:pt x="0" y="307"/>
                    <a:pt x="0" y="686"/>
                  </a:cubicBezTo>
                  <a:cubicBezTo>
                    <a:pt x="0" y="1063"/>
                    <a:pt x="308" y="1369"/>
                    <a:pt x="686" y="1369"/>
                  </a:cubicBezTo>
                  <a:cubicBezTo>
                    <a:pt x="1063" y="1369"/>
                    <a:pt x="1371" y="1063"/>
                    <a:pt x="1371" y="686"/>
                  </a:cubicBezTo>
                  <a:cubicBezTo>
                    <a:pt x="1371" y="307"/>
                    <a:pt x="1063" y="0"/>
                    <a:pt x="6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9"/>
            <p:cNvSpPr/>
            <p:nvPr/>
          </p:nvSpPr>
          <p:spPr>
            <a:xfrm>
              <a:off x="5725763" y="4029425"/>
              <a:ext cx="34250" cy="34250"/>
            </a:xfrm>
            <a:custGeom>
              <a:rect b="b" l="l" r="r" t="t"/>
              <a:pathLst>
                <a:path extrusionOk="0" h="1370" w="1370">
                  <a:moveTo>
                    <a:pt x="686" y="0"/>
                  </a:moveTo>
                  <a:cubicBezTo>
                    <a:pt x="306" y="0"/>
                    <a:pt x="0" y="307"/>
                    <a:pt x="0" y="686"/>
                  </a:cubicBezTo>
                  <a:cubicBezTo>
                    <a:pt x="0" y="1063"/>
                    <a:pt x="306" y="1369"/>
                    <a:pt x="686" y="1369"/>
                  </a:cubicBezTo>
                  <a:cubicBezTo>
                    <a:pt x="1063" y="1369"/>
                    <a:pt x="1369" y="1063"/>
                    <a:pt x="1369" y="686"/>
                  </a:cubicBezTo>
                  <a:cubicBezTo>
                    <a:pt x="1369" y="307"/>
                    <a:pt x="1063" y="0"/>
                    <a:pt x="6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5704338" y="4394875"/>
              <a:ext cx="34275" cy="34250"/>
            </a:xfrm>
            <a:custGeom>
              <a:rect b="b" l="l" r="r" t="t"/>
              <a:pathLst>
                <a:path extrusionOk="0" h="1370" w="1371">
                  <a:moveTo>
                    <a:pt x="686" y="1"/>
                  </a:moveTo>
                  <a:cubicBezTo>
                    <a:pt x="308" y="1"/>
                    <a:pt x="0" y="307"/>
                    <a:pt x="0" y="685"/>
                  </a:cubicBezTo>
                  <a:cubicBezTo>
                    <a:pt x="0" y="1064"/>
                    <a:pt x="308" y="1370"/>
                    <a:pt x="686" y="1370"/>
                  </a:cubicBezTo>
                  <a:cubicBezTo>
                    <a:pt x="1063" y="1370"/>
                    <a:pt x="1371" y="1064"/>
                    <a:pt x="1371" y="685"/>
                  </a:cubicBezTo>
                  <a:cubicBezTo>
                    <a:pt x="1371" y="307"/>
                    <a:pt x="1063" y="1"/>
                    <a:pt x="6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5377113" y="4027850"/>
              <a:ext cx="34275" cy="34250"/>
            </a:xfrm>
            <a:custGeom>
              <a:rect b="b" l="l" r="r" t="t"/>
              <a:pathLst>
                <a:path extrusionOk="0" h="1370" w="1371">
                  <a:moveTo>
                    <a:pt x="685" y="0"/>
                  </a:moveTo>
                  <a:cubicBezTo>
                    <a:pt x="308" y="0"/>
                    <a:pt x="0" y="307"/>
                    <a:pt x="0" y="686"/>
                  </a:cubicBezTo>
                  <a:cubicBezTo>
                    <a:pt x="0" y="1063"/>
                    <a:pt x="308" y="1369"/>
                    <a:pt x="685" y="1369"/>
                  </a:cubicBezTo>
                  <a:cubicBezTo>
                    <a:pt x="1063" y="1369"/>
                    <a:pt x="1371" y="1063"/>
                    <a:pt x="1371" y="686"/>
                  </a:cubicBezTo>
                  <a:cubicBezTo>
                    <a:pt x="1371" y="307"/>
                    <a:pt x="1063" y="0"/>
                    <a:pt x="6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5517788" y="4445350"/>
              <a:ext cx="34300" cy="34250"/>
            </a:xfrm>
            <a:custGeom>
              <a:rect b="b" l="l" r="r" t="t"/>
              <a:pathLst>
                <a:path extrusionOk="0" h="1370" w="1372">
                  <a:moveTo>
                    <a:pt x="686" y="0"/>
                  </a:moveTo>
                  <a:cubicBezTo>
                    <a:pt x="307" y="0"/>
                    <a:pt x="1" y="306"/>
                    <a:pt x="1" y="686"/>
                  </a:cubicBezTo>
                  <a:cubicBezTo>
                    <a:pt x="1" y="1063"/>
                    <a:pt x="307" y="1369"/>
                    <a:pt x="686" y="1369"/>
                  </a:cubicBezTo>
                  <a:cubicBezTo>
                    <a:pt x="1064" y="1369"/>
                    <a:pt x="1371" y="1063"/>
                    <a:pt x="1371" y="686"/>
                  </a:cubicBezTo>
                  <a:cubicBezTo>
                    <a:pt x="1371" y="306"/>
                    <a:pt x="1064" y="0"/>
                    <a:pt x="6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9"/>
            <p:cNvSpPr/>
            <p:nvPr/>
          </p:nvSpPr>
          <p:spPr>
            <a:xfrm>
              <a:off x="5065188" y="3967725"/>
              <a:ext cx="34250" cy="34250"/>
            </a:xfrm>
            <a:custGeom>
              <a:rect b="b" l="l" r="r" t="t"/>
              <a:pathLst>
                <a:path extrusionOk="0" h="1370" w="1370">
                  <a:moveTo>
                    <a:pt x="685" y="1"/>
                  </a:moveTo>
                  <a:cubicBezTo>
                    <a:pt x="306" y="1"/>
                    <a:pt x="0" y="307"/>
                    <a:pt x="0" y="686"/>
                  </a:cubicBezTo>
                  <a:cubicBezTo>
                    <a:pt x="0" y="1064"/>
                    <a:pt x="306" y="1370"/>
                    <a:pt x="685" y="1370"/>
                  </a:cubicBezTo>
                  <a:cubicBezTo>
                    <a:pt x="1063" y="1370"/>
                    <a:pt x="1369" y="1064"/>
                    <a:pt x="1369" y="686"/>
                  </a:cubicBezTo>
                  <a:cubicBezTo>
                    <a:pt x="1369" y="307"/>
                    <a:pt x="1063" y="1"/>
                    <a:pt x="6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a:off x="5218113" y="3961650"/>
              <a:ext cx="34250" cy="34250"/>
            </a:xfrm>
            <a:custGeom>
              <a:rect b="b" l="l" r="r" t="t"/>
              <a:pathLst>
                <a:path extrusionOk="0" h="1370" w="1370">
                  <a:moveTo>
                    <a:pt x="685" y="1"/>
                  </a:moveTo>
                  <a:cubicBezTo>
                    <a:pt x="306" y="1"/>
                    <a:pt x="0" y="307"/>
                    <a:pt x="0" y="684"/>
                  </a:cubicBezTo>
                  <a:cubicBezTo>
                    <a:pt x="0" y="1063"/>
                    <a:pt x="306" y="1370"/>
                    <a:pt x="685" y="1370"/>
                  </a:cubicBezTo>
                  <a:cubicBezTo>
                    <a:pt x="1063" y="1370"/>
                    <a:pt x="1369" y="1063"/>
                    <a:pt x="1369" y="684"/>
                  </a:cubicBezTo>
                  <a:cubicBezTo>
                    <a:pt x="1369" y="307"/>
                    <a:pt x="1063" y="1"/>
                    <a:pt x="6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a:off x="5523513" y="4052550"/>
              <a:ext cx="74750" cy="413375"/>
            </a:xfrm>
            <a:custGeom>
              <a:rect b="b" l="l" r="r" t="t"/>
              <a:pathLst>
                <a:path extrusionOk="0" h="16535" w="2990">
                  <a:moveTo>
                    <a:pt x="2866" y="1"/>
                  </a:moveTo>
                  <a:lnTo>
                    <a:pt x="2453" y="7"/>
                  </a:lnTo>
                  <a:lnTo>
                    <a:pt x="2573" y="7666"/>
                  </a:lnTo>
                  <a:lnTo>
                    <a:pt x="1" y="13054"/>
                  </a:lnTo>
                  <a:lnTo>
                    <a:pt x="250" y="16535"/>
                  </a:lnTo>
                  <a:lnTo>
                    <a:pt x="663" y="16506"/>
                  </a:lnTo>
                  <a:lnTo>
                    <a:pt x="423" y="13133"/>
                  </a:lnTo>
                  <a:lnTo>
                    <a:pt x="2989" y="7757"/>
                  </a:lnTo>
                  <a:lnTo>
                    <a:pt x="28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a:off x="5630663" y="4038325"/>
              <a:ext cx="123575" cy="377375"/>
            </a:xfrm>
            <a:custGeom>
              <a:rect b="b" l="l" r="r" t="t"/>
              <a:pathLst>
                <a:path extrusionOk="0" h="15095" w="4943">
                  <a:moveTo>
                    <a:pt x="199" y="0"/>
                  </a:moveTo>
                  <a:cubicBezTo>
                    <a:pt x="143" y="0"/>
                    <a:pt x="100" y="22"/>
                    <a:pt x="63" y="59"/>
                  </a:cubicBezTo>
                  <a:cubicBezTo>
                    <a:pt x="25" y="98"/>
                    <a:pt x="1" y="152"/>
                    <a:pt x="1" y="208"/>
                  </a:cubicBezTo>
                  <a:cubicBezTo>
                    <a:pt x="1" y="5738"/>
                    <a:pt x="357" y="5859"/>
                    <a:pt x="504" y="5906"/>
                  </a:cubicBezTo>
                  <a:cubicBezTo>
                    <a:pt x="702" y="6002"/>
                    <a:pt x="1664" y="7072"/>
                    <a:pt x="2302" y="7780"/>
                  </a:cubicBezTo>
                  <a:cubicBezTo>
                    <a:pt x="2986" y="8538"/>
                    <a:pt x="3424" y="9023"/>
                    <a:pt x="3613" y="9167"/>
                  </a:cubicBezTo>
                  <a:cubicBezTo>
                    <a:pt x="3774" y="9545"/>
                    <a:pt x="3647" y="12342"/>
                    <a:pt x="3427" y="14871"/>
                  </a:cubicBezTo>
                  <a:cubicBezTo>
                    <a:pt x="3417" y="14982"/>
                    <a:pt x="3501" y="15085"/>
                    <a:pt x="3615" y="15094"/>
                  </a:cubicBezTo>
                  <a:lnTo>
                    <a:pt x="3633" y="15094"/>
                  </a:lnTo>
                  <a:cubicBezTo>
                    <a:pt x="3740" y="15094"/>
                    <a:pt x="3831" y="15014"/>
                    <a:pt x="3842" y="14904"/>
                  </a:cubicBezTo>
                  <a:cubicBezTo>
                    <a:pt x="4173" y="11090"/>
                    <a:pt x="4183" y="9050"/>
                    <a:pt x="3873" y="8843"/>
                  </a:cubicBezTo>
                  <a:cubicBezTo>
                    <a:pt x="3734" y="8753"/>
                    <a:pt x="3139" y="8087"/>
                    <a:pt x="2611" y="7504"/>
                  </a:cubicBezTo>
                  <a:cubicBezTo>
                    <a:pt x="1531" y="6303"/>
                    <a:pt x="962" y="5687"/>
                    <a:pt x="697" y="5541"/>
                  </a:cubicBezTo>
                  <a:cubicBezTo>
                    <a:pt x="526" y="5176"/>
                    <a:pt x="423" y="2719"/>
                    <a:pt x="415" y="420"/>
                  </a:cubicBezTo>
                  <a:lnTo>
                    <a:pt x="415" y="420"/>
                  </a:lnTo>
                  <a:lnTo>
                    <a:pt x="4728" y="537"/>
                  </a:lnTo>
                  <a:cubicBezTo>
                    <a:pt x="4846" y="537"/>
                    <a:pt x="4940" y="448"/>
                    <a:pt x="4942" y="334"/>
                  </a:cubicBezTo>
                  <a:cubicBezTo>
                    <a:pt x="4943" y="219"/>
                    <a:pt x="4854" y="125"/>
                    <a:pt x="4740" y="122"/>
                  </a:cubicBezTo>
                  <a:lnTo>
                    <a:pt x="214" y="1"/>
                  </a:lnTo>
                  <a:cubicBezTo>
                    <a:pt x="209" y="0"/>
                    <a:pt x="204" y="0"/>
                    <a:pt x="1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a:off x="4556413" y="4062800"/>
              <a:ext cx="139600" cy="224475"/>
            </a:xfrm>
            <a:custGeom>
              <a:rect b="b" l="l" r="r" t="t"/>
              <a:pathLst>
                <a:path extrusionOk="0" h="8979" w="5584">
                  <a:moveTo>
                    <a:pt x="1949" y="0"/>
                  </a:moveTo>
                  <a:cubicBezTo>
                    <a:pt x="1896" y="0"/>
                    <a:pt x="1842" y="20"/>
                    <a:pt x="1802" y="60"/>
                  </a:cubicBezTo>
                  <a:cubicBezTo>
                    <a:pt x="1721" y="140"/>
                    <a:pt x="1721" y="273"/>
                    <a:pt x="1802" y="353"/>
                  </a:cubicBezTo>
                  <a:cubicBezTo>
                    <a:pt x="2146" y="697"/>
                    <a:pt x="4565" y="2518"/>
                    <a:pt x="5047" y="2881"/>
                  </a:cubicBezTo>
                  <a:lnTo>
                    <a:pt x="5162" y="6314"/>
                  </a:lnTo>
                  <a:lnTo>
                    <a:pt x="151" y="8582"/>
                  </a:lnTo>
                  <a:cubicBezTo>
                    <a:pt x="46" y="8629"/>
                    <a:pt x="0" y="8752"/>
                    <a:pt x="46" y="8856"/>
                  </a:cubicBezTo>
                  <a:cubicBezTo>
                    <a:pt x="82" y="8932"/>
                    <a:pt x="158" y="8978"/>
                    <a:pt x="237" y="8978"/>
                  </a:cubicBezTo>
                  <a:cubicBezTo>
                    <a:pt x="264" y="8978"/>
                    <a:pt x="294" y="8971"/>
                    <a:pt x="322" y="8959"/>
                  </a:cubicBezTo>
                  <a:lnTo>
                    <a:pt x="5459" y="6635"/>
                  </a:lnTo>
                  <a:cubicBezTo>
                    <a:pt x="5535" y="6601"/>
                    <a:pt x="5584" y="6525"/>
                    <a:pt x="5581" y="6440"/>
                  </a:cubicBezTo>
                  <a:lnTo>
                    <a:pt x="5459" y="2770"/>
                  </a:lnTo>
                  <a:cubicBezTo>
                    <a:pt x="5456" y="2707"/>
                    <a:pt x="5426" y="2648"/>
                    <a:pt x="5376" y="2609"/>
                  </a:cubicBezTo>
                  <a:cubicBezTo>
                    <a:pt x="4365" y="1851"/>
                    <a:pt x="2378" y="342"/>
                    <a:pt x="2095" y="60"/>
                  </a:cubicBezTo>
                  <a:cubicBezTo>
                    <a:pt x="2055" y="20"/>
                    <a:pt x="2002" y="0"/>
                    <a:pt x="19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a:off x="4678788" y="4013850"/>
              <a:ext cx="176200" cy="71525"/>
            </a:xfrm>
            <a:custGeom>
              <a:rect b="b" l="l" r="r" t="t"/>
              <a:pathLst>
                <a:path extrusionOk="0" h="2861" w="7048">
                  <a:moveTo>
                    <a:pt x="233" y="0"/>
                  </a:moveTo>
                  <a:cubicBezTo>
                    <a:pt x="173" y="0"/>
                    <a:pt x="113" y="26"/>
                    <a:pt x="72" y="76"/>
                  </a:cubicBezTo>
                  <a:cubicBezTo>
                    <a:pt x="1" y="164"/>
                    <a:pt x="14" y="294"/>
                    <a:pt x="101" y="367"/>
                  </a:cubicBezTo>
                  <a:lnTo>
                    <a:pt x="2915" y="2692"/>
                  </a:lnTo>
                  <a:cubicBezTo>
                    <a:pt x="2950" y="2721"/>
                    <a:pt x="2993" y="2736"/>
                    <a:pt x="3041" y="2739"/>
                  </a:cubicBezTo>
                  <a:lnTo>
                    <a:pt x="6833" y="2861"/>
                  </a:lnTo>
                  <a:lnTo>
                    <a:pt x="6840" y="2861"/>
                  </a:lnTo>
                  <a:cubicBezTo>
                    <a:pt x="6953" y="2861"/>
                    <a:pt x="7045" y="2771"/>
                    <a:pt x="7045" y="2659"/>
                  </a:cubicBezTo>
                  <a:cubicBezTo>
                    <a:pt x="7047" y="2547"/>
                    <a:pt x="6959" y="2450"/>
                    <a:pt x="6844" y="2447"/>
                  </a:cubicBezTo>
                  <a:lnTo>
                    <a:pt x="3122" y="2327"/>
                  </a:lnTo>
                  <a:lnTo>
                    <a:pt x="364" y="47"/>
                  </a:lnTo>
                  <a:cubicBezTo>
                    <a:pt x="326" y="15"/>
                    <a:pt x="279"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9"/>
            <p:cNvSpPr/>
            <p:nvPr/>
          </p:nvSpPr>
          <p:spPr>
            <a:xfrm>
              <a:off x="4713088" y="4279875"/>
              <a:ext cx="95400" cy="169475"/>
            </a:xfrm>
            <a:custGeom>
              <a:rect b="b" l="l" r="r" t="t"/>
              <a:pathLst>
                <a:path extrusionOk="0" h="6779" w="3816">
                  <a:moveTo>
                    <a:pt x="3512" y="1"/>
                  </a:moveTo>
                  <a:cubicBezTo>
                    <a:pt x="3425" y="1"/>
                    <a:pt x="3344" y="56"/>
                    <a:pt x="3315" y="142"/>
                  </a:cubicBezTo>
                  <a:cubicBezTo>
                    <a:pt x="3304" y="178"/>
                    <a:pt x="3301" y="215"/>
                    <a:pt x="3308" y="249"/>
                  </a:cubicBezTo>
                  <a:cubicBezTo>
                    <a:pt x="3060" y="601"/>
                    <a:pt x="1517" y="1880"/>
                    <a:pt x="82" y="2980"/>
                  </a:cubicBezTo>
                  <a:cubicBezTo>
                    <a:pt x="29" y="3022"/>
                    <a:pt x="1" y="3086"/>
                    <a:pt x="2" y="3152"/>
                  </a:cubicBezTo>
                  <a:lnTo>
                    <a:pt x="124" y="6578"/>
                  </a:lnTo>
                  <a:cubicBezTo>
                    <a:pt x="129" y="6691"/>
                    <a:pt x="219" y="6778"/>
                    <a:pt x="331" y="6778"/>
                  </a:cubicBezTo>
                  <a:cubicBezTo>
                    <a:pt x="332" y="6778"/>
                    <a:pt x="337" y="6778"/>
                    <a:pt x="338" y="6777"/>
                  </a:cubicBezTo>
                  <a:cubicBezTo>
                    <a:pt x="453" y="6772"/>
                    <a:pt x="543" y="6677"/>
                    <a:pt x="538" y="6562"/>
                  </a:cubicBezTo>
                  <a:lnTo>
                    <a:pt x="421" y="3243"/>
                  </a:lnTo>
                  <a:cubicBezTo>
                    <a:pt x="3816" y="635"/>
                    <a:pt x="3764" y="332"/>
                    <a:pt x="3743" y="201"/>
                  </a:cubicBezTo>
                  <a:cubicBezTo>
                    <a:pt x="3730" y="126"/>
                    <a:pt x="3651" y="36"/>
                    <a:pt x="3578" y="12"/>
                  </a:cubicBezTo>
                  <a:cubicBezTo>
                    <a:pt x="3556" y="4"/>
                    <a:pt x="3534" y="1"/>
                    <a:pt x="35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9"/>
            <p:cNvSpPr/>
            <p:nvPr/>
          </p:nvSpPr>
          <p:spPr>
            <a:xfrm>
              <a:off x="4645713" y="4160625"/>
              <a:ext cx="114425" cy="258150"/>
            </a:xfrm>
            <a:custGeom>
              <a:rect b="b" l="l" r="r" t="t"/>
              <a:pathLst>
                <a:path extrusionOk="0" h="10326" w="4577">
                  <a:moveTo>
                    <a:pt x="4369" y="1"/>
                  </a:moveTo>
                  <a:cubicBezTo>
                    <a:pt x="4255" y="1"/>
                    <a:pt x="4162" y="94"/>
                    <a:pt x="4162" y="208"/>
                  </a:cubicBezTo>
                  <a:lnTo>
                    <a:pt x="4162" y="3768"/>
                  </a:lnTo>
                  <a:lnTo>
                    <a:pt x="217" y="6398"/>
                  </a:lnTo>
                  <a:cubicBezTo>
                    <a:pt x="161" y="6434"/>
                    <a:pt x="128" y="6497"/>
                    <a:pt x="125" y="6563"/>
                  </a:cubicBezTo>
                  <a:lnTo>
                    <a:pt x="5" y="10110"/>
                  </a:lnTo>
                  <a:cubicBezTo>
                    <a:pt x="0" y="10225"/>
                    <a:pt x="91" y="10322"/>
                    <a:pt x="205" y="10325"/>
                  </a:cubicBezTo>
                  <a:lnTo>
                    <a:pt x="212" y="10325"/>
                  </a:lnTo>
                  <a:cubicBezTo>
                    <a:pt x="322" y="10325"/>
                    <a:pt x="415" y="10236"/>
                    <a:pt x="417" y="10123"/>
                  </a:cubicBezTo>
                  <a:lnTo>
                    <a:pt x="536" y="6682"/>
                  </a:lnTo>
                  <a:lnTo>
                    <a:pt x="4484" y="4049"/>
                  </a:lnTo>
                  <a:cubicBezTo>
                    <a:pt x="4542" y="4011"/>
                    <a:pt x="4577" y="3946"/>
                    <a:pt x="4577" y="3878"/>
                  </a:cubicBezTo>
                  <a:lnTo>
                    <a:pt x="4577" y="208"/>
                  </a:lnTo>
                  <a:cubicBezTo>
                    <a:pt x="4577" y="94"/>
                    <a:pt x="4484" y="1"/>
                    <a:pt x="436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a:off x="4733613" y="4150525"/>
              <a:ext cx="36725" cy="36700"/>
            </a:xfrm>
            <a:custGeom>
              <a:rect b="b" l="l" r="r" t="t"/>
              <a:pathLst>
                <a:path extrusionOk="0" h="1468" w="1469">
                  <a:moveTo>
                    <a:pt x="733" y="0"/>
                  </a:moveTo>
                  <a:cubicBezTo>
                    <a:pt x="331" y="0"/>
                    <a:pt x="1" y="329"/>
                    <a:pt x="1" y="734"/>
                  </a:cubicBezTo>
                  <a:cubicBezTo>
                    <a:pt x="1" y="1137"/>
                    <a:pt x="328" y="1468"/>
                    <a:pt x="733" y="1468"/>
                  </a:cubicBezTo>
                  <a:cubicBezTo>
                    <a:pt x="1138" y="1468"/>
                    <a:pt x="1468" y="1137"/>
                    <a:pt x="1468" y="734"/>
                  </a:cubicBezTo>
                  <a:cubicBezTo>
                    <a:pt x="1468" y="331"/>
                    <a:pt x="1138" y="0"/>
                    <a:pt x="7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a:off x="4585238" y="4052625"/>
              <a:ext cx="36725" cy="36725"/>
            </a:xfrm>
            <a:custGeom>
              <a:rect b="b" l="l" r="r" t="t"/>
              <a:pathLst>
                <a:path extrusionOk="0" h="1469" w="1469">
                  <a:moveTo>
                    <a:pt x="736" y="1"/>
                  </a:moveTo>
                  <a:cubicBezTo>
                    <a:pt x="331" y="1"/>
                    <a:pt x="0" y="331"/>
                    <a:pt x="0" y="735"/>
                  </a:cubicBezTo>
                  <a:cubicBezTo>
                    <a:pt x="0" y="1138"/>
                    <a:pt x="331" y="1469"/>
                    <a:pt x="736" y="1469"/>
                  </a:cubicBezTo>
                  <a:cubicBezTo>
                    <a:pt x="1138" y="1469"/>
                    <a:pt x="1468" y="1140"/>
                    <a:pt x="1468" y="735"/>
                  </a:cubicBezTo>
                  <a:cubicBezTo>
                    <a:pt x="1468" y="331"/>
                    <a:pt x="1139" y="1"/>
                    <a:pt x="7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9"/>
            <p:cNvSpPr/>
            <p:nvPr/>
          </p:nvSpPr>
          <p:spPr>
            <a:xfrm>
              <a:off x="4661763" y="3991450"/>
              <a:ext cx="36700" cy="36775"/>
            </a:xfrm>
            <a:custGeom>
              <a:rect b="b" l="l" r="r" t="t"/>
              <a:pathLst>
                <a:path extrusionOk="0" h="1471" w="1468">
                  <a:moveTo>
                    <a:pt x="733" y="0"/>
                  </a:moveTo>
                  <a:cubicBezTo>
                    <a:pt x="331" y="0"/>
                    <a:pt x="1" y="332"/>
                    <a:pt x="1" y="735"/>
                  </a:cubicBezTo>
                  <a:cubicBezTo>
                    <a:pt x="1" y="1140"/>
                    <a:pt x="330" y="1471"/>
                    <a:pt x="733" y="1471"/>
                  </a:cubicBezTo>
                  <a:cubicBezTo>
                    <a:pt x="1137" y="1471"/>
                    <a:pt x="1467" y="1140"/>
                    <a:pt x="1467" y="735"/>
                  </a:cubicBezTo>
                  <a:cubicBezTo>
                    <a:pt x="1467" y="332"/>
                    <a:pt x="1137" y="2"/>
                    <a:pt x="7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9"/>
            <p:cNvSpPr/>
            <p:nvPr/>
          </p:nvSpPr>
          <p:spPr>
            <a:xfrm>
              <a:off x="4826813" y="4057275"/>
              <a:ext cx="36750" cy="36725"/>
            </a:xfrm>
            <a:custGeom>
              <a:rect b="b" l="l" r="r" t="t"/>
              <a:pathLst>
                <a:path extrusionOk="0" h="1469" w="1470">
                  <a:moveTo>
                    <a:pt x="741" y="1"/>
                  </a:moveTo>
                  <a:cubicBezTo>
                    <a:pt x="739" y="1"/>
                    <a:pt x="738" y="1"/>
                    <a:pt x="736" y="1"/>
                  </a:cubicBezTo>
                  <a:cubicBezTo>
                    <a:pt x="331" y="1"/>
                    <a:pt x="1" y="330"/>
                    <a:pt x="1" y="733"/>
                  </a:cubicBezTo>
                  <a:cubicBezTo>
                    <a:pt x="1" y="1138"/>
                    <a:pt x="331" y="1469"/>
                    <a:pt x="736" y="1469"/>
                  </a:cubicBezTo>
                  <a:cubicBezTo>
                    <a:pt x="1139" y="1469"/>
                    <a:pt x="1470" y="1138"/>
                    <a:pt x="1470" y="733"/>
                  </a:cubicBezTo>
                  <a:cubicBezTo>
                    <a:pt x="1470" y="332"/>
                    <a:pt x="1144" y="1"/>
                    <a:pt x="7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9"/>
            <p:cNvSpPr/>
            <p:nvPr/>
          </p:nvSpPr>
          <p:spPr>
            <a:xfrm>
              <a:off x="4785613" y="4269825"/>
              <a:ext cx="36675" cy="36750"/>
            </a:xfrm>
            <a:custGeom>
              <a:rect b="b" l="l" r="r" t="t"/>
              <a:pathLst>
                <a:path extrusionOk="0" h="1470" w="1467">
                  <a:moveTo>
                    <a:pt x="737" y="0"/>
                  </a:moveTo>
                  <a:cubicBezTo>
                    <a:pt x="736" y="0"/>
                    <a:pt x="735" y="0"/>
                    <a:pt x="735" y="0"/>
                  </a:cubicBezTo>
                  <a:cubicBezTo>
                    <a:pt x="333" y="0"/>
                    <a:pt x="1" y="329"/>
                    <a:pt x="1" y="734"/>
                  </a:cubicBezTo>
                  <a:cubicBezTo>
                    <a:pt x="1" y="1138"/>
                    <a:pt x="330" y="1470"/>
                    <a:pt x="735" y="1470"/>
                  </a:cubicBezTo>
                  <a:cubicBezTo>
                    <a:pt x="1137" y="1470"/>
                    <a:pt x="1467" y="1138"/>
                    <a:pt x="1467" y="734"/>
                  </a:cubicBezTo>
                  <a:cubicBezTo>
                    <a:pt x="1467" y="330"/>
                    <a:pt x="1138" y="0"/>
                    <a:pt x="7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9"/>
            <p:cNvSpPr/>
            <p:nvPr/>
          </p:nvSpPr>
          <p:spPr>
            <a:xfrm>
              <a:off x="4706038" y="4431925"/>
              <a:ext cx="36750" cy="36725"/>
            </a:xfrm>
            <a:custGeom>
              <a:rect b="b" l="l" r="r" t="t"/>
              <a:pathLst>
                <a:path extrusionOk="0" h="1469" w="1470">
                  <a:moveTo>
                    <a:pt x="737" y="1"/>
                  </a:moveTo>
                  <a:cubicBezTo>
                    <a:pt x="736" y="1"/>
                    <a:pt x="736" y="1"/>
                    <a:pt x="735" y="1"/>
                  </a:cubicBezTo>
                  <a:cubicBezTo>
                    <a:pt x="333" y="1"/>
                    <a:pt x="1" y="330"/>
                    <a:pt x="1" y="733"/>
                  </a:cubicBezTo>
                  <a:cubicBezTo>
                    <a:pt x="1" y="1138"/>
                    <a:pt x="330" y="1469"/>
                    <a:pt x="735" y="1469"/>
                  </a:cubicBezTo>
                  <a:cubicBezTo>
                    <a:pt x="1139" y="1469"/>
                    <a:pt x="1470" y="1138"/>
                    <a:pt x="1470" y="733"/>
                  </a:cubicBezTo>
                  <a:cubicBezTo>
                    <a:pt x="1470" y="331"/>
                    <a:pt x="1141" y="1"/>
                    <a:pt x="7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9"/>
            <p:cNvSpPr/>
            <p:nvPr/>
          </p:nvSpPr>
          <p:spPr>
            <a:xfrm>
              <a:off x="4628113" y="4396700"/>
              <a:ext cx="36675" cy="36725"/>
            </a:xfrm>
            <a:custGeom>
              <a:rect b="b" l="l" r="r" t="t"/>
              <a:pathLst>
                <a:path extrusionOk="0" h="1469" w="1467">
                  <a:moveTo>
                    <a:pt x="733" y="1"/>
                  </a:moveTo>
                  <a:cubicBezTo>
                    <a:pt x="331" y="1"/>
                    <a:pt x="1" y="331"/>
                    <a:pt x="1" y="736"/>
                  </a:cubicBezTo>
                  <a:cubicBezTo>
                    <a:pt x="1" y="1138"/>
                    <a:pt x="328" y="1469"/>
                    <a:pt x="733" y="1469"/>
                  </a:cubicBezTo>
                  <a:cubicBezTo>
                    <a:pt x="1135" y="1469"/>
                    <a:pt x="1467" y="1140"/>
                    <a:pt x="1467" y="736"/>
                  </a:cubicBezTo>
                  <a:cubicBezTo>
                    <a:pt x="1467" y="331"/>
                    <a:pt x="1135" y="1"/>
                    <a:pt x="7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9"/>
            <p:cNvSpPr/>
            <p:nvPr/>
          </p:nvSpPr>
          <p:spPr>
            <a:xfrm>
              <a:off x="4534788" y="4266700"/>
              <a:ext cx="36700" cy="36775"/>
            </a:xfrm>
            <a:custGeom>
              <a:rect b="b" l="l" r="r" t="t"/>
              <a:pathLst>
                <a:path extrusionOk="0" h="1471" w="1468">
                  <a:moveTo>
                    <a:pt x="732" y="1"/>
                  </a:moveTo>
                  <a:cubicBezTo>
                    <a:pt x="330" y="1"/>
                    <a:pt x="0" y="331"/>
                    <a:pt x="0" y="736"/>
                  </a:cubicBezTo>
                  <a:cubicBezTo>
                    <a:pt x="0" y="1140"/>
                    <a:pt x="329" y="1470"/>
                    <a:pt x="732" y="1470"/>
                  </a:cubicBezTo>
                  <a:cubicBezTo>
                    <a:pt x="1137" y="1470"/>
                    <a:pt x="1468" y="1140"/>
                    <a:pt x="1468" y="736"/>
                  </a:cubicBezTo>
                  <a:cubicBezTo>
                    <a:pt x="1468" y="331"/>
                    <a:pt x="1139" y="2"/>
                    <a:pt x="7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a:off x="5337913" y="4489875"/>
              <a:ext cx="430525" cy="79475"/>
            </a:xfrm>
            <a:custGeom>
              <a:rect b="b" l="l" r="r" t="t"/>
              <a:pathLst>
                <a:path extrusionOk="0" h="3179" w="17221">
                  <a:moveTo>
                    <a:pt x="16893" y="0"/>
                  </a:moveTo>
                  <a:cubicBezTo>
                    <a:pt x="15208" y="2160"/>
                    <a:pt x="13236" y="2766"/>
                    <a:pt x="11553" y="2766"/>
                  </a:cubicBezTo>
                  <a:cubicBezTo>
                    <a:pt x="9487" y="2766"/>
                    <a:pt x="7859" y="1852"/>
                    <a:pt x="7737" y="1781"/>
                  </a:cubicBezTo>
                  <a:cubicBezTo>
                    <a:pt x="6420" y="1054"/>
                    <a:pt x="5264" y="785"/>
                    <a:pt x="4274" y="785"/>
                  </a:cubicBezTo>
                  <a:cubicBezTo>
                    <a:pt x="1487" y="785"/>
                    <a:pt x="20" y="2918"/>
                    <a:pt x="0" y="2949"/>
                  </a:cubicBezTo>
                  <a:lnTo>
                    <a:pt x="345" y="3179"/>
                  </a:lnTo>
                  <a:cubicBezTo>
                    <a:pt x="364" y="3152"/>
                    <a:pt x="1704" y="1203"/>
                    <a:pt x="4277" y="1203"/>
                  </a:cubicBezTo>
                  <a:cubicBezTo>
                    <a:pt x="5204" y="1203"/>
                    <a:pt x="6291" y="1456"/>
                    <a:pt x="7533" y="2142"/>
                  </a:cubicBezTo>
                  <a:cubicBezTo>
                    <a:pt x="7564" y="2160"/>
                    <a:pt x="9326" y="3152"/>
                    <a:pt x="11569" y="3152"/>
                  </a:cubicBezTo>
                  <a:cubicBezTo>
                    <a:pt x="13358" y="3152"/>
                    <a:pt x="15454" y="2520"/>
                    <a:pt x="17221" y="256"/>
                  </a:cubicBezTo>
                  <a:lnTo>
                    <a:pt x="1689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9"/>
            <p:cNvSpPr/>
            <p:nvPr/>
          </p:nvSpPr>
          <p:spPr>
            <a:xfrm>
              <a:off x="5331513" y="4554200"/>
              <a:ext cx="39825" cy="39800"/>
            </a:xfrm>
            <a:custGeom>
              <a:rect b="b" l="l" r="r" t="t"/>
              <a:pathLst>
                <a:path extrusionOk="0" h="1592" w="1593">
                  <a:moveTo>
                    <a:pt x="797" y="1"/>
                  </a:moveTo>
                  <a:cubicBezTo>
                    <a:pt x="358" y="1"/>
                    <a:pt x="0" y="358"/>
                    <a:pt x="0" y="796"/>
                  </a:cubicBezTo>
                  <a:cubicBezTo>
                    <a:pt x="0" y="1234"/>
                    <a:pt x="358" y="1592"/>
                    <a:pt x="797" y="1592"/>
                  </a:cubicBezTo>
                  <a:cubicBezTo>
                    <a:pt x="1233" y="1592"/>
                    <a:pt x="1592" y="1234"/>
                    <a:pt x="1592" y="796"/>
                  </a:cubicBezTo>
                  <a:cubicBezTo>
                    <a:pt x="1592" y="358"/>
                    <a:pt x="1235" y="1"/>
                    <a:pt x="7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9"/>
            <p:cNvSpPr/>
            <p:nvPr/>
          </p:nvSpPr>
          <p:spPr>
            <a:xfrm>
              <a:off x="5733738" y="4474700"/>
              <a:ext cx="45875" cy="45925"/>
            </a:xfrm>
            <a:custGeom>
              <a:rect b="b" l="l" r="r" t="t"/>
              <a:pathLst>
                <a:path extrusionOk="0" h="1837" w="1835">
                  <a:moveTo>
                    <a:pt x="917" y="1"/>
                  </a:moveTo>
                  <a:cubicBezTo>
                    <a:pt x="412" y="1"/>
                    <a:pt x="0" y="414"/>
                    <a:pt x="0" y="918"/>
                  </a:cubicBezTo>
                  <a:cubicBezTo>
                    <a:pt x="0" y="1423"/>
                    <a:pt x="412" y="1836"/>
                    <a:pt x="917" y="1836"/>
                  </a:cubicBezTo>
                  <a:cubicBezTo>
                    <a:pt x="1421" y="1836"/>
                    <a:pt x="1834" y="1423"/>
                    <a:pt x="1834" y="918"/>
                  </a:cubicBezTo>
                  <a:cubicBezTo>
                    <a:pt x="1834" y="414"/>
                    <a:pt x="1421" y="1"/>
                    <a:pt x="9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9"/>
            <p:cNvSpPr/>
            <p:nvPr/>
          </p:nvSpPr>
          <p:spPr>
            <a:xfrm>
              <a:off x="4411213" y="4707450"/>
              <a:ext cx="854575" cy="326300"/>
            </a:xfrm>
            <a:custGeom>
              <a:rect b="b" l="l" r="r" t="t"/>
              <a:pathLst>
                <a:path extrusionOk="0" h="13052" w="34183">
                  <a:moveTo>
                    <a:pt x="28382" y="829"/>
                  </a:moveTo>
                  <a:cubicBezTo>
                    <a:pt x="31116" y="829"/>
                    <a:pt x="33355" y="3066"/>
                    <a:pt x="33355" y="5803"/>
                  </a:cubicBezTo>
                  <a:lnTo>
                    <a:pt x="33355" y="7253"/>
                  </a:lnTo>
                  <a:cubicBezTo>
                    <a:pt x="33355" y="9987"/>
                    <a:pt x="31117" y="12226"/>
                    <a:pt x="28382" y="12226"/>
                  </a:cubicBezTo>
                  <a:lnTo>
                    <a:pt x="5801" y="12226"/>
                  </a:lnTo>
                  <a:cubicBezTo>
                    <a:pt x="3066" y="12226"/>
                    <a:pt x="827" y="9989"/>
                    <a:pt x="827" y="7253"/>
                  </a:cubicBezTo>
                  <a:lnTo>
                    <a:pt x="827" y="5803"/>
                  </a:lnTo>
                  <a:cubicBezTo>
                    <a:pt x="827" y="3069"/>
                    <a:pt x="3065" y="829"/>
                    <a:pt x="5801" y="829"/>
                  </a:cubicBezTo>
                  <a:close/>
                  <a:moveTo>
                    <a:pt x="5801" y="1"/>
                  </a:moveTo>
                  <a:cubicBezTo>
                    <a:pt x="2601" y="1"/>
                    <a:pt x="1" y="2601"/>
                    <a:pt x="1" y="5800"/>
                  </a:cubicBezTo>
                  <a:lnTo>
                    <a:pt x="1" y="7251"/>
                  </a:lnTo>
                  <a:cubicBezTo>
                    <a:pt x="1" y="10449"/>
                    <a:pt x="2601" y="13051"/>
                    <a:pt x="5801" y="13051"/>
                  </a:cubicBezTo>
                  <a:lnTo>
                    <a:pt x="28382" y="13051"/>
                  </a:lnTo>
                  <a:cubicBezTo>
                    <a:pt x="31581" y="13051"/>
                    <a:pt x="34183" y="10449"/>
                    <a:pt x="34183" y="7251"/>
                  </a:cubicBezTo>
                  <a:lnTo>
                    <a:pt x="34183" y="5800"/>
                  </a:lnTo>
                  <a:cubicBezTo>
                    <a:pt x="34183" y="2601"/>
                    <a:pt x="31581" y="1"/>
                    <a:pt x="283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9"/>
            <p:cNvSpPr/>
            <p:nvPr/>
          </p:nvSpPr>
          <p:spPr>
            <a:xfrm>
              <a:off x="4431888" y="4728125"/>
              <a:ext cx="813200" cy="284950"/>
            </a:xfrm>
            <a:custGeom>
              <a:rect b="b" l="l" r="r" t="t"/>
              <a:pathLst>
                <a:path extrusionOk="0" h="11398" w="32528">
                  <a:moveTo>
                    <a:pt x="4974" y="0"/>
                  </a:moveTo>
                  <a:cubicBezTo>
                    <a:pt x="2238" y="0"/>
                    <a:pt x="0" y="2239"/>
                    <a:pt x="0" y="4973"/>
                  </a:cubicBezTo>
                  <a:lnTo>
                    <a:pt x="0" y="6424"/>
                  </a:lnTo>
                  <a:cubicBezTo>
                    <a:pt x="0" y="9160"/>
                    <a:pt x="2239" y="11397"/>
                    <a:pt x="4974" y="11397"/>
                  </a:cubicBezTo>
                  <a:lnTo>
                    <a:pt x="27555" y="11397"/>
                  </a:lnTo>
                  <a:cubicBezTo>
                    <a:pt x="30290" y="11397"/>
                    <a:pt x="32528" y="9157"/>
                    <a:pt x="32528" y="6424"/>
                  </a:cubicBezTo>
                  <a:lnTo>
                    <a:pt x="32528" y="4973"/>
                  </a:lnTo>
                  <a:cubicBezTo>
                    <a:pt x="32528" y="2238"/>
                    <a:pt x="30289" y="0"/>
                    <a:pt x="2755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9"/>
            <p:cNvSpPr/>
            <p:nvPr/>
          </p:nvSpPr>
          <p:spPr>
            <a:xfrm>
              <a:off x="4576988" y="4728125"/>
              <a:ext cx="576200" cy="284875"/>
            </a:xfrm>
            <a:custGeom>
              <a:rect b="b" l="l" r="r" t="t"/>
              <a:pathLst>
                <a:path extrusionOk="0" h="11395" w="23048">
                  <a:moveTo>
                    <a:pt x="9888" y="0"/>
                  </a:moveTo>
                  <a:cubicBezTo>
                    <a:pt x="6526" y="3740"/>
                    <a:pt x="3267" y="7574"/>
                    <a:pt x="0" y="11395"/>
                  </a:cubicBezTo>
                  <a:lnTo>
                    <a:pt x="12360" y="11395"/>
                  </a:lnTo>
                  <a:cubicBezTo>
                    <a:pt x="15883" y="7619"/>
                    <a:pt x="19435" y="3870"/>
                    <a:pt x="23047" y="179"/>
                  </a:cubicBezTo>
                  <a:cubicBezTo>
                    <a:pt x="22632" y="68"/>
                    <a:pt x="22199" y="0"/>
                    <a:pt x="217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a:off x="4956888" y="4757850"/>
              <a:ext cx="280475" cy="255175"/>
            </a:xfrm>
            <a:custGeom>
              <a:rect b="b" l="l" r="r" t="t"/>
              <a:pathLst>
                <a:path extrusionOk="0" h="10207" w="11219">
                  <a:moveTo>
                    <a:pt x="9767" y="0"/>
                  </a:moveTo>
                  <a:cubicBezTo>
                    <a:pt x="6466" y="3361"/>
                    <a:pt x="3219" y="6771"/>
                    <a:pt x="0" y="10207"/>
                  </a:cubicBezTo>
                  <a:lnTo>
                    <a:pt x="3810" y="10207"/>
                  </a:lnTo>
                  <a:cubicBezTo>
                    <a:pt x="6242" y="7465"/>
                    <a:pt x="8705" y="4748"/>
                    <a:pt x="11219" y="2079"/>
                  </a:cubicBezTo>
                  <a:cubicBezTo>
                    <a:pt x="10918" y="1268"/>
                    <a:pt x="10415" y="552"/>
                    <a:pt x="97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4814363" y="4500300"/>
              <a:ext cx="1164950" cy="530900"/>
            </a:xfrm>
            <a:custGeom>
              <a:rect b="b" l="l" r="r" t="t"/>
              <a:pathLst>
                <a:path extrusionOk="0" h="21236" w="46598">
                  <a:moveTo>
                    <a:pt x="39405" y="1"/>
                  </a:moveTo>
                  <a:cubicBezTo>
                    <a:pt x="39065" y="1"/>
                    <a:pt x="38792" y="255"/>
                    <a:pt x="38774" y="592"/>
                  </a:cubicBezTo>
                  <a:cubicBezTo>
                    <a:pt x="38757" y="935"/>
                    <a:pt x="39021" y="1226"/>
                    <a:pt x="39365" y="1243"/>
                  </a:cubicBezTo>
                  <a:cubicBezTo>
                    <a:pt x="41922" y="1366"/>
                    <a:pt x="44168" y="5164"/>
                    <a:pt x="44590" y="7726"/>
                  </a:cubicBezTo>
                  <a:cubicBezTo>
                    <a:pt x="45281" y="11916"/>
                    <a:pt x="42715" y="17225"/>
                    <a:pt x="36475" y="19264"/>
                  </a:cubicBezTo>
                  <a:cubicBezTo>
                    <a:pt x="34960" y="19760"/>
                    <a:pt x="33319" y="19998"/>
                    <a:pt x="31627" y="19998"/>
                  </a:cubicBezTo>
                  <a:cubicBezTo>
                    <a:pt x="26712" y="19998"/>
                    <a:pt x="21367" y="17989"/>
                    <a:pt x="17425" y="14434"/>
                  </a:cubicBezTo>
                  <a:cubicBezTo>
                    <a:pt x="16257" y="13381"/>
                    <a:pt x="15219" y="12139"/>
                    <a:pt x="14119" y="10827"/>
                  </a:cubicBezTo>
                  <a:cubicBezTo>
                    <a:pt x="11780" y="8033"/>
                    <a:pt x="9361" y="5145"/>
                    <a:pt x="5604" y="4185"/>
                  </a:cubicBezTo>
                  <a:cubicBezTo>
                    <a:pt x="4959" y="4021"/>
                    <a:pt x="4348" y="3940"/>
                    <a:pt x="3786" y="3940"/>
                  </a:cubicBezTo>
                  <a:cubicBezTo>
                    <a:pt x="2634" y="3940"/>
                    <a:pt x="1689" y="4280"/>
                    <a:pt x="1079" y="4941"/>
                  </a:cubicBezTo>
                  <a:cubicBezTo>
                    <a:pt x="522" y="5544"/>
                    <a:pt x="1" y="6686"/>
                    <a:pt x="686" y="8696"/>
                  </a:cubicBezTo>
                  <a:cubicBezTo>
                    <a:pt x="775" y="8954"/>
                    <a:pt x="1016" y="9117"/>
                    <a:pt x="1274" y="9117"/>
                  </a:cubicBezTo>
                  <a:cubicBezTo>
                    <a:pt x="1341" y="9117"/>
                    <a:pt x="1408" y="9106"/>
                    <a:pt x="1474" y="9083"/>
                  </a:cubicBezTo>
                  <a:cubicBezTo>
                    <a:pt x="1800" y="8972"/>
                    <a:pt x="1974" y="8620"/>
                    <a:pt x="1863" y="8295"/>
                  </a:cubicBezTo>
                  <a:cubicBezTo>
                    <a:pt x="1594" y="7504"/>
                    <a:pt x="1398" y="6428"/>
                    <a:pt x="1994" y="5785"/>
                  </a:cubicBezTo>
                  <a:cubicBezTo>
                    <a:pt x="2360" y="5387"/>
                    <a:pt x="2990" y="5182"/>
                    <a:pt x="3781" y="5182"/>
                  </a:cubicBezTo>
                  <a:cubicBezTo>
                    <a:pt x="4239" y="5182"/>
                    <a:pt x="4752" y="5251"/>
                    <a:pt x="5298" y="5391"/>
                  </a:cubicBezTo>
                  <a:cubicBezTo>
                    <a:pt x="8667" y="6252"/>
                    <a:pt x="10854" y="8863"/>
                    <a:pt x="13167" y="11625"/>
                  </a:cubicBezTo>
                  <a:cubicBezTo>
                    <a:pt x="14246" y="12913"/>
                    <a:pt x="15362" y="14246"/>
                    <a:pt x="16595" y="15358"/>
                  </a:cubicBezTo>
                  <a:cubicBezTo>
                    <a:pt x="20762" y="19116"/>
                    <a:pt x="26427" y="21236"/>
                    <a:pt x="31654" y="21236"/>
                  </a:cubicBezTo>
                  <a:cubicBezTo>
                    <a:pt x="33471" y="21236"/>
                    <a:pt x="35233" y="20978"/>
                    <a:pt x="36864" y="20448"/>
                  </a:cubicBezTo>
                  <a:cubicBezTo>
                    <a:pt x="43771" y="18189"/>
                    <a:pt x="46597" y="12238"/>
                    <a:pt x="45819" y="7524"/>
                  </a:cubicBezTo>
                  <a:cubicBezTo>
                    <a:pt x="45330" y="4552"/>
                    <a:pt x="42771" y="163"/>
                    <a:pt x="39425" y="1"/>
                  </a:cubicBezTo>
                  <a:cubicBezTo>
                    <a:pt x="39418" y="1"/>
                    <a:pt x="39412" y="1"/>
                    <a:pt x="394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5028238" y="4203900"/>
              <a:ext cx="1143225" cy="797975"/>
            </a:xfrm>
            <a:custGeom>
              <a:rect b="b" l="l" r="r" t="t"/>
              <a:pathLst>
                <a:path extrusionOk="0" h="31919" w="45729">
                  <a:moveTo>
                    <a:pt x="34565" y="0"/>
                  </a:moveTo>
                  <a:cubicBezTo>
                    <a:pt x="34271" y="0"/>
                    <a:pt x="34011" y="208"/>
                    <a:pt x="33954" y="506"/>
                  </a:cubicBezTo>
                  <a:cubicBezTo>
                    <a:pt x="33889" y="843"/>
                    <a:pt x="34111" y="1168"/>
                    <a:pt x="34449" y="1233"/>
                  </a:cubicBezTo>
                  <a:cubicBezTo>
                    <a:pt x="41915" y="2636"/>
                    <a:pt x="44415" y="12514"/>
                    <a:pt x="43288" y="18804"/>
                  </a:cubicBezTo>
                  <a:cubicBezTo>
                    <a:pt x="42307" y="24290"/>
                    <a:pt x="38903" y="28217"/>
                    <a:pt x="33708" y="29860"/>
                  </a:cubicBezTo>
                  <a:cubicBezTo>
                    <a:pt x="31954" y="30415"/>
                    <a:pt x="30094" y="30682"/>
                    <a:pt x="28213" y="30682"/>
                  </a:cubicBezTo>
                  <a:cubicBezTo>
                    <a:pt x="22967" y="30682"/>
                    <a:pt x="17556" y="28607"/>
                    <a:pt x="13834" y="24918"/>
                  </a:cubicBezTo>
                  <a:cubicBezTo>
                    <a:pt x="12917" y="24009"/>
                    <a:pt x="12130" y="22912"/>
                    <a:pt x="11294" y="21748"/>
                  </a:cubicBezTo>
                  <a:cubicBezTo>
                    <a:pt x="9562" y="19332"/>
                    <a:pt x="7770" y="16832"/>
                    <a:pt x="4690" y="16020"/>
                  </a:cubicBezTo>
                  <a:cubicBezTo>
                    <a:pt x="4280" y="15912"/>
                    <a:pt x="3871" y="15860"/>
                    <a:pt x="3478" y="15860"/>
                  </a:cubicBezTo>
                  <a:cubicBezTo>
                    <a:pt x="2503" y="15860"/>
                    <a:pt x="1620" y="16182"/>
                    <a:pt x="1025" y="16787"/>
                  </a:cubicBezTo>
                  <a:cubicBezTo>
                    <a:pt x="221" y="17605"/>
                    <a:pt x="0" y="18857"/>
                    <a:pt x="410" y="20310"/>
                  </a:cubicBezTo>
                  <a:cubicBezTo>
                    <a:pt x="487" y="20584"/>
                    <a:pt x="738" y="20764"/>
                    <a:pt x="1010" y="20764"/>
                  </a:cubicBezTo>
                  <a:cubicBezTo>
                    <a:pt x="1065" y="20764"/>
                    <a:pt x="1122" y="20756"/>
                    <a:pt x="1178" y="20741"/>
                  </a:cubicBezTo>
                  <a:cubicBezTo>
                    <a:pt x="1508" y="20648"/>
                    <a:pt x="1701" y="20304"/>
                    <a:pt x="1608" y="19974"/>
                  </a:cubicBezTo>
                  <a:cubicBezTo>
                    <a:pt x="1408" y="19261"/>
                    <a:pt x="1299" y="18282"/>
                    <a:pt x="1912" y="17658"/>
                  </a:cubicBezTo>
                  <a:cubicBezTo>
                    <a:pt x="2273" y="17292"/>
                    <a:pt x="2830" y="17098"/>
                    <a:pt x="3467" y="17098"/>
                  </a:cubicBezTo>
                  <a:cubicBezTo>
                    <a:pt x="3756" y="17098"/>
                    <a:pt x="4062" y="17138"/>
                    <a:pt x="4372" y="17220"/>
                  </a:cubicBezTo>
                  <a:cubicBezTo>
                    <a:pt x="7021" y="17920"/>
                    <a:pt x="8605" y="20130"/>
                    <a:pt x="10284" y="22470"/>
                  </a:cubicBezTo>
                  <a:cubicBezTo>
                    <a:pt x="11111" y="23625"/>
                    <a:pt x="11967" y="24818"/>
                    <a:pt x="12958" y="25799"/>
                  </a:cubicBezTo>
                  <a:cubicBezTo>
                    <a:pt x="16909" y="29717"/>
                    <a:pt x="22657" y="31919"/>
                    <a:pt x="28232" y="31919"/>
                  </a:cubicBezTo>
                  <a:cubicBezTo>
                    <a:pt x="30233" y="31919"/>
                    <a:pt x="32214" y="31634"/>
                    <a:pt x="34083" y="31046"/>
                  </a:cubicBezTo>
                  <a:cubicBezTo>
                    <a:pt x="39740" y="29256"/>
                    <a:pt x="43445" y="24986"/>
                    <a:pt x="44513" y="19024"/>
                  </a:cubicBezTo>
                  <a:cubicBezTo>
                    <a:pt x="45729" y="12238"/>
                    <a:pt x="42928" y="1563"/>
                    <a:pt x="34681" y="11"/>
                  </a:cubicBezTo>
                  <a:cubicBezTo>
                    <a:pt x="34642" y="4"/>
                    <a:pt x="34603" y="0"/>
                    <a:pt x="345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5762988" y="4469175"/>
              <a:ext cx="114000" cy="88100"/>
            </a:xfrm>
            <a:custGeom>
              <a:rect b="b" l="l" r="r" t="t"/>
              <a:pathLst>
                <a:path extrusionOk="0" h="3524" w="4560">
                  <a:moveTo>
                    <a:pt x="1763" y="0"/>
                  </a:moveTo>
                  <a:cubicBezTo>
                    <a:pt x="793" y="0"/>
                    <a:pt x="0" y="793"/>
                    <a:pt x="0" y="1761"/>
                  </a:cubicBezTo>
                  <a:cubicBezTo>
                    <a:pt x="0" y="2731"/>
                    <a:pt x="793" y="3523"/>
                    <a:pt x="1763" y="3523"/>
                  </a:cubicBezTo>
                  <a:lnTo>
                    <a:pt x="2797" y="3523"/>
                  </a:lnTo>
                  <a:cubicBezTo>
                    <a:pt x="3766" y="3523"/>
                    <a:pt x="4557" y="2731"/>
                    <a:pt x="4560" y="1761"/>
                  </a:cubicBezTo>
                  <a:cubicBezTo>
                    <a:pt x="4560" y="793"/>
                    <a:pt x="3767" y="0"/>
                    <a:pt x="27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
            <p:cNvSpPr/>
            <p:nvPr/>
          </p:nvSpPr>
          <p:spPr>
            <a:xfrm>
              <a:off x="5778513" y="4181725"/>
              <a:ext cx="113950" cy="88075"/>
            </a:xfrm>
            <a:custGeom>
              <a:rect b="b" l="l" r="r" t="t"/>
              <a:pathLst>
                <a:path extrusionOk="0" h="3523" w="4558">
                  <a:moveTo>
                    <a:pt x="1761" y="1"/>
                  </a:moveTo>
                  <a:cubicBezTo>
                    <a:pt x="793" y="1"/>
                    <a:pt x="0" y="792"/>
                    <a:pt x="0" y="1762"/>
                  </a:cubicBezTo>
                  <a:cubicBezTo>
                    <a:pt x="0" y="2730"/>
                    <a:pt x="793" y="3523"/>
                    <a:pt x="1761" y="3523"/>
                  </a:cubicBezTo>
                  <a:lnTo>
                    <a:pt x="2797" y="3523"/>
                  </a:lnTo>
                  <a:cubicBezTo>
                    <a:pt x="3767" y="3523"/>
                    <a:pt x="4558" y="2730"/>
                    <a:pt x="4558" y="1762"/>
                  </a:cubicBezTo>
                  <a:cubicBezTo>
                    <a:pt x="4558" y="792"/>
                    <a:pt x="3767" y="1"/>
                    <a:pt x="27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83" name="Google Shape;483;p9"/>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484" name="Google Shape;484;p9"/>
          <p:cNvSpPr txBox="1"/>
          <p:nvPr>
            <p:ph type="title"/>
          </p:nvPr>
        </p:nvSpPr>
        <p:spPr>
          <a:xfrm>
            <a:off x="1708150" y="1839000"/>
            <a:ext cx="5727600" cy="8418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600"/>
              <a:buNone/>
              <a:defRPr sz="43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85" name="Google Shape;485;p9"/>
          <p:cNvSpPr txBox="1"/>
          <p:nvPr>
            <p:ph idx="1" type="subTitle"/>
          </p:nvPr>
        </p:nvSpPr>
        <p:spPr>
          <a:xfrm>
            <a:off x="1708175" y="2680800"/>
            <a:ext cx="5727600" cy="8418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2"/>
        </a:solidFill>
      </p:bgPr>
    </p:bg>
    <p:spTree>
      <p:nvGrpSpPr>
        <p:cNvPr id="486" name="Shape 486"/>
        <p:cNvGrpSpPr/>
        <p:nvPr/>
      </p:nvGrpSpPr>
      <p:grpSpPr>
        <a:xfrm>
          <a:off x="0" y="0"/>
          <a:ext cx="0" cy="0"/>
          <a:chOff x="0" y="0"/>
          <a:chExt cx="0" cy="0"/>
        </a:xfrm>
      </p:grpSpPr>
      <p:pic>
        <p:nvPicPr>
          <p:cNvPr id="487" name="Google Shape;487;p10"/>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488" name="Google Shape;488;p10"/>
          <p:cNvSpPr/>
          <p:nvPr/>
        </p:nvSpPr>
        <p:spPr>
          <a:xfrm>
            <a:off x="372375" y="324675"/>
            <a:ext cx="8394900" cy="4500600"/>
          </a:xfrm>
          <a:prstGeom prst="rect">
            <a:avLst/>
          </a:prstGeom>
          <a:solidFill>
            <a:srgbClr val="7C7C7C">
              <a:alpha val="27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9" name="Google Shape;489;p10"/>
          <p:cNvGrpSpPr/>
          <p:nvPr/>
        </p:nvGrpSpPr>
        <p:grpSpPr>
          <a:xfrm>
            <a:off x="372025" y="321975"/>
            <a:ext cx="8400000" cy="4499700"/>
            <a:chOff x="372025" y="321975"/>
            <a:chExt cx="8400000" cy="4499700"/>
          </a:xfrm>
        </p:grpSpPr>
        <p:sp>
          <p:nvSpPr>
            <p:cNvPr id="490" name="Google Shape;490;p10"/>
            <p:cNvSpPr/>
            <p:nvPr/>
          </p:nvSpPr>
          <p:spPr>
            <a:xfrm>
              <a:off x="372025" y="321975"/>
              <a:ext cx="8400000" cy="4499700"/>
            </a:xfrm>
            <a:prstGeom prst="rect">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0"/>
            <p:cNvSpPr/>
            <p:nvPr/>
          </p:nvSpPr>
          <p:spPr>
            <a:xfrm>
              <a:off x="372025" y="321975"/>
              <a:ext cx="8400000" cy="218100"/>
            </a:xfrm>
            <a:prstGeom prst="rect">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0"/>
            <p:cNvSpPr/>
            <p:nvPr/>
          </p:nvSpPr>
          <p:spPr>
            <a:xfrm>
              <a:off x="486450" y="38090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0"/>
            <p:cNvSpPr/>
            <p:nvPr/>
          </p:nvSpPr>
          <p:spPr>
            <a:xfrm>
              <a:off x="669900" y="38090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0"/>
            <p:cNvSpPr/>
            <p:nvPr/>
          </p:nvSpPr>
          <p:spPr>
            <a:xfrm>
              <a:off x="853350" y="38090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0"/>
            <p:cNvSpPr/>
            <p:nvPr/>
          </p:nvSpPr>
          <p:spPr>
            <a:xfrm>
              <a:off x="8537750" y="380900"/>
              <a:ext cx="100200" cy="1002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6" name="Google Shape;496;p10"/>
            <p:cNvCxnSpPr/>
            <p:nvPr/>
          </p:nvCxnSpPr>
          <p:spPr>
            <a:xfrm>
              <a:off x="7498375" y="431000"/>
              <a:ext cx="1039500" cy="0"/>
            </a:xfrm>
            <a:prstGeom prst="straightConnector1">
              <a:avLst/>
            </a:prstGeom>
            <a:noFill/>
            <a:ln cap="flat" cmpd="sng" w="9525">
              <a:solidFill>
                <a:schemeClr val="accent6"/>
              </a:solidFill>
              <a:prstDash val="solid"/>
              <a:round/>
              <a:headEnd len="med" w="med" type="none"/>
              <a:tailEnd len="med" w="med" type="none"/>
            </a:ln>
          </p:spPr>
        </p:cxnSp>
      </p:grpSp>
      <p:sp>
        <p:nvSpPr>
          <p:cNvPr id="497" name="Google Shape;497;p10"/>
          <p:cNvSpPr txBox="1"/>
          <p:nvPr>
            <p:ph type="title"/>
          </p:nvPr>
        </p:nvSpPr>
        <p:spPr>
          <a:xfrm>
            <a:off x="720000" y="936725"/>
            <a:ext cx="5025300" cy="1323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1pPr>
            <a:lvl2pPr lvl="1"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2pPr>
            <a:lvl3pPr lvl="2"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3pPr>
            <a:lvl4pPr lvl="3"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4pPr>
            <a:lvl5pPr lvl="4"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5pPr>
            <a:lvl6pPr lvl="5"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6pPr>
            <a:lvl7pPr lvl="6"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7pPr>
            <a:lvl8pPr lvl="7"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8pPr>
            <a:lvl9pPr lvl="8"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9pPr>
          </a:lstStyle>
          <a:p/>
        </p:txBody>
      </p:sp>
      <p:sp>
        <p:nvSpPr>
          <p:cNvPr id="7" name="Google Shape;7;p1"/>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1pPr>
            <a:lvl2pPr indent="-317500" lvl="1" marL="9144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a:lnSpc>
                <a:spcPct val="100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24.jp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24.jp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24.jp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24.jp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2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2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hyperlink" Target="https://www.ncbi.nlm.nih.gov/pmc/articles/PMC9874070/" TargetMode="External"/><Relationship Id="rId4" Type="http://schemas.openxmlformats.org/officeDocument/2006/relationships/hyperlink" Target="https://ieeexplore.ieee.org/document/9185249"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24.jpg"/><Relationship Id="rId4" Type="http://schemas.openxmlformats.org/officeDocument/2006/relationships/image" Target="../media/image12.png"/><Relationship Id="rId9" Type="http://schemas.openxmlformats.org/officeDocument/2006/relationships/image" Target="../media/image22.png"/><Relationship Id="rId5" Type="http://schemas.openxmlformats.org/officeDocument/2006/relationships/image" Target="../media/image13.png"/><Relationship Id="rId6" Type="http://schemas.openxmlformats.org/officeDocument/2006/relationships/image" Target="../media/image11.png"/><Relationship Id="rId7" Type="http://schemas.openxmlformats.org/officeDocument/2006/relationships/image" Target="../media/image15.png"/><Relationship Id="rId8" Type="http://schemas.openxmlformats.org/officeDocument/2006/relationships/image" Target="../media/image3.png"/><Relationship Id="rId11" Type="http://schemas.openxmlformats.org/officeDocument/2006/relationships/image" Target="../media/image10.png"/><Relationship Id="rId10" Type="http://schemas.openxmlformats.org/officeDocument/2006/relationships/image" Target="../media/image5.png"/><Relationship Id="rId13" Type="http://schemas.openxmlformats.org/officeDocument/2006/relationships/image" Target="../media/image2.png"/><Relationship Id="rId12" Type="http://schemas.openxmlformats.org/officeDocument/2006/relationships/image" Target="../media/image8.png"/><Relationship Id="rId15" Type="http://schemas.openxmlformats.org/officeDocument/2006/relationships/image" Target="../media/image6.png"/><Relationship Id="rId14" Type="http://schemas.openxmlformats.org/officeDocument/2006/relationships/image" Target="../media/image9.png"/><Relationship Id="rId17" Type="http://schemas.openxmlformats.org/officeDocument/2006/relationships/image" Target="../media/image4.png"/><Relationship Id="rId16"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24.jpg"/><Relationship Id="rId4" Type="http://schemas.openxmlformats.org/officeDocument/2006/relationships/image" Target="../media/image18.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24.jp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6" name="Shape 1256"/>
        <p:cNvGrpSpPr/>
        <p:nvPr/>
      </p:nvGrpSpPr>
      <p:grpSpPr>
        <a:xfrm>
          <a:off x="0" y="0"/>
          <a:ext cx="0" cy="0"/>
          <a:chOff x="0" y="0"/>
          <a:chExt cx="0" cy="0"/>
        </a:xfrm>
      </p:grpSpPr>
      <p:sp>
        <p:nvSpPr>
          <p:cNvPr id="1257" name="Google Shape;1257;p30"/>
          <p:cNvSpPr txBox="1"/>
          <p:nvPr>
            <p:ph type="ctrTitle"/>
          </p:nvPr>
        </p:nvSpPr>
        <p:spPr>
          <a:xfrm>
            <a:off x="1319275" y="590075"/>
            <a:ext cx="6505500" cy="240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880"/>
              <a:t>CHRONIC KIDNEY DISEASE DETECTION</a:t>
            </a:r>
            <a:br>
              <a:rPr lang="en"/>
            </a:br>
            <a:r>
              <a:rPr b="1" lang="en" sz="3380">
                <a:solidFill>
                  <a:schemeClr val="dk2"/>
                </a:solidFill>
              </a:rPr>
              <a:t>GROUP-08</a:t>
            </a:r>
            <a:endParaRPr sz="2300">
              <a:solidFill>
                <a:schemeClr val="dk2"/>
              </a:solidFill>
            </a:endParaRPr>
          </a:p>
        </p:txBody>
      </p:sp>
      <p:sp>
        <p:nvSpPr>
          <p:cNvPr id="1258" name="Google Shape;1258;p30"/>
          <p:cNvSpPr txBox="1"/>
          <p:nvPr>
            <p:ph idx="1" type="subTitle"/>
          </p:nvPr>
        </p:nvSpPr>
        <p:spPr>
          <a:xfrm>
            <a:off x="2577175" y="3450400"/>
            <a:ext cx="3989700" cy="109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t>PRESENTED BY</a:t>
            </a:r>
            <a:endParaRPr sz="1300"/>
          </a:p>
          <a:p>
            <a:pPr indent="0" lvl="0" marL="0" rtl="0" algn="l">
              <a:spcBef>
                <a:spcPts val="0"/>
              </a:spcBef>
              <a:spcAft>
                <a:spcPts val="0"/>
              </a:spcAft>
              <a:buClr>
                <a:schemeClr val="dk1"/>
              </a:buClr>
              <a:buSzPts val="1100"/>
              <a:buFont typeface="Arial"/>
              <a:buNone/>
            </a:pPr>
            <a:r>
              <a:rPr lang="en" sz="1300"/>
              <a:t>2004173 - TANNU PRIYA</a:t>
            </a:r>
            <a:endParaRPr sz="1300"/>
          </a:p>
          <a:p>
            <a:pPr indent="0" lvl="0" marL="0" rtl="0" algn="l">
              <a:spcBef>
                <a:spcPts val="0"/>
              </a:spcBef>
              <a:spcAft>
                <a:spcPts val="0"/>
              </a:spcAft>
              <a:buClr>
                <a:schemeClr val="dk1"/>
              </a:buClr>
              <a:buSzPts val="1100"/>
              <a:buFont typeface="Arial"/>
              <a:buNone/>
            </a:pPr>
            <a:r>
              <a:rPr lang="en" sz="1300"/>
              <a:t>2004190 - KAUSTUBH</a:t>
            </a:r>
            <a:endParaRPr sz="1300"/>
          </a:p>
          <a:p>
            <a:pPr indent="0" lvl="0" marL="0" rtl="0" algn="l">
              <a:spcBef>
                <a:spcPts val="0"/>
              </a:spcBef>
              <a:spcAft>
                <a:spcPts val="0"/>
              </a:spcAft>
              <a:buClr>
                <a:schemeClr val="dk1"/>
              </a:buClr>
              <a:buSzPts val="1100"/>
              <a:buFont typeface="Arial"/>
              <a:buNone/>
            </a:pPr>
            <a:r>
              <a:rPr lang="en" sz="1300"/>
              <a:t>2004221 - CHANDRAGUPT VAIBHAV</a:t>
            </a:r>
            <a:endParaRPr sz="1300"/>
          </a:p>
          <a:p>
            <a:pPr indent="0" lvl="0" marL="0" rtl="0" algn="l">
              <a:spcBef>
                <a:spcPts val="0"/>
              </a:spcBef>
              <a:spcAft>
                <a:spcPts val="0"/>
              </a:spcAft>
              <a:buClr>
                <a:schemeClr val="dk1"/>
              </a:buClr>
              <a:buSzPts val="1100"/>
              <a:buFont typeface="Arial"/>
              <a:buNone/>
            </a:pPr>
            <a:r>
              <a:rPr lang="en" sz="1300"/>
              <a:t>2004225 - JYOTI RADITYA</a:t>
            </a:r>
            <a:endParaRPr sz="1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91" name="Shape 1391"/>
        <p:cNvGrpSpPr/>
        <p:nvPr/>
      </p:nvGrpSpPr>
      <p:grpSpPr>
        <a:xfrm>
          <a:off x="0" y="0"/>
          <a:ext cx="0" cy="0"/>
          <a:chOff x="0" y="0"/>
          <a:chExt cx="0" cy="0"/>
        </a:xfrm>
      </p:grpSpPr>
      <p:sp>
        <p:nvSpPr>
          <p:cNvPr id="1392" name="Google Shape;1392;p39"/>
          <p:cNvSpPr txBox="1"/>
          <p:nvPr>
            <p:ph type="title"/>
          </p:nvPr>
        </p:nvSpPr>
        <p:spPr>
          <a:xfrm>
            <a:off x="564750" y="584875"/>
            <a:ext cx="5025300" cy="43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accent6"/>
                </a:solidFill>
              </a:rPr>
              <a:t>Impact on target feature</a:t>
            </a:r>
            <a:endParaRPr sz="1200">
              <a:solidFill>
                <a:schemeClr val="accent5"/>
              </a:solidFill>
              <a:latin typeface="Anaheim"/>
              <a:ea typeface="Anaheim"/>
              <a:cs typeface="Anaheim"/>
              <a:sym typeface="Anaheim"/>
            </a:endParaRPr>
          </a:p>
        </p:txBody>
      </p:sp>
      <p:pic>
        <p:nvPicPr>
          <p:cNvPr id="1393" name="Google Shape;1393;p39"/>
          <p:cNvPicPr preferRelativeResize="0"/>
          <p:nvPr/>
        </p:nvPicPr>
        <p:blipFill>
          <a:blip r:embed="rId4">
            <a:alphaModFix/>
          </a:blip>
          <a:stretch>
            <a:fillRect/>
          </a:stretch>
        </p:blipFill>
        <p:spPr>
          <a:xfrm>
            <a:off x="641650" y="1155775"/>
            <a:ext cx="5497425" cy="3329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97" name="Shape 1397"/>
        <p:cNvGrpSpPr/>
        <p:nvPr/>
      </p:nvGrpSpPr>
      <p:grpSpPr>
        <a:xfrm>
          <a:off x="0" y="0"/>
          <a:ext cx="0" cy="0"/>
          <a:chOff x="0" y="0"/>
          <a:chExt cx="0" cy="0"/>
        </a:xfrm>
      </p:grpSpPr>
      <p:sp>
        <p:nvSpPr>
          <p:cNvPr id="1398" name="Google Shape;1398;p40"/>
          <p:cNvSpPr txBox="1"/>
          <p:nvPr>
            <p:ph type="title"/>
          </p:nvPr>
        </p:nvSpPr>
        <p:spPr>
          <a:xfrm>
            <a:off x="564750" y="584875"/>
            <a:ext cx="5025300" cy="64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accent6"/>
                </a:solidFill>
              </a:rPr>
              <a:t>5. Find relationship between haemoglobin &amp; packed cell volume.</a:t>
            </a:r>
            <a:endParaRPr sz="1200">
              <a:solidFill>
                <a:schemeClr val="accent5"/>
              </a:solidFill>
              <a:latin typeface="Anaheim"/>
              <a:ea typeface="Anaheim"/>
              <a:cs typeface="Anaheim"/>
              <a:sym typeface="Anaheim"/>
            </a:endParaRPr>
          </a:p>
        </p:txBody>
      </p:sp>
      <p:pic>
        <p:nvPicPr>
          <p:cNvPr id="1399" name="Google Shape;1399;p40"/>
          <p:cNvPicPr preferRelativeResize="0"/>
          <p:nvPr/>
        </p:nvPicPr>
        <p:blipFill>
          <a:blip r:embed="rId4">
            <a:alphaModFix/>
          </a:blip>
          <a:stretch>
            <a:fillRect/>
          </a:stretch>
        </p:blipFill>
        <p:spPr>
          <a:xfrm>
            <a:off x="647550" y="1225375"/>
            <a:ext cx="7081451" cy="3482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03" name="Shape 1403"/>
        <p:cNvGrpSpPr/>
        <p:nvPr/>
      </p:nvGrpSpPr>
      <p:grpSpPr>
        <a:xfrm>
          <a:off x="0" y="0"/>
          <a:ext cx="0" cy="0"/>
          <a:chOff x="0" y="0"/>
          <a:chExt cx="0" cy="0"/>
        </a:xfrm>
      </p:grpSpPr>
      <p:sp>
        <p:nvSpPr>
          <p:cNvPr id="1404" name="Google Shape;1404;p41"/>
          <p:cNvSpPr txBox="1"/>
          <p:nvPr>
            <p:ph type="title"/>
          </p:nvPr>
        </p:nvSpPr>
        <p:spPr>
          <a:xfrm>
            <a:off x="564750" y="584875"/>
            <a:ext cx="5025300" cy="95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accent6"/>
                </a:solidFill>
              </a:rPr>
              <a:t>6.  Analysing distribution of ‘red blood cell count’ Chronic as well as non-Chronic</a:t>
            </a:r>
            <a:endParaRPr sz="1200">
              <a:solidFill>
                <a:schemeClr val="accent5"/>
              </a:solidFill>
              <a:latin typeface="Anaheim"/>
              <a:ea typeface="Anaheim"/>
              <a:cs typeface="Anaheim"/>
              <a:sym typeface="Anaheim"/>
            </a:endParaRPr>
          </a:p>
        </p:txBody>
      </p:sp>
      <p:pic>
        <p:nvPicPr>
          <p:cNvPr id="1405" name="Google Shape;1405;p41"/>
          <p:cNvPicPr preferRelativeResize="0"/>
          <p:nvPr/>
        </p:nvPicPr>
        <p:blipFill>
          <a:blip r:embed="rId4">
            <a:alphaModFix/>
          </a:blip>
          <a:stretch>
            <a:fillRect/>
          </a:stretch>
        </p:blipFill>
        <p:spPr>
          <a:xfrm>
            <a:off x="653225" y="1535875"/>
            <a:ext cx="6831250" cy="2834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09" name="Shape 1409"/>
        <p:cNvGrpSpPr/>
        <p:nvPr/>
      </p:nvGrpSpPr>
      <p:grpSpPr>
        <a:xfrm>
          <a:off x="0" y="0"/>
          <a:ext cx="0" cy="0"/>
          <a:chOff x="0" y="0"/>
          <a:chExt cx="0" cy="0"/>
        </a:xfrm>
      </p:grpSpPr>
      <p:sp>
        <p:nvSpPr>
          <p:cNvPr id="1410" name="Google Shape;1410;p42"/>
          <p:cNvSpPr txBox="1"/>
          <p:nvPr>
            <p:ph type="title"/>
          </p:nvPr>
        </p:nvSpPr>
        <p:spPr>
          <a:xfrm>
            <a:off x="564750" y="584875"/>
            <a:ext cx="5025300" cy="77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accent6"/>
                </a:solidFill>
              </a:rPr>
              <a:t>7. Performing Exploratory data Analysis on data</a:t>
            </a:r>
            <a:endParaRPr sz="1200">
              <a:solidFill>
                <a:schemeClr val="accent5"/>
              </a:solidFill>
              <a:latin typeface="Anaheim"/>
              <a:ea typeface="Anaheim"/>
              <a:cs typeface="Anaheim"/>
              <a:sym typeface="Anaheim"/>
            </a:endParaRPr>
          </a:p>
        </p:txBody>
      </p:sp>
      <p:pic>
        <p:nvPicPr>
          <p:cNvPr id="1411" name="Google Shape;1411;p42"/>
          <p:cNvPicPr preferRelativeResize="0"/>
          <p:nvPr/>
        </p:nvPicPr>
        <p:blipFill>
          <a:blip r:embed="rId4">
            <a:alphaModFix/>
          </a:blip>
          <a:stretch>
            <a:fillRect/>
          </a:stretch>
        </p:blipFill>
        <p:spPr>
          <a:xfrm>
            <a:off x="657900" y="1308025"/>
            <a:ext cx="6961101" cy="2912750"/>
          </a:xfrm>
          <a:prstGeom prst="rect">
            <a:avLst/>
          </a:prstGeom>
          <a:noFill/>
          <a:ln>
            <a:noFill/>
          </a:ln>
        </p:spPr>
      </p:pic>
      <p:sp>
        <p:nvSpPr>
          <p:cNvPr id="1412" name="Google Shape;1412;p42"/>
          <p:cNvSpPr txBox="1"/>
          <p:nvPr/>
        </p:nvSpPr>
        <p:spPr>
          <a:xfrm>
            <a:off x="657900" y="4220775"/>
            <a:ext cx="8058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Zen Dots"/>
                <a:ea typeface="Zen Dots"/>
                <a:cs typeface="Zen Dots"/>
                <a:sym typeface="Zen Dots"/>
              </a:rPr>
              <a:t>According to above graph we can say that if a person is having high haemoglobin level with increasing packed cell volume that person has got high chances of having chronic disease.</a:t>
            </a:r>
            <a:endParaRPr sz="1100">
              <a:solidFill>
                <a:schemeClr val="lt1"/>
              </a:solidFill>
              <a:latin typeface="Zen Dots"/>
              <a:ea typeface="Zen Dots"/>
              <a:cs typeface="Zen Dots"/>
              <a:sym typeface="Zen Dot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16" name="Shape 1416"/>
        <p:cNvGrpSpPr/>
        <p:nvPr/>
      </p:nvGrpSpPr>
      <p:grpSpPr>
        <a:xfrm>
          <a:off x="0" y="0"/>
          <a:ext cx="0" cy="0"/>
          <a:chOff x="0" y="0"/>
          <a:chExt cx="0" cy="0"/>
        </a:xfrm>
      </p:grpSpPr>
      <p:sp>
        <p:nvSpPr>
          <p:cNvPr id="1417" name="Google Shape;1417;p43"/>
          <p:cNvSpPr txBox="1"/>
          <p:nvPr>
            <p:ph type="title"/>
          </p:nvPr>
        </p:nvSpPr>
        <p:spPr>
          <a:xfrm>
            <a:off x="564750" y="584875"/>
            <a:ext cx="7975200" cy="401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rPr>
              <a:t>8. Perform data cleaning &amp; deal with Missing Values.</a:t>
            </a:r>
            <a:endParaRPr sz="1200">
              <a:solidFill>
                <a:schemeClr val="lt1"/>
              </a:solidFill>
            </a:endParaRPr>
          </a:p>
          <a:p>
            <a:pPr indent="0" lvl="0" marL="0" rtl="0" algn="l">
              <a:spcBef>
                <a:spcPts val="0"/>
              </a:spcBef>
              <a:spcAft>
                <a:spcPts val="0"/>
              </a:spcAft>
              <a:buNone/>
            </a:pPr>
            <a:r>
              <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Check for missing Values first </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Fill data randomly in data set </a:t>
            </a:r>
            <a:endParaRPr sz="1200">
              <a:solidFill>
                <a:schemeClr val="lt1"/>
              </a:solidFil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rPr lang="en" sz="1200">
                <a:solidFill>
                  <a:schemeClr val="lt1"/>
                </a:solidFill>
              </a:rPr>
              <a:t>9.  Applying Feature encoding technique on data.</a:t>
            </a:r>
            <a:endParaRPr sz="1200">
              <a:solidFill>
                <a:schemeClr val="lt1"/>
              </a:solidFill>
            </a:endParaRPr>
          </a:p>
          <a:p>
            <a:pPr indent="0" lvl="0" marL="0" rtl="0" algn="l">
              <a:spcBef>
                <a:spcPts val="0"/>
              </a:spcBef>
              <a:spcAft>
                <a:spcPts val="0"/>
              </a:spcAft>
              <a:buNone/>
            </a:pPr>
            <a:r>
              <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Identifying Categories and go for Label Encoding </a:t>
            </a:r>
            <a:endParaRPr sz="1200">
              <a:solidFill>
                <a:schemeClr val="lt1"/>
              </a:solidFil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rPr lang="en" sz="1200">
                <a:solidFill>
                  <a:schemeClr val="lt1"/>
                </a:solidFill>
              </a:rPr>
              <a:t>10. Select best features of your model using suitable feature Importance techniques.</a:t>
            </a:r>
            <a:endParaRPr sz="1200">
              <a:solidFill>
                <a:schemeClr val="lt1"/>
              </a:solidFill>
            </a:endParaRPr>
          </a:p>
          <a:p>
            <a:pPr indent="0" lvl="0" marL="0" rtl="0" algn="l">
              <a:spcBef>
                <a:spcPts val="0"/>
              </a:spcBef>
              <a:spcAft>
                <a:spcPts val="0"/>
              </a:spcAft>
              <a:buNone/>
            </a:pPr>
            <a:r>
              <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Import Chi2: to check the probability values that are less than 0.5 </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We get dependent and undependent feature </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After that we will go for Kbest through which we will get Kbest feature depending upon its probability values </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Then we will extract top 10 data on the basis of score </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And now this 10 data will decide whether the person has CKD or not</a:t>
            </a:r>
            <a:endParaRPr sz="12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21" name="Shape 1421"/>
        <p:cNvGrpSpPr/>
        <p:nvPr/>
      </p:nvGrpSpPr>
      <p:grpSpPr>
        <a:xfrm>
          <a:off x="0" y="0"/>
          <a:ext cx="0" cy="0"/>
          <a:chOff x="0" y="0"/>
          <a:chExt cx="0" cy="0"/>
        </a:xfrm>
      </p:grpSpPr>
      <p:sp>
        <p:nvSpPr>
          <p:cNvPr id="1422" name="Google Shape;1422;p44"/>
          <p:cNvSpPr txBox="1"/>
          <p:nvPr>
            <p:ph type="title"/>
          </p:nvPr>
        </p:nvSpPr>
        <p:spPr>
          <a:xfrm>
            <a:off x="564750" y="584875"/>
            <a:ext cx="7975200" cy="401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rPr>
              <a:t>11. Building Cross-Validation model &amp; predict &amp; Check Accuracy of the Model.</a:t>
            </a:r>
            <a:endParaRPr sz="1200">
              <a:solidFill>
                <a:schemeClr val="lt1"/>
              </a:solidFill>
            </a:endParaRPr>
          </a:p>
          <a:p>
            <a:pPr indent="0" lvl="0" marL="0" rtl="0" algn="l">
              <a:spcBef>
                <a:spcPts val="0"/>
              </a:spcBef>
              <a:spcAft>
                <a:spcPts val="0"/>
              </a:spcAft>
              <a:buNone/>
            </a:pPr>
            <a:r>
              <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Splitting training data &amp; testing data </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Set Hyperparameter: Hyperparameters are the parameters which can be customised to get best accuracy. </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By random search we will identify models by fitting X and Y </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After that we will predict best model &amp; the model which is achieved will be get after Cross Validation &amp; Hyperparameter Optimization </a:t>
            </a:r>
            <a:endParaRPr sz="1200">
              <a:solidFill>
                <a:schemeClr val="lt1"/>
              </a:solidFil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rPr lang="en" sz="1200">
                <a:solidFill>
                  <a:schemeClr val="lt1"/>
                </a:solidFill>
              </a:rPr>
              <a:t>12. And at last with the help of Confusion matrix we will get Accuracy.</a:t>
            </a:r>
            <a:endParaRPr sz="12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6" name="Shape 1426"/>
        <p:cNvGrpSpPr/>
        <p:nvPr/>
      </p:nvGrpSpPr>
      <p:grpSpPr>
        <a:xfrm>
          <a:off x="0" y="0"/>
          <a:ext cx="0" cy="0"/>
          <a:chOff x="0" y="0"/>
          <a:chExt cx="0" cy="0"/>
        </a:xfrm>
      </p:grpSpPr>
      <p:grpSp>
        <p:nvGrpSpPr>
          <p:cNvPr id="1427" name="Google Shape;1427;p45"/>
          <p:cNvGrpSpPr/>
          <p:nvPr/>
        </p:nvGrpSpPr>
        <p:grpSpPr>
          <a:xfrm>
            <a:off x="336800" y="256275"/>
            <a:ext cx="6897300" cy="2747400"/>
            <a:chOff x="1123325" y="1089000"/>
            <a:chExt cx="6897300" cy="2747400"/>
          </a:xfrm>
        </p:grpSpPr>
        <p:sp>
          <p:nvSpPr>
            <p:cNvPr id="1428" name="Google Shape;1428;p45"/>
            <p:cNvSpPr/>
            <p:nvPr/>
          </p:nvSpPr>
          <p:spPr>
            <a:xfrm>
              <a:off x="1123325" y="1089000"/>
              <a:ext cx="6897300" cy="27474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5"/>
            <p:cNvSpPr/>
            <p:nvPr/>
          </p:nvSpPr>
          <p:spPr>
            <a:xfrm>
              <a:off x="1123325" y="1089000"/>
              <a:ext cx="6897300" cy="2181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45"/>
            <p:cNvSpPr/>
            <p:nvPr/>
          </p:nvSpPr>
          <p:spPr>
            <a:xfrm>
              <a:off x="1237750" y="1147925"/>
              <a:ext cx="100200" cy="1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45"/>
            <p:cNvSpPr/>
            <p:nvPr/>
          </p:nvSpPr>
          <p:spPr>
            <a:xfrm>
              <a:off x="1421200" y="1147925"/>
              <a:ext cx="100200" cy="1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45"/>
            <p:cNvSpPr/>
            <p:nvPr/>
          </p:nvSpPr>
          <p:spPr>
            <a:xfrm>
              <a:off x="1604650" y="1147925"/>
              <a:ext cx="100200" cy="1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3" name="Google Shape;1433;p45"/>
          <p:cNvSpPr txBox="1"/>
          <p:nvPr>
            <p:ph type="title"/>
          </p:nvPr>
        </p:nvSpPr>
        <p:spPr>
          <a:xfrm>
            <a:off x="336800" y="458501"/>
            <a:ext cx="6897300" cy="119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200"/>
              <a:t>O</a:t>
            </a:r>
            <a:r>
              <a:rPr lang="en" sz="7200"/>
              <a:t>UTPUT</a:t>
            </a:r>
            <a:endParaRPr sz="7200"/>
          </a:p>
        </p:txBody>
      </p:sp>
      <p:pic>
        <p:nvPicPr>
          <p:cNvPr id="1434" name="Google Shape;1434;p45"/>
          <p:cNvPicPr preferRelativeResize="0"/>
          <p:nvPr/>
        </p:nvPicPr>
        <p:blipFill>
          <a:blip r:embed="rId3">
            <a:alphaModFix/>
          </a:blip>
          <a:stretch>
            <a:fillRect/>
          </a:stretch>
        </p:blipFill>
        <p:spPr>
          <a:xfrm>
            <a:off x="336800" y="1711888"/>
            <a:ext cx="6897299" cy="3094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8" name="Shape 1438"/>
        <p:cNvGrpSpPr/>
        <p:nvPr/>
      </p:nvGrpSpPr>
      <p:grpSpPr>
        <a:xfrm>
          <a:off x="0" y="0"/>
          <a:ext cx="0" cy="0"/>
          <a:chOff x="0" y="0"/>
          <a:chExt cx="0" cy="0"/>
        </a:xfrm>
      </p:grpSpPr>
      <p:sp>
        <p:nvSpPr>
          <p:cNvPr id="1439" name="Google Shape;1439;p46"/>
          <p:cNvSpPr txBox="1"/>
          <p:nvPr>
            <p:ph idx="1" type="subTitle"/>
          </p:nvPr>
        </p:nvSpPr>
        <p:spPr>
          <a:xfrm>
            <a:off x="2369850" y="2465000"/>
            <a:ext cx="4404600" cy="1389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In conclusion, the project aims to use machine learning to accurately detect chronic kidney disease by analyzing patient data. By developing a reliable and accurate predictive model, the project has the potential to contribute significantly to the early identification and intervention of the disease, improving patient outcomes.</a:t>
            </a:r>
            <a:endParaRPr/>
          </a:p>
        </p:txBody>
      </p:sp>
      <p:sp>
        <p:nvSpPr>
          <p:cNvPr id="1440" name="Google Shape;1440;p46"/>
          <p:cNvSpPr txBox="1"/>
          <p:nvPr>
            <p:ph type="title"/>
          </p:nvPr>
        </p:nvSpPr>
        <p:spPr>
          <a:xfrm>
            <a:off x="720150" y="1555475"/>
            <a:ext cx="7704000" cy="68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CONCLUSION</a:t>
            </a:r>
            <a:endParaRPr sz="4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4" name="Shape 1444"/>
        <p:cNvGrpSpPr/>
        <p:nvPr/>
      </p:nvGrpSpPr>
      <p:grpSpPr>
        <a:xfrm>
          <a:off x="0" y="0"/>
          <a:ext cx="0" cy="0"/>
          <a:chOff x="0" y="0"/>
          <a:chExt cx="0" cy="0"/>
        </a:xfrm>
      </p:grpSpPr>
      <p:grpSp>
        <p:nvGrpSpPr>
          <p:cNvPr id="1445" name="Google Shape;1445;p47"/>
          <p:cNvGrpSpPr/>
          <p:nvPr/>
        </p:nvGrpSpPr>
        <p:grpSpPr>
          <a:xfrm>
            <a:off x="1123325" y="323136"/>
            <a:ext cx="6897300" cy="4224128"/>
            <a:chOff x="1123325" y="1089000"/>
            <a:chExt cx="6897300" cy="2747400"/>
          </a:xfrm>
        </p:grpSpPr>
        <p:sp>
          <p:nvSpPr>
            <p:cNvPr id="1446" name="Google Shape;1446;p47"/>
            <p:cNvSpPr/>
            <p:nvPr/>
          </p:nvSpPr>
          <p:spPr>
            <a:xfrm>
              <a:off x="1123325" y="1089000"/>
              <a:ext cx="6897300" cy="2747400"/>
            </a:xfrm>
            <a:prstGeom prst="rect">
              <a:avLst/>
            </a:prstGeom>
            <a:solidFill>
              <a:srgbClr val="7C7C7C">
                <a:alpha val="263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7"/>
            <p:cNvSpPr/>
            <p:nvPr/>
          </p:nvSpPr>
          <p:spPr>
            <a:xfrm>
              <a:off x="1123325" y="1089000"/>
              <a:ext cx="68973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7"/>
            <p:cNvSpPr/>
            <p:nvPr/>
          </p:nvSpPr>
          <p:spPr>
            <a:xfrm>
              <a:off x="1237750" y="11479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7"/>
            <p:cNvSpPr/>
            <p:nvPr/>
          </p:nvSpPr>
          <p:spPr>
            <a:xfrm>
              <a:off x="1421200" y="11479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7"/>
            <p:cNvSpPr/>
            <p:nvPr/>
          </p:nvSpPr>
          <p:spPr>
            <a:xfrm>
              <a:off x="1604650" y="11479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1" name="Google Shape;1451;p47"/>
          <p:cNvSpPr txBox="1"/>
          <p:nvPr>
            <p:ph type="title"/>
          </p:nvPr>
        </p:nvSpPr>
        <p:spPr>
          <a:xfrm>
            <a:off x="1123325" y="540000"/>
            <a:ext cx="6897300" cy="40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900">
                <a:solidFill>
                  <a:schemeClr val="lt2"/>
                </a:solidFill>
              </a:rPr>
              <a:t>REFERENCE</a:t>
            </a:r>
            <a:endParaRPr sz="4900">
              <a:solidFill>
                <a:schemeClr val="lt2"/>
              </a:solidFill>
            </a:endParaRPr>
          </a:p>
          <a:p>
            <a:pPr indent="0" lvl="0" marL="0" rtl="0" algn="l">
              <a:spcBef>
                <a:spcPts val="0"/>
              </a:spcBef>
              <a:spcAft>
                <a:spcPts val="0"/>
              </a:spcAft>
              <a:buNone/>
            </a:pPr>
            <a:r>
              <a:t/>
            </a:r>
            <a:endParaRPr sz="3000">
              <a:solidFill>
                <a:schemeClr val="lt2"/>
              </a:solidFill>
            </a:endParaRPr>
          </a:p>
          <a:p>
            <a:pPr indent="0" lvl="0" marL="0" rtl="0" algn="l">
              <a:spcBef>
                <a:spcPts val="0"/>
              </a:spcBef>
              <a:spcAft>
                <a:spcPts val="0"/>
              </a:spcAft>
              <a:buNone/>
            </a:pPr>
            <a:r>
              <a:rPr lang="en" sz="900"/>
              <a:t>[1] </a:t>
            </a:r>
            <a:r>
              <a:rPr lang="en" sz="900" u="sng">
                <a:hlinkClick r:id="rId3"/>
              </a:rPr>
              <a:t>https://www.ncbi.nlm.nih.gov/pmc/articles/PMC9874070</a:t>
            </a:r>
            <a:r>
              <a:rPr lang="en" sz="900"/>
              <a:t>/</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a:t>[2] https://link.springer.com/article/10.1007/s44174-022-00027-y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a:t>[3]https://www.analyticsvidhya.com/blog/2022/01/predicting-chronic-kidney-disease-using-machine-learning/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a:t>[4] </a:t>
            </a:r>
            <a:r>
              <a:rPr lang="en" sz="900" u="sng">
                <a:hlinkClick r:id="rId4"/>
              </a:rPr>
              <a:t>https://ieeexplore.ieee.org/document/9185249</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a:t>[5] https://www.hindawi.com/journals/cmmm/2021/6141470/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a:t>[6] https://www.mdpi.com/2504-2289/6/3/98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a:t>[7]https://www.researchgate.net/publication/329395701_Prediction_of_Chronic_Kidney_Disease_Using_Machine_Learning_Algorithm</a:t>
            </a:r>
            <a:endParaRPr sz="9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5" name="Shape 1455"/>
        <p:cNvGrpSpPr/>
        <p:nvPr/>
      </p:nvGrpSpPr>
      <p:grpSpPr>
        <a:xfrm>
          <a:off x="0" y="0"/>
          <a:ext cx="0" cy="0"/>
          <a:chOff x="0" y="0"/>
          <a:chExt cx="0" cy="0"/>
        </a:xfrm>
      </p:grpSpPr>
      <p:sp>
        <p:nvSpPr>
          <p:cNvPr id="1456" name="Google Shape;1456;p48"/>
          <p:cNvSpPr txBox="1"/>
          <p:nvPr/>
        </p:nvSpPr>
        <p:spPr>
          <a:xfrm>
            <a:off x="1493100" y="1587550"/>
            <a:ext cx="61578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4800">
                <a:solidFill>
                  <a:schemeClr val="lt2"/>
                </a:solidFill>
                <a:latin typeface="Zen Dots"/>
                <a:ea typeface="Zen Dots"/>
                <a:cs typeface="Zen Dots"/>
                <a:sym typeface="Zen Dots"/>
              </a:rPr>
              <a:t>THANK YOU!!!</a:t>
            </a:r>
            <a:endParaRPr b="1" i="1" sz="4800">
              <a:solidFill>
                <a:schemeClr val="lt2"/>
              </a:solidFill>
              <a:latin typeface="Zen Dots"/>
              <a:ea typeface="Zen Dots"/>
              <a:cs typeface="Zen Dots"/>
              <a:sym typeface="Zen Dot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2" name="Shape 1262"/>
        <p:cNvGrpSpPr/>
        <p:nvPr/>
      </p:nvGrpSpPr>
      <p:grpSpPr>
        <a:xfrm>
          <a:off x="0" y="0"/>
          <a:ext cx="0" cy="0"/>
          <a:chOff x="0" y="0"/>
          <a:chExt cx="0" cy="0"/>
        </a:xfrm>
      </p:grpSpPr>
      <p:grpSp>
        <p:nvGrpSpPr>
          <p:cNvPr id="1263" name="Google Shape;1263;p31"/>
          <p:cNvGrpSpPr/>
          <p:nvPr/>
        </p:nvGrpSpPr>
        <p:grpSpPr>
          <a:xfrm>
            <a:off x="3403800" y="2937200"/>
            <a:ext cx="2336400" cy="1392300"/>
            <a:chOff x="3403800" y="2937200"/>
            <a:chExt cx="2336400" cy="1392300"/>
          </a:xfrm>
        </p:grpSpPr>
        <p:sp>
          <p:nvSpPr>
            <p:cNvPr id="1264" name="Google Shape;1264;p31"/>
            <p:cNvSpPr/>
            <p:nvPr/>
          </p:nvSpPr>
          <p:spPr>
            <a:xfrm>
              <a:off x="3403800" y="2937200"/>
              <a:ext cx="2336400" cy="13923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1"/>
            <p:cNvSpPr/>
            <p:nvPr/>
          </p:nvSpPr>
          <p:spPr>
            <a:xfrm>
              <a:off x="3403800" y="2937200"/>
              <a:ext cx="23364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1"/>
            <p:cNvSpPr/>
            <p:nvPr/>
          </p:nvSpPr>
          <p:spPr>
            <a:xfrm>
              <a:off x="3518225" y="29961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1"/>
            <p:cNvSpPr/>
            <p:nvPr/>
          </p:nvSpPr>
          <p:spPr>
            <a:xfrm>
              <a:off x="3701675" y="29961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1"/>
            <p:cNvSpPr/>
            <p:nvPr/>
          </p:nvSpPr>
          <p:spPr>
            <a:xfrm>
              <a:off x="3885125" y="29961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9" name="Google Shape;1269;p31"/>
          <p:cNvGrpSpPr/>
          <p:nvPr/>
        </p:nvGrpSpPr>
        <p:grpSpPr>
          <a:xfrm>
            <a:off x="6087600" y="2937200"/>
            <a:ext cx="2336400" cy="1392300"/>
            <a:chOff x="6087600" y="3013400"/>
            <a:chExt cx="2336400" cy="1392300"/>
          </a:xfrm>
        </p:grpSpPr>
        <p:sp>
          <p:nvSpPr>
            <p:cNvPr id="1270" name="Google Shape;1270;p31"/>
            <p:cNvSpPr/>
            <p:nvPr/>
          </p:nvSpPr>
          <p:spPr>
            <a:xfrm>
              <a:off x="6087600" y="3013400"/>
              <a:ext cx="2336400" cy="13923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1"/>
            <p:cNvSpPr/>
            <p:nvPr/>
          </p:nvSpPr>
          <p:spPr>
            <a:xfrm>
              <a:off x="6087600" y="3013400"/>
              <a:ext cx="23364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1"/>
            <p:cNvSpPr/>
            <p:nvPr/>
          </p:nvSpPr>
          <p:spPr>
            <a:xfrm>
              <a:off x="620202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1"/>
            <p:cNvSpPr/>
            <p:nvPr/>
          </p:nvSpPr>
          <p:spPr>
            <a:xfrm>
              <a:off x="638547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1"/>
            <p:cNvSpPr/>
            <p:nvPr/>
          </p:nvSpPr>
          <p:spPr>
            <a:xfrm>
              <a:off x="656892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5" name="Google Shape;1275;p31"/>
          <p:cNvGrpSpPr/>
          <p:nvPr/>
        </p:nvGrpSpPr>
        <p:grpSpPr>
          <a:xfrm>
            <a:off x="6087600" y="1046825"/>
            <a:ext cx="2336400" cy="1392300"/>
            <a:chOff x="6087600" y="1123025"/>
            <a:chExt cx="2336400" cy="1392300"/>
          </a:xfrm>
        </p:grpSpPr>
        <p:sp>
          <p:nvSpPr>
            <p:cNvPr id="1276" name="Google Shape;1276;p31"/>
            <p:cNvSpPr/>
            <p:nvPr/>
          </p:nvSpPr>
          <p:spPr>
            <a:xfrm>
              <a:off x="6087600" y="1123025"/>
              <a:ext cx="2336400" cy="13923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1"/>
            <p:cNvSpPr/>
            <p:nvPr/>
          </p:nvSpPr>
          <p:spPr>
            <a:xfrm>
              <a:off x="6087600" y="1123025"/>
              <a:ext cx="23364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1"/>
            <p:cNvSpPr/>
            <p:nvPr/>
          </p:nvSpPr>
          <p:spPr>
            <a:xfrm>
              <a:off x="6202025" y="11819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1"/>
            <p:cNvSpPr/>
            <p:nvPr/>
          </p:nvSpPr>
          <p:spPr>
            <a:xfrm>
              <a:off x="6385475" y="11819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1"/>
            <p:cNvSpPr/>
            <p:nvPr/>
          </p:nvSpPr>
          <p:spPr>
            <a:xfrm>
              <a:off x="6568925" y="11819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1" name="Google Shape;1281;p31"/>
          <p:cNvGrpSpPr/>
          <p:nvPr/>
        </p:nvGrpSpPr>
        <p:grpSpPr>
          <a:xfrm>
            <a:off x="720000" y="2937200"/>
            <a:ext cx="2336400" cy="1392300"/>
            <a:chOff x="720000" y="3013400"/>
            <a:chExt cx="2336400" cy="1392300"/>
          </a:xfrm>
        </p:grpSpPr>
        <p:sp>
          <p:nvSpPr>
            <p:cNvPr id="1282" name="Google Shape;1282;p31"/>
            <p:cNvSpPr/>
            <p:nvPr/>
          </p:nvSpPr>
          <p:spPr>
            <a:xfrm>
              <a:off x="720000" y="3013400"/>
              <a:ext cx="2336400" cy="13923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1"/>
            <p:cNvSpPr/>
            <p:nvPr/>
          </p:nvSpPr>
          <p:spPr>
            <a:xfrm>
              <a:off x="720000" y="3013400"/>
              <a:ext cx="23364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1"/>
            <p:cNvSpPr/>
            <p:nvPr/>
          </p:nvSpPr>
          <p:spPr>
            <a:xfrm>
              <a:off x="83442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1"/>
            <p:cNvSpPr/>
            <p:nvPr/>
          </p:nvSpPr>
          <p:spPr>
            <a:xfrm>
              <a:off x="101787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1"/>
            <p:cNvSpPr/>
            <p:nvPr/>
          </p:nvSpPr>
          <p:spPr>
            <a:xfrm>
              <a:off x="120132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7" name="Google Shape;1287;p31"/>
          <p:cNvGrpSpPr/>
          <p:nvPr/>
        </p:nvGrpSpPr>
        <p:grpSpPr>
          <a:xfrm>
            <a:off x="720000" y="1046825"/>
            <a:ext cx="2336400" cy="1392300"/>
            <a:chOff x="720000" y="1123025"/>
            <a:chExt cx="2336400" cy="1392300"/>
          </a:xfrm>
        </p:grpSpPr>
        <p:sp>
          <p:nvSpPr>
            <p:cNvPr id="1288" name="Google Shape;1288;p31"/>
            <p:cNvSpPr/>
            <p:nvPr/>
          </p:nvSpPr>
          <p:spPr>
            <a:xfrm>
              <a:off x="720000" y="1123025"/>
              <a:ext cx="2336400" cy="13923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1"/>
            <p:cNvSpPr/>
            <p:nvPr/>
          </p:nvSpPr>
          <p:spPr>
            <a:xfrm>
              <a:off x="720000" y="1123025"/>
              <a:ext cx="23364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1"/>
            <p:cNvSpPr/>
            <p:nvPr/>
          </p:nvSpPr>
          <p:spPr>
            <a:xfrm>
              <a:off x="834425" y="11819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1"/>
            <p:cNvSpPr/>
            <p:nvPr/>
          </p:nvSpPr>
          <p:spPr>
            <a:xfrm>
              <a:off x="1017875" y="11819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1"/>
            <p:cNvSpPr/>
            <p:nvPr/>
          </p:nvSpPr>
          <p:spPr>
            <a:xfrm>
              <a:off x="1201325" y="11819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3" name="Google Shape;1293;p31"/>
          <p:cNvGrpSpPr/>
          <p:nvPr/>
        </p:nvGrpSpPr>
        <p:grpSpPr>
          <a:xfrm>
            <a:off x="3403800" y="1046825"/>
            <a:ext cx="2336400" cy="1392300"/>
            <a:chOff x="3403800" y="1123025"/>
            <a:chExt cx="2336400" cy="1392300"/>
          </a:xfrm>
        </p:grpSpPr>
        <p:sp>
          <p:nvSpPr>
            <p:cNvPr id="1294" name="Google Shape;1294;p31"/>
            <p:cNvSpPr/>
            <p:nvPr/>
          </p:nvSpPr>
          <p:spPr>
            <a:xfrm>
              <a:off x="3403800" y="1123025"/>
              <a:ext cx="2336400" cy="13923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1"/>
            <p:cNvSpPr/>
            <p:nvPr/>
          </p:nvSpPr>
          <p:spPr>
            <a:xfrm>
              <a:off x="3403800" y="1123025"/>
              <a:ext cx="23364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1"/>
            <p:cNvSpPr/>
            <p:nvPr/>
          </p:nvSpPr>
          <p:spPr>
            <a:xfrm>
              <a:off x="3518225" y="11819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1"/>
            <p:cNvSpPr/>
            <p:nvPr/>
          </p:nvSpPr>
          <p:spPr>
            <a:xfrm>
              <a:off x="3701675" y="11819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1"/>
            <p:cNvSpPr/>
            <p:nvPr/>
          </p:nvSpPr>
          <p:spPr>
            <a:xfrm>
              <a:off x="3885125" y="11819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9" name="Google Shape;1299;p31"/>
          <p:cNvSpPr txBox="1"/>
          <p:nvPr>
            <p:ph type="title"/>
          </p:nvPr>
        </p:nvSpPr>
        <p:spPr>
          <a:xfrm>
            <a:off x="720000" y="1264700"/>
            <a:ext cx="2336400" cy="117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1300" name="Google Shape;1300;p31"/>
          <p:cNvSpPr txBox="1"/>
          <p:nvPr>
            <p:ph idx="3" type="title"/>
          </p:nvPr>
        </p:nvSpPr>
        <p:spPr>
          <a:xfrm>
            <a:off x="3403800" y="1264700"/>
            <a:ext cx="2336400" cy="117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1301" name="Google Shape;1301;p31"/>
          <p:cNvSpPr txBox="1"/>
          <p:nvPr>
            <p:ph idx="6" type="title"/>
          </p:nvPr>
        </p:nvSpPr>
        <p:spPr>
          <a:xfrm>
            <a:off x="6087600" y="1264700"/>
            <a:ext cx="2336400" cy="117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Literature Review</a:t>
            </a:r>
            <a:endParaRPr/>
          </a:p>
        </p:txBody>
      </p:sp>
      <p:sp>
        <p:nvSpPr>
          <p:cNvPr id="1302" name="Google Shape;1302;p31"/>
          <p:cNvSpPr txBox="1"/>
          <p:nvPr>
            <p:ph idx="9" type="title"/>
          </p:nvPr>
        </p:nvSpPr>
        <p:spPr>
          <a:xfrm>
            <a:off x="720000" y="3155075"/>
            <a:ext cx="2336400" cy="117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Methodologies</a:t>
            </a:r>
            <a:endParaRPr/>
          </a:p>
        </p:txBody>
      </p:sp>
      <p:sp>
        <p:nvSpPr>
          <p:cNvPr id="1303" name="Google Shape;1303;p31"/>
          <p:cNvSpPr txBox="1"/>
          <p:nvPr>
            <p:ph idx="15" type="title"/>
          </p:nvPr>
        </p:nvSpPr>
        <p:spPr>
          <a:xfrm>
            <a:off x="3403800" y="3155075"/>
            <a:ext cx="2336400" cy="117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Output</a:t>
            </a:r>
            <a:endParaRPr/>
          </a:p>
        </p:txBody>
      </p:sp>
      <p:sp>
        <p:nvSpPr>
          <p:cNvPr id="1304" name="Google Shape;1304;p31"/>
          <p:cNvSpPr txBox="1"/>
          <p:nvPr>
            <p:ph idx="18" type="title"/>
          </p:nvPr>
        </p:nvSpPr>
        <p:spPr>
          <a:xfrm>
            <a:off x="6087600" y="3155075"/>
            <a:ext cx="2336400" cy="117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305" name="Google Shape;1305;p31"/>
          <p:cNvSpPr txBox="1"/>
          <p:nvPr>
            <p:ph idx="2" type="title"/>
          </p:nvPr>
        </p:nvSpPr>
        <p:spPr>
          <a:xfrm>
            <a:off x="1781100" y="1046825"/>
            <a:ext cx="1275300" cy="218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1306" name="Google Shape;1306;p31"/>
          <p:cNvSpPr txBox="1"/>
          <p:nvPr>
            <p:ph idx="4" type="title"/>
          </p:nvPr>
        </p:nvSpPr>
        <p:spPr>
          <a:xfrm>
            <a:off x="4464900" y="1046825"/>
            <a:ext cx="1275300" cy="218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1307" name="Google Shape;1307;p31"/>
          <p:cNvSpPr txBox="1"/>
          <p:nvPr>
            <p:ph idx="7" type="title"/>
          </p:nvPr>
        </p:nvSpPr>
        <p:spPr>
          <a:xfrm>
            <a:off x="7148700" y="1046825"/>
            <a:ext cx="1275300" cy="218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1308" name="Google Shape;1308;p31"/>
          <p:cNvSpPr txBox="1"/>
          <p:nvPr>
            <p:ph idx="13" type="title"/>
          </p:nvPr>
        </p:nvSpPr>
        <p:spPr>
          <a:xfrm>
            <a:off x="1781100" y="2937200"/>
            <a:ext cx="1275300" cy="218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sp>
        <p:nvSpPr>
          <p:cNvPr id="1309" name="Google Shape;1309;p31"/>
          <p:cNvSpPr txBox="1"/>
          <p:nvPr>
            <p:ph idx="16" type="title"/>
          </p:nvPr>
        </p:nvSpPr>
        <p:spPr>
          <a:xfrm>
            <a:off x="4464900" y="2937200"/>
            <a:ext cx="1275300" cy="218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05</a:t>
            </a:r>
            <a:endParaRPr/>
          </a:p>
        </p:txBody>
      </p:sp>
      <p:sp>
        <p:nvSpPr>
          <p:cNvPr id="1310" name="Google Shape;1310;p31"/>
          <p:cNvSpPr txBox="1"/>
          <p:nvPr>
            <p:ph idx="19" type="title"/>
          </p:nvPr>
        </p:nvSpPr>
        <p:spPr>
          <a:xfrm>
            <a:off x="7148700" y="2937200"/>
            <a:ext cx="1275300" cy="218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06</a:t>
            </a:r>
            <a:endParaRPr/>
          </a:p>
        </p:txBody>
      </p:sp>
      <p:sp>
        <p:nvSpPr>
          <p:cNvPr id="1311" name="Google Shape;1311;p31"/>
          <p:cNvSpPr txBox="1"/>
          <p:nvPr>
            <p:ph type="title"/>
          </p:nvPr>
        </p:nvSpPr>
        <p:spPr>
          <a:xfrm>
            <a:off x="375450" y="540000"/>
            <a:ext cx="8393100" cy="41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1900">
                <a:solidFill>
                  <a:schemeClr val="lt2"/>
                </a:solidFill>
              </a:rPr>
              <a:t>Contents</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5" name="Shape 1315"/>
        <p:cNvGrpSpPr/>
        <p:nvPr/>
      </p:nvGrpSpPr>
      <p:grpSpPr>
        <a:xfrm>
          <a:off x="0" y="0"/>
          <a:ext cx="0" cy="0"/>
          <a:chOff x="0" y="0"/>
          <a:chExt cx="0" cy="0"/>
        </a:xfrm>
      </p:grpSpPr>
      <p:grpSp>
        <p:nvGrpSpPr>
          <p:cNvPr id="1316" name="Google Shape;1316;p32"/>
          <p:cNvGrpSpPr/>
          <p:nvPr/>
        </p:nvGrpSpPr>
        <p:grpSpPr>
          <a:xfrm>
            <a:off x="586813" y="1064248"/>
            <a:ext cx="7970528" cy="2676072"/>
            <a:chOff x="1708175" y="1932750"/>
            <a:chExt cx="5727600" cy="1901700"/>
          </a:xfrm>
        </p:grpSpPr>
        <p:sp>
          <p:nvSpPr>
            <p:cNvPr id="1317" name="Google Shape;1317;p32"/>
            <p:cNvSpPr/>
            <p:nvPr/>
          </p:nvSpPr>
          <p:spPr>
            <a:xfrm>
              <a:off x="1708175" y="1932750"/>
              <a:ext cx="5727600" cy="19017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2"/>
            <p:cNvSpPr/>
            <p:nvPr/>
          </p:nvSpPr>
          <p:spPr>
            <a:xfrm>
              <a:off x="1708175" y="1932750"/>
              <a:ext cx="57276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2"/>
            <p:cNvSpPr/>
            <p:nvPr/>
          </p:nvSpPr>
          <p:spPr>
            <a:xfrm>
              <a:off x="1822600" y="199167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2"/>
            <p:cNvSpPr/>
            <p:nvPr/>
          </p:nvSpPr>
          <p:spPr>
            <a:xfrm>
              <a:off x="2006050" y="199167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2"/>
            <p:cNvSpPr/>
            <p:nvPr/>
          </p:nvSpPr>
          <p:spPr>
            <a:xfrm>
              <a:off x="2189500" y="199167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2" name="Google Shape;1322;p32"/>
          <p:cNvSpPr txBox="1"/>
          <p:nvPr>
            <p:ph type="title"/>
          </p:nvPr>
        </p:nvSpPr>
        <p:spPr>
          <a:xfrm>
            <a:off x="586788" y="1362950"/>
            <a:ext cx="79704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t>Problem Statement</a:t>
            </a:r>
            <a:endParaRPr sz="2900"/>
          </a:p>
        </p:txBody>
      </p:sp>
      <p:sp>
        <p:nvSpPr>
          <p:cNvPr id="1323" name="Google Shape;1323;p32"/>
          <p:cNvSpPr txBox="1"/>
          <p:nvPr>
            <p:ph idx="1" type="subTitle"/>
          </p:nvPr>
        </p:nvSpPr>
        <p:spPr>
          <a:xfrm>
            <a:off x="586800" y="2204750"/>
            <a:ext cx="7970400" cy="149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Chronic kidney disease includes conditions that damage our kidneys and decrease their ability to keep us healthy by filtering wastes from our blood. If kidney disease worsens, wastes can build to high levels in your blood and make you feel sick. We may develop complications like: </a:t>
            </a:r>
            <a:endParaRPr sz="1100"/>
          </a:p>
          <a:p>
            <a:pPr indent="-298450" lvl="0" marL="457200" rtl="0" algn="l">
              <a:spcBef>
                <a:spcPts val="0"/>
              </a:spcBef>
              <a:spcAft>
                <a:spcPts val="0"/>
              </a:spcAft>
              <a:buSzPts val="1100"/>
              <a:buChar char="●"/>
            </a:pPr>
            <a:r>
              <a:rPr lang="en" sz="1100"/>
              <a:t>High Blood Pressure </a:t>
            </a:r>
            <a:endParaRPr sz="1100"/>
          </a:p>
          <a:p>
            <a:pPr indent="-298450" lvl="0" marL="457200" rtl="0" algn="l">
              <a:spcBef>
                <a:spcPts val="0"/>
              </a:spcBef>
              <a:spcAft>
                <a:spcPts val="0"/>
              </a:spcAft>
              <a:buSzPts val="1100"/>
              <a:buChar char="●"/>
            </a:pPr>
            <a:r>
              <a:rPr lang="en" sz="1100"/>
              <a:t>Anaemia (Low Blood Count) </a:t>
            </a:r>
            <a:endParaRPr sz="1100"/>
          </a:p>
          <a:p>
            <a:pPr indent="-298450" lvl="0" marL="457200" rtl="0" algn="l">
              <a:spcBef>
                <a:spcPts val="0"/>
              </a:spcBef>
              <a:spcAft>
                <a:spcPts val="0"/>
              </a:spcAft>
              <a:buSzPts val="1100"/>
              <a:buChar char="●"/>
            </a:pPr>
            <a:r>
              <a:rPr lang="en" sz="1100"/>
              <a:t>Weak Bones</a:t>
            </a:r>
            <a:endParaRPr sz="1100"/>
          </a:p>
          <a:p>
            <a:pPr indent="-298450" lvl="0" marL="457200" rtl="0" algn="l">
              <a:spcBef>
                <a:spcPts val="0"/>
              </a:spcBef>
              <a:spcAft>
                <a:spcPts val="0"/>
              </a:spcAft>
              <a:buSzPts val="1100"/>
              <a:buChar char="●"/>
            </a:pPr>
            <a:r>
              <a:rPr lang="en" sz="1100"/>
              <a:t>Poor Nutritional Health</a:t>
            </a:r>
            <a:endParaRPr sz="1100"/>
          </a:p>
          <a:p>
            <a:pPr indent="-298450" lvl="0" marL="457200" rtl="0" algn="l">
              <a:spcBef>
                <a:spcPts val="0"/>
              </a:spcBef>
              <a:spcAft>
                <a:spcPts val="0"/>
              </a:spcAft>
              <a:buSzPts val="1100"/>
              <a:buChar char="●"/>
            </a:pPr>
            <a:r>
              <a:rPr lang="en" sz="1100"/>
              <a:t>Nerve Damage</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7" name="Shape 1327"/>
        <p:cNvGrpSpPr/>
        <p:nvPr/>
      </p:nvGrpSpPr>
      <p:grpSpPr>
        <a:xfrm>
          <a:off x="0" y="0"/>
          <a:ext cx="0" cy="0"/>
          <a:chOff x="0" y="0"/>
          <a:chExt cx="0" cy="0"/>
        </a:xfrm>
      </p:grpSpPr>
      <p:sp>
        <p:nvSpPr>
          <p:cNvPr id="1328" name="Google Shape;1328;p33"/>
          <p:cNvSpPr txBox="1"/>
          <p:nvPr>
            <p:ph idx="2" type="title"/>
          </p:nvPr>
        </p:nvSpPr>
        <p:spPr>
          <a:xfrm>
            <a:off x="1070550" y="1572400"/>
            <a:ext cx="7002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INTRODUCTION</a:t>
            </a:r>
            <a:endParaRPr sz="3000"/>
          </a:p>
        </p:txBody>
      </p:sp>
      <p:sp>
        <p:nvSpPr>
          <p:cNvPr id="1329" name="Google Shape;1329;p33"/>
          <p:cNvSpPr txBox="1"/>
          <p:nvPr>
            <p:ph type="title"/>
          </p:nvPr>
        </p:nvSpPr>
        <p:spPr>
          <a:xfrm>
            <a:off x="7790225" y="324675"/>
            <a:ext cx="633900" cy="215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1330" name="Google Shape;1330;p33"/>
          <p:cNvSpPr txBox="1"/>
          <p:nvPr>
            <p:ph idx="1" type="subTitle"/>
          </p:nvPr>
        </p:nvSpPr>
        <p:spPr>
          <a:xfrm>
            <a:off x="2391900" y="2414200"/>
            <a:ext cx="4360200" cy="1785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The project aims to develop an accurate and fast prediction model for chronic kidney disease (CKD) using machine learning techniques. The model will focus on reducing the number of attributes required for prediction while maintaining high accuracy. The goal is to aid in early detection and management of CKD, potentially improving patient outcomes and reducing the burden on healthcare systems.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4" name="Shape 1334"/>
        <p:cNvGrpSpPr/>
        <p:nvPr/>
      </p:nvGrpSpPr>
      <p:grpSpPr>
        <a:xfrm>
          <a:off x="0" y="0"/>
          <a:ext cx="0" cy="0"/>
          <a:chOff x="0" y="0"/>
          <a:chExt cx="0" cy="0"/>
        </a:xfrm>
      </p:grpSpPr>
      <p:sp>
        <p:nvSpPr>
          <p:cNvPr id="1335" name="Google Shape;1335;p34"/>
          <p:cNvSpPr/>
          <p:nvPr/>
        </p:nvSpPr>
        <p:spPr>
          <a:xfrm>
            <a:off x="437500" y="1162250"/>
            <a:ext cx="8268300" cy="3657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4"/>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2"/>
                </a:solidFill>
              </a:rPr>
              <a:t>Literature </a:t>
            </a:r>
            <a:r>
              <a:rPr lang="en"/>
              <a:t>Review</a:t>
            </a:r>
            <a:endParaRPr/>
          </a:p>
        </p:txBody>
      </p:sp>
      <p:graphicFrame>
        <p:nvGraphicFramePr>
          <p:cNvPr id="1337" name="Google Shape;1337;p34"/>
          <p:cNvGraphicFramePr/>
          <p:nvPr/>
        </p:nvGraphicFramePr>
        <p:xfrm>
          <a:off x="437525" y="1162250"/>
          <a:ext cx="3000000" cy="3000000"/>
        </p:xfrm>
        <a:graphic>
          <a:graphicData uri="http://schemas.openxmlformats.org/drawingml/2006/table">
            <a:tbl>
              <a:tblPr>
                <a:noFill/>
                <a:tableStyleId>{45DD6210-EEA2-4A69-80CA-244654381D07}</a:tableStyleId>
              </a:tblPr>
              <a:tblGrid>
                <a:gridCol w="1653650"/>
                <a:gridCol w="1653650"/>
                <a:gridCol w="1653650"/>
                <a:gridCol w="1653650"/>
                <a:gridCol w="1653650"/>
              </a:tblGrid>
              <a:tr h="320050">
                <a:tc>
                  <a:txBody>
                    <a:bodyPr/>
                    <a:lstStyle/>
                    <a:p>
                      <a:pPr indent="0" lvl="0" marL="0" rtl="0" algn="l">
                        <a:spcBef>
                          <a:spcPts val="0"/>
                        </a:spcBef>
                        <a:spcAft>
                          <a:spcPts val="0"/>
                        </a:spcAft>
                        <a:buNone/>
                      </a:pPr>
                      <a:r>
                        <a:rPr lang="en" sz="1000">
                          <a:solidFill>
                            <a:schemeClr val="lt2"/>
                          </a:solidFill>
                          <a:latin typeface="Zen Dots"/>
                          <a:ea typeface="Zen Dots"/>
                          <a:cs typeface="Zen Dots"/>
                          <a:sym typeface="Zen Dots"/>
                        </a:rPr>
                        <a:t>Researcher</a:t>
                      </a:r>
                      <a:endParaRPr sz="1000">
                        <a:solidFill>
                          <a:schemeClr val="lt2"/>
                        </a:solidFill>
                        <a:latin typeface="Zen Dots"/>
                        <a:ea typeface="Zen Dots"/>
                        <a:cs typeface="Zen Dots"/>
                        <a:sym typeface="Zen Dots"/>
                      </a:endParaRPr>
                    </a:p>
                  </a:txBody>
                  <a:tcPr marT="91425" marB="91425" marR="91425" marL="91425"/>
                </a:tc>
                <a:tc>
                  <a:txBody>
                    <a:bodyPr/>
                    <a:lstStyle/>
                    <a:p>
                      <a:pPr indent="0" lvl="0" marL="0" rtl="0" algn="l">
                        <a:spcBef>
                          <a:spcPts val="0"/>
                        </a:spcBef>
                        <a:spcAft>
                          <a:spcPts val="0"/>
                        </a:spcAft>
                        <a:buNone/>
                      </a:pPr>
                      <a:r>
                        <a:rPr lang="en" sz="1000">
                          <a:solidFill>
                            <a:schemeClr val="lt2"/>
                          </a:solidFill>
                          <a:latin typeface="Zen Dots"/>
                          <a:ea typeface="Zen Dots"/>
                          <a:cs typeface="Zen Dots"/>
                          <a:sym typeface="Zen Dots"/>
                        </a:rPr>
                        <a:t>Year</a:t>
                      </a:r>
                      <a:endParaRPr sz="1000">
                        <a:solidFill>
                          <a:schemeClr val="lt2"/>
                        </a:solidFill>
                        <a:latin typeface="Zen Dots"/>
                        <a:ea typeface="Zen Dots"/>
                        <a:cs typeface="Zen Dots"/>
                        <a:sym typeface="Zen Dots"/>
                      </a:endParaRPr>
                    </a:p>
                  </a:txBody>
                  <a:tcPr marT="91425" marB="91425" marR="91425" marL="91425"/>
                </a:tc>
                <a:tc>
                  <a:txBody>
                    <a:bodyPr/>
                    <a:lstStyle/>
                    <a:p>
                      <a:pPr indent="0" lvl="0" marL="0" rtl="0" algn="l">
                        <a:spcBef>
                          <a:spcPts val="0"/>
                        </a:spcBef>
                        <a:spcAft>
                          <a:spcPts val="0"/>
                        </a:spcAft>
                        <a:buNone/>
                      </a:pPr>
                      <a:r>
                        <a:rPr lang="en" sz="1000">
                          <a:solidFill>
                            <a:schemeClr val="lt2"/>
                          </a:solidFill>
                          <a:latin typeface="Zen Dots"/>
                          <a:ea typeface="Zen Dots"/>
                          <a:cs typeface="Zen Dots"/>
                          <a:sym typeface="Zen Dots"/>
                        </a:rPr>
                        <a:t>Classifier</a:t>
                      </a:r>
                      <a:endParaRPr sz="1000">
                        <a:solidFill>
                          <a:schemeClr val="lt2"/>
                        </a:solidFill>
                        <a:latin typeface="Zen Dots"/>
                        <a:ea typeface="Zen Dots"/>
                        <a:cs typeface="Zen Dots"/>
                        <a:sym typeface="Zen Dots"/>
                      </a:endParaRPr>
                    </a:p>
                  </a:txBody>
                  <a:tcPr marT="91425" marB="91425" marR="91425" marL="91425"/>
                </a:tc>
                <a:tc>
                  <a:txBody>
                    <a:bodyPr/>
                    <a:lstStyle/>
                    <a:p>
                      <a:pPr indent="0" lvl="0" marL="0" rtl="0" algn="l">
                        <a:spcBef>
                          <a:spcPts val="0"/>
                        </a:spcBef>
                        <a:spcAft>
                          <a:spcPts val="0"/>
                        </a:spcAft>
                        <a:buNone/>
                      </a:pPr>
                      <a:r>
                        <a:rPr lang="en" sz="1000">
                          <a:solidFill>
                            <a:schemeClr val="lt2"/>
                          </a:solidFill>
                          <a:latin typeface="Zen Dots"/>
                          <a:ea typeface="Zen Dots"/>
                          <a:cs typeface="Zen Dots"/>
                          <a:sym typeface="Zen Dots"/>
                        </a:rPr>
                        <a:t>Accuracy</a:t>
                      </a:r>
                      <a:endParaRPr sz="1000">
                        <a:solidFill>
                          <a:schemeClr val="lt2"/>
                        </a:solidFill>
                        <a:latin typeface="Zen Dots"/>
                        <a:ea typeface="Zen Dots"/>
                        <a:cs typeface="Zen Dots"/>
                        <a:sym typeface="Zen Dots"/>
                      </a:endParaRPr>
                    </a:p>
                  </a:txBody>
                  <a:tcPr marT="91425" marB="91425" marR="91425" marL="91425"/>
                </a:tc>
                <a:tc>
                  <a:txBody>
                    <a:bodyPr/>
                    <a:lstStyle/>
                    <a:p>
                      <a:pPr indent="0" lvl="0" marL="0" rtl="0" algn="l">
                        <a:spcBef>
                          <a:spcPts val="0"/>
                        </a:spcBef>
                        <a:spcAft>
                          <a:spcPts val="0"/>
                        </a:spcAft>
                        <a:buNone/>
                      </a:pPr>
                      <a:r>
                        <a:rPr lang="en" sz="1000">
                          <a:solidFill>
                            <a:schemeClr val="lt2"/>
                          </a:solidFill>
                          <a:latin typeface="Zen Dots"/>
                          <a:ea typeface="Zen Dots"/>
                          <a:cs typeface="Zen Dots"/>
                          <a:sym typeface="Zen Dots"/>
                        </a:rPr>
                        <a:t>Remarks</a:t>
                      </a:r>
                      <a:endParaRPr sz="1000">
                        <a:solidFill>
                          <a:schemeClr val="lt2"/>
                        </a:solidFill>
                        <a:latin typeface="Zen Dots"/>
                        <a:ea typeface="Zen Dots"/>
                        <a:cs typeface="Zen Dots"/>
                        <a:sym typeface="Zen Dots"/>
                      </a:endParaRPr>
                    </a:p>
                  </a:txBody>
                  <a:tcPr marT="91425" marB="91425" marR="91425" marL="91425"/>
                </a:tc>
              </a:tr>
              <a:tr h="567375">
                <a:tc>
                  <a:txBody>
                    <a:bodyPr/>
                    <a:lstStyle/>
                    <a:p>
                      <a:pPr indent="0" lvl="0" marL="0" rtl="0" algn="l">
                        <a:spcBef>
                          <a:spcPts val="0"/>
                        </a:spcBef>
                        <a:spcAft>
                          <a:spcPts val="0"/>
                        </a:spcAft>
                        <a:buNone/>
                      </a:pPr>
                      <a:r>
                        <a:rPr lang="en" sz="900">
                          <a:solidFill>
                            <a:schemeClr val="dk2"/>
                          </a:solidFill>
                          <a:latin typeface="Anaheim"/>
                          <a:ea typeface="Anaheim"/>
                          <a:cs typeface="Anaheim"/>
                          <a:sym typeface="Anaheim"/>
                        </a:rPr>
                        <a:t>K.R. Lakshmi</a:t>
                      </a:r>
                      <a:endParaRPr sz="900">
                        <a:solidFill>
                          <a:schemeClr val="dk2"/>
                        </a:solidFill>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900">
                          <a:solidFill>
                            <a:schemeClr val="dk2"/>
                          </a:solidFill>
                          <a:latin typeface="Anaheim"/>
                          <a:ea typeface="Anaheim"/>
                          <a:cs typeface="Anaheim"/>
                          <a:sym typeface="Anaheim"/>
                        </a:rPr>
                        <a:t>2014</a:t>
                      </a:r>
                      <a:endParaRPr sz="900">
                        <a:solidFill>
                          <a:schemeClr val="dk2"/>
                        </a:solidFill>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900">
                          <a:solidFill>
                            <a:schemeClr val="dk2"/>
                          </a:solidFill>
                          <a:latin typeface="Anaheim"/>
                          <a:ea typeface="Anaheim"/>
                          <a:cs typeface="Anaheim"/>
                          <a:sym typeface="Anaheim"/>
                        </a:rPr>
                        <a:t>ANN</a:t>
                      </a:r>
                      <a:endParaRPr sz="900">
                        <a:solidFill>
                          <a:schemeClr val="dk2"/>
                        </a:solidFill>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900">
                          <a:solidFill>
                            <a:schemeClr val="dk2"/>
                          </a:solidFill>
                          <a:latin typeface="Anaheim"/>
                          <a:ea typeface="Anaheim"/>
                          <a:cs typeface="Anaheim"/>
                          <a:sym typeface="Anaheim"/>
                        </a:rPr>
                        <a:t>93.8521%</a:t>
                      </a:r>
                      <a:endParaRPr sz="900">
                        <a:solidFill>
                          <a:schemeClr val="dk2"/>
                        </a:solidFill>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800">
                          <a:solidFill>
                            <a:schemeClr val="dk2"/>
                          </a:solidFill>
                          <a:latin typeface="Anaheim"/>
                          <a:ea typeface="Anaheim"/>
                          <a:cs typeface="Anaheim"/>
                          <a:sym typeface="Anaheim"/>
                        </a:rPr>
                        <a:t>Performed better than Decision Tree and Logical regression classifiers.</a:t>
                      </a:r>
                      <a:endParaRPr sz="800">
                        <a:solidFill>
                          <a:schemeClr val="dk2"/>
                        </a:solidFill>
                        <a:latin typeface="Anaheim"/>
                        <a:ea typeface="Anaheim"/>
                        <a:cs typeface="Anaheim"/>
                        <a:sym typeface="Anaheim"/>
                      </a:endParaRPr>
                    </a:p>
                  </a:txBody>
                  <a:tcPr marT="91425" marB="91425" marR="91425" marL="91425"/>
                </a:tc>
              </a:tr>
              <a:tr h="436425">
                <a:tc>
                  <a:txBody>
                    <a:bodyPr/>
                    <a:lstStyle/>
                    <a:p>
                      <a:pPr indent="0" lvl="0" marL="0" rtl="0" algn="l">
                        <a:spcBef>
                          <a:spcPts val="0"/>
                        </a:spcBef>
                        <a:spcAft>
                          <a:spcPts val="0"/>
                        </a:spcAft>
                        <a:buNone/>
                      </a:pPr>
                      <a:r>
                        <a:rPr lang="en" sz="900">
                          <a:solidFill>
                            <a:schemeClr val="dk2"/>
                          </a:solidFill>
                          <a:latin typeface="Anaheim"/>
                          <a:ea typeface="Anaheim"/>
                          <a:cs typeface="Anaheim"/>
                          <a:sym typeface="Anaheim"/>
                        </a:rPr>
                        <a:t>Naganna Chetty</a:t>
                      </a:r>
                      <a:endParaRPr sz="900">
                        <a:solidFill>
                          <a:schemeClr val="dk2"/>
                        </a:solidFill>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900">
                          <a:solidFill>
                            <a:schemeClr val="dk2"/>
                          </a:solidFill>
                          <a:latin typeface="Anaheim"/>
                          <a:ea typeface="Anaheim"/>
                          <a:cs typeface="Anaheim"/>
                          <a:sym typeface="Anaheim"/>
                        </a:rPr>
                        <a:t>2015</a:t>
                      </a:r>
                      <a:endParaRPr sz="900">
                        <a:solidFill>
                          <a:schemeClr val="dk2"/>
                        </a:solidFill>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900">
                          <a:solidFill>
                            <a:schemeClr val="dk2"/>
                          </a:solidFill>
                          <a:latin typeface="Anaheim"/>
                          <a:ea typeface="Anaheim"/>
                          <a:cs typeface="Anaheim"/>
                          <a:sym typeface="Anaheim"/>
                        </a:rPr>
                        <a:t>Naive Bayes, SMO, IBK</a:t>
                      </a:r>
                      <a:endParaRPr sz="900">
                        <a:solidFill>
                          <a:schemeClr val="dk2"/>
                        </a:solidFill>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900">
                          <a:solidFill>
                            <a:schemeClr val="dk2"/>
                          </a:solidFill>
                          <a:latin typeface="Anaheim"/>
                          <a:ea typeface="Anaheim"/>
                          <a:cs typeface="Anaheim"/>
                          <a:sym typeface="Anaheim"/>
                        </a:rPr>
                        <a:t>99%, 98.25%, 100%</a:t>
                      </a:r>
                      <a:endParaRPr sz="900">
                        <a:solidFill>
                          <a:schemeClr val="dk2"/>
                        </a:solidFill>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800">
                          <a:solidFill>
                            <a:schemeClr val="dk2"/>
                          </a:solidFill>
                          <a:latin typeface="Anaheim"/>
                          <a:ea typeface="Anaheim"/>
                          <a:cs typeface="Anaheim"/>
                          <a:sym typeface="Anaheim"/>
                        </a:rPr>
                        <a:t>Attribute Reduction using Wrapper Method.</a:t>
                      </a:r>
                      <a:endParaRPr sz="800">
                        <a:solidFill>
                          <a:schemeClr val="dk2"/>
                        </a:solidFill>
                        <a:latin typeface="Anaheim"/>
                        <a:ea typeface="Anaheim"/>
                        <a:cs typeface="Anaheim"/>
                        <a:sym typeface="Anaheim"/>
                      </a:endParaRPr>
                    </a:p>
                  </a:txBody>
                  <a:tcPr marT="91425" marB="91425" marR="91425" marL="91425"/>
                </a:tc>
              </a:tr>
              <a:tr h="436425">
                <a:tc>
                  <a:txBody>
                    <a:bodyPr/>
                    <a:lstStyle/>
                    <a:p>
                      <a:pPr indent="0" lvl="0" marL="0" rtl="0" algn="l">
                        <a:spcBef>
                          <a:spcPts val="0"/>
                        </a:spcBef>
                        <a:spcAft>
                          <a:spcPts val="0"/>
                        </a:spcAft>
                        <a:buNone/>
                      </a:pPr>
                      <a:r>
                        <a:rPr lang="en" sz="900">
                          <a:solidFill>
                            <a:schemeClr val="dk2"/>
                          </a:solidFill>
                          <a:latin typeface="Anaheim"/>
                          <a:ea typeface="Anaheim"/>
                          <a:cs typeface="Anaheim"/>
                          <a:sym typeface="Anaheim"/>
                        </a:rPr>
                        <a:t>S.Vijayarani</a:t>
                      </a:r>
                      <a:endParaRPr sz="900">
                        <a:solidFill>
                          <a:schemeClr val="dk2"/>
                        </a:solidFill>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900">
                          <a:solidFill>
                            <a:schemeClr val="dk2"/>
                          </a:solidFill>
                          <a:latin typeface="Anaheim"/>
                          <a:ea typeface="Anaheim"/>
                          <a:cs typeface="Anaheim"/>
                          <a:sym typeface="Anaheim"/>
                        </a:rPr>
                        <a:t>2015</a:t>
                      </a:r>
                      <a:endParaRPr sz="900">
                        <a:solidFill>
                          <a:schemeClr val="dk2"/>
                        </a:solidFill>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900">
                          <a:solidFill>
                            <a:schemeClr val="dk2"/>
                          </a:solidFill>
                          <a:latin typeface="Anaheim"/>
                          <a:ea typeface="Anaheim"/>
                          <a:cs typeface="Anaheim"/>
                          <a:sym typeface="Anaheim"/>
                        </a:rPr>
                        <a:t>SVM</a:t>
                      </a:r>
                      <a:endParaRPr sz="900">
                        <a:solidFill>
                          <a:schemeClr val="dk2"/>
                        </a:solidFill>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900">
                          <a:solidFill>
                            <a:schemeClr val="dk2"/>
                          </a:solidFill>
                          <a:latin typeface="Anaheim"/>
                          <a:ea typeface="Anaheim"/>
                          <a:cs typeface="Anaheim"/>
                          <a:sym typeface="Anaheim"/>
                        </a:rPr>
                        <a:t>76.32%</a:t>
                      </a:r>
                      <a:endParaRPr sz="900">
                        <a:solidFill>
                          <a:schemeClr val="dk2"/>
                        </a:solidFill>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800">
                          <a:solidFill>
                            <a:schemeClr val="dk2"/>
                          </a:solidFill>
                          <a:latin typeface="Anaheim"/>
                          <a:ea typeface="Anaheim"/>
                          <a:cs typeface="Anaheim"/>
                          <a:sym typeface="Anaheim"/>
                        </a:rPr>
                        <a:t>584 instances and six attributes.</a:t>
                      </a:r>
                      <a:endParaRPr sz="800">
                        <a:solidFill>
                          <a:schemeClr val="dk2"/>
                        </a:solidFill>
                        <a:latin typeface="Anaheim"/>
                        <a:ea typeface="Anaheim"/>
                        <a:cs typeface="Anaheim"/>
                        <a:sym typeface="Anaheim"/>
                      </a:endParaRPr>
                    </a:p>
                  </a:txBody>
                  <a:tcPr marT="91425" marB="91425" marR="91425" marL="91425"/>
                </a:tc>
              </a:tr>
              <a:tr h="567375">
                <a:tc>
                  <a:txBody>
                    <a:bodyPr/>
                    <a:lstStyle/>
                    <a:p>
                      <a:pPr indent="0" lvl="0" marL="0" rtl="0" algn="l">
                        <a:spcBef>
                          <a:spcPts val="0"/>
                        </a:spcBef>
                        <a:spcAft>
                          <a:spcPts val="0"/>
                        </a:spcAft>
                        <a:buNone/>
                      </a:pPr>
                      <a:r>
                        <a:rPr lang="en" sz="900">
                          <a:solidFill>
                            <a:schemeClr val="dk2"/>
                          </a:solidFill>
                          <a:latin typeface="Anaheim"/>
                          <a:ea typeface="Anaheim"/>
                          <a:cs typeface="Anaheim"/>
                          <a:sym typeface="Anaheim"/>
                        </a:rPr>
                        <a:t>L. Jerlin Rubini</a:t>
                      </a:r>
                      <a:endParaRPr sz="900">
                        <a:solidFill>
                          <a:schemeClr val="dk2"/>
                        </a:solidFill>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900">
                          <a:solidFill>
                            <a:schemeClr val="dk2"/>
                          </a:solidFill>
                          <a:latin typeface="Anaheim"/>
                          <a:ea typeface="Anaheim"/>
                          <a:cs typeface="Anaheim"/>
                          <a:sym typeface="Anaheim"/>
                        </a:rPr>
                        <a:t>2015</a:t>
                      </a:r>
                      <a:endParaRPr sz="900">
                        <a:solidFill>
                          <a:schemeClr val="dk2"/>
                        </a:solidFill>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900">
                          <a:solidFill>
                            <a:schemeClr val="dk2"/>
                          </a:solidFill>
                          <a:latin typeface="Anaheim"/>
                          <a:ea typeface="Anaheim"/>
                          <a:cs typeface="Anaheim"/>
                          <a:sym typeface="Anaheim"/>
                        </a:rPr>
                        <a:t>Multilayer Preceptor</a:t>
                      </a:r>
                      <a:endParaRPr sz="900">
                        <a:solidFill>
                          <a:schemeClr val="dk2"/>
                        </a:solidFill>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900">
                          <a:solidFill>
                            <a:schemeClr val="dk2"/>
                          </a:solidFill>
                          <a:latin typeface="Anaheim"/>
                          <a:ea typeface="Anaheim"/>
                          <a:cs typeface="Anaheim"/>
                          <a:sym typeface="Anaheim"/>
                        </a:rPr>
                        <a:t>99.75%</a:t>
                      </a:r>
                      <a:endParaRPr sz="900">
                        <a:solidFill>
                          <a:schemeClr val="dk2"/>
                        </a:solidFill>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800">
                          <a:solidFill>
                            <a:schemeClr val="dk2"/>
                          </a:solidFill>
                          <a:latin typeface="Anaheim"/>
                          <a:ea typeface="Anaheim"/>
                          <a:cs typeface="Anaheim"/>
                          <a:sym typeface="Anaheim"/>
                        </a:rPr>
                        <a:t>Performed better than radial basis function network, logistic regression.</a:t>
                      </a:r>
                      <a:endParaRPr sz="800">
                        <a:solidFill>
                          <a:schemeClr val="dk2"/>
                        </a:solidFill>
                        <a:latin typeface="Anaheim"/>
                        <a:ea typeface="Anaheim"/>
                        <a:cs typeface="Anaheim"/>
                        <a:sym typeface="Anaheim"/>
                      </a:endParaRPr>
                    </a:p>
                  </a:txBody>
                  <a:tcPr marT="91425" marB="91425" marR="91425" marL="91425"/>
                </a:tc>
              </a:tr>
              <a:tr h="436425">
                <a:tc>
                  <a:txBody>
                    <a:bodyPr/>
                    <a:lstStyle/>
                    <a:p>
                      <a:pPr indent="0" lvl="0" marL="0" rtl="0" algn="l">
                        <a:spcBef>
                          <a:spcPts val="0"/>
                        </a:spcBef>
                        <a:spcAft>
                          <a:spcPts val="0"/>
                        </a:spcAft>
                        <a:buNone/>
                      </a:pPr>
                      <a:r>
                        <a:rPr lang="en" sz="900">
                          <a:solidFill>
                            <a:schemeClr val="dk2"/>
                          </a:solidFill>
                          <a:latin typeface="Anaheim"/>
                          <a:ea typeface="Anaheim"/>
                          <a:cs typeface="Anaheim"/>
                          <a:sym typeface="Anaheim"/>
                        </a:rPr>
                        <a:t>Uma N Dulhare</a:t>
                      </a:r>
                      <a:endParaRPr sz="900">
                        <a:solidFill>
                          <a:schemeClr val="dk2"/>
                        </a:solidFill>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900">
                          <a:solidFill>
                            <a:schemeClr val="dk2"/>
                          </a:solidFill>
                          <a:latin typeface="Anaheim"/>
                          <a:ea typeface="Anaheim"/>
                          <a:cs typeface="Anaheim"/>
                          <a:sym typeface="Anaheim"/>
                        </a:rPr>
                        <a:t>2016</a:t>
                      </a:r>
                      <a:endParaRPr sz="900">
                        <a:solidFill>
                          <a:schemeClr val="dk2"/>
                        </a:solidFill>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900">
                          <a:solidFill>
                            <a:schemeClr val="dk2"/>
                          </a:solidFill>
                          <a:latin typeface="Anaheim"/>
                          <a:ea typeface="Anaheim"/>
                          <a:cs typeface="Anaheim"/>
                          <a:sym typeface="Anaheim"/>
                        </a:rPr>
                        <a:t>Naive Bayes</a:t>
                      </a:r>
                      <a:endParaRPr sz="900">
                        <a:solidFill>
                          <a:schemeClr val="dk2"/>
                        </a:solidFill>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900">
                          <a:solidFill>
                            <a:schemeClr val="dk2"/>
                          </a:solidFill>
                          <a:latin typeface="Anaheim"/>
                          <a:ea typeface="Anaheim"/>
                          <a:cs typeface="Anaheim"/>
                          <a:sym typeface="Anaheim"/>
                        </a:rPr>
                        <a:t>97.5%</a:t>
                      </a:r>
                      <a:endParaRPr sz="900">
                        <a:solidFill>
                          <a:schemeClr val="dk2"/>
                        </a:solidFill>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800">
                          <a:solidFill>
                            <a:schemeClr val="dk2"/>
                          </a:solidFill>
                          <a:latin typeface="Anaheim"/>
                          <a:ea typeface="Anaheim"/>
                          <a:cs typeface="Anaheim"/>
                          <a:sym typeface="Anaheim"/>
                        </a:rPr>
                        <a:t>Attribute Reduction </a:t>
                      </a:r>
                      <a:r>
                        <a:rPr lang="en" sz="800">
                          <a:solidFill>
                            <a:schemeClr val="dk2"/>
                          </a:solidFill>
                          <a:latin typeface="Anaheim"/>
                          <a:ea typeface="Anaheim"/>
                          <a:cs typeface="Anaheim"/>
                          <a:sym typeface="Anaheim"/>
                        </a:rPr>
                        <a:t>using</a:t>
                      </a:r>
                      <a:r>
                        <a:rPr lang="en" sz="800">
                          <a:solidFill>
                            <a:schemeClr val="dk2"/>
                          </a:solidFill>
                          <a:latin typeface="Anaheim"/>
                          <a:ea typeface="Anaheim"/>
                          <a:cs typeface="Anaheim"/>
                          <a:sym typeface="Anaheim"/>
                        </a:rPr>
                        <a:t> OneR.</a:t>
                      </a:r>
                      <a:endParaRPr sz="800">
                        <a:solidFill>
                          <a:schemeClr val="dk2"/>
                        </a:solidFill>
                        <a:latin typeface="Anaheim"/>
                        <a:ea typeface="Anaheim"/>
                        <a:cs typeface="Anaheim"/>
                        <a:sym typeface="Anaheim"/>
                      </a:endParaRPr>
                    </a:p>
                  </a:txBody>
                  <a:tcPr marT="91425" marB="91425" marR="91425" marL="91425"/>
                </a:tc>
              </a:tr>
              <a:tr h="305500">
                <a:tc>
                  <a:txBody>
                    <a:bodyPr/>
                    <a:lstStyle/>
                    <a:p>
                      <a:pPr indent="0" lvl="0" marL="0" rtl="0" algn="l">
                        <a:spcBef>
                          <a:spcPts val="0"/>
                        </a:spcBef>
                        <a:spcAft>
                          <a:spcPts val="0"/>
                        </a:spcAft>
                        <a:buNone/>
                      </a:pPr>
                      <a:r>
                        <a:rPr lang="en" sz="900">
                          <a:solidFill>
                            <a:schemeClr val="dk2"/>
                          </a:solidFill>
                          <a:latin typeface="Anaheim"/>
                          <a:ea typeface="Anaheim"/>
                          <a:cs typeface="Anaheim"/>
                          <a:sym typeface="Anaheim"/>
                        </a:rPr>
                        <a:t>Huseyin Polat</a:t>
                      </a:r>
                      <a:endParaRPr sz="900">
                        <a:solidFill>
                          <a:schemeClr val="dk2"/>
                        </a:solidFill>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900">
                          <a:solidFill>
                            <a:schemeClr val="dk2"/>
                          </a:solidFill>
                          <a:latin typeface="Anaheim"/>
                          <a:ea typeface="Anaheim"/>
                          <a:cs typeface="Anaheim"/>
                          <a:sym typeface="Anaheim"/>
                        </a:rPr>
                        <a:t>2017</a:t>
                      </a:r>
                      <a:endParaRPr sz="900">
                        <a:solidFill>
                          <a:schemeClr val="dk2"/>
                        </a:solidFill>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900">
                          <a:solidFill>
                            <a:schemeClr val="dk2"/>
                          </a:solidFill>
                          <a:latin typeface="Anaheim"/>
                          <a:ea typeface="Anaheim"/>
                          <a:cs typeface="Anaheim"/>
                          <a:sym typeface="Anaheim"/>
                        </a:rPr>
                        <a:t>SVM</a:t>
                      </a:r>
                      <a:endParaRPr sz="900">
                        <a:solidFill>
                          <a:schemeClr val="dk2"/>
                        </a:solidFill>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900">
                          <a:solidFill>
                            <a:schemeClr val="dk2"/>
                          </a:solidFill>
                          <a:latin typeface="Anaheim"/>
                          <a:ea typeface="Anaheim"/>
                          <a:cs typeface="Anaheim"/>
                          <a:sym typeface="Anaheim"/>
                        </a:rPr>
                        <a:t>98.5%</a:t>
                      </a:r>
                      <a:endParaRPr sz="900">
                        <a:solidFill>
                          <a:schemeClr val="dk2"/>
                        </a:solidFill>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800">
                          <a:solidFill>
                            <a:schemeClr val="dk2"/>
                          </a:solidFill>
                          <a:latin typeface="Anaheim"/>
                          <a:ea typeface="Anaheim"/>
                          <a:cs typeface="Anaheim"/>
                          <a:sym typeface="Anaheim"/>
                        </a:rPr>
                        <a:t>Attribute Reduction</a:t>
                      </a:r>
                      <a:endParaRPr sz="800">
                        <a:solidFill>
                          <a:schemeClr val="dk2"/>
                        </a:solidFill>
                        <a:latin typeface="Anaheim"/>
                        <a:ea typeface="Anaheim"/>
                        <a:cs typeface="Anaheim"/>
                        <a:sym typeface="Anaheim"/>
                      </a:endParaRPr>
                    </a:p>
                  </a:txBody>
                  <a:tcPr marT="91425" marB="91425" marR="91425" marL="91425"/>
                </a:tc>
              </a:tr>
              <a:tr h="225700">
                <a:tc>
                  <a:txBody>
                    <a:bodyPr/>
                    <a:lstStyle/>
                    <a:p>
                      <a:pPr indent="0" lvl="0" marL="0" rtl="0" algn="l">
                        <a:spcBef>
                          <a:spcPts val="0"/>
                        </a:spcBef>
                        <a:spcAft>
                          <a:spcPts val="0"/>
                        </a:spcAft>
                        <a:buNone/>
                      </a:pPr>
                      <a:r>
                        <a:rPr lang="en" sz="900">
                          <a:solidFill>
                            <a:schemeClr val="dk2"/>
                          </a:solidFill>
                          <a:latin typeface="Anaheim"/>
                          <a:ea typeface="Anaheim"/>
                          <a:cs typeface="Anaheim"/>
                          <a:sym typeface="Anaheim"/>
                        </a:rPr>
                        <a:t>Wala A.</a:t>
                      </a:r>
                      <a:endParaRPr sz="900">
                        <a:solidFill>
                          <a:schemeClr val="dk2"/>
                        </a:solidFill>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900">
                          <a:solidFill>
                            <a:schemeClr val="dk2"/>
                          </a:solidFill>
                          <a:latin typeface="Anaheim"/>
                          <a:ea typeface="Anaheim"/>
                          <a:cs typeface="Anaheim"/>
                          <a:sym typeface="Anaheim"/>
                        </a:rPr>
                        <a:t>2017</a:t>
                      </a:r>
                      <a:endParaRPr sz="900">
                        <a:solidFill>
                          <a:schemeClr val="dk2"/>
                        </a:solidFill>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900">
                          <a:solidFill>
                            <a:schemeClr val="dk2"/>
                          </a:solidFill>
                          <a:latin typeface="Anaheim"/>
                          <a:ea typeface="Anaheim"/>
                          <a:cs typeface="Anaheim"/>
                          <a:sym typeface="Anaheim"/>
                        </a:rPr>
                        <a:t>Decision Tree</a:t>
                      </a:r>
                      <a:endParaRPr sz="900">
                        <a:solidFill>
                          <a:schemeClr val="dk2"/>
                        </a:solidFill>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900">
                          <a:solidFill>
                            <a:schemeClr val="dk2"/>
                          </a:solidFill>
                          <a:latin typeface="Anaheim"/>
                          <a:ea typeface="Anaheim"/>
                          <a:cs typeface="Anaheim"/>
                          <a:sym typeface="Anaheim"/>
                        </a:rPr>
                        <a:t>99%</a:t>
                      </a:r>
                      <a:endParaRPr sz="900">
                        <a:solidFill>
                          <a:schemeClr val="dk2"/>
                        </a:solidFill>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800">
                          <a:solidFill>
                            <a:schemeClr val="dk2"/>
                          </a:solidFill>
                          <a:latin typeface="Anaheim"/>
                          <a:ea typeface="Anaheim"/>
                          <a:cs typeface="Anaheim"/>
                          <a:sym typeface="Anaheim"/>
                        </a:rPr>
                        <a:t>Missing Values are replaced with mean.</a:t>
                      </a:r>
                      <a:endParaRPr sz="800">
                        <a:solidFill>
                          <a:schemeClr val="dk2"/>
                        </a:solidFill>
                        <a:latin typeface="Anaheim"/>
                        <a:ea typeface="Anaheim"/>
                        <a:cs typeface="Anaheim"/>
                        <a:sym typeface="Anaheim"/>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1" name="Shape 1341"/>
        <p:cNvGrpSpPr/>
        <p:nvPr/>
      </p:nvGrpSpPr>
      <p:grpSpPr>
        <a:xfrm>
          <a:off x="0" y="0"/>
          <a:ext cx="0" cy="0"/>
          <a:chOff x="0" y="0"/>
          <a:chExt cx="0" cy="0"/>
        </a:xfrm>
      </p:grpSpPr>
      <p:sp>
        <p:nvSpPr>
          <p:cNvPr id="1342" name="Google Shape;1342;p35"/>
          <p:cNvSpPr/>
          <p:nvPr/>
        </p:nvSpPr>
        <p:spPr>
          <a:xfrm>
            <a:off x="510825" y="1427527"/>
            <a:ext cx="2907600" cy="15885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5"/>
          <p:cNvSpPr txBox="1"/>
          <p:nvPr>
            <p:ph idx="3" type="subTitle"/>
          </p:nvPr>
        </p:nvSpPr>
        <p:spPr>
          <a:xfrm>
            <a:off x="510825" y="1427675"/>
            <a:ext cx="2907600" cy="1588200"/>
          </a:xfrm>
          <a:prstGeom prst="rect">
            <a:avLst/>
          </a:prstGeom>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292100" lvl="0" marL="457200" rtl="0" algn="l">
              <a:spcBef>
                <a:spcPts val="0"/>
              </a:spcBef>
              <a:spcAft>
                <a:spcPts val="0"/>
              </a:spcAft>
              <a:buClr>
                <a:schemeClr val="lt2"/>
              </a:buClr>
              <a:buSzPts val="1000"/>
              <a:buFont typeface="Zen Dots"/>
              <a:buAutoNum type="arabicPeriod"/>
            </a:pPr>
            <a:r>
              <a:rPr lang="en" sz="1000">
                <a:solidFill>
                  <a:schemeClr val="lt2"/>
                </a:solidFill>
                <a:latin typeface="Zen Dots"/>
                <a:ea typeface="Zen Dots"/>
                <a:cs typeface="Zen Dots"/>
                <a:sym typeface="Zen Dots"/>
              </a:rPr>
              <a:t>Performing Data-Preprocessing and Prepare your data for analysis &amp; Modelling Purpose as well.</a:t>
            </a:r>
            <a:endParaRPr sz="1000">
              <a:solidFill>
                <a:schemeClr val="lt2"/>
              </a:solidFill>
              <a:latin typeface="Zen Dots"/>
              <a:ea typeface="Zen Dots"/>
              <a:cs typeface="Zen Dots"/>
              <a:sym typeface="Zen Dots"/>
            </a:endParaRPr>
          </a:p>
        </p:txBody>
      </p:sp>
      <p:sp>
        <p:nvSpPr>
          <p:cNvPr id="1344" name="Google Shape;1344;p35"/>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2"/>
                </a:solidFill>
              </a:rPr>
              <a:t>Methodology </a:t>
            </a:r>
            <a:r>
              <a:rPr lang="en"/>
              <a:t>&amp;</a:t>
            </a:r>
            <a:r>
              <a:rPr lang="en">
                <a:solidFill>
                  <a:schemeClr val="lt2"/>
                </a:solidFill>
              </a:rPr>
              <a:t> </a:t>
            </a:r>
            <a:r>
              <a:rPr lang="en"/>
              <a:t>Discussion</a:t>
            </a:r>
            <a:endParaRPr/>
          </a:p>
        </p:txBody>
      </p:sp>
      <p:grpSp>
        <p:nvGrpSpPr>
          <p:cNvPr id="1345" name="Google Shape;1345;p35"/>
          <p:cNvGrpSpPr/>
          <p:nvPr/>
        </p:nvGrpSpPr>
        <p:grpSpPr>
          <a:xfrm>
            <a:off x="510900" y="1209400"/>
            <a:ext cx="2907600" cy="218100"/>
            <a:chOff x="1290775" y="1427525"/>
            <a:chExt cx="2907600" cy="218100"/>
          </a:xfrm>
        </p:grpSpPr>
        <p:sp>
          <p:nvSpPr>
            <p:cNvPr id="1346" name="Google Shape;1346;p35"/>
            <p:cNvSpPr/>
            <p:nvPr/>
          </p:nvSpPr>
          <p:spPr>
            <a:xfrm>
              <a:off x="1290775" y="1427525"/>
              <a:ext cx="29076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5"/>
            <p:cNvSpPr/>
            <p:nvPr/>
          </p:nvSpPr>
          <p:spPr>
            <a:xfrm>
              <a:off x="1405200" y="14864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5"/>
            <p:cNvSpPr/>
            <p:nvPr/>
          </p:nvSpPr>
          <p:spPr>
            <a:xfrm>
              <a:off x="1588650" y="14864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5"/>
            <p:cNvSpPr/>
            <p:nvPr/>
          </p:nvSpPr>
          <p:spPr>
            <a:xfrm>
              <a:off x="1772100" y="14864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0" name="Google Shape;1350;p35"/>
          <p:cNvGrpSpPr/>
          <p:nvPr/>
        </p:nvGrpSpPr>
        <p:grpSpPr>
          <a:xfrm>
            <a:off x="4048922" y="1209400"/>
            <a:ext cx="2669666" cy="3338046"/>
            <a:chOff x="4876875" y="1427500"/>
            <a:chExt cx="1130400" cy="1319125"/>
          </a:xfrm>
        </p:grpSpPr>
        <p:sp>
          <p:nvSpPr>
            <p:cNvPr id="1351" name="Google Shape;1351;p35"/>
            <p:cNvSpPr/>
            <p:nvPr/>
          </p:nvSpPr>
          <p:spPr>
            <a:xfrm>
              <a:off x="4876875" y="1645625"/>
              <a:ext cx="1130400" cy="110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5"/>
            <p:cNvSpPr/>
            <p:nvPr/>
          </p:nvSpPr>
          <p:spPr>
            <a:xfrm>
              <a:off x="4876875" y="1427500"/>
              <a:ext cx="11304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3" name="Google Shape;1353;p35"/>
          <p:cNvCxnSpPr/>
          <p:nvPr/>
        </p:nvCxnSpPr>
        <p:spPr>
          <a:xfrm>
            <a:off x="3418435" y="1966980"/>
            <a:ext cx="642000" cy="411300"/>
          </a:xfrm>
          <a:prstGeom prst="bentConnector3">
            <a:avLst>
              <a:gd fmla="val 50000" name="adj1"/>
            </a:avLst>
          </a:prstGeom>
          <a:noFill/>
          <a:ln cap="flat" cmpd="sng" w="9525">
            <a:solidFill>
              <a:schemeClr val="dk2"/>
            </a:solidFill>
            <a:prstDash val="solid"/>
            <a:round/>
            <a:headEnd len="med" w="med" type="none"/>
            <a:tailEnd len="med" w="med" type="none"/>
          </a:ln>
        </p:spPr>
      </p:cxnSp>
      <p:sp>
        <p:nvSpPr>
          <p:cNvPr id="1354" name="Google Shape;1354;p35"/>
          <p:cNvSpPr txBox="1"/>
          <p:nvPr/>
        </p:nvSpPr>
        <p:spPr>
          <a:xfrm>
            <a:off x="4121938" y="1812375"/>
            <a:ext cx="2523600" cy="25551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chemeClr val="dk2"/>
              </a:buClr>
              <a:buSzPts val="1100"/>
              <a:buFont typeface="Anaheim"/>
              <a:buChar char="●"/>
            </a:pPr>
            <a:r>
              <a:rPr lang="en" sz="1100">
                <a:solidFill>
                  <a:schemeClr val="dk2"/>
                </a:solidFill>
                <a:latin typeface="Anaheim"/>
                <a:ea typeface="Anaheim"/>
                <a:cs typeface="Anaheim"/>
                <a:sym typeface="Anaheim"/>
              </a:rPr>
              <a:t>Import some libraries</a:t>
            </a:r>
            <a:endParaRPr sz="1100">
              <a:solidFill>
                <a:schemeClr val="dk2"/>
              </a:solidFill>
              <a:latin typeface="Anaheim"/>
              <a:ea typeface="Anaheim"/>
              <a:cs typeface="Anaheim"/>
              <a:sym typeface="Anaheim"/>
            </a:endParaRPr>
          </a:p>
          <a:p>
            <a:pPr indent="-298450" lvl="0" marL="457200" rtl="0" algn="l">
              <a:spcBef>
                <a:spcPts val="0"/>
              </a:spcBef>
              <a:spcAft>
                <a:spcPts val="0"/>
              </a:spcAft>
              <a:buClr>
                <a:schemeClr val="dk2"/>
              </a:buClr>
              <a:buSzPts val="1100"/>
              <a:buFont typeface="Anaheim"/>
              <a:buChar char="●"/>
            </a:pPr>
            <a:r>
              <a:rPr lang="en" sz="1100">
                <a:solidFill>
                  <a:schemeClr val="dk2"/>
                </a:solidFill>
                <a:latin typeface="Anaheim"/>
                <a:ea typeface="Anaheim"/>
                <a:cs typeface="Anaheim"/>
                <a:sym typeface="Anaheim"/>
              </a:rPr>
              <a:t>Read data </a:t>
            </a:r>
            <a:endParaRPr sz="1100">
              <a:solidFill>
                <a:schemeClr val="dk2"/>
              </a:solidFill>
              <a:latin typeface="Anaheim"/>
              <a:ea typeface="Anaheim"/>
              <a:cs typeface="Anaheim"/>
              <a:sym typeface="Anaheim"/>
            </a:endParaRPr>
          </a:p>
          <a:p>
            <a:pPr indent="-298450" lvl="0" marL="457200" rtl="0" algn="l">
              <a:spcBef>
                <a:spcPts val="0"/>
              </a:spcBef>
              <a:spcAft>
                <a:spcPts val="0"/>
              </a:spcAft>
              <a:buClr>
                <a:schemeClr val="dk2"/>
              </a:buClr>
              <a:buSzPts val="1100"/>
              <a:buFont typeface="Anaheim"/>
              <a:buChar char="●"/>
            </a:pPr>
            <a:r>
              <a:rPr lang="en" sz="1100">
                <a:solidFill>
                  <a:schemeClr val="dk2"/>
                </a:solidFill>
                <a:latin typeface="Anaheim"/>
                <a:ea typeface="Anaheim"/>
                <a:cs typeface="Anaheim"/>
                <a:sym typeface="Anaheim"/>
              </a:rPr>
              <a:t>Rename Column name </a:t>
            </a:r>
            <a:endParaRPr sz="1100">
              <a:solidFill>
                <a:schemeClr val="dk2"/>
              </a:solidFill>
              <a:latin typeface="Anaheim"/>
              <a:ea typeface="Anaheim"/>
              <a:cs typeface="Anaheim"/>
              <a:sym typeface="Anaheim"/>
            </a:endParaRPr>
          </a:p>
          <a:p>
            <a:pPr indent="-298450" lvl="0" marL="457200" rtl="0" algn="l">
              <a:spcBef>
                <a:spcPts val="0"/>
              </a:spcBef>
              <a:spcAft>
                <a:spcPts val="0"/>
              </a:spcAft>
              <a:buClr>
                <a:schemeClr val="dk2"/>
              </a:buClr>
              <a:buSzPts val="1100"/>
              <a:buFont typeface="Anaheim"/>
              <a:buChar char="●"/>
            </a:pPr>
            <a:r>
              <a:rPr lang="en" sz="1100">
                <a:solidFill>
                  <a:schemeClr val="dk2"/>
                </a:solidFill>
                <a:latin typeface="Anaheim"/>
                <a:ea typeface="Anaheim"/>
                <a:cs typeface="Anaheim"/>
                <a:sym typeface="Anaheim"/>
              </a:rPr>
              <a:t>Knowing data type </a:t>
            </a:r>
            <a:endParaRPr sz="1100">
              <a:solidFill>
                <a:schemeClr val="dk2"/>
              </a:solidFill>
              <a:latin typeface="Anaheim"/>
              <a:ea typeface="Anaheim"/>
              <a:cs typeface="Anaheim"/>
              <a:sym typeface="Anaheim"/>
            </a:endParaRPr>
          </a:p>
          <a:p>
            <a:pPr indent="-298450" lvl="0" marL="457200" rtl="0" algn="l">
              <a:spcBef>
                <a:spcPts val="0"/>
              </a:spcBef>
              <a:spcAft>
                <a:spcPts val="0"/>
              </a:spcAft>
              <a:buClr>
                <a:schemeClr val="dk2"/>
              </a:buClr>
              <a:buSzPts val="1100"/>
              <a:buFont typeface="Anaheim"/>
              <a:buChar char="●"/>
            </a:pPr>
            <a:r>
              <a:rPr lang="en" sz="1100">
                <a:solidFill>
                  <a:schemeClr val="dk2"/>
                </a:solidFill>
                <a:latin typeface="Anaheim"/>
                <a:ea typeface="Anaheim"/>
                <a:cs typeface="Anaheim"/>
                <a:sym typeface="Anaheim"/>
              </a:rPr>
              <a:t>Converting the object data type to numeric </a:t>
            </a:r>
            <a:endParaRPr sz="1100">
              <a:solidFill>
                <a:schemeClr val="dk2"/>
              </a:solidFill>
              <a:latin typeface="Anaheim"/>
              <a:ea typeface="Anaheim"/>
              <a:cs typeface="Anaheim"/>
              <a:sym typeface="Anaheim"/>
            </a:endParaRPr>
          </a:p>
          <a:p>
            <a:pPr indent="-298450" lvl="0" marL="457200" rtl="0" algn="l">
              <a:spcBef>
                <a:spcPts val="0"/>
              </a:spcBef>
              <a:spcAft>
                <a:spcPts val="0"/>
              </a:spcAft>
              <a:buClr>
                <a:schemeClr val="dk2"/>
              </a:buClr>
              <a:buSzPts val="1100"/>
              <a:buFont typeface="Anaheim"/>
              <a:buChar char="●"/>
            </a:pPr>
            <a:r>
              <a:rPr lang="en" sz="1100">
                <a:solidFill>
                  <a:schemeClr val="dk2"/>
                </a:solidFill>
                <a:latin typeface="Anaheim"/>
                <a:ea typeface="Anaheim"/>
                <a:cs typeface="Anaheim"/>
                <a:sym typeface="Anaheim"/>
              </a:rPr>
              <a:t>Differentiating between Categorical column &amp; numerical column </a:t>
            </a:r>
            <a:endParaRPr sz="1100">
              <a:solidFill>
                <a:schemeClr val="dk2"/>
              </a:solidFill>
              <a:latin typeface="Anaheim"/>
              <a:ea typeface="Anaheim"/>
              <a:cs typeface="Anaheim"/>
              <a:sym typeface="Anaheim"/>
            </a:endParaRPr>
          </a:p>
          <a:p>
            <a:pPr indent="-298450" lvl="0" marL="457200" rtl="0" algn="l">
              <a:spcBef>
                <a:spcPts val="0"/>
              </a:spcBef>
              <a:spcAft>
                <a:spcPts val="0"/>
              </a:spcAft>
              <a:buClr>
                <a:schemeClr val="dk2"/>
              </a:buClr>
              <a:buSzPts val="1100"/>
              <a:buFont typeface="Anaheim"/>
              <a:buChar char="●"/>
            </a:pPr>
            <a:r>
              <a:rPr lang="en" sz="1100">
                <a:solidFill>
                  <a:schemeClr val="dk2"/>
                </a:solidFill>
                <a:latin typeface="Anaheim"/>
                <a:ea typeface="Anaheim"/>
                <a:cs typeface="Anaheim"/>
                <a:sym typeface="Anaheim"/>
              </a:rPr>
              <a:t>Finding dirtiness in data (or Unique Categories) </a:t>
            </a:r>
            <a:endParaRPr sz="1100">
              <a:solidFill>
                <a:schemeClr val="dk2"/>
              </a:solidFill>
              <a:latin typeface="Anaheim"/>
              <a:ea typeface="Anaheim"/>
              <a:cs typeface="Anaheim"/>
              <a:sym typeface="Anaheim"/>
            </a:endParaRPr>
          </a:p>
          <a:p>
            <a:pPr indent="-298450" lvl="0" marL="457200" rtl="0" algn="l">
              <a:spcBef>
                <a:spcPts val="0"/>
              </a:spcBef>
              <a:spcAft>
                <a:spcPts val="0"/>
              </a:spcAft>
              <a:buClr>
                <a:schemeClr val="dk2"/>
              </a:buClr>
              <a:buSzPts val="1100"/>
              <a:buFont typeface="Anaheim"/>
              <a:buChar char="●"/>
            </a:pPr>
            <a:r>
              <a:rPr lang="en" sz="1100">
                <a:solidFill>
                  <a:schemeClr val="dk2"/>
                </a:solidFill>
                <a:latin typeface="Anaheim"/>
                <a:ea typeface="Anaheim"/>
                <a:cs typeface="Anaheim"/>
                <a:sym typeface="Anaheim"/>
              </a:rPr>
              <a:t>Replace all misclassified to correct data </a:t>
            </a:r>
            <a:endParaRPr sz="1100">
              <a:solidFill>
                <a:schemeClr val="dk2"/>
              </a:solidFill>
              <a:latin typeface="Anaheim"/>
              <a:ea typeface="Anaheim"/>
              <a:cs typeface="Anaheim"/>
              <a:sym typeface="Anaheim"/>
            </a:endParaRPr>
          </a:p>
          <a:p>
            <a:pPr indent="-298450" lvl="0" marL="457200" rtl="0" algn="l">
              <a:spcBef>
                <a:spcPts val="0"/>
              </a:spcBef>
              <a:spcAft>
                <a:spcPts val="0"/>
              </a:spcAft>
              <a:buClr>
                <a:schemeClr val="dk2"/>
              </a:buClr>
              <a:buSzPts val="1100"/>
              <a:buFont typeface="Anaheim"/>
              <a:buChar char="●"/>
            </a:pPr>
            <a:r>
              <a:rPr lang="en" sz="1100">
                <a:solidFill>
                  <a:schemeClr val="dk2"/>
                </a:solidFill>
                <a:latin typeface="Anaheim"/>
                <a:ea typeface="Anaheim"/>
                <a:cs typeface="Anaheim"/>
                <a:sym typeface="Anaheim"/>
              </a:rPr>
              <a:t>Print data</a:t>
            </a:r>
            <a:endParaRPr sz="1100">
              <a:solidFill>
                <a:schemeClr val="dk2"/>
              </a:solidFill>
              <a:latin typeface="Anaheim"/>
              <a:ea typeface="Anaheim"/>
              <a:cs typeface="Anaheim"/>
              <a:sym typeface="Anahei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58" name="Shape 1358"/>
        <p:cNvGrpSpPr/>
        <p:nvPr/>
      </p:nvGrpSpPr>
      <p:grpSpPr>
        <a:xfrm>
          <a:off x="0" y="0"/>
          <a:ext cx="0" cy="0"/>
          <a:chOff x="0" y="0"/>
          <a:chExt cx="0" cy="0"/>
        </a:xfrm>
      </p:grpSpPr>
      <p:sp>
        <p:nvSpPr>
          <p:cNvPr id="1359" name="Google Shape;1359;p36"/>
          <p:cNvSpPr txBox="1"/>
          <p:nvPr>
            <p:ph type="title"/>
          </p:nvPr>
        </p:nvSpPr>
        <p:spPr>
          <a:xfrm>
            <a:off x="564750" y="584875"/>
            <a:ext cx="5025300" cy="98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accent6"/>
                </a:solidFill>
              </a:rPr>
              <a:t>2. Analysing distribution of each &amp;  every numerical column.</a:t>
            </a:r>
            <a:endParaRPr sz="1600">
              <a:solidFill>
                <a:schemeClr val="accent6"/>
              </a:solidFill>
            </a:endParaRPr>
          </a:p>
          <a:p>
            <a:pPr indent="0" lvl="0" marL="0" rtl="0" algn="l">
              <a:spcBef>
                <a:spcPts val="0"/>
              </a:spcBef>
              <a:spcAft>
                <a:spcPts val="0"/>
              </a:spcAft>
              <a:buNone/>
            </a:pPr>
            <a:r>
              <a:t/>
            </a:r>
            <a:endParaRPr sz="1600">
              <a:solidFill>
                <a:schemeClr val="accent6"/>
              </a:solidFill>
            </a:endParaRPr>
          </a:p>
          <a:p>
            <a:pPr indent="0" lvl="0" marL="0" rtl="0" algn="l">
              <a:spcBef>
                <a:spcPts val="0"/>
              </a:spcBef>
              <a:spcAft>
                <a:spcPts val="0"/>
              </a:spcAft>
              <a:buNone/>
            </a:pPr>
            <a:r>
              <a:rPr lang="en" sz="1200">
                <a:solidFill>
                  <a:schemeClr val="accent5"/>
                </a:solidFill>
                <a:latin typeface="Anaheim"/>
                <a:ea typeface="Anaheim"/>
                <a:cs typeface="Anaheim"/>
                <a:sym typeface="Anaheim"/>
              </a:rPr>
              <a:t>Distribution of Numeric column in form of subplot</a:t>
            </a:r>
            <a:endParaRPr sz="1200">
              <a:solidFill>
                <a:schemeClr val="accent5"/>
              </a:solidFill>
              <a:latin typeface="Anaheim"/>
              <a:ea typeface="Anaheim"/>
              <a:cs typeface="Anaheim"/>
              <a:sym typeface="Anaheim"/>
            </a:endParaRPr>
          </a:p>
        </p:txBody>
      </p:sp>
      <p:pic>
        <p:nvPicPr>
          <p:cNvPr id="1360" name="Google Shape;1360;p36"/>
          <p:cNvPicPr preferRelativeResize="0"/>
          <p:nvPr/>
        </p:nvPicPr>
        <p:blipFill>
          <a:blip r:embed="rId4">
            <a:alphaModFix/>
          </a:blip>
          <a:stretch>
            <a:fillRect/>
          </a:stretch>
        </p:blipFill>
        <p:spPr>
          <a:xfrm>
            <a:off x="564750" y="1608175"/>
            <a:ext cx="1600275" cy="684450"/>
          </a:xfrm>
          <a:prstGeom prst="rect">
            <a:avLst/>
          </a:prstGeom>
          <a:noFill/>
          <a:ln>
            <a:noFill/>
          </a:ln>
        </p:spPr>
      </p:pic>
      <p:pic>
        <p:nvPicPr>
          <p:cNvPr id="1361" name="Google Shape;1361;p36"/>
          <p:cNvPicPr preferRelativeResize="0"/>
          <p:nvPr/>
        </p:nvPicPr>
        <p:blipFill>
          <a:blip r:embed="rId5">
            <a:alphaModFix/>
          </a:blip>
          <a:stretch>
            <a:fillRect/>
          </a:stretch>
        </p:blipFill>
        <p:spPr>
          <a:xfrm>
            <a:off x="3914850" y="1608175"/>
            <a:ext cx="1557718" cy="684450"/>
          </a:xfrm>
          <a:prstGeom prst="rect">
            <a:avLst/>
          </a:prstGeom>
          <a:noFill/>
          <a:ln>
            <a:noFill/>
          </a:ln>
        </p:spPr>
      </p:pic>
      <p:pic>
        <p:nvPicPr>
          <p:cNvPr id="1362" name="Google Shape;1362;p36"/>
          <p:cNvPicPr preferRelativeResize="0"/>
          <p:nvPr/>
        </p:nvPicPr>
        <p:blipFill>
          <a:blip r:embed="rId6">
            <a:alphaModFix/>
          </a:blip>
          <a:stretch>
            <a:fillRect/>
          </a:stretch>
        </p:blipFill>
        <p:spPr>
          <a:xfrm>
            <a:off x="564750" y="2400800"/>
            <a:ext cx="1600275" cy="669112"/>
          </a:xfrm>
          <a:prstGeom prst="rect">
            <a:avLst/>
          </a:prstGeom>
          <a:noFill/>
          <a:ln>
            <a:noFill/>
          </a:ln>
        </p:spPr>
      </p:pic>
      <p:pic>
        <p:nvPicPr>
          <p:cNvPr id="1363" name="Google Shape;1363;p36"/>
          <p:cNvPicPr preferRelativeResize="0"/>
          <p:nvPr/>
        </p:nvPicPr>
        <p:blipFill>
          <a:blip r:embed="rId7">
            <a:alphaModFix/>
          </a:blip>
          <a:stretch>
            <a:fillRect/>
          </a:stretch>
        </p:blipFill>
        <p:spPr>
          <a:xfrm>
            <a:off x="2239800" y="2400800"/>
            <a:ext cx="1600275" cy="682390"/>
          </a:xfrm>
          <a:prstGeom prst="rect">
            <a:avLst/>
          </a:prstGeom>
          <a:noFill/>
          <a:ln>
            <a:noFill/>
          </a:ln>
        </p:spPr>
      </p:pic>
      <p:pic>
        <p:nvPicPr>
          <p:cNvPr id="1364" name="Google Shape;1364;p36"/>
          <p:cNvPicPr preferRelativeResize="0"/>
          <p:nvPr/>
        </p:nvPicPr>
        <p:blipFill>
          <a:blip r:embed="rId8">
            <a:alphaModFix/>
          </a:blip>
          <a:stretch>
            <a:fillRect/>
          </a:stretch>
        </p:blipFill>
        <p:spPr>
          <a:xfrm>
            <a:off x="2239800" y="1608175"/>
            <a:ext cx="1600275" cy="700141"/>
          </a:xfrm>
          <a:prstGeom prst="rect">
            <a:avLst/>
          </a:prstGeom>
          <a:noFill/>
          <a:ln>
            <a:noFill/>
          </a:ln>
        </p:spPr>
      </p:pic>
      <p:pic>
        <p:nvPicPr>
          <p:cNvPr id="1365" name="Google Shape;1365;p36"/>
          <p:cNvPicPr preferRelativeResize="0"/>
          <p:nvPr/>
        </p:nvPicPr>
        <p:blipFill>
          <a:blip r:embed="rId9">
            <a:alphaModFix/>
          </a:blip>
          <a:stretch>
            <a:fillRect/>
          </a:stretch>
        </p:blipFill>
        <p:spPr>
          <a:xfrm>
            <a:off x="3914850" y="2407450"/>
            <a:ext cx="1569087" cy="669100"/>
          </a:xfrm>
          <a:prstGeom prst="rect">
            <a:avLst/>
          </a:prstGeom>
          <a:noFill/>
          <a:ln>
            <a:noFill/>
          </a:ln>
        </p:spPr>
      </p:pic>
      <p:pic>
        <p:nvPicPr>
          <p:cNvPr id="1366" name="Google Shape;1366;p36"/>
          <p:cNvPicPr preferRelativeResize="0"/>
          <p:nvPr/>
        </p:nvPicPr>
        <p:blipFill>
          <a:blip r:embed="rId10">
            <a:alphaModFix/>
          </a:blip>
          <a:stretch>
            <a:fillRect/>
          </a:stretch>
        </p:blipFill>
        <p:spPr>
          <a:xfrm>
            <a:off x="5558700" y="3184725"/>
            <a:ext cx="1600275" cy="719700"/>
          </a:xfrm>
          <a:prstGeom prst="rect">
            <a:avLst/>
          </a:prstGeom>
          <a:noFill/>
          <a:ln>
            <a:noFill/>
          </a:ln>
        </p:spPr>
      </p:pic>
      <p:pic>
        <p:nvPicPr>
          <p:cNvPr id="1367" name="Google Shape;1367;p36"/>
          <p:cNvPicPr preferRelativeResize="0"/>
          <p:nvPr/>
        </p:nvPicPr>
        <p:blipFill>
          <a:blip r:embed="rId11">
            <a:alphaModFix/>
          </a:blip>
          <a:stretch>
            <a:fillRect/>
          </a:stretch>
        </p:blipFill>
        <p:spPr>
          <a:xfrm>
            <a:off x="564750" y="3178075"/>
            <a:ext cx="1600275" cy="695349"/>
          </a:xfrm>
          <a:prstGeom prst="rect">
            <a:avLst/>
          </a:prstGeom>
          <a:noFill/>
          <a:ln>
            <a:noFill/>
          </a:ln>
        </p:spPr>
      </p:pic>
      <p:pic>
        <p:nvPicPr>
          <p:cNvPr id="1368" name="Google Shape;1368;p36"/>
          <p:cNvPicPr preferRelativeResize="0"/>
          <p:nvPr/>
        </p:nvPicPr>
        <p:blipFill>
          <a:blip r:embed="rId12">
            <a:alphaModFix/>
          </a:blip>
          <a:stretch>
            <a:fillRect/>
          </a:stretch>
        </p:blipFill>
        <p:spPr>
          <a:xfrm>
            <a:off x="2239800" y="3175675"/>
            <a:ext cx="1600275" cy="706397"/>
          </a:xfrm>
          <a:prstGeom prst="rect">
            <a:avLst/>
          </a:prstGeom>
          <a:noFill/>
          <a:ln>
            <a:noFill/>
          </a:ln>
        </p:spPr>
      </p:pic>
      <p:pic>
        <p:nvPicPr>
          <p:cNvPr id="1369" name="Google Shape;1369;p36"/>
          <p:cNvPicPr preferRelativeResize="0"/>
          <p:nvPr/>
        </p:nvPicPr>
        <p:blipFill>
          <a:blip r:embed="rId13">
            <a:alphaModFix/>
          </a:blip>
          <a:stretch>
            <a:fillRect/>
          </a:stretch>
        </p:blipFill>
        <p:spPr>
          <a:xfrm>
            <a:off x="3914850" y="3191375"/>
            <a:ext cx="1569075" cy="706400"/>
          </a:xfrm>
          <a:prstGeom prst="rect">
            <a:avLst/>
          </a:prstGeom>
          <a:noFill/>
          <a:ln>
            <a:noFill/>
          </a:ln>
        </p:spPr>
      </p:pic>
      <p:pic>
        <p:nvPicPr>
          <p:cNvPr id="1370" name="Google Shape;1370;p36"/>
          <p:cNvPicPr preferRelativeResize="0"/>
          <p:nvPr/>
        </p:nvPicPr>
        <p:blipFill>
          <a:blip r:embed="rId14">
            <a:alphaModFix/>
          </a:blip>
          <a:stretch>
            <a:fillRect/>
          </a:stretch>
        </p:blipFill>
        <p:spPr>
          <a:xfrm>
            <a:off x="564750" y="3974550"/>
            <a:ext cx="1600275" cy="678325"/>
          </a:xfrm>
          <a:prstGeom prst="rect">
            <a:avLst/>
          </a:prstGeom>
          <a:noFill/>
          <a:ln>
            <a:noFill/>
          </a:ln>
        </p:spPr>
      </p:pic>
      <p:pic>
        <p:nvPicPr>
          <p:cNvPr id="1371" name="Google Shape;1371;p36"/>
          <p:cNvPicPr preferRelativeResize="0"/>
          <p:nvPr/>
        </p:nvPicPr>
        <p:blipFill>
          <a:blip r:embed="rId15">
            <a:alphaModFix/>
          </a:blip>
          <a:stretch>
            <a:fillRect/>
          </a:stretch>
        </p:blipFill>
        <p:spPr>
          <a:xfrm>
            <a:off x="2239800" y="3974550"/>
            <a:ext cx="1600275" cy="677594"/>
          </a:xfrm>
          <a:prstGeom prst="rect">
            <a:avLst/>
          </a:prstGeom>
          <a:noFill/>
          <a:ln>
            <a:noFill/>
          </a:ln>
        </p:spPr>
      </p:pic>
      <p:pic>
        <p:nvPicPr>
          <p:cNvPr id="1372" name="Google Shape;1372;p36"/>
          <p:cNvPicPr preferRelativeResize="0"/>
          <p:nvPr/>
        </p:nvPicPr>
        <p:blipFill>
          <a:blip r:embed="rId16">
            <a:alphaModFix/>
          </a:blip>
          <a:stretch>
            <a:fillRect/>
          </a:stretch>
        </p:blipFill>
        <p:spPr>
          <a:xfrm>
            <a:off x="3914850" y="3970076"/>
            <a:ext cx="1557725" cy="668269"/>
          </a:xfrm>
          <a:prstGeom prst="rect">
            <a:avLst/>
          </a:prstGeom>
          <a:noFill/>
          <a:ln>
            <a:noFill/>
          </a:ln>
        </p:spPr>
      </p:pic>
      <p:pic>
        <p:nvPicPr>
          <p:cNvPr id="1373" name="Google Shape;1373;p36"/>
          <p:cNvPicPr preferRelativeResize="0"/>
          <p:nvPr/>
        </p:nvPicPr>
        <p:blipFill>
          <a:blip r:embed="rId17">
            <a:alphaModFix/>
          </a:blip>
          <a:stretch>
            <a:fillRect/>
          </a:stretch>
        </p:blipFill>
        <p:spPr>
          <a:xfrm>
            <a:off x="5547350" y="3974550"/>
            <a:ext cx="1600275" cy="668275"/>
          </a:xfrm>
          <a:prstGeom prst="rect">
            <a:avLst/>
          </a:prstGeom>
          <a:noFill/>
          <a:ln>
            <a:noFill/>
          </a:ln>
        </p:spPr>
      </p:pic>
      <p:sp>
        <p:nvSpPr>
          <p:cNvPr id="1374" name="Google Shape;1374;p36"/>
          <p:cNvSpPr txBox="1"/>
          <p:nvPr/>
        </p:nvSpPr>
        <p:spPr>
          <a:xfrm>
            <a:off x="0" y="4710650"/>
            <a:ext cx="3904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Data </a:t>
            </a:r>
            <a:r>
              <a:rPr lang="en" sz="1500">
                <a:solidFill>
                  <a:schemeClr val="lt1"/>
                </a:solidFill>
                <a:latin typeface="Times New Roman"/>
                <a:ea typeface="Times New Roman"/>
                <a:cs typeface="Times New Roman"/>
                <a:sym typeface="Times New Roman"/>
              </a:rPr>
              <a:t>Inconsistency and not regular</a:t>
            </a:r>
            <a:endParaRPr sz="1500">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78" name="Shape 1378"/>
        <p:cNvGrpSpPr/>
        <p:nvPr/>
      </p:nvGrpSpPr>
      <p:grpSpPr>
        <a:xfrm>
          <a:off x="0" y="0"/>
          <a:ext cx="0" cy="0"/>
          <a:chOff x="0" y="0"/>
          <a:chExt cx="0" cy="0"/>
        </a:xfrm>
      </p:grpSpPr>
      <p:sp>
        <p:nvSpPr>
          <p:cNvPr id="1379" name="Google Shape;1379;p37"/>
          <p:cNvSpPr txBox="1"/>
          <p:nvPr>
            <p:ph type="title"/>
          </p:nvPr>
        </p:nvSpPr>
        <p:spPr>
          <a:xfrm>
            <a:off x="564750" y="584875"/>
            <a:ext cx="5025300" cy="58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accent6"/>
                </a:solidFill>
              </a:rPr>
              <a:t>3. Checking Label Distribution of Categorical data.</a:t>
            </a:r>
            <a:endParaRPr sz="1200">
              <a:solidFill>
                <a:schemeClr val="accent5"/>
              </a:solidFill>
              <a:latin typeface="Anaheim"/>
              <a:ea typeface="Anaheim"/>
              <a:cs typeface="Anaheim"/>
              <a:sym typeface="Anaheim"/>
            </a:endParaRPr>
          </a:p>
        </p:txBody>
      </p:sp>
      <p:pic>
        <p:nvPicPr>
          <p:cNvPr id="1380" name="Google Shape;1380;p37"/>
          <p:cNvPicPr preferRelativeResize="0"/>
          <p:nvPr/>
        </p:nvPicPr>
        <p:blipFill>
          <a:blip r:embed="rId4">
            <a:alphaModFix/>
          </a:blip>
          <a:stretch>
            <a:fillRect/>
          </a:stretch>
        </p:blipFill>
        <p:spPr>
          <a:xfrm>
            <a:off x="564750" y="1256275"/>
            <a:ext cx="3711500" cy="3223649"/>
          </a:xfrm>
          <a:prstGeom prst="rect">
            <a:avLst/>
          </a:prstGeom>
          <a:noFill/>
          <a:ln>
            <a:noFill/>
          </a:ln>
        </p:spPr>
      </p:pic>
      <p:pic>
        <p:nvPicPr>
          <p:cNvPr id="1381" name="Google Shape;1381;p37"/>
          <p:cNvPicPr preferRelativeResize="0"/>
          <p:nvPr/>
        </p:nvPicPr>
        <p:blipFill>
          <a:blip r:embed="rId5">
            <a:alphaModFix/>
          </a:blip>
          <a:stretch>
            <a:fillRect/>
          </a:stretch>
        </p:blipFill>
        <p:spPr>
          <a:xfrm>
            <a:off x="4764925" y="1256275"/>
            <a:ext cx="3659074" cy="32236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85" name="Shape 1385"/>
        <p:cNvGrpSpPr/>
        <p:nvPr/>
      </p:nvGrpSpPr>
      <p:grpSpPr>
        <a:xfrm>
          <a:off x="0" y="0"/>
          <a:ext cx="0" cy="0"/>
          <a:chOff x="0" y="0"/>
          <a:chExt cx="0" cy="0"/>
        </a:xfrm>
      </p:grpSpPr>
      <p:sp>
        <p:nvSpPr>
          <p:cNvPr id="1386" name="Google Shape;1386;p38"/>
          <p:cNvSpPr txBox="1"/>
          <p:nvPr>
            <p:ph type="title"/>
          </p:nvPr>
        </p:nvSpPr>
        <p:spPr>
          <a:xfrm>
            <a:off x="564750" y="584875"/>
            <a:ext cx="5025300" cy="81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accent6"/>
                </a:solidFill>
              </a:rPr>
              <a:t>4. Check how Columns are Co-Related with each other &amp; its impact on target feature</a:t>
            </a:r>
            <a:endParaRPr sz="1200">
              <a:solidFill>
                <a:schemeClr val="accent5"/>
              </a:solidFill>
              <a:latin typeface="Anaheim"/>
              <a:ea typeface="Anaheim"/>
              <a:cs typeface="Anaheim"/>
              <a:sym typeface="Anaheim"/>
            </a:endParaRPr>
          </a:p>
        </p:txBody>
      </p:sp>
      <p:pic>
        <p:nvPicPr>
          <p:cNvPr id="1387" name="Google Shape;1387;p38"/>
          <p:cNvPicPr preferRelativeResize="0"/>
          <p:nvPr/>
        </p:nvPicPr>
        <p:blipFill>
          <a:blip r:embed="rId4">
            <a:alphaModFix/>
          </a:blip>
          <a:stretch>
            <a:fillRect/>
          </a:stretch>
        </p:blipFill>
        <p:spPr>
          <a:xfrm>
            <a:off x="633375" y="1401175"/>
            <a:ext cx="4812325" cy="3300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 Computer Science Degree for College by Slidesgo">
  <a:themeElements>
    <a:clrScheme name="Simple Light">
      <a:dk1>
        <a:srgbClr val="000000"/>
      </a:dk1>
      <a:lt1>
        <a:srgbClr val="FFFFFF"/>
      </a:lt1>
      <a:dk2>
        <a:srgbClr val="ECE5B4"/>
      </a:dk2>
      <a:lt2>
        <a:srgbClr val="F673A9"/>
      </a:lt2>
      <a:accent1>
        <a:srgbClr val="D899B3"/>
      </a:accent1>
      <a:accent2>
        <a:srgbClr val="9A4496"/>
      </a:accent2>
      <a:accent3>
        <a:srgbClr val="7EC8D4"/>
      </a:accent3>
      <a:accent4>
        <a:srgbClr val="6AA4D6"/>
      </a:accent4>
      <a:accent5>
        <a:srgbClr val="06467E"/>
      </a:accent5>
      <a:accent6>
        <a:srgbClr val="2F2B1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