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D667-78BA-4B8E-8110-8F8C65622D0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41D4-C789-4FAC-8E6B-895A41A3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Improving the algorithm will influence users all around</a:t>
            </a:r>
            <a:r>
              <a:rPr lang="en-US" baseline="0" dirty="0"/>
              <a:t> the world and create a better consumer journey on news sites, with improved engagement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41D4-C789-4FAC-8E6B-895A41A32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train, talk about the test not having just the binary variable of whether the ad was clicked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41D4-C789-4FAC-8E6B-895A41A32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41D4-C789-4FAC-8E6B-895A41A32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1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there</a:t>
            </a:r>
            <a:r>
              <a:rPr lang="en-US" baseline="0" dirty="0"/>
              <a:t> is geographical data present, we will visualize that to derive inference about the clicks.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41D4-C789-4FAC-8E6B-895A41A32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6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9BC-37D0-4772-B4DE-1AF02EB92F95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6418-5FC6-42FB-94F3-04FBCED31C06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7F3-8DDB-4DD6-8A1D-BE34BB7D24F8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65B7-303D-4456-872A-64D25B59607F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2588-0B65-4C27-BD62-3DC00F8623A7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0E62-EF9B-4C03-96AE-1306FF95ABF4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2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3327-4B1C-4C0E-95F1-6129C9174FC9}" type="datetime1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6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6A60-CCFF-4CE2-8B7C-8C1B702A4678}" type="datetime1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DD18-E25C-4B86-A43B-DA52841887D8}" type="datetime1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3F01-B73B-4629-A836-E87149F6A1E9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AC72-6729-4271-9F04-48FDE86049EB}" type="datetime1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C5E40-47E8-40CE-B0DA-7DD6E440593D}" type="datetime1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Ad Click Prediction for Outbrain on Kaggle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4ED4-4081-458E-ABA0-0E7EA16A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Ad Click Prediction for </a:t>
            </a:r>
            <a:r>
              <a:rPr lang="en-US" dirty="0" err="1"/>
              <a:t>Outbrain</a:t>
            </a:r>
            <a:r>
              <a:rPr lang="en-US" dirty="0"/>
              <a:t> on </a:t>
            </a:r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1754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Team Members:</a:t>
            </a:r>
          </a:p>
          <a:p>
            <a:r>
              <a:rPr lang="en-US" sz="2000" dirty="0" err="1"/>
              <a:t>Shoili</a:t>
            </a:r>
            <a:r>
              <a:rPr lang="en-US" sz="2000" dirty="0"/>
              <a:t> Pal, Kyle Zimmerman, Joseph Phillips, </a:t>
            </a:r>
            <a:r>
              <a:rPr lang="en-US" sz="2000" dirty="0" err="1"/>
              <a:t>Kaustubh</a:t>
            </a:r>
            <a:r>
              <a:rPr lang="en-US" sz="2000" dirty="0"/>
              <a:t> </a:t>
            </a:r>
            <a:r>
              <a:rPr lang="en-US" sz="2000" dirty="0" err="1"/>
              <a:t>Mohite</a:t>
            </a:r>
            <a:r>
              <a:rPr lang="en-US" sz="2000" dirty="0"/>
              <a:t> and Arjun Mishra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5403" y="3970751"/>
            <a:ext cx="10609545" cy="6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8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Outbrain</a:t>
            </a:r>
            <a:r>
              <a:rPr lang="en-US" dirty="0"/>
              <a:t>, the web’s leading content discovery platform, makes 250 billion personalized recommendations each month, globally</a:t>
            </a:r>
          </a:p>
          <a:p>
            <a:endParaRPr lang="en-US" dirty="0"/>
          </a:p>
          <a:p>
            <a:r>
              <a:rPr lang="en-US" dirty="0"/>
              <a:t>  The objective of the competition is to predict which content recommendation users are more likely to click 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95403" y="6313113"/>
            <a:ext cx="10609545" cy="6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6176" y="1336116"/>
            <a:ext cx="10609545" cy="6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6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472"/>
            <a:ext cx="5218134" cy="4518204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Dataset size &gt; 100 Gb</a:t>
            </a:r>
          </a:p>
          <a:p>
            <a:endParaRPr lang="en-US" sz="3000" dirty="0"/>
          </a:p>
          <a:p>
            <a:r>
              <a:rPr lang="en-US" sz="3000" dirty="0"/>
              <a:t>Train – Anonymized data about the recommendation display, Ads &amp; whether the Ad was clicked or not</a:t>
            </a:r>
          </a:p>
          <a:p>
            <a:endParaRPr lang="en-US" sz="3000" dirty="0"/>
          </a:p>
          <a:p>
            <a:r>
              <a:rPr lang="en-US" sz="3000" dirty="0"/>
              <a:t>Supporting datasets: </a:t>
            </a:r>
          </a:p>
          <a:p>
            <a:pPr lvl="1"/>
            <a:r>
              <a:rPr lang="en-US" b="1" dirty="0"/>
              <a:t>Page-views: </a:t>
            </a:r>
            <a:r>
              <a:rPr lang="en-US" dirty="0"/>
              <a:t>Anonymized user ids, traffic source, platform, location and time</a:t>
            </a:r>
          </a:p>
          <a:p>
            <a:pPr lvl="1"/>
            <a:r>
              <a:rPr lang="en-US" b="1" dirty="0"/>
              <a:t>Website details: </a:t>
            </a:r>
            <a:r>
              <a:rPr lang="en-US" dirty="0"/>
              <a:t>Anonymized publisher id, advertiser id, campaign id and article category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95403" y="6313113"/>
            <a:ext cx="10609545" cy="6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03" y="1531937"/>
            <a:ext cx="5357897" cy="450560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66176" y="1336116"/>
            <a:ext cx="10609545" cy="6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0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Markov Chains</a:t>
            </a:r>
          </a:p>
          <a:p>
            <a:r>
              <a:rPr lang="en-US" dirty="0"/>
              <a:t>Factorization Methods</a:t>
            </a:r>
          </a:p>
          <a:p>
            <a:r>
              <a:rPr lang="en-US" dirty="0"/>
              <a:t>Ensemble Methods?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95403" y="6313113"/>
            <a:ext cx="10609545" cy="6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6176" y="1336116"/>
            <a:ext cx="10609545" cy="6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08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81" y="2507837"/>
            <a:ext cx="9062600" cy="348301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dashboard will be a live recommender system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Ad Click Prediction for Outbrain on Kaggle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4ED4-4081-458E-ABA0-0E7EA16ABCFD}" type="slidenum">
              <a:rPr lang="en-US" smtClean="0"/>
              <a:t>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95403" y="6313113"/>
            <a:ext cx="10609545" cy="6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76" y="1336116"/>
            <a:ext cx="10609545" cy="6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9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207</Words>
  <Application>Microsoft Office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Online Ad Click Prediction for Outbrain on Kaggle</vt:lpstr>
      <vt:lpstr>Introduction</vt:lpstr>
      <vt:lpstr>The Data</vt:lpstr>
      <vt:lpstr>Modeling Approaches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Ad Click Prediction for Outbrain on Kaggle</dc:title>
  <dc:creator>Arjun Mishra</dc:creator>
  <cp:lastModifiedBy>Joel Phillips</cp:lastModifiedBy>
  <cp:revision>12</cp:revision>
  <dcterms:created xsi:type="dcterms:W3CDTF">2016-10-18T01:10:42Z</dcterms:created>
  <dcterms:modified xsi:type="dcterms:W3CDTF">2016-10-18T02:46:40Z</dcterms:modified>
</cp:coreProperties>
</file>