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9"/>
  </p:notesMasterIdLst>
  <p:sldIdLst>
    <p:sldId id="256" r:id="rId2"/>
    <p:sldId id="257" r:id="rId3"/>
    <p:sldId id="288" r:id="rId4"/>
    <p:sldId id="258" r:id="rId5"/>
    <p:sldId id="289" r:id="rId6"/>
    <p:sldId id="286" r:id="rId7"/>
    <p:sldId id="290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287" r:id="rId44"/>
    <p:sldId id="305" r:id="rId45"/>
    <p:sldId id="280" r:id="rId46"/>
    <p:sldId id="281" r:id="rId47"/>
    <p:sldId id="28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18DE8-70D5-4AAD-8710-43F4E42607CA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14E2-20EA-445F-9878-9CB69E3B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14E2-20EA-445F-9878-9CB69E3BB26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BABA-B4A3-47F2-9121-89A03C9143B1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219-B6B8-4FF7-B706-478C627C41A9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475D-91FA-43E6-AAA7-12081199743B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AF67-19E5-4954-9D98-E7F47FE3342B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5645-2C3E-4345-965C-4980EB31DF43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95F8-2ABB-4E9E-A01C-5A607D2589A4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AFB8-0FAC-47C6-87B2-BE652CA4A6CE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AC0-990C-4ED7-BDE2-B27BC48FDBA5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609-3E3C-4068-87FD-637F6690FEA7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4F77-696E-4DAD-82C7-5DB31FC00E12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C597-C979-47E5-A283-92FFD137A38D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B0C8E9-F66E-4055-B5C2-1AA8AB961307}" type="datetime1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4.png"/><Relationship Id="rId7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23rf.com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my.safaribooksonlin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" TargetMode="External"/><Relationship Id="rId5" Type="http://schemas.openxmlformats.org/officeDocument/2006/relationships/hyperlink" Target="http://computer-dbms.blogspot.in/" TargetMode="External"/><Relationship Id="rId4" Type="http://schemas.openxmlformats.org/officeDocument/2006/relationships/hyperlink" Target="http://www.wikipedia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11viALaCvA" TargetMode="External"/><Relationship Id="rId4" Type="http://schemas.openxmlformats.org/officeDocument/2006/relationships/hyperlink" Target="https://www.youtube.com/watch?v=R1OSLQ33mW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sUGoX6IXq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71612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rgbClr val="002060"/>
                </a:solidFill>
                <a:latin typeface="Algerian" pitchFamily="82" charset="0"/>
              </a:rPr>
              <a:t>DEPARTMENT OF COMPUTER ENGINEERING</a:t>
            </a:r>
            <a:endParaRPr lang="en-US" sz="4000" dirty="0"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rgbClr val="002060"/>
              </a:solidFill>
              <a:latin typeface="Algerian" pitchFamily="8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1950" y="3214686"/>
          <a:ext cx="8667767" cy="3550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46"/>
                <a:gridCol w="406304"/>
                <a:gridCol w="6331517"/>
              </a:tblGrid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SEMESTER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Arial Rounded MT Bold" pitchFamily="34" charset="0"/>
                        </a:rPr>
                        <a:t>5</a:t>
                      </a:r>
                      <a:r>
                        <a:rPr lang="en-IN" sz="2000" baseline="30000" dirty="0" smtClean="0">
                          <a:latin typeface="Arial Rounded MT Bold" pitchFamily="34" charset="0"/>
                        </a:rPr>
                        <a:t>th</a:t>
                      </a:r>
                      <a:r>
                        <a:rPr lang="en-IN" sz="2000" dirty="0" smtClean="0">
                          <a:latin typeface="Arial Rounded MT Bold" pitchFamily="34" charset="0"/>
                        </a:rPr>
                        <a:t> 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SUBJECT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Arial Rounded MT Bold" pitchFamily="34" charset="0"/>
                        </a:rPr>
                        <a:t>DATABASE MANAGEMENT SYSTEM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CHAPTER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Arial Rounded MT Bold" pitchFamily="34" charset="0"/>
                        </a:rPr>
                        <a:t>[1] INTRODUCTION TO DATABASE CONCEPTS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TOPIC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Arial Rounded MT Bold" pitchFamily="34" charset="0"/>
                        </a:rPr>
                        <a:t>[1.1]</a:t>
                      </a:r>
                      <a:r>
                        <a:rPr lang="en-IN" sz="180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INTRODUCTION, CHARACTERISTICS OF DATABASES, ADVANTAGES &amp; </a:t>
                      </a: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DISADVANTAGES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 Rounded MT Bold" pitchFamily="34" charset="0"/>
                        </a:rPr>
                        <a:t>[1.2]</a:t>
                      </a:r>
                      <a:r>
                        <a:rPr lang="en-IN" sz="180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FILE SYSTEM V/S DATABASE SYSTEM, USERS OF DATABASE SYSTEM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 gridSpan="3">
                  <a:txBody>
                    <a:bodyPr/>
                    <a:lstStyle/>
                    <a:p>
                      <a:pPr algn="r"/>
                      <a:endParaRPr lang="en-IN" sz="2000" dirty="0" smtClean="0">
                        <a:latin typeface="Arial Rounded MT Bold" pitchFamily="34" charset="0"/>
                      </a:endParaRPr>
                    </a:p>
                    <a:p>
                      <a:pPr algn="r"/>
                      <a:r>
                        <a:rPr lang="en-IN" sz="2000" dirty="0" smtClean="0">
                          <a:latin typeface="Arial Rounded MT Bold" pitchFamily="34" charset="0"/>
                        </a:rPr>
                        <a:t>PRESENTED BY: PROF. MAYANK MANGAL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Mayank\Desktop\pptdata\COLLEGE LOGO 20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44" y="142852"/>
            <a:ext cx="8959850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0430" y="285728"/>
            <a:ext cx="20777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Data</a:t>
            </a:r>
            <a:r>
              <a:rPr u="heavy" spc="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b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ase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428596" y="1071546"/>
            <a:ext cx="8002270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repository of logically related and similar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organized </a:t>
            </a:r>
            <a:r>
              <a:rPr sz="2800" spc="-5" dirty="0">
                <a:latin typeface="Times New Roman"/>
                <a:cs typeface="Times New Roman"/>
              </a:rPr>
              <a:t>collection of related information so that  it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easily be accessed, managed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updated.</a:t>
            </a:r>
            <a:endParaRPr sz="2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latin typeface="Times New Roman"/>
                <a:cs typeface="Times New Roman"/>
              </a:rPr>
              <a:t>E.g.:</a:t>
            </a:r>
            <a:endParaRPr sz="2800">
              <a:latin typeface="Times New Roman"/>
              <a:cs typeface="Times New Roman"/>
            </a:endParaRPr>
          </a:p>
          <a:p>
            <a:pPr marL="1057910" marR="4442460" indent="19685">
              <a:lnSpc>
                <a:spcPct val="110000"/>
              </a:lnSpc>
            </a:pPr>
            <a:r>
              <a:rPr sz="2800" spc="-5" dirty="0">
                <a:latin typeface="Times New Roman"/>
                <a:cs typeface="Times New Roman"/>
              </a:rPr>
              <a:t>Dictionary  Airline Database  Student Database  Library</a:t>
            </a:r>
            <a:endParaRPr sz="2800">
              <a:latin typeface="Times New Roman"/>
              <a:cs typeface="Times New Roman"/>
            </a:endParaRPr>
          </a:p>
          <a:p>
            <a:pPr marL="1064260" marR="2895600" indent="13335">
              <a:lnSpc>
                <a:spcPct val="11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Railways </a:t>
            </a:r>
            <a:r>
              <a:rPr sz="2800" spc="-20" dirty="0">
                <a:latin typeface="Times New Roman"/>
                <a:cs typeface="Times New Roman"/>
              </a:rPr>
              <a:t>Timetable  </a:t>
            </a:r>
            <a:r>
              <a:rPr sz="2800" spc="-60" dirty="0">
                <a:latin typeface="Times New Roman"/>
                <a:cs typeface="Times New Roman"/>
              </a:rPr>
              <a:t>YouTube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songs </a:t>
            </a:r>
            <a:r>
              <a:rPr sz="1800" dirty="0">
                <a:latin typeface="Times New Roman"/>
                <a:cs typeface="Times New Roman"/>
              </a:rPr>
              <a:t>of Rahul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Vaidya</a:t>
            </a:r>
            <a:r>
              <a:rPr sz="2800" spc="-3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5643570" y="3143248"/>
            <a:ext cx="3200400" cy="3262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357290" y="357166"/>
            <a:ext cx="77867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Data Models, Schema and</a:t>
            </a:r>
            <a:r>
              <a:rPr sz="3600" u="heavy" spc="-114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Instances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14282" y="1000108"/>
            <a:ext cx="8473440" cy="52355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615"/>
              </a:spcBef>
              <a:buSzPct val="114285"/>
              <a:buFont typeface="Wingdings"/>
              <a:buChar char=""/>
              <a:tabLst>
                <a:tab pos="44577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Models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520"/>
              </a:spcBef>
            </a:pPr>
            <a:r>
              <a:rPr sz="2800" spc="-5" dirty="0">
                <a:latin typeface="Times New Roman"/>
                <a:cs typeface="Times New Roman"/>
              </a:rPr>
              <a:t>-Describes </a:t>
            </a:r>
            <a:r>
              <a:rPr sz="2800" dirty="0">
                <a:latin typeface="Times New Roman"/>
                <a:cs typeface="Times New Roman"/>
              </a:rPr>
              <a:t>structure </a:t>
            </a:r>
            <a:r>
              <a:rPr sz="2800" spc="-5" dirty="0">
                <a:latin typeface="Times New Roman"/>
                <a:cs typeface="Times New Roman"/>
              </a:rPr>
              <a:t>of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  <a:p>
            <a:pPr marL="632460" marR="5080" indent="-177165">
              <a:lnSpc>
                <a:spcPct val="110000"/>
              </a:lnSpc>
            </a:pPr>
            <a:r>
              <a:rPr sz="2800" spc="-5" dirty="0">
                <a:latin typeface="Times New Roman"/>
                <a:cs typeface="Times New Roman"/>
              </a:rPr>
              <a:t>-Aim is to </a:t>
            </a:r>
            <a:r>
              <a:rPr sz="2800" dirty="0">
                <a:latin typeface="Times New Roman"/>
                <a:cs typeface="Times New Roman"/>
              </a:rPr>
              <a:t>support the </a:t>
            </a:r>
            <a:r>
              <a:rPr sz="2800" spc="-5" dirty="0">
                <a:latin typeface="Times New Roman"/>
                <a:cs typeface="Times New Roman"/>
              </a:rPr>
              <a:t>development of information  systems by </a:t>
            </a:r>
            <a:r>
              <a:rPr sz="2800" dirty="0">
                <a:latin typeface="Times New Roman"/>
                <a:cs typeface="Times New Roman"/>
              </a:rPr>
              <a:t>providing the definition </a:t>
            </a:r>
            <a:r>
              <a:rPr sz="2800" spc="-5" dirty="0">
                <a:latin typeface="Times New Roman"/>
                <a:cs typeface="Times New Roman"/>
              </a:rPr>
              <a:t>and format 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544195" marR="163830" indent="-88900">
              <a:lnSpc>
                <a:spcPts val="3700"/>
              </a:lnSpc>
              <a:spcBef>
                <a:spcPts val="175"/>
              </a:spcBef>
            </a:pPr>
            <a:r>
              <a:rPr sz="2800" spc="-5" dirty="0">
                <a:latin typeface="Times New Roman"/>
                <a:cs typeface="Times New Roman"/>
              </a:rPr>
              <a:t>-If 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data structures are used to store and access  data then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applications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share</a:t>
            </a:r>
            <a:r>
              <a:rPr sz="2800" spc="-5" dirty="0">
                <a:latin typeface="Times New Roman"/>
                <a:cs typeface="Times New Roman"/>
              </a:rPr>
              <a:t> 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-Classification:</a:t>
            </a:r>
            <a:endParaRPr sz="2800">
              <a:latin typeface="Times New Roman"/>
              <a:cs typeface="Times New Roman"/>
            </a:endParaRPr>
          </a:p>
          <a:p>
            <a:pPr marL="2945130" lvl="1" indent="-3562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945765" algn="l"/>
              </a:tabLst>
            </a:pPr>
            <a:r>
              <a:rPr sz="2800" spc="-5" dirty="0">
                <a:latin typeface="Times New Roman"/>
                <a:cs typeface="Times New Roman"/>
              </a:rPr>
              <a:t>High-Level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  <a:p>
            <a:pPr marL="2945130" lvl="1" indent="-355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94513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Representation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  <a:p>
            <a:pPr marL="2945130" lvl="1" indent="-355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945130" algn="l"/>
              </a:tabLst>
            </a:pPr>
            <a:r>
              <a:rPr sz="2800" spc="-5" dirty="0">
                <a:latin typeface="Times New Roman"/>
                <a:cs typeface="Times New Roman"/>
              </a:rPr>
              <a:t>Low-Level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43108" y="214290"/>
            <a:ext cx="47625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1.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High-Level</a:t>
            </a:r>
            <a:r>
              <a:rPr u="heavy" spc="-8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14282" y="1285860"/>
            <a:ext cx="8355965" cy="40664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Ensures data requirement of the users.</a:t>
            </a:r>
            <a:endParaRPr sz="2800">
              <a:latin typeface="Times New Roman"/>
              <a:cs typeface="Times New Roman"/>
            </a:endParaRPr>
          </a:p>
          <a:p>
            <a:pPr marL="365760" marR="2460625" indent="-353695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 concerned with representation, </a:t>
            </a:r>
            <a:r>
              <a:rPr sz="2800">
                <a:latin typeface="Times New Roman"/>
                <a:cs typeface="Times New Roman"/>
              </a:rPr>
              <a:t>but  </a:t>
            </a:r>
            <a:r>
              <a:rPr sz="2800" spc="-120" smtClean="0">
                <a:latin typeface="Times New Roman"/>
                <a:cs typeface="Times New Roman"/>
              </a:rPr>
              <a:t>it</a:t>
            </a:r>
            <a:r>
              <a:rPr lang="en-IN" sz="2800" spc="-120" dirty="0" smtClean="0">
                <a:latin typeface="Times New Roman"/>
                <a:cs typeface="Times New Roman"/>
              </a:rPr>
              <a:t>'</a:t>
            </a:r>
            <a:r>
              <a:rPr sz="2800" spc="-120" smtClean="0">
                <a:latin typeface="Times New Roman"/>
                <a:cs typeface="Times New Roman"/>
              </a:rPr>
              <a:t>s </a:t>
            </a:r>
            <a:r>
              <a:rPr lang="en-IN" sz="2800" spc="-120" dirty="0" smtClean="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conceptual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Three </a:t>
            </a:r>
            <a:r>
              <a:rPr sz="2800" spc="-10" dirty="0">
                <a:latin typeface="Times New Roman"/>
                <a:cs typeface="Times New Roman"/>
              </a:rPr>
              <a:t>Imp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terms:</a:t>
            </a:r>
            <a:endParaRPr sz="2800">
              <a:latin typeface="Times New Roman"/>
              <a:cs typeface="Times New Roman"/>
            </a:endParaRPr>
          </a:p>
          <a:p>
            <a:pPr marL="365760" marR="5080" lvl="1">
              <a:lnSpc>
                <a:spcPct val="120000"/>
              </a:lnSpc>
              <a:spcBef>
                <a:spcPts val="5"/>
              </a:spcBef>
              <a:buSzPct val="96428"/>
              <a:buAutoNum type="alphaLcParenR"/>
              <a:tabLst>
                <a:tab pos="643255" algn="l"/>
              </a:tabLst>
            </a:pPr>
            <a:r>
              <a:rPr sz="2800" spc="-5" dirty="0">
                <a:latin typeface="Times New Roman"/>
                <a:cs typeface="Times New Roman"/>
              </a:rPr>
              <a:t>Entity: - Any object, exists physically or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conceptually.  </a:t>
            </a:r>
            <a:r>
              <a:rPr sz="2800" dirty="0">
                <a:latin typeface="Times New Roman"/>
                <a:cs typeface="Times New Roman"/>
              </a:rPr>
              <a:t>b)Attribute:- </a:t>
            </a:r>
            <a:r>
              <a:rPr sz="2800" spc="-5" dirty="0">
                <a:latin typeface="Times New Roman"/>
                <a:cs typeface="Times New Roman"/>
              </a:rPr>
              <a:t>Property or characteristic of </a:t>
            </a:r>
            <a:r>
              <a:rPr sz="2800" spc="-30" dirty="0">
                <a:latin typeface="Times New Roman"/>
                <a:cs typeface="Times New Roman"/>
              </a:rPr>
              <a:t>entity.  </a:t>
            </a:r>
            <a:r>
              <a:rPr sz="2800" spc="-5" dirty="0">
                <a:latin typeface="Times New Roman"/>
                <a:cs typeface="Times New Roman"/>
              </a:rPr>
              <a:t>c)Relationship:- Association or link b/w two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entities</a:t>
            </a:r>
            <a:r>
              <a:rPr sz="2800" spc="-5" smtClean="0">
                <a:latin typeface="Times New Roman"/>
                <a:cs typeface="Times New Roman"/>
              </a:rPr>
              <a:t>.</a:t>
            </a:r>
            <a:endParaRPr sz="405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3 </a:t>
            </a:r>
            <a:r>
              <a:rPr sz="2800" spc="-10" dirty="0">
                <a:latin typeface="Times New Roman"/>
                <a:cs typeface="Times New Roman"/>
              </a:rPr>
              <a:t>terms make </a:t>
            </a:r>
            <a:r>
              <a:rPr sz="2800" spc="-5" dirty="0">
                <a:latin typeface="Times New Roman"/>
                <a:cs typeface="Times New Roman"/>
              </a:rPr>
              <a:t>Entity-Relationship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142976" y="214290"/>
            <a:ext cx="74148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Entity-Relationship (E-R)</a:t>
            </a:r>
            <a:r>
              <a:rPr u="heavy" spc="-8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</a:p>
        </p:txBody>
      </p:sp>
      <p:graphicFrame>
        <p:nvGraphicFramePr>
          <p:cNvPr id="10" name="object 3"/>
          <p:cNvGraphicFramePr>
            <a:graphicFrameLocks noGrp="1"/>
          </p:cNvGraphicFramePr>
          <p:nvPr/>
        </p:nvGraphicFramePr>
        <p:xfrm>
          <a:off x="292100" y="1511300"/>
          <a:ext cx="3429000" cy="38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90600"/>
                <a:gridCol w="1219200"/>
              </a:tblGrid>
              <a:tr h="191325">
                <a:tc rowSpan="2"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College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19050">
                      <a:solidFill>
                        <a:srgbClr val="497DB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Principal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896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9050">
                      <a:solidFill>
                        <a:srgbClr val="497DB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11" name="object 4"/>
          <p:cNvSpPr txBox="1"/>
          <p:nvPr/>
        </p:nvSpPr>
        <p:spPr>
          <a:xfrm>
            <a:off x="304800" y="25908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2514600" y="30480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2514600" y="21336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2514600" y="25908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8"/>
          <p:cNvSpPr/>
          <p:nvPr/>
        </p:nvSpPr>
        <p:spPr>
          <a:xfrm>
            <a:off x="1524000" y="23241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990600" y="0"/>
                </a:lnTo>
              </a:path>
              <a:path w="990600" h="914400">
                <a:moveTo>
                  <a:pt x="0" y="457200"/>
                </a:moveTo>
                <a:lnTo>
                  <a:pt x="990600" y="458724"/>
                </a:lnTo>
              </a:path>
              <a:path w="990600" h="914400">
                <a:moveTo>
                  <a:pt x="0" y="457200"/>
                </a:moveTo>
                <a:lnTo>
                  <a:pt x="990600" y="9144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 txBox="1"/>
          <p:nvPr/>
        </p:nvSpPr>
        <p:spPr>
          <a:xfrm>
            <a:off x="4572000" y="28194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4572000" y="22098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4572000" y="16002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6781800" y="28194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3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13"/>
          <p:cNvSpPr txBox="1"/>
          <p:nvPr/>
        </p:nvSpPr>
        <p:spPr>
          <a:xfrm>
            <a:off x="6781800" y="22098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14"/>
          <p:cNvSpPr txBox="1"/>
          <p:nvPr/>
        </p:nvSpPr>
        <p:spPr>
          <a:xfrm>
            <a:off x="6781800" y="1600200"/>
            <a:ext cx="12192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15"/>
          <p:cNvSpPr/>
          <p:nvPr/>
        </p:nvSpPr>
        <p:spPr>
          <a:xfrm>
            <a:off x="5791200" y="1790700"/>
            <a:ext cx="990600" cy="1221105"/>
          </a:xfrm>
          <a:custGeom>
            <a:avLst/>
            <a:gdLst/>
            <a:ahLst/>
            <a:cxnLst/>
            <a:rect l="l" t="t" r="r" b="b"/>
            <a:pathLst>
              <a:path w="990600" h="1221105">
                <a:moveTo>
                  <a:pt x="0" y="0"/>
                </a:moveTo>
                <a:lnTo>
                  <a:pt x="990600" y="1650"/>
                </a:lnTo>
              </a:path>
              <a:path w="990600" h="1221105">
                <a:moveTo>
                  <a:pt x="0" y="0"/>
                </a:moveTo>
                <a:lnTo>
                  <a:pt x="990600" y="609600"/>
                </a:lnTo>
              </a:path>
              <a:path w="990600" h="1221105">
                <a:moveTo>
                  <a:pt x="0" y="0"/>
                </a:moveTo>
                <a:lnTo>
                  <a:pt x="990600" y="1219200"/>
                </a:lnTo>
              </a:path>
              <a:path w="990600" h="1221105">
                <a:moveTo>
                  <a:pt x="0" y="609600"/>
                </a:moveTo>
                <a:lnTo>
                  <a:pt x="990600" y="0"/>
                </a:lnTo>
              </a:path>
              <a:path w="990600" h="1221105">
                <a:moveTo>
                  <a:pt x="0" y="609600"/>
                </a:moveTo>
                <a:lnTo>
                  <a:pt x="990600" y="611251"/>
                </a:lnTo>
              </a:path>
              <a:path w="990600" h="1221105">
                <a:moveTo>
                  <a:pt x="0" y="609600"/>
                </a:moveTo>
                <a:lnTo>
                  <a:pt x="990600" y="1219200"/>
                </a:lnTo>
              </a:path>
              <a:path w="990600" h="1221105">
                <a:moveTo>
                  <a:pt x="0" y="1219200"/>
                </a:moveTo>
                <a:lnTo>
                  <a:pt x="990600" y="1220724"/>
                </a:lnTo>
              </a:path>
              <a:path w="990600" h="1221105">
                <a:moveTo>
                  <a:pt x="0" y="1219200"/>
                </a:moveTo>
                <a:lnTo>
                  <a:pt x="914400" y="6477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16"/>
          <p:cNvGrpSpPr/>
          <p:nvPr/>
        </p:nvGrpSpPr>
        <p:grpSpPr>
          <a:xfrm>
            <a:off x="3571868" y="3714752"/>
            <a:ext cx="2433320" cy="36195"/>
            <a:chOff x="3545840" y="3814740"/>
            <a:chExt cx="2433320" cy="36195"/>
          </a:xfrm>
        </p:grpSpPr>
        <p:sp>
          <p:nvSpPr>
            <p:cNvPr id="24" name="object 17"/>
            <p:cNvSpPr/>
            <p:nvPr/>
          </p:nvSpPr>
          <p:spPr>
            <a:xfrm>
              <a:off x="3558540" y="3827440"/>
              <a:ext cx="2407920" cy="10795"/>
            </a:xfrm>
            <a:custGeom>
              <a:avLst/>
              <a:gdLst/>
              <a:ahLst/>
              <a:cxnLst/>
              <a:rect l="l" t="t" r="r" b="b"/>
              <a:pathLst>
                <a:path w="2407920" h="10795">
                  <a:moveTo>
                    <a:pt x="2407919" y="0"/>
                  </a:moveTo>
                  <a:lnTo>
                    <a:pt x="0" y="0"/>
                  </a:lnTo>
                  <a:lnTo>
                    <a:pt x="0" y="10753"/>
                  </a:lnTo>
                  <a:lnTo>
                    <a:pt x="2407919" y="10753"/>
                  </a:lnTo>
                  <a:lnTo>
                    <a:pt x="24079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8"/>
            <p:cNvSpPr/>
            <p:nvPr/>
          </p:nvSpPr>
          <p:spPr>
            <a:xfrm>
              <a:off x="3558540" y="3827440"/>
              <a:ext cx="2407920" cy="10795"/>
            </a:xfrm>
            <a:custGeom>
              <a:avLst/>
              <a:gdLst/>
              <a:ahLst/>
              <a:cxnLst/>
              <a:rect l="l" t="t" r="r" b="b"/>
              <a:pathLst>
                <a:path w="2407920" h="10795">
                  <a:moveTo>
                    <a:pt x="0" y="10753"/>
                  </a:moveTo>
                  <a:lnTo>
                    <a:pt x="2407919" y="10753"/>
                  </a:lnTo>
                  <a:lnTo>
                    <a:pt x="2407919" y="0"/>
                  </a:lnTo>
                  <a:lnTo>
                    <a:pt x="0" y="0"/>
                  </a:lnTo>
                  <a:lnTo>
                    <a:pt x="0" y="1075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9"/>
          <p:cNvSpPr txBox="1"/>
          <p:nvPr/>
        </p:nvSpPr>
        <p:spPr>
          <a:xfrm>
            <a:off x="1600200" y="5791200"/>
            <a:ext cx="10668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0"/>
          <p:cNvSpPr txBox="1"/>
          <p:nvPr/>
        </p:nvSpPr>
        <p:spPr>
          <a:xfrm>
            <a:off x="6477000" y="5791200"/>
            <a:ext cx="10668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61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1"/>
          <p:cNvGrpSpPr/>
          <p:nvPr/>
        </p:nvGrpSpPr>
        <p:grpSpPr>
          <a:xfrm>
            <a:off x="3340100" y="5473700"/>
            <a:ext cx="2311400" cy="1092200"/>
            <a:chOff x="3340100" y="5473700"/>
            <a:chExt cx="2311400" cy="1092200"/>
          </a:xfrm>
        </p:grpSpPr>
        <p:sp>
          <p:nvSpPr>
            <p:cNvPr id="29" name="object 22"/>
            <p:cNvSpPr/>
            <p:nvPr/>
          </p:nvSpPr>
          <p:spPr>
            <a:xfrm>
              <a:off x="3352800" y="5486400"/>
              <a:ext cx="2286000" cy="1066800"/>
            </a:xfrm>
            <a:custGeom>
              <a:avLst/>
              <a:gdLst/>
              <a:ahLst/>
              <a:cxnLst/>
              <a:rect l="l" t="t" r="r" b="b"/>
              <a:pathLst>
                <a:path w="2286000" h="1066800">
                  <a:moveTo>
                    <a:pt x="1143000" y="0"/>
                  </a:moveTo>
                  <a:lnTo>
                    <a:pt x="0" y="533400"/>
                  </a:lnTo>
                  <a:lnTo>
                    <a:pt x="1143000" y="1066800"/>
                  </a:lnTo>
                  <a:lnTo>
                    <a:pt x="2286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3"/>
            <p:cNvSpPr/>
            <p:nvPr/>
          </p:nvSpPr>
          <p:spPr>
            <a:xfrm>
              <a:off x="3352800" y="5486400"/>
              <a:ext cx="2286000" cy="1066800"/>
            </a:xfrm>
            <a:custGeom>
              <a:avLst/>
              <a:gdLst/>
              <a:ahLst/>
              <a:cxnLst/>
              <a:rect l="l" t="t" r="r" b="b"/>
              <a:pathLst>
                <a:path w="2286000" h="1066800">
                  <a:moveTo>
                    <a:pt x="0" y="533400"/>
                  </a:moveTo>
                  <a:lnTo>
                    <a:pt x="1143000" y="0"/>
                  </a:lnTo>
                  <a:lnTo>
                    <a:pt x="2286000" y="533400"/>
                  </a:lnTo>
                  <a:lnTo>
                    <a:pt x="1143000" y="10668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24"/>
          <p:cNvSpPr txBox="1"/>
          <p:nvPr/>
        </p:nvSpPr>
        <p:spPr>
          <a:xfrm>
            <a:off x="4004309" y="5855919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Admission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25"/>
          <p:cNvGrpSpPr/>
          <p:nvPr/>
        </p:nvGrpSpPr>
        <p:grpSpPr>
          <a:xfrm>
            <a:off x="214282" y="4429132"/>
            <a:ext cx="1930400" cy="711200"/>
            <a:chOff x="-12700" y="4406900"/>
            <a:chExt cx="1930400" cy="711200"/>
          </a:xfrm>
        </p:grpSpPr>
        <p:sp>
          <p:nvSpPr>
            <p:cNvPr id="33" name="object 26"/>
            <p:cNvSpPr/>
            <p:nvPr/>
          </p:nvSpPr>
          <p:spPr>
            <a:xfrm>
              <a:off x="0" y="4419600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952500" y="0"/>
                  </a:moveTo>
                  <a:lnTo>
                    <a:pt x="884476" y="861"/>
                  </a:lnTo>
                  <a:lnTo>
                    <a:pt x="817744" y="3405"/>
                  </a:lnTo>
                  <a:lnTo>
                    <a:pt x="752464" y="7575"/>
                  </a:lnTo>
                  <a:lnTo>
                    <a:pt x="688797" y="13312"/>
                  </a:lnTo>
                  <a:lnTo>
                    <a:pt x="626904" y="20559"/>
                  </a:lnTo>
                  <a:lnTo>
                    <a:pt x="566946" y="29257"/>
                  </a:lnTo>
                  <a:lnTo>
                    <a:pt x="509086" y="39348"/>
                  </a:lnTo>
                  <a:lnTo>
                    <a:pt x="453483" y="50774"/>
                  </a:lnTo>
                  <a:lnTo>
                    <a:pt x="400300" y="63477"/>
                  </a:lnTo>
                  <a:lnTo>
                    <a:pt x="349696" y="77399"/>
                  </a:lnTo>
                  <a:lnTo>
                    <a:pt x="301835" y="92482"/>
                  </a:lnTo>
                  <a:lnTo>
                    <a:pt x="256875" y="108668"/>
                  </a:lnTo>
                  <a:lnTo>
                    <a:pt x="214980" y="125899"/>
                  </a:lnTo>
                  <a:lnTo>
                    <a:pt x="176310" y="144116"/>
                  </a:lnTo>
                  <a:lnTo>
                    <a:pt x="141026" y="163262"/>
                  </a:lnTo>
                  <a:lnTo>
                    <a:pt x="81261" y="204109"/>
                  </a:lnTo>
                  <a:lnTo>
                    <a:pt x="36975" y="247973"/>
                  </a:lnTo>
                  <a:lnTo>
                    <a:pt x="9458" y="294392"/>
                  </a:lnTo>
                  <a:lnTo>
                    <a:pt x="0" y="342900"/>
                  </a:lnTo>
                  <a:lnTo>
                    <a:pt x="2391" y="367385"/>
                  </a:lnTo>
                  <a:lnTo>
                    <a:pt x="21040" y="414907"/>
                  </a:lnTo>
                  <a:lnTo>
                    <a:pt x="57103" y="460106"/>
                  </a:lnTo>
                  <a:lnTo>
                    <a:pt x="109289" y="502520"/>
                  </a:lnTo>
                  <a:lnTo>
                    <a:pt x="176310" y="541683"/>
                  </a:lnTo>
                  <a:lnTo>
                    <a:pt x="214980" y="559900"/>
                  </a:lnTo>
                  <a:lnTo>
                    <a:pt x="256875" y="577131"/>
                  </a:lnTo>
                  <a:lnTo>
                    <a:pt x="301834" y="593317"/>
                  </a:lnTo>
                  <a:lnTo>
                    <a:pt x="349696" y="608400"/>
                  </a:lnTo>
                  <a:lnTo>
                    <a:pt x="400300" y="622322"/>
                  </a:lnTo>
                  <a:lnTo>
                    <a:pt x="453483" y="635025"/>
                  </a:lnTo>
                  <a:lnTo>
                    <a:pt x="509086" y="646451"/>
                  </a:lnTo>
                  <a:lnTo>
                    <a:pt x="566946" y="656542"/>
                  </a:lnTo>
                  <a:lnTo>
                    <a:pt x="626904" y="665240"/>
                  </a:lnTo>
                  <a:lnTo>
                    <a:pt x="688797" y="672487"/>
                  </a:lnTo>
                  <a:lnTo>
                    <a:pt x="752464" y="678224"/>
                  </a:lnTo>
                  <a:lnTo>
                    <a:pt x="817744" y="682394"/>
                  </a:lnTo>
                  <a:lnTo>
                    <a:pt x="884476" y="684938"/>
                  </a:lnTo>
                  <a:lnTo>
                    <a:pt x="952500" y="685800"/>
                  </a:lnTo>
                  <a:lnTo>
                    <a:pt x="1020521" y="684938"/>
                  </a:lnTo>
                  <a:lnTo>
                    <a:pt x="1087252" y="682394"/>
                  </a:lnTo>
                  <a:lnTo>
                    <a:pt x="1152532" y="678224"/>
                  </a:lnTo>
                  <a:lnTo>
                    <a:pt x="1216198" y="672487"/>
                  </a:lnTo>
                  <a:lnTo>
                    <a:pt x="1278090" y="665240"/>
                  </a:lnTo>
                  <a:lnTo>
                    <a:pt x="1338047" y="656542"/>
                  </a:lnTo>
                  <a:lnTo>
                    <a:pt x="1395908" y="646451"/>
                  </a:lnTo>
                  <a:lnTo>
                    <a:pt x="1451510" y="635025"/>
                  </a:lnTo>
                  <a:lnTo>
                    <a:pt x="1504694" y="622322"/>
                  </a:lnTo>
                  <a:lnTo>
                    <a:pt x="1555297" y="608400"/>
                  </a:lnTo>
                  <a:lnTo>
                    <a:pt x="1603160" y="593317"/>
                  </a:lnTo>
                  <a:lnTo>
                    <a:pt x="1648119" y="577131"/>
                  </a:lnTo>
                  <a:lnTo>
                    <a:pt x="1690015" y="559900"/>
                  </a:lnTo>
                  <a:lnTo>
                    <a:pt x="1728686" y="541683"/>
                  </a:lnTo>
                  <a:lnTo>
                    <a:pt x="1763970" y="522537"/>
                  </a:lnTo>
                  <a:lnTo>
                    <a:pt x="1823736" y="481690"/>
                  </a:lnTo>
                  <a:lnTo>
                    <a:pt x="1868023" y="437826"/>
                  </a:lnTo>
                  <a:lnTo>
                    <a:pt x="1895540" y="391407"/>
                  </a:lnTo>
                  <a:lnTo>
                    <a:pt x="1905000" y="342900"/>
                  </a:lnTo>
                  <a:lnTo>
                    <a:pt x="1902608" y="318414"/>
                  </a:lnTo>
                  <a:lnTo>
                    <a:pt x="1883958" y="270892"/>
                  </a:lnTo>
                  <a:lnTo>
                    <a:pt x="1847895" y="225693"/>
                  </a:lnTo>
                  <a:lnTo>
                    <a:pt x="1795708" y="183279"/>
                  </a:lnTo>
                  <a:lnTo>
                    <a:pt x="1728686" y="144116"/>
                  </a:lnTo>
                  <a:lnTo>
                    <a:pt x="1690015" y="125899"/>
                  </a:lnTo>
                  <a:lnTo>
                    <a:pt x="1648119" y="108668"/>
                  </a:lnTo>
                  <a:lnTo>
                    <a:pt x="1603160" y="92482"/>
                  </a:lnTo>
                  <a:lnTo>
                    <a:pt x="1555297" y="77399"/>
                  </a:lnTo>
                  <a:lnTo>
                    <a:pt x="1504694" y="63477"/>
                  </a:lnTo>
                  <a:lnTo>
                    <a:pt x="1451510" y="50774"/>
                  </a:lnTo>
                  <a:lnTo>
                    <a:pt x="1395908" y="39348"/>
                  </a:lnTo>
                  <a:lnTo>
                    <a:pt x="1338047" y="29257"/>
                  </a:lnTo>
                  <a:lnTo>
                    <a:pt x="1278090" y="20559"/>
                  </a:lnTo>
                  <a:lnTo>
                    <a:pt x="1216198" y="13312"/>
                  </a:lnTo>
                  <a:lnTo>
                    <a:pt x="1152532" y="7575"/>
                  </a:lnTo>
                  <a:lnTo>
                    <a:pt x="1087252" y="3405"/>
                  </a:lnTo>
                  <a:lnTo>
                    <a:pt x="1020521" y="861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7"/>
            <p:cNvSpPr/>
            <p:nvPr/>
          </p:nvSpPr>
          <p:spPr>
            <a:xfrm>
              <a:off x="0" y="4419600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0" y="342900"/>
                  </a:moveTo>
                  <a:lnTo>
                    <a:pt x="9458" y="294392"/>
                  </a:lnTo>
                  <a:lnTo>
                    <a:pt x="36975" y="247973"/>
                  </a:lnTo>
                  <a:lnTo>
                    <a:pt x="81261" y="204109"/>
                  </a:lnTo>
                  <a:lnTo>
                    <a:pt x="141026" y="163262"/>
                  </a:lnTo>
                  <a:lnTo>
                    <a:pt x="176310" y="144116"/>
                  </a:lnTo>
                  <a:lnTo>
                    <a:pt x="214980" y="125899"/>
                  </a:lnTo>
                  <a:lnTo>
                    <a:pt x="256875" y="108668"/>
                  </a:lnTo>
                  <a:lnTo>
                    <a:pt x="301835" y="92482"/>
                  </a:lnTo>
                  <a:lnTo>
                    <a:pt x="349696" y="77399"/>
                  </a:lnTo>
                  <a:lnTo>
                    <a:pt x="400300" y="63477"/>
                  </a:lnTo>
                  <a:lnTo>
                    <a:pt x="453483" y="50774"/>
                  </a:lnTo>
                  <a:lnTo>
                    <a:pt x="509086" y="39348"/>
                  </a:lnTo>
                  <a:lnTo>
                    <a:pt x="566946" y="29257"/>
                  </a:lnTo>
                  <a:lnTo>
                    <a:pt x="626904" y="20559"/>
                  </a:lnTo>
                  <a:lnTo>
                    <a:pt x="688797" y="13312"/>
                  </a:lnTo>
                  <a:lnTo>
                    <a:pt x="752464" y="7575"/>
                  </a:lnTo>
                  <a:lnTo>
                    <a:pt x="817744" y="3405"/>
                  </a:lnTo>
                  <a:lnTo>
                    <a:pt x="884476" y="861"/>
                  </a:lnTo>
                  <a:lnTo>
                    <a:pt x="952500" y="0"/>
                  </a:lnTo>
                  <a:lnTo>
                    <a:pt x="1020521" y="861"/>
                  </a:lnTo>
                  <a:lnTo>
                    <a:pt x="1087252" y="3405"/>
                  </a:lnTo>
                  <a:lnTo>
                    <a:pt x="1152532" y="7575"/>
                  </a:lnTo>
                  <a:lnTo>
                    <a:pt x="1216198" y="13312"/>
                  </a:lnTo>
                  <a:lnTo>
                    <a:pt x="1278090" y="20559"/>
                  </a:lnTo>
                  <a:lnTo>
                    <a:pt x="1338047" y="29257"/>
                  </a:lnTo>
                  <a:lnTo>
                    <a:pt x="1395908" y="39348"/>
                  </a:lnTo>
                  <a:lnTo>
                    <a:pt x="1451510" y="50774"/>
                  </a:lnTo>
                  <a:lnTo>
                    <a:pt x="1504694" y="63477"/>
                  </a:lnTo>
                  <a:lnTo>
                    <a:pt x="1555297" y="77399"/>
                  </a:lnTo>
                  <a:lnTo>
                    <a:pt x="1603160" y="92482"/>
                  </a:lnTo>
                  <a:lnTo>
                    <a:pt x="1648119" y="108668"/>
                  </a:lnTo>
                  <a:lnTo>
                    <a:pt x="1690015" y="125899"/>
                  </a:lnTo>
                  <a:lnTo>
                    <a:pt x="1728686" y="144116"/>
                  </a:lnTo>
                  <a:lnTo>
                    <a:pt x="1763970" y="163262"/>
                  </a:lnTo>
                  <a:lnTo>
                    <a:pt x="1823736" y="204109"/>
                  </a:lnTo>
                  <a:lnTo>
                    <a:pt x="1868023" y="247973"/>
                  </a:lnTo>
                  <a:lnTo>
                    <a:pt x="1895540" y="294392"/>
                  </a:lnTo>
                  <a:lnTo>
                    <a:pt x="1905000" y="342900"/>
                  </a:lnTo>
                  <a:lnTo>
                    <a:pt x="1902608" y="367385"/>
                  </a:lnTo>
                  <a:lnTo>
                    <a:pt x="1895540" y="391407"/>
                  </a:lnTo>
                  <a:lnTo>
                    <a:pt x="1868023" y="437826"/>
                  </a:lnTo>
                  <a:lnTo>
                    <a:pt x="1823736" y="481690"/>
                  </a:lnTo>
                  <a:lnTo>
                    <a:pt x="1763970" y="522537"/>
                  </a:lnTo>
                  <a:lnTo>
                    <a:pt x="1728686" y="541683"/>
                  </a:lnTo>
                  <a:lnTo>
                    <a:pt x="1690015" y="559900"/>
                  </a:lnTo>
                  <a:lnTo>
                    <a:pt x="1648119" y="577131"/>
                  </a:lnTo>
                  <a:lnTo>
                    <a:pt x="1603160" y="593317"/>
                  </a:lnTo>
                  <a:lnTo>
                    <a:pt x="1555297" y="608400"/>
                  </a:lnTo>
                  <a:lnTo>
                    <a:pt x="1504694" y="622322"/>
                  </a:lnTo>
                  <a:lnTo>
                    <a:pt x="1451510" y="635025"/>
                  </a:lnTo>
                  <a:lnTo>
                    <a:pt x="1395908" y="646451"/>
                  </a:lnTo>
                  <a:lnTo>
                    <a:pt x="1338047" y="656542"/>
                  </a:lnTo>
                  <a:lnTo>
                    <a:pt x="1278090" y="665240"/>
                  </a:lnTo>
                  <a:lnTo>
                    <a:pt x="1216198" y="672487"/>
                  </a:lnTo>
                  <a:lnTo>
                    <a:pt x="1152532" y="678224"/>
                  </a:lnTo>
                  <a:lnTo>
                    <a:pt x="1087252" y="682394"/>
                  </a:lnTo>
                  <a:lnTo>
                    <a:pt x="1020521" y="684938"/>
                  </a:lnTo>
                  <a:lnTo>
                    <a:pt x="952500" y="685800"/>
                  </a:lnTo>
                  <a:lnTo>
                    <a:pt x="884476" y="684938"/>
                  </a:lnTo>
                  <a:lnTo>
                    <a:pt x="817744" y="682394"/>
                  </a:lnTo>
                  <a:lnTo>
                    <a:pt x="752464" y="678224"/>
                  </a:lnTo>
                  <a:lnTo>
                    <a:pt x="688797" y="672487"/>
                  </a:lnTo>
                  <a:lnTo>
                    <a:pt x="626904" y="665240"/>
                  </a:lnTo>
                  <a:lnTo>
                    <a:pt x="566946" y="656542"/>
                  </a:lnTo>
                  <a:lnTo>
                    <a:pt x="509086" y="646451"/>
                  </a:lnTo>
                  <a:lnTo>
                    <a:pt x="453483" y="635025"/>
                  </a:lnTo>
                  <a:lnTo>
                    <a:pt x="400300" y="622322"/>
                  </a:lnTo>
                  <a:lnTo>
                    <a:pt x="349696" y="608400"/>
                  </a:lnTo>
                  <a:lnTo>
                    <a:pt x="301834" y="593317"/>
                  </a:lnTo>
                  <a:lnTo>
                    <a:pt x="256875" y="577131"/>
                  </a:lnTo>
                  <a:lnTo>
                    <a:pt x="214980" y="559900"/>
                  </a:lnTo>
                  <a:lnTo>
                    <a:pt x="176310" y="541683"/>
                  </a:lnTo>
                  <a:lnTo>
                    <a:pt x="141026" y="522537"/>
                  </a:lnTo>
                  <a:lnTo>
                    <a:pt x="81261" y="481690"/>
                  </a:lnTo>
                  <a:lnTo>
                    <a:pt x="36975" y="437826"/>
                  </a:lnTo>
                  <a:lnTo>
                    <a:pt x="9458" y="391407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28"/>
          <p:cNvGrpSpPr/>
          <p:nvPr/>
        </p:nvGrpSpPr>
        <p:grpSpPr>
          <a:xfrm>
            <a:off x="2660650" y="4406900"/>
            <a:ext cx="4133850" cy="1621155"/>
            <a:chOff x="2660650" y="4406900"/>
            <a:chExt cx="4133850" cy="1621155"/>
          </a:xfrm>
        </p:grpSpPr>
        <p:sp>
          <p:nvSpPr>
            <p:cNvPr id="36" name="object 29"/>
            <p:cNvSpPr/>
            <p:nvPr/>
          </p:nvSpPr>
          <p:spPr>
            <a:xfrm>
              <a:off x="2667000" y="6019800"/>
              <a:ext cx="3810000" cy="1905"/>
            </a:xfrm>
            <a:custGeom>
              <a:avLst/>
              <a:gdLst/>
              <a:ahLst/>
              <a:cxnLst/>
              <a:rect l="l" t="t" r="r" b="b"/>
              <a:pathLst>
                <a:path w="3810000" h="1904">
                  <a:moveTo>
                    <a:pt x="0" y="0"/>
                  </a:moveTo>
                  <a:lnTo>
                    <a:pt x="685800" y="1587"/>
                  </a:lnTo>
                </a:path>
                <a:path w="3810000" h="1904">
                  <a:moveTo>
                    <a:pt x="2971800" y="0"/>
                  </a:moveTo>
                  <a:lnTo>
                    <a:pt x="3810000" y="1587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0"/>
            <p:cNvSpPr/>
            <p:nvPr/>
          </p:nvSpPr>
          <p:spPr>
            <a:xfrm>
              <a:off x="4876800" y="4419600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952500" y="0"/>
                  </a:moveTo>
                  <a:lnTo>
                    <a:pt x="884478" y="861"/>
                  </a:lnTo>
                  <a:lnTo>
                    <a:pt x="817747" y="3405"/>
                  </a:lnTo>
                  <a:lnTo>
                    <a:pt x="752467" y="7575"/>
                  </a:lnTo>
                  <a:lnTo>
                    <a:pt x="688801" y="13312"/>
                  </a:lnTo>
                  <a:lnTo>
                    <a:pt x="626909" y="20559"/>
                  </a:lnTo>
                  <a:lnTo>
                    <a:pt x="566952" y="29257"/>
                  </a:lnTo>
                  <a:lnTo>
                    <a:pt x="509091" y="39348"/>
                  </a:lnTo>
                  <a:lnTo>
                    <a:pt x="453489" y="50774"/>
                  </a:lnTo>
                  <a:lnTo>
                    <a:pt x="400305" y="63477"/>
                  </a:lnTo>
                  <a:lnTo>
                    <a:pt x="349702" y="77399"/>
                  </a:lnTo>
                  <a:lnTo>
                    <a:pt x="301839" y="92482"/>
                  </a:lnTo>
                  <a:lnTo>
                    <a:pt x="256880" y="108668"/>
                  </a:lnTo>
                  <a:lnTo>
                    <a:pt x="214984" y="125899"/>
                  </a:lnTo>
                  <a:lnTo>
                    <a:pt x="176313" y="144116"/>
                  </a:lnTo>
                  <a:lnTo>
                    <a:pt x="141029" y="163262"/>
                  </a:lnTo>
                  <a:lnTo>
                    <a:pt x="81263" y="204109"/>
                  </a:lnTo>
                  <a:lnTo>
                    <a:pt x="36976" y="247973"/>
                  </a:lnTo>
                  <a:lnTo>
                    <a:pt x="9459" y="294392"/>
                  </a:lnTo>
                  <a:lnTo>
                    <a:pt x="0" y="342900"/>
                  </a:lnTo>
                  <a:lnTo>
                    <a:pt x="2391" y="367385"/>
                  </a:lnTo>
                  <a:lnTo>
                    <a:pt x="21041" y="414907"/>
                  </a:lnTo>
                  <a:lnTo>
                    <a:pt x="57104" y="460106"/>
                  </a:lnTo>
                  <a:lnTo>
                    <a:pt x="109291" y="502520"/>
                  </a:lnTo>
                  <a:lnTo>
                    <a:pt x="176313" y="541683"/>
                  </a:lnTo>
                  <a:lnTo>
                    <a:pt x="214984" y="559900"/>
                  </a:lnTo>
                  <a:lnTo>
                    <a:pt x="256880" y="577131"/>
                  </a:lnTo>
                  <a:lnTo>
                    <a:pt x="301839" y="593317"/>
                  </a:lnTo>
                  <a:lnTo>
                    <a:pt x="349702" y="608400"/>
                  </a:lnTo>
                  <a:lnTo>
                    <a:pt x="400305" y="622322"/>
                  </a:lnTo>
                  <a:lnTo>
                    <a:pt x="453489" y="635025"/>
                  </a:lnTo>
                  <a:lnTo>
                    <a:pt x="509091" y="646451"/>
                  </a:lnTo>
                  <a:lnTo>
                    <a:pt x="566952" y="656542"/>
                  </a:lnTo>
                  <a:lnTo>
                    <a:pt x="626909" y="665240"/>
                  </a:lnTo>
                  <a:lnTo>
                    <a:pt x="688801" y="672487"/>
                  </a:lnTo>
                  <a:lnTo>
                    <a:pt x="752467" y="678224"/>
                  </a:lnTo>
                  <a:lnTo>
                    <a:pt x="817747" y="682394"/>
                  </a:lnTo>
                  <a:lnTo>
                    <a:pt x="884478" y="684938"/>
                  </a:lnTo>
                  <a:lnTo>
                    <a:pt x="952500" y="685800"/>
                  </a:lnTo>
                  <a:lnTo>
                    <a:pt x="1020521" y="684938"/>
                  </a:lnTo>
                  <a:lnTo>
                    <a:pt x="1087252" y="682394"/>
                  </a:lnTo>
                  <a:lnTo>
                    <a:pt x="1152532" y="678224"/>
                  </a:lnTo>
                  <a:lnTo>
                    <a:pt x="1216198" y="672487"/>
                  </a:lnTo>
                  <a:lnTo>
                    <a:pt x="1278090" y="665240"/>
                  </a:lnTo>
                  <a:lnTo>
                    <a:pt x="1338047" y="656542"/>
                  </a:lnTo>
                  <a:lnTo>
                    <a:pt x="1395908" y="646451"/>
                  </a:lnTo>
                  <a:lnTo>
                    <a:pt x="1451510" y="635025"/>
                  </a:lnTo>
                  <a:lnTo>
                    <a:pt x="1504694" y="622322"/>
                  </a:lnTo>
                  <a:lnTo>
                    <a:pt x="1555297" y="608400"/>
                  </a:lnTo>
                  <a:lnTo>
                    <a:pt x="1603160" y="593317"/>
                  </a:lnTo>
                  <a:lnTo>
                    <a:pt x="1648119" y="577131"/>
                  </a:lnTo>
                  <a:lnTo>
                    <a:pt x="1690015" y="559900"/>
                  </a:lnTo>
                  <a:lnTo>
                    <a:pt x="1728686" y="541683"/>
                  </a:lnTo>
                  <a:lnTo>
                    <a:pt x="1763970" y="522537"/>
                  </a:lnTo>
                  <a:lnTo>
                    <a:pt x="1823736" y="481690"/>
                  </a:lnTo>
                  <a:lnTo>
                    <a:pt x="1868023" y="437826"/>
                  </a:lnTo>
                  <a:lnTo>
                    <a:pt x="1895540" y="391407"/>
                  </a:lnTo>
                  <a:lnTo>
                    <a:pt x="1905000" y="342900"/>
                  </a:lnTo>
                  <a:lnTo>
                    <a:pt x="1902608" y="318414"/>
                  </a:lnTo>
                  <a:lnTo>
                    <a:pt x="1883958" y="270892"/>
                  </a:lnTo>
                  <a:lnTo>
                    <a:pt x="1847895" y="225693"/>
                  </a:lnTo>
                  <a:lnTo>
                    <a:pt x="1795708" y="183279"/>
                  </a:lnTo>
                  <a:lnTo>
                    <a:pt x="1728686" y="144116"/>
                  </a:lnTo>
                  <a:lnTo>
                    <a:pt x="1690015" y="125899"/>
                  </a:lnTo>
                  <a:lnTo>
                    <a:pt x="1648119" y="108668"/>
                  </a:lnTo>
                  <a:lnTo>
                    <a:pt x="1603160" y="92482"/>
                  </a:lnTo>
                  <a:lnTo>
                    <a:pt x="1555297" y="77399"/>
                  </a:lnTo>
                  <a:lnTo>
                    <a:pt x="1504694" y="63477"/>
                  </a:lnTo>
                  <a:lnTo>
                    <a:pt x="1451510" y="50774"/>
                  </a:lnTo>
                  <a:lnTo>
                    <a:pt x="1395908" y="39348"/>
                  </a:lnTo>
                  <a:lnTo>
                    <a:pt x="1338047" y="29257"/>
                  </a:lnTo>
                  <a:lnTo>
                    <a:pt x="1278090" y="20559"/>
                  </a:lnTo>
                  <a:lnTo>
                    <a:pt x="1216198" y="13312"/>
                  </a:lnTo>
                  <a:lnTo>
                    <a:pt x="1152532" y="7575"/>
                  </a:lnTo>
                  <a:lnTo>
                    <a:pt x="1087252" y="3405"/>
                  </a:lnTo>
                  <a:lnTo>
                    <a:pt x="1020521" y="861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1"/>
            <p:cNvSpPr/>
            <p:nvPr/>
          </p:nvSpPr>
          <p:spPr>
            <a:xfrm>
              <a:off x="4876800" y="4419600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0" y="342900"/>
                  </a:moveTo>
                  <a:lnTo>
                    <a:pt x="9459" y="294392"/>
                  </a:lnTo>
                  <a:lnTo>
                    <a:pt x="36976" y="247973"/>
                  </a:lnTo>
                  <a:lnTo>
                    <a:pt x="81263" y="204109"/>
                  </a:lnTo>
                  <a:lnTo>
                    <a:pt x="141029" y="163262"/>
                  </a:lnTo>
                  <a:lnTo>
                    <a:pt x="176313" y="144116"/>
                  </a:lnTo>
                  <a:lnTo>
                    <a:pt x="214984" y="125899"/>
                  </a:lnTo>
                  <a:lnTo>
                    <a:pt x="256880" y="108668"/>
                  </a:lnTo>
                  <a:lnTo>
                    <a:pt x="301839" y="92482"/>
                  </a:lnTo>
                  <a:lnTo>
                    <a:pt x="349702" y="77399"/>
                  </a:lnTo>
                  <a:lnTo>
                    <a:pt x="400305" y="63477"/>
                  </a:lnTo>
                  <a:lnTo>
                    <a:pt x="453489" y="50774"/>
                  </a:lnTo>
                  <a:lnTo>
                    <a:pt x="509091" y="39348"/>
                  </a:lnTo>
                  <a:lnTo>
                    <a:pt x="566952" y="29257"/>
                  </a:lnTo>
                  <a:lnTo>
                    <a:pt x="626909" y="20559"/>
                  </a:lnTo>
                  <a:lnTo>
                    <a:pt x="688801" y="13312"/>
                  </a:lnTo>
                  <a:lnTo>
                    <a:pt x="752467" y="7575"/>
                  </a:lnTo>
                  <a:lnTo>
                    <a:pt x="817747" y="3405"/>
                  </a:lnTo>
                  <a:lnTo>
                    <a:pt x="884478" y="861"/>
                  </a:lnTo>
                  <a:lnTo>
                    <a:pt x="952500" y="0"/>
                  </a:lnTo>
                  <a:lnTo>
                    <a:pt x="1020521" y="861"/>
                  </a:lnTo>
                  <a:lnTo>
                    <a:pt x="1087252" y="3405"/>
                  </a:lnTo>
                  <a:lnTo>
                    <a:pt x="1152532" y="7575"/>
                  </a:lnTo>
                  <a:lnTo>
                    <a:pt x="1216198" y="13312"/>
                  </a:lnTo>
                  <a:lnTo>
                    <a:pt x="1278090" y="20559"/>
                  </a:lnTo>
                  <a:lnTo>
                    <a:pt x="1338047" y="29257"/>
                  </a:lnTo>
                  <a:lnTo>
                    <a:pt x="1395908" y="39348"/>
                  </a:lnTo>
                  <a:lnTo>
                    <a:pt x="1451510" y="50774"/>
                  </a:lnTo>
                  <a:lnTo>
                    <a:pt x="1504694" y="63477"/>
                  </a:lnTo>
                  <a:lnTo>
                    <a:pt x="1555297" y="77399"/>
                  </a:lnTo>
                  <a:lnTo>
                    <a:pt x="1603160" y="92482"/>
                  </a:lnTo>
                  <a:lnTo>
                    <a:pt x="1648119" y="108668"/>
                  </a:lnTo>
                  <a:lnTo>
                    <a:pt x="1690015" y="125899"/>
                  </a:lnTo>
                  <a:lnTo>
                    <a:pt x="1728686" y="144116"/>
                  </a:lnTo>
                  <a:lnTo>
                    <a:pt x="1763970" y="163262"/>
                  </a:lnTo>
                  <a:lnTo>
                    <a:pt x="1823736" y="204109"/>
                  </a:lnTo>
                  <a:lnTo>
                    <a:pt x="1868023" y="247973"/>
                  </a:lnTo>
                  <a:lnTo>
                    <a:pt x="1895540" y="294392"/>
                  </a:lnTo>
                  <a:lnTo>
                    <a:pt x="1905000" y="342900"/>
                  </a:lnTo>
                  <a:lnTo>
                    <a:pt x="1902608" y="367385"/>
                  </a:lnTo>
                  <a:lnTo>
                    <a:pt x="1895540" y="391407"/>
                  </a:lnTo>
                  <a:lnTo>
                    <a:pt x="1868023" y="437826"/>
                  </a:lnTo>
                  <a:lnTo>
                    <a:pt x="1823736" y="481690"/>
                  </a:lnTo>
                  <a:lnTo>
                    <a:pt x="1763970" y="522537"/>
                  </a:lnTo>
                  <a:lnTo>
                    <a:pt x="1728686" y="541683"/>
                  </a:lnTo>
                  <a:lnTo>
                    <a:pt x="1690015" y="559900"/>
                  </a:lnTo>
                  <a:lnTo>
                    <a:pt x="1648119" y="577131"/>
                  </a:lnTo>
                  <a:lnTo>
                    <a:pt x="1603160" y="593317"/>
                  </a:lnTo>
                  <a:lnTo>
                    <a:pt x="1555297" y="608400"/>
                  </a:lnTo>
                  <a:lnTo>
                    <a:pt x="1504694" y="622322"/>
                  </a:lnTo>
                  <a:lnTo>
                    <a:pt x="1451510" y="635025"/>
                  </a:lnTo>
                  <a:lnTo>
                    <a:pt x="1395908" y="646451"/>
                  </a:lnTo>
                  <a:lnTo>
                    <a:pt x="1338047" y="656542"/>
                  </a:lnTo>
                  <a:lnTo>
                    <a:pt x="1278090" y="665240"/>
                  </a:lnTo>
                  <a:lnTo>
                    <a:pt x="1216198" y="672487"/>
                  </a:lnTo>
                  <a:lnTo>
                    <a:pt x="1152532" y="678224"/>
                  </a:lnTo>
                  <a:lnTo>
                    <a:pt x="1087252" y="682394"/>
                  </a:lnTo>
                  <a:lnTo>
                    <a:pt x="1020521" y="684938"/>
                  </a:lnTo>
                  <a:lnTo>
                    <a:pt x="952500" y="685800"/>
                  </a:lnTo>
                  <a:lnTo>
                    <a:pt x="884478" y="684938"/>
                  </a:lnTo>
                  <a:lnTo>
                    <a:pt x="817747" y="682394"/>
                  </a:lnTo>
                  <a:lnTo>
                    <a:pt x="752467" y="678224"/>
                  </a:lnTo>
                  <a:lnTo>
                    <a:pt x="688801" y="672487"/>
                  </a:lnTo>
                  <a:lnTo>
                    <a:pt x="626909" y="665240"/>
                  </a:lnTo>
                  <a:lnTo>
                    <a:pt x="566952" y="656542"/>
                  </a:lnTo>
                  <a:lnTo>
                    <a:pt x="509091" y="646451"/>
                  </a:lnTo>
                  <a:lnTo>
                    <a:pt x="453489" y="635025"/>
                  </a:lnTo>
                  <a:lnTo>
                    <a:pt x="400305" y="622322"/>
                  </a:lnTo>
                  <a:lnTo>
                    <a:pt x="349702" y="608400"/>
                  </a:lnTo>
                  <a:lnTo>
                    <a:pt x="301839" y="593317"/>
                  </a:lnTo>
                  <a:lnTo>
                    <a:pt x="256880" y="577131"/>
                  </a:lnTo>
                  <a:lnTo>
                    <a:pt x="214984" y="559900"/>
                  </a:lnTo>
                  <a:lnTo>
                    <a:pt x="176313" y="541683"/>
                  </a:lnTo>
                  <a:lnTo>
                    <a:pt x="141029" y="522537"/>
                  </a:lnTo>
                  <a:lnTo>
                    <a:pt x="81263" y="481690"/>
                  </a:lnTo>
                  <a:lnTo>
                    <a:pt x="36976" y="437826"/>
                  </a:lnTo>
                  <a:lnTo>
                    <a:pt x="9459" y="391407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2"/>
          <p:cNvSpPr txBox="1"/>
          <p:nvPr/>
        </p:nvSpPr>
        <p:spPr>
          <a:xfrm>
            <a:off x="394512" y="4598289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Stud_Name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33"/>
          <p:cNvGrpSpPr/>
          <p:nvPr/>
        </p:nvGrpSpPr>
        <p:grpSpPr>
          <a:xfrm>
            <a:off x="2197100" y="4406900"/>
            <a:ext cx="2006600" cy="711200"/>
            <a:chOff x="2197100" y="4406900"/>
            <a:chExt cx="2006600" cy="711200"/>
          </a:xfrm>
        </p:grpSpPr>
        <p:sp>
          <p:nvSpPr>
            <p:cNvPr id="41" name="object 34"/>
            <p:cNvSpPr/>
            <p:nvPr/>
          </p:nvSpPr>
          <p:spPr>
            <a:xfrm>
              <a:off x="2209800" y="4419600"/>
              <a:ext cx="1981200" cy="685800"/>
            </a:xfrm>
            <a:custGeom>
              <a:avLst/>
              <a:gdLst/>
              <a:ahLst/>
              <a:cxnLst/>
              <a:rect l="l" t="t" r="r" b="b"/>
              <a:pathLst>
                <a:path w="1981200" h="685800">
                  <a:moveTo>
                    <a:pt x="990600" y="0"/>
                  </a:moveTo>
                  <a:lnTo>
                    <a:pt x="922774" y="791"/>
                  </a:lnTo>
                  <a:lnTo>
                    <a:pt x="856176" y="3130"/>
                  </a:lnTo>
                  <a:lnTo>
                    <a:pt x="790953" y="6967"/>
                  </a:lnTo>
                  <a:lnTo>
                    <a:pt x="727251" y="12250"/>
                  </a:lnTo>
                  <a:lnTo>
                    <a:pt x="665219" y="18928"/>
                  </a:lnTo>
                  <a:lnTo>
                    <a:pt x="605004" y="26949"/>
                  </a:lnTo>
                  <a:lnTo>
                    <a:pt x="546753" y="36264"/>
                  </a:lnTo>
                  <a:lnTo>
                    <a:pt x="490615" y="46820"/>
                  </a:lnTo>
                  <a:lnTo>
                    <a:pt x="436736" y="58567"/>
                  </a:lnTo>
                  <a:lnTo>
                    <a:pt x="385264" y="71454"/>
                  </a:lnTo>
                  <a:lnTo>
                    <a:pt x="336346" y="85428"/>
                  </a:lnTo>
                  <a:lnTo>
                    <a:pt x="290131" y="100441"/>
                  </a:lnTo>
                  <a:lnTo>
                    <a:pt x="246765" y="116439"/>
                  </a:lnTo>
                  <a:lnTo>
                    <a:pt x="206397" y="133373"/>
                  </a:lnTo>
                  <a:lnTo>
                    <a:pt x="169172" y="151190"/>
                  </a:lnTo>
                  <a:lnTo>
                    <a:pt x="135240" y="169841"/>
                  </a:lnTo>
                  <a:lnTo>
                    <a:pt x="77843" y="209436"/>
                  </a:lnTo>
                  <a:lnTo>
                    <a:pt x="35383" y="251751"/>
                  </a:lnTo>
                  <a:lnTo>
                    <a:pt x="9042" y="296375"/>
                  </a:lnTo>
                  <a:lnTo>
                    <a:pt x="0" y="342900"/>
                  </a:lnTo>
                  <a:lnTo>
                    <a:pt x="2285" y="366374"/>
                  </a:lnTo>
                  <a:lnTo>
                    <a:pt x="20124" y="412000"/>
                  </a:lnTo>
                  <a:lnTo>
                    <a:pt x="54672" y="455520"/>
                  </a:lnTo>
                  <a:lnTo>
                    <a:pt x="104748" y="496526"/>
                  </a:lnTo>
                  <a:lnTo>
                    <a:pt x="169172" y="534609"/>
                  </a:lnTo>
                  <a:lnTo>
                    <a:pt x="206397" y="552426"/>
                  </a:lnTo>
                  <a:lnTo>
                    <a:pt x="246765" y="569360"/>
                  </a:lnTo>
                  <a:lnTo>
                    <a:pt x="290131" y="585358"/>
                  </a:lnTo>
                  <a:lnTo>
                    <a:pt x="336346" y="600371"/>
                  </a:lnTo>
                  <a:lnTo>
                    <a:pt x="385264" y="614345"/>
                  </a:lnTo>
                  <a:lnTo>
                    <a:pt x="436736" y="627232"/>
                  </a:lnTo>
                  <a:lnTo>
                    <a:pt x="490615" y="638979"/>
                  </a:lnTo>
                  <a:lnTo>
                    <a:pt x="546753" y="649535"/>
                  </a:lnTo>
                  <a:lnTo>
                    <a:pt x="605004" y="658850"/>
                  </a:lnTo>
                  <a:lnTo>
                    <a:pt x="665219" y="666871"/>
                  </a:lnTo>
                  <a:lnTo>
                    <a:pt x="727251" y="673549"/>
                  </a:lnTo>
                  <a:lnTo>
                    <a:pt x="790953" y="678832"/>
                  </a:lnTo>
                  <a:lnTo>
                    <a:pt x="856176" y="682669"/>
                  </a:lnTo>
                  <a:lnTo>
                    <a:pt x="922774" y="685008"/>
                  </a:lnTo>
                  <a:lnTo>
                    <a:pt x="990600" y="685800"/>
                  </a:lnTo>
                  <a:lnTo>
                    <a:pt x="1058425" y="685008"/>
                  </a:lnTo>
                  <a:lnTo>
                    <a:pt x="1125023" y="682669"/>
                  </a:lnTo>
                  <a:lnTo>
                    <a:pt x="1190246" y="678832"/>
                  </a:lnTo>
                  <a:lnTo>
                    <a:pt x="1253948" y="673549"/>
                  </a:lnTo>
                  <a:lnTo>
                    <a:pt x="1315980" y="666871"/>
                  </a:lnTo>
                  <a:lnTo>
                    <a:pt x="1376195" y="658850"/>
                  </a:lnTo>
                  <a:lnTo>
                    <a:pt x="1434446" y="649535"/>
                  </a:lnTo>
                  <a:lnTo>
                    <a:pt x="1490584" y="638979"/>
                  </a:lnTo>
                  <a:lnTo>
                    <a:pt x="1544463" y="627232"/>
                  </a:lnTo>
                  <a:lnTo>
                    <a:pt x="1595935" y="614345"/>
                  </a:lnTo>
                  <a:lnTo>
                    <a:pt x="1644853" y="600371"/>
                  </a:lnTo>
                  <a:lnTo>
                    <a:pt x="1691068" y="585358"/>
                  </a:lnTo>
                  <a:lnTo>
                    <a:pt x="1734434" y="569360"/>
                  </a:lnTo>
                  <a:lnTo>
                    <a:pt x="1774802" y="552426"/>
                  </a:lnTo>
                  <a:lnTo>
                    <a:pt x="1812027" y="534609"/>
                  </a:lnTo>
                  <a:lnTo>
                    <a:pt x="1845959" y="515958"/>
                  </a:lnTo>
                  <a:lnTo>
                    <a:pt x="1903356" y="476363"/>
                  </a:lnTo>
                  <a:lnTo>
                    <a:pt x="1945816" y="434048"/>
                  </a:lnTo>
                  <a:lnTo>
                    <a:pt x="1972157" y="389424"/>
                  </a:lnTo>
                  <a:lnTo>
                    <a:pt x="1981200" y="342900"/>
                  </a:lnTo>
                  <a:lnTo>
                    <a:pt x="1978914" y="319425"/>
                  </a:lnTo>
                  <a:lnTo>
                    <a:pt x="1961075" y="273799"/>
                  </a:lnTo>
                  <a:lnTo>
                    <a:pt x="1926527" y="230279"/>
                  </a:lnTo>
                  <a:lnTo>
                    <a:pt x="1876451" y="189273"/>
                  </a:lnTo>
                  <a:lnTo>
                    <a:pt x="1812027" y="151190"/>
                  </a:lnTo>
                  <a:lnTo>
                    <a:pt x="1774802" y="133373"/>
                  </a:lnTo>
                  <a:lnTo>
                    <a:pt x="1734434" y="116439"/>
                  </a:lnTo>
                  <a:lnTo>
                    <a:pt x="1691068" y="100441"/>
                  </a:lnTo>
                  <a:lnTo>
                    <a:pt x="1644853" y="85428"/>
                  </a:lnTo>
                  <a:lnTo>
                    <a:pt x="1595935" y="71454"/>
                  </a:lnTo>
                  <a:lnTo>
                    <a:pt x="1544463" y="58567"/>
                  </a:lnTo>
                  <a:lnTo>
                    <a:pt x="1490584" y="46820"/>
                  </a:lnTo>
                  <a:lnTo>
                    <a:pt x="1434446" y="36264"/>
                  </a:lnTo>
                  <a:lnTo>
                    <a:pt x="1376195" y="26949"/>
                  </a:lnTo>
                  <a:lnTo>
                    <a:pt x="1315980" y="18928"/>
                  </a:lnTo>
                  <a:lnTo>
                    <a:pt x="1253948" y="12250"/>
                  </a:lnTo>
                  <a:lnTo>
                    <a:pt x="1190246" y="6967"/>
                  </a:lnTo>
                  <a:lnTo>
                    <a:pt x="1125023" y="3130"/>
                  </a:lnTo>
                  <a:lnTo>
                    <a:pt x="1058425" y="791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5"/>
            <p:cNvSpPr/>
            <p:nvPr/>
          </p:nvSpPr>
          <p:spPr>
            <a:xfrm>
              <a:off x="2209800" y="4419600"/>
              <a:ext cx="1981200" cy="685800"/>
            </a:xfrm>
            <a:custGeom>
              <a:avLst/>
              <a:gdLst/>
              <a:ahLst/>
              <a:cxnLst/>
              <a:rect l="l" t="t" r="r" b="b"/>
              <a:pathLst>
                <a:path w="1981200" h="685800">
                  <a:moveTo>
                    <a:pt x="0" y="342900"/>
                  </a:moveTo>
                  <a:lnTo>
                    <a:pt x="9042" y="296375"/>
                  </a:lnTo>
                  <a:lnTo>
                    <a:pt x="35383" y="251751"/>
                  </a:lnTo>
                  <a:lnTo>
                    <a:pt x="77843" y="209436"/>
                  </a:lnTo>
                  <a:lnTo>
                    <a:pt x="135240" y="169841"/>
                  </a:lnTo>
                  <a:lnTo>
                    <a:pt x="169172" y="151190"/>
                  </a:lnTo>
                  <a:lnTo>
                    <a:pt x="206397" y="133373"/>
                  </a:lnTo>
                  <a:lnTo>
                    <a:pt x="246765" y="116439"/>
                  </a:lnTo>
                  <a:lnTo>
                    <a:pt x="290131" y="100441"/>
                  </a:lnTo>
                  <a:lnTo>
                    <a:pt x="336346" y="85428"/>
                  </a:lnTo>
                  <a:lnTo>
                    <a:pt x="385264" y="71454"/>
                  </a:lnTo>
                  <a:lnTo>
                    <a:pt x="436736" y="58567"/>
                  </a:lnTo>
                  <a:lnTo>
                    <a:pt x="490615" y="46820"/>
                  </a:lnTo>
                  <a:lnTo>
                    <a:pt x="546753" y="36264"/>
                  </a:lnTo>
                  <a:lnTo>
                    <a:pt x="605004" y="26949"/>
                  </a:lnTo>
                  <a:lnTo>
                    <a:pt x="665219" y="18928"/>
                  </a:lnTo>
                  <a:lnTo>
                    <a:pt x="727251" y="12250"/>
                  </a:lnTo>
                  <a:lnTo>
                    <a:pt x="790953" y="6967"/>
                  </a:lnTo>
                  <a:lnTo>
                    <a:pt x="856176" y="3130"/>
                  </a:lnTo>
                  <a:lnTo>
                    <a:pt x="922774" y="791"/>
                  </a:lnTo>
                  <a:lnTo>
                    <a:pt x="990600" y="0"/>
                  </a:lnTo>
                  <a:lnTo>
                    <a:pt x="1058425" y="791"/>
                  </a:lnTo>
                  <a:lnTo>
                    <a:pt x="1125023" y="3130"/>
                  </a:lnTo>
                  <a:lnTo>
                    <a:pt x="1190246" y="6967"/>
                  </a:lnTo>
                  <a:lnTo>
                    <a:pt x="1253948" y="12250"/>
                  </a:lnTo>
                  <a:lnTo>
                    <a:pt x="1315980" y="18928"/>
                  </a:lnTo>
                  <a:lnTo>
                    <a:pt x="1376195" y="26949"/>
                  </a:lnTo>
                  <a:lnTo>
                    <a:pt x="1434446" y="36264"/>
                  </a:lnTo>
                  <a:lnTo>
                    <a:pt x="1490584" y="46820"/>
                  </a:lnTo>
                  <a:lnTo>
                    <a:pt x="1544463" y="58567"/>
                  </a:lnTo>
                  <a:lnTo>
                    <a:pt x="1595935" y="71454"/>
                  </a:lnTo>
                  <a:lnTo>
                    <a:pt x="1644853" y="85428"/>
                  </a:lnTo>
                  <a:lnTo>
                    <a:pt x="1691068" y="100441"/>
                  </a:lnTo>
                  <a:lnTo>
                    <a:pt x="1734434" y="116439"/>
                  </a:lnTo>
                  <a:lnTo>
                    <a:pt x="1774802" y="133373"/>
                  </a:lnTo>
                  <a:lnTo>
                    <a:pt x="1812027" y="151190"/>
                  </a:lnTo>
                  <a:lnTo>
                    <a:pt x="1845959" y="169841"/>
                  </a:lnTo>
                  <a:lnTo>
                    <a:pt x="1903356" y="209436"/>
                  </a:lnTo>
                  <a:lnTo>
                    <a:pt x="1945816" y="251751"/>
                  </a:lnTo>
                  <a:lnTo>
                    <a:pt x="1972157" y="296375"/>
                  </a:lnTo>
                  <a:lnTo>
                    <a:pt x="1981200" y="342900"/>
                  </a:lnTo>
                  <a:lnTo>
                    <a:pt x="1978914" y="366374"/>
                  </a:lnTo>
                  <a:lnTo>
                    <a:pt x="1972157" y="389424"/>
                  </a:lnTo>
                  <a:lnTo>
                    <a:pt x="1945816" y="434048"/>
                  </a:lnTo>
                  <a:lnTo>
                    <a:pt x="1903356" y="476363"/>
                  </a:lnTo>
                  <a:lnTo>
                    <a:pt x="1845959" y="515958"/>
                  </a:lnTo>
                  <a:lnTo>
                    <a:pt x="1812027" y="534609"/>
                  </a:lnTo>
                  <a:lnTo>
                    <a:pt x="1774802" y="552426"/>
                  </a:lnTo>
                  <a:lnTo>
                    <a:pt x="1734434" y="569360"/>
                  </a:lnTo>
                  <a:lnTo>
                    <a:pt x="1691068" y="585358"/>
                  </a:lnTo>
                  <a:lnTo>
                    <a:pt x="1644853" y="600371"/>
                  </a:lnTo>
                  <a:lnTo>
                    <a:pt x="1595935" y="614345"/>
                  </a:lnTo>
                  <a:lnTo>
                    <a:pt x="1544463" y="627232"/>
                  </a:lnTo>
                  <a:lnTo>
                    <a:pt x="1490584" y="638979"/>
                  </a:lnTo>
                  <a:lnTo>
                    <a:pt x="1434446" y="649535"/>
                  </a:lnTo>
                  <a:lnTo>
                    <a:pt x="1376195" y="658850"/>
                  </a:lnTo>
                  <a:lnTo>
                    <a:pt x="1315980" y="666871"/>
                  </a:lnTo>
                  <a:lnTo>
                    <a:pt x="1253948" y="673549"/>
                  </a:lnTo>
                  <a:lnTo>
                    <a:pt x="1190246" y="678832"/>
                  </a:lnTo>
                  <a:lnTo>
                    <a:pt x="1125023" y="682669"/>
                  </a:lnTo>
                  <a:lnTo>
                    <a:pt x="1058425" y="685008"/>
                  </a:lnTo>
                  <a:lnTo>
                    <a:pt x="990600" y="685800"/>
                  </a:lnTo>
                  <a:lnTo>
                    <a:pt x="922774" y="685008"/>
                  </a:lnTo>
                  <a:lnTo>
                    <a:pt x="856176" y="682669"/>
                  </a:lnTo>
                  <a:lnTo>
                    <a:pt x="790953" y="678832"/>
                  </a:lnTo>
                  <a:lnTo>
                    <a:pt x="727251" y="673549"/>
                  </a:lnTo>
                  <a:lnTo>
                    <a:pt x="665219" y="666871"/>
                  </a:lnTo>
                  <a:lnTo>
                    <a:pt x="605004" y="658850"/>
                  </a:lnTo>
                  <a:lnTo>
                    <a:pt x="546753" y="649535"/>
                  </a:lnTo>
                  <a:lnTo>
                    <a:pt x="490615" y="638979"/>
                  </a:lnTo>
                  <a:lnTo>
                    <a:pt x="436736" y="627232"/>
                  </a:lnTo>
                  <a:lnTo>
                    <a:pt x="385264" y="614345"/>
                  </a:lnTo>
                  <a:lnTo>
                    <a:pt x="336346" y="600371"/>
                  </a:lnTo>
                  <a:lnTo>
                    <a:pt x="290131" y="585358"/>
                  </a:lnTo>
                  <a:lnTo>
                    <a:pt x="246765" y="569360"/>
                  </a:lnTo>
                  <a:lnTo>
                    <a:pt x="206397" y="552426"/>
                  </a:lnTo>
                  <a:lnTo>
                    <a:pt x="169172" y="534609"/>
                  </a:lnTo>
                  <a:lnTo>
                    <a:pt x="135240" y="515958"/>
                  </a:lnTo>
                  <a:lnTo>
                    <a:pt x="77843" y="476363"/>
                  </a:lnTo>
                  <a:lnTo>
                    <a:pt x="35383" y="434048"/>
                  </a:lnTo>
                  <a:lnTo>
                    <a:pt x="9042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36"/>
          <p:cNvSpPr txBox="1"/>
          <p:nvPr/>
        </p:nvSpPr>
        <p:spPr>
          <a:xfrm>
            <a:off x="2586608" y="4598289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Stud_Roll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37"/>
          <p:cNvSpPr txBox="1"/>
          <p:nvPr/>
        </p:nvSpPr>
        <p:spPr>
          <a:xfrm>
            <a:off x="5349621" y="4598289"/>
            <a:ext cx="95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Course_Id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38"/>
          <p:cNvGrpSpPr/>
          <p:nvPr/>
        </p:nvGrpSpPr>
        <p:grpSpPr>
          <a:xfrm>
            <a:off x="6997700" y="4406900"/>
            <a:ext cx="1932018" cy="711200"/>
            <a:chOff x="6997700" y="4406900"/>
            <a:chExt cx="2159000" cy="711200"/>
          </a:xfrm>
        </p:grpSpPr>
        <p:sp>
          <p:nvSpPr>
            <p:cNvPr id="46" name="object 39"/>
            <p:cNvSpPr/>
            <p:nvPr/>
          </p:nvSpPr>
          <p:spPr>
            <a:xfrm>
              <a:off x="7010400" y="4419600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1066800" y="0"/>
                  </a:moveTo>
                  <a:lnTo>
                    <a:pt x="996660" y="729"/>
                  </a:lnTo>
                  <a:lnTo>
                    <a:pt x="927731" y="2887"/>
                  </a:lnTo>
                  <a:lnTo>
                    <a:pt x="860154" y="6429"/>
                  </a:lnTo>
                  <a:lnTo>
                    <a:pt x="794069" y="11309"/>
                  </a:lnTo>
                  <a:lnTo>
                    <a:pt x="729618" y="17483"/>
                  </a:lnTo>
                  <a:lnTo>
                    <a:pt x="666939" y="24904"/>
                  </a:lnTo>
                  <a:lnTo>
                    <a:pt x="606175" y="33528"/>
                  </a:lnTo>
                  <a:lnTo>
                    <a:pt x="547465" y="43310"/>
                  </a:lnTo>
                  <a:lnTo>
                    <a:pt x="490950" y="54204"/>
                  </a:lnTo>
                  <a:lnTo>
                    <a:pt x="436772" y="66165"/>
                  </a:lnTo>
                  <a:lnTo>
                    <a:pt x="385070" y="79149"/>
                  </a:lnTo>
                  <a:lnTo>
                    <a:pt x="335984" y="93109"/>
                  </a:lnTo>
                  <a:lnTo>
                    <a:pt x="289657" y="108000"/>
                  </a:lnTo>
                  <a:lnTo>
                    <a:pt x="246228" y="123778"/>
                  </a:lnTo>
                  <a:lnTo>
                    <a:pt x="205837" y="140396"/>
                  </a:lnTo>
                  <a:lnTo>
                    <a:pt x="168626" y="157811"/>
                  </a:lnTo>
                  <a:lnTo>
                    <a:pt x="134735" y="175977"/>
                  </a:lnTo>
                  <a:lnTo>
                    <a:pt x="77475" y="214379"/>
                  </a:lnTo>
                  <a:lnTo>
                    <a:pt x="35183" y="255241"/>
                  </a:lnTo>
                  <a:lnTo>
                    <a:pt x="8983" y="298202"/>
                  </a:lnTo>
                  <a:lnTo>
                    <a:pt x="0" y="342900"/>
                  </a:lnTo>
                  <a:lnTo>
                    <a:pt x="2269" y="365443"/>
                  </a:lnTo>
                  <a:lnTo>
                    <a:pt x="20001" y="409317"/>
                  </a:lnTo>
                  <a:lnTo>
                    <a:pt x="54388" y="451274"/>
                  </a:lnTo>
                  <a:lnTo>
                    <a:pt x="104305" y="490952"/>
                  </a:lnTo>
                  <a:lnTo>
                    <a:pt x="168626" y="527988"/>
                  </a:lnTo>
                  <a:lnTo>
                    <a:pt x="205837" y="545403"/>
                  </a:lnTo>
                  <a:lnTo>
                    <a:pt x="246228" y="562021"/>
                  </a:lnTo>
                  <a:lnTo>
                    <a:pt x="289657" y="577799"/>
                  </a:lnTo>
                  <a:lnTo>
                    <a:pt x="335984" y="592690"/>
                  </a:lnTo>
                  <a:lnTo>
                    <a:pt x="385070" y="606650"/>
                  </a:lnTo>
                  <a:lnTo>
                    <a:pt x="436772" y="619634"/>
                  </a:lnTo>
                  <a:lnTo>
                    <a:pt x="490950" y="631595"/>
                  </a:lnTo>
                  <a:lnTo>
                    <a:pt x="547465" y="642489"/>
                  </a:lnTo>
                  <a:lnTo>
                    <a:pt x="606175" y="652271"/>
                  </a:lnTo>
                  <a:lnTo>
                    <a:pt x="666939" y="660895"/>
                  </a:lnTo>
                  <a:lnTo>
                    <a:pt x="729618" y="668316"/>
                  </a:lnTo>
                  <a:lnTo>
                    <a:pt x="794069" y="674490"/>
                  </a:lnTo>
                  <a:lnTo>
                    <a:pt x="860154" y="679370"/>
                  </a:lnTo>
                  <a:lnTo>
                    <a:pt x="927731" y="682912"/>
                  </a:lnTo>
                  <a:lnTo>
                    <a:pt x="996660" y="685070"/>
                  </a:lnTo>
                  <a:lnTo>
                    <a:pt x="1066800" y="685800"/>
                  </a:lnTo>
                  <a:lnTo>
                    <a:pt x="1136939" y="685070"/>
                  </a:lnTo>
                  <a:lnTo>
                    <a:pt x="1205868" y="682912"/>
                  </a:lnTo>
                  <a:lnTo>
                    <a:pt x="1273445" y="679370"/>
                  </a:lnTo>
                  <a:lnTo>
                    <a:pt x="1339530" y="674490"/>
                  </a:lnTo>
                  <a:lnTo>
                    <a:pt x="1403981" y="668316"/>
                  </a:lnTo>
                  <a:lnTo>
                    <a:pt x="1466660" y="660895"/>
                  </a:lnTo>
                  <a:lnTo>
                    <a:pt x="1527424" y="652271"/>
                  </a:lnTo>
                  <a:lnTo>
                    <a:pt x="1586134" y="642489"/>
                  </a:lnTo>
                  <a:lnTo>
                    <a:pt x="1642649" y="631595"/>
                  </a:lnTo>
                  <a:lnTo>
                    <a:pt x="1696827" y="619634"/>
                  </a:lnTo>
                  <a:lnTo>
                    <a:pt x="1748529" y="606650"/>
                  </a:lnTo>
                  <a:lnTo>
                    <a:pt x="1797615" y="592690"/>
                  </a:lnTo>
                  <a:lnTo>
                    <a:pt x="1843942" y="577799"/>
                  </a:lnTo>
                  <a:lnTo>
                    <a:pt x="1887371" y="562021"/>
                  </a:lnTo>
                  <a:lnTo>
                    <a:pt x="1927762" y="545403"/>
                  </a:lnTo>
                  <a:lnTo>
                    <a:pt x="1964973" y="527988"/>
                  </a:lnTo>
                  <a:lnTo>
                    <a:pt x="1998864" y="509822"/>
                  </a:lnTo>
                  <a:lnTo>
                    <a:pt x="2056124" y="471420"/>
                  </a:lnTo>
                  <a:lnTo>
                    <a:pt x="2098416" y="430558"/>
                  </a:lnTo>
                  <a:lnTo>
                    <a:pt x="2124616" y="387597"/>
                  </a:lnTo>
                  <a:lnTo>
                    <a:pt x="2133600" y="342900"/>
                  </a:lnTo>
                  <a:lnTo>
                    <a:pt x="2131330" y="320356"/>
                  </a:lnTo>
                  <a:lnTo>
                    <a:pt x="2113598" y="276482"/>
                  </a:lnTo>
                  <a:lnTo>
                    <a:pt x="2079211" y="234525"/>
                  </a:lnTo>
                  <a:lnTo>
                    <a:pt x="2029294" y="194847"/>
                  </a:lnTo>
                  <a:lnTo>
                    <a:pt x="1964973" y="157811"/>
                  </a:lnTo>
                  <a:lnTo>
                    <a:pt x="1927762" y="140396"/>
                  </a:lnTo>
                  <a:lnTo>
                    <a:pt x="1887371" y="123778"/>
                  </a:lnTo>
                  <a:lnTo>
                    <a:pt x="1843942" y="108000"/>
                  </a:lnTo>
                  <a:lnTo>
                    <a:pt x="1797615" y="93109"/>
                  </a:lnTo>
                  <a:lnTo>
                    <a:pt x="1748529" y="79149"/>
                  </a:lnTo>
                  <a:lnTo>
                    <a:pt x="1696827" y="66165"/>
                  </a:lnTo>
                  <a:lnTo>
                    <a:pt x="1642649" y="54204"/>
                  </a:lnTo>
                  <a:lnTo>
                    <a:pt x="1586134" y="43310"/>
                  </a:lnTo>
                  <a:lnTo>
                    <a:pt x="1527424" y="33528"/>
                  </a:lnTo>
                  <a:lnTo>
                    <a:pt x="1466660" y="24904"/>
                  </a:lnTo>
                  <a:lnTo>
                    <a:pt x="1403981" y="17483"/>
                  </a:lnTo>
                  <a:lnTo>
                    <a:pt x="1339530" y="11309"/>
                  </a:lnTo>
                  <a:lnTo>
                    <a:pt x="1273445" y="6429"/>
                  </a:lnTo>
                  <a:lnTo>
                    <a:pt x="1205868" y="2887"/>
                  </a:lnTo>
                  <a:lnTo>
                    <a:pt x="1136939" y="72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0"/>
            <p:cNvSpPr/>
            <p:nvPr/>
          </p:nvSpPr>
          <p:spPr>
            <a:xfrm>
              <a:off x="7010400" y="4419600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0" y="342900"/>
                  </a:moveTo>
                  <a:lnTo>
                    <a:pt x="8983" y="298202"/>
                  </a:lnTo>
                  <a:lnTo>
                    <a:pt x="35183" y="255241"/>
                  </a:lnTo>
                  <a:lnTo>
                    <a:pt x="77475" y="214379"/>
                  </a:lnTo>
                  <a:lnTo>
                    <a:pt x="134735" y="175977"/>
                  </a:lnTo>
                  <a:lnTo>
                    <a:pt x="168626" y="157811"/>
                  </a:lnTo>
                  <a:lnTo>
                    <a:pt x="205837" y="140396"/>
                  </a:lnTo>
                  <a:lnTo>
                    <a:pt x="246228" y="123778"/>
                  </a:lnTo>
                  <a:lnTo>
                    <a:pt x="289657" y="108000"/>
                  </a:lnTo>
                  <a:lnTo>
                    <a:pt x="335984" y="93109"/>
                  </a:lnTo>
                  <a:lnTo>
                    <a:pt x="385070" y="79149"/>
                  </a:lnTo>
                  <a:lnTo>
                    <a:pt x="436772" y="66165"/>
                  </a:lnTo>
                  <a:lnTo>
                    <a:pt x="490950" y="54204"/>
                  </a:lnTo>
                  <a:lnTo>
                    <a:pt x="547465" y="43310"/>
                  </a:lnTo>
                  <a:lnTo>
                    <a:pt x="606175" y="33528"/>
                  </a:lnTo>
                  <a:lnTo>
                    <a:pt x="666939" y="24904"/>
                  </a:lnTo>
                  <a:lnTo>
                    <a:pt x="729618" y="17483"/>
                  </a:lnTo>
                  <a:lnTo>
                    <a:pt x="794069" y="11309"/>
                  </a:lnTo>
                  <a:lnTo>
                    <a:pt x="860154" y="6429"/>
                  </a:lnTo>
                  <a:lnTo>
                    <a:pt x="927731" y="2887"/>
                  </a:lnTo>
                  <a:lnTo>
                    <a:pt x="996660" y="729"/>
                  </a:lnTo>
                  <a:lnTo>
                    <a:pt x="1066800" y="0"/>
                  </a:lnTo>
                  <a:lnTo>
                    <a:pt x="1136939" y="729"/>
                  </a:lnTo>
                  <a:lnTo>
                    <a:pt x="1205868" y="2887"/>
                  </a:lnTo>
                  <a:lnTo>
                    <a:pt x="1273445" y="6429"/>
                  </a:lnTo>
                  <a:lnTo>
                    <a:pt x="1339530" y="11309"/>
                  </a:lnTo>
                  <a:lnTo>
                    <a:pt x="1403981" y="17483"/>
                  </a:lnTo>
                  <a:lnTo>
                    <a:pt x="1466660" y="24904"/>
                  </a:lnTo>
                  <a:lnTo>
                    <a:pt x="1527424" y="33528"/>
                  </a:lnTo>
                  <a:lnTo>
                    <a:pt x="1586134" y="43310"/>
                  </a:lnTo>
                  <a:lnTo>
                    <a:pt x="1642649" y="54204"/>
                  </a:lnTo>
                  <a:lnTo>
                    <a:pt x="1696827" y="66165"/>
                  </a:lnTo>
                  <a:lnTo>
                    <a:pt x="1748529" y="79149"/>
                  </a:lnTo>
                  <a:lnTo>
                    <a:pt x="1797615" y="93109"/>
                  </a:lnTo>
                  <a:lnTo>
                    <a:pt x="1843942" y="108000"/>
                  </a:lnTo>
                  <a:lnTo>
                    <a:pt x="1887371" y="123778"/>
                  </a:lnTo>
                  <a:lnTo>
                    <a:pt x="1927762" y="140396"/>
                  </a:lnTo>
                  <a:lnTo>
                    <a:pt x="1964973" y="157811"/>
                  </a:lnTo>
                  <a:lnTo>
                    <a:pt x="1998864" y="175977"/>
                  </a:lnTo>
                  <a:lnTo>
                    <a:pt x="2056124" y="214379"/>
                  </a:lnTo>
                  <a:lnTo>
                    <a:pt x="2098416" y="255241"/>
                  </a:lnTo>
                  <a:lnTo>
                    <a:pt x="2124616" y="298202"/>
                  </a:lnTo>
                  <a:lnTo>
                    <a:pt x="2133600" y="342900"/>
                  </a:lnTo>
                  <a:lnTo>
                    <a:pt x="2131330" y="365443"/>
                  </a:lnTo>
                  <a:lnTo>
                    <a:pt x="2124616" y="387597"/>
                  </a:lnTo>
                  <a:lnTo>
                    <a:pt x="2098416" y="430558"/>
                  </a:lnTo>
                  <a:lnTo>
                    <a:pt x="2056124" y="471420"/>
                  </a:lnTo>
                  <a:lnTo>
                    <a:pt x="1998864" y="509822"/>
                  </a:lnTo>
                  <a:lnTo>
                    <a:pt x="1964973" y="527988"/>
                  </a:lnTo>
                  <a:lnTo>
                    <a:pt x="1927762" y="545403"/>
                  </a:lnTo>
                  <a:lnTo>
                    <a:pt x="1887371" y="562021"/>
                  </a:lnTo>
                  <a:lnTo>
                    <a:pt x="1843942" y="577799"/>
                  </a:lnTo>
                  <a:lnTo>
                    <a:pt x="1797615" y="592690"/>
                  </a:lnTo>
                  <a:lnTo>
                    <a:pt x="1748529" y="606650"/>
                  </a:lnTo>
                  <a:lnTo>
                    <a:pt x="1696827" y="619634"/>
                  </a:lnTo>
                  <a:lnTo>
                    <a:pt x="1642649" y="631595"/>
                  </a:lnTo>
                  <a:lnTo>
                    <a:pt x="1586134" y="642489"/>
                  </a:lnTo>
                  <a:lnTo>
                    <a:pt x="1527424" y="652271"/>
                  </a:lnTo>
                  <a:lnTo>
                    <a:pt x="1466660" y="660895"/>
                  </a:lnTo>
                  <a:lnTo>
                    <a:pt x="1403981" y="668316"/>
                  </a:lnTo>
                  <a:lnTo>
                    <a:pt x="1339530" y="674490"/>
                  </a:lnTo>
                  <a:lnTo>
                    <a:pt x="1273445" y="679370"/>
                  </a:lnTo>
                  <a:lnTo>
                    <a:pt x="1205868" y="682912"/>
                  </a:lnTo>
                  <a:lnTo>
                    <a:pt x="1136939" y="685070"/>
                  </a:lnTo>
                  <a:lnTo>
                    <a:pt x="1066800" y="685800"/>
                  </a:lnTo>
                  <a:lnTo>
                    <a:pt x="996660" y="685070"/>
                  </a:lnTo>
                  <a:lnTo>
                    <a:pt x="927731" y="682912"/>
                  </a:lnTo>
                  <a:lnTo>
                    <a:pt x="860154" y="679370"/>
                  </a:lnTo>
                  <a:lnTo>
                    <a:pt x="794069" y="674490"/>
                  </a:lnTo>
                  <a:lnTo>
                    <a:pt x="729618" y="668316"/>
                  </a:lnTo>
                  <a:lnTo>
                    <a:pt x="666939" y="660895"/>
                  </a:lnTo>
                  <a:lnTo>
                    <a:pt x="606175" y="652271"/>
                  </a:lnTo>
                  <a:lnTo>
                    <a:pt x="547465" y="642489"/>
                  </a:lnTo>
                  <a:lnTo>
                    <a:pt x="490950" y="631595"/>
                  </a:lnTo>
                  <a:lnTo>
                    <a:pt x="436772" y="619634"/>
                  </a:lnTo>
                  <a:lnTo>
                    <a:pt x="385070" y="606650"/>
                  </a:lnTo>
                  <a:lnTo>
                    <a:pt x="335984" y="592690"/>
                  </a:lnTo>
                  <a:lnTo>
                    <a:pt x="289657" y="577799"/>
                  </a:lnTo>
                  <a:lnTo>
                    <a:pt x="246228" y="562021"/>
                  </a:lnTo>
                  <a:lnTo>
                    <a:pt x="205837" y="545403"/>
                  </a:lnTo>
                  <a:lnTo>
                    <a:pt x="168626" y="527988"/>
                  </a:lnTo>
                  <a:lnTo>
                    <a:pt x="134735" y="509822"/>
                  </a:lnTo>
                  <a:lnTo>
                    <a:pt x="77475" y="471420"/>
                  </a:lnTo>
                  <a:lnTo>
                    <a:pt x="35183" y="430558"/>
                  </a:lnTo>
                  <a:lnTo>
                    <a:pt x="8983" y="387597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1"/>
          <p:cNvSpPr txBox="1"/>
          <p:nvPr/>
        </p:nvSpPr>
        <p:spPr>
          <a:xfrm>
            <a:off x="7410450" y="4598289"/>
            <a:ext cx="133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Course_Name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2"/>
          <p:cNvSpPr/>
          <p:nvPr/>
        </p:nvSpPr>
        <p:spPr>
          <a:xfrm>
            <a:off x="1625980" y="5004942"/>
            <a:ext cx="874394" cy="786765"/>
          </a:xfrm>
          <a:custGeom>
            <a:avLst/>
            <a:gdLst/>
            <a:ahLst/>
            <a:cxnLst/>
            <a:rect l="l" t="t" r="r" b="b"/>
            <a:pathLst>
              <a:path w="874394" h="786764">
                <a:moveTo>
                  <a:pt x="507619" y="786256"/>
                </a:moveTo>
                <a:lnTo>
                  <a:pt x="0" y="0"/>
                </a:lnTo>
              </a:path>
              <a:path w="874394" h="786764">
                <a:moveTo>
                  <a:pt x="507619" y="786256"/>
                </a:moveTo>
                <a:lnTo>
                  <a:pt x="874013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3"/>
          <p:cNvSpPr/>
          <p:nvPr/>
        </p:nvSpPr>
        <p:spPr>
          <a:xfrm>
            <a:off x="6502781" y="5004942"/>
            <a:ext cx="820419" cy="786765"/>
          </a:xfrm>
          <a:custGeom>
            <a:avLst/>
            <a:gdLst/>
            <a:ahLst/>
            <a:cxnLst/>
            <a:rect l="l" t="t" r="r" b="b"/>
            <a:pathLst>
              <a:path w="820420" h="786764">
                <a:moveTo>
                  <a:pt x="507619" y="786256"/>
                </a:moveTo>
                <a:lnTo>
                  <a:pt x="0" y="0"/>
                </a:lnTo>
              </a:path>
              <a:path w="820420" h="786764">
                <a:moveTo>
                  <a:pt x="507619" y="786256"/>
                </a:moveTo>
                <a:lnTo>
                  <a:pt x="820039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4"/>
          <p:cNvSpPr txBox="1"/>
          <p:nvPr/>
        </p:nvSpPr>
        <p:spPr>
          <a:xfrm>
            <a:off x="4041775" y="3349625"/>
            <a:ext cx="13931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39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sh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ps  E-R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785918" y="214290"/>
            <a:ext cx="55333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2.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Representation</a:t>
            </a:r>
            <a:r>
              <a:rPr u="heavy" spc="-114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631361" y="1575679"/>
            <a:ext cx="7729220" cy="41236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775"/>
              </a:spcBef>
              <a:buChar char="-"/>
              <a:tabLst>
                <a:tab pos="21844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Representation of data stored </a:t>
            </a:r>
            <a:r>
              <a:rPr sz="2800" dirty="0">
                <a:latin typeface="Times New Roman"/>
                <a:cs typeface="Times New Roman"/>
              </a:rPr>
              <a:t>inside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  <a:p>
            <a:pPr marL="218440" indent="-205740">
              <a:lnSpc>
                <a:spcPct val="100000"/>
              </a:lnSpc>
              <a:spcBef>
                <a:spcPts val="675"/>
              </a:spcBef>
              <a:buChar char="-"/>
              <a:tabLst>
                <a:tab pos="218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Describes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physical structure of 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  <a:p>
            <a:pPr marL="218440" indent="-205740">
              <a:lnSpc>
                <a:spcPct val="100000"/>
              </a:lnSpc>
              <a:spcBef>
                <a:spcPts val="670"/>
              </a:spcBef>
              <a:buChar char="-"/>
              <a:tabLst>
                <a:tab pos="218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uses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concepts which are close 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end-users.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-"/>
            </a:pPr>
            <a:endParaRPr sz="4050">
              <a:latin typeface="Times New Roman"/>
              <a:cs typeface="Times New Roman"/>
            </a:endParaRPr>
          </a:p>
          <a:p>
            <a:pPr marL="218440" indent="-205740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Classification:</a:t>
            </a:r>
            <a:endParaRPr sz="2800">
              <a:latin typeface="Times New Roman"/>
              <a:cs typeface="Times New Roman"/>
            </a:endParaRPr>
          </a:p>
          <a:p>
            <a:pPr marL="2746375" lvl="1" indent="-335915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2747010" algn="l"/>
              </a:tabLst>
            </a:pPr>
            <a:r>
              <a:rPr sz="2800" spc="-5" dirty="0">
                <a:latin typeface="Times New Roman"/>
                <a:cs typeface="Times New Roman"/>
              </a:rPr>
              <a:t>Hierarchical</a:t>
            </a:r>
            <a:endParaRPr sz="2800">
              <a:latin typeface="Times New Roman"/>
              <a:cs typeface="Times New Roman"/>
            </a:endParaRPr>
          </a:p>
          <a:p>
            <a:pPr marL="2766695" lvl="1" indent="-35623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276733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Relational</a:t>
            </a:r>
            <a:endParaRPr sz="2800">
              <a:latin typeface="Times New Roman"/>
              <a:cs typeface="Times New Roman"/>
            </a:endParaRPr>
          </a:p>
          <a:p>
            <a:pPr marL="2746375" lvl="1" indent="-33591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2747010" algn="l"/>
              </a:tabLst>
            </a:pP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944271" y="214290"/>
            <a:ext cx="709675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a.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Hierarchical Database</a:t>
            </a:r>
            <a:r>
              <a:rPr u="heavy" spc="-14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0" y="1357213"/>
            <a:ext cx="7435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Developed by IBM, is the Oldest database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0" y="1783387"/>
            <a:ext cx="52171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Represented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tree-diagram.  (Parent-child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relationship)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box is called </a:t>
            </a:r>
            <a:r>
              <a:rPr sz="2800" spc="-5">
                <a:latin typeface="Times New Roman"/>
                <a:cs typeface="Times New Roman"/>
              </a:rPr>
              <a:t>a</a:t>
            </a:r>
            <a:r>
              <a:rPr sz="2800" spc="-30">
                <a:latin typeface="Times New Roman"/>
                <a:cs typeface="Times New Roman"/>
              </a:rPr>
              <a:t> </a:t>
            </a:r>
            <a:r>
              <a:rPr lang="en-IN" sz="2800" spc="-30" dirty="0" smtClean="0">
                <a:latin typeface="Times New Roman"/>
                <a:cs typeface="Times New Roman"/>
              </a:rPr>
              <a:t>"</a:t>
            </a:r>
            <a:r>
              <a:rPr sz="2800" spc="-110" smtClean="0">
                <a:latin typeface="Times New Roman"/>
                <a:cs typeface="Times New Roman"/>
              </a:rPr>
              <a:t>Node</a:t>
            </a:r>
            <a:r>
              <a:rPr lang="en-IN" sz="2800" spc="-110" dirty="0" smtClean="0">
                <a:latin typeface="Times New Roman"/>
                <a:cs typeface="Times New Roman"/>
              </a:rPr>
              <a:t>"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0" y="3405800"/>
            <a:ext cx="526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nodes </a:t>
            </a:r>
            <a:r>
              <a:rPr sz="2800" spc="-5" dirty="0">
                <a:latin typeface="Times New Roman"/>
                <a:cs typeface="Times New Roman"/>
              </a:rPr>
              <a:t>represent a record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0" y="3832215"/>
            <a:ext cx="517906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line connecting nodes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6550661" y="1793332"/>
            <a:ext cx="11430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7884161" y="2555332"/>
            <a:ext cx="11811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40335">
              <a:lnSpc>
                <a:spcPts val="1914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(Market.)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9"/>
          <p:cNvGrpSpPr/>
          <p:nvPr/>
        </p:nvGrpSpPr>
        <p:grpSpPr>
          <a:xfrm>
            <a:off x="6614161" y="2542632"/>
            <a:ext cx="1092200" cy="482600"/>
            <a:chOff x="6692900" y="2806700"/>
            <a:chExt cx="1092200" cy="482600"/>
          </a:xfrm>
        </p:grpSpPr>
        <p:sp>
          <p:nvSpPr>
            <p:cNvPr id="16" name="object 10"/>
            <p:cNvSpPr/>
            <p:nvPr/>
          </p:nvSpPr>
          <p:spPr>
            <a:xfrm>
              <a:off x="6705600" y="2819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1066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66800" y="4572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6705600" y="2819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457200"/>
                  </a:moveTo>
                  <a:lnTo>
                    <a:pt x="1066800" y="4572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/>
          <p:cNvSpPr txBox="1"/>
          <p:nvPr/>
        </p:nvSpPr>
        <p:spPr>
          <a:xfrm>
            <a:off x="6730239" y="2482307"/>
            <a:ext cx="86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(Sales)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5331461" y="2555332"/>
            <a:ext cx="10541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2065" algn="ctr">
              <a:lnSpc>
                <a:spcPts val="1914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(HR)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5255261" y="3545932"/>
            <a:ext cx="11303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ts val="180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  <a:p>
            <a:pPr marL="12700" algn="ctr">
              <a:lnSpc>
                <a:spcPts val="1689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505"/>
              </a:lnSpc>
              <a:tabLst>
                <a:tab pos="513080" algn="l"/>
              </a:tabLst>
            </a:pP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700" baseline="154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700" baseline="1543">
              <a:latin typeface="Calibri"/>
              <a:cs typeface="Calibri"/>
            </a:endParaRPr>
          </a:p>
        </p:txBody>
      </p:sp>
      <p:grpSp>
        <p:nvGrpSpPr>
          <p:cNvPr id="21" name="object 15"/>
          <p:cNvGrpSpPr/>
          <p:nvPr/>
        </p:nvGrpSpPr>
        <p:grpSpPr>
          <a:xfrm>
            <a:off x="6537961" y="3533232"/>
            <a:ext cx="1168400" cy="787400"/>
            <a:chOff x="6616700" y="3797300"/>
            <a:chExt cx="1168400" cy="787400"/>
          </a:xfrm>
        </p:grpSpPr>
        <p:sp>
          <p:nvSpPr>
            <p:cNvPr id="22" name="object 16"/>
            <p:cNvSpPr/>
            <p:nvPr/>
          </p:nvSpPr>
          <p:spPr>
            <a:xfrm>
              <a:off x="6629400" y="3810000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1143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143000" y="762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/>
            <p:cNvSpPr/>
            <p:nvPr/>
          </p:nvSpPr>
          <p:spPr>
            <a:xfrm>
              <a:off x="6629400" y="3810000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0" y="762000"/>
                  </a:moveTo>
                  <a:lnTo>
                    <a:pt x="1143000" y="7620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8"/>
          <p:cNvSpPr txBox="1"/>
          <p:nvPr/>
        </p:nvSpPr>
        <p:spPr>
          <a:xfrm>
            <a:off x="6691884" y="3488096"/>
            <a:ext cx="8610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7884161" y="3545932"/>
            <a:ext cx="11811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80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  <a:p>
            <a:pPr marL="191770" marR="14541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  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5801361" y="4765132"/>
            <a:ext cx="1130300" cy="533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98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Exe.</a:t>
            </a:r>
            <a:endParaRPr sz="1800">
              <a:latin typeface="Calibri"/>
              <a:cs typeface="Calibri"/>
            </a:endParaRPr>
          </a:p>
          <a:p>
            <a:pPr marR="444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1"/>
          <p:cNvSpPr txBox="1"/>
          <p:nvPr/>
        </p:nvSpPr>
        <p:spPr>
          <a:xfrm>
            <a:off x="7312661" y="4765132"/>
            <a:ext cx="1155700" cy="533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198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Exe.</a:t>
            </a:r>
            <a:endParaRPr sz="1800">
              <a:latin typeface="Calibri"/>
              <a:cs typeface="Calibri"/>
            </a:endParaRPr>
          </a:p>
          <a:p>
            <a:pPr marR="381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5801361" y="5755732"/>
            <a:ext cx="17399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1689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R="5715" algn="ctr">
              <a:lnSpc>
                <a:spcPts val="19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3"/>
          <p:cNvSpPr/>
          <p:nvPr/>
        </p:nvSpPr>
        <p:spPr>
          <a:xfrm>
            <a:off x="5826761" y="2250532"/>
            <a:ext cx="2667000" cy="2514600"/>
          </a:xfrm>
          <a:custGeom>
            <a:avLst/>
            <a:gdLst/>
            <a:ahLst/>
            <a:cxnLst/>
            <a:rect l="l" t="t" r="r" b="b"/>
            <a:pathLst>
              <a:path w="2667000" h="2514600">
                <a:moveTo>
                  <a:pt x="38100" y="304800"/>
                </a:moveTo>
                <a:lnTo>
                  <a:pt x="38100" y="76200"/>
                </a:lnTo>
                <a:lnTo>
                  <a:pt x="1257300" y="76200"/>
                </a:lnTo>
              </a:path>
              <a:path w="2667000" h="2514600">
                <a:moveTo>
                  <a:pt x="2628900" y="304800"/>
                </a:moveTo>
                <a:lnTo>
                  <a:pt x="2628900" y="76200"/>
                </a:lnTo>
                <a:lnTo>
                  <a:pt x="1333500" y="76200"/>
                </a:lnTo>
              </a:path>
              <a:path w="2667000" h="2514600">
                <a:moveTo>
                  <a:pt x="1257300" y="992251"/>
                </a:moveTo>
                <a:lnTo>
                  <a:pt x="1258951" y="990600"/>
                </a:lnTo>
              </a:path>
              <a:path w="2667000" h="2514600">
                <a:moveTo>
                  <a:pt x="0" y="1295400"/>
                </a:moveTo>
                <a:lnTo>
                  <a:pt x="0" y="990600"/>
                </a:lnTo>
                <a:lnTo>
                  <a:pt x="1333500" y="990600"/>
                </a:lnTo>
              </a:path>
              <a:path w="2667000" h="2514600">
                <a:moveTo>
                  <a:pt x="1333500" y="990600"/>
                </a:moveTo>
                <a:lnTo>
                  <a:pt x="2667000" y="990600"/>
                </a:lnTo>
                <a:lnTo>
                  <a:pt x="2667000" y="1295400"/>
                </a:lnTo>
              </a:path>
              <a:path w="2667000" h="2514600">
                <a:moveTo>
                  <a:pt x="533400" y="2514600"/>
                </a:moveTo>
                <a:lnTo>
                  <a:pt x="533400" y="2286000"/>
                </a:lnTo>
                <a:lnTo>
                  <a:pt x="1333500" y="2286000"/>
                </a:lnTo>
              </a:path>
              <a:path w="2667000" h="2514600">
                <a:moveTo>
                  <a:pt x="2057400" y="2514600"/>
                </a:moveTo>
                <a:lnTo>
                  <a:pt x="2057400" y="2286000"/>
                </a:lnTo>
                <a:lnTo>
                  <a:pt x="1333500" y="2286000"/>
                </a:lnTo>
              </a:path>
              <a:path w="2667000" h="2514600">
                <a:moveTo>
                  <a:pt x="1295400" y="0"/>
                </a:moveTo>
                <a:lnTo>
                  <a:pt x="1333500" y="22860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/>
          <p:cNvSpPr/>
          <p:nvPr/>
        </p:nvSpPr>
        <p:spPr>
          <a:xfrm>
            <a:off x="5561712" y="5031832"/>
            <a:ext cx="228600" cy="952500"/>
          </a:xfrm>
          <a:custGeom>
            <a:avLst/>
            <a:gdLst/>
            <a:ahLst/>
            <a:cxnLst/>
            <a:rect l="l" t="t" r="r" b="b"/>
            <a:pathLst>
              <a:path w="228600" h="952500">
                <a:moveTo>
                  <a:pt x="228600" y="0"/>
                </a:moveTo>
                <a:lnTo>
                  <a:pt x="0" y="0"/>
                </a:lnTo>
                <a:lnTo>
                  <a:pt x="0" y="952500"/>
                </a:lnTo>
                <a:lnTo>
                  <a:pt x="226949" y="9525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734561" y="203707"/>
            <a:ext cx="16738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C</a:t>
            </a:r>
            <a:r>
              <a:rPr spc="5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nt…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78739" y="1314957"/>
            <a:ext cx="7450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Parent-child type is suited for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One-to-many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421640" y="1802638"/>
            <a:ext cx="5489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relationship between two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entities.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78739" y="2291308"/>
            <a:ext cx="505904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4935" indent="-35496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difficult </a:t>
            </a:r>
            <a:r>
              <a:rPr sz="3200" dirty="0">
                <a:latin typeface="Times New Roman"/>
                <a:cs typeface="Times New Roman"/>
              </a:rPr>
              <a:t>to implement  many-to-many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relationship.  e.g.:</a:t>
            </a:r>
            <a:endParaRPr sz="3200">
              <a:latin typeface="Times New Roman"/>
              <a:cs typeface="Times New Roman"/>
            </a:endParaRPr>
          </a:p>
          <a:p>
            <a:pPr marL="122999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IMS system from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IBM.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6510342" y="2057400"/>
            <a:ext cx="11430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843842" y="2819400"/>
            <a:ext cx="11811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40335">
              <a:lnSpc>
                <a:spcPts val="1914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(Market.)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8"/>
          <p:cNvGrpSpPr/>
          <p:nvPr/>
        </p:nvGrpSpPr>
        <p:grpSpPr>
          <a:xfrm>
            <a:off x="6572264" y="2806700"/>
            <a:ext cx="1092200" cy="482600"/>
            <a:chOff x="6692900" y="2806700"/>
            <a:chExt cx="1092200" cy="482600"/>
          </a:xfrm>
        </p:grpSpPr>
        <p:sp>
          <p:nvSpPr>
            <p:cNvPr id="15" name="object 9"/>
            <p:cNvSpPr/>
            <p:nvPr/>
          </p:nvSpPr>
          <p:spPr>
            <a:xfrm>
              <a:off x="6705600" y="2819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1066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66800" y="4572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6705600" y="2819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457200"/>
                  </a:moveTo>
                  <a:lnTo>
                    <a:pt x="1066800" y="4572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1"/>
          <p:cNvSpPr txBox="1"/>
          <p:nvPr/>
        </p:nvSpPr>
        <p:spPr>
          <a:xfrm>
            <a:off x="6689920" y="2746375"/>
            <a:ext cx="86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(Sales)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5291142" y="2819400"/>
            <a:ext cx="10541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2065" algn="ctr">
              <a:lnSpc>
                <a:spcPts val="1914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(HR)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5214942" y="3810000"/>
            <a:ext cx="11303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ts val="180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  <a:p>
            <a:pPr marL="153670" marR="13271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  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4"/>
          <p:cNvGrpSpPr/>
          <p:nvPr/>
        </p:nvGrpSpPr>
        <p:grpSpPr>
          <a:xfrm>
            <a:off x="6497642" y="3797300"/>
            <a:ext cx="1168400" cy="787400"/>
            <a:chOff x="6616700" y="3797300"/>
            <a:chExt cx="1168400" cy="787400"/>
          </a:xfrm>
        </p:grpSpPr>
        <p:sp>
          <p:nvSpPr>
            <p:cNvPr id="21" name="object 15"/>
            <p:cNvSpPr/>
            <p:nvPr/>
          </p:nvSpPr>
          <p:spPr>
            <a:xfrm>
              <a:off x="6629400" y="3810000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1143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143000" y="762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/>
            <p:cNvSpPr/>
            <p:nvPr/>
          </p:nvSpPr>
          <p:spPr>
            <a:xfrm>
              <a:off x="6629400" y="3810000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0" y="762000"/>
                  </a:moveTo>
                  <a:lnTo>
                    <a:pt x="1143000" y="7620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>
            <a:off x="6651565" y="3752164"/>
            <a:ext cx="8610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7843842" y="3810000"/>
            <a:ext cx="11811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80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  <a:p>
            <a:pPr marL="191770" marR="14541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  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5761042" y="5029200"/>
            <a:ext cx="1130300" cy="533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98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Exe.</a:t>
            </a:r>
            <a:endParaRPr sz="1800">
              <a:latin typeface="Calibri"/>
              <a:cs typeface="Calibri"/>
            </a:endParaRPr>
          </a:p>
          <a:p>
            <a:pPr marR="444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7272342" y="5029200"/>
            <a:ext cx="1155700" cy="533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198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Exe.</a:t>
            </a:r>
            <a:endParaRPr sz="1800">
              <a:latin typeface="Calibri"/>
              <a:cs typeface="Calibri"/>
            </a:endParaRPr>
          </a:p>
          <a:p>
            <a:pPr marR="381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1"/>
          <p:cNvSpPr txBox="1"/>
          <p:nvPr/>
        </p:nvSpPr>
        <p:spPr>
          <a:xfrm>
            <a:off x="5761042" y="6019800"/>
            <a:ext cx="17399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1689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R="5715" algn="ctr">
              <a:lnSpc>
                <a:spcPts val="19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2"/>
          <p:cNvSpPr/>
          <p:nvPr/>
        </p:nvSpPr>
        <p:spPr>
          <a:xfrm>
            <a:off x="5786442" y="2514600"/>
            <a:ext cx="2667000" cy="2514600"/>
          </a:xfrm>
          <a:custGeom>
            <a:avLst/>
            <a:gdLst/>
            <a:ahLst/>
            <a:cxnLst/>
            <a:rect l="l" t="t" r="r" b="b"/>
            <a:pathLst>
              <a:path w="2667000" h="2514600">
                <a:moveTo>
                  <a:pt x="38100" y="304800"/>
                </a:moveTo>
                <a:lnTo>
                  <a:pt x="38100" y="76200"/>
                </a:lnTo>
                <a:lnTo>
                  <a:pt x="1257300" y="76200"/>
                </a:lnTo>
              </a:path>
              <a:path w="2667000" h="2514600">
                <a:moveTo>
                  <a:pt x="2628900" y="304800"/>
                </a:moveTo>
                <a:lnTo>
                  <a:pt x="2628900" y="76200"/>
                </a:lnTo>
                <a:lnTo>
                  <a:pt x="1333500" y="76200"/>
                </a:lnTo>
              </a:path>
              <a:path w="2667000" h="2514600">
                <a:moveTo>
                  <a:pt x="1257300" y="992251"/>
                </a:moveTo>
                <a:lnTo>
                  <a:pt x="1258951" y="990600"/>
                </a:lnTo>
              </a:path>
              <a:path w="2667000" h="2514600">
                <a:moveTo>
                  <a:pt x="0" y="1295400"/>
                </a:moveTo>
                <a:lnTo>
                  <a:pt x="0" y="990600"/>
                </a:lnTo>
                <a:lnTo>
                  <a:pt x="1333500" y="990600"/>
                </a:lnTo>
              </a:path>
              <a:path w="2667000" h="2514600">
                <a:moveTo>
                  <a:pt x="1333500" y="990600"/>
                </a:moveTo>
                <a:lnTo>
                  <a:pt x="2667000" y="990600"/>
                </a:lnTo>
                <a:lnTo>
                  <a:pt x="2667000" y="1295400"/>
                </a:lnTo>
              </a:path>
              <a:path w="2667000" h="2514600">
                <a:moveTo>
                  <a:pt x="533400" y="2514600"/>
                </a:moveTo>
                <a:lnTo>
                  <a:pt x="533400" y="2286000"/>
                </a:lnTo>
                <a:lnTo>
                  <a:pt x="1333500" y="2286000"/>
                </a:lnTo>
              </a:path>
              <a:path w="2667000" h="2514600">
                <a:moveTo>
                  <a:pt x="2057400" y="2514600"/>
                </a:moveTo>
                <a:lnTo>
                  <a:pt x="2057400" y="2286000"/>
                </a:lnTo>
                <a:lnTo>
                  <a:pt x="1333500" y="2286000"/>
                </a:lnTo>
              </a:path>
              <a:path w="2667000" h="2514600">
                <a:moveTo>
                  <a:pt x="1295400" y="0"/>
                </a:moveTo>
                <a:lnTo>
                  <a:pt x="1333500" y="22860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/>
          <p:cNvSpPr/>
          <p:nvPr/>
        </p:nvSpPr>
        <p:spPr>
          <a:xfrm>
            <a:off x="5521393" y="5295900"/>
            <a:ext cx="228600" cy="952500"/>
          </a:xfrm>
          <a:custGeom>
            <a:avLst/>
            <a:gdLst/>
            <a:ahLst/>
            <a:cxnLst/>
            <a:rect l="l" t="t" r="r" b="b"/>
            <a:pathLst>
              <a:path w="228600" h="952500">
                <a:moveTo>
                  <a:pt x="228600" y="0"/>
                </a:moveTo>
                <a:lnTo>
                  <a:pt x="0" y="0"/>
                </a:lnTo>
                <a:lnTo>
                  <a:pt x="0" y="952500"/>
                </a:lnTo>
                <a:lnTo>
                  <a:pt x="226949" y="9525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214414" y="214290"/>
            <a:ext cx="66560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b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.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Relational Database</a:t>
            </a:r>
            <a:r>
              <a:rPr u="heavy" spc="-1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14282" y="1000108"/>
            <a:ext cx="8335009" cy="3098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Simplest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most 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  <a:p>
            <a:pPr marL="365760" marR="5080" indent="-353695" algn="just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Developed in </a:t>
            </a:r>
            <a:r>
              <a:rPr sz="2800" dirty="0">
                <a:latin typeface="Times New Roman"/>
                <a:cs typeface="Times New Roman"/>
              </a:rPr>
              <a:t>1970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65" dirty="0">
                <a:latin typeface="Times New Roman"/>
                <a:cs typeface="Times New Roman"/>
              </a:rPr>
              <a:t>E.F. </a:t>
            </a:r>
            <a:r>
              <a:rPr sz="2800" dirty="0">
                <a:latin typeface="Times New Roman"/>
                <a:cs typeface="Times New Roman"/>
              </a:rPr>
              <a:t>Codd, </a:t>
            </a: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became commercial  </a:t>
            </a:r>
            <a:r>
              <a:rPr sz="2800" spc="-5" dirty="0">
                <a:latin typeface="Times New Roman"/>
                <a:cs typeface="Times New Roman"/>
              </a:rPr>
              <a:t>in the 80s.</a:t>
            </a:r>
            <a:endParaRPr sz="2800">
              <a:latin typeface="Times New Roman"/>
              <a:cs typeface="Times New Roman"/>
            </a:endParaRPr>
          </a:p>
          <a:p>
            <a:pPr marL="365760" marR="4109720" indent="-353695" algn="just">
              <a:lnSpc>
                <a:spcPct val="12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stored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tables </a:t>
            </a:r>
            <a:r>
              <a:rPr sz="2800" spc="-10" dirty="0">
                <a:latin typeface="Times New Roman"/>
                <a:cs typeface="Times New Roman"/>
              </a:rPr>
              <a:t>made </a:t>
            </a:r>
            <a:r>
              <a:rPr sz="2800" spc="-5" dirty="0">
                <a:latin typeface="Times New Roman"/>
                <a:cs typeface="Times New Roman"/>
              </a:rPr>
              <a:t>up of  rows and columns.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0" name="object 4"/>
          <p:cNvGraphicFramePr>
            <a:graphicFrameLocks noGrp="1"/>
          </p:cNvGraphicFramePr>
          <p:nvPr/>
        </p:nvGraphicFramePr>
        <p:xfrm>
          <a:off x="2500298" y="4357694"/>
          <a:ext cx="4724400" cy="1737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Surname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Rajkumar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Tomar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Rajkumar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654934" y="214290"/>
            <a:ext cx="167665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Co</a:t>
            </a:r>
            <a:r>
              <a:rPr spc="10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t…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142844" y="1000108"/>
            <a:ext cx="7967980" cy="42411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Terminologies:</a:t>
            </a:r>
            <a:endParaRPr sz="28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-Data </a:t>
            </a:r>
            <a:r>
              <a:rPr sz="2800" spc="-50" dirty="0">
                <a:latin typeface="Times New Roman"/>
                <a:cs typeface="Times New Roman"/>
              </a:rPr>
              <a:t>Values: </a:t>
            </a:r>
            <a:r>
              <a:rPr sz="2800" spc="-5" dirty="0">
                <a:latin typeface="Times New Roman"/>
                <a:cs typeface="Times New Roman"/>
              </a:rPr>
              <a:t>alphanumeric raw 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(Rajkumar)</a:t>
            </a:r>
            <a:endParaRPr sz="28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/>
                <a:cs typeface="Times New Roman"/>
              </a:rPr>
              <a:t>-Columns: fields (item or object that </a:t>
            </a:r>
            <a:r>
              <a:rPr sz="2800" dirty="0">
                <a:latin typeface="Times New Roman"/>
                <a:cs typeface="Times New Roman"/>
              </a:rPr>
              <a:t>holds 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data)</a:t>
            </a:r>
            <a:endParaRPr sz="28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/>
                <a:cs typeface="Times New Roman"/>
              </a:rPr>
              <a:t>-Rows: record (a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of data for related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field)</a:t>
            </a:r>
            <a:endParaRPr sz="28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340"/>
              </a:spcBef>
            </a:pPr>
            <a:r>
              <a:rPr sz="2800" spc="-35" dirty="0">
                <a:latin typeface="Times New Roman"/>
                <a:cs typeface="Times New Roman"/>
              </a:rPr>
              <a:t>-Table: </a:t>
            </a:r>
            <a:r>
              <a:rPr sz="2800" spc="-5" dirty="0">
                <a:latin typeface="Times New Roman"/>
                <a:cs typeface="Times New Roman"/>
              </a:rPr>
              <a:t>collection (all records &amp;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fields)</a:t>
            </a:r>
            <a:endParaRPr sz="2800">
              <a:latin typeface="Times New Roman"/>
              <a:cs typeface="Times New Roman"/>
            </a:endParaRPr>
          </a:p>
          <a:p>
            <a:pPr marL="544195" marR="5080" indent="-88900">
              <a:lnSpc>
                <a:spcPct val="110000"/>
              </a:lnSpc>
            </a:pPr>
            <a:r>
              <a:rPr sz="2800" spc="-5" dirty="0">
                <a:latin typeface="Times New Roman"/>
                <a:cs typeface="Times New Roman"/>
              </a:rPr>
              <a:t>-Key: identifier (uniquely identifies a row </a:t>
            </a:r>
            <a:r>
              <a:rPr sz="2800" dirty="0">
                <a:latin typeface="Times New Roman"/>
                <a:cs typeface="Times New Roman"/>
              </a:rPr>
              <a:t>in the  </a:t>
            </a:r>
            <a:r>
              <a:rPr sz="2800" spc="-5" dirty="0">
                <a:latin typeface="Times New Roman"/>
                <a:cs typeface="Times New Roman"/>
              </a:rPr>
              <a:t>table. It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value of a </a:t>
            </a:r>
            <a:r>
              <a:rPr sz="2800" dirty="0">
                <a:latin typeface="Times New Roman"/>
                <a:cs typeface="Times New Roman"/>
              </a:rPr>
              <a:t>single </a:t>
            </a:r>
            <a:r>
              <a:rPr sz="2800" spc="-5" dirty="0">
                <a:latin typeface="Times New Roman"/>
                <a:cs typeface="Times New Roman"/>
              </a:rPr>
              <a:t>or multiple column.  e.g.:</a:t>
            </a:r>
            <a:endParaRPr sz="2800">
              <a:latin typeface="Times New Roman"/>
              <a:cs typeface="Times New Roman"/>
            </a:endParaRPr>
          </a:p>
          <a:p>
            <a:pPr marL="899160">
              <a:lnSpc>
                <a:spcPct val="100000"/>
              </a:lnSpc>
              <a:spcBef>
                <a:spcPts val="740"/>
              </a:spcBef>
            </a:pPr>
            <a:r>
              <a:rPr sz="2400" spc="-5" dirty="0">
                <a:latin typeface="Times New Roman"/>
                <a:cs typeface="Times New Roman"/>
              </a:rPr>
              <a:t>DB2, ORACLE, SQL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4"/>
          <p:cNvGraphicFramePr>
            <a:graphicFrameLocks noGrp="1"/>
          </p:cNvGraphicFramePr>
          <p:nvPr/>
        </p:nvGraphicFramePr>
        <p:xfrm>
          <a:off x="4786314" y="4643446"/>
          <a:ext cx="4191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/>
                <a:gridCol w="1285884"/>
                <a:gridCol w="1000132"/>
                <a:gridCol w="976290"/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Surname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3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mtClean="0">
                          <a:latin typeface="Calibri"/>
                          <a:cs typeface="Calibri"/>
                        </a:rPr>
                        <a:t>Raj</a:t>
                      </a:r>
                      <a:r>
                        <a:rPr sz="1800" spc="-30" smtClean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5" smtClean="0">
                          <a:latin typeface="Calibri"/>
                          <a:cs typeface="Calibri"/>
                        </a:rPr>
                        <a:t>uma</a:t>
                      </a:r>
                      <a:r>
                        <a:rPr sz="1800" smtClean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3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mtClean="0">
                          <a:latin typeface="Calibri"/>
                          <a:cs typeface="Calibri"/>
                        </a:rPr>
                        <a:t>Raj</a:t>
                      </a:r>
                      <a:r>
                        <a:rPr sz="1800" spc="-30" smtClean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5" smtClean="0">
                          <a:latin typeface="Calibri"/>
                          <a:cs typeface="Calibri"/>
                        </a:rPr>
                        <a:t>uma</a:t>
                      </a:r>
                      <a:r>
                        <a:rPr sz="1800" smtClean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ARMIET/CS/SEM-5/MSM/DBMS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428728" y="214290"/>
            <a:ext cx="62820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c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.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Network Database</a:t>
            </a:r>
            <a:r>
              <a:rPr u="heavy" spc="-114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4387112" y="3810051"/>
            <a:ext cx="23939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5"/>
              </a:lnSpc>
            </a:pPr>
            <a:r>
              <a:rPr sz="2600" dirty="0">
                <a:latin typeface="Times New Roman"/>
                <a:cs typeface="Times New Roman"/>
              </a:rPr>
              <a:t>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78739" y="1542603"/>
            <a:ext cx="6490335" cy="39490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Represented using a Data-Structure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Diagram.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Boxes </a:t>
            </a:r>
            <a:r>
              <a:rPr sz="2600" spc="-5" dirty="0">
                <a:latin typeface="Times New Roman"/>
                <a:cs typeface="Times New Roman"/>
              </a:rPr>
              <a:t>represents </a:t>
            </a:r>
            <a:r>
              <a:rPr sz="2600" dirty="0">
                <a:latin typeface="Times New Roman"/>
                <a:cs typeface="Times New Roman"/>
              </a:rPr>
              <a:t>the records </a:t>
            </a:r>
            <a:r>
              <a:rPr sz="2600" spc="5" dirty="0">
                <a:latin typeface="Times New Roman"/>
                <a:cs typeface="Times New Roman"/>
              </a:rPr>
              <a:t>&amp; </a:t>
            </a:r>
            <a:r>
              <a:rPr sz="2600" dirty="0">
                <a:latin typeface="Times New Roman"/>
                <a:cs typeface="Times New Roman"/>
              </a:rPr>
              <a:t>lines 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links.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Based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  <a:spcBef>
                <a:spcPts val="315"/>
              </a:spcBef>
            </a:pPr>
            <a:r>
              <a:rPr lang="en-IN" sz="2600" spc="-30" dirty="0" smtClean="0">
                <a:latin typeface="Times New Roman"/>
                <a:cs typeface="Times New Roman"/>
              </a:rPr>
              <a:t>"</a:t>
            </a:r>
            <a:r>
              <a:rPr sz="2600" spc="-30" smtClean="0">
                <a:latin typeface="Times New Roman"/>
                <a:cs typeface="Times New Roman"/>
              </a:rPr>
              <a:t>owner-member</a:t>
            </a:r>
            <a:r>
              <a:rPr sz="2600" spc="-35" smtClean="0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relationship</a:t>
            </a:r>
            <a:r>
              <a:rPr sz="2600" spc="-25" smtClean="0">
                <a:latin typeface="Times New Roman"/>
                <a:cs typeface="Times New Roman"/>
              </a:rPr>
              <a:t>.</a:t>
            </a:r>
            <a:r>
              <a:rPr lang="en-IN" sz="2600" spc="-25" dirty="0" smtClean="0">
                <a:latin typeface="Times New Roman"/>
                <a:cs typeface="Times New Roman"/>
              </a:rPr>
              <a:t>"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Members </a:t>
            </a:r>
            <a:r>
              <a:rPr sz="2600" dirty="0">
                <a:latin typeface="Times New Roman"/>
                <a:cs typeface="Times New Roman"/>
              </a:rPr>
              <a:t>of an owner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may</a:t>
            </a:r>
            <a:endParaRPr sz="2600">
              <a:latin typeface="Times New Roman"/>
              <a:cs typeface="Times New Roman"/>
            </a:endParaRPr>
          </a:p>
          <a:p>
            <a:pPr marL="341630" marR="2173605">
              <a:lnSpc>
                <a:spcPct val="110000"/>
              </a:lnSpc>
              <a:spcBef>
                <a:spcPts val="5"/>
              </a:spcBef>
            </a:pP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many </a:t>
            </a:r>
            <a:r>
              <a:rPr sz="2600" dirty="0">
                <a:latin typeface="Times New Roman"/>
                <a:cs typeface="Times New Roman"/>
              </a:rPr>
              <a:t>but for </a:t>
            </a:r>
            <a:r>
              <a:rPr sz="2600" spc="-5">
                <a:latin typeface="Times New Roman"/>
                <a:cs typeface="Times New Roman"/>
              </a:rPr>
              <a:t>many</a:t>
            </a:r>
            <a:r>
              <a:rPr sz="2600" spc="-90">
                <a:latin typeface="Times New Roman"/>
                <a:cs typeface="Times New Roman"/>
              </a:rPr>
              <a:t> </a:t>
            </a:r>
            <a:r>
              <a:rPr sz="2600" spc="-5" smtClean="0">
                <a:latin typeface="Times New Roman"/>
                <a:cs typeface="Times New Roman"/>
              </a:rPr>
              <a:t>membe </a:t>
            </a:r>
            <a:r>
              <a:rPr sz="2600" smtClean="0">
                <a:latin typeface="Times New Roman"/>
                <a:cs typeface="Times New Roman"/>
              </a:rPr>
              <a:t>owner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one.</a:t>
            </a:r>
            <a:endParaRPr sz="2600">
              <a:latin typeface="Times New Roman"/>
              <a:cs typeface="Times New Roman"/>
            </a:endParaRPr>
          </a:p>
          <a:p>
            <a:pPr marL="341630" marR="2548255" indent="-329565">
              <a:lnSpc>
                <a:spcPct val="11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Can </a:t>
            </a:r>
            <a:r>
              <a:rPr sz="2600" spc="-5" dirty="0">
                <a:latin typeface="Times New Roman"/>
                <a:cs typeface="Times New Roman"/>
              </a:rPr>
              <a:t>represent </a:t>
            </a:r>
            <a:r>
              <a:rPr sz="2600" dirty="0">
                <a:latin typeface="Times New Roman"/>
                <a:cs typeface="Times New Roman"/>
              </a:rPr>
              <a:t>one-to-one  and </a:t>
            </a:r>
            <a:r>
              <a:rPr sz="2600" spc="-5" dirty="0">
                <a:latin typeface="Times New Roman"/>
                <a:cs typeface="Times New Roman"/>
              </a:rPr>
              <a:t>many-to-many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well.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4495800" y="2743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Teacher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6019800" y="2743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Teacher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620000" y="2743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Teacher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495800" y="3886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6019800" y="3886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7620000" y="3886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4495800" y="5029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6019800" y="5029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7620000" y="5029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5180838" y="3200400"/>
            <a:ext cx="3506470" cy="687070"/>
          </a:xfrm>
          <a:custGeom>
            <a:avLst/>
            <a:gdLst/>
            <a:ahLst/>
            <a:cxnLst/>
            <a:rect l="l" t="t" r="r" b="b"/>
            <a:pathLst>
              <a:path w="3506470" h="687070">
                <a:moveTo>
                  <a:pt x="1524" y="762"/>
                </a:moveTo>
                <a:lnTo>
                  <a:pt x="0" y="686562"/>
                </a:lnTo>
              </a:path>
              <a:path w="3506470" h="687070">
                <a:moveTo>
                  <a:pt x="762" y="0"/>
                </a:moveTo>
                <a:lnTo>
                  <a:pt x="1524762" y="685800"/>
                </a:lnTo>
              </a:path>
              <a:path w="3506470" h="687070">
                <a:moveTo>
                  <a:pt x="1524762" y="0"/>
                </a:moveTo>
                <a:lnTo>
                  <a:pt x="3505962" y="662813"/>
                </a:lnTo>
              </a:path>
              <a:path w="3506470" h="687070">
                <a:moveTo>
                  <a:pt x="3124962" y="0"/>
                </a:moveTo>
                <a:lnTo>
                  <a:pt x="1524762" y="685800"/>
                </a:lnTo>
              </a:path>
              <a:path w="3506470" h="687070">
                <a:moveTo>
                  <a:pt x="3048762" y="0"/>
                </a:moveTo>
                <a:lnTo>
                  <a:pt x="3429762" y="662813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5180838" y="4343400"/>
            <a:ext cx="3126105" cy="687070"/>
          </a:xfrm>
          <a:custGeom>
            <a:avLst/>
            <a:gdLst/>
            <a:ahLst/>
            <a:cxnLst/>
            <a:rect l="l" t="t" r="r" b="b"/>
            <a:pathLst>
              <a:path w="3126104" h="687070">
                <a:moveTo>
                  <a:pt x="1524" y="762"/>
                </a:moveTo>
                <a:lnTo>
                  <a:pt x="0" y="686562"/>
                </a:lnTo>
              </a:path>
              <a:path w="3126104" h="687070">
                <a:moveTo>
                  <a:pt x="762" y="0"/>
                </a:moveTo>
                <a:lnTo>
                  <a:pt x="1524762" y="685800"/>
                </a:lnTo>
              </a:path>
              <a:path w="3126104" h="687070">
                <a:moveTo>
                  <a:pt x="1448562" y="0"/>
                </a:moveTo>
                <a:lnTo>
                  <a:pt x="1524762" y="685800"/>
                </a:lnTo>
              </a:path>
              <a:path w="3126104" h="687070">
                <a:moveTo>
                  <a:pt x="1524762" y="0"/>
                </a:moveTo>
                <a:lnTo>
                  <a:pt x="3124962" y="685800"/>
                </a:lnTo>
              </a:path>
              <a:path w="3126104" h="687070">
                <a:moveTo>
                  <a:pt x="3125723" y="762"/>
                </a:moveTo>
                <a:lnTo>
                  <a:pt x="3124200" y="686562"/>
                </a:lnTo>
              </a:path>
              <a:path w="3126104" h="687070">
                <a:moveTo>
                  <a:pt x="762" y="685800"/>
                </a:moveTo>
                <a:lnTo>
                  <a:pt x="3124962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428992" y="285728"/>
            <a:ext cx="22009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Objective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5940" y="1522827"/>
            <a:ext cx="8056880" cy="2171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“ </a:t>
            </a: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make you known about 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fundamentals</a:t>
            </a:r>
            <a:endParaRPr sz="3200">
              <a:latin typeface="Times New Roman"/>
              <a:cs typeface="Times New Roman"/>
            </a:endParaRPr>
          </a:p>
          <a:p>
            <a:pPr marL="355600" marR="5080" indent="6223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of Database Management System 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Improve  ourselves by taking valuable feedbacks from  you.”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2428860" y="3500438"/>
            <a:ext cx="4286280" cy="257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71868" y="214290"/>
            <a:ext cx="167665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Co</a:t>
            </a:r>
            <a:r>
              <a:rPr spc="10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t…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535940" y="1773681"/>
            <a:ext cx="7594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One-to-many relationship is converted into a set of  one-to-one.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35940" y="2626893"/>
            <a:ext cx="388937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Also, many-to-many is  converted into 2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  one-to-many  </a:t>
            </a:r>
            <a:r>
              <a:rPr sz="2800" dirty="0">
                <a:latin typeface="Times New Roman"/>
                <a:cs typeface="Times New Roman"/>
              </a:rPr>
              <a:t>relationship.</a:t>
            </a:r>
            <a:endParaRPr sz="2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e.g.:</a:t>
            </a:r>
            <a:endParaRPr sz="2800">
              <a:latin typeface="Times New Roman"/>
              <a:cs typeface="Times New Roman"/>
            </a:endParaRPr>
          </a:p>
          <a:p>
            <a:pPr marL="98933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IDMS,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4495800" y="2743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Teacher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6019800" y="2743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Teacher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620000" y="2743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Teacher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495800" y="3886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6019800" y="3886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7620000" y="3886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4495800" y="5029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6019800" y="5029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7620000" y="5029200"/>
            <a:ext cx="1371600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5180838" y="3200400"/>
            <a:ext cx="3506470" cy="687070"/>
          </a:xfrm>
          <a:custGeom>
            <a:avLst/>
            <a:gdLst/>
            <a:ahLst/>
            <a:cxnLst/>
            <a:rect l="l" t="t" r="r" b="b"/>
            <a:pathLst>
              <a:path w="3506470" h="687070">
                <a:moveTo>
                  <a:pt x="1524" y="762"/>
                </a:moveTo>
                <a:lnTo>
                  <a:pt x="0" y="686562"/>
                </a:lnTo>
              </a:path>
              <a:path w="3506470" h="687070">
                <a:moveTo>
                  <a:pt x="762" y="0"/>
                </a:moveTo>
                <a:lnTo>
                  <a:pt x="1524762" y="685800"/>
                </a:lnTo>
              </a:path>
              <a:path w="3506470" h="687070">
                <a:moveTo>
                  <a:pt x="1524762" y="0"/>
                </a:moveTo>
                <a:lnTo>
                  <a:pt x="3505962" y="662813"/>
                </a:lnTo>
              </a:path>
              <a:path w="3506470" h="687070">
                <a:moveTo>
                  <a:pt x="3124962" y="0"/>
                </a:moveTo>
                <a:lnTo>
                  <a:pt x="1524762" y="685800"/>
                </a:lnTo>
              </a:path>
              <a:path w="3506470" h="687070">
                <a:moveTo>
                  <a:pt x="3048762" y="0"/>
                </a:moveTo>
                <a:lnTo>
                  <a:pt x="3429762" y="662813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5180838" y="4343400"/>
            <a:ext cx="3126105" cy="687070"/>
          </a:xfrm>
          <a:custGeom>
            <a:avLst/>
            <a:gdLst/>
            <a:ahLst/>
            <a:cxnLst/>
            <a:rect l="l" t="t" r="r" b="b"/>
            <a:pathLst>
              <a:path w="3126104" h="687070">
                <a:moveTo>
                  <a:pt x="1524" y="762"/>
                </a:moveTo>
                <a:lnTo>
                  <a:pt x="0" y="686562"/>
                </a:lnTo>
              </a:path>
              <a:path w="3126104" h="687070">
                <a:moveTo>
                  <a:pt x="762" y="0"/>
                </a:moveTo>
                <a:lnTo>
                  <a:pt x="1524762" y="685800"/>
                </a:lnTo>
              </a:path>
              <a:path w="3126104" h="687070">
                <a:moveTo>
                  <a:pt x="1448562" y="0"/>
                </a:moveTo>
                <a:lnTo>
                  <a:pt x="1524762" y="685800"/>
                </a:lnTo>
              </a:path>
              <a:path w="3126104" h="687070">
                <a:moveTo>
                  <a:pt x="1524762" y="0"/>
                </a:moveTo>
                <a:lnTo>
                  <a:pt x="3124962" y="685800"/>
                </a:lnTo>
              </a:path>
              <a:path w="3126104" h="687070">
                <a:moveTo>
                  <a:pt x="3125723" y="762"/>
                </a:moveTo>
                <a:lnTo>
                  <a:pt x="3124200" y="686562"/>
                </a:lnTo>
              </a:path>
              <a:path w="3126104" h="687070">
                <a:moveTo>
                  <a:pt x="762" y="685800"/>
                </a:moveTo>
                <a:lnTo>
                  <a:pt x="3124962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928662" y="214290"/>
            <a:ext cx="74339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Components of Database</a:t>
            </a:r>
            <a:r>
              <a:rPr u="heavy" spc="-7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System</a:t>
            </a:r>
          </a:p>
        </p:txBody>
      </p:sp>
      <p:sp>
        <p:nvSpPr>
          <p:cNvPr id="9" name="object 3"/>
          <p:cNvSpPr/>
          <p:nvPr/>
        </p:nvSpPr>
        <p:spPr>
          <a:xfrm>
            <a:off x="5856351" y="2389251"/>
            <a:ext cx="2155825" cy="2155825"/>
          </a:xfrm>
          <a:custGeom>
            <a:avLst/>
            <a:gdLst/>
            <a:ahLst/>
            <a:cxnLst/>
            <a:rect l="l" t="t" r="r" b="b"/>
            <a:pathLst>
              <a:path w="2155825" h="2155825">
                <a:moveTo>
                  <a:pt x="1077849" y="0"/>
                </a:moveTo>
                <a:lnTo>
                  <a:pt x="1029839" y="1050"/>
                </a:lnTo>
                <a:lnTo>
                  <a:pt x="982367" y="4171"/>
                </a:lnTo>
                <a:lnTo>
                  <a:pt x="935477" y="9320"/>
                </a:lnTo>
                <a:lnTo>
                  <a:pt x="889212" y="16453"/>
                </a:lnTo>
                <a:lnTo>
                  <a:pt x="843616" y="25526"/>
                </a:lnTo>
                <a:lnTo>
                  <a:pt x="798732" y="36494"/>
                </a:lnTo>
                <a:lnTo>
                  <a:pt x="754606" y="49315"/>
                </a:lnTo>
                <a:lnTo>
                  <a:pt x="711279" y="63944"/>
                </a:lnTo>
                <a:lnTo>
                  <a:pt x="668797" y="80338"/>
                </a:lnTo>
                <a:lnTo>
                  <a:pt x="627203" y="98452"/>
                </a:lnTo>
                <a:lnTo>
                  <a:pt x="586542" y="118243"/>
                </a:lnTo>
                <a:lnTo>
                  <a:pt x="546855" y="139667"/>
                </a:lnTo>
                <a:lnTo>
                  <a:pt x="508189" y="162681"/>
                </a:lnTo>
                <a:lnTo>
                  <a:pt x="470586" y="187240"/>
                </a:lnTo>
                <a:lnTo>
                  <a:pt x="434090" y="213301"/>
                </a:lnTo>
                <a:lnTo>
                  <a:pt x="398745" y="240819"/>
                </a:lnTo>
                <a:lnTo>
                  <a:pt x="364595" y="269752"/>
                </a:lnTo>
                <a:lnTo>
                  <a:pt x="331683" y="300054"/>
                </a:lnTo>
                <a:lnTo>
                  <a:pt x="300054" y="331683"/>
                </a:lnTo>
                <a:lnTo>
                  <a:pt x="269752" y="364595"/>
                </a:lnTo>
                <a:lnTo>
                  <a:pt x="240819" y="398745"/>
                </a:lnTo>
                <a:lnTo>
                  <a:pt x="213301" y="434090"/>
                </a:lnTo>
                <a:lnTo>
                  <a:pt x="187240" y="470586"/>
                </a:lnTo>
                <a:lnTo>
                  <a:pt x="162681" y="508189"/>
                </a:lnTo>
                <a:lnTo>
                  <a:pt x="139667" y="546855"/>
                </a:lnTo>
                <a:lnTo>
                  <a:pt x="118243" y="586542"/>
                </a:lnTo>
                <a:lnTo>
                  <a:pt x="98452" y="627203"/>
                </a:lnTo>
                <a:lnTo>
                  <a:pt x="80338" y="668797"/>
                </a:lnTo>
                <a:lnTo>
                  <a:pt x="63944" y="711279"/>
                </a:lnTo>
                <a:lnTo>
                  <a:pt x="49315" y="754606"/>
                </a:lnTo>
                <a:lnTo>
                  <a:pt x="36494" y="798732"/>
                </a:lnTo>
                <a:lnTo>
                  <a:pt x="25526" y="843616"/>
                </a:lnTo>
                <a:lnTo>
                  <a:pt x="16453" y="889212"/>
                </a:lnTo>
                <a:lnTo>
                  <a:pt x="9320" y="935477"/>
                </a:lnTo>
                <a:lnTo>
                  <a:pt x="4171" y="982367"/>
                </a:lnTo>
                <a:lnTo>
                  <a:pt x="1050" y="1029839"/>
                </a:lnTo>
                <a:lnTo>
                  <a:pt x="0" y="1077849"/>
                </a:lnTo>
                <a:lnTo>
                  <a:pt x="1050" y="1125858"/>
                </a:lnTo>
                <a:lnTo>
                  <a:pt x="4171" y="1173330"/>
                </a:lnTo>
                <a:lnTo>
                  <a:pt x="9320" y="1220220"/>
                </a:lnTo>
                <a:lnTo>
                  <a:pt x="16453" y="1266485"/>
                </a:lnTo>
                <a:lnTo>
                  <a:pt x="25526" y="1312081"/>
                </a:lnTo>
                <a:lnTo>
                  <a:pt x="36494" y="1356965"/>
                </a:lnTo>
                <a:lnTo>
                  <a:pt x="49315" y="1401091"/>
                </a:lnTo>
                <a:lnTo>
                  <a:pt x="63944" y="1444418"/>
                </a:lnTo>
                <a:lnTo>
                  <a:pt x="80338" y="1486900"/>
                </a:lnTo>
                <a:lnTo>
                  <a:pt x="98452" y="1528494"/>
                </a:lnTo>
                <a:lnTo>
                  <a:pt x="118243" y="1569155"/>
                </a:lnTo>
                <a:lnTo>
                  <a:pt x="139667" y="1608842"/>
                </a:lnTo>
                <a:lnTo>
                  <a:pt x="162681" y="1647508"/>
                </a:lnTo>
                <a:lnTo>
                  <a:pt x="187240" y="1685111"/>
                </a:lnTo>
                <a:lnTo>
                  <a:pt x="213301" y="1721607"/>
                </a:lnTo>
                <a:lnTo>
                  <a:pt x="240819" y="1756952"/>
                </a:lnTo>
                <a:lnTo>
                  <a:pt x="269752" y="1791102"/>
                </a:lnTo>
                <a:lnTo>
                  <a:pt x="300054" y="1824014"/>
                </a:lnTo>
                <a:lnTo>
                  <a:pt x="331683" y="1855643"/>
                </a:lnTo>
                <a:lnTo>
                  <a:pt x="364595" y="1885945"/>
                </a:lnTo>
                <a:lnTo>
                  <a:pt x="398745" y="1914878"/>
                </a:lnTo>
                <a:lnTo>
                  <a:pt x="434090" y="1942396"/>
                </a:lnTo>
                <a:lnTo>
                  <a:pt x="470586" y="1968457"/>
                </a:lnTo>
                <a:lnTo>
                  <a:pt x="508189" y="1993016"/>
                </a:lnTo>
                <a:lnTo>
                  <a:pt x="546855" y="2016030"/>
                </a:lnTo>
                <a:lnTo>
                  <a:pt x="586542" y="2037454"/>
                </a:lnTo>
                <a:lnTo>
                  <a:pt x="627203" y="2057245"/>
                </a:lnTo>
                <a:lnTo>
                  <a:pt x="668797" y="2075359"/>
                </a:lnTo>
                <a:lnTo>
                  <a:pt x="711279" y="2091753"/>
                </a:lnTo>
                <a:lnTo>
                  <a:pt x="754606" y="2106382"/>
                </a:lnTo>
                <a:lnTo>
                  <a:pt x="798732" y="2119203"/>
                </a:lnTo>
                <a:lnTo>
                  <a:pt x="843616" y="2130171"/>
                </a:lnTo>
                <a:lnTo>
                  <a:pt x="889212" y="2139244"/>
                </a:lnTo>
                <a:lnTo>
                  <a:pt x="935477" y="2146377"/>
                </a:lnTo>
                <a:lnTo>
                  <a:pt x="982367" y="2151526"/>
                </a:lnTo>
                <a:lnTo>
                  <a:pt x="1029839" y="2154647"/>
                </a:lnTo>
                <a:lnTo>
                  <a:pt x="1077849" y="2155698"/>
                </a:lnTo>
                <a:lnTo>
                  <a:pt x="1125858" y="2154647"/>
                </a:lnTo>
                <a:lnTo>
                  <a:pt x="1173330" y="2151526"/>
                </a:lnTo>
                <a:lnTo>
                  <a:pt x="1220220" y="2146377"/>
                </a:lnTo>
                <a:lnTo>
                  <a:pt x="1266485" y="2139244"/>
                </a:lnTo>
                <a:lnTo>
                  <a:pt x="1312081" y="2130171"/>
                </a:lnTo>
                <a:lnTo>
                  <a:pt x="1356965" y="2119203"/>
                </a:lnTo>
                <a:lnTo>
                  <a:pt x="1401091" y="2106382"/>
                </a:lnTo>
                <a:lnTo>
                  <a:pt x="1444418" y="2091753"/>
                </a:lnTo>
                <a:lnTo>
                  <a:pt x="1486900" y="2075359"/>
                </a:lnTo>
                <a:lnTo>
                  <a:pt x="1528494" y="2057245"/>
                </a:lnTo>
                <a:lnTo>
                  <a:pt x="1569155" y="2037454"/>
                </a:lnTo>
                <a:lnTo>
                  <a:pt x="1608842" y="2016030"/>
                </a:lnTo>
                <a:lnTo>
                  <a:pt x="1647508" y="1993016"/>
                </a:lnTo>
                <a:lnTo>
                  <a:pt x="1685111" y="1968457"/>
                </a:lnTo>
                <a:lnTo>
                  <a:pt x="1721607" y="1942396"/>
                </a:lnTo>
                <a:lnTo>
                  <a:pt x="1756952" y="1914878"/>
                </a:lnTo>
                <a:lnTo>
                  <a:pt x="1791102" y="1885945"/>
                </a:lnTo>
                <a:lnTo>
                  <a:pt x="1824014" y="1855643"/>
                </a:lnTo>
                <a:lnTo>
                  <a:pt x="1855643" y="1824014"/>
                </a:lnTo>
                <a:lnTo>
                  <a:pt x="1885945" y="1791102"/>
                </a:lnTo>
                <a:lnTo>
                  <a:pt x="1914878" y="1756952"/>
                </a:lnTo>
                <a:lnTo>
                  <a:pt x="1942396" y="1721607"/>
                </a:lnTo>
                <a:lnTo>
                  <a:pt x="1968457" y="1685111"/>
                </a:lnTo>
                <a:lnTo>
                  <a:pt x="1993016" y="1647508"/>
                </a:lnTo>
                <a:lnTo>
                  <a:pt x="2016030" y="1608842"/>
                </a:lnTo>
                <a:lnTo>
                  <a:pt x="2037454" y="1569155"/>
                </a:lnTo>
                <a:lnTo>
                  <a:pt x="2057245" y="1528494"/>
                </a:lnTo>
                <a:lnTo>
                  <a:pt x="2075359" y="1486900"/>
                </a:lnTo>
                <a:lnTo>
                  <a:pt x="2091753" y="1444418"/>
                </a:lnTo>
                <a:lnTo>
                  <a:pt x="2106382" y="1401091"/>
                </a:lnTo>
                <a:lnTo>
                  <a:pt x="2119203" y="1356965"/>
                </a:lnTo>
                <a:lnTo>
                  <a:pt x="2130171" y="1312081"/>
                </a:lnTo>
                <a:lnTo>
                  <a:pt x="2139244" y="1266485"/>
                </a:lnTo>
                <a:lnTo>
                  <a:pt x="2146377" y="1220220"/>
                </a:lnTo>
                <a:lnTo>
                  <a:pt x="2151526" y="1173330"/>
                </a:lnTo>
                <a:lnTo>
                  <a:pt x="2154647" y="1125858"/>
                </a:lnTo>
                <a:lnTo>
                  <a:pt x="2155698" y="1077849"/>
                </a:lnTo>
                <a:lnTo>
                  <a:pt x="2154647" y="1029839"/>
                </a:lnTo>
                <a:lnTo>
                  <a:pt x="2151526" y="982367"/>
                </a:lnTo>
                <a:lnTo>
                  <a:pt x="2146377" y="935477"/>
                </a:lnTo>
                <a:lnTo>
                  <a:pt x="2139244" y="889212"/>
                </a:lnTo>
                <a:lnTo>
                  <a:pt x="2130171" y="843616"/>
                </a:lnTo>
                <a:lnTo>
                  <a:pt x="2119203" y="798732"/>
                </a:lnTo>
                <a:lnTo>
                  <a:pt x="2106382" y="754606"/>
                </a:lnTo>
                <a:lnTo>
                  <a:pt x="2091753" y="711279"/>
                </a:lnTo>
                <a:lnTo>
                  <a:pt x="2075359" y="668797"/>
                </a:lnTo>
                <a:lnTo>
                  <a:pt x="2057245" y="627203"/>
                </a:lnTo>
                <a:lnTo>
                  <a:pt x="2037454" y="586542"/>
                </a:lnTo>
                <a:lnTo>
                  <a:pt x="2016030" y="546855"/>
                </a:lnTo>
                <a:lnTo>
                  <a:pt x="1993016" y="508189"/>
                </a:lnTo>
                <a:lnTo>
                  <a:pt x="1968457" y="470586"/>
                </a:lnTo>
                <a:lnTo>
                  <a:pt x="1942396" y="434090"/>
                </a:lnTo>
                <a:lnTo>
                  <a:pt x="1914878" y="398745"/>
                </a:lnTo>
                <a:lnTo>
                  <a:pt x="1885945" y="364595"/>
                </a:lnTo>
                <a:lnTo>
                  <a:pt x="1855643" y="331683"/>
                </a:lnTo>
                <a:lnTo>
                  <a:pt x="1824014" y="300054"/>
                </a:lnTo>
                <a:lnTo>
                  <a:pt x="1791102" y="269752"/>
                </a:lnTo>
                <a:lnTo>
                  <a:pt x="1756952" y="240819"/>
                </a:lnTo>
                <a:lnTo>
                  <a:pt x="1721607" y="213301"/>
                </a:lnTo>
                <a:lnTo>
                  <a:pt x="1685111" y="187240"/>
                </a:lnTo>
                <a:lnTo>
                  <a:pt x="1647508" y="162681"/>
                </a:lnTo>
                <a:lnTo>
                  <a:pt x="1608842" y="139667"/>
                </a:lnTo>
                <a:lnTo>
                  <a:pt x="1569155" y="118243"/>
                </a:lnTo>
                <a:lnTo>
                  <a:pt x="1528494" y="98452"/>
                </a:lnTo>
                <a:lnTo>
                  <a:pt x="1486900" y="80338"/>
                </a:lnTo>
                <a:lnTo>
                  <a:pt x="1444418" y="63944"/>
                </a:lnTo>
                <a:lnTo>
                  <a:pt x="1401091" y="49315"/>
                </a:lnTo>
                <a:lnTo>
                  <a:pt x="1356965" y="36494"/>
                </a:lnTo>
                <a:lnTo>
                  <a:pt x="1312081" y="25526"/>
                </a:lnTo>
                <a:lnTo>
                  <a:pt x="1266485" y="16453"/>
                </a:lnTo>
                <a:lnTo>
                  <a:pt x="1220220" y="9320"/>
                </a:lnTo>
                <a:lnTo>
                  <a:pt x="1173330" y="4171"/>
                </a:lnTo>
                <a:lnTo>
                  <a:pt x="1125858" y="1050"/>
                </a:lnTo>
                <a:lnTo>
                  <a:pt x="1077849" y="0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6199123" y="3100831"/>
            <a:ext cx="1470660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73660" marR="5080" indent="-60960">
              <a:lnSpc>
                <a:spcPts val="2420"/>
              </a:lnSpc>
              <a:spcBef>
                <a:spcPts val="359"/>
              </a:spcBef>
            </a:pP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mpone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ts  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database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1" name="object 5"/>
          <p:cNvGrpSpPr/>
          <p:nvPr/>
        </p:nvGrpSpPr>
        <p:grpSpPr>
          <a:xfrm>
            <a:off x="6398133" y="1511300"/>
            <a:ext cx="1103630" cy="1103630"/>
            <a:chOff x="6398133" y="1511300"/>
            <a:chExt cx="1103630" cy="1103630"/>
          </a:xfrm>
        </p:grpSpPr>
        <p:sp>
          <p:nvSpPr>
            <p:cNvPr id="12" name="object 6"/>
            <p:cNvSpPr/>
            <p:nvPr/>
          </p:nvSpPr>
          <p:spPr>
            <a:xfrm>
              <a:off x="6410833" y="152400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30">
                  <a:moveTo>
                    <a:pt x="538861" y="0"/>
                  </a:moveTo>
                  <a:lnTo>
                    <a:pt x="489801" y="2202"/>
                  </a:lnTo>
                  <a:lnTo>
                    <a:pt x="441978" y="8683"/>
                  </a:lnTo>
                  <a:lnTo>
                    <a:pt x="395581" y="19251"/>
                  </a:lnTo>
                  <a:lnTo>
                    <a:pt x="350801" y="33717"/>
                  </a:lnTo>
                  <a:lnTo>
                    <a:pt x="307827" y="51890"/>
                  </a:lnTo>
                  <a:lnTo>
                    <a:pt x="266850" y="73580"/>
                  </a:lnTo>
                  <a:lnTo>
                    <a:pt x="228059" y="98595"/>
                  </a:lnTo>
                  <a:lnTo>
                    <a:pt x="191645" y="126747"/>
                  </a:lnTo>
                  <a:lnTo>
                    <a:pt x="157797" y="157845"/>
                  </a:lnTo>
                  <a:lnTo>
                    <a:pt x="126705" y="191697"/>
                  </a:lnTo>
                  <a:lnTo>
                    <a:pt x="98560" y="228115"/>
                  </a:lnTo>
                  <a:lnTo>
                    <a:pt x="73551" y="266906"/>
                  </a:lnTo>
                  <a:lnTo>
                    <a:pt x="51869" y="307882"/>
                  </a:lnTo>
                  <a:lnTo>
                    <a:pt x="33702" y="350852"/>
                  </a:lnTo>
                  <a:lnTo>
                    <a:pt x="19242" y="395625"/>
                  </a:lnTo>
                  <a:lnTo>
                    <a:pt x="8679" y="442011"/>
                  </a:lnTo>
                  <a:lnTo>
                    <a:pt x="2201" y="489820"/>
                  </a:lnTo>
                  <a:lnTo>
                    <a:pt x="0" y="538861"/>
                  </a:lnTo>
                  <a:lnTo>
                    <a:pt x="2201" y="587921"/>
                  </a:lnTo>
                  <a:lnTo>
                    <a:pt x="8679" y="635748"/>
                  </a:lnTo>
                  <a:lnTo>
                    <a:pt x="19242" y="682149"/>
                  </a:lnTo>
                  <a:lnTo>
                    <a:pt x="33702" y="726936"/>
                  </a:lnTo>
                  <a:lnTo>
                    <a:pt x="51869" y="769918"/>
                  </a:lnTo>
                  <a:lnTo>
                    <a:pt x="73551" y="810904"/>
                  </a:lnTo>
                  <a:lnTo>
                    <a:pt x="98560" y="849704"/>
                  </a:lnTo>
                  <a:lnTo>
                    <a:pt x="126705" y="886129"/>
                  </a:lnTo>
                  <a:lnTo>
                    <a:pt x="157797" y="919987"/>
                  </a:lnTo>
                  <a:lnTo>
                    <a:pt x="191645" y="951090"/>
                  </a:lnTo>
                  <a:lnTo>
                    <a:pt x="228059" y="979245"/>
                  </a:lnTo>
                  <a:lnTo>
                    <a:pt x="266850" y="1004264"/>
                  </a:lnTo>
                  <a:lnTo>
                    <a:pt x="307827" y="1025955"/>
                  </a:lnTo>
                  <a:lnTo>
                    <a:pt x="350801" y="1044130"/>
                  </a:lnTo>
                  <a:lnTo>
                    <a:pt x="395581" y="1058596"/>
                  </a:lnTo>
                  <a:lnTo>
                    <a:pt x="441978" y="1069165"/>
                  </a:lnTo>
                  <a:lnTo>
                    <a:pt x="489801" y="1075646"/>
                  </a:lnTo>
                  <a:lnTo>
                    <a:pt x="538861" y="1077849"/>
                  </a:lnTo>
                  <a:lnTo>
                    <a:pt x="587901" y="1075646"/>
                  </a:lnTo>
                  <a:lnTo>
                    <a:pt x="635710" y="1069165"/>
                  </a:lnTo>
                  <a:lnTo>
                    <a:pt x="682096" y="1058596"/>
                  </a:lnTo>
                  <a:lnTo>
                    <a:pt x="726869" y="1044130"/>
                  </a:lnTo>
                  <a:lnTo>
                    <a:pt x="769839" y="1025955"/>
                  </a:lnTo>
                  <a:lnTo>
                    <a:pt x="810815" y="1004264"/>
                  </a:lnTo>
                  <a:lnTo>
                    <a:pt x="849606" y="979245"/>
                  </a:lnTo>
                  <a:lnTo>
                    <a:pt x="886024" y="951090"/>
                  </a:lnTo>
                  <a:lnTo>
                    <a:pt x="919876" y="919987"/>
                  </a:lnTo>
                  <a:lnTo>
                    <a:pt x="950974" y="886129"/>
                  </a:lnTo>
                  <a:lnTo>
                    <a:pt x="979126" y="849704"/>
                  </a:lnTo>
                  <a:lnTo>
                    <a:pt x="1004141" y="810904"/>
                  </a:lnTo>
                  <a:lnTo>
                    <a:pt x="1025831" y="769918"/>
                  </a:lnTo>
                  <a:lnTo>
                    <a:pt x="1044004" y="726936"/>
                  </a:lnTo>
                  <a:lnTo>
                    <a:pt x="1058470" y="682149"/>
                  </a:lnTo>
                  <a:lnTo>
                    <a:pt x="1069038" y="635748"/>
                  </a:lnTo>
                  <a:lnTo>
                    <a:pt x="1075519" y="587921"/>
                  </a:lnTo>
                  <a:lnTo>
                    <a:pt x="1077721" y="538861"/>
                  </a:lnTo>
                  <a:lnTo>
                    <a:pt x="1075519" y="489820"/>
                  </a:lnTo>
                  <a:lnTo>
                    <a:pt x="1069038" y="442011"/>
                  </a:lnTo>
                  <a:lnTo>
                    <a:pt x="1058470" y="395625"/>
                  </a:lnTo>
                  <a:lnTo>
                    <a:pt x="1044004" y="350852"/>
                  </a:lnTo>
                  <a:lnTo>
                    <a:pt x="1025831" y="307882"/>
                  </a:lnTo>
                  <a:lnTo>
                    <a:pt x="1004141" y="266906"/>
                  </a:lnTo>
                  <a:lnTo>
                    <a:pt x="979126" y="228115"/>
                  </a:lnTo>
                  <a:lnTo>
                    <a:pt x="950974" y="191697"/>
                  </a:lnTo>
                  <a:lnTo>
                    <a:pt x="919876" y="157845"/>
                  </a:lnTo>
                  <a:lnTo>
                    <a:pt x="886024" y="126747"/>
                  </a:lnTo>
                  <a:lnTo>
                    <a:pt x="849606" y="98595"/>
                  </a:lnTo>
                  <a:lnTo>
                    <a:pt x="810815" y="73580"/>
                  </a:lnTo>
                  <a:lnTo>
                    <a:pt x="769839" y="51890"/>
                  </a:lnTo>
                  <a:lnTo>
                    <a:pt x="726869" y="33717"/>
                  </a:lnTo>
                  <a:lnTo>
                    <a:pt x="682096" y="19251"/>
                  </a:lnTo>
                  <a:lnTo>
                    <a:pt x="635710" y="8683"/>
                  </a:lnTo>
                  <a:lnTo>
                    <a:pt x="587901" y="2202"/>
                  </a:lnTo>
                  <a:lnTo>
                    <a:pt x="538861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6410833" y="152400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30">
                  <a:moveTo>
                    <a:pt x="0" y="538861"/>
                  </a:moveTo>
                  <a:lnTo>
                    <a:pt x="2201" y="489820"/>
                  </a:lnTo>
                  <a:lnTo>
                    <a:pt x="8679" y="442011"/>
                  </a:lnTo>
                  <a:lnTo>
                    <a:pt x="19242" y="395625"/>
                  </a:lnTo>
                  <a:lnTo>
                    <a:pt x="33702" y="350852"/>
                  </a:lnTo>
                  <a:lnTo>
                    <a:pt x="51869" y="307882"/>
                  </a:lnTo>
                  <a:lnTo>
                    <a:pt x="73551" y="266906"/>
                  </a:lnTo>
                  <a:lnTo>
                    <a:pt x="98560" y="228115"/>
                  </a:lnTo>
                  <a:lnTo>
                    <a:pt x="126705" y="191697"/>
                  </a:lnTo>
                  <a:lnTo>
                    <a:pt x="157797" y="157845"/>
                  </a:lnTo>
                  <a:lnTo>
                    <a:pt x="191645" y="126747"/>
                  </a:lnTo>
                  <a:lnTo>
                    <a:pt x="228059" y="98595"/>
                  </a:lnTo>
                  <a:lnTo>
                    <a:pt x="266850" y="73580"/>
                  </a:lnTo>
                  <a:lnTo>
                    <a:pt x="307827" y="51890"/>
                  </a:lnTo>
                  <a:lnTo>
                    <a:pt x="350801" y="33717"/>
                  </a:lnTo>
                  <a:lnTo>
                    <a:pt x="395581" y="19251"/>
                  </a:lnTo>
                  <a:lnTo>
                    <a:pt x="441978" y="8683"/>
                  </a:lnTo>
                  <a:lnTo>
                    <a:pt x="489801" y="2202"/>
                  </a:lnTo>
                  <a:lnTo>
                    <a:pt x="538861" y="0"/>
                  </a:lnTo>
                  <a:lnTo>
                    <a:pt x="587901" y="2202"/>
                  </a:lnTo>
                  <a:lnTo>
                    <a:pt x="635710" y="8683"/>
                  </a:lnTo>
                  <a:lnTo>
                    <a:pt x="682096" y="19251"/>
                  </a:lnTo>
                  <a:lnTo>
                    <a:pt x="726869" y="33717"/>
                  </a:lnTo>
                  <a:lnTo>
                    <a:pt x="769839" y="51890"/>
                  </a:lnTo>
                  <a:lnTo>
                    <a:pt x="810815" y="73580"/>
                  </a:lnTo>
                  <a:lnTo>
                    <a:pt x="849606" y="98595"/>
                  </a:lnTo>
                  <a:lnTo>
                    <a:pt x="886024" y="126747"/>
                  </a:lnTo>
                  <a:lnTo>
                    <a:pt x="919876" y="157845"/>
                  </a:lnTo>
                  <a:lnTo>
                    <a:pt x="950974" y="191697"/>
                  </a:lnTo>
                  <a:lnTo>
                    <a:pt x="979126" y="228115"/>
                  </a:lnTo>
                  <a:lnTo>
                    <a:pt x="1004141" y="266906"/>
                  </a:lnTo>
                  <a:lnTo>
                    <a:pt x="1025831" y="307882"/>
                  </a:lnTo>
                  <a:lnTo>
                    <a:pt x="1044004" y="350852"/>
                  </a:lnTo>
                  <a:lnTo>
                    <a:pt x="1058470" y="395625"/>
                  </a:lnTo>
                  <a:lnTo>
                    <a:pt x="1069038" y="442011"/>
                  </a:lnTo>
                  <a:lnTo>
                    <a:pt x="1075519" y="489820"/>
                  </a:lnTo>
                  <a:lnTo>
                    <a:pt x="1077721" y="538861"/>
                  </a:lnTo>
                  <a:lnTo>
                    <a:pt x="1075519" y="587921"/>
                  </a:lnTo>
                  <a:lnTo>
                    <a:pt x="1069038" y="635748"/>
                  </a:lnTo>
                  <a:lnTo>
                    <a:pt x="1058470" y="682149"/>
                  </a:lnTo>
                  <a:lnTo>
                    <a:pt x="1044004" y="726936"/>
                  </a:lnTo>
                  <a:lnTo>
                    <a:pt x="1025831" y="769918"/>
                  </a:lnTo>
                  <a:lnTo>
                    <a:pt x="1004141" y="810904"/>
                  </a:lnTo>
                  <a:lnTo>
                    <a:pt x="979126" y="849704"/>
                  </a:lnTo>
                  <a:lnTo>
                    <a:pt x="950974" y="886129"/>
                  </a:lnTo>
                  <a:lnTo>
                    <a:pt x="919876" y="919987"/>
                  </a:lnTo>
                  <a:lnTo>
                    <a:pt x="886024" y="951090"/>
                  </a:lnTo>
                  <a:lnTo>
                    <a:pt x="849606" y="979245"/>
                  </a:lnTo>
                  <a:lnTo>
                    <a:pt x="810815" y="1004264"/>
                  </a:lnTo>
                  <a:lnTo>
                    <a:pt x="769839" y="1025955"/>
                  </a:lnTo>
                  <a:lnTo>
                    <a:pt x="726869" y="1044130"/>
                  </a:lnTo>
                  <a:lnTo>
                    <a:pt x="682096" y="1058596"/>
                  </a:lnTo>
                  <a:lnTo>
                    <a:pt x="635710" y="1069165"/>
                  </a:lnTo>
                  <a:lnTo>
                    <a:pt x="587901" y="1075646"/>
                  </a:lnTo>
                  <a:lnTo>
                    <a:pt x="538861" y="1077849"/>
                  </a:lnTo>
                  <a:lnTo>
                    <a:pt x="489801" y="1075646"/>
                  </a:lnTo>
                  <a:lnTo>
                    <a:pt x="441978" y="1069165"/>
                  </a:lnTo>
                  <a:lnTo>
                    <a:pt x="395581" y="1058596"/>
                  </a:lnTo>
                  <a:lnTo>
                    <a:pt x="350801" y="1044130"/>
                  </a:lnTo>
                  <a:lnTo>
                    <a:pt x="307827" y="1025955"/>
                  </a:lnTo>
                  <a:lnTo>
                    <a:pt x="266850" y="1004264"/>
                  </a:lnTo>
                  <a:lnTo>
                    <a:pt x="228059" y="979245"/>
                  </a:lnTo>
                  <a:lnTo>
                    <a:pt x="191645" y="951090"/>
                  </a:lnTo>
                  <a:lnTo>
                    <a:pt x="157797" y="919987"/>
                  </a:lnTo>
                  <a:lnTo>
                    <a:pt x="126705" y="886129"/>
                  </a:lnTo>
                  <a:lnTo>
                    <a:pt x="98560" y="849704"/>
                  </a:lnTo>
                  <a:lnTo>
                    <a:pt x="73551" y="810904"/>
                  </a:lnTo>
                  <a:lnTo>
                    <a:pt x="51869" y="769918"/>
                  </a:lnTo>
                  <a:lnTo>
                    <a:pt x="33702" y="726936"/>
                  </a:lnTo>
                  <a:lnTo>
                    <a:pt x="19242" y="682149"/>
                  </a:lnTo>
                  <a:lnTo>
                    <a:pt x="8679" y="635748"/>
                  </a:lnTo>
                  <a:lnTo>
                    <a:pt x="2201" y="587921"/>
                  </a:lnTo>
                  <a:lnTo>
                    <a:pt x="0" y="5388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8"/>
          <p:cNvSpPr txBox="1"/>
          <p:nvPr/>
        </p:nvSpPr>
        <p:spPr>
          <a:xfrm>
            <a:off x="6736460" y="1922526"/>
            <a:ext cx="427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Use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9"/>
          <p:cNvGrpSpPr/>
          <p:nvPr/>
        </p:nvGrpSpPr>
        <p:grpSpPr>
          <a:xfrm>
            <a:off x="7786369" y="2915539"/>
            <a:ext cx="1103630" cy="1103630"/>
            <a:chOff x="7786369" y="2915539"/>
            <a:chExt cx="1103630" cy="1103630"/>
          </a:xfrm>
        </p:grpSpPr>
        <p:sp>
          <p:nvSpPr>
            <p:cNvPr id="16" name="object 10"/>
            <p:cNvSpPr/>
            <p:nvPr/>
          </p:nvSpPr>
          <p:spPr>
            <a:xfrm>
              <a:off x="7799069" y="29282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538987" y="0"/>
                  </a:moveTo>
                  <a:lnTo>
                    <a:pt x="489927" y="2201"/>
                  </a:lnTo>
                  <a:lnTo>
                    <a:pt x="442100" y="8679"/>
                  </a:lnTo>
                  <a:lnTo>
                    <a:pt x="395699" y="19242"/>
                  </a:lnTo>
                  <a:lnTo>
                    <a:pt x="350912" y="33702"/>
                  </a:lnTo>
                  <a:lnTo>
                    <a:pt x="307930" y="51869"/>
                  </a:lnTo>
                  <a:lnTo>
                    <a:pt x="266944" y="73551"/>
                  </a:lnTo>
                  <a:lnTo>
                    <a:pt x="228144" y="98560"/>
                  </a:lnTo>
                  <a:lnTo>
                    <a:pt x="191719" y="126705"/>
                  </a:lnTo>
                  <a:lnTo>
                    <a:pt x="157861" y="157797"/>
                  </a:lnTo>
                  <a:lnTo>
                    <a:pt x="126758" y="191645"/>
                  </a:lnTo>
                  <a:lnTo>
                    <a:pt x="98603" y="228059"/>
                  </a:lnTo>
                  <a:lnTo>
                    <a:pt x="73584" y="266850"/>
                  </a:lnTo>
                  <a:lnTo>
                    <a:pt x="51893" y="307827"/>
                  </a:lnTo>
                  <a:lnTo>
                    <a:pt x="33718" y="350801"/>
                  </a:lnTo>
                  <a:lnTo>
                    <a:pt x="19252" y="395581"/>
                  </a:lnTo>
                  <a:lnTo>
                    <a:pt x="8683" y="441978"/>
                  </a:lnTo>
                  <a:lnTo>
                    <a:pt x="2202" y="489801"/>
                  </a:lnTo>
                  <a:lnTo>
                    <a:pt x="0" y="538861"/>
                  </a:lnTo>
                  <a:lnTo>
                    <a:pt x="2202" y="587920"/>
                  </a:lnTo>
                  <a:lnTo>
                    <a:pt x="8683" y="635743"/>
                  </a:lnTo>
                  <a:lnTo>
                    <a:pt x="19252" y="682140"/>
                  </a:lnTo>
                  <a:lnTo>
                    <a:pt x="33718" y="726920"/>
                  </a:lnTo>
                  <a:lnTo>
                    <a:pt x="51893" y="769894"/>
                  </a:lnTo>
                  <a:lnTo>
                    <a:pt x="73584" y="810871"/>
                  </a:lnTo>
                  <a:lnTo>
                    <a:pt x="98603" y="849662"/>
                  </a:lnTo>
                  <a:lnTo>
                    <a:pt x="126758" y="886076"/>
                  </a:lnTo>
                  <a:lnTo>
                    <a:pt x="157861" y="919924"/>
                  </a:lnTo>
                  <a:lnTo>
                    <a:pt x="191719" y="951016"/>
                  </a:lnTo>
                  <a:lnTo>
                    <a:pt x="228144" y="979161"/>
                  </a:lnTo>
                  <a:lnTo>
                    <a:pt x="266944" y="1004170"/>
                  </a:lnTo>
                  <a:lnTo>
                    <a:pt x="307930" y="1025852"/>
                  </a:lnTo>
                  <a:lnTo>
                    <a:pt x="350912" y="1044019"/>
                  </a:lnTo>
                  <a:lnTo>
                    <a:pt x="395699" y="1058479"/>
                  </a:lnTo>
                  <a:lnTo>
                    <a:pt x="442100" y="1069042"/>
                  </a:lnTo>
                  <a:lnTo>
                    <a:pt x="489927" y="1075520"/>
                  </a:lnTo>
                  <a:lnTo>
                    <a:pt x="538987" y="1077722"/>
                  </a:lnTo>
                  <a:lnTo>
                    <a:pt x="588028" y="1075520"/>
                  </a:lnTo>
                  <a:lnTo>
                    <a:pt x="635837" y="1069042"/>
                  </a:lnTo>
                  <a:lnTo>
                    <a:pt x="682223" y="1058479"/>
                  </a:lnTo>
                  <a:lnTo>
                    <a:pt x="726996" y="1044019"/>
                  </a:lnTo>
                  <a:lnTo>
                    <a:pt x="769966" y="1025852"/>
                  </a:lnTo>
                  <a:lnTo>
                    <a:pt x="810942" y="1004170"/>
                  </a:lnTo>
                  <a:lnTo>
                    <a:pt x="849733" y="979161"/>
                  </a:lnTo>
                  <a:lnTo>
                    <a:pt x="886151" y="951016"/>
                  </a:lnTo>
                  <a:lnTo>
                    <a:pt x="920003" y="919924"/>
                  </a:lnTo>
                  <a:lnTo>
                    <a:pt x="951101" y="886076"/>
                  </a:lnTo>
                  <a:lnTo>
                    <a:pt x="979253" y="849662"/>
                  </a:lnTo>
                  <a:lnTo>
                    <a:pt x="1004268" y="810871"/>
                  </a:lnTo>
                  <a:lnTo>
                    <a:pt x="1025958" y="769894"/>
                  </a:lnTo>
                  <a:lnTo>
                    <a:pt x="1044131" y="726920"/>
                  </a:lnTo>
                  <a:lnTo>
                    <a:pt x="1058597" y="682140"/>
                  </a:lnTo>
                  <a:lnTo>
                    <a:pt x="1069165" y="635743"/>
                  </a:lnTo>
                  <a:lnTo>
                    <a:pt x="1075646" y="587920"/>
                  </a:lnTo>
                  <a:lnTo>
                    <a:pt x="1077849" y="538861"/>
                  </a:lnTo>
                  <a:lnTo>
                    <a:pt x="1075646" y="489801"/>
                  </a:lnTo>
                  <a:lnTo>
                    <a:pt x="1069165" y="441978"/>
                  </a:lnTo>
                  <a:lnTo>
                    <a:pt x="1058597" y="395581"/>
                  </a:lnTo>
                  <a:lnTo>
                    <a:pt x="1044131" y="350801"/>
                  </a:lnTo>
                  <a:lnTo>
                    <a:pt x="1025958" y="307827"/>
                  </a:lnTo>
                  <a:lnTo>
                    <a:pt x="1004268" y="266850"/>
                  </a:lnTo>
                  <a:lnTo>
                    <a:pt x="979253" y="228059"/>
                  </a:lnTo>
                  <a:lnTo>
                    <a:pt x="951101" y="191645"/>
                  </a:lnTo>
                  <a:lnTo>
                    <a:pt x="920003" y="157797"/>
                  </a:lnTo>
                  <a:lnTo>
                    <a:pt x="886151" y="126705"/>
                  </a:lnTo>
                  <a:lnTo>
                    <a:pt x="849733" y="98560"/>
                  </a:lnTo>
                  <a:lnTo>
                    <a:pt x="810942" y="73551"/>
                  </a:lnTo>
                  <a:lnTo>
                    <a:pt x="769966" y="51869"/>
                  </a:lnTo>
                  <a:lnTo>
                    <a:pt x="726996" y="33702"/>
                  </a:lnTo>
                  <a:lnTo>
                    <a:pt x="682223" y="19242"/>
                  </a:lnTo>
                  <a:lnTo>
                    <a:pt x="635837" y="8679"/>
                  </a:lnTo>
                  <a:lnTo>
                    <a:pt x="588028" y="2201"/>
                  </a:lnTo>
                  <a:lnTo>
                    <a:pt x="538987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7799069" y="29282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0" y="538861"/>
                  </a:moveTo>
                  <a:lnTo>
                    <a:pt x="2202" y="489801"/>
                  </a:lnTo>
                  <a:lnTo>
                    <a:pt x="8683" y="441978"/>
                  </a:lnTo>
                  <a:lnTo>
                    <a:pt x="19252" y="395581"/>
                  </a:lnTo>
                  <a:lnTo>
                    <a:pt x="33718" y="350801"/>
                  </a:lnTo>
                  <a:lnTo>
                    <a:pt x="51893" y="307827"/>
                  </a:lnTo>
                  <a:lnTo>
                    <a:pt x="73584" y="266850"/>
                  </a:lnTo>
                  <a:lnTo>
                    <a:pt x="98603" y="228059"/>
                  </a:lnTo>
                  <a:lnTo>
                    <a:pt x="126758" y="191645"/>
                  </a:lnTo>
                  <a:lnTo>
                    <a:pt x="157861" y="157797"/>
                  </a:lnTo>
                  <a:lnTo>
                    <a:pt x="191719" y="126705"/>
                  </a:lnTo>
                  <a:lnTo>
                    <a:pt x="228144" y="98560"/>
                  </a:lnTo>
                  <a:lnTo>
                    <a:pt x="266944" y="73551"/>
                  </a:lnTo>
                  <a:lnTo>
                    <a:pt x="307930" y="51869"/>
                  </a:lnTo>
                  <a:lnTo>
                    <a:pt x="350912" y="33702"/>
                  </a:lnTo>
                  <a:lnTo>
                    <a:pt x="395699" y="19242"/>
                  </a:lnTo>
                  <a:lnTo>
                    <a:pt x="442100" y="8679"/>
                  </a:lnTo>
                  <a:lnTo>
                    <a:pt x="489927" y="2201"/>
                  </a:lnTo>
                  <a:lnTo>
                    <a:pt x="538987" y="0"/>
                  </a:lnTo>
                  <a:lnTo>
                    <a:pt x="588028" y="2201"/>
                  </a:lnTo>
                  <a:lnTo>
                    <a:pt x="635837" y="8679"/>
                  </a:lnTo>
                  <a:lnTo>
                    <a:pt x="682223" y="19242"/>
                  </a:lnTo>
                  <a:lnTo>
                    <a:pt x="726996" y="33702"/>
                  </a:lnTo>
                  <a:lnTo>
                    <a:pt x="769966" y="51869"/>
                  </a:lnTo>
                  <a:lnTo>
                    <a:pt x="810942" y="73551"/>
                  </a:lnTo>
                  <a:lnTo>
                    <a:pt x="849733" y="98560"/>
                  </a:lnTo>
                  <a:lnTo>
                    <a:pt x="886151" y="126705"/>
                  </a:lnTo>
                  <a:lnTo>
                    <a:pt x="920003" y="157797"/>
                  </a:lnTo>
                  <a:lnTo>
                    <a:pt x="951101" y="191645"/>
                  </a:lnTo>
                  <a:lnTo>
                    <a:pt x="979253" y="228059"/>
                  </a:lnTo>
                  <a:lnTo>
                    <a:pt x="1004268" y="266850"/>
                  </a:lnTo>
                  <a:lnTo>
                    <a:pt x="1025958" y="307827"/>
                  </a:lnTo>
                  <a:lnTo>
                    <a:pt x="1044131" y="350801"/>
                  </a:lnTo>
                  <a:lnTo>
                    <a:pt x="1058597" y="395581"/>
                  </a:lnTo>
                  <a:lnTo>
                    <a:pt x="1069165" y="441978"/>
                  </a:lnTo>
                  <a:lnTo>
                    <a:pt x="1075646" y="489801"/>
                  </a:lnTo>
                  <a:lnTo>
                    <a:pt x="1077849" y="538861"/>
                  </a:lnTo>
                  <a:lnTo>
                    <a:pt x="1075646" y="587920"/>
                  </a:lnTo>
                  <a:lnTo>
                    <a:pt x="1069165" y="635743"/>
                  </a:lnTo>
                  <a:lnTo>
                    <a:pt x="1058597" y="682140"/>
                  </a:lnTo>
                  <a:lnTo>
                    <a:pt x="1044131" y="726920"/>
                  </a:lnTo>
                  <a:lnTo>
                    <a:pt x="1025958" y="769894"/>
                  </a:lnTo>
                  <a:lnTo>
                    <a:pt x="1004268" y="810871"/>
                  </a:lnTo>
                  <a:lnTo>
                    <a:pt x="979253" y="849662"/>
                  </a:lnTo>
                  <a:lnTo>
                    <a:pt x="951101" y="886076"/>
                  </a:lnTo>
                  <a:lnTo>
                    <a:pt x="920003" y="919924"/>
                  </a:lnTo>
                  <a:lnTo>
                    <a:pt x="886151" y="951016"/>
                  </a:lnTo>
                  <a:lnTo>
                    <a:pt x="849733" y="979161"/>
                  </a:lnTo>
                  <a:lnTo>
                    <a:pt x="810942" y="1004170"/>
                  </a:lnTo>
                  <a:lnTo>
                    <a:pt x="769966" y="1025852"/>
                  </a:lnTo>
                  <a:lnTo>
                    <a:pt x="726996" y="1044019"/>
                  </a:lnTo>
                  <a:lnTo>
                    <a:pt x="682223" y="1058479"/>
                  </a:lnTo>
                  <a:lnTo>
                    <a:pt x="635837" y="1069042"/>
                  </a:lnTo>
                  <a:lnTo>
                    <a:pt x="588028" y="1075520"/>
                  </a:lnTo>
                  <a:lnTo>
                    <a:pt x="538987" y="1077722"/>
                  </a:lnTo>
                  <a:lnTo>
                    <a:pt x="489927" y="1075520"/>
                  </a:lnTo>
                  <a:lnTo>
                    <a:pt x="442100" y="1069042"/>
                  </a:lnTo>
                  <a:lnTo>
                    <a:pt x="395699" y="1058479"/>
                  </a:lnTo>
                  <a:lnTo>
                    <a:pt x="350912" y="1044019"/>
                  </a:lnTo>
                  <a:lnTo>
                    <a:pt x="307930" y="1025852"/>
                  </a:lnTo>
                  <a:lnTo>
                    <a:pt x="266944" y="1004170"/>
                  </a:lnTo>
                  <a:lnTo>
                    <a:pt x="228144" y="979161"/>
                  </a:lnTo>
                  <a:lnTo>
                    <a:pt x="191719" y="951016"/>
                  </a:lnTo>
                  <a:lnTo>
                    <a:pt x="157861" y="919924"/>
                  </a:lnTo>
                  <a:lnTo>
                    <a:pt x="126758" y="886076"/>
                  </a:lnTo>
                  <a:lnTo>
                    <a:pt x="98603" y="849662"/>
                  </a:lnTo>
                  <a:lnTo>
                    <a:pt x="73584" y="810871"/>
                  </a:lnTo>
                  <a:lnTo>
                    <a:pt x="51893" y="769894"/>
                  </a:lnTo>
                  <a:lnTo>
                    <a:pt x="33718" y="726920"/>
                  </a:lnTo>
                  <a:lnTo>
                    <a:pt x="19252" y="682140"/>
                  </a:lnTo>
                  <a:lnTo>
                    <a:pt x="8683" y="635743"/>
                  </a:lnTo>
                  <a:lnTo>
                    <a:pt x="2202" y="587920"/>
                  </a:lnTo>
                  <a:lnTo>
                    <a:pt x="0" y="5388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/>
          <p:cNvSpPr txBox="1"/>
          <p:nvPr/>
        </p:nvSpPr>
        <p:spPr>
          <a:xfrm>
            <a:off x="8001381" y="3327019"/>
            <a:ext cx="676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ft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3"/>
          <p:cNvGrpSpPr/>
          <p:nvPr/>
        </p:nvGrpSpPr>
        <p:grpSpPr>
          <a:xfrm>
            <a:off x="6382639" y="4319270"/>
            <a:ext cx="1103630" cy="1103630"/>
            <a:chOff x="6382639" y="4319270"/>
            <a:chExt cx="1103630" cy="1103630"/>
          </a:xfrm>
        </p:grpSpPr>
        <p:sp>
          <p:nvSpPr>
            <p:cNvPr id="20" name="object 14"/>
            <p:cNvSpPr/>
            <p:nvPr/>
          </p:nvSpPr>
          <p:spPr>
            <a:xfrm>
              <a:off x="6395339" y="433197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538861" y="0"/>
                  </a:moveTo>
                  <a:lnTo>
                    <a:pt x="489801" y="2202"/>
                  </a:lnTo>
                  <a:lnTo>
                    <a:pt x="441978" y="8683"/>
                  </a:lnTo>
                  <a:lnTo>
                    <a:pt x="395581" y="19252"/>
                  </a:lnTo>
                  <a:lnTo>
                    <a:pt x="350801" y="33718"/>
                  </a:lnTo>
                  <a:lnTo>
                    <a:pt x="307827" y="51893"/>
                  </a:lnTo>
                  <a:lnTo>
                    <a:pt x="266850" y="73584"/>
                  </a:lnTo>
                  <a:lnTo>
                    <a:pt x="228059" y="98603"/>
                  </a:lnTo>
                  <a:lnTo>
                    <a:pt x="191645" y="126758"/>
                  </a:lnTo>
                  <a:lnTo>
                    <a:pt x="157797" y="157860"/>
                  </a:lnTo>
                  <a:lnTo>
                    <a:pt x="126705" y="191719"/>
                  </a:lnTo>
                  <a:lnTo>
                    <a:pt x="98560" y="228144"/>
                  </a:lnTo>
                  <a:lnTo>
                    <a:pt x="73551" y="266944"/>
                  </a:lnTo>
                  <a:lnTo>
                    <a:pt x="51869" y="307930"/>
                  </a:lnTo>
                  <a:lnTo>
                    <a:pt x="33702" y="350912"/>
                  </a:lnTo>
                  <a:lnTo>
                    <a:pt x="19242" y="395699"/>
                  </a:lnTo>
                  <a:lnTo>
                    <a:pt x="8679" y="442100"/>
                  </a:lnTo>
                  <a:lnTo>
                    <a:pt x="2201" y="489927"/>
                  </a:lnTo>
                  <a:lnTo>
                    <a:pt x="0" y="538987"/>
                  </a:lnTo>
                  <a:lnTo>
                    <a:pt x="2201" y="588028"/>
                  </a:lnTo>
                  <a:lnTo>
                    <a:pt x="8679" y="635837"/>
                  </a:lnTo>
                  <a:lnTo>
                    <a:pt x="19242" y="682223"/>
                  </a:lnTo>
                  <a:lnTo>
                    <a:pt x="33702" y="726996"/>
                  </a:lnTo>
                  <a:lnTo>
                    <a:pt x="51869" y="769966"/>
                  </a:lnTo>
                  <a:lnTo>
                    <a:pt x="73551" y="810942"/>
                  </a:lnTo>
                  <a:lnTo>
                    <a:pt x="98560" y="849733"/>
                  </a:lnTo>
                  <a:lnTo>
                    <a:pt x="126705" y="886151"/>
                  </a:lnTo>
                  <a:lnTo>
                    <a:pt x="157797" y="920003"/>
                  </a:lnTo>
                  <a:lnTo>
                    <a:pt x="191645" y="951101"/>
                  </a:lnTo>
                  <a:lnTo>
                    <a:pt x="228059" y="979253"/>
                  </a:lnTo>
                  <a:lnTo>
                    <a:pt x="266850" y="1004268"/>
                  </a:lnTo>
                  <a:lnTo>
                    <a:pt x="307827" y="1025958"/>
                  </a:lnTo>
                  <a:lnTo>
                    <a:pt x="350801" y="1044131"/>
                  </a:lnTo>
                  <a:lnTo>
                    <a:pt x="395581" y="1058597"/>
                  </a:lnTo>
                  <a:lnTo>
                    <a:pt x="441978" y="1069165"/>
                  </a:lnTo>
                  <a:lnTo>
                    <a:pt x="489801" y="1075646"/>
                  </a:lnTo>
                  <a:lnTo>
                    <a:pt x="538861" y="1077848"/>
                  </a:lnTo>
                  <a:lnTo>
                    <a:pt x="587920" y="1075646"/>
                  </a:lnTo>
                  <a:lnTo>
                    <a:pt x="635743" y="1069165"/>
                  </a:lnTo>
                  <a:lnTo>
                    <a:pt x="682140" y="1058597"/>
                  </a:lnTo>
                  <a:lnTo>
                    <a:pt x="726920" y="1044131"/>
                  </a:lnTo>
                  <a:lnTo>
                    <a:pt x="769894" y="1025958"/>
                  </a:lnTo>
                  <a:lnTo>
                    <a:pt x="810871" y="1004268"/>
                  </a:lnTo>
                  <a:lnTo>
                    <a:pt x="849662" y="979253"/>
                  </a:lnTo>
                  <a:lnTo>
                    <a:pt x="886076" y="951101"/>
                  </a:lnTo>
                  <a:lnTo>
                    <a:pt x="919924" y="920003"/>
                  </a:lnTo>
                  <a:lnTo>
                    <a:pt x="951016" y="886151"/>
                  </a:lnTo>
                  <a:lnTo>
                    <a:pt x="979161" y="849733"/>
                  </a:lnTo>
                  <a:lnTo>
                    <a:pt x="1004170" y="810942"/>
                  </a:lnTo>
                  <a:lnTo>
                    <a:pt x="1025852" y="769966"/>
                  </a:lnTo>
                  <a:lnTo>
                    <a:pt x="1044019" y="726996"/>
                  </a:lnTo>
                  <a:lnTo>
                    <a:pt x="1058479" y="682223"/>
                  </a:lnTo>
                  <a:lnTo>
                    <a:pt x="1069042" y="635837"/>
                  </a:lnTo>
                  <a:lnTo>
                    <a:pt x="1075520" y="588028"/>
                  </a:lnTo>
                  <a:lnTo>
                    <a:pt x="1077721" y="538987"/>
                  </a:lnTo>
                  <a:lnTo>
                    <a:pt x="1075520" y="489927"/>
                  </a:lnTo>
                  <a:lnTo>
                    <a:pt x="1069042" y="442100"/>
                  </a:lnTo>
                  <a:lnTo>
                    <a:pt x="1058479" y="395699"/>
                  </a:lnTo>
                  <a:lnTo>
                    <a:pt x="1044019" y="350912"/>
                  </a:lnTo>
                  <a:lnTo>
                    <a:pt x="1025852" y="307930"/>
                  </a:lnTo>
                  <a:lnTo>
                    <a:pt x="1004170" y="266944"/>
                  </a:lnTo>
                  <a:lnTo>
                    <a:pt x="979161" y="228144"/>
                  </a:lnTo>
                  <a:lnTo>
                    <a:pt x="951016" y="191719"/>
                  </a:lnTo>
                  <a:lnTo>
                    <a:pt x="919924" y="157860"/>
                  </a:lnTo>
                  <a:lnTo>
                    <a:pt x="886076" y="126758"/>
                  </a:lnTo>
                  <a:lnTo>
                    <a:pt x="849662" y="98603"/>
                  </a:lnTo>
                  <a:lnTo>
                    <a:pt x="810871" y="73584"/>
                  </a:lnTo>
                  <a:lnTo>
                    <a:pt x="769894" y="51893"/>
                  </a:lnTo>
                  <a:lnTo>
                    <a:pt x="726920" y="33718"/>
                  </a:lnTo>
                  <a:lnTo>
                    <a:pt x="682140" y="19252"/>
                  </a:lnTo>
                  <a:lnTo>
                    <a:pt x="635743" y="8683"/>
                  </a:lnTo>
                  <a:lnTo>
                    <a:pt x="587920" y="2202"/>
                  </a:lnTo>
                  <a:lnTo>
                    <a:pt x="538861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/>
            <p:cNvSpPr/>
            <p:nvPr/>
          </p:nvSpPr>
          <p:spPr>
            <a:xfrm>
              <a:off x="6395339" y="433197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0" y="538987"/>
                  </a:moveTo>
                  <a:lnTo>
                    <a:pt x="2201" y="489927"/>
                  </a:lnTo>
                  <a:lnTo>
                    <a:pt x="8679" y="442100"/>
                  </a:lnTo>
                  <a:lnTo>
                    <a:pt x="19242" y="395699"/>
                  </a:lnTo>
                  <a:lnTo>
                    <a:pt x="33702" y="350912"/>
                  </a:lnTo>
                  <a:lnTo>
                    <a:pt x="51869" y="307930"/>
                  </a:lnTo>
                  <a:lnTo>
                    <a:pt x="73551" y="266944"/>
                  </a:lnTo>
                  <a:lnTo>
                    <a:pt x="98560" y="228144"/>
                  </a:lnTo>
                  <a:lnTo>
                    <a:pt x="126705" y="191719"/>
                  </a:lnTo>
                  <a:lnTo>
                    <a:pt x="157797" y="157860"/>
                  </a:lnTo>
                  <a:lnTo>
                    <a:pt x="191645" y="126758"/>
                  </a:lnTo>
                  <a:lnTo>
                    <a:pt x="228059" y="98603"/>
                  </a:lnTo>
                  <a:lnTo>
                    <a:pt x="266850" y="73584"/>
                  </a:lnTo>
                  <a:lnTo>
                    <a:pt x="307827" y="51893"/>
                  </a:lnTo>
                  <a:lnTo>
                    <a:pt x="350801" y="33718"/>
                  </a:lnTo>
                  <a:lnTo>
                    <a:pt x="395581" y="19252"/>
                  </a:lnTo>
                  <a:lnTo>
                    <a:pt x="441978" y="8683"/>
                  </a:lnTo>
                  <a:lnTo>
                    <a:pt x="489801" y="2202"/>
                  </a:lnTo>
                  <a:lnTo>
                    <a:pt x="538861" y="0"/>
                  </a:lnTo>
                  <a:lnTo>
                    <a:pt x="587920" y="2202"/>
                  </a:lnTo>
                  <a:lnTo>
                    <a:pt x="635743" y="8683"/>
                  </a:lnTo>
                  <a:lnTo>
                    <a:pt x="682140" y="19252"/>
                  </a:lnTo>
                  <a:lnTo>
                    <a:pt x="726920" y="33718"/>
                  </a:lnTo>
                  <a:lnTo>
                    <a:pt x="769894" y="51893"/>
                  </a:lnTo>
                  <a:lnTo>
                    <a:pt x="810871" y="73584"/>
                  </a:lnTo>
                  <a:lnTo>
                    <a:pt x="849662" y="98603"/>
                  </a:lnTo>
                  <a:lnTo>
                    <a:pt x="886076" y="126758"/>
                  </a:lnTo>
                  <a:lnTo>
                    <a:pt x="919924" y="157860"/>
                  </a:lnTo>
                  <a:lnTo>
                    <a:pt x="951016" y="191719"/>
                  </a:lnTo>
                  <a:lnTo>
                    <a:pt x="979161" y="228144"/>
                  </a:lnTo>
                  <a:lnTo>
                    <a:pt x="1004170" y="266944"/>
                  </a:lnTo>
                  <a:lnTo>
                    <a:pt x="1025852" y="307930"/>
                  </a:lnTo>
                  <a:lnTo>
                    <a:pt x="1044019" y="350912"/>
                  </a:lnTo>
                  <a:lnTo>
                    <a:pt x="1058479" y="395699"/>
                  </a:lnTo>
                  <a:lnTo>
                    <a:pt x="1069042" y="442100"/>
                  </a:lnTo>
                  <a:lnTo>
                    <a:pt x="1075520" y="489927"/>
                  </a:lnTo>
                  <a:lnTo>
                    <a:pt x="1077721" y="538987"/>
                  </a:lnTo>
                  <a:lnTo>
                    <a:pt x="1075520" y="588028"/>
                  </a:lnTo>
                  <a:lnTo>
                    <a:pt x="1069042" y="635837"/>
                  </a:lnTo>
                  <a:lnTo>
                    <a:pt x="1058479" y="682223"/>
                  </a:lnTo>
                  <a:lnTo>
                    <a:pt x="1044019" y="726996"/>
                  </a:lnTo>
                  <a:lnTo>
                    <a:pt x="1025852" y="769966"/>
                  </a:lnTo>
                  <a:lnTo>
                    <a:pt x="1004170" y="810942"/>
                  </a:lnTo>
                  <a:lnTo>
                    <a:pt x="979161" y="849733"/>
                  </a:lnTo>
                  <a:lnTo>
                    <a:pt x="951016" y="886151"/>
                  </a:lnTo>
                  <a:lnTo>
                    <a:pt x="919924" y="920003"/>
                  </a:lnTo>
                  <a:lnTo>
                    <a:pt x="886076" y="951101"/>
                  </a:lnTo>
                  <a:lnTo>
                    <a:pt x="849662" y="979253"/>
                  </a:lnTo>
                  <a:lnTo>
                    <a:pt x="810871" y="1004268"/>
                  </a:lnTo>
                  <a:lnTo>
                    <a:pt x="769894" y="1025958"/>
                  </a:lnTo>
                  <a:lnTo>
                    <a:pt x="726920" y="1044131"/>
                  </a:lnTo>
                  <a:lnTo>
                    <a:pt x="682140" y="1058597"/>
                  </a:lnTo>
                  <a:lnTo>
                    <a:pt x="635743" y="1069165"/>
                  </a:lnTo>
                  <a:lnTo>
                    <a:pt x="587920" y="1075646"/>
                  </a:lnTo>
                  <a:lnTo>
                    <a:pt x="538861" y="1077848"/>
                  </a:lnTo>
                  <a:lnTo>
                    <a:pt x="489801" y="1075646"/>
                  </a:lnTo>
                  <a:lnTo>
                    <a:pt x="441978" y="1069165"/>
                  </a:lnTo>
                  <a:lnTo>
                    <a:pt x="395581" y="1058597"/>
                  </a:lnTo>
                  <a:lnTo>
                    <a:pt x="350801" y="1044131"/>
                  </a:lnTo>
                  <a:lnTo>
                    <a:pt x="307827" y="1025958"/>
                  </a:lnTo>
                  <a:lnTo>
                    <a:pt x="266850" y="1004268"/>
                  </a:lnTo>
                  <a:lnTo>
                    <a:pt x="228059" y="979253"/>
                  </a:lnTo>
                  <a:lnTo>
                    <a:pt x="191645" y="951101"/>
                  </a:lnTo>
                  <a:lnTo>
                    <a:pt x="157797" y="920003"/>
                  </a:lnTo>
                  <a:lnTo>
                    <a:pt x="126705" y="886151"/>
                  </a:lnTo>
                  <a:lnTo>
                    <a:pt x="98560" y="849733"/>
                  </a:lnTo>
                  <a:lnTo>
                    <a:pt x="73551" y="810942"/>
                  </a:lnTo>
                  <a:lnTo>
                    <a:pt x="51869" y="769966"/>
                  </a:lnTo>
                  <a:lnTo>
                    <a:pt x="33702" y="726996"/>
                  </a:lnTo>
                  <a:lnTo>
                    <a:pt x="19242" y="682223"/>
                  </a:lnTo>
                  <a:lnTo>
                    <a:pt x="8679" y="635837"/>
                  </a:lnTo>
                  <a:lnTo>
                    <a:pt x="2201" y="588028"/>
                  </a:lnTo>
                  <a:lnTo>
                    <a:pt x="0" y="53898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6"/>
          <p:cNvSpPr txBox="1"/>
          <p:nvPr/>
        </p:nvSpPr>
        <p:spPr>
          <a:xfrm>
            <a:off x="6568567" y="4730877"/>
            <a:ext cx="734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Hardware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17"/>
          <p:cNvGrpSpPr/>
          <p:nvPr/>
        </p:nvGrpSpPr>
        <p:grpSpPr>
          <a:xfrm>
            <a:off x="4978780" y="2915539"/>
            <a:ext cx="1103630" cy="1103630"/>
            <a:chOff x="4978780" y="2915539"/>
            <a:chExt cx="1103630" cy="1103630"/>
          </a:xfrm>
        </p:grpSpPr>
        <p:sp>
          <p:nvSpPr>
            <p:cNvPr id="24" name="object 18"/>
            <p:cNvSpPr/>
            <p:nvPr/>
          </p:nvSpPr>
          <p:spPr>
            <a:xfrm>
              <a:off x="4991480" y="29282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538861" y="0"/>
                  </a:moveTo>
                  <a:lnTo>
                    <a:pt x="489820" y="2201"/>
                  </a:lnTo>
                  <a:lnTo>
                    <a:pt x="442011" y="8679"/>
                  </a:lnTo>
                  <a:lnTo>
                    <a:pt x="395625" y="19242"/>
                  </a:lnTo>
                  <a:lnTo>
                    <a:pt x="350852" y="33702"/>
                  </a:lnTo>
                  <a:lnTo>
                    <a:pt x="307882" y="51869"/>
                  </a:lnTo>
                  <a:lnTo>
                    <a:pt x="266906" y="73551"/>
                  </a:lnTo>
                  <a:lnTo>
                    <a:pt x="228115" y="98560"/>
                  </a:lnTo>
                  <a:lnTo>
                    <a:pt x="191697" y="126705"/>
                  </a:lnTo>
                  <a:lnTo>
                    <a:pt x="157845" y="157797"/>
                  </a:lnTo>
                  <a:lnTo>
                    <a:pt x="126747" y="191645"/>
                  </a:lnTo>
                  <a:lnTo>
                    <a:pt x="98595" y="228059"/>
                  </a:lnTo>
                  <a:lnTo>
                    <a:pt x="73580" y="266850"/>
                  </a:lnTo>
                  <a:lnTo>
                    <a:pt x="51890" y="307827"/>
                  </a:lnTo>
                  <a:lnTo>
                    <a:pt x="33717" y="350801"/>
                  </a:lnTo>
                  <a:lnTo>
                    <a:pt x="19251" y="395581"/>
                  </a:lnTo>
                  <a:lnTo>
                    <a:pt x="8683" y="441978"/>
                  </a:lnTo>
                  <a:lnTo>
                    <a:pt x="2202" y="489801"/>
                  </a:lnTo>
                  <a:lnTo>
                    <a:pt x="0" y="538861"/>
                  </a:lnTo>
                  <a:lnTo>
                    <a:pt x="2202" y="587920"/>
                  </a:lnTo>
                  <a:lnTo>
                    <a:pt x="8683" y="635743"/>
                  </a:lnTo>
                  <a:lnTo>
                    <a:pt x="19251" y="682140"/>
                  </a:lnTo>
                  <a:lnTo>
                    <a:pt x="33717" y="726920"/>
                  </a:lnTo>
                  <a:lnTo>
                    <a:pt x="51890" y="769894"/>
                  </a:lnTo>
                  <a:lnTo>
                    <a:pt x="73580" y="810871"/>
                  </a:lnTo>
                  <a:lnTo>
                    <a:pt x="98595" y="849662"/>
                  </a:lnTo>
                  <a:lnTo>
                    <a:pt x="126747" y="886076"/>
                  </a:lnTo>
                  <a:lnTo>
                    <a:pt x="157845" y="919924"/>
                  </a:lnTo>
                  <a:lnTo>
                    <a:pt x="191697" y="951016"/>
                  </a:lnTo>
                  <a:lnTo>
                    <a:pt x="228115" y="979161"/>
                  </a:lnTo>
                  <a:lnTo>
                    <a:pt x="266906" y="1004170"/>
                  </a:lnTo>
                  <a:lnTo>
                    <a:pt x="307882" y="1025852"/>
                  </a:lnTo>
                  <a:lnTo>
                    <a:pt x="350852" y="1044019"/>
                  </a:lnTo>
                  <a:lnTo>
                    <a:pt x="395625" y="1058479"/>
                  </a:lnTo>
                  <a:lnTo>
                    <a:pt x="442011" y="1069042"/>
                  </a:lnTo>
                  <a:lnTo>
                    <a:pt x="489820" y="1075520"/>
                  </a:lnTo>
                  <a:lnTo>
                    <a:pt x="538861" y="1077722"/>
                  </a:lnTo>
                  <a:lnTo>
                    <a:pt x="587921" y="1075520"/>
                  </a:lnTo>
                  <a:lnTo>
                    <a:pt x="635748" y="1069042"/>
                  </a:lnTo>
                  <a:lnTo>
                    <a:pt x="682149" y="1058479"/>
                  </a:lnTo>
                  <a:lnTo>
                    <a:pt x="726936" y="1044019"/>
                  </a:lnTo>
                  <a:lnTo>
                    <a:pt x="769918" y="1025852"/>
                  </a:lnTo>
                  <a:lnTo>
                    <a:pt x="810904" y="1004170"/>
                  </a:lnTo>
                  <a:lnTo>
                    <a:pt x="849704" y="979161"/>
                  </a:lnTo>
                  <a:lnTo>
                    <a:pt x="886129" y="951016"/>
                  </a:lnTo>
                  <a:lnTo>
                    <a:pt x="919987" y="919924"/>
                  </a:lnTo>
                  <a:lnTo>
                    <a:pt x="951090" y="886076"/>
                  </a:lnTo>
                  <a:lnTo>
                    <a:pt x="979245" y="849662"/>
                  </a:lnTo>
                  <a:lnTo>
                    <a:pt x="1004264" y="810871"/>
                  </a:lnTo>
                  <a:lnTo>
                    <a:pt x="1025955" y="769894"/>
                  </a:lnTo>
                  <a:lnTo>
                    <a:pt x="1044130" y="726920"/>
                  </a:lnTo>
                  <a:lnTo>
                    <a:pt x="1058596" y="682140"/>
                  </a:lnTo>
                  <a:lnTo>
                    <a:pt x="1069165" y="635743"/>
                  </a:lnTo>
                  <a:lnTo>
                    <a:pt x="1075646" y="587920"/>
                  </a:lnTo>
                  <a:lnTo>
                    <a:pt x="1077849" y="538861"/>
                  </a:lnTo>
                  <a:lnTo>
                    <a:pt x="1075646" y="489801"/>
                  </a:lnTo>
                  <a:lnTo>
                    <a:pt x="1069165" y="441978"/>
                  </a:lnTo>
                  <a:lnTo>
                    <a:pt x="1058596" y="395581"/>
                  </a:lnTo>
                  <a:lnTo>
                    <a:pt x="1044130" y="350801"/>
                  </a:lnTo>
                  <a:lnTo>
                    <a:pt x="1025955" y="307827"/>
                  </a:lnTo>
                  <a:lnTo>
                    <a:pt x="1004264" y="266850"/>
                  </a:lnTo>
                  <a:lnTo>
                    <a:pt x="979245" y="228059"/>
                  </a:lnTo>
                  <a:lnTo>
                    <a:pt x="951090" y="191645"/>
                  </a:lnTo>
                  <a:lnTo>
                    <a:pt x="919987" y="157797"/>
                  </a:lnTo>
                  <a:lnTo>
                    <a:pt x="886129" y="126705"/>
                  </a:lnTo>
                  <a:lnTo>
                    <a:pt x="849704" y="98560"/>
                  </a:lnTo>
                  <a:lnTo>
                    <a:pt x="810904" y="73551"/>
                  </a:lnTo>
                  <a:lnTo>
                    <a:pt x="769918" y="51869"/>
                  </a:lnTo>
                  <a:lnTo>
                    <a:pt x="726936" y="33702"/>
                  </a:lnTo>
                  <a:lnTo>
                    <a:pt x="682149" y="19242"/>
                  </a:lnTo>
                  <a:lnTo>
                    <a:pt x="635748" y="8679"/>
                  </a:lnTo>
                  <a:lnTo>
                    <a:pt x="587921" y="2201"/>
                  </a:lnTo>
                  <a:lnTo>
                    <a:pt x="538861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4991480" y="29282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0" y="538861"/>
                  </a:moveTo>
                  <a:lnTo>
                    <a:pt x="2202" y="489801"/>
                  </a:lnTo>
                  <a:lnTo>
                    <a:pt x="8683" y="441978"/>
                  </a:lnTo>
                  <a:lnTo>
                    <a:pt x="19251" y="395581"/>
                  </a:lnTo>
                  <a:lnTo>
                    <a:pt x="33717" y="350801"/>
                  </a:lnTo>
                  <a:lnTo>
                    <a:pt x="51890" y="307827"/>
                  </a:lnTo>
                  <a:lnTo>
                    <a:pt x="73580" y="266850"/>
                  </a:lnTo>
                  <a:lnTo>
                    <a:pt x="98595" y="228059"/>
                  </a:lnTo>
                  <a:lnTo>
                    <a:pt x="126747" y="191645"/>
                  </a:lnTo>
                  <a:lnTo>
                    <a:pt x="157845" y="157797"/>
                  </a:lnTo>
                  <a:lnTo>
                    <a:pt x="191697" y="126705"/>
                  </a:lnTo>
                  <a:lnTo>
                    <a:pt x="228115" y="98560"/>
                  </a:lnTo>
                  <a:lnTo>
                    <a:pt x="266906" y="73551"/>
                  </a:lnTo>
                  <a:lnTo>
                    <a:pt x="307882" y="51869"/>
                  </a:lnTo>
                  <a:lnTo>
                    <a:pt x="350852" y="33702"/>
                  </a:lnTo>
                  <a:lnTo>
                    <a:pt x="395625" y="19242"/>
                  </a:lnTo>
                  <a:lnTo>
                    <a:pt x="442011" y="8679"/>
                  </a:lnTo>
                  <a:lnTo>
                    <a:pt x="489820" y="2201"/>
                  </a:lnTo>
                  <a:lnTo>
                    <a:pt x="538861" y="0"/>
                  </a:lnTo>
                  <a:lnTo>
                    <a:pt x="587921" y="2201"/>
                  </a:lnTo>
                  <a:lnTo>
                    <a:pt x="635748" y="8679"/>
                  </a:lnTo>
                  <a:lnTo>
                    <a:pt x="682149" y="19242"/>
                  </a:lnTo>
                  <a:lnTo>
                    <a:pt x="726936" y="33702"/>
                  </a:lnTo>
                  <a:lnTo>
                    <a:pt x="769918" y="51869"/>
                  </a:lnTo>
                  <a:lnTo>
                    <a:pt x="810904" y="73551"/>
                  </a:lnTo>
                  <a:lnTo>
                    <a:pt x="849704" y="98560"/>
                  </a:lnTo>
                  <a:lnTo>
                    <a:pt x="886129" y="126705"/>
                  </a:lnTo>
                  <a:lnTo>
                    <a:pt x="919987" y="157797"/>
                  </a:lnTo>
                  <a:lnTo>
                    <a:pt x="951090" y="191645"/>
                  </a:lnTo>
                  <a:lnTo>
                    <a:pt x="979245" y="228059"/>
                  </a:lnTo>
                  <a:lnTo>
                    <a:pt x="1004264" y="266850"/>
                  </a:lnTo>
                  <a:lnTo>
                    <a:pt x="1025955" y="307827"/>
                  </a:lnTo>
                  <a:lnTo>
                    <a:pt x="1044130" y="350801"/>
                  </a:lnTo>
                  <a:lnTo>
                    <a:pt x="1058596" y="395581"/>
                  </a:lnTo>
                  <a:lnTo>
                    <a:pt x="1069165" y="441978"/>
                  </a:lnTo>
                  <a:lnTo>
                    <a:pt x="1075646" y="489801"/>
                  </a:lnTo>
                  <a:lnTo>
                    <a:pt x="1077849" y="538861"/>
                  </a:lnTo>
                  <a:lnTo>
                    <a:pt x="1075646" y="587920"/>
                  </a:lnTo>
                  <a:lnTo>
                    <a:pt x="1069165" y="635743"/>
                  </a:lnTo>
                  <a:lnTo>
                    <a:pt x="1058596" y="682140"/>
                  </a:lnTo>
                  <a:lnTo>
                    <a:pt x="1044130" y="726920"/>
                  </a:lnTo>
                  <a:lnTo>
                    <a:pt x="1025955" y="769894"/>
                  </a:lnTo>
                  <a:lnTo>
                    <a:pt x="1004264" y="810871"/>
                  </a:lnTo>
                  <a:lnTo>
                    <a:pt x="979245" y="849662"/>
                  </a:lnTo>
                  <a:lnTo>
                    <a:pt x="951090" y="886076"/>
                  </a:lnTo>
                  <a:lnTo>
                    <a:pt x="919987" y="919924"/>
                  </a:lnTo>
                  <a:lnTo>
                    <a:pt x="886129" y="951016"/>
                  </a:lnTo>
                  <a:lnTo>
                    <a:pt x="849704" y="979161"/>
                  </a:lnTo>
                  <a:lnTo>
                    <a:pt x="810904" y="1004170"/>
                  </a:lnTo>
                  <a:lnTo>
                    <a:pt x="769918" y="1025852"/>
                  </a:lnTo>
                  <a:lnTo>
                    <a:pt x="726936" y="1044019"/>
                  </a:lnTo>
                  <a:lnTo>
                    <a:pt x="682149" y="1058479"/>
                  </a:lnTo>
                  <a:lnTo>
                    <a:pt x="635748" y="1069042"/>
                  </a:lnTo>
                  <a:lnTo>
                    <a:pt x="587921" y="1075520"/>
                  </a:lnTo>
                  <a:lnTo>
                    <a:pt x="538861" y="1077722"/>
                  </a:lnTo>
                  <a:lnTo>
                    <a:pt x="489820" y="1075520"/>
                  </a:lnTo>
                  <a:lnTo>
                    <a:pt x="442011" y="1069042"/>
                  </a:lnTo>
                  <a:lnTo>
                    <a:pt x="395625" y="1058479"/>
                  </a:lnTo>
                  <a:lnTo>
                    <a:pt x="350852" y="1044019"/>
                  </a:lnTo>
                  <a:lnTo>
                    <a:pt x="307882" y="1025852"/>
                  </a:lnTo>
                  <a:lnTo>
                    <a:pt x="266906" y="1004170"/>
                  </a:lnTo>
                  <a:lnTo>
                    <a:pt x="228115" y="979161"/>
                  </a:lnTo>
                  <a:lnTo>
                    <a:pt x="191697" y="951016"/>
                  </a:lnTo>
                  <a:lnTo>
                    <a:pt x="157845" y="919924"/>
                  </a:lnTo>
                  <a:lnTo>
                    <a:pt x="126747" y="886076"/>
                  </a:lnTo>
                  <a:lnTo>
                    <a:pt x="98595" y="849662"/>
                  </a:lnTo>
                  <a:lnTo>
                    <a:pt x="73580" y="810871"/>
                  </a:lnTo>
                  <a:lnTo>
                    <a:pt x="51890" y="769894"/>
                  </a:lnTo>
                  <a:lnTo>
                    <a:pt x="33717" y="726920"/>
                  </a:lnTo>
                  <a:lnTo>
                    <a:pt x="19251" y="682140"/>
                  </a:lnTo>
                  <a:lnTo>
                    <a:pt x="8683" y="635743"/>
                  </a:lnTo>
                  <a:lnTo>
                    <a:pt x="2202" y="587920"/>
                  </a:lnTo>
                  <a:lnTo>
                    <a:pt x="0" y="5388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0"/>
          <p:cNvSpPr txBox="1"/>
          <p:nvPr/>
        </p:nvSpPr>
        <p:spPr>
          <a:xfrm>
            <a:off x="5350255" y="3327019"/>
            <a:ext cx="362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1"/>
          <p:cNvSpPr txBox="1"/>
          <p:nvPr/>
        </p:nvSpPr>
        <p:spPr>
          <a:xfrm>
            <a:off x="459740" y="1545081"/>
            <a:ext cx="535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352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Users</a:t>
            </a:r>
            <a:r>
              <a:rPr sz="2800" spc="-5" dirty="0">
                <a:latin typeface="Times New Roman"/>
                <a:cs typeface="Times New Roman"/>
              </a:rPr>
              <a:t>- People </a:t>
            </a:r>
            <a:r>
              <a:rPr sz="2800" spc="-10" dirty="0">
                <a:latin typeface="Times New Roman"/>
                <a:cs typeface="Times New Roman"/>
              </a:rPr>
              <a:t>who </a:t>
            </a:r>
            <a:r>
              <a:rPr sz="2800" spc="-5" dirty="0">
                <a:latin typeface="Times New Roman"/>
                <a:cs typeface="Times New Roman"/>
              </a:rPr>
              <a:t>interact 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459740" y="1971878"/>
            <a:ext cx="51320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database:</a:t>
            </a:r>
            <a:endParaRPr sz="2800">
              <a:latin typeface="Times New Roman"/>
              <a:cs typeface="Times New Roman"/>
            </a:endParaRPr>
          </a:p>
          <a:p>
            <a:pPr marL="1355090" indent="-189230">
              <a:lnSpc>
                <a:spcPct val="100000"/>
              </a:lnSpc>
              <a:buChar char="-"/>
              <a:tabLst>
                <a:tab pos="1355725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Application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Programmers.</a:t>
            </a:r>
            <a:endParaRPr sz="2800">
              <a:latin typeface="Times New Roman"/>
              <a:cs typeface="Times New Roman"/>
            </a:endParaRPr>
          </a:p>
          <a:p>
            <a:pPr marL="1375410" indent="-208915">
              <a:lnSpc>
                <a:spcPct val="100000"/>
              </a:lnSpc>
              <a:buChar char="-"/>
              <a:tabLst>
                <a:tab pos="1375410" algn="l"/>
              </a:tabLst>
            </a:pPr>
            <a:r>
              <a:rPr sz="2800" spc="-5" dirty="0">
                <a:latin typeface="Times New Roman"/>
                <a:cs typeface="Times New Roman"/>
              </a:rPr>
              <a:t>End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1613661" y="3252342"/>
            <a:ext cx="3194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 Data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Administrators.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459740" y="4106036"/>
            <a:ext cx="58439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352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800" spc="-1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Lies between the stored data  and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users:</a:t>
            </a:r>
            <a:endParaRPr sz="2800">
              <a:latin typeface="Times New Roman"/>
              <a:cs typeface="Times New Roman"/>
            </a:endParaRPr>
          </a:p>
          <a:p>
            <a:pPr marL="1908810" lvl="1" indent="-208915">
              <a:lnSpc>
                <a:spcPct val="100000"/>
              </a:lnSpc>
              <a:buChar char="-"/>
              <a:tabLst>
                <a:tab pos="1908810" algn="l"/>
              </a:tabLst>
            </a:pPr>
            <a:r>
              <a:rPr sz="2800" spc="-5" dirty="0">
                <a:latin typeface="Times New Roman"/>
                <a:cs typeface="Times New Roman"/>
              </a:rPr>
              <a:t>DBMS.</a:t>
            </a:r>
            <a:endParaRPr sz="2800">
              <a:latin typeface="Times New Roman"/>
              <a:cs typeface="Times New Roman"/>
            </a:endParaRPr>
          </a:p>
          <a:p>
            <a:pPr marL="1888489" lvl="1" indent="-189230">
              <a:lnSpc>
                <a:spcPct val="100000"/>
              </a:lnSpc>
              <a:buChar char="-"/>
              <a:tabLst>
                <a:tab pos="1889125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Application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Software.</a:t>
            </a:r>
            <a:endParaRPr sz="2800">
              <a:latin typeface="Times New Roman"/>
              <a:cs typeface="Times New Roman"/>
            </a:endParaRPr>
          </a:p>
          <a:p>
            <a:pPr marL="1908810" lvl="1" indent="-208915">
              <a:lnSpc>
                <a:spcPct val="100000"/>
              </a:lnSpc>
              <a:buChar char="-"/>
              <a:tabLst>
                <a:tab pos="190881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428992" y="142852"/>
            <a:ext cx="167665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Co</a:t>
            </a:r>
            <a:r>
              <a:rPr spc="10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t…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535940" y="1535325"/>
            <a:ext cx="5744845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2800" spc="-15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Physical device on which  database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resides.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889508" y="2559837"/>
            <a:ext cx="409194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e.g.:</a:t>
            </a:r>
            <a:endParaRPr sz="2800">
              <a:latin typeface="Times New Roman"/>
              <a:cs typeface="Times New Roman"/>
            </a:endParaRPr>
          </a:p>
          <a:p>
            <a:pPr marL="546100" marR="5080">
              <a:lnSpc>
                <a:spcPts val="4029"/>
              </a:lnSpc>
              <a:spcBef>
                <a:spcPts val="250"/>
              </a:spcBef>
            </a:pPr>
            <a:r>
              <a:rPr sz="2800" spc="-5" dirty="0">
                <a:latin typeface="Times New Roman"/>
                <a:cs typeface="Times New Roman"/>
              </a:rPr>
              <a:t>Computers, Disk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Drives,  Printers, Cables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35940" y="4096283"/>
            <a:ext cx="571500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0975" indent="-35496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numbers, characters,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pictures.  </a:t>
            </a:r>
            <a:r>
              <a:rPr sz="2800" spc="-5" dirty="0">
                <a:latin typeface="Times New Roman"/>
                <a:cs typeface="Times New Roman"/>
              </a:rPr>
              <a:t>e.g.:</a:t>
            </a:r>
            <a:endParaRPr sz="2800">
              <a:latin typeface="Times New Roman"/>
              <a:cs typeface="Times New Roman"/>
            </a:endParaRPr>
          </a:p>
          <a:p>
            <a:pPr marL="152273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Shri Shri Nilesh, </a:t>
            </a:r>
            <a:r>
              <a:rPr sz="2800" dirty="0">
                <a:latin typeface="Times New Roman"/>
                <a:cs typeface="Times New Roman"/>
              </a:rPr>
              <a:t>1008,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5896070" y="2252739"/>
            <a:ext cx="2155825" cy="2155825"/>
          </a:xfrm>
          <a:custGeom>
            <a:avLst/>
            <a:gdLst/>
            <a:ahLst/>
            <a:cxnLst/>
            <a:rect l="l" t="t" r="r" b="b"/>
            <a:pathLst>
              <a:path w="2155825" h="2155825">
                <a:moveTo>
                  <a:pt x="1077849" y="0"/>
                </a:moveTo>
                <a:lnTo>
                  <a:pt x="1029839" y="1050"/>
                </a:lnTo>
                <a:lnTo>
                  <a:pt x="982367" y="4171"/>
                </a:lnTo>
                <a:lnTo>
                  <a:pt x="935477" y="9320"/>
                </a:lnTo>
                <a:lnTo>
                  <a:pt x="889212" y="16453"/>
                </a:lnTo>
                <a:lnTo>
                  <a:pt x="843616" y="25526"/>
                </a:lnTo>
                <a:lnTo>
                  <a:pt x="798732" y="36494"/>
                </a:lnTo>
                <a:lnTo>
                  <a:pt x="754606" y="49315"/>
                </a:lnTo>
                <a:lnTo>
                  <a:pt x="711279" y="63944"/>
                </a:lnTo>
                <a:lnTo>
                  <a:pt x="668797" y="80338"/>
                </a:lnTo>
                <a:lnTo>
                  <a:pt x="627203" y="98452"/>
                </a:lnTo>
                <a:lnTo>
                  <a:pt x="586542" y="118243"/>
                </a:lnTo>
                <a:lnTo>
                  <a:pt x="546855" y="139667"/>
                </a:lnTo>
                <a:lnTo>
                  <a:pt x="508189" y="162681"/>
                </a:lnTo>
                <a:lnTo>
                  <a:pt x="470586" y="187240"/>
                </a:lnTo>
                <a:lnTo>
                  <a:pt x="434090" y="213301"/>
                </a:lnTo>
                <a:lnTo>
                  <a:pt x="398745" y="240819"/>
                </a:lnTo>
                <a:lnTo>
                  <a:pt x="364595" y="269752"/>
                </a:lnTo>
                <a:lnTo>
                  <a:pt x="331683" y="300054"/>
                </a:lnTo>
                <a:lnTo>
                  <a:pt x="300054" y="331683"/>
                </a:lnTo>
                <a:lnTo>
                  <a:pt x="269752" y="364595"/>
                </a:lnTo>
                <a:lnTo>
                  <a:pt x="240819" y="398745"/>
                </a:lnTo>
                <a:lnTo>
                  <a:pt x="213301" y="434090"/>
                </a:lnTo>
                <a:lnTo>
                  <a:pt x="187240" y="470586"/>
                </a:lnTo>
                <a:lnTo>
                  <a:pt x="162681" y="508189"/>
                </a:lnTo>
                <a:lnTo>
                  <a:pt x="139667" y="546855"/>
                </a:lnTo>
                <a:lnTo>
                  <a:pt x="118243" y="586542"/>
                </a:lnTo>
                <a:lnTo>
                  <a:pt x="98452" y="627203"/>
                </a:lnTo>
                <a:lnTo>
                  <a:pt x="80338" y="668797"/>
                </a:lnTo>
                <a:lnTo>
                  <a:pt x="63944" y="711279"/>
                </a:lnTo>
                <a:lnTo>
                  <a:pt x="49315" y="754606"/>
                </a:lnTo>
                <a:lnTo>
                  <a:pt x="36494" y="798732"/>
                </a:lnTo>
                <a:lnTo>
                  <a:pt x="25526" y="843616"/>
                </a:lnTo>
                <a:lnTo>
                  <a:pt x="16453" y="889212"/>
                </a:lnTo>
                <a:lnTo>
                  <a:pt x="9320" y="935477"/>
                </a:lnTo>
                <a:lnTo>
                  <a:pt x="4171" y="982367"/>
                </a:lnTo>
                <a:lnTo>
                  <a:pt x="1050" y="1029839"/>
                </a:lnTo>
                <a:lnTo>
                  <a:pt x="0" y="1077849"/>
                </a:lnTo>
                <a:lnTo>
                  <a:pt x="1050" y="1125858"/>
                </a:lnTo>
                <a:lnTo>
                  <a:pt x="4171" y="1173330"/>
                </a:lnTo>
                <a:lnTo>
                  <a:pt x="9320" y="1220220"/>
                </a:lnTo>
                <a:lnTo>
                  <a:pt x="16453" y="1266485"/>
                </a:lnTo>
                <a:lnTo>
                  <a:pt x="25526" y="1312081"/>
                </a:lnTo>
                <a:lnTo>
                  <a:pt x="36494" y="1356965"/>
                </a:lnTo>
                <a:lnTo>
                  <a:pt x="49315" y="1401091"/>
                </a:lnTo>
                <a:lnTo>
                  <a:pt x="63944" y="1444418"/>
                </a:lnTo>
                <a:lnTo>
                  <a:pt x="80338" y="1486900"/>
                </a:lnTo>
                <a:lnTo>
                  <a:pt x="98452" y="1528494"/>
                </a:lnTo>
                <a:lnTo>
                  <a:pt x="118243" y="1569155"/>
                </a:lnTo>
                <a:lnTo>
                  <a:pt x="139667" y="1608842"/>
                </a:lnTo>
                <a:lnTo>
                  <a:pt x="162681" y="1647508"/>
                </a:lnTo>
                <a:lnTo>
                  <a:pt x="187240" y="1685111"/>
                </a:lnTo>
                <a:lnTo>
                  <a:pt x="213301" y="1721607"/>
                </a:lnTo>
                <a:lnTo>
                  <a:pt x="240819" y="1756952"/>
                </a:lnTo>
                <a:lnTo>
                  <a:pt x="269752" y="1791102"/>
                </a:lnTo>
                <a:lnTo>
                  <a:pt x="300054" y="1824014"/>
                </a:lnTo>
                <a:lnTo>
                  <a:pt x="331683" y="1855643"/>
                </a:lnTo>
                <a:lnTo>
                  <a:pt x="364595" y="1885945"/>
                </a:lnTo>
                <a:lnTo>
                  <a:pt x="398745" y="1914878"/>
                </a:lnTo>
                <a:lnTo>
                  <a:pt x="434090" y="1942396"/>
                </a:lnTo>
                <a:lnTo>
                  <a:pt x="470586" y="1968457"/>
                </a:lnTo>
                <a:lnTo>
                  <a:pt x="508189" y="1993016"/>
                </a:lnTo>
                <a:lnTo>
                  <a:pt x="546855" y="2016030"/>
                </a:lnTo>
                <a:lnTo>
                  <a:pt x="586542" y="2037454"/>
                </a:lnTo>
                <a:lnTo>
                  <a:pt x="627203" y="2057245"/>
                </a:lnTo>
                <a:lnTo>
                  <a:pt x="668797" y="2075359"/>
                </a:lnTo>
                <a:lnTo>
                  <a:pt x="711279" y="2091753"/>
                </a:lnTo>
                <a:lnTo>
                  <a:pt x="754606" y="2106382"/>
                </a:lnTo>
                <a:lnTo>
                  <a:pt x="798732" y="2119203"/>
                </a:lnTo>
                <a:lnTo>
                  <a:pt x="843616" y="2130171"/>
                </a:lnTo>
                <a:lnTo>
                  <a:pt x="889212" y="2139244"/>
                </a:lnTo>
                <a:lnTo>
                  <a:pt x="935477" y="2146377"/>
                </a:lnTo>
                <a:lnTo>
                  <a:pt x="982367" y="2151526"/>
                </a:lnTo>
                <a:lnTo>
                  <a:pt x="1029839" y="2154647"/>
                </a:lnTo>
                <a:lnTo>
                  <a:pt x="1077849" y="2155698"/>
                </a:lnTo>
                <a:lnTo>
                  <a:pt x="1125858" y="2154647"/>
                </a:lnTo>
                <a:lnTo>
                  <a:pt x="1173330" y="2151526"/>
                </a:lnTo>
                <a:lnTo>
                  <a:pt x="1220220" y="2146377"/>
                </a:lnTo>
                <a:lnTo>
                  <a:pt x="1266485" y="2139244"/>
                </a:lnTo>
                <a:lnTo>
                  <a:pt x="1312081" y="2130171"/>
                </a:lnTo>
                <a:lnTo>
                  <a:pt x="1356965" y="2119203"/>
                </a:lnTo>
                <a:lnTo>
                  <a:pt x="1401091" y="2106382"/>
                </a:lnTo>
                <a:lnTo>
                  <a:pt x="1444418" y="2091753"/>
                </a:lnTo>
                <a:lnTo>
                  <a:pt x="1486900" y="2075359"/>
                </a:lnTo>
                <a:lnTo>
                  <a:pt x="1528494" y="2057245"/>
                </a:lnTo>
                <a:lnTo>
                  <a:pt x="1569155" y="2037454"/>
                </a:lnTo>
                <a:lnTo>
                  <a:pt x="1608842" y="2016030"/>
                </a:lnTo>
                <a:lnTo>
                  <a:pt x="1647508" y="1993016"/>
                </a:lnTo>
                <a:lnTo>
                  <a:pt x="1685111" y="1968457"/>
                </a:lnTo>
                <a:lnTo>
                  <a:pt x="1721607" y="1942396"/>
                </a:lnTo>
                <a:lnTo>
                  <a:pt x="1756952" y="1914878"/>
                </a:lnTo>
                <a:lnTo>
                  <a:pt x="1791102" y="1885945"/>
                </a:lnTo>
                <a:lnTo>
                  <a:pt x="1824014" y="1855643"/>
                </a:lnTo>
                <a:lnTo>
                  <a:pt x="1855643" y="1824014"/>
                </a:lnTo>
                <a:lnTo>
                  <a:pt x="1885945" y="1791102"/>
                </a:lnTo>
                <a:lnTo>
                  <a:pt x="1914878" y="1756952"/>
                </a:lnTo>
                <a:lnTo>
                  <a:pt x="1942396" y="1721607"/>
                </a:lnTo>
                <a:lnTo>
                  <a:pt x="1968457" y="1685111"/>
                </a:lnTo>
                <a:lnTo>
                  <a:pt x="1993016" y="1647508"/>
                </a:lnTo>
                <a:lnTo>
                  <a:pt x="2016030" y="1608842"/>
                </a:lnTo>
                <a:lnTo>
                  <a:pt x="2037454" y="1569155"/>
                </a:lnTo>
                <a:lnTo>
                  <a:pt x="2057245" y="1528494"/>
                </a:lnTo>
                <a:lnTo>
                  <a:pt x="2075359" y="1486900"/>
                </a:lnTo>
                <a:lnTo>
                  <a:pt x="2091753" y="1444418"/>
                </a:lnTo>
                <a:lnTo>
                  <a:pt x="2106382" y="1401091"/>
                </a:lnTo>
                <a:lnTo>
                  <a:pt x="2119203" y="1356965"/>
                </a:lnTo>
                <a:lnTo>
                  <a:pt x="2130171" y="1312081"/>
                </a:lnTo>
                <a:lnTo>
                  <a:pt x="2139244" y="1266485"/>
                </a:lnTo>
                <a:lnTo>
                  <a:pt x="2146377" y="1220220"/>
                </a:lnTo>
                <a:lnTo>
                  <a:pt x="2151526" y="1173330"/>
                </a:lnTo>
                <a:lnTo>
                  <a:pt x="2154647" y="1125858"/>
                </a:lnTo>
                <a:lnTo>
                  <a:pt x="2155698" y="1077849"/>
                </a:lnTo>
                <a:lnTo>
                  <a:pt x="2154647" y="1029839"/>
                </a:lnTo>
                <a:lnTo>
                  <a:pt x="2151526" y="982367"/>
                </a:lnTo>
                <a:lnTo>
                  <a:pt x="2146377" y="935477"/>
                </a:lnTo>
                <a:lnTo>
                  <a:pt x="2139244" y="889212"/>
                </a:lnTo>
                <a:lnTo>
                  <a:pt x="2130171" y="843616"/>
                </a:lnTo>
                <a:lnTo>
                  <a:pt x="2119203" y="798732"/>
                </a:lnTo>
                <a:lnTo>
                  <a:pt x="2106382" y="754606"/>
                </a:lnTo>
                <a:lnTo>
                  <a:pt x="2091753" y="711279"/>
                </a:lnTo>
                <a:lnTo>
                  <a:pt x="2075359" y="668797"/>
                </a:lnTo>
                <a:lnTo>
                  <a:pt x="2057245" y="627203"/>
                </a:lnTo>
                <a:lnTo>
                  <a:pt x="2037454" y="586542"/>
                </a:lnTo>
                <a:lnTo>
                  <a:pt x="2016030" y="546855"/>
                </a:lnTo>
                <a:lnTo>
                  <a:pt x="1993016" y="508189"/>
                </a:lnTo>
                <a:lnTo>
                  <a:pt x="1968457" y="470586"/>
                </a:lnTo>
                <a:lnTo>
                  <a:pt x="1942396" y="434090"/>
                </a:lnTo>
                <a:lnTo>
                  <a:pt x="1914878" y="398745"/>
                </a:lnTo>
                <a:lnTo>
                  <a:pt x="1885945" y="364595"/>
                </a:lnTo>
                <a:lnTo>
                  <a:pt x="1855643" y="331683"/>
                </a:lnTo>
                <a:lnTo>
                  <a:pt x="1824014" y="300054"/>
                </a:lnTo>
                <a:lnTo>
                  <a:pt x="1791102" y="269752"/>
                </a:lnTo>
                <a:lnTo>
                  <a:pt x="1756952" y="240819"/>
                </a:lnTo>
                <a:lnTo>
                  <a:pt x="1721607" y="213301"/>
                </a:lnTo>
                <a:lnTo>
                  <a:pt x="1685111" y="187240"/>
                </a:lnTo>
                <a:lnTo>
                  <a:pt x="1647508" y="162681"/>
                </a:lnTo>
                <a:lnTo>
                  <a:pt x="1608842" y="139667"/>
                </a:lnTo>
                <a:lnTo>
                  <a:pt x="1569155" y="118243"/>
                </a:lnTo>
                <a:lnTo>
                  <a:pt x="1528494" y="98452"/>
                </a:lnTo>
                <a:lnTo>
                  <a:pt x="1486900" y="80338"/>
                </a:lnTo>
                <a:lnTo>
                  <a:pt x="1444418" y="63944"/>
                </a:lnTo>
                <a:lnTo>
                  <a:pt x="1401091" y="49315"/>
                </a:lnTo>
                <a:lnTo>
                  <a:pt x="1356965" y="36494"/>
                </a:lnTo>
                <a:lnTo>
                  <a:pt x="1312081" y="25526"/>
                </a:lnTo>
                <a:lnTo>
                  <a:pt x="1266485" y="16453"/>
                </a:lnTo>
                <a:lnTo>
                  <a:pt x="1220220" y="9320"/>
                </a:lnTo>
                <a:lnTo>
                  <a:pt x="1173330" y="4171"/>
                </a:lnTo>
                <a:lnTo>
                  <a:pt x="1125858" y="1050"/>
                </a:lnTo>
                <a:lnTo>
                  <a:pt x="1077849" y="0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6238842" y="2964319"/>
            <a:ext cx="1470660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73660" marR="5080" indent="-60960">
              <a:lnSpc>
                <a:spcPts val="2420"/>
              </a:lnSpc>
              <a:spcBef>
                <a:spcPts val="359"/>
              </a:spcBef>
            </a:pP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mpone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ts  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database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4" name="object 8"/>
          <p:cNvGrpSpPr/>
          <p:nvPr/>
        </p:nvGrpSpPr>
        <p:grpSpPr>
          <a:xfrm>
            <a:off x="6437852" y="1374788"/>
            <a:ext cx="1103630" cy="1103630"/>
            <a:chOff x="6398133" y="825500"/>
            <a:chExt cx="1103630" cy="1103630"/>
          </a:xfrm>
        </p:grpSpPr>
        <p:sp>
          <p:nvSpPr>
            <p:cNvPr id="15" name="object 9"/>
            <p:cNvSpPr/>
            <p:nvPr/>
          </p:nvSpPr>
          <p:spPr>
            <a:xfrm>
              <a:off x="6410833" y="83820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30">
                  <a:moveTo>
                    <a:pt x="538861" y="0"/>
                  </a:moveTo>
                  <a:lnTo>
                    <a:pt x="489801" y="2202"/>
                  </a:lnTo>
                  <a:lnTo>
                    <a:pt x="441978" y="8683"/>
                  </a:lnTo>
                  <a:lnTo>
                    <a:pt x="395581" y="19251"/>
                  </a:lnTo>
                  <a:lnTo>
                    <a:pt x="350801" y="33717"/>
                  </a:lnTo>
                  <a:lnTo>
                    <a:pt x="307827" y="51890"/>
                  </a:lnTo>
                  <a:lnTo>
                    <a:pt x="266850" y="73580"/>
                  </a:lnTo>
                  <a:lnTo>
                    <a:pt x="228059" y="98595"/>
                  </a:lnTo>
                  <a:lnTo>
                    <a:pt x="191645" y="126747"/>
                  </a:lnTo>
                  <a:lnTo>
                    <a:pt x="157797" y="157845"/>
                  </a:lnTo>
                  <a:lnTo>
                    <a:pt x="126705" y="191697"/>
                  </a:lnTo>
                  <a:lnTo>
                    <a:pt x="98560" y="228115"/>
                  </a:lnTo>
                  <a:lnTo>
                    <a:pt x="73551" y="266906"/>
                  </a:lnTo>
                  <a:lnTo>
                    <a:pt x="51869" y="307882"/>
                  </a:lnTo>
                  <a:lnTo>
                    <a:pt x="33702" y="350852"/>
                  </a:lnTo>
                  <a:lnTo>
                    <a:pt x="19242" y="395625"/>
                  </a:lnTo>
                  <a:lnTo>
                    <a:pt x="8679" y="442011"/>
                  </a:lnTo>
                  <a:lnTo>
                    <a:pt x="2201" y="489820"/>
                  </a:lnTo>
                  <a:lnTo>
                    <a:pt x="0" y="538861"/>
                  </a:lnTo>
                  <a:lnTo>
                    <a:pt x="2201" y="587921"/>
                  </a:lnTo>
                  <a:lnTo>
                    <a:pt x="8679" y="635748"/>
                  </a:lnTo>
                  <a:lnTo>
                    <a:pt x="19242" y="682149"/>
                  </a:lnTo>
                  <a:lnTo>
                    <a:pt x="33702" y="726936"/>
                  </a:lnTo>
                  <a:lnTo>
                    <a:pt x="51869" y="769918"/>
                  </a:lnTo>
                  <a:lnTo>
                    <a:pt x="73551" y="810904"/>
                  </a:lnTo>
                  <a:lnTo>
                    <a:pt x="98560" y="849704"/>
                  </a:lnTo>
                  <a:lnTo>
                    <a:pt x="126705" y="886129"/>
                  </a:lnTo>
                  <a:lnTo>
                    <a:pt x="157797" y="919987"/>
                  </a:lnTo>
                  <a:lnTo>
                    <a:pt x="191645" y="951090"/>
                  </a:lnTo>
                  <a:lnTo>
                    <a:pt x="228059" y="979245"/>
                  </a:lnTo>
                  <a:lnTo>
                    <a:pt x="266850" y="1004264"/>
                  </a:lnTo>
                  <a:lnTo>
                    <a:pt x="307827" y="1025955"/>
                  </a:lnTo>
                  <a:lnTo>
                    <a:pt x="350801" y="1044130"/>
                  </a:lnTo>
                  <a:lnTo>
                    <a:pt x="395581" y="1058596"/>
                  </a:lnTo>
                  <a:lnTo>
                    <a:pt x="441978" y="1069165"/>
                  </a:lnTo>
                  <a:lnTo>
                    <a:pt x="489801" y="1075646"/>
                  </a:lnTo>
                  <a:lnTo>
                    <a:pt x="538861" y="1077849"/>
                  </a:lnTo>
                  <a:lnTo>
                    <a:pt x="587901" y="1075646"/>
                  </a:lnTo>
                  <a:lnTo>
                    <a:pt x="635710" y="1069165"/>
                  </a:lnTo>
                  <a:lnTo>
                    <a:pt x="682096" y="1058596"/>
                  </a:lnTo>
                  <a:lnTo>
                    <a:pt x="726869" y="1044130"/>
                  </a:lnTo>
                  <a:lnTo>
                    <a:pt x="769839" y="1025955"/>
                  </a:lnTo>
                  <a:lnTo>
                    <a:pt x="810815" y="1004264"/>
                  </a:lnTo>
                  <a:lnTo>
                    <a:pt x="849606" y="979245"/>
                  </a:lnTo>
                  <a:lnTo>
                    <a:pt x="886024" y="951090"/>
                  </a:lnTo>
                  <a:lnTo>
                    <a:pt x="919876" y="919987"/>
                  </a:lnTo>
                  <a:lnTo>
                    <a:pt x="950974" y="886129"/>
                  </a:lnTo>
                  <a:lnTo>
                    <a:pt x="979126" y="849704"/>
                  </a:lnTo>
                  <a:lnTo>
                    <a:pt x="1004141" y="810904"/>
                  </a:lnTo>
                  <a:lnTo>
                    <a:pt x="1025831" y="769918"/>
                  </a:lnTo>
                  <a:lnTo>
                    <a:pt x="1044004" y="726936"/>
                  </a:lnTo>
                  <a:lnTo>
                    <a:pt x="1058470" y="682149"/>
                  </a:lnTo>
                  <a:lnTo>
                    <a:pt x="1069038" y="635748"/>
                  </a:lnTo>
                  <a:lnTo>
                    <a:pt x="1075519" y="587921"/>
                  </a:lnTo>
                  <a:lnTo>
                    <a:pt x="1077721" y="538861"/>
                  </a:lnTo>
                  <a:lnTo>
                    <a:pt x="1075519" y="489820"/>
                  </a:lnTo>
                  <a:lnTo>
                    <a:pt x="1069038" y="442011"/>
                  </a:lnTo>
                  <a:lnTo>
                    <a:pt x="1058470" y="395625"/>
                  </a:lnTo>
                  <a:lnTo>
                    <a:pt x="1044004" y="350852"/>
                  </a:lnTo>
                  <a:lnTo>
                    <a:pt x="1025831" y="307882"/>
                  </a:lnTo>
                  <a:lnTo>
                    <a:pt x="1004141" y="266906"/>
                  </a:lnTo>
                  <a:lnTo>
                    <a:pt x="979126" y="228115"/>
                  </a:lnTo>
                  <a:lnTo>
                    <a:pt x="950974" y="191697"/>
                  </a:lnTo>
                  <a:lnTo>
                    <a:pt x="919876" y="157845"/>
                  </a:lnTo>
                  <a:lnTo>
                    <a:pt x="886024" y="126747"/>
                  </a:lnTo>
                  <a:lnTo>
                    <a:pt x="849606" y="98595"/>
                  </a:lnTo>
                  <a:lnTo>
                    <a:pt x="810815" y="73580"/>
                  </a:lnTo>
                  <a:lnTo>
                    <a:pt x="769839" y="51890"/>
                  </a:lnTo>
                  <a:lnTo>
                    <a:pt x="726869" y="33717"/>
                  </a:lnTo>
                  <a:lnTo>
                    <a:pt x="682096" y="19251"/>
                  </a:lnTo>
                  <a:lnTo>
                    <a:pt x="635710" y="8683"/>
                  </a:lnTo>
                  <a:lnTo>
                    <a:pt x="587901" y="2202"/>
                  </a:lnTo>
                  <a:lnTo>
                    <a:pt x="538861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6410833" y="83820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30">
                  <a:moveTo>
                    <a:pt x="0" y="538861"/>
                  </a:moveTo>
                  <a:lnTo>
                    <a:pt x="2201" y="489820"/>
                  </a:lnTo>
                  <a:lnTo>
                    <a:pt x="8679" y="442011"/>
                  </a:lnTo>
                  <a:lnTo>
                    <a:pt x="19242" y="395625"/>
                  </a:lnTo>
                  <a:lnTo>
                    <a:pt x="33702" y="350852"/>
                  </a:lnTo>
                  <a:lnTo>
                    <a:pt x="51869" y="307882"/>
                  </a:lnTo>
                  <a:lnTo>
                    <a:pt x="73551" y="266906"/>
                  </a:lnTo>
                  <a:lnTo>
                    <a:pt x="98560" y="228115"/>
                  </a:lnTo>
                  <a:lnTo>
                    <a:pt x="126705" y="191697"/>
                  </a:lnTo>
                  <a:lnTo>
                    <a:pt x="157797" y="157845"/>
                  </a:lnTo>
                  <a:lnTo>
                    <a:pt x="191645" y="126747"/>
                  </a:lnTo>
                  <a:lnTo>
                    <a:pt x="228059" y="98595"/>
                  </a:lnTo>
                  <a:lnTo>
                    <a:pt x="266850" y="73580"/>
                  </a:lnTo>
                  <a:lnTo>
                    <a:pt x="307827" y="51890"/>
                  </a:lnTo>
                  <a:lnTo>
                    <a:pt x="350801" y="33717"/>
                  </a:lnTo>
                  <a:lnTo>
                    <a:pt x="395581" y="19251"/>
                  </a:lnTo>
                  <a:lnTo>
                    <a:pt x="441978" y="8683"/>
                  </a:lnTo>
                  <a:lnTo>
                    <a:pt x="489801" y="2202"/>
                  </a:lnTo>
                  <a:lnTo>
                    <a:pt x="538861" y="0"/>
                  </a:lnTo>
                  <a:lnTo>
                    <a:pt x="587901" y="2202"/>
                  </a:lnTo>
                  <a:lnTo>
                    <a:pt x="635710" y="8683"/>
                  </a:lnTo>
                  <a:lnTo>
                    <a:pt x="682096" y="19251"/>
                  </a:lnTo>
                  <a:lnTo>
                    <a:pt x="726869" y="33717"/>
                  </a:lnTo>
                  <a:lnTo>
                    <a:pt x="769839" y="51890"/>
                  </a:lnTo>
                  <a:lnTo>
                    <a:pt x="810815" y="73580"/>
                  </a:lnTo>
                  <a:lnTo>
                    <a:pt x="849606" y="98595"/>
                  </a:lnTo>
                  <a:lnTo>
                    <a:pt x="886024" y="126747"/>
                  </a:lnTo>
                  <a:lnTo>
                    <a:pt x="919876" y="157845"/>
                  </a:lnTo>
                  <a:lnTo>
                    <a:pt x="950974" y="191697"/>
                  </a:lnTo>
                  <a:lnTo>
                    <a:pt x="979126" y="228115"/>
                  </a:lnTo>
                  <a:lnTo>
                    <a:pt x="1004141" y="266906"/>
                  </a:lnTo>
                  <a:lnTo>
                    <a:pt x="1025831" y="307882"/>
                  </a:lnTo>
                  <a:lnTo>
                    <a:pt x="1044004" y="350852"/>
                  </a:lnTo>
                  <a:lnTo>
                    <a:pt x="1058470" y="395625"/>
                  </a:lnTo>
                  <a:lnTo>
                    <a:pt x="1069038" y="442011"/>
                  </a:lnTo>
                  <a:lnTo>
                    <a:pt x="1075519" y="489820"/>
                  </a:lnTo>
                  <a:lnTo>
                    <a:pt x="1077721" y="538861"/>
                  </a:lnTo>
                  <a:lnTo>
                    <a:pt x="1075519" y="587921"/>
                  </a:lnTo>
                  <a:lnTo>
                    <a:pt x="1069038" y="635748"/>
                  </a:lnTo>
                  <a:lnTo>
                    <a:pt x="1058470" y="682149"/>
                  </a:lnTo>
                  <a:lnTo>
                    <a:pt x="1044004" y="726936"/>
                  </a:lnTo>
                  <a:lnTo>
                    <a:pt x="1025831" y="769918"/>
                  </a:lnTo>
                  <a:lnTo>
                    <a:pt x="1004141" y="810904"/>
                  </a:lnTo>
                  <a:lnTo>
                    <a:pt x="979126" y="849704"/>
                  </a:lnTo>
                  <a:lnTo>
                    <a:pt x="950974" y="886129"/>
                  </a:lnTo>
                  <a:lnTo>
                    <a:pt x="919876" y="919987"/>
                  </a:lnTo>
                  <a:lnTo>
                    <a:pt x="886024" y="951090"/>
                  </a:lnTo>
                  <a:lnTo>
                    <a:pt x="849606" y="979245"/>
                  </a:lnTo>
                  <a:lnTo>
                    <a:pt x="810815" y="1004264"/>
                  </a:lnTo>
                  <a:lnTo>
                    <a:pt x="769839" y="1025955"/>
                  </a:lnTo>
                  <a:lnTo>
                    <a:pt x="726869" y="1044130"/>
                  </a:lnTo>
                  <a:lnTo>
                    <a:pt x="682096" y="1058596"/>
                  </a:lnTo>
                  <a:lnTo>
                    <a:pt x="635710" y="1069165"/>
                  </a:lnTo>
                  <a:lnTo>
                    <a:pt x="587901" y="1075646"/>
                  </a:lnTo>
                  <a:lnTo>
                    <a:pt x="538861" y="1077849"/>
                  </a:lnTo>
                  <a:lnTo>
                    <a:pt x="489801" y="1075646"/>
                  </a:lnTo>
                  <a:lnTo>
                    <a:pt x="441978" y="1069165"/>
                  </a:lnTo>
                  <a:lnTo>
                    <a:pt x="395581" y="1058596"/>
                  </a:lnTo>
                  <a:lnTo>
                    <a:pt x="350801" y="1044130"/>
                  </a:lnTo>
                  <a:lnTo>
                    <a:pt x="307827" y="1025955"/>
                  </a:lnTo>
                  <a:lnTo>
                    <a:pt x="266850" y="1004264"/>
                  </a:lnTo>
                  <a:lnTo>
                    <a:pt x="228059" y="979245"/>
                  </a:lnTo>
                  <a:lnTo>
                    <a:pt x="191645" y="951090"/>
                  </a:lnTo>
                  <a:lnTo>
                    <a:pt x="157797" y="919987"/>
                  </a:lnTo>
                  <a:lnTo>
                    <a:pt x="126705" y="886129"/>
                  </a:lnTo>
                  <a:lnTo>
                    <a:pt x="98560" y="849704"/>
                  </a:lnTo>
                  <a:lnTo>
                    <a:pt x="73551" y="810904"/>
                  </a:lnTo>
                  <a:lnTo>
                    <a:pt x="51869" y="769918"/>
                  </a:lnTo>
                  <a:lnTo>
                    <a:pt x="33702" y="726936"/>
                  </a:lnTo>
                  <a:lnTo>
                    <a:pt x="19242" y="682149"/>
                  </a:lnTo>
                  <a:lnTo>
                    <a:pt x="8679" y="635748"/>
                  </a:lnTo>
                  <a:lnTo>
                    <a:pt x="2201" y="587921"/>
                  </a:lnTo>
                  <a:lnTo>
                    <a:pt x="0" y="5388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1"/>
          <p:cNvSpPr txBox="1"/>
          <p:nvPr/>
        </p:nvSpPr>
        <p:spPr>
          <a:xfrm>
            <a:off x="6776179" y="1786014"/>
            <a:ext cx="427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Use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2"/>
          <p:cNvGrpSpPr/>
          <p:nvPr/>
        </p:nvGrpSpPr>
        <p:grpSpPr>
          <a:xfrm>
            <a:off x="7826088" y="2779027"/>
            <a:ext cx="1103630" cy="1103630"/>
            <a:chOff x="7786369" y="2229739"/>
            <a:chExt cx="1103630" cy="1103630"/>
          </a:xfrm>
        </p:grpSpPr>
        <p:sp>
          <p:nvSpPr>
            <p:cNvPr id="19" name="object 13"/>
            <p:cNvSpPr/>
            <p:nvPr/>
          </p:nvSpPr>
          <p:spPr>
            <a:xfrm>
              <a:off x="7799069" y="22424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538987" y="0"/>
                  </a:moveTo>
                  <a:lnTo>
                    <a:pt x="489927" y="2201"/>
                  </a:lnTo>
                  <a:lnTo>
                    <a:pt x="442100" y="8679"/>
                  </a:lnTo>
                  <a:lnTo>
                    <a:pt x="395699" y="19242"/>
                  </a:lnTo>
                  <a:lnTo>
                    <a:pt x="350912" y="33702"/>
                  </a:lnTo>
                  <a:lnTo>
                    <a:pt x="307930" y="51869"/>
                  </a:lnTo>
                  <a:lnTo>
                    <a:pt x="266944" y="73551"/>
                  </a:lnTo>
                  <a:lnTo>
                    <a:pt x="228144" y="98560"/>
                  </a:lnTo>
                  <a:lnTo>
                    <a:pt x="191719" y="126705"/>
                  </a:lnTo>
                  <a:lnTo>
                    <a:pt x="157861" y="157797"/>
                  </a:lnTo>
                  <a:lnTo>
                    <a:pt x="126758" y="191645"/>
                  </a:lnTo>
                  <a:lnTo>
                    <a:pt x="98603" y="228059"/>
                  </a:lnTo>
                  <a:lnTo>
                    <a:pt x="73584" y="266850"/>
                  </a:lnTo>
                  <a:lnTo>
                    <a:pt x="51893" y="307827"/>
                  </a:lnTo>
                  <a:lnTo>
                    <a:pt x="33718" y="350801"/>
                  </a:lnTo>
                  <a:lnTo>
                    <a:pt x="19252" y="395581"/>
                  </a:lnTo>
                  <a:lnTo>
                    <a:pt x="8683" y="441978"/>
                  </a:lnTo>
                  <a:lnTo>
                    <a:pt x="2202" y="489801"/>
                  </a:lnTo>
                  <a:lnTo>
                    <a:pt x="0" y="538861"/>
                  </a:lnTo>
                  <a:lnTo>
                    <a:pt x="2202" y="587920"/>
                  </a:lnTo>
                  <a:lnTo>
                    <a:pt x="8683" y="635743"/>
                  </a:lnTo>
                  <a:lnTo>
                    <a:pt x="19252" y="682140"/>
                  </a:lnTo>
                  <a:lnTo>
                    <a:pt x="33718" y="726920"/>
                  </a:lnTo>
                  <a:lnTo>
                    <a:pt x="51893" y="769894"/>
                  </a:lnTo>
                  <a:lnTo>
                    <a:pt x="73584" y="810871"/>
                  </a:lnTo>
                  <a:lnTo>
                    <a:pt x="98603" y="849662"/>
                  </a:lnTo>
                  <a:lnTo>
                    <a:pt x="126758" y="886076"/>
                  </a:lnTo>
                  <a:lnTo>
                    <a:pt x="157861" y="919924"/>
                  </a:lnTo>
                  <a:lnTo>
                    <a:pt x="191719" y="951016"/>
                  </a:lnTo>
                  <a:lnTo>
                    <a:pt x="228144" y="979161"/>
                  </a:lnTo>
                  <a:lnTo>
                    <a:pt x="266944" y="1004170"/>
                  </a:lnTo>
                  <a:lnTo>
                    <a:pt x="307930" y="1025852"/>
                  </a:lnTo>
                  <a:lnTo>
                    <a:pt x="350912" y="1044019"/>
                  </a:lnTo>
                  <a:lnTo>
                    <a:pt x="395699" y="1058479"/>
                  </a:lnTo>
                  <a:lnTo>
                    <a:pt x="442100" y="1069042"/>
                  </a:lnTo>
                  <a:lnTo>
                    <a:pt x="489927" y="1075520"/>
                  </a:lnTo>
                  <a:lnTo>
                    <a:pt x="538987" y="1077722"/>
                  </a:lnTo>
                  <a:lnTo>
                    <a:pt x="588028" y="1075520"/>
                  </a:lnTo>
                  <a:lnTo>
                    <a:pt x="635837" y="1069042"/>
                  </a:lnTo>
                  <a:lnTo>
                    <a:pt x="682223" y="1058479"/>
                  </a:lnTo>
                  <a:lnTo>
                    <a:pt x="726996" y="1044019"/>
                  </a:lnTo>
                  <a:lnTo>
                    <a:pt x="769966" y="1025852"/>
                  </a:lnTo>
                  <a:lnTo>
                    <a:pt x="810942" y="1004170"/>
                  </a:lnTo>
                  <a:lnTo>
                    <a:pt x="849733" y="979161"/>
                  </a:lnTo>
                  <a:lnTo>
                    <a:pt x="886151" y="951016"/>
                  </a:lnTo>
                  <a:lnTo>
                    <a:pt x="920003" y="919924"/>
                  </a:lnTo>
                  <a:lnTo>
                    <a:pt x="951101" y="886076"/>
                  </a:lnTo>
                  <a:lnTo>
                    <a:pt x="979253" y="849662"/>
                  </a:lnTo>
                  <a:lnTo>
                    <a:pt x="1004268" y="810871"/>
                  </a:lnTo>
                  <a:lnTo>
                    <a:pt x="1025958" y="769894"/>
                  </a:lnTo>
                  <a:lnTo>
                    <a:pt x="1044131" y="726920"/>
                  </a:lnTo>
                  <a:lnTo>
                    <a:pt x="1058597" y="682140"/>
                  </a:lnTo>
                  <a:lnTo>
                    <a:pt x="1069165" y="635743"/>
                  </a:lnTo>
                  <a:lnTo>
                    <a:pt x="1075646" y="587920"/>
                  </a:lnTo>
                  <a:lnTo>
                    <a:pt x="1077849" y="538861"/>
                  </a:lnTo>
                  <a:lnTo>
                    <a:pt x="1075646" y="489801"/>
                  </a:lnTo>
                  <a:lnTo>
                    <a:pt x="1069165" y="441978"/>
                  </a:lnTo>
                  <a:lnTo>
                    <a:pt x="1058597" y="395581"/>
                  </a:lnTo>
                  <a:lnTo>
                    <a:pt x="1044131" y="350801"/>
                  </a:lnTo>
                  <a:lnTo>
                    <a:pt x="1025958" y="307827"/>
                  </a:lnTo>
                  <a:lnTo>
                    <a:pt x="1004268" y="266850"/>
                  </a:lnTo>
                  <a:lnTo>
                    <a:pt x="979253" y="228059"/>
                  </a:lnTo>
                  <a:lnTo>
                    <a:pt x="951101" y="191645"/>
                  </a:lnTo>
                  <a:lnTo>
                    <a:pt x="920003" y="157797"/>
                  </a:lnTo>
                  <a:lnTo>
                    <a:pt x="886151" y="126705"/>
                  </a:lnTo>
                  <a:lnTo>
                    <a:pt x="849733" y="98560"/>
                  </a:lnTo>
                  <a:lnTo>
                    <a:pt x="810942" y="73551"/>
                  </a:lnTo>
                  <a:lnTo>
                    <a:pt x="769966" y="51869"/>
                  </a:lnTo>
                  <a:lnTo>
                    <a:pt x="726996" y="33702"/>
                  </a:lnTo>
                  <a:lnTo>
                    <a:pt x="682223" y="19242"/>
                  </a:lnTo>
                  <a:lnTo>
                    <a:pt x="635837" y="8679"/>
                  </a:lnTo>
                  <a:lnTo>
                    <a:pt x="588028" y="2201"/>
                  </a:lnTo>
                  <a:lnTo>
                    <a:pt x="538987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/>
            <p:cNvSpPr/>
            <p:nvPr/>
          </p:nvSpPr>
          <p:spPr>
            <a:xfrm>
              <a:off x="7799069" y="22424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0" y="538861"/>
                  </a:moveTo>
                  <a:lnTo>
                    <a:pt x="2202" y="489801"/>
                  </a:lnTo>
                  <a:lnTo>
                    <a:pt x="8683" y="441978"/>
                  </a:lnTo>
                  <a:lnTo>
                    <a:pt x="19252" y="395581"/>
                  </a:lnTo>
                  <a:lnTo>
                    <a:pt x="33718" y="350801"/>
                  </a:lnTo>
                  <a:lnTo>
                    <a:pt x="51893" y="307827"/>
                  </a:lnTo>
                  <a:lnTo>
                    <a:pt x="73584" y="266850"/>
                  </a:lnTo>
                  <a:lnTo>
                    <a:pt x="98603" y="228059"/>
                  </a:lnTo>
                  <a:lnTo>
                    <a:pt x="126758" y="191645"/>
                  </a:lnTo>
                  <a:lnTo>
                    <a:pt x="157861" y="157797"/>
                  </a:lnTo>
                  <a:lnTo>
                    <a:pt x="191719" y="126705"/>
                  </a:lnTo>
                  <a:lnTo>
                    <a:pt x="228144" y="98560"/>
                  </a:lnTo>
                  <a:lnTo>
                    <a:pt x="266944" y="73551"/>
                  </a:lnTo>
                  <a:lnTo>
                    <a:pt x="307930" y="51869"/>
                  </a:lnTo>
                  <a:lnTo>
                    <a:pt x="350912" y="33702"/>
                  </a:lnTo>
                  <a:lnTo>
                    <a:pt x="395699" y="19242"/>
                  </a:lnTo>
                  <a:lnTo>
                    <a:pt x="442100" y="8679"/>
                  </a:lnTo>
                  <a:lnTo>
                    <a:pt x="489927" y="2201"/>
                  </a:lnTo>
                  <a:lnTo>
                    <a:pt x="538987" y="0"/>
                  </a:lnTo>
                  <a:lnTo>
                    <a:pt x="588028" y="2201"/>
                  </a:lnTo>
                  <a:lnTo>
                    <a:pt x="635837" y="8679"/>
                  </a:lnTo>
                  <a:lnTo>
                    <a:pt x="682223" y="19242"/>
                  </a:lnTo>
                  <a:lnTo>
                    <a:pt x="726996" y="33702"/>
                  </a:lnTo>
                  <a:lnTo>
                    <a:pt x="769966" y="51869"/>
                  </a:lnTo>
                  <a:lnTo>
                    <a:pt x="810942" y="73551"/>
                  </a:lnTo>
                  <a:lnTo>
                    <a:pt x="849733" y="98560"/>
                  </a:lnTo>
                  <a:lnTo>
                    <a:pt x="886151" y="126705"/>
                  </a:lnTo>
                  <a:lnTo>
                    <a:pt x="920003" y="157797"/>
                  </a:lnTo>
                  <a:lnTo>
                    <a:pt x="951101" y="191645"/>
                  </a:lnTo>
                  <a:lnTo>
                    <a:pt x="979253" y="228059"/>
                  </a:lnTo>
                  <a:lnTo>
                    <a:pt x="1004268" y="266850"/>
                  </a:lnTo>
                  <a:lnTo>
                    <a:pt x="1025958" y="307827"/>
                  </a:lnTo>
                  <a:lnTo>
                    <a:pt x="1044131" y="350801"/>
                  </a:lnTo>
                  <a:lnTo>
                    <a:pt x="1058597" y="395581"/>
                  </a:lnTo>
                  <a:lnTo>
                    <a:pt x="1069165" y="441978"/>
                  </a:lnTo>
                  <a:lnTo>
                    <a:pt x="1075646" y="489801"/>
                  </a:lnTo>
                  <a:lnTo>
                    <a:pt x="1077849" y="538861"/>
                  </a:lnTo>
                  <a:lnTo>
                    <a:pt x="1075646" y="587920"/>
                  </a:lnTo>
                  <a:lnTo>
                    <a:pt x="1069165" y="635743"/>
                  </a:lnTo>
                  <a:lnTo>
                    <a:pt x="1058597" y="682140"/>
                  </a:lnTo>
                  <a:lnTo>
                    <a:pt x="1044131" y="726920"/>
                  </a:lnTo>
                  <a:lnTo>
                    <a:pt x="1025958" y="769894"/>
                  </a:lnTo>
                  <a:lnTo>
                    <a:pt x="1004268" y="810871"/>
                  </a:lnTo>
                  <a:lnTo>
                    <a:pt x="979253" y="849662"/>
                  </a:lnTo>
                  <a:lnTo>
                    <a:pt x="951101" y="886076"/>
                  </a:lnTo>
                  <a:lnTo>
                    <a:pt x="920003" y="919924"/>
                  </a:lnTo>
                  <a:lnTo>
                    <a:pt x="886151" y="951016"/>
                  </a:lnTo>
                  <a:lnTo>
                    <a:pt x="849733" y="979161"/>
                  </a:lnTo>
                  <a:lnTo>
                    <a:pt x="810942" y="1004170"/>
                  </a:lnTo>
                  <a:lnTo>
                    <a:pt x="769966" y="1025852"/>
                  </a:lnTo>
                  <a:lnTo>
                    <a:pt x="726996" y="1044019"/>
                  </a:lnTo>
                  <a:lnTo>
                    <a:pt x="682223" y="1058479"/>
                  </a:lnTo>
                  <a:lnTo>
                    <a:pt x="635837" y="1069042"/>
                  </a:lnTo>
                  <a:lnTo>
                    <a:pt x="588028" y="1075520"/>
                  </a:lnTo>
                  <a:lnTo>
                    <a:pt x="538987" y="1077722"/>
                  </a:lnTo>
                  <a:lnTo>
                    <a:pt x="489927" y="1075520"/>
                  </a:lnTo>
                  <a:lnTo>
                    <a:pt x="442100" y="1069042"/>
                  </a:lnTo>
                  <a:lnTo>
                    <a:pt x="395699" y="1058479"/>
                  </a:lnTo>
                  <a:lnTo>
                    <a:pt x="350912" y="1044019"/>
                  </a:lnTo>
                  <a:lnTo>
                    <a:pt x="307930" y="1025852"/>
                  </a:lnTo>
                  <a:lnTo>
                    <a:pt x="266944" y="1004170"/>
                  </a:lnTo>
                  <a:lnTo>
                    <a:pt x="228144" y="979161"/>
                  </a:lnTo>
                  <a:lnTo>
                    <a:pt x="191719" y="951016"/>
                  </a:lnTo>
                  <a:lnTo>
                    <a:pt x="157861" y="919924"/>
                  </a:lnTo>
                  <a:lnTo>
                    <a:pt x="126758" y="886076"/>
                  </a:lnTo>
                  <a:lnTo>
                    <a:pt x="98603" y="849662"/>
                  </a:lnTo>
                  <a:lnTo>
                    <a:pt x="73584" y="810871"/>
                  </a:lnTo>
                  <a:lnTo>
                    <a:pt x="51893" y="769894"/>
                  </a:lnTo>
                  <a:lnTo>
                    <a:pt x="33718" y="726920"/>
                  </a:lnTo>
                  <a:lnTo>
                    <a:pt x="19252" y="682140"/>
                  </a:lnTo>
                  <a:lnTo>
                    <a:pt x="8683" y="635743"/>
                  </a:lnTo>
                  <a:lnTo>
                    <a:pt x="2202" y="587920"/>
                  </a:lnTo>
                  <a:lnTo>
                    <a:pt x="0" y="5388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5"/>
          <p:cNvSpPr txBox="1"/>
          <p:nvPr/>
        </p:nvSpPr>
        <p:spPr>
          <a:xfrm>
            <a:off x="8041100" y="3190126"/>
            <a:ext cx="676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ft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16"/>
          <p:cNvGrpSpPr/>
          <p:nvPr/>
        </p:nvGrpSpPr>
        <p:grpSpPr>
          <a:xfrm>
            <a:off x="6422358" y="4182758"/>
            <a:ext cx="1103630" cy="1103630"/>
            <a:chOff x="6382639" y="3633470"/>
            <a:chExt cx="1103630" cy="1103630"/>
          </a:xfrm>
        </p:grpSpPr>
        <p:sp>
          <p:nvSpPr>
            <p:cNvPr id="23" name="object 17"/>
            <p:cNvSpPr/>
            <p:nvPr/>
          </p:nvSpPr>
          <p:spPr>
            <a:xfrm>
              <a:off x="6395339" y="364617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538861" y="0"/>
                  </a:moveTo>
                  <a:lnTo>
                    <a:pt x="489801" y="2202"/>
                  </a:lnTo>
                  <a:lnTo>
                    <a:pt x="441978" y="8683"/>
                  </a:lnTo>
                  <a:lnTo>
                    <a:pt x="395581" y="19252"/>
                  </a:lnTo>
                  <a:lnTo>
                    <a:pt x="350801" y="33718"/>
                  </a:lnTo>
                  <a:lnTo>
                    <a:pt x="307827" y="51893"/>
                  </a:lnTo>
                  <a:lnTo>
                    <a:pt x="266850" y="73584"/>
                  </a:lnTo>
                  <a:lnTo>
                    <a:pt x="228059" y="98603"/>
                  </a:lnTo>
                  <a:lnTo>
                    <a:pt x="191645" y="126758"/>
                  </a:lnTo>
                  <a:lnTo>
                    <a:pt x="157797" y="157860"/>
                  </a:lnTo>
                  <a:lnTo>
                    <a:pt x="126705" y="191719"/>
                  </a:lnTo>
                  <a:lnTo>
                    <a:pt x="98560" y="228144"/>
                  </a:lnTo>
                  <a:lnTo>
                    <a:pt x="73551" y="266944"/>
                  </a:lnTo>
                  <a:lnTo>
                    <a:pt x="51869" y="307930"/>
                  </a:lnTo>
                  <a:lnTo>
                    <a:pt x="33702" y="350912"/>
                  </a:lnTo>
                  <a:lnTo>
                    <a:pt x="19242" y="395699"/>
                  </a:lnTo>
                  <a:lnTo>
                    <a:pt x="8679" y="442100"/>
                  </a:lnTo>
                  <a:lnTo>
                    <a:pt x="2201" y="489927"/>
                  </a:lnTo>
                  <a:lnTo>
                    <a:pt x="0" y="538987"/>
                  </a:lnTo>
                  <a:lnTo>
                    <a:pt x="2201" y="588028"/>
                  </a:lnTo>
                  <a:lnTo>
                    <a:pt x="8679" y="635837"/>
                  </a:lnTo>
                  <a:lnTo>
                    <a:pt x="19242" y="682223"/>
                  </a:lnTo>
                  <a:lnTo>
                    <a:pt x="33702" y="726996"/>
                  </a:lnTo>
                  <a:lnTo>
                    <a:pt x="51869" y="769966"/>
                  </a:lnTo>
                  <a:lnTo>
                    <a:pt x="73551" y="810942"/>
                  </a:lnTo>
                  <a:lnTo>
                    <a:pt x="98560" y="849733"/>
                  </a:lnTo>
                  <a:lnTo>
                    <a:pt x="126705" y="886151"/>
                  </a:lnTo>
                  <a:lnTo>
                    <a:pt x="157797" y="920003"/>
                  </a:lnTo>
                  <a:lnTo>
                    <a:pt x="191645" y="951101"/>
                  </a:lnTo>
                  <a:lnTo>
                    <a:pt x="228059" y="979253"/>
                  </a:lnTo>
                  <a:lnTo>
                    <a:pt x="266850" y="1004268"/>
                  </a:lnTo>
                  <a:lnTo>
                    <a:pt x="307827" y="1025958"/>
                  </a:lnTo>
                  <a:lnTo>
                    <a:pt x="350801" y="1044131"/>
                  </a:lnTo>
                  <a:lnTo>
                    <a:pt x="395581" y="1058597"/>
                  </a:lnTo>
                  <a:lnTo>
                    <a:pt x="441978" y="1069165"/>
                  </a:lnTo>
                  <a:lnTo>
                    <a:pt x="489801" y="1075646"/>
                  </a:lnTo>
                  <a:lnTo>
                    <a:pt x="538861" y="1077848"/>
                  </a:lnTo>
                  <a:lnTo>
                    <a:pt x="587920" y="1075646"/>
                  </a:lnTo>
                  <a:lnTo>
                    <a:pt x="635743" y="1069165"/>
                  </a:lnTo>
                  <a:lnTo>
                    <a:pt x="682140" y="1058597"/>
                  </a:lnTo>
                  <a:lnTo>
                    <a:pt x="726920" y="1044131"/>
                  </a:lnTo>
                  <a:lnTo>
                    <a:pt x="769894" y="1025958"/>
                  </a:lnTo>
                  <a:lnTo>
                    <a:pt x="810871" y="1004268"/>
                  </a:lnTo>
                  <a:lnTo>
                    <a:pt x="849662" y="979253"/>
                  </a:lnTo>
                  <a:lnTo>
                    <a:pt x="886076" y="951101"/>
                  </a:lnTo>
                  <a:lnTo>
                    <a:pt x="919924" y="920003"/>
                  </a:lnTo>
                  <a:lnTo>
                    <a:pt x="951016" y="886151"/>
                  </a:lnTo>
                  <a:lnTo>
                    <a:pt x="979161" y="849733"/>
                  </a:lnTo>
                  <a:lnTo>
                    <a:pt x="1004170" y="810942"/>
                  </a:lnTo>
                  <a:lnTo>
                    <a:pt x="1025852" y="769966"/>
                  </a:lnTo>
                  <a:lnTo>
                    <a:pt x="1044019" y="726996"/>
                  </a:lnTo>
                  <a:lnTo>
                    <a:pt x="1058479" y="682223"/>
                  </a:lnTo>
                  <a:lnTo>
                    <a:pt x="1069042" y="635837"/>
                  </a:lnTo>
                  <a:lnTo>
                    <a:pt x="1075520" y="588028"/>
                  </a:lnTo>
                  <a:lnTo>
                    <a:pt x="1077721" y="538987"/>
                  </a:lnTo>
                  <a:lnTo>
                    <a:pt x="1075520" y="489927"/>
                  </a:lnTo>
                  <a:lnTo>
                    <a:pt x="1069042" y="442100"/>
                  </a:lnTo>
                  <a:lnTo>
                    <a:pt x="1058479" y="395699"/>
                  </a:lnTo>
                  <a:lnTo>
                    <a:pt x="1044019" y="350912"/>
                  </a:lnTo>
                  <a:lnTo>
                    <a:pt x="1025852" y="307930"/>
                  </a:lnTo>
                  <a:lnTo>
                    <a:pt x="1004170" y="266944"/>
                  </a:lnTo>
                  <a:lnTo>
                    <a:pt x="979161" y="228144"/>
                  </a:lnTo>
                  <a:lnTo>
                    <a:pt x="951016" y="191719"/>
                  </a:lnTo>
                  <a:lnTo>
                    <a:pt x="919924" y="157860"/>
                  </a:lnTo>
                  <a:lnTo>
                    <a:pt x="886076" y="126758"/>
                  </a:lnTo>
                  <a:lnTo>
                    <a:pt x="849662" y="98603"/>
                  </a:lnTo>
                  <a:lnTo>
                    <a:pt x="810871" y="73584"/>
                  </a:lnTo>
                  <a:lnTo>
                    <a:pt x="769894" y="51893"/>
                  </a:lnTo>
                  <a:lnTo>
                    <a:pt x="726920" y="33718"/>
                  </a:lnTo>
                  <a:lnTo>
                    <a:pt x="682140" y="19252"/>
                  </a:lnTo>
                  <a:lnTo>
                    <a:pt x="635743" y="8683"/>
                  </a:lnTo>
                  <a:lnTo>
                    <a:pt x="587920" y="2202"/>
                  </a:lnTo>
                  <a:lnTo>
                    <a:pt x="538861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/>
            <p:cNvSpPr/>
            <p:nvPr/>
          </p:nvSpPr>
          <p:spPr>
            <a:xfrm>
              <a:off x="6395339" y="3646170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0" y="538987"/>
                  </a:moveTo>
                  <a:lnTo>
                    <a:pt x="2201" y="489927"/>
                  </a:lnTo>
                  <a:lnTo>
                    <a:pt x="8679" y="442100"/>
                  </a:lnTo>
                  <a:lnTo>
                    <a:pt x="19242" y="395699"/>
                  </a:lnTo>
                  <a:lnTo>
                    <a:pt x="33702" y="350912"/>
                  </a:lnTo>
                  <a:lnTo>
                    <a:pt x="51869" y="307930"/>
                  </a:lnTo>
                  <a:lnTo>
                    <a:pt x="73551" y="266944"/>
                  </a:lnTo>
                  <a:lnTo>
                    <a:pt x="98560" y="228144"/>
                  </a:lnTo>
                  <a:lnTo>
                    <a:pt x="126705" y="191719"/>
                  </a:lnTo>
                  <a:lnTo>
                    <a:pt x="157797" y="157860"/>
                  </a:lnTo>
                  <a:lnTo>
                    <a:pt x="191645" y="126758"/>
                  </a:lnTo>
                  <a:lnTo>
                    <a:pt x="228059" y="98603"/>
                  </a:lnTo>
                  <a:lnTo>
                    <a:pt x="266850" y="73584"/>
                  </a:lnTo>
                  <a:lnTo>
                    <a:pt x="307827" y="51893"/>
                  </a:lnTo>
                  <a:lnTo>
                    <a:pt x="350801" y="33718"/>
                  </a:lnTo>
                  <a:lnTo>
                    <a:pt x="395581" y="19252"/>
                  </a:lnTo>
                  <a:lnTo>
                    <a:pt x="441978" y="8683"/>
                  </a:lnTo>
                  <a:lnTo>
                    <a:pt x="489801" y="2202"/>
                  </a:lnTo>
                  <a:lnTo>
                    <a:pt x="538861" y="0"/>
                  </a:lnTo>
                  <a:lnTo>
                    <a:pt x="587920" y="2202"/>
                  </a:lnTo>
                  <a:lnTo>
                    <a:pt x="635743" y="8683"/>
                  </a:lnTo>
                  <a:lnTo>
                    <a:pt x="682140" y="19252"/>
                  </a:lnTo>
                  <a:lnTo>
                    <a:pt x="726920" y="33718"/>
                  </a:lnTo>
                  <a:lnTo>
                    <a:pt x="769894" y="51893"/>
                  </a:lnTo>
                  <a:lnTo>
                    <a:pt x="810871" y="73584"/>
                  </a:lnTo>
                  <a:lnTo>
                    <a:pt x="849662" y="98603"/>
                  </a:lnTo>
                  <a:lnTo>
                    <a:pt x="886076" y="126758"/>
                  </a:lnTo>
                  <a:lnTo>
                    <a:pt x="919924" y="157860"/>
                  </a:lnTo>
                  <a:lnTo>
                    <a:pt x="951016" y="191719"/>
                  </a:lnTo>
                  <a:lnTo>
                    <a:pt x="979161" y="228144"/>
                  </a:lnTo>
                  <a:lnTo>
                    <a:pt x="1004170" y="266944"/>
                  </a:lnTo>
                  <a:lnTo>
                    <a:pt x="1025852" y="307930"/>
                  </a:lnTo>
                  <a:lnTo>
                    <a:pt x="1044019" y="350912"/>
                  </a:lnTo>
                  <a:lnTo>
                    <a:pt x="1058479" y="395699"/>
                  </a:lnTo>
                  <a:lnTo>
                    <a:pt x="1069042" y="442100"/>
                  </a:lnTo>
                  <a:lnTo>
                    <a:pt x="1075520" y="489927"/>
                  </a:lnTo>
                  <a:lnTo>
                    <a:pt x="1077721" y="538987"/>
                  </a:lnTo>
                  <a:lnTo>
                    <a:pt x="1075520" y="588028"/>
                  </a:lnTo>
                  <a:lnTo>
                    <a:pt x="1069042" y="635837"/>
                  </a:lnTo>
                  <a:lnTo>
                    <a:pt x="1058479" y="682223"/>
                  </a:lnTo>
                  <a:lnTo>
                    <a:pt x="1044019" y="726996"/>
                  </a:lnTo>
                  <a:lnTo>
                    <a:pt x="1025852" y="769966"/>
                  </a:lnTo>
                  <a:lnTo>
                    <a:pt x="1004170" y="810942"/>
                  </a:lnTo>
                  <a:lnTo>
                    <a:pt x="979161" y="849733"/>
                  </a:lnTo>
                  <a:lnTo>
                    <a:pt x="951016" y="886151"/>
                  </a:lnTo>
                  <a:lnTo>
                    <a:pt x="919924" y="920003"/>
                  </a:lnTo>
                  <a:lnTo>
                    <a:pt x="886076" y="951101"/>
                  </a:lnTo>
                  <a:lnTo>
                    <a:pt x="849662" y="979253"/>
                  </a:lnTo>
                  <a:lnTo>
                    <a:pt x="810871" y="1004268"/>
                  </a:lnTo>
                  <a:lnTo>
                    <a:pt x="769894" y="1025958"/>
                  </a:lnTo>
                  <a:lnTo>
                    <a:pt x="726920" y="1044131"/>
                  </a:lnTo>
                  <a:lnTo>
                    <a:pt x="682140" y="1058597"/>
                  </a:lnTo>
                  <a:lnTo>
                    <a:pt x="635743" y="1069165"/>
                  </a:lnTo>
                  <a:lnTo>
                    <a:pt x="587920" y="1075646"/>
                  </a:lnTo>
                  <a:lnTo>
                    <a:pt x="538861" y="1077848"/>
                  </a:lnTo>
                  <a:lnTo>
                    <a:pt x="489801" y="1075646"/>
                  </a:lnTo>
                  <a:lnTo>
                    <a:pt x="441978" y="1069165"/>
                  </a:lnTo>
                  <a:lnTo>
                    <a:pt x="395581" y="1058597"/>
                  </a:lnTo>
                  <a:lnTo>
                    <a:pt x="350801" y="1044131"/>
                  </a:lnTo>
                  <a:lnTo>
                    <a:pt x="307827" y="1025958"/>
                  </a:lnTo>
                  <a:lnTo>
                    <a:pt x="266850" y="1004268"/>
                  </a:lnTo>
                  <a:lnTo>
                    <a:pt x="228059" y="979253"/>
                  </a:lnTo>
                  <a:lnTo>
                    <a:pt x="191645" y="951101"/>
                  </a:lnTo>
                  <a:lnTo>
                    <a:pt x="157797" y="920003"/>
                  </a:lnTo>
                  <a:lnTo>
                    <a:pt x="126705" y="886151"/>
                  </a:lnTo>
                  <a:lnTo>
                    <a:pt x="98560" y="849733"/>
                  </a:lnTo>
                  <a:lnTo>
                    <a:pt x="73551" y="810942"/>
                  </a:lnTo>
                  <a:lnTo>
                    <a:pt x="51869" y="769966"/>
                  </a:lnTo>
                  <a:lnTo>
                    <a:pt x="33702" y="726996"/>
                  </a:lnTo>
                  <a:lnTo>
                    <a:pt x="19242" y="682223"/>
                  </a:lnTo>
                  <a:lnTo>
                    <a:pt x="8679" y="635837"/>
                  </a:lnTo>
                  <a:lnTo>
                    <a:pt x="2201" y="588028"/>
                  </a:lnTo>
                  <a:lnTo>
                    <a:pt x="0" y="53898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/>
          <p:cNvSpPr txBox="1"/>
          <p:nvPr/>
        </p:nvSpPr>
        <p:spPr>
          <a:xfrm>
            <a:off x="6608286" y="4594365"/>
            <a:ext cx="734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Hardware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0"/>
          <p:cNvGrpSpPr/>
          <p:nvPr/>
        </p:nvGrpSpPr>
        <p:grpSpPr>
          <a:xfrm>
            <a:off x="5018499" y="2779027"/>
            <a:ext cx="1103630" cy="1103630"/>
            <a:chOff x="4978780" y="2229739"/>
            <a:chExt cx="1103630" cy="1103630"/>
          </a:xfrm>
        </p:grpSpPr>
        <p:sp>
          <p:nvSpPr>
            <p:cNvPr id="27" name="object 21"/>
            <p:cNvSpPr/>
            <p:nvPr/>
          </p:nvSpPr>
          <p:spPr>
            <a:xfrm>
              <a:off x="4991480" y="22424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538861" y="0"/>
                  </a:moveTo>
                  <a:lnTo>
                    <a:pt x="489820" y="2201"/>
                  </a:lnTo>
                  <a:lnTo>
                    <a:pt x="442011" y="8679"/>
                  </a:lnTo>
                  <a:lnTo>
                    <a:pt x="395625" y="19242"/>
                  </a:lnTo>
                  <a:lnTo>
                    <a:pt x="350852" y="33702"/>
                  </a:lnTo>
                  <a:lnTo>
                    <a:pt x="307882" y="51869"/>
                  </a:lnTo>
                  <a:lnTo>
                    <a:pt x="266906" y="73551"/>
                  </a:lnTo>
                  <a:lnTo>
                    <a:pt x="228115" y="98560"/>
                  </a:lnTo>
                  <a:lnTo>
                    <a:pt x="191697" y="126705"/>
                  </a:lnTo>
                  <a:lnTo>
                    <a:pt x="157845" y="157797"/>
                  </a:lnTo>
                  <a:lnTo>
                    <a:pt x="126747" y="191645"/>
                  </a:lnTo>
                  <a:lnTo>
                    <a:pt x="98595" y="228059"/>
                  </a:lnTo>
                  <a:lnTo>
                    <a:pt x="73580" y="266850"/>
                  </a:lnTo>
                  <a:lnTo>
                    <a:pt x="51890" y="307827"/>
                  </a:lnTo>
                  <a:lnTo>
                    <a:pt x="33717" y="350801"/>
                  </a:lnTo>
                  <a:lnTo>
                    <a:pt x="19251" y="395581"/>
                  </a:lnTo>
                  <a:lnTo>
                    <a:pt x="8683" y="441978"/>
                  </a:lnTo>
                  <a:lnTo>
                    <a:pt x="2202" y="489801"/>
                  </a:lnTo>
                  <a:lnTo>
                    <a:pt x="0" y="538861"/>
                  </a:lnTo>
                  <a:lnTo>
                    <a:pt x="2202" y="587920"/>
                  </a:lnTo>
                  <a:lnTo>
                    <a:pt x="8683" y="635743"/>
                  </a:lnTo>
                  <a:lnTo>
                    <a:pt x="19251" y="682140"/>
                  </a:lnTo>
                  <a:lnTo>
                    <a:pt x="33717" y="726920"/>
                  </a:lnTo>
                  <a:lnTo>
                    <a:pt x="51890" y="769894"/>
                  </a:lnTo>
                  <a:lnTo>
                    <a:pt x="73580" y="810871"/>
                  </a:lnTo>
                  <a:lnTo>
                    <a:pt x="98595" y="849662"/>
                  </a:lnTo>
                  <a:lnTo>
                    <a:pt x="126747" y="886076"/>
                  </a:lnTo>
                  <a:lnTo>
                    <a:pt x="157845" y="919924"/>
                  </a:lnTo>
                  <a:lnTo>
                    <a:pt x="191697" y="951016"/>
                  </a:lnTo>
                  <a:lnTo>
                    <a:pt x="228115" y="979161"/>
                  </a:lnTo>
                  <a:lnTo>
                    <a:pt x="266906" y="1004170"/>
                  </a:lnTo>
                  <a:lnTo>
                    <a:pt x="307882" y="1025852"/>
                  </a:lnTo>
                  <a:lnTo>
                    <a:pt x="350852" y="1044019"/>
                  </a:lnTo>
                  <a:lnTo>
                    <a:pt x="395625" y="1058479"/>
                  </a:lnTo>
                  <a:lnTo>
                    <a:pt x="442011" y="1069042"/>
                  </a:lnTo>
                  <a:lnTo>
                    <a:pt x="489820" y="1075520"/>
                  </a:lnTo>
                  <a:lnTo>
                    <a:pt x="538861" y="1077722"/>
                  </a:lnTo>
                  <a:lnTo>
                    <a:pt x="587921" y="1075520"/>
                  </a:lnTo>
                  <a:lnTo>
                    <a:pt x="635748" y="1069042"/>
                  </a:lnTo>
                  <a:lnTo>
                    <a:pt x="682149" y="1058479"/>
                  </a:lnTo>
                  <a:lnTo>
                    <a:pt x="726936" y="1044019"/>
                  </a:lnTo>
                  <a:lnTo>
                    <a:pt x="769918" y="1025852"/>
                  </a:lnTo>
                  <a:lnTo>
                    <a:pt x="810904" y="1004170"/>
                  </a:lnTo>
                  <a:lnTo>
                    <a:pt x="849704" y="979161"/>
                  </a:lnTo>
                  <a:lnTo>
                    <a:pt x="886129" y="951016"/>
                  </a:lnTo>
                  <a:lnTo>
                    <a:pt x="919987" y="919924"/>
                  </a:lnTo>
                  <a:lnTo>
                    <a:pt x="951090" y="886076"/>
                  </a:lnTo>
                  <a:lnTo>
                    <a:pt x="979245" y="849662"/>
                  </a:lnTo>
                  <a:lnTo>
                    <a:pt x="1004264" y="810871"/>
                  </a:lnTo>
                  <a:lnTo>
                    <a:pt x="1025955" y="769894"/>
                  </a:lnTo>
                  <a:lnTo>
                    <a:pt x="1044130" y="726920"/>
                  </a:lnTo>
                  <a:lnTo>
                    <a:pt x="1058596" y="682140"/>
                  </a:lnTo>
                  <a:lnTo>
                    <a:pt x="1069165" y="635743"/>
                  </a:lnTo>
                  <a:lnTo>
                    <a:pt x="1075646" y="587920"/>
                  </a:lnTo>
                  <a:lnTo>
                    <a:pt x="1077849" y="538861"/>
                  </a:lnTo>
                  <a:lnTo>
                    <a:pt x="1075646" y="489801"/>
                  </a:lnTo>
                  <a:lnTo>
                    <a:pt x="1069165" y="441978"/>
                  </a:lnTo>
                  <a:lnTo>
                    <a:pt x="1058596" y="395581"/>
                  </a:lnTo>
                  <a:lnTo>
                    <a:pt x="1044130" y="350801"/>
                  </a:lnTo>
                  <a:lnTo>
                    <a:pt x="1025955" y="307827"/>
                  </a:lnTo>
                  <a:lnTo>
                    <a:pt x="1004264" y="266850"/>
                  </a:lnTo>
                  <a:lnTo>
                    <a:pt x="979245" y="228059"/>
                  </a:lnTo>
                  <a:lnTo>
                    <a:pt x="951090" y="191645"/>
                  </a:lnTo>
                  <a:lnTo>
                    <a:pt x="919987" y="157797"/>
                  </a:lnTo>
                  <a:lnTo>
                    <a:pt x="886129" y="126705"/>
                  </a:lnTo>
                  <a:lnTo>
                    <a:pt x="849704" y="98560"/>
                  </a:lnTo>
                  <a:lnTo>
                    <a:pt x="810904" y="73551"/>
                  </a:lnTo>
                  <a:lnTo>
                    <a:pt x="769918" y="51869"/>
                  </a:lnTo>
                  <a:lnTo>
                    <a:pt x="726936" y="33702"/>
                  </a:lnTo>
                  <a:lnTo>
                    <a:pt x="682149" y="19242"/>
                  </a:lnTo>
                  <a:lnTo>
                    <a:pt x="635748" y="8679"/>
                  </a:lnTo>
                  <a:lnTo>
                    <a:pt x="587921" y="2201"/>
                  </a:lnTo>
                  <a:lnTo>
                    <a:pt x="538861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4991480" y="2242439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>
                  <a:moveTo>
                    <a:pt x="0" y="538861"/>
                  </a:moveTo>
                  <a:lnTo>
                    <a:pt x="2202" y="489801"/>
                  </a:lnTo>
                  <a:lnTo>
                    <a:pt x="8683" y="441978"/>
                  </a:lnTo>
                  <a:lnTo>
                    <a:pt x="19251" y="395581"/>
                  </a:lnTo>
                  <a:lnTo>
                    <a:pt x="33717" y="350801"/>
                  </a:lnTo>
                  <a:lnTo>
                    <a:pt x="51890" y="307827"/>
                  </a:lnTo>
                  <a:lnTo>
                    <a:pt x="73580" y="266850"/>
                  </a:lnTo>
                  <a:lnTo>
                    <a:pt x="98595" y="228059"/>
                  </a:lnTo>
                  <a:lnTo>
                    <a:pt x="126747" y="191645"/>
                  </a:lnTo>
                  <a:lnTo>
                    <a:pt x="157845" y="157797"/>
                  </a:lnTo>
                  <a:lnTo>
                    <a:pt x="191697" y="126705"/>
                  </a:lnTo>
                  <a:lnTo>
                    <a:pt x="228115" y="98560"/>
                  </a:lnTo>
                  <a:lnTo>
                    <a:pt x="266906" y="73551"/>
                  </a:lnTo>
                  <a:lnTo>
                    <a:pt x="307882" y="51869"/>
                  </a:lnTo>
                  <a:lnTo>
                    <a:pt x="350852" y="33702"/>
                  </a:lnTo>
                  <a:lnTo>
                    <a:pt x="395625" y="19242"/>
                  </a:lnTo>
                  <a:lnTo>
                    <a:pt x="442011" y="8679"/>
                  </a:lnTo>
                  <a:lnTo>
                    <a:pt x="489820" y="2201"/>
                  </a:lnTo>
                  <a:lnTo>
                    <a:pt x="538861" y="0"/>
                  </a:lnTo>
                  <a:lnTo>
                    <a:pt x="587921" y="2201"/>
                  </a:lnTo>
                  <a:lnTo>
                    <a:pt x="635748" y="8679"/>
                  </a:lnTo>
                  <a:lnTo>
                    <a:pt x="682149" y="19242"/>
                  </a:lnTo>
                  <a:lnTo>
                    <a:pt x="726936" y="33702"/>
                  </a:lnTo>
                  <a:lnTo>
                    <a:pt x="769918" y="51869"/>
                  </a:lnTo>
                  <a:lnTo>
                    <a:pt x="810904" y="73551"/>
                  </a:lnTo>
                  <a:lnTo>
                    <a:pt x="849704" y="98560"/>
                  </a:lnTo>
                  <a:lnTo>
                    <a:pt x="886129" y="126705"/>
                  </a:lnTo>
                  <a:lnTo>
                    <a:pt x="919987" y="157797"/>
                  </a:lnTo>
                  <a:lnTo>
                    <a:pt x="951090" y="191645"/>
                  </a:lnTo>
                  <a:lnTo>
                    <a:pt x="979245" y="228059"/>
                  </a:lnTo>
                  <a:lnTo>
                    <a:pt x="1004264" y="266850"/>
                  </a:lnTo>
                  <a:lnTo>
                    <a:pt x="1025955" y="307827"/>
                  </a:lnTo>
                  <a:lnTo>
                    <a:pt x="1044130" y="350801"/>
                  </a:lnTo>
                  <a:lnTo>
                    <a:pt x="1058596" y="395581"/>
                  </a:lnTo>
                  <a:lnTo>
                    <a:pt x="1069165" y="441978"/>
                  </a:lnTo>
                  <a:lnTo>
                    <a:pt x="1075646" y="489801"/>
                  </a:lnTo>
                  <a:lnTo>
                    <a:pt x="1077849" y="538861"/>
                  </a:lnTo>
                  <a:lnTo>
                    <a:pt x="1075646" y="587920"/>
                  </a:lnTo>
                  <a:lnTo>
                    <a:pt x="1069165" y="635743"/>
                  </a:lnTo>
                  <a:lnTo>
                    <a:pt x="1058596" y="682140"/>
                  </a:lnTo>
                  <a:lnTo>
                    <a:pt x="1044130" y="726920"/>
                  </a:lnTo>
                  <a:lnTo>
                    <a:pt x="1025955" y="769894"/>
                  </a:lnTo>
                  <a:lnTo>
                    <a:pt x="1004264" y="810871"/>
                  </a:lnTo>
                  <a:lnTo>
                    <a:pt x="979245" y="849662"/>
                  </a:lnTo>
                  <a:lnTo>
                    <a:pt x="951090" y="886076"/>
                  </a:lnTo>
                  <a:lnTo>
                    <a:pt x="919987" y="919924"/>
                  </a:lnTo>
                  <a:lnTo>
                    <a:pt x="886129" y="951016"/>
                  </a:lnTo>
                  <a:lnTo>
                    <a:pt x="849704" y="979161"/>
                  </a:lnTo>
                  <a:lnTo>
                    <a:pt x="810904" y="1004170"/>
                  </a:lnTo>
                  <a:lnTo>
                    <a:pt x="769918" y="1025852"/>
                  </a:lnTo>
                  <a:lnTo>
                    <a:pt x="726936" y="1044019"/>
                  </a:lnTo>
                  <a:lnTo>
                    <a:pt x="682149" y="1058479"/>
                  </a:lnTo>
                  <a:lnTo>
                    <a:pt x="635748" y="1069042"/>
                  </a:lnTo>
                  <a:lnTo>
                    <a:pt x="587921" y="1075520"/>
                  </a:lnTo>
                  <a:lnTo>
                    <a:pt x="538861" y="1077722"/>
                  </a:lnTo>
                  <a:lnTo>
                    <a:pt x="489820" y="1075520"/>
                  </a:lnTo>
                  <a:lnTo>
                    <a:pt x="442011" y="1069042"/>
                  </a:lnTo>
                  <a:lnTo>
                    <a:pt x="395625" y="1058479"/>
                  </a:lnTo>
                  <a:lnTo>
                    <a:pt x="350852" y="1044019"/>
                  </a:lnTo>
                  <a:lnTo>
                    <a:pt x="307882" y="1025852"/>
                  </a:lnTo>
                  <a:lnTo>
                    <a:pt x="266906" y="1004170"/>
                  </a:lnTo>
                  <a:lnTo>
                    <a:pt x="228115" y="979161"/>
                  </a:lnTo>
                  <a:lnTo>
                    <a:pt x="191697" y="951016"/>
                  </a:lnTo>
                  <a:lnTo>
                    <a:pt x="157845" y="919924"/>
                  </a:lnTo>
                  <a:lnTo>
                    <a:pt x="126747" y="886076"/>
                  </a:lnTo>
                  <a:lnTo>
                    <a:pt x="98595" y="849662"/>
                  </a:lnTo>
                  <a:lnTo>
                    <a:pt x="73580" y="810871"/>
                  </a:lnTo>
                  <a:lnTo>
                    <a:pt x="51890" y="769894"/>
                  </a:lnTo>
                  <a:lnTo>
                    <a:pt x="33717" y="726920"/>
                  </a:lnTo>
                  <a:lnTo>
                    <a:pt x="19251" y="682140"/>
                  </a:lnTo>
                  <a:lnTo>
                    <a:pt x="8683" y="635743"/>
                  </a:lnTo>
                  <a:lnTo>
                    <a:pt x="2202" y="587920"/>
                  </a:lnTo>
                  <a:lnTo>
                    <a:pt x="0" y="5388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3"/>
          <p:cNvSpPr txBox="1"/>
          <p:nvPr/>
        </p:nvSpPr>
        <p:spPr>
          <a:xfrm>
            <a:off x="5389974" y="3190126"/>
            <a:ext cx="362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642997" y="203707"/>
            <a:ext cx="38588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What is DBMS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78739" y="1302765"/>
            <a:ext cx="7933690" cy="49108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417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programs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access the </a:t>
            </a:r>
            <a:r>
              <a:rPr sz="3200" spc="-15" dirty="0">
                <a:latin typeface="Calibri"/>
                <a:cs typeface="Calibri"/>
              </a:rPr>
              <a:t>interrelated  data.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DBMS </a:t>
            </a:r>
            <a:r>
              <a:rPr sz="3200" spc="-15" dirty="0">
                <a:latin typeface="Calibri"/>
                <a:cs typeface="Calibri"/>
              </a:rPr>
              <a:t>contains information </a:t>
            </a:r>
            <a:r>
              <a:rPr sz="3200" dirty="0">
                <a:latin typeface="Calibri"/>
                <a:cs typeface="Calibri"/>
              </a:rPr>
              <a:t>about a </a:t>
            </a:r>
            <a:r>
              <a:rPr sz="3200" spc="-5" dirty="0">
                <a:latin typeface="Calibri"/>
                <a:cs typeface="Calibri"/>
              </a:rPr>
              <a:t>particular  </a:t>
            </a:r>
            <a:r>
              <a:rPr sz="3200" spc="-10" dirty="0">
                <a:latin typeface="Calibri"/>
                <a:cs typeface="Calibri"/>
              </a:rPr>
              <a:t>enterprise.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Computerized </a:t>
            </a:r>
            <a:r>
              <a:rPr sz="3200" spc="-20" dirty="0">
                <a:latin typeface="Calibri"/>
                <a:cs typeface="Calibri"/>
              </a:rPr>
              <a:t>record </a:t>
            </a:r>
            <a:r>
              <a:rPr sz="3200" spc="-15" dirty="0">
                <a:latin typeface="Calibri"/>
                <a:cs typeface="Calibri"/>
              </a:rPr>
              <a:t>keeping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5600" marR="3435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spc="-15" dirty="0">
                <a:latin typeface="Calibri"/>
                <a:cs typeface="Calibri"/>
              </a:rPr>
              <a:t>convenient environment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perform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operations:</a:t>
            </a:r>
            <a:endParaRPr sz="3200">
              <a:latin typeface="Calibri"/>
              <a:cs typeface="Calibri"/>
            </a:endParaRPr>
          </a:p>
          <a:p>
            <a:pPr marL="471170" marR="1452880" indent="-91440">
              <a:lnSpc>
                <a:spcPct val="12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-Creation, </a:t>
            </a:r>
            <a:r>
              <a:rPr sz="3200" dirty="0">
                <a:latin typeface="Calibri"/>
                <a:cs typeface="Calibri"/>
              </a:rPr>
              <a:t>Insertion</a:t>
            </a:r>
            <a:r>
              <a:rPr sz="3200">
                <a:latin typeface="Calibri"/>
                <a:cs typeface="Calibri"/>
              </a:rPr>
              <a:t>, </a:t>
            </a:r>
            <a:r>
              <a:rPr sz="3200" spc="-10" smtClean="0">
                <a:latin typeface="Calibri"/>
                <a:cs typeface="Calibri"/>
              </a:rPr>
              <a:t>Deletion,  </a:t>
            </a:r>
            <a:r>
              <a:rPr sz="3200" spc="-5" smtClean="0">
                <a:latin typeface="Calibri"/>
                <a:cs typeface="Calibri"/>
              </a:rPr>
              <a:t>Updating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15" dirty="0">
                <a:latin typeface="Calibri"/>
                <a:cs typeface="Calibri"/>
              </a:rPr>
              <a:t>Retrieval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6286512" y="4643446"/>
            <a:ext cx="2667000" cy="2000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254376" y="203707"/>
            <a:ext cx="46380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Database</a:t>
            </a:r>
            <a:r>
              <a:rPr u="heavy" spc="-8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Languages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535940" y="925728"/>
            <a:ext cx="8108026" cy="2941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Once data is filled, manipulation is required  </a:t>
            </a:r>
            <a:r>
              <a:rPr sz="2800" dirty="0">
                <a:latin typeface="Times New Roman"/>
                <a:cs typeface="Times New Roman"/>
              </a:rPr>
              <a:t>(insertion, </a:t>
            </a:r>
            <a:r>
              <a:rPr sz="2800" spc="-5" dirty="0">
                <a:latin typeface="Times New Roman"/>
                <a:cs typeface="Times New Roman"/>
              </a:rPr>
              <a:t>deletion, modification 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data)</a:t>
            </a:r>
            <a:endParaRPr sz="2800">
              <a:latin typeface="Times New Roman"/>
              <a:cs typeface="Times New Roman"/>
            </a:endParaRPr>
          </a:p>
          <a:p>
            <a:pPr marL="365760" marR="101600" indent="-353695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these, a set of languages is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  DBMS:</a:t>
            </a:r>
            <a:endParaRPr sz="2800">
              <a:latin typeface="Times New Roman"/>
              <a:cs typeface="Times New Roman"/>
            </a:endParaRPr>
          </a:p>
          <a:p>
            <a:pPr marL="1699895" lvl="1" indent="-356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70053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 Definition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1699895" lvl="1" indent="-356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70053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 Manipulation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1699895" lvl="1" indent="-35623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70053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 Control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1428728" y="3929066"/>
            <a:ext cx="6858000" cy="2209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076069" y="203707"/>
            <a:ext cx="499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Advantages of</a:t>
            </a:r>
            <a:r>
              <a:rPr u="heavy" spc="-1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DBMS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142844" y="928671"/>
            <a:ext cx="8736965" cy="5433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081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Controlling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Redundancy</a:t>
            </a:r>
            <a:r>
              <a:rPr sz="2700" b="1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Data is recorded in </a:t>
            </a:r>
            <a:r>
              <a:rPr sz="2700" dirty="0">
                <a:latin typeface="Times New Roman"/>
                <a:cs typeface="Times New Roman"/>
              </a:rPr>
              <a:t>only  </a:t>
            </a:r>
            <a:r>
              <a:rPr sz="2700" spc="-5" dirty="0">
                <a:latin typeface="Times New Roman"/>
                <a:cs typeface="Times New Roman"/>
              </a:rPr>
              <a:t>one place in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database and it is </a:t>
            </a:r>
            <a:r>
              <a:rPr sz="2700" dirty="0">
                <a:latin typeface="Times New Roman"/>
                <a:cs typeface="Times New Roman"/>
              </a:rPr>
              <a:t>not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duplicated.</a:t>
            </a:r>
            <a:endParaRPr sz="2700">
              <a:latin typeface="Times New Roman"/>
              <a:cs typeface="Times New Roman"/>
            </a:endParaRPr>
          </a:p>
          <a:p>
            <a:pPr marL="355600" marR="27495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Consistency</a:t>
            </a:r>
            <a:r>
              <a:rPr sz="2700" b="1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Data item appears only once, </a:t>
            </a:r>
            <a:r>
              <a:rPr sz="2700" spc="-1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the  updated value is immediately available to all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users.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 </a:t>
            </a: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Concurrency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In a computer file-based  system in updating, one </a:t>
            </a:r>
            <a:r>
              <a:rPr sz="2700" spc="-10" dirty="0">
                <a:latin typeface="Times New Roman"/>
                <a:cs typeface="Times New Roman"/>
              </a:rPr>
              <a:t>may </a:t>
            </a:r>
            <a:r>
              <a:rPr sz="2700" spc="-5" dirty="0">
                <a:latin typeface="Times New Roman"/>
                <a:cs typeface="Times New Roman"/>
              </a:rPr>
              <a:t>overwrite the values recorded  by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other.</a:t>
            </a:r>
            <a:endParaRPr sz="2700">
              <a:latin typeface="Times New Roman"/>
              <a:cs typeface="Times New Roman"/>
            </a:endParaRPr>
          </a:p>
          <a:p>
            <a:pPr marL="365760" marR="811530" indent="-353695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Backup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Recovery </a:t>
            </a:r>
            <a:r>
              <a:rPr sz="27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Procedures</a:t>
            </a:r>
            <a:r>
              <a:rPr sz="2700" b="1" spc="-15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automatically  create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backup of data </a:t>
            </a:r>
            <a:r>
              <a:rPr sz="2700" spc="-1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restore data if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required.</a:t>
            </a:r>
            <a:endParaRPr sz="2700">
              <a:latin typeface="Times New Roman"/>
              <a:cs typeface="Times New Roman"/>
            </a:endParaRPr>
          </a:p>
          <a:p>
            <a:pPr marL="355600" marR="56896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Independence</a:t>
            </a:r>
            <a:r>
              <a:rPr sz="2700" b="1" spc="-5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Separation of data structure of  database from application program that uses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data is  called data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independence.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0" name="object 4"/>
          <p:cNvGrpSpPr/>
          <p:nvPr/>
        </p:nvGrpSpPr>
        <p:grpSpPr>
          <a:xfrm>
            <a:off x="8293100" y="4102100"/>
            <a:ext cx="635000" cy="1854200"/>
            <a:chOff x="8293100" y="4102100"/>
            <a:chExt cx="635000" cy="1854200"/>
          </a:xfrm>
        </p:grpSpPr>
        <p:sp>
          <p:nvSpPr>
            <p:cNvPr id="11" name="object 5"/>
            <p:cNvSpPr/>
            <p:nvPr/>
          </p:nvSpPr>
          <p:spPr>
            <a:xfrm>
              <a:off x="8305800" y="4114800"/>
              <a:ext cx="609600" cy="1828800"/>
            </a:xfrm>
            <a:custGeom>
              <a:avLst/>
              <a:gdLst/>
              <a:ahLst/>
              <a:cxnLst/>
              <a:rect l="l" t="t" r="r" b="b"/>
              <a:pathLst>
                <a:path w="609600" h="1828800">
                  <a:moveTo>
                    <a:pt x="304800" y="0"/>
                  </a:moveTo>
                  <a:lnTo>
                    <a:pt x="0" y="304800"/>
                  </a:lnTo>
                  <a:lnTo>
                    <a:pt x="152400" y="304800"/>
                  </a:lnTo>
                  <a:lnTo>
                    <a:pt x="152400" y="1828800"/>
                  </a:lnTo>
                  <a:lnTo>
                    <a:pt x="457200" y="1828800"/>
                  </a:lnTo>
                  <a:lnTo>
                    <a:pt x="457200" y="304800"/>
                  </a:lnTo>
                  <a:lnTo>
                    <a:pt x="6096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8305800" y="4114800"/>
              <a:ext cx="609600" cy="1828800"/>
            </a:xfrm>
            <a:custGeom>
              <a:avLst/>
              <a:gdLst/>
              <a:ahLst/>
              <a:cxnLst/>
              <a:rect l="l" t="t" r="r" b="b"/>
              <a:pathLst>
                <a:path w="609600" h="1828800">
                  <a:moveTo>
                    <a:pt x="0" y="304800"/>
                  </a:moveTo>
                  <a:lnTo>
                    <a:pt x="304800" y="0"/>
                  </a:lnTo>
                  <a:lnTo>
                    <a:pt x="609600" y="304800"/>
                  </a:lnTo>
                  <a:lnTo>
                    <a:pt x="457200" y="304800"/>
                  </a:lnTo>
                  <a:lnTo>
                    <a:pt x="457200" y="1828800"/>
                  </a:lnTo>
                  <a:lnTo>
                    <a:pt x="152400" y="1828800"/>
                  </a:lnTo>
                  <a:lnTo>
                    <a:pt x="152400" y="30480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87958" y="214290"/>
            <a:ext cx="56165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Disadvantages of</a:t>
            </a:r>
            <a:r>
              <a:rPr u="heavy" spc="-8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DBMS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168275" y="1000108"/>
            <a:ext cx="89757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24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400" b="1" spc="-1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Processor </a:t>
            </a:r>
            <a:r>
              <a:rPr sz="2400" dirty="0">
                <a:latin typeface="Times New Roman"/>
                <a:cs typeface="Times New Roman"/>
              </a:rPr>
              <a:t>with high speed of data  processing and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size 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Data Conversion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spc="-70" dirty="0">
                <a:latin typeface="Times New Roman"/>
                <a:cs typeface="Times New Roman"/>
              </a:rPr>
              <a:t>Very </a:t>
            </a:r>
            <a:r>
              <a:rPr sz="2400" spc="-10" dirty="0">
                <a:latin typeface="Times New Roman"/>
                <a:cs typeface="Times New Roman"/>
              </a:rPr>
              <a:t>difficult </a:t>
            </a:r>
            <a:r>
              <a:rPr sz="2400" dirty="0">
                <a:latin typeface="Times New Roman"/>
                <a:cs typeface="Times New Roman"/>
              </a:rPr>
              <a:t>and costly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to convert  data of data file into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355600" marR="5270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Staff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sz="2400" b="1" spc="-2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lot of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for the training of </a:t>
            </a:r>
            <a:r>
              <a:rPr sz="2400" spc="-15" dirty="0">
                <a:latin typeface="Times New Roman"/>
                <a:cs typeface="Times New Roman"/>
              </a:rPr>
              <a:t>staff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 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DBMS.</a:t>
            </a:r>
            <a:endParaRPr sz="2400">
              <a:latin typeface="Times New Roman"/>
              <a:cs typeface="Times New Roman"/>
            </a:endParaRPr>
          </a:p>
          <a:p>
            <a:pPr marL="355600" marR="107314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Appointing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Technical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Staff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spc="-15" dirty="0">
                <a:latin typeface="Times New Roman"/>
                <a:cs typeface="Times New Roman"/>
              </a:rPr>
              <a:t>Trained </a:t>
            </a:r>
            <a:r>
              <a:rPr sz="2400" dirty="0">
                <a:latin typeface="Times New Roman"/>
                <a:cs typeface="Times New Roman"/>
              </a:rPr>
              <a:t>technical </a:t>
            </a:r>
            <a:r>
              <a:rPr sz="2400" spc="-5" dirty="0">
                <a:latin typeface="Times New Roman"/>
                <a:cs typeface="Times New Roman"/>
              </a:rPr>
              <a:t>persons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database </a:t>
            </a:r>
            <a:r>
              <a:rPr sz="2400" spc="-10" dirty="0">
                <a:latin typeface="Times New Roman"/>
                <a:cs typeface="Times New Roman"/>
              </a:rPr>
              <a:t>administrator, </a:t>
            </a:r>
            <a:r>
              <a:rPr sz="2400" dirty="0">
                <a:latin typeface="Times New Roman"/>
                <a:cs typeface="Times New Roman"/>
              </a:rPr>
              <a:t>application </a:t>
            </a:r>
            <a:r>
              <a:rPr sz="2400" spc="-5" dirty="0">
                <a:latin typeface="Times New Roman"/>
                <a:cs typeface="Times New Roman"/>
              </a:rPr>
              <a:t>programmers, </a:t>
            </a:r>
            <a:r>
              <a:rPr sz="2400" dirty="0">
                <a:latin typeface="Times New Roman"/>
                <a:cs typeface="Times New Roman"/>
              </a:rPr>
              <a:t>data entry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operators  etc. are required to handle 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DBMS.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 Damage</a:t>
            </a:r>
            <a:r>
              <a:rPr sz="2400" b="1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All data is integrated into a single database.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database </a:t>
            </a:r>
            <a:r>
              <a:rPr sz="2400" spc="-5" dirty="0">
                <a:latin typeface="Times New Roman"/>
                <a:cs typeface="Times New Roman"/>
              </a:rPr>
              <a:t>is damaged </a:t>
            </a:r>
            <a:r>
              <a:rPr sz="2400" dirty="0">
                <a:latin typeface="Times New Roman"/>
                <a:cs typeface="Times New Roman"/>
              </a:rPr>
              <a:t>due to electric failure or database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corrupted</a:t>
            </a:r>
            <a:endParaRPr sz="2400">
              <a:latin typeface="Times New Roman"/>
              <a:cs typeface="Times New Roman"/>
            </a:endParaRPr>
          </a:p>
          <a:p>
            <a:pPr marL="3917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on the storage </a:t>
            </a:r>
            <a:r>
              <a:rPr sz="2400" spc="-5" dirty="0">
                <a:latin typeface="Times New Roman"/>
                <a:cs typeface="Times New Roman"/>
              </a:rPr>
              <a:t>media, </a:t>
            </a:r>
            <a:r>
              <a:rPr sz="2400" dirty="0">
                <a:latin typeface="Times New Roman"/>
                <a:cs typeface="Times New Roman"/>
              </a:rPr>
              <a:t>then your valuable data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lost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forever.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4"/>
          <p:cNvGrpSpPr/>
          <p:nvPr/>
        </p:nvGrpSpPr>
        <p:grpSpPr>
          <a:xfrm>
            <a:off x="8585200" y="4429132"/>
            <a:ext cx="558800" cy="1778000"/>
            <a:chOff x="8445500" y="4864100"/>
            <a:chExt cx="558800" cy="1778000"/>
          </a:xfrm>
        </p:grpSpPr>
        <p:sp>
          <p:nvSpPr>
            <p:cNvPr id="11" name="object 5"/>
            <p:cNvSpPr/>
            <p:nvPr/>
          </p:nvSpPr>
          <p:spPr>
            <a:xfrm>
              <a:off x="8458200" y="4876800"/>
              <a:ext cx="533400" cy="1752600"/>
            </a:xfrm>
            <a:custGeom>
              <a:avLst/>
              <a:gdLst/>
              <a:ahLst/>
              <a:cxnLst/>
              <a:rect l="l" t="t" r="r" b="b"/>
              <a:pathLst>
                <a:path w="533400" h="1752600">
                  <a:moveTo>
                    <a:pt x="400050" y="0"/>
                  </a:moveTo>
                  <a:lnTo>
                    <a:pt x="133350" y="0"/>
                  </a:lnTo>
                  <a:lnTo>
                    <a:pt x="133350" y="1485900"/>
                  </a:lnTo>
                  <a:lnTo>
                    <a:pt x="0" y="1485900"/>
                  </a:lnTo>
                  <a:lnTo>
                    <a:pt x="266700" y="1752600"/>
                  </a:lnTo>
                  <a:lnTo>
                    <a:pt x="533400" y="1485900"/>
                  </a:lnTo>
                  <a:lnTo>
                    <a:pt x="400050" y="14859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8458200" y="4876800"/>
              <a:ext cx="533400" cy="1752600"/>
            </a:xfrm>
            <a:custGeom>
              <a:avLst/>
              <a:gdLst/>
              <a:ahLst/>
              <a:cxnLst/>
              <a:rect l="l" t="t" r="r" b="b"/>
              <a:pathLst>
                <a:path w="533400" h="1752600">
                  <a:moveTo>
                    <a:pt x="0" y="1485900"/>
                  </a:moveTo>
                  <a:lnTo>
                    <a:pt x="133350" y="1485900"/>
                  </a:lnTo>
                  <a:lnTo>
                    <a:pt x="133350" y="0"/>
                  </a:lnTo>
                  <a:lnTo>
                    <a:pt x="400050" y="0"/>
                  </a:lnTo>
                  <a:lnTo>
                    <a:pt x="400050" y="1485900"/>
                  </a:lnTo>
                  <a:lnTo>
                    <a:pt x="533400" y="1485900"/>
                  </a:lnTo>
                  <a:lnTo>
                    <a:pt x="266700" y="1752600"/>
                  </a:lnTo>
                  <a:lnTo>
                    <a:pt x="0" y="1485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357422" y="357166"/>
            <a:ext cx="45624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Examples of</a:t>
            </a:r>
            <a:r>
              <a:rPr u="heavy" spc="-7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DBMS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599361" y="1414133"/>
            <a:ext cx="694626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-10" dirty="0">
                <a:latin typeface="Times New Roman"/>
                <a:cs typeface="Times New Roman"/>
              </a:rPr>
              <a:t>DBMSs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marL="544830" marR="5080" indent="-17907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-Oracle, </a:t>
            </a:r>
            <a:r>
              <a:rPr sz="2800" spc="-95" dirty="0">
                <a:latin typeface="Times New Roman"/>
                <a:cs typeface="Times New Roman"/>
              </a:rPr>
              <a:t>IBM‟s </a:t>
            </a:r>
            <a:r>
              <a:rPr sz="2800" spc="-10" dirty="0">
                <a:latin typeface="Times New Roman"/>
                <a:cs typeface="Times New Roman"/>
              </a:rPr>
              <a:t>DB2, </a:t>
            </a:r>
            <a:r>
              <a:rPr sz="2800" spc="-45" dirty="0">
                <a:latin typeface="Times New Roman"/>
                <a:cs typeface="Times New Roman"/>
              </a:rPr>
              <a:t>Microsoft‟s </a:t>
            </a:r>
            <a:r>
              <a:rPr sz="2800" spc="-5" dirty="0">
                <a:latin typeface="Times New Roman"/>
                <a:cs typeface="Times New Roman"/>
              </a:rPr>
              <a:t>SQL </a:t>
            </a:r>
            <a:r>
              <a:rPr sz="2800" spc="-20" dirty="0">
                <a:latin typeface="Times New Roman"/>
                <a:cs typeface="Times New Roman"/>
              </a:rPr>
              <a:t>Server,  </a:t>
            </a:r>
            <a:r>
              <a:rPr sz="2800" spc="-5" dirty="0">
                <a:latin typeface="Times New Roman"/>
                <a:cs typeface="Times New Roman"/>
              </a:rPr>
              <a:t>MS-Access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Informix.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Some of the desktop based DBMSs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-Microsoft </a:t>
            </a:r>
            <a:r>
              <a:rPr sz="2800" dirty="0">
                <a:latin typeface="Times New Roman"/>
                <a:cs typeface="Times New Roman"/>
              </a:rPr>
              <a:t>FoxPro, </a:t>
            </a:r>
            <a:r>
              <a:rPr sz="2800" spc="-5" dirty="0">
                <a:latin typeface="Times New Roman"/>
                <a:cs typeface="Times New Roman"/>
              </a:rPr>
              <a:t>Borland dBase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Times New Roman"/>
                <a:cs typeface="Times New Roman"/>
              </a:rPr>
              <a:t>Microsoft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Applications of</a:t>
            </a:r>
            <a:r>
              <a:rPr u="heavy" spc="-9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DBMS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14282" y="1214422"/>
            <a:ext cx="87782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28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Airlines and Railways</a:t>
            </a:r>
            <a:r>
              <a:rPr sz="2400" b="1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Online databases for reservation,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displaying the schedule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Banking</a:t>
            </a:r>
            <a:r>
              <a:rPr sz="2400" b="1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Customer </a:t>
            </a:r>
            <a:r>
              <a:rPr sz="2400" spc="-20" dirty="0">
                <a:latin typeface="Times New Roman"/>
                <a:cs typeface="Times New Roman"/>
              </a:rPr>
              <a:t>inquiry, </a:t>
            </a:r>
            <a:r>
              <a:rPr sz="2400" dirty="0">
                <a:latin typeface="Times New Roman"/>
                <a:cs typeface="Times New Roman"/>
              </a:rPr>
              <a:t>accounts, loans, and other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Education</a:t>
            </a:r>
            <a:r>
              <a:rPr sz="2400" b="1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Course registration, result, and other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Telecommunications</a:t>
            </a:r>
            <a:r>
              <a:rPr sz="2400" b="1" spc="-15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network, telephone </a:t>
            </a:r>
            <a:r>
              <a:rPr sz="2400" spc="-5" dirty="0">
                <a:latin typeface="Times New Roman"/>
                <a:cs typeface="Times New Roman"/>
              </a:rPr>
              <a:t>numbers,  </a:t>
            </a:r>
            <a:r>
              <a:rPr sz="2400" dirty="0">
                <a:latin typeface="Times New Roman"/>
                <a:cs typeface="Times New Roman"/>
              </a:rPr>
              <a:t>record of calls,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generating </a:t>
            </a:r>
            <a:r>
              <a:rPr sz="2400" spc="-5" dirty="0">
                <a:latin typeface="Times New Roman"/>
                <a:cs typeface="Times New Roman"/>
              </a:rPr>
              <a:t>monthly </a:t>
            </a:r>
            <a:r>
              <a:rPr sz="2400" dirty="0">
                <a:latin typeface="Times New Roman"/>
                <a:cs typeface="Times New Roman"/>
              </a:rPr>
              <a:t>bills,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5600" marR="5715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E-commerce</a:t>
            </a:r>
            <a:r>
              <a:rPr sz="2400" b="1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activity such as online shopping, booking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holiday package, consulting a </a:t>
            </a:r>
            <a:r>
              <a:rPr sz="2400" spc="-15" dirty="0">
                <a:latin typeface="Times New Roman"/>
                <a:cs typeface="Times New Roman"/>
              </a:rPr>
              <a:t>doctor,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5600" marR="23622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Human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resources</a:t>
            </a:r>
            <a:r>
              <a:rPr sz="2400" b="1" spc="-1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Organizations use </a:t>
            </a:r>
            <a:r>
              <a:rPr sz="2400" dirty="0">
                <a:latin typeface="Times New Roman"/>
                <a:cs typeface="Times New Roman"/>
              </a:rPr>
              <a:t>databases for storing 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about their </a:t>
            </a:r>
            <a:r>
              <a:rPr sz="2400" spc="-5" dirty="0">
                <a:latin typeface="Times New Roman"/>
                <a:cs typeface="Times New Roman"/>
              </a:rPr>
              <a:t>employees, </a:t>
            </a:r>
            <a:r>
              <a:rPr sz="2400" dirty="0">
                <a:latin typeface="Times New Roman"/>
                <a:cs typeface="Times New Roman"/>
              </a:rPr>
              <a:t>salaries, benefits, taxes, and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 </a:t>
            </a:r>
            <a:r>
              <a:rPr sz="2400" dirty="0">
                <a:latin typeface="Times New Roman"/>
                <a:cs typeface="Times New Roman"/>
              </a:rPr>
              <a:t>generating salary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000232" y="89407"/>
            <a:ext cx="53578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DBMS V/S FILE SYSTEM: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pic>
        <p:nvPicPr>
          <p:cNvPr id="1026" name="Picture 2" descr="C:\Users\Mayank\Desktop\DBMS\DBMS 1.2\File Sys Vs DBM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071546"/>
            <a:ext cx="8715436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428992" y="285728"/>
            <a:ext cx="22009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Objective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5940" y="1522827"/>
            <a:ext cx="8056880" cy="109581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“ </a:t>
            </a: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make </a:t>
            </a:r>
            <a:r>
              <a:rPr sz="3200">
                <a:latin typeface="Times New Roman"/>
                <a:cs typeface="Times New Roman"/>
              </a:rPr>
              <a:t>you </a:t>
            </a:r>
            <a:r>
              <a:rPr sz="3200" smtClean="0">
                <a:latin typeface="Times New Roman"/>
                <a:cs typeface="Times New Roman"/>
              </a:rPr>
              <a:t>known about the</a:t>
            </a:r>
            <a:r>
              <a:rPr sz="3200" spc="-40" smtClean="0">
                <a:latin typeface="Times New Roman"/>
                <a:cs typeface="Times New Roman"/>
              </a:rPr>
              <a:t> </a:t>
            </a:r>
            <a:r>
              <a:rPr lang="en-IN" sz="3200" spc="-40" dirty="0" smtClean="0">
                <a:latin typeface="Times New Roman"/>
                <a:cs typeface="Times New Roman"/>
              </a:rPr>
              <a:t>DBMS Users </a:t>
            </a:r>
            <a:r>
              <a:rPr sz="3200" smtClean="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and</a:t>
            </a:r>
            <a:r>
              <a:rPr sz="3200" spc="-65">
                <a:latin typeface="Times New Roman"/>
                <a:cs typeface="Times New Roman"/>
              </a:rPr>
              <a:t> </a:t>
            </a:r>
            <a:r>
              <a:rPr lang="en-IN" sz="3200" spc="-65" dirty="0" smtClean="0">
                <a:latin typeface="Times New Roman"/>
                <a:cs typeface="Times New Roman"/>
              </a:rPr>
              <a:t>difference between DBMS &amp; File System.</a:t>
            </a:r>
            <a:r>
              <a:rPr sz="3200" smtClean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2428860" y="3500438"/>
            <a:ext cx="4286280" cy="257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4282" y="928670"/>
            <a:ext cx="2593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92D050"/>
                </a:solidFill>
                <a:latin typeface="Calibri"/>
                <a:cs typeface="Calibri"/>
              </a:rPr>
              <a:t>DBMS</a:t>
            </a:r>
            <a:r>
              <a:rPr sz="4000" b="1" spc="-8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92D050"/>
                </a:solidFill>
                <a:latin typeface="Calibri"/>
                <a:cs typeface="Calibri"/>
              </a:rPr>
              <a:t>Users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5940" y="2141347"/>
            <a:ext cx="35140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Classified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spc="-5" dirty="0">
                <a:latin typeface="Calibri"/>
                <a:cs typeface="Calibri"/>
              </a:rPr>
              <a:t>mainly  </a:t>
            </a:r>
            <a:r>
              <a:rPr sz="3200" spc="-10" dirty="0">
                <a:latin typeface="Calibri"/>
                <a:cs typeface="Calibri"/>
              </a:rPr>
              <a:t>three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category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4307610" y="1449569"/>
            <a:ext cx="991878" cy="97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4330700" y="1448561"/>
            <a:ext cx="928369" cy="928369"/>
          </a:xfrm>
          <a:custGeom>
            <a:avLst/>
            <a:gdLst/>
            <a:ahLst/>
            <a:cxnLst/>
            <a:rect l="l" t="t" r="r" b="b"/>
            <a:pathLst>
              <a:path w="928370" h="928369">
                <a:moveTo>
                  <a:pt x="874476" y="53385"/>
                </a:moveTo>
                <a:lnTo>
                  <a:pt x="837936" y="63001"/>
                </a:lnTo>
                <a:lnTo>
                  <a:pt x="0" y="900938"/>
                </a:lnTo>
                <a:lnTo>
                  <a:pt x="26924" y="927862"/>
                </a:lnTo>
                <a:lnTo>
                  <a:pt x="864860" y="89925"/>
                </a:lnTo>
                <a:lnTo>
                  <a:pt x="874476" y="53385"/>
                </a:lnTo>
                <a:close/>
              </a:path>
              <a:path w="928370" h="928369">
                <a:moveTo>
                  <a:pt x="924391" y="13208"/>
                </a:moveTo>
                <a:lnTo>
                  <a:pt x="887729" y="13208"/>
                </a:lnTo>
                <a:lnTo>
                  <a:pt x="914653" y="40132"/>
                </a:lnTo>
                <a:lnTo>
                  <a:pt x="864860" y="89925"/>
                </a:lnTo>
                <a:lnTo>
                  <a:pt x="849122" y="149733"/>
                </a:lnTo>
                <a:lnTo>
                  <a:pt x="848691" y="157349"/>
                </a:lnTo>
                <a:lnTo>
                  <a:pt x="851106" y="164274"/>
                </a:lnTo>
                <a:lnTo>
                  <a:pt x="855926" y="169771"/>
                </a:lnTo>
                <a:lnTo>
                  <a:pt x="862711" y="173100"/>
                </a:lnTo>
                <a:lnTo>
                  <a:pt x="870253" y="173531"/>
                </a:lnTo>
                <a:lnTo>
                  <a:pt x="877141" y="171116"/>
                </a:lnTo>
                <a:lnTo>
                  <a:pt x="882624" y="166296"/>
                </a:lnTo>
                <a:lnTo>
                  <a:pt x="885951" y="159512"/>
                </a:lnTo>
                <a:lnTo>
                  <a:pt x="924391" y="13208"/>
                </a:lnTo>
                <a:close/>
              </a:path>
              <a:path w="928370" h="928369">
                <a:moveTo>
                  <a:pt x="896365" y="21843"/>
                </a:moveTo>
                <a:lnTo>
                  <a:pt x="882776" y="21843"/>
                </a:lnTo>
                <a:lnTo>
                  <a:pt x="906017" y="45085"/>
                </a:lnTo>
                <a:lnTo>
                  <a:pt x="874476" y="53385"/>
                </a:lnTo>
                <a:lnTo>
                  <a:pt x="864860" y="89925"/>
                </a:lnTo>
                <a:lnTo>
                  <a:pt x="914653" y="40132"/>
                </a:lnTo>
                <a:lnTo>
                  <a:pt x="896365" y="21843"/>
                </a:lnTo>
                <a:close/>
              </a:path>
              <a:path w="928370" h="928369">
                <a:moveTo>
                  <a:pt x="927862" y="0"/>
                </a:moveTo>
                <a:lnTo>
                  <a:pt x="768350" y="41910"/>
                </a:lnTo>
                <a:lnTo>
                  <a:pt x="761565" y="45237"/>
                </a:lnTo>
                <a:lnTo>
                  <a:pt x="756745" y="50720"/>
                </a:lnTo>
                <a:lnTo>
                  <a:pt x="754330" y="57608"/>
                </a:lnTo>
                <a:lnTo>
                  <a:pt x="754761" y="65150"/>
                </a:lnTo>
                <a:lnTo>
                  <a:pt x="758090" y="71935"/>
                </a:lnTo>
                <a:lnTo>
                  <a:pt x="763587" y="76755"/>
                </a:lnTo>
                <a:lnTo>
                  <a:pt x="770512" y="79170"/>
                </a:lnTo>
                <a:lnTo>
                  <a:pt x="778128" y="78739"/>
                </a:lnTo>
                <a:lnTo>
                  <a:pt x="837936" y="63001"/>
                </a:lnTo>
                <a:lnTo>
                  <a:pt x="887729" y="13208"/>
                </a:lnTo>
                <a:lnTo>
                  <a:pt x="924391" y="13208"/>
                </a:lnTo>
                <a:lnTo>
                  <a:pt x="927862" y="0"/>
                </a:lnTo>
                <a:close/>
              </a:path>
              <a:path w="928370" h="928369">
                <a:moveTo>
                  <a:pt x="887729" y="13208"/>
                </a:moveTo>
                <a:lnTo>
                  <a:pt x="837936" y="63001"/>
                </a:lnTo>
                <a:lnTo>
                  <a:pt x="874476" y="53385"/>
                </a:lnTo>
                <a:lnTo>
                  <a:pt x="882776" y="21843"/>
                </a:lnTo>
                <a:lnTo>
                  <a:pt x="896365" y="21843"/>
                </a:lnTo>
                <a:lnTo>
                  <a:pt x="887729" y="13208"/>
                </a:lnTo>
                <a:close/>
              </a:path>
              <a:path w="928370" h="928369">
                <a:moveTo>
                  <a:pt x="882776" y="21843"/>
                </a:moveTo>
                <a:lnTo>
                  <a:pt x="874476" y="53385"/>
                </a:lnTo>
                <a:lnTo>
                  <a:pt x="906017" y="45085"/>
                </a:lnTo>
                <a:lnTo>
                  <a:pt x="882776" y="21843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4300728" y="2173223"/>
            <a:ext cx="1551431" cy="42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4344161" y="2277383"/>
            <a:ext cx="1295527" cy="1540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4405629" y="2350897"/>
            <a:ext cx="1005840" cy="1231900"/>
          </a:xfrm>
          <a:custGeom>
            <a:avLst/>
            <a:gdLst/>
            <a:ahLst/>
            <a:cxnLst/>
            <a:rect l="l" t="t" r="r" b="b"/>
            <a:pathLst>
              <a:path w="1005839" h="1231900">
                <a:moveTo>
                  <a:pt x="856996" y="1136282"/>
                </a:moveTo>
                <a:lnTo>
                  <a:pt x="849884" y="1137967"/>
                </a:lnTo>
                <a:lnTo>
                  <a:pt x="843914" y="1142200"/>
                </a:lnTo>
                <a:lnTo>
                  <a:pt x="839851" y="1148588"/>
                </a:lnTo>
                <a:lnTo>
                  <a:pt x="838650" y="1156079"/>
                </a:lnTo>
                <a:lnTo>
                  <a:pt x="840343" y="1163177"/>
                </a:lnTo>
                <a:lnTo>
                  <a:pt x="844583" y="1169108"/>
                </a:lnTo>
                <a:lnTo>
                  <a:pt x="851027" y="1173099"/>
                </a:lnTo>
                <a:lnTo>
                  <a:pt x="1005332" y="1231391"/>
                </a:lnTo>
                <a:lnTo>
                  <a:pt x="1002635" y="1213992"/>
                </a:lnTo>
                <a:lnTo>
                  <a:pt x="966724" y="1213992"/>
                </a:lnTo>
                <a:lnTo>
                  <a:pt x="922281" y="1159292"/>
                </a:lnTo>
                <a:lnTo>
                  <a:pt x="864489" y="1137539"/>
                </a:lnTo>
                <a:lnTo>
                  <a:pt x="856996" y="1136282"/>
                </a:lnTo>
                <a:close/>
              </a:path>
              <a:path w="1005839" h="1231900">
                <a:moveTo>
                  <a:pt x="922281" y="1159292"/>
                </a:moveTo>
                <a:lnTo>
                  <a:pt x="966724" y="1213992"/>
                </a:lnTo>
                <a:lnTo>
                  <a:pt x="977840" y="1204976"/>
                </a:lnTo>
                <a:lnTo>
                  <a:pt x="962660" y="1204976"/>
                </a:lnTo>
                <a:lnTo>
                  <a:pt x="957630" y="1172598"/>
                </a:lnTo>
                <a:lnTo>
                  <a:pt x="922281" y="1159292"/>
                </a:lnTo>
                <a:close/>
              </a:path>
              <a:path w="1005839" h="1231900">
                <a:moveTo>
                  <a:pt x="958342" y="1052449"/>
                </a:moveTo>
                <a:lnTo>
                  <a:pt x="951233" y="1055020"/>
                </a:lnTo>
                <a:lnTo>
                  <a:pt x="945864" y="1059973"/>
                </a:lnTo>
                <a:lnTo>
                  <a:pt x="942732" y="1066593"/>
                </a:lnTo>
                <a:lnTo>
                  <a:pt x="942340" y="1074165"/>
                </a:lnTo>
                <a:lnTo>
                  <a:pt x="951826" y="1135233"/>
                </a:lnTo>
                <a:lnTo>
                  <a:pt x="996315" y="1189989"/>
                </a:lnTo>
                <a:lnTo>
                  <a:pt x="966724" y="1213992"/>
                </a:lnTo>
                <a:lnTo>
                  <a:pt x="1002635" y="1213992"/>
                </a:lnTo>
                <a:lnTo>
                  <a:pt x="980059" y="1068324"/>
                </a:lnTo>
                <a:lnTo>
                  <a:pt x="977415" y="1061217"/>
                </a:lnTo>
                <a:lnTo>
                  <a:pt x="972438" y="1055862"/>
                </a:lnTo>
                <a:lnTo>
                  <a:pt x="965842" y="1052768"/>
                </a:lnTo>
                <a:lnTo>
                  <a:pt x="958342" y="1052449"/>
                </a:lnTo>
                <a:close/>
              </a:path>
              <a:path w="1005839" h="1231900">
                <a:moveTo>
                  <a:pt x="957630" y="1172598"/>
                </a:moveTo>
                <a:lnTo>
                  <a:pt x="962660" y="1204976"/>
                </a:lnTo>
                <a:lnTo>
                  <a:pt x="988314" y="1184148"/>
                </a:lnTo>
                <a:lnTo>
                  <a:pt x="957630" y="1172598"/>
                </a:lnTo>
                <a:close/>
              </a:path>
              <a:path w="1005839" h="1231900">
                <a:moveTo>
                  <a:pt x="951826" y="1135233"/>
                </a:moveTo>
                <a:lnTo>
                  <a:pt x="957630" y="1172598"/>
                </a:lnTo>
                <a:lnTo>
                  <a:pt x="988314" y="1184148"/>
                </a:lnTo>
                <a:lnTo>
                  <a:pt x="962660" y="1204976"/>
                </a:lnTo>
                <a:lnTo>
                  <a:pt x="977840" y="1204976"/>
                </a:lnTo>
                <a:lnTo>
                  <a:pt x="996315" y="1189989"/>
                </a:lnTo>
                <a:lnTo>
                  <a:pt x="951826" y="1135233"/>
                </a:lnTo>
                <a:close/>
              </a:path>
              <a:path w="1005839" h="1231900">
                <a:moveTo>
                  <a:pt x="29464" y="0"/>
                </a:moveTo>
                <a:lnTo>
                  <a:pt x="0" y="24129"/>
                </a:lnTo>
                <a:lnTo>
                  <a:pt x="922281" y="1159292"/>
                </a:lnTo>
                <a:lnTo>
                  <a:pt x="957630" y="1172598"/>
                </a:lnTo>
                <a:lnTo>
                  <a:pt x="951826" y="1135233"/>
                </a:lnTo>
                <a:lnTo>
                  <a:pt x="2946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5489828" y="1229613"/>
            <a:ext cx="254571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End</a:t>
            </a:r>
            <a:r>
              <a:rPr sz="2800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s/w Engineers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Database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Admin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2667000" y="0"/>
            <a:ext cx="19812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289228" y="3643314"/>
            <a:ext cx="2854012" cy="2637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6072218" y="4000504"/>
            <a:ext cx="2857500" cy="26197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214282" y="928670"/>
            <a:ext cx="8549005" cy="511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370" indent="-408305">
              <a:lnSpc>
                <a:spcPct val="100000"/>
              </a:lnSpc>
              <a:spcBef>
                <a:spcPts val="95"/>
              </a:spcBef>
              <a:buAutoNum type="alphaUcParenR"/>
              <a:tabLst>
                <a:tab pos="421005" algn="l"/>
              </a:tabLst>
            </a:pPr>
            <a:r>
              <a:rPr sz="2800" b="1" spc="-5" dirty="0">
                <a:latin typeface="Calibri"/>
                <a:cs typeface="Calibri"/>
              </a:rPr>
              <a:t>End User:</a:t>
            </a:r>
            <a:endParaRPr sz="2800">
              <a:latin typeface="Calibri"/>
              <a:cs typeface="Calibri"/>
            </a:endParaRPr>
          </a:p>
          <a:p>
            <a:pPr marL="829310" lvl="1" indent="-360045">
              <a:lnSpc>
                <a:spcPct val="100000"/>
              </a:lnSpc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Deal only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highest level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abstraction.</a:t>
            </a:r>
            <a:endParaRPr sz="2800">
              <a:latin typeface="Calibri"/>
              <a:cs typeface="Calibri"/>
            </a:endParaRPr>
          </a:p>
          <a:p>
            <a:pPr marL="829310" lvl="1" indent="-360045">
              <a:lnSpc>
                <a:spcPct val="100000"/>
              </a:lnSpc>
              <a:buFont typeface="Wingdings"/>
              <a:buChar char=""/>
              <a:tabLst>
                <a:tab pos="829944" algn="l"/>
              </a:tabLst>
            </a:pP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not be </a:t>
            </a:r>
            <a:r>
              <a:rPr sz="2800" spc="-10" dirty="0">
                <a:latin typeface="Calibri"/>
                <a:cs typeface="Calibri"/>
              </a:rPr>
              <a:t>concerned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details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DBMS.</a:t>
            </a:r>
            <a:endParaRPr sz="2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Font typeface="Wingdings"/>
              <a:buChar char=""/>
              <a:tabLst>
                <a:tab pos="829944" algn="l"/>
              </a:tabLst>
            </a:pPr>
            <a:r>
              <a:rPr sz="2800" spc="-20" dirty="0">
                <a:latin typeface="Calibri"/>
                <a:cs typeface="Calibri"/>
              </a:rPr>
              <a:t>Involved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updates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queries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5">
                <a:latin typeface="Calibri"/>
                <a:cs typeface="Calibri"/>
              </a:rPr>
              <a:t>the  </a:t>
            </a:r>
            <a:r>
              <a:rPr sz="2800" spc="-15" smtClean="0">
                <a:latin typeface="Calibri"/>
                <a:cs typeface="Calibri"/>
              </a:rPr>
              <a:t>database</a:t>
            </a:r>
            <a:endParaRPr sz="2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170"/>
              </a:spcBef>
            </a:pPr>
            <a:r>
              <a:rPr sz="3200" spc="-15" dirty="0">
                <a:solidFill>
                  <a:srgbClr val="00AFEF"/>
                </a:solidFill>
                <a:latin typeface="Calibri"/>
                <a:cs typeface="Calibri"/>
              </a:rPr>
              <a:t>Categories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end </a:t>
            </a:r>
            <a:r>
              <a:rPr sz="3200" spc="-20" dirty="0">
                <a:solidFill>
                  <a:srgbClr val="00AFEF"/>
                </a:solidFill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  <a:p>
            <a:pPr marL="2257425" lvl="2" indent="-492759">
              <a:lnSpc>
                <a:spcPct val="100000"/>
              </a:lnSpc>
              <a:spcBef>
                <a:spcPts val="1560"/>
              </a:spcBef>
              <a:buAutoNum type="romanUcPeriod"/>
              <a:tabLst>
                <a:tab pos="2257425" algn="l"/>
                <a:tab pos="2258060" algn="l"/>
              </a:tabLst>
            </a:pPr>
            <a:r>
              <a:rPr sz="3200" spc="-5" dirty="0">
                <a:latin typeface="Calibri"/>
                <a:cs typeface="Calibri"/>
              </a:rPr>
              <a:t>Casual End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  <a:p>
            <a:pPr marL="2257425" lvl="2" indent="-492759">
              <a:lnSpc>
                <a:spcPct val="100000"/>
              </a:lnSpc>
              <a:buAutoNum type="romanUcPeriod"/>
              <a:tabLst>
                <a:tab pos="2257425" algn="l"/>
                <a:tab pos="2258060" algn="l"/>
              </a:tabLst>
            </a:pPr>
            <a:r>
              <a:rPr sz="3200" spc="-10" dirty="0">
                <a:latin typeface="Calibri"/>
                <a:cs typeface="Calibri"/>
              </a:rPr>
              <a:t>Naïve </a:t>
            </a:r>
            <a:r>
              <a:rPr sz="3200" spc="5" dirty="0">
                <a:latin typeface="Calibri"/>
                <a:cs typeface="Calibri"/>
              </a:rPr>
              <a:t>or </a:t>
            </a:r>
            <a:r>
              <a:rPr sz="3200" spc="-20" dirty="0">
                <a:latin typeface="Calibri"/>
                <a:cs typeface="Calibri"/>
              </a:rPr>
              <a:t>Parametric</a:t>
            </a:r>
            <a:r>
              <a:rPr sz="3200" spc="-15" dirty="0">
                <a:latin typeface="Calibri"/>
                <a:cs typeface="Calibri"/>
              </a:rPr>
              <a:t> users</a:t>
            </a:r>
            <a:endParaRPr sz="3200">
              <a:latin typeface="Calibri"/>
              <a:cs typeface="Calibri"/>
            </a:endParaRPr>
          </a:p>
          <a:p>
            <a:pPr marL="2269490" lvl="2" indent="-504825">
              <a:lnSpc>
                <a:spcPct val="100000"/>
              </a:lnSpc>
              <a:buAutoNum type="romanUcPeriod"/>
              <a:tabLst>
                <a:tab pos="2270125" algn="l"/>
              </a:tabLst>
            </a:pPr>
            <a:r>
              <a:rPr sz="3200" spc="-15" dirty="0">
                <a:latin typeface="Calibri"/>
                <a:cs typeface="Calibri"/>
              </a:rPr>
              <a:t>Sophisticated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  <a:p>
            <a:pPr marL="2292350" lvl="2" indent="-527685">
              <a:lnSpc>
                <a:spcPct val="100000"/>
              </a:lnSpc>
              <a:buAutoNum type="romanUcPeriod"/>
              <a:tabLst>
                <a:tab pos="2292985" algn="l"/>
              </a:tabLst>
            </a:pPr>
            <a:r>
              <a:rPr sz="3200" spc="-10" dirty="0">
                <a:latin typeface="Calibri"/>
                <a:cs typeface="Calibri"/>
              </a:rPr>
              <a:t>Specialized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/>
          <p:nvPr/>
        </p:nvSpPr>
        <p:spPr>
          <a:xfrm>
            <a:off x="6072198" y="3486150"/>
            <a:ext cx="2831591" cy="315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/>
          <p:nvPr/>
        </p:nvSpPr>
        <p:spPr>
          <a:xfrm>
            <a:off x="428596" y="214290"/>
            <a:ext cx="8114030" cy="35823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4030" algn="l"/>
              </a:tabLst>
            </a:pPr>
            <a:r>
              <a:rPr lang="en-IN" sz="3200" spc="-5" dirty="0" smtClean="0">
                <a:solidFill>
                  <a:srgbClr val="00AFEF"/>
                </a:solidFill>
                <a:latin typeface="Calibri"/>
                <a:cs typeface="Calibri"/>
              </a:rPr>
              <a:t>                 </a:t>
            </a:r>
            <a:r>
              <a:rPr sz="3200" spc="-5" smtClean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.	</a:t>
            </a: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Casual End</a:t>
            </a:r>
            <a:r>
              <a:rPr sz="32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EF"/>
                </a:solidFill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292100" indent="-280035">
              <a:lnSpc>
                <a:spcPct val="100000"/>
              </a:lnSpc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base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occasionally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They need </a:t>
            </a:r>
            <a:r>
              <a:rPr sz="2800" spc="-25" dirty="0">
                <a:solidFill>
                  <a:srgbClr val="FF33CC"/>
                </a:solidFill>
                <a:latin typeface="Calibri"/>
                <a:cs typeface="Calibri"/>
              </a:rPr>
              <a:t>different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use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sophisticated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query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language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specify their  </a:t>
            </a:r>
            <a:r>
              <a:rPr sz="2800" spc="-15" dirty="0">
                <a:latin typeface="Calibri"/>
                <a:cs typeface="Calibri"/>
              </a:rPr>
              <a:t>request</a:t>
            </a:r>
            <a:endParaRPr sz="2800">
              <a:latin typeface="Calibri"/>
              <a:cs typeface="Calibri"/>
            </a:endParaRPr>
          </a:p>
          <a:p>
            <a:pPr marL="12700" marR="490855">
              <a:lnSpc>
                <a:spcPct val="100000"/>
              </a:lnSpc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5" dirty="0">
                <a:latin typeface="Calibri"/>
                <a:cs typeface="Calibri"/>
              </a:rPr>
              <a:t>example: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spc="-10" dirty="0">
                <a:latin typeface="Calibri"/>
                <a:cs typeface="Calibri"/>
              </a:rPr>
              <a:t>level Managers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 </a:t>
            </a:r>
            <a:r>
              <a:rPr sz="2800" spc="-10" dirty="0">
                <a:latin typeface="Calibri"/>
                <a:cs typeface="Calibri"/>
              </a:rPr>
              <a:t>weekly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biweekly.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142976" y="0"/>
            <a:ext cx="3635371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4030" algn="l"/>
              </a:tabLst>
            </a:pPr>
            <a:r>
              <a:rPr lang="en-IN" sz="3600" spc="-5" dirty="0" smtClean="0">
                <a:solidFill>
                  <a:srgbClr val="00AFEF"/>
                </a:solidFill>
              </a:rPr>
              <a:t/>
            </a:r>
            <a:br>
              <a:rPr lang="en-IN" sz="3600" spc="-5" dirty="0" smtClean="0">
                <a:solidFill>
                  <a:srgbClr val="00AFEF"/>
                </a:solidFill>
              </a:rPr>
            </a:br>
            <a:r>
              <a:rPr sz="3600" spc="-5" smtClean="0">
                <a:solidFill>
                  <a:srgbClr val="00AFEF"/>
                </a:solidFill>
              </a:rPr>
              <a:t>II</a:t>
            </a:r>
            <a:r>
              <a:rPr sz="3600" spc="-5" dirty="0">
                <a:solidFill>
                  <a:srgbClr val="00AFEF"/>
                </a:solidFill>
              </a:rPr>
              <a:t>.	</a:t>
            </a:r>
            <a:r>
              <a:rPr sz="3600" spc="-10" dirty="0">
                <a:solidFill>
                  <a:srgbClr val="00AFEF"/>
                </a:solidFill>
              </a:rPr>
              <a:t>Naive </a:t>
            </a:r>
            <a:r>
              <a:rPr sz="3600" spc="-5" dirty="0">
                <a:solidFill>
                  <a:srgbClr val="00AFEF"/>
                </a:solidFill>
              </a:rPr>
              <a:t>or </a:t>
            </a:r>
            <a:r>
              <a:rPr sz="3600" spc="-15" dirty="0">
                <a:solidFill>
                  <a:srgbClr val="00AFEF"/>
                </a:solidFill>
              </a:rPr>
              <a:t>parametric</a:t>
            </a:r>
            <a:r>
              <a:rPr sz="3600" spc="-25" dirty="0">
                <a:solidFill>
                  <a:srgbClr val="00AFEF"/>
                </a:solidFill>
              </a:rPr>
              <a:t> </a:t>
            </a:r>
            <a:r>
              <a:rPr sz="3600" spc="-20" dirty="0">
                <a:solidFill>
                  <a:srgbClr val="00AFEF"/>
                </a:solidFill>
              </a:rPr>
              <a:t>users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85720" y="2285992"/>
            <a:ext cx="814514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up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large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section of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the</a:t>
            </a:r>
            <a:r>
              <a:rPr sz="2800" spc="9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  <a:p>
            <a:pPr marL="12700" marR="619125">
              <a:lnSpc>
                <a:spcPct val="100000"/>
              </a:lnSpc>
              <a:buFont typeface="Wingdings"/>
              <a:buChar char=""/>
              <a:tabLst>
                <a:tab pos="372745" algn="l"/>
                <a:tab pos="4561840" algn="l"/>
                <a:tab pos="603694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communicate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10" dirty="0">
                <a:latin typeface="Calibri"/>
                <a:cs typeface="Calibri"/>
              </a:rPr>
              <a:t>database	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regular 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period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Wingdings"/>
              <a:buChar char=""/>
              <a:tabLst>
                <a:tab pos="372745" algn="l"/>
              </a:tabLst>
            </a:pPr>
            <a:r>
              <a:rPr sz="2800" spc="-15" dirty="0">
                <a:latin typeface="Calibri"/>
                <a:cs typeface="Calibri"/>
              </a:rPr>
              <a:t>communicate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by 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invoking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one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of the 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applications 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programs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been </a:t>
            </a:r>
            <a:r>
              <a:rPr sz="2800" spc="-15" dirty="0">
                <a:latin typeface="Calibri"/>
                <a:cs typeface="Calibri"/>
              </a:rPr>
              <a:t>written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previously</a:t>
            </a:r>
            <a:endParaRPr sz="2800">
              <a:latin typeface="Calibri"/>
              <a:cs typeface="Calibri"/>
            </a:endParaRPr>
          </a:p>
          <a:p>
            <a:pPr marL="12700" marR="970280">
              <a:lnSpc>
                <a:spcPct val="100000"/>
              </a:lnSpc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Their job is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constantly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querying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updating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database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using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standard</a:t>
            </a:r>
            <a:r>
              <a:rPr sz="28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72745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is called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canned</a:t>
            </a:r>
            <a:r>
              <a:rPr sz="2800" spc="40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Ex: Bank </a:t>
            </a:r>
            <a:r>
              <a:rPr sz="2800" spc="-45" dirty="0">
                <a:latin typeface="Calibri"/>
                <a:cs typeface="Calibri"/>
              </a:rPr>
              <a:t>teller, </a:t>
            </a:r>
            <a:r>
              <a:rPr sz="2800" spc="-10" dirty="0">
                <a:latin typeface="Calibri"/>
                <a:cs typeface="Calibri"/>
              </a:rPr>
              <a:t>reservation clerks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5043518" y="152392"/>
            <a:ext cx="388620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357158" y="142852"/>
            <a:ext cx="8198484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5" dirty="0" smtClean="0">
                <a:solidFill>
                  <a:srgbClr val="00AFEF"/>
                </a:solidFill>
                <a:latin typeface="Calibri"/>
                <a:cs typeface="Calibri"/>
              </a:rPr>
              <a:t>           </a:t>
            </a:r>
            <a:r>
              <a:rPr sz="2800" spc="-5" smtClean="0">
                <a:solidFill>
                  <a:srgbClr val="00AFEF"/>
                </a:solidFill>
                <a:latin typeface="Calibri"/>
                <a:cs typeface="Calibri"/>
              </a:rPr>
              <a:t>III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.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Sophisticated</a:t>
            </a:r>
            <a:r>
              <a:rPr sz="2800" spc="-2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454025">
              <a:lnSpc>
                <a:spcPct val="100000"/>
              </a:lnSpc>
              <a:buSzPct val="96428"/>
              <a:buFont typeface="Wingdings"/>
              <a:buChar char=""/>
              <a:tabLst>
                <a:tab pos="292735" algn="l"/>
                <a:tab pos="487807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5" dirty="0">
                <a:latin typeface="Calibri"/>
                <a:cs typeface="Calibri"/>
              </a:rPr>
              <a:t>include </a:t>
            </a:r>
            <a:r>
              <a:rPr sz="2800" spc="-10" dirty="0">
                <a:latin typeface="Calibri"/>
                <a:cs typeface="Calibri"/>
              </a:rPr>
              <a:t>business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analyst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	</a:t>
            </a:r>
            <a:r>
              <a:rPr sz="2800" spc="-10" dirty="0">
                <a:latin typeface="Calibri"/>
                <a:cs typeface="Calibri"/>
              </a:rPr>
              <a:t>scientist, engineers, 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thoroughly familiar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capability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"/>
              <a:tabLst>
                <a:tab pos="37274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interact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30" dirty="0">
                <a:solidFill>
                  <a:srgbClr val="FF33CC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without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writing  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programs</a:t>
            </a:r>
            <a:r>
              <a:rPr sz="2800" spc="-2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instead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5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requests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query</a:t>
            </a:r>
            <a:r>
              <a:rPr sz="2800" spc="1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SzPct val="96428"/>
              <a:buFont typeface="Wingdings"/>
              <a:buChar char=""/>
              <a:tabLst>
                <a:tab pos="372745" algn="l"/>
              </a:tabLst>
            </a:pPr>
            <a:r>
              <a:rPr sz="2800" spc="-10" dirty="0">
                <a:latin typeface="Calibri"/>
                <a:cs typeface="Calibri"/>
              </a:rPr>
              <a:t>They submit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query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query</a:t>
            </a:r>
            <a:r>
              <a:rPr sz="2800" spc="150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processor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228600" y="3714753"/>
            <a:ext cx="2362200" cy="242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5943600" y="3758183"/>
            <a:ext cx="2843242" cy="2814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2323B95-A41A-4EBB-844D-9DE250BFD90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5940" y="1001013"/>
            <a:ext cx="8072119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solidFill>
                  <a:srgbClr val="FF33CC"/>
                </a:solidFill>
              </a:rPr>
              <a:t>query </a:t>
            </a:r>
            <a:r>
              <a:rPr sz="3600" spc="-15" dirty="0">
                <a:solidFill>
                  <a:srgbClr val="FF33CC"/>
                </a:solidFill>
              </a:rPr>
              <a:t>processor </a:t>
            </a:r>
            <a:r>
              <a:rPr sz="3600" spc="-5" dirty="0">
                <a:solidFill>
                  <a:srgbClr val="FF33CC"/>
                </a:solidFill>
              </a:rPr>
              <a:t>: </a:t>
            </a:r>
            <a:r>
              <a:rPr sz="2800" spc="-5" dirty="0">
                <a:solidFill>
                  <a:schemeClr val="tx1"/>
                </a:solidFill>
              </a:rPr>
              <a:t>Its function is </a:t>
            </a:r>
            <a:r>
              <a:rPr sz="2800" spc="-15" dirty="0">
                <a:solidFill>
                  <a:schemeClr val="tx1"/>
                </a:solidFill>
              </a:rPr>
              <a:t>to break </a:t>
            </a:r>
            <a:r>
              <a:rPr sz="2800" spc="-10" dirty="0">
                <a:solidFill>
                  <a:schemeClr val="tx1"/>
                </a:solidFill>
              </a:rPr>
              <a:t>down DML  </a:t>
            </a:r>
            <a:r>
              <a:rPr sz="2800" spc="-20" dirty="0">
                <a:solidFill>
                  <a:schemeClr val="tx1"/>
                </a:solidFill>
              </a:rPr>
              <a:t>statements into </a:t>
            </a:r>
            <a:r>
              <a:rPr sz="2800" spc="-10" dirty="0">
                <a:solidFill>
                  <a:schemeClr val="tx1"/>
                </a:solidFill>
              </a:rPr>
              <a:t>instructions that </a:t>
            </a:r>
            <a:r>
              <a:rPr sz="2800" spc="-5" dirty="0">
                <a:solidFill>
                  <a:schemeClr val="tx1"/>
                </a:solidFill>
              </a:rPr>
              <a:t>the </a:t>
            </a:r>
            <a:r>
              <a:rPr sz="2800" spc="-25" dirty="0">
                <a:solidFill>
                  <a:schemeClr val="tx1"/>
                </a:solidFill>
              </a:rPr>
              <a:t>storage </a:t>
            </a:r>
            <a:r>
              <a:rPr sz="2800" spc="-5" dirty="0">
                <a:solidFill>
                  <a:schemeClr val="tx1"/>
                </a:solidFill>
              </a:rPr>
              <a:t>manager  </a:t>
            </a:r>
            <a:r>
              <a:rPr sz="2800" spc="-10" dirty="0">
                <a:solidFill>
                  <a:schemeClr val="tx1"/>
                </a:solidFill>
              </a:rPr>
              <a:t>can</a:t>
            </a:r>
            <a:r>
              <a:rPr sz="2800" spc="5" dirty="0">
                <a:solidFill>
                  <a:schemeClr val="tx1"/>
                </a:solidFill>
              </a:rPr>
              <a:t> </a:t>
            </a:r>
            <a:r>
              <a:rPr sz="2800" spc="-20" dirty="0">
                <a:solidFill>
                  <a:schemeClr val="tx1"/>
                </a:solidFill>
              </a:rPr>
              <a:t>understands</a:t>
            </a:r>
            <a:endParaRPr sz="3200" spc="-20" dirty="0">
              <a:solidFill>
                <a:schemeClr val="tx1"/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00200" y="2743200"/>
            <a:ext cx="5631179" cy="349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612140" y="2982290"/>
            <a:ext cx="7830184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835">
              <a:lnSpc>
                <a:spcPct val="100000"/>
              </a:lnSpc>
              <a:spcBef>
                <a:spcPts val="95"/>
              </a:spcBef>
              <a:tabLst>
                <a:tab pos="3389629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Storage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manager :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program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module </a:t>
            </a:r>
            <a:r>
              <a:rPr sz="2800" spc="-10" dirty="0">
                <a:latin typeface="Calibri"/>
                <a:cs typeface="Calibri"/>
              </a:rPr>
              <a:t>that 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interface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low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level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data  </a:t>
            </a:r>
            <a:r>
              <a:rPr sz="2800" spc="-2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database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application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programs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queries </a:t>
            </a:r>
            <a:r>
              <a:rPr sz="2800" spc="-15" dirty="0">
                <a:latin typeface="Calibri"/>
                <a:cs typeface="Calibri"/>
              </a:rPr>
              <a:t>submitted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translates </a:t>
            </a:r>
            <a:r>
              <a:rPr sz="2800" spc="-10" dirty="0">
                <a:latin typeface="Calibri"/>
                <a:cs typeface="Calibri"/>
              </a:rPr>
              <a:t>various DML </a:t>
            </a:r>
            <a:r>
              <a:rPr sz="2800" spc="-20" dirty="0">
                <a:latin typeface="Calibri"/>
                <a:cs typeface="Calibri"/>
              </a:rPr>
              <a:t>statements into </a:t>
            </a:r>
            <a:r>
              <a:rPr sz="2800" spc="-10" dirty="0">
                <a:latin typeface="Calibri"/>
                <a:cs typeface="Calibri"/>
              </a:rPr>
              <a:t>low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10" dirty="0">
                <a:latin typeface="Calibri"/>
                <a:cs typeface="Calibri"/>
              </a:rPr>
              <a:t>file 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225360" y="174811"/>
            <a:ext cx="2775136" cy="279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5572132" y="428604"/>
            <a:ext cx="2552700" cy="2474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459740" y="391413"/>
            <a:ext cx="7781925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 indent="-426084">
              <a:lnSpc>
                <a:spcPct val="100000"/>
              </a:lnSpc>
              <a:spcBef>
                <a:spcPts val="95"/>
              </a:spcBef>
              <a:tabLst>
                <a:tab pos="438784" algn="l"/>
              </a:tabLst>
            </a:pPr>
            <a:r>
              <a:rPr lang="en-IN" sz="2800" spc="-15" dirty="0" smtClean="0">
                <a:solidFill>
                  <a:srgbClr val="00AFEF"/>
                </a:solidFill>
                <a:latin typeface="Calibri"/>
                <a:cs typeface="Calibri"/>
              </a:rPr>
              <a:t>                    </a:t>
            </a:r>
            <a:r>
              <a:rPr lang="en-IN" sz="3200" spc="-15" dirty="0" smtClean="0">
                <a:solidFill>
                  <a:srgbClr val="00AFEF"/>
                </a:solidFill>
                <a:latin typeface="Calibri"/>
                <a:cs typeface="Calibri"/>
              </a:rPr>
              <a:t>IV.   </a:t>
            </a:r>
            <a:r>
              <a:rPr sz="3200" spc="-15" smtClean="0">
                <a:solidFill>
                  <a:srgbClr val="00AFEF"/>
                </a:solidFill>
                <a:latin typeface="Calibri"/>
                <a:cs typeface="Calibri"/>
              </a:rPr>
              <a:t>Specialized</a:t>
            </a:r>
            <a:r>
              <a:rPr sz="3200" spc="-5" smtClean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AFEF"/>
                </a:solidFill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Calibri"/>
              <a:buAutoNum type="romanUcPeriod" startAt="4"/>
            </a:pPr>
            <a:endParaRPr sz="2800">
              <a:latin typeface="Times New Roman"/>
              <a:cs typeface="Times New Roman"/>
            </a:endParaRPr>
          </a:p>
          <a:p>
            <a:pPr marL="241300" marR="513080" lvl="1">
              <a:lnSpc>
                <a:spcPct val="100000"/>
              </a:lnSpc>
              <a:buFont typeface="Wingdings"/>
              <a:buChar char=""/>
              <a:tabLst>
                <a:tab pos="604520" algn="l"/>
                <a:tab pos="6131560" algn="l"/>
              </a:tabLst>
            </a:pP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5" dirty="0">
                <a:latin typeface="Calibri"/>
                <a:cs typeface="Calibri"/>
              </a:rPr>
              <a:t>Sophisticated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write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specialized 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database application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do not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	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traditional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framework</a:t>
            </a:r>
            <a:endParaRPr sz="2800">
              <a:latin typeface="Calibri"/>
              <a:cs typeface="Calibri"/>
            </a:endParaRPr>
          </a:p>
          <a:p>
            <a:pPr marL="241300" marR="5080"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04520" algn="l"/>
              </a:tabLst>
            </a:pP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15" dirty="0">
                <a:latin typeface="Calibri"/>
                <a:cs typeface="Calibri"/>
              </a:rPr>
              <a:t>specialized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CAD </a:t>
            </a:r>
            <a:r>
              <a:rPr sz="2800" spc="-10" dirty="0">
                <a:latin typeface="Calibri"/>
                <a:cs typeface="Calibri"/>
              </a:rPr>
              <a:t>(Computer  </a:t>
            </a:r>
            <a:r>
              <a:rPr sz="2800" spc="-5" dirty="0">
                <a:latin typeface="Calibri"/>
                <a:cs typeface="Calibri"/>
              </a:rPr>
              <a:t>Aided </a:t>
            </a:r>
            <a:r>
              <a:rPr sz="2800" spc="-10" dirty="0">
                <a:latin typeface="Calibri"/>
                <a:cs typeface="Calibri"/>
              </a:rPr>
              <a:t>design),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Multimedia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database</a:t>
            </a:r>
            <a:r>
              <a:rPr sz="2800" spc="1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5072066" y="3429000"/>
            <a:ext cx="2724912" cy="3214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285852" y="214290"/>
            <a:ext cx="3943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alibri"/>
                <a:cs typeface="Calibri"/>
              </a:rPr>
              <a:t>B) S/w</a:t>
            </a:r>
            <a:r>
              <a:rPr sz="4400" b="1" spc="-9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Engineers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85720" y="2357430"/>
            <a:ext cx="8154034" cy="363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AFEF"/>
                </a:solidFill>
                <a:latin typeface="Calibri"/>
                <a:cs typeface="Calibri"/>
              </a:rPr>
              <a:t>I. </a:t>
            </a:r>
            <a:r>
              <a:rPr sz="4000" spc="-15" dirty="0">
                <a:solidFill>
                  <a:srgbClr val="00AFEF"/>
                </a:solidFill>
                <a:latin typeface="Calibri"/>
                <a:cs typeface="Calibri"/>
              </a:rPr>
              <a:t>Application</a:t>
            </a:r>
            <a:r>
              <a:rPr sz="40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AFEF"/>
                </a:solidFill>
                <a:latin typeface="Calibri"/>
                <a:cs typeface="Calibri"/>
              </a:rPr>
              <a:t>programmer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429"/>
              </a:spcBef>
            </a:pPr>
            <a:r>
              <a:rPr sz="2800" spc="-20" dirty="0">
                <a:latin typeface="Calibri"/>
                <a:cs typeface="Calibri"/>
              </a:rPr>
              <a:t>→Writing </a:t>
            </a:r>
            <a:r>
              <a:rPr sz="2800" spc="-10" dirty="0">
                <a:latin typeface="Calibri"/>
                <a:cs typeface="Calibri"/>
              </a:rPr>
              <a:t>database </a:t>
            </a:r>
            <a:r>
              <a:rPr sz="2800" spc="-20" dirty="0">
                <a:latin typeface="Calibri"/>
                <a:cs typeface="Calibri"/>
              </a:rPr>
              <a:t>programs </a:t>
            </a:r>
            <a:r>
              <a:rPr sz="2800" spc="-5" dirty="0">
                <a:latin typeface="Calibri"/>
                <a:cs typeface="Calibri"/>
              </a:rPr>
              <a:t>in some </a:t>
            </a:r>
            <a:r>
              <a:rPr sz="2800" spc="-15" dirty="0">
                <a:latin typeface="Calibri"/>
                <a:cs typeface="Calibri"/>
              </a:rPr>
              <a:t>programming  </a:t>
            </a:r>
            <a:r>
              <a:rPr sz="2800" spc="-5" dirty="0">
                <a:latin typeface="Calibri"/>
                <a:cs typeface="Calibri"/>
              </a:rPr>
              <a:t>languages (Such as COBOL,C++ or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20" dirty="0">
                <a:latin typeface="Calibri"/>
                <a:cs typeface="Calibri"/>
              </a:rPr>
              <a:t>forth </a:t>
            </a:r>
            <a:r>
              <a:rPr sz="2800" spc="-15" dirty="0">
                <a:latin typeface="Calibri"/>
                <a:cs typeface="Calibri"/>
              </a:rPr>
              <a:t>generation  </a:t>
            </a:r>
            <a:r>
              <a:rPr sz="2800" spc="-5" dirty="0">
                <a:latin typeface="Calibri"/>
                <a:cs typeface="Calibri"/>
              </a:rPr>
              <a:t>languages)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8351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→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20" dirty="0">
                <a:latin typeface="Calibri"/>
                <a:cs typeface="Calibri"/>
              </a:rPr>
              <a:t>programs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database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issuing the  </a:t>
            </a:r>
            <a:r>
              <a:rPr sz="2800" spc="-15" dirty="0">
                <a:latin typeface="Calibri"/>
                <a:cs typeface="Calibri"/>
              </a:rPr>
              <a:t>appropriate request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DBMS.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5791200" y="428604"/>
            <a:ext cx="2971800" cy="297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07340" y="1982850"/>
            <a:ext cx="396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AFEF"/>
                </a:solidFill>
              </a:rPr>
              <a:t>II. </a:t>
            </a:r>
            <a:r>
              <a:rPr sz="4000" spc="-30" dirty="0">
                <a:solidFill>
                  <a:srgbClr val="00AFEF"/>
                </a:solidFill>
              </a:rPr>
              <a:t>Systems</a:t>
            </a:r>
            <a:r>
              <a:rPr sz="4000" spc="-60" dirty="0">
                <a:solidFill>
                  <a:srgbClr val="00AFEF"/>
                </a:solidFill>
              </a:rPr>
              <a:t> </a:t>
            </a:r>
            <a:r>
              <a:rPr sz="4000" spc="-15" dirty="0">
                <a:solidFill>
                  <a:srgbClr val="00AFEF"/>
                </a:solidFill>
              </a:rPr>
              <a:t>analysts</a:t>
            </a:r>
            <a:endParaRPr sz="4000"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280669" y="3028010"/>
            <a:ext cx="858266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 marR="1560195" lvl="0" indent="-27432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tabLst>
                <a:tab pos="323850" algn="l"/>
                <a:tab pos="324485" algn="l"/>
              </a:tabLst>
              <a:defRPr/>
            </a:pPr>
            <a:r>
              <a:rPr kumimoji="0" lang="en-US" sz="26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Architects, </a:t>
            </a:r>
            <a:r>
              <a:rPr kumimoji="0" lang="en-US" sz="2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well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</a:t>
            </a:r>
            <a:r>
              <a:rPr kumimoji="0" lang="en-US" sz="2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6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</a:t>
            </a:r>
            <a:r>
              <a:rPr kumimoji="0" lang="en-US" sz="26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leaders, </a:t>
            </a:r>
            <a:r>
              <a:rPr kumimoji="0" lang="en-US" sz="2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 </a:t>
            </a:r>
            <a:r>
              <a:rPr kumimoji="0" lang="en-US" sz="26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  <a:r>
              <a:rPr kumimoji="0" lang="en-US" sz="26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</a:p>
          <a:p>
            <a:pPr marL="163830" marR="0" lvl="0" indent="-12509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tabLst>
                <a:tab pos="164465" algn="l"/>
              </a:tabLst>
              <a:defRPr/>
            </a:pPr>
            <a:r>
              <a:rPr kumimoji="0" lang="en-US" sz="2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their</a:t>
            </a:r>
            <a:r>
              <a:rPr kumimoji="0" lang="en-US" sz="2600" b="0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 to</a:t>
            </a:r>
          </a:p>
          <a:p>
            <a:pPr marL="894080" marR="0" lvl="1" indent="-398145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Char char=""/>
              <a:tabLst>
                <a:tab pos="894715" algn="l"/>
              </a:tabLst>
              <a:defRPr/>
            </a:pP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Develop solutions </a:t>
            </a:r>
            <a:r>
              <a:rPr kumimoji="0" lang="en-US" sz="2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users</a:t>
            </a:r>
            <a:r>
              <a:rPr kumimoji="0" lang="en-US" sz="2800" b="0" i="0" u="none" strike="noStrike" kern="1200" cap="none" spc="1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6570" marR="508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Char char=""/>
              <a:tabLst>
                <a:tab pos="894715" algn="l"/>
              </a:tabLst>
              <a:defRPr/>
            </a:pPr>
            <a:r>
              <a:rPr kumimoji="0" lang="en-US" sz="28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Determine </a:t>
            </a:r>
            <a:r>
              <a:rPr kumimoji="0" lang="en-US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technical </a:t>
            </a:r>
            <a:r>
              <a:rPr kumimoji="0" lang="en-US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lang="en-US" sz="28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operational feasibility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 </a:t>
            </a:r>
            <a:r>
              <a:rPr kumimoji="0" lang="en-US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</a:t>
            </a:r>
            <a:r>
              <a:rPr kumimoji="0" lang="en-US" sz="2800" b="0" i="0" u="none" strike="noStrike" kern="120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94080" marR="0" lvl="1" indent="-398145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Char char=""/>
              <a:tabLst>
                <a:tab pos="894715" algn="l"/>
              </a:tabLst>
              <a:defRPr/>
            </a:pPr>
            <a:r>
              <a:rPr kumimoji="0" lang="en-US" sz="28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Estimate </a:t>
            </a:r>
            <a:r>
              <a:rPr kumimoji="0" lang="en-US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lang="en-US" sz="28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costs </a:t>
            </a:r>
            <a:r>
              <a:rPr kumimoji="0" lang="en-US" sz="2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develop </a:t>
            </a:r>
            <a:r>
              <a:rPr kumimoji="0" lang="en-US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</a:t>
            </a:r>
            <a:r>
              <a:rPr kumimoji="0" lang="en-US" sz="2800" b="0" i="0" u="none" strike="noStrike" kern="1200" cap="none" spc="1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6196722" y="477948"/>
            <a:ext cx="2266579" cy="266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3"/>
          <p:cNvSpPr txBox="1"/>
          <p:nvPr/>
        </p:nvSpPr>
        <p:spPr>
          <a:xfrm>
            <a:off x="500034" y="1214422"/>
            <a:ext cx="4041775" cy="44730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is 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is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>
                <a:latin typeface="Times New Roman"/>
                <a:cs typeface="Times New Roman"/>
              </a:rPr>
              <a:t>Data </a:t>
            </a:r>
            <a:r>
              <a:rPr sz="2000" smtClean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Components of Database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is </a:t>
            </a:r>
            <a:r>
              <a:rPr sz="2000">
                <a:latin typeface="Times New Roman"/>
                <a:cs typeface="Times New Roman"/>
              </a:rPr>
              <a:t>DBMS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>
                <a:latin typeface="Times New Roman"/>
                <a:cs typeface="Times New Roman"/>
              </a:rPr>
              <a:t>Database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Languages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Advantages of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DBMS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Disadvantages 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DBMS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Examples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DBMS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Applications 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63873" y="89407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/>
          <p:nvPr/>
        </p:nvSpPr>
        <p:spPr>
          <a:xfrm>
            <a:off x="181340" y="3048000"/>
            <a:ext cx="2104644" cy="2104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944783" y="3135923"/>
            <a:ext cx="1605150" cy="1887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2514600" y="3581400"/>
            <a:ext cx="1245108" cy="1239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 txBox="1"/>
          <p:nvPr/>
        </p:nvSpPr>
        <p:spPr>
          <a:xfrm>
            <a:off x="285720" y="1000108"/>
            <a:ext cx="1615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Application  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g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357554" y="1214422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System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2500298" y="1214422"/>
            <a:ext cx="457200" cy="455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5500694" y="3200400"/>
            <a:ext cx="1371600" cy="137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5357818" y="1000108"/>
            <a:ext cx="7620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6641593" y="2819400"/>
            <a:ext cx="2359564" cy="2252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6500826" y="857232"/>
            <a:ext cx="16656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Calibri"/>
                <a:cs typeface="Calibri"/>
              </a:rPr>
              <a:t>Software  </a:t>
            </a:r>
            <a:r>
              <a:rPr sz="3200" b="1" dirty="0">
                <a:latin typeface="Calibri"/>
                <a:cs typeface="Calibri"/>
              </a:rPr>
              <a:t>Engine</a:t>
            </a:r>
            <a:r>
              <a:rPr sz="3200" b="1" spc="-10" dirty="0">
                <a:latin typeface="Calibri"/>
                <a:cs typeface="Calibri"/>
              </a:rPr>
              <a:t>e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/>
          <p:nvPr/>
        </p:nvSpPr>
        <p:spPr>
          <a:xfrm>
            <a:off x="6786578" y="153037"/>
            <a:ext cx="2143140" cy="2132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1214414" y="301497"/>
            <a:ext cx="564360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C) </a:t>
            </a:r>
            <a:r>
              <a:rPr b="1" spc="-15" dirty="0">
                <a:latin typeface="Calibri"/>
                <a:cs typeface="Calibri"/>
              </a:rPr>
              <a:t>Database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Administrator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33400" y="2667000"/>
            <a:ext cx="6936740" cy="1320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03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DBA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a </a:t>
            </a:r>
            <a:r>
              <a:rPr sz="2800" spc="-10" dirty="0">
                <a:latin typeface="Calibri"/>
                <a:cs typeface="Calibri"/>
              </a:rPr>
              <a:t>single </a:t>
            </a:r>
            <a:r>
              <a:rPr sz="2800" spc="-15" dirty="0">
                <a:latin typeface="Calibri"/>
                <a:cs typeface="Calibri"/>
              </a:rPr>
              <a:t>person </a:t>
            </a:r>
            <a:r>
              <a:rPr sz="2800" spc="-5" dirty="0">
                <a:latin typeface="Calibri"/>
                <a:cs typeface="Calibri"/>
              </a:rPr>
              <a:t>or a </a:t>
            </a:r>
            <a:r>
              <a:rPr sz="2800" spc="-10" dirty="0">
                <a:latin typeface="Calibri"/>
                <a:cs typeface="Calibri"/>
              </a:rPr>
              <a:t>team  comprising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group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/>
          <p:nvPr/>
        </p:nvSpPr>
        <p:spPr>
          <a:xfrm>
            <a:off x="1243042" y="452437"/>
            <a:ext cx="7543800" cy="5762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Outcome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14282" y="1857364"/>
            <a:ext cx="877824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28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 are able to demonstrate data, information, database and DBMS.</a:t>
            </a:r>
          </a:p>
          <a:p>
            <a:pPr marL="355600" marR="8528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 are able to answer why and how they can use DBMS.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Outcome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14282" y="1857364"/>
            <a:ext cx="877824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28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 are able to differentiate DBMS and File system. </a:t>
            </a:r>
          </a:p>
          <a:p>
            <a:pPr marL="355600" marR="8528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 are able to conclude </a:t>
            </a:r>
            <a:r>
              <a:rPr lang="en-IN" sz="2400" spc="-5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about different DBMS users.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071802" y="285728"/>
            <a:ext cx="29819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Bibliography</a:t>
            </a:r>
          </a:p>
        </p:txBody>
      </p:sp>
      <p:sp>
        <p:nvSpPr>
          <p:cNvPr id="9" name="object 3"/>
          <p:cNvSpPr/>
          <p:nvPr/>
        </p:nvSpPr>
        <p:spPr>
          <a:xfrm>
            <a:off x="218113" y="1377471"/>
            <a:ext cx="8458200" cy="4953000"/>
          </a:xfrm>
          <a:custGeom>
            <a:avLst/>
            <a:gdLst/>
            <a:ahLst/>
            <a:cxnLst/>
            <a:rect l="l" t="t" r="r" b="b"/>
            <a:pathLst>
              <a:path w="8458200" h="4953000">
                <a:moveTo>
                  <a:pt x="0" y="4953000"/>
                </a:moveTo>
                <a:lnTo>
                  <a:pt x="8458200" y="4953000"/>
                </a:lnTo>
                <a:lnTo>
                  <a:pt x="8458200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ln w="127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296853" y="1348260"/>
            <a:ext cx="7489190" cy="43427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URLs: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http://www.wikipedia.org</a:t>
            </a:r>
            <a:endParaRPr sz="1800">
              <a:latin typeface="Times New Roman"/>
              <a:cs typeface="Times New Roman"/>
            </a:endParaRPr>
          </a:p>
          <a:p>
            <a:pPr marL="12700" marR="4187825">
              <a:lnSpc>
                <a:spcPct val="120000"/>
              </a:lnSpc>
            </a:pP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tt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p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://comp</a:t>
            </a:r>
            <a:r>
              <a:rPr sz="1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u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te</a:t>
            </a:r>
            <a:r>
              <a:rPr sz="1800" b="1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r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-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db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m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.blogs</a:t>
            </a:r>
            <a:r>
              <a:rPr sz="1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p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ot.</a:t>
            </a:r>
            <a:r>
              <a:rPr sz="18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i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n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http://www.slideshare.net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http://my.safaribooksonline.com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http://www.123rf.com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Books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latin typeface="Times New Roman"/>
                <a:cs typeface="Times New Roman"/>
              </a:rPr>
              <a:t>Computer Fundamentals </a:t>
            </a:r>
            <a:r>
              <a:rPr sz="1800" dirty="0">
                <a:latin typeface="Times New Roman"/>
                <a:cs typeface="Times New Roman"/>
              </a:rPr>
              <a:t>-Anita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Goel.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DBMS: </a:t>
            </a:r>
            <a:r>
              <a:rPr sz="1800" b="1" dirty="0">
                <a:latin typeface="Times New Roman"/>
                <a:cs typeface="Times New Roman"/>
              </a:rPr>
              <a:t>Principles &amp; </a:t>
            </a:r>
            <a:r>
              <a:rPr sz="1800" b="1" spc="-10" dirty="0">
                <a:latin typeface="Times New Roman"/>
                <a:cs typeface="Times New Roman"/>
              </a:rPr>
              <a:t>Products </a:t>
            </a:r>
            <a:r>
              <a:rPr sz="1800" dirty="0">
                <a:latin typeface="Times New Roman"/>
                <a:cs typeface="Times New Roman"/>
              </a:rPr>
              <a:t>-Charles </a:t>
            </a:r>
            <a:r>
              <a:rPr sz="1800" spc="-5" dirty="0">
                <a:latin typeface="Times New Roman"/>
                <a:cs typeface="Times New Roman"/>
              </a:rPr>
              <a:t>J. Bontempo </a:t>
            </a:r>
            <a:r>
              <a:rPr sz="1800" dirty="0">
                <a:latin typeface="Times New Roman"/>
                <a:cs typeface="Times New Roman"/>
              </a:rPr>
              <a:t>and Cynthia Maro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Sarcoo.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Modern </a:t>
            </a:r>
            <a:r>
              <a:rPr sz="1800" b="1" spc="-5" dirty="0">
                <a:latin typeface="Times New Roman"/>
                <a:cs typeface="Times New Roman"/>
              </a:rPr>
              <a:t>DBMS </a:t>
            </a:r>
            <a:r>
              <a:rPr sz="1800" spc="-5" dirty="0">
                <a:latin typeface="Times New Roman"/>
                <a:cs typeface="Times New Roman"/>
              </a:rPr>
              <a:t>-Jeffry A. </a:t>
            </a:r>
            <a:r>
              <a:rPr sz="1800" spc="-20" dirty="0">
                <a:latin typeface="Times New Roman"/>
                <a:cs typeface="Times New Roman"/>
              </a:rPr>
              <a:t>Hoffer, </a:t>
            </a:r>
            <a:r>
              <a:rPr sz="1800" dirty="0">
                <a:latin typeface="Times New Roman"/>
                <a:cs typeface="Times New Roman"/>
              </a:rPr>
              <a:t>Marry B. Prescott and Fred R.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Mcfadden.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Information </a:t>
            </a:r>
            <a:r>
              <a:rPr sz="1800" b="1" spc="-20" dirty="0">
                <a:latin typeface="Times New Roman"/>
                <a:cs typeface="Times New Roman"/>
              </a:rPr>
              <a:t>Technology </a:t>
            </a:r>
            <a:r>
              <a:rPr sz="1800" b="1" dirty="0">
                <a:latin typeface="Times New Roman"/>
                <a:cs typeface="Times New Roman"/>
              </a:rPr>
              <a:t>training </a:t>
            </a:r>
            <a:r>
              <a:rPr sz="1800" b="1" spc="-5" dirty="0">
                <a:latin typeface="Times New Roman"/>
                <a:cs typeface="Times New Roman"/>
              </a:rPr>
              <a:t>Program, Module II,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CA-IPC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Computer Fundamentals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10" dirty="0">
                <a:latin typeface="Times New Roman"/>
                <a:cs typeface="Times New Roman"/>
              </a:rPr>
              <a:t>P. </a:t>
            </a:r>
            <a:r>
              <a:rPr sz="1800" spc="-5" dirty="0">
                <a:latin typeface="Times New Roman"/>
                <a:cs typeface="Times New Roman"/>
              </a:rPr>
              <a:t>K.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Sinha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479294" y="2699130"/>
            <a:ext cx="4344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chemeClr val="tx1"/>
                </a:solidFill>
              </a:rPr>
              <a:t>Thank</a:t>
            </a:r>
            <a:r>
              <a:rPr sz="7200" spc="-355" dirty="0">
                <a:solidFill>
                  <a:schemeClr val="tx1"/>
                </a:solidFill>
              </a:rPr>
              <a:t> </a:t>
            </a:r>
            <a:r>
              <a:rPr sz="7200" spc="-185" dirty="0">
                <a:solidFill>
                  <a:schemeClr val="tx1"/>
                </a:solidFill>
              </a:rPr>
              <a:t>You!</a:t>
            </a:r>
            <a:endParaRPr sz="7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2707894" y="1674698"/>
            <a:ext cx="4200525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90550" algn="ctr">
              <a:lnSpc>
                <a:spcPts val="9300"/>
              </a:lnSpc>
              <a:spcBef>
                <a:spcPts val="105"/>
              </a:spcBef>
            </a:pPr>
            <a:r>
              <a:rPr sz="8000" dirty="0">
                <a:latin typeface="Times New Roman"/>
                <a:cs typeface="Times New Roman"/>
              </a:rPr>
              <a:t>?</a:t>
            </a:r>
            <a:endParaRPr sz="8000">
              <a:latin typeface="Times New Roman"/>
              <a:cs typeface="Times New Roman"/>
            </a:endParaRPr>
          </a:p>
          <a:p>
            <a:pPr algn="ctr">
              <a:lnSpc>
                <a:spcPts val="9300"/>
              </a:lnSpc>
            </a:pPr>
            <a:r>
              <a:rPr sz="8000" spc="-5" dirty="0">
                <a:latin typeface="Times New Roman"/>
                <a:cs typeface="Times New Roman"/>
              </a:rPr>
              <a:t>Queries…</a:t>
            </a:r>
            <a:endParaRPr sz="8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3"/>
          <p:cNvSpPr txBox="1"/>
          <p:nvPr/>
        </p:nvSpPr>
        <p:spPr>
          <a:xfrm>
            <a:off x="500034" y="1571612"/>
            <a:ext cx="4041775" cy="12593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Difference b/w DBMS &amp; File system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DBMS Users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63873" y="89407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3"/>
          <p:cNvSpPr txBox="1"/>
          <p:nvPr/>
        </p:nvSpPr>
        <p:spPr>
          <a:xfrm>
            <a:off x="500034" y="2143116"/>
            <a:ext cx="6357982" cy="11515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  <a:hlinkClick r:id="rId4"/>
              </a:rPr>
              <a:t>https://www.youtube.com/watch?v=R1OSLQ33mWg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  <a:hlinkClick r:id="rId5"/>
              </a:rPr>
              <a:t>https://www.youtube.com/watch?v=d11viALaCvA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786050" y="214290"/>
            <a:ext cx="329414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Animation Link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3"/>
          <p:cNvSpPr txBox="1"/>
          <p:nvPr/>
        </p:nvSpPr>
        <p:spPr>
          <a:xfrm>
            <a:off x="500034" y="2143116"/>
            <a:ext cx="6357982" cy="76687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  <a:hlinkClick r:id="rId4"/>
              </a:rPr>
              <a:t>https</a:t>
            </a:r>
            <a:r>
              <a:rPr lang="en-US" sz="2000" dirty="0" smtClean="0">
                <a:latin typeface="Times New Roman"/>
                <a:cs typeface="Times New Roman"/>
                <a:hlinkClick r:id="rId4"/>
              </a:rPr>
              <a:t>://www.youtube.com/watch?v=4sUGoX6IXqM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786050" y="214290"/>
            <a:ext cx="329414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Animation Link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857488" y="214290"/>
            <a:ext cx="33286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What is Data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14282" y="1071546"/>
            <a:ext cx="7435215" cy="4635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collection of raw facts and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figures.</a:t>
            </a:r>
            <a:endParaRPr sz="2800">
              <a:latin typeface="Times New Roman"/>
              <a:cs typeface="Times New Roman"/>
            </a:endParaRPr>
          </a:p>
          <a:p>
            <a:pPr marL="365760" marR="1012190" indent="-353695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Raw material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processed by </a:t>
            </a:r>
            <a:r>
              <a:rPr sz="2800" spc="-10" dirty="0">
                <a:latin typeface="Times New Roman"/>
                <a:cs typeface="Times New Roman"/>
              </a:rPr>
              <a:t>any  </a:t>
            </a:r>
            <a:r>
              <a:rPr sz="2800" spc="-5" dirty="0">
                <a:latin typeface="Times New Roman"/>
                <a:cs typeface="Times New Roman"/>
              </a:rPr>
              <a:t>computing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machine.</a:t>
            </a:r>
            <a:endParaRPr sz="2800">
              <a:latin typeface="Times New Roman"/>
              <a:cs typeface="Times New Roman"/>
            </a:endParaRPr>
          </a:p>
          <a:p>
            <a:pPr marL="365760" marR="5080" indent="-353695">
              <a:lnSpc>
                <a:spcPts val="4029"/>
              </a:lnSpc>
              <a:spcBef>
                <a:spcPts val="2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collection of facts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which conclusions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may 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drawn.</a:t>
            </a:r>
            <a:endParaRPr sz="2800">
              <a:latin typeface="Times New Roman"/>
              <a:cs typeface="Times New Roman"/>
            </a:endParaRPr>
          </a:p>
          <a:p>
            <a:pPr marL="365760" marR="1522095" indent="-353695">
              <a:lnSpc>
                <a:spcPts val="4029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represented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form </a:t>
            </a:r>
            <a:r>
              <a:rPr sz="2800" dirty="0">
                <a:latin typeface="Times New Roman"/>
                <a:cs typeface="Times New Roman"/>
              </a:rPr>
              <a:t>of:  </a:t>
            </a:r>
            <a:r>
              <a:rPr sz="2800" spc="-5" dirty="0">
                <a:latin typeface="Times New Roman"/>
                <a:cs typeface="Times New Roman"/>
              </a:rPr>
              <a:t>numbers and words which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Times New Roman"/>
                <a:cs typeface="Times New Roman"/>
              </a:rPr>
              <a:t>stored in </a:t>
            </a:r>
            <a:r>
              <a:rPr sz="2800" spc="-40" dirty="0">
                <a:latin typeface="Times New Roman"/>
                <a:cs typeface="Times New Roman"/>
              </a:rPr>
              <a:t>computer‟s</a:t>
            </a:r>
            <a:r>
              <a:rPr sz="2800" spc="-5" dirty="0">
                <a:latin typeface="Times New Roman"/>
                <a:cs typeface="Times New Roman"/>
              </a:rPr>
              <a:t> language.</a:t>
            </a:r>
            <a:endParaRPr sz="28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i.e</a:t>
            </a:r>
            <a:r>
              <a:rPr sz="2800" spc="-5">
                <a:latin typeface="Times New Roman"/>
                <a:cs typeface="Times New Roman"/>
              </a:rPr>
              <a:t>. </a:t>
            </a:r>
            <a:r>
              <a:rPr lang="en-IN" sz="2800" spc="-5" dirty="0" err="1" smtClean="0">
                <a:latin typeface="Times New Roman"/>
                <a:cs typeface="Times New Roman"/>
              </a:rPr>
              <a:t>Ankit</a:t>
            </a:r>
            <a:r>
              <a:rPr lang="en-IN" sz="2800" spc="-5" dirty="0" smtClean="0">
                <a:latin typeface="Times New Roman"/>
                <a:cs typeface="Times New Roman"/>
              </a:rPr>
              <a:t> </a:t>
            </a:r>
            <a:r>
              <a:rPr lang="en-IN" sz="2800" spc="-5" dirty="0" err="1" smtClean="0">
                <a:latin typeface="Times New Roman"/>
                <a:cs typeface="Times New Roman"/>
              </a:rPr>
              <a:t>Sanghavi</a:t>
            </a:r>
            <a:r>
              <a:rPr sz="2800" smtClean="0">
                <a:latin typeface="Times New Roman"/>
                <a:cs typeface="Times New Roman"/>
              </a:rPr>
              <a:t>, </a:t>
            </a:r>
            <a:r>
              <a:rPr lang="en-IN" sz="2800" spc="-5" dirty="0" err="1" smtClean="0">
                <a:latin typeface="Times New Roman"/>
                <a:cs typeface="Times New Roman"/>
              </a:rPr>
              <a:t>Vivek</a:t>
            </a:r>
            <a:r>
              <a:rPr sz="2800" spc="-165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007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6143636" y="3571876"/>
            <a:ext cx="2857520" cy="3071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43108" y="214290"/>
            <a:ext cx="48196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What is</a:t>
            </a:r>
            <a:r>
              <a:rPr u="heavy" spc="-8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Information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428596" y="1357298"/>
            <a:ext cx="746950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Systematic and meaningful form 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Knowledge acquired </a:t>
            </a:r>
            <a:r>
              <a:rPr sz="2800" dirty="0">
                <a:latin typeface="Times New Roman"/>
                <a:cs typeface="Times New Roman"/>
              </a:rPr>
              <a:t>through study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experience.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65760" marR="125730" indent="-353695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Information helps human beings in their decision  making.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3214678" y="4214818"/>
            <a:ext cx="5714999" cy="2007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</TotalTime>
  <Words>1926</Words>
  <Application>Microsoft Office PowerPoint</Application>
  <PresentationFormat>On-screen Show (4:3)</PresentationFormat>
  <Paragraphs>461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Equity</vt:lpstr>
      <vt:lpstr>Slide 1</vt:lpstr>
      <vt:lpstr>Objective</vt:lpstr>
      <vt:lpstr>Objective</vt:lpstr>
      <vt:lpstr>Contents</vt:lpstr>
      <vt:lpstr>Contents</vt:lpstr>
      <vt:lpstr>Animation Link</vt:lpstr>
      <vt:lpstr>Animation Link</vt:lpstr>
      <vt:lpstr>What is Data ?</vt:lpstr>
      <vt:lpstr>What is Information?</vt:lpstr>
      <vt:lpstr>Database</vt:lpstr>
      <vt:lpstr>Data Models, Schema and Instances</vt:lpstr>
      <vt:lpstr>1. High-Level Model</vt:lpstr>
      <vt:lpstr>Entity-Relationship (E-R) Model</vt:lpstr>
      <vt:lpstr>2. Representation Model</vt:lpstr>
      <vt:lpstr>a. Hierarchical Database Model</vt:lpstr>
      <vt:lpstr>Cont…</vt:lpstr>
      <vt:lpstr>b. Relational Database Model</vt:lpstr>
      <vt:lpstr>Cont…</vt:lpstr>
      <vt:lpstr>c. Network Database Model</vt:lpstr>
      <vt:lpstr>Cont…</vt:lpstr>
      <vt:lpstr>Components of Database System</vt:lpstr>
      <vt:lpstr>Cont…</vt:lpstr>
      <vt:lpstr>What is DBMS ?</vt:lpstr>
      <vt:lpstr>Database Languages</vt:lpstr>
      <vt:lpstr>Advantages of DBMS</vt:lpstr>
      <vt:lpstr>Disadvantages of DBMS</vt:lpstr>
      <vt:lpstr>Examples of DBMS</vt:lpstr>
      <vt:lpstr>Applications of DBMS</vt:lpstr>
      <vt:lpstr>DBMS V/S FILE SYSTEM:</vt:lpstr>
      <vt:lpstr>DBMS Users</vt:lpstr>
      <vt:lpstr>Slide 31</vt:lpstr>
      <vt:lpstr>Slide 32</vt:lpstr>
      <vt:lpstr> II. Naive or parametric users</vt:lpstr>
      <vt:lpstr>Slide 34</vt:lpstr>
      <vt:lpstr>query processor : Its function is to break down DML  statements into instructions that the storage manager  can understands</vt:lpstr>
      <vt:lpstr>Slide 36</vt:lpstr>
      <vt:lpstr>Slide 37</vt:lpstr>
      <vt:lpstr>B) S/w Engineers</vt:lpstr>
      <vt:lpstr>II. Systems analysts</vt:lpstr>
      <vt:lpstr>Software  Engineers</vt:lpstr>
      <vt:lpstr>C) Database Administrator</vt:lpstr>
      <vt:lpstr>Slide 42</vt:lpstr>
      <vt:lpstr>Outcome</vt:lpstr>
      <vt:lpstr>Outcome</vt:lpstr>
      <vt:lpstr>Bibliography</vt:lpstr>
      <vt:lpstr>Thank You!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NIKITA</dc:creator>
  <cp:lastModifiedBy>Mayank</cp:lastModifiedBy>
  <cp:revision>25</cp:revision>
  <dcterms:created xsi:type="dcterms:W3CDTF">2020-05-16T13:43:48Z</dcterms:created>
  <dcterms:modified xsi:type="dcterms:W3CDTF">2020-05-26T14:20:01Z</dcterms:modified>
</cp:coreProperties>
</file>