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0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ppt/media/image5.jpeg" ContentType="image/jpeg"/>
  <Override PartName="/ppt/media/image6.jpeg" ContentType="image/jpeg"/>
  <Override PartName="/ppt/media/image8.png" ContentType="image/png"/>
  <Override PartName="/ppt/media/image9.jpeg" ContentType="image/jpeg"/>
  <Override PartName="/ppt/media/image13.png" ContentType="image/png"/>
  <Override PartName="/ppt/media/image11.jpeg" ContentType="image/jpeg"/>
  <Override PartName="/ppt/media/image15.png" ContentType="image/png"/>
  <Override PartName="/ppt/media/image7.png" ContentType="image/png"/>
  <Override PartName="/ppt/media/image12.png" ContentType="image/png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8300700" cy="102997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AC3FA4-598D-42AD-A75E-9B120110829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914760" y="2409840"/>
            <a:ext cx="16470000" cy="28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914760" y="5529960"/>
            <a:ext cx="16470000" cy="28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A2C3FC-7442-48EA-9ACA-7934439585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914760" y="2409840"/>
            <a:ext cx="8037000" cy="28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9353880" y="2409840"/>
            <a:ext cx="8037000" cy="28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914760" y="5529960"/>
            <a:ext cx="8037000" cy="28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9353880" y="5529960"/>
            <a:ext cx="8037000" cy="28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54344C-E584-46A4-80D7-72D33E9098E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914760" y="2409840"/>
            <a:ext cx="5303160" cy="28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483600" y="2409840"/>
            <a:ext cx="5303160" cy="28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12052080" y="2409840"/>
            <a:ext cx="5303160" cy="28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914760" y="5529960"/>
            <a:ext cx="5303160" cy="28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6483600" y="5529960"/>
            <a:ext cx="5303160" cy="28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12052080" y="5529960"/>
            <a:ext cx="5303160" cy="28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90A3ED-1006-4E13-B8A4-3958BD56B2D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8200BD-84A3-47D2-A33A-408550D86F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914760" y="2409840"/>
            <a:ext cx="16470000" cy="59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88B17E-B994-4FE5-837B-CF4ACD4B30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914760" y="2409840"/>
            <a:ext cx="16470000" cy="59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8B8324-1896-47FB-971C-BC124CA7E5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914760" y="2409840"/>
            <a:ext cx="8037000" cy="59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9353880" y="2409840"/>
            <a:ext cx="8037000" cy="59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92E295-F820-416B-8979-417EE47A52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1101BF-2582-4C75-BB22-1A73976D7B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914760" y="410760"/>
            <a:ext cx="16470000" cy="797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AEC111-8DC8-40A7-9EC8-93AFF169EC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914760" y="2409840"/>
            <a:ext cx="8037000" cy="28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9353880" y="2409840"/>
            <a:ext cx="8037000" cy="59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914760" y="5529960"/>
            <a:ext cx="8037000" cy="28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42F4FD-63D8-4B2A-8624-8426CA3D9B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914760" y="2409840"/>
            <a:ext cx="16470000" cy="59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AD404C-C199-40F6-B546-60BF3567F9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914760" y="2409840"/>
            <a:ext cx="8037000" cy="59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9353880" y="2409840"/>
            <a:ext cx="8037000" cy="28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9353880" y="5529960"/>
            <a:ext cx="8037000" cy="28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5F565E-FAFC-4C79-8D20-E40658B905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914760" y="2409840"/>
            <a:ext cx="8037000" cy="28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9353880" y="2409840"/>
            <a:ext cx="8037000" cy="28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914760" y="5529960"/>
            <a:ext cx="16470000" cy="28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657E0E-C744-4139-A374-49E2609EA1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914760" y="2409840"/>
            <a:ext cx="16470000" cy="28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914760" y="5529960"/>
            <a:ext cx="16470000" cy="28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518D25-2D7D-4047-81FD-F369945247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914760" y="2409840"/>
            <a:ext cx="8037000" cy="28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9353880" y="2409840"/>
            <a:ext cx="8037000" cy="28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914760" y="5529960"/>
            <a:ext cx="8037000" cy="28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9353880" y="5529960"/>
            <a:ext cx="8037000" cy="28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85D9A7-4023-47A1-8C75-1CC1A79C9D0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914760" y="2409840"/>
            <a:ext cx="5303160" cy="28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483600" y="2409840"/>
            <a:ext cx="5303160" cy="28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12052080" y="2409840"/>
            <a:ext cx="5303160" cy="28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914760" y="5529960"/>
            <a:ext cx="5303160" cy="28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6483600" y="5529960"/>
            <a:ext cx="5303160" cy="28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12052080" y="5529960"/>
            <a:ext cx="5303160" cy="28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B712FC-FFF9-4C49-92A9-125A22FC094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914760" y="2409840"/>
            <a:ext cx="16470000" cy="59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4C3FAA-E4BF-451C-AE39-35CC89D464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914760" y="2409840"/>
            <a:ext cx="8037000" cy="59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9353880" y="2409840"/>
            <a:ext cx="8037000" cy="59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7788CA-94D3-487E-B25E-9B3FE7BEC1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A53520-926A-4875-8463-AAAF8FFC91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914760" y="410760"/>
            <a:ext cx="16470000" cy="797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E46DF9-401D-438A-B815-7EC7C742297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760" y="2409840"/>
            <a:ext cx="8037000" cy="28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53880" y="2409840"/>
            <a:ext cx="8037000" cy="59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14760" y="5529960"/>
            <a:ext cx="8037000" cy="28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8E26CF-8265-4985-822D-3C2AEDCBCD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760" y="2409840"/>
            <a:ext cx="8037000" cy="59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53880" y="2409840"/>
            <a:ext cx="8037000" cy="28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353880" y="5529960"/>
            <a:ext cx="8037000" cy="28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CA2A62-89DE-4B1C-AF27-1916A4DC8F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760" y="2409840"/>
            <a:ext cx="8037000" cy="28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353880" y="2409840"/>
            <a:ext cx="8037000" cy="28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914760" y="5529960"/>
            <a:ext cx="16470000" cy="28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BF7C78-A2BF-4244-AD13-5D8040C7D1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6222240" y="9578880"/>
            <a:ext cx="585540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13176360" y="9578880"/>
            <a:ext cx="420840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6EE3F3-8812-443C-8BB1-AF5DC0732848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915120" y="9578880"/>
            <a:ext cx="420840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914760" y="2409840"/>
            <a:ext cx="16470000" cy="59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ftr" idx="4"/>
          </p:nvPr>
        </p:nvSpPr>
        <p:spPr>
          <a:xfrm>
            <a:off x="6222240" y="9578880"/>
            <a:ext cx="585540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5"/>
          </p:nvPr>
        </p:nvSpPr>
        <p:spPr>
          <a:xfrm>
            <a:off x="13176360" y="9578880"/>
            <a:ext cx="420840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BCDC1D0-7C1C-41C7-8880-B9FDFD5AED8E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6"/>
          </p:nvPr>
        </p:nvSpPr>
        <p:spPr>
          <a:xfrm>
            <a:off x="915120" y="9578880"/>
            <a:ext cx="420840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914760" y="2409840"/>
            <a:ext cx="16470000" cy="59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hyperlink" Target="mailto:knj1507@hotmail.com" TargetMode="Externa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819240" y="3173400"/>
            <a:ext cx="10661400" cy="1735200"/>
          </a:xfrm>
          <a:prstGeom prst="rect">
            <a:avLst/>
          </a:prstGeom>
          <a:noFill/>
          <a:ln w="0">
            <a:noFill/>
          </a:ln>
        </p:spPr>
        <p:txBody>
          <a:bodyPr lIns="0" rIns="0" tIns="15840" bIns="0" anchor="t">
            <a:noAutofit/>
          </a:bodyPr>
          <a:p>
            <a:pPr marL="398160" indent="0" algn="just">
              <a:lnSpc>
                <a:spcPct val="100000"/>
              </a:lnSpc>
              <a:spcBef>
                <a:spcPts val="125"/>
              </a:spcBef>
              <a:buNone/>
              <a:tabLst>
                <a:tab algn="l" pos="0"/>
              </a:tabLst>
            </a:pPr>
            <a:r>
              <a:rPr b="0" lang="en-US" sz="5000" spc="304" strike="noStrike">
                <a:solidFill>
                  <a:srgbClr val="2b563b"/>
                </a:solidFill>
                <a:latin typeface="Georgia"/>
              </a:rPr>
              <a:t>AgriScan:</a:t>
            </a:r>
            <a:r>
              <a:rPr b="0" lang="en-US" sz="5000" spc="211" strike="noStrike">
                <a:solidFill>
                  <a:srgbClr val="2b563b"/>
                </a:solidFill>
                <a:latin typeface="Georgia"/>
              </a:rPr>
              <a:t> </a:t>
            </a:r>
            <a:r>
              <a:rPr b="0" lang="en-US" sz="5000" spc="350" strike="noStrike">
                <a:solidFill>
                  <a:srgbClr val="2b563b"/>
                </a:solidFill>
                <a:latin typeface="Georgia"/>
              </a:rPr>
              <a:t>The</a:t>
            </a:r>
            <a:r>
              <a:rPr b="0" lang="en-US" sz="5000" spc="216" strike="noStrike">
                <a:solidFill>
                  <a:srgbClr val="2b563b"/>
                </a:solidFill>
                <a:latin typeface="Georgia"/>
              </a:rPr>
              <a:t> </a:t>
            </a:r>
            <a:r>
              <a:rPr b="0" lang="en-US" sz="5000" spc="474" strike="noStrike">
                <a:solidFill>
                  <a:srgbClr val="2b563b"/>
                </a:solidFill>
                <a:latin typeface="Georgia"/>
              </a:rPr>
              <a:t>Plant</a:t>
            </a:r>
            <a:r>
              <a:rPr b="0" lang="en-US" sz="5000" spc="216" strike="noStrike">
                <a:solidFill>
                  <a:srgbClr val="2b563b"/>
                </a:solidFill>
                <a:latin typeface="Georgia"/>
              </a:rPr>
              <a:t> </a:t>
            </a:r>
            <a:r>
              <a:rPr b="0" lang="en-US" sz="5000" spc="381" strike="noStrike">
                <a:solidFill>
                  <a:srgbClr val="2b563b"/>
                </a:solidFill>
                <a:latin typeface="Georgia"/>
              </a:rPr>
              <a:t>Doctor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object 3"/>
          <p:cNvSpPr/>
          <p:nvPr/>
        </p:nvSpPr>
        <p:spPr>
          <a:xfrm>
            <a:off x="2852640" y="5164200"/>
            <a:ext cx="12980520" cy="54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0" lang="en-US" sz="3500" spc="350" strike="noStrike">
                <a:solidFill>
                  <a:srgbClr val="2b563b"/>
                </a:solidFill>
                <a:latin typeface="Georgia"/>
                <a:ea typeface="DejaVu Sans"/>
              </a:rPr>
              <a:t>Plant</a:t>
            </a:r>
            <a:r>
              <a:rPr b="0" lang="en-US" sz="3500" spc="165" strike="noStrike">
                <a:solidFill>
                  <a:srgbClr val="2b563b"/>
                </a:solidFill>
                <a:latin typeface="Georgia"/>
                <a:ea typeface="DejaVu Sans"/>
              </a:rPr>
              <a:t> </a:t>
            </a:r>
            <a:r>
              <a:rPr b="0" lang="en-US" sz="3500" spc="296" strike="noStrike">
                <a:solidFill>
                  <a:srgbClr val="2b563b"/>
                </a:solidFill>
                <a:latin typeface="Georgia"/>
                <a:ea typeface="DejaVu Sans"/>
              </a:rPr>
              <a:t>Disease</a:t>
            </a:r>
            <a:r>
              <a:rPr b="0" lang="en-US" sz="3500" spc="171" strike="noStrike">
                <a:solidFill>
                  <a:srgbClr val="2b563b"/>
                </a:solidFill>
                <a:latin typeface="Georgia"/>
                <a:ea typeface="DejaVu Sans"/>
              </a:rPr>
              <a:t> </a:t>
            </a:r>
            <a:r>
              <a:rPr b="0" lang="en-US" sz="3500" spc="290" strike="noStrike">
                <a:solidFill>
                  <a:srgbClr val="2b563b"/>
                </a:solidFill>
                <a:latin typeface="Georgia"/>
                <a:ea typeface="DejaVu Sans"/>
              </a:rPr>
              <a:t>Detection</a:t>
            </a:r>
            <a:r>
              <a:rPr b="0" lang="en-US" sz="3500" spc="171" strike="noStrike">
                <a:solidFill>
                  <a:srgbClr val="2b563b"/>
                </a:solidFill>
                <a:latin typeface="Georgia"/>
                <a:ea typeface="DejaVu Sans"/>
              </a:rPr>
              <a:t> </a:t>
            </a:r>
            <a:r>
              <a:rPr b="0" lang="en-US" sz="3500" spc="350" strike="noStrike">
                <a:solidFill>
                  <a:srgbClr val="2b563b"/>
                </a:solidFill>
                <a:latin typeface="Georgia"/>
                <a:ea typeface="DejaVu Sans"/>
              </a:rPr>
              <a:t>using</a:t>
            </a:r>
            <a:r>
              <a:rPr b="0" lang="en-US" sz="3500" spc="171" strike="noStrike">
                <a:solidFill>
                  <a:srgbClr val="2b563b"/>
                </a:solidFill>
                <a:latin typeface="Georgia"/>
                <a:ea typeface="DejaVu Sans"/>
              </a:rPr>
              <a:t> </a:t>
            </a:r>
            <a:r>
              <a:rPr b="0" lang="en-US" sz="3500" spc="185" strike="noStrike">
                <a:solidFill>
                  <a:srgbClr val="2b563b"/>
                </a:solidFill>
                <a:latin typeface="Georgia"/>
                <a:ea typeface="DejaVu Sans"/>
              </a:rPr>
              <a:t>Deep</a:t>
            </a:r>
            <a:r>
              <a:rPr b="0" lang="en-US" sz="3500" spc="171" strike="noStrike">
                <a:solidFill>
                  <a:srgbClr val="2b563b"/>
                </a:solidFill>
                <a:latin typeface="Georgia"/>
                <a:ea typeface="DejaVu Sans"/>
              </a:rPr>
              <a:t> </a:t>
            </a:r>
            <a:r>
              <a:rPr b="0" lang="en-US" sz="3500" spc="310" strike="noStrike">
                <a:solidFill>
                  <a:srgbClr val="2b563b"/>
                </a:solidFill>
                <a:latin typeface="Georgia"/>
                <a:ea typeface="DejaVu Sans"/>
              </a:rPr>
              <a:t>Learning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86" name="object 3" descr=""/>
          <p:cNvPicPr/>
          <p:nvPr/>
        </p:nvPicPr>
        <p:blipFill>
          <a:blip r:embed="rId2"/>
          <a:stretch/>
        </p:blipFill>
        <p:spPr>
          <a:xfrm>
            <a:off x="10477440" y="1708920"/>
            <a:ext cx="6476400" cy="6866640"/>
          </a:xfrm>
          <a:prstGeom prst="rect">
            <a:avLst/>
          </a:prstGeom>
          <a:ln w="0">
            <a:noFill/>
          </a:ln>
        </p:spPr>
      </p:pic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825560" y="1640160"/>
            <a:ext cx="4960440" cy="17316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en-US" sz="5000" spc="403" strike="noStrike">
                <a:solidFill>
                  <a:srgbClr val="2b563b"/>
                </a:solidFill>
                <a:latin typeface="Georgia"/>
              </a:rPr>
              <a:t>Introduction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object 5"/>
          <p:cNvSpPr/>
          <p:nvPr/>
        </p:nvSpPr>
        <p:spPr>
          <a:xfrm>
            <a:off x="1825560" y="3304440"/>
            <a:ext cx="6802560" cy="267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just">
              <a:lnSpc>
                <a:spcPct val="100000"/>
              </a:lnSpc>
              <a:spcBef>
                <a:spcPts val="99"/>
              </a:spcBef>
            </a:pPr>
            <a:r>
              <a:rPr b="0" lang="en-US" sz="2500" spc="7" strike="noStrike">
                <a:solidFill>
                  <a:srgbClr val="2b563b"/>
                </a:solidFill>
                <a:latin typeface="Verdana"/>
                <a:ea typeface="DejaVu Sans"/>
              </a:rPr>
              <a:t>Let </a:t>
            </a:r>
            <a:r>
              <a:rPr b="0" lang="en-US" sz="2500" spc="-80" strike="noStrike">
                <a:solidFill>
                  <a:srgbClr val="2b563b"/>
                </a:solidFill>
                <a:latin typeface="Verdana"/>
                <a:ea typeface="DejaVu Sans"/>
              </a:rPr>
              <a:t>us </a:t>
            </a:r>
            <a:r>
              <a:rPr b="0" lang="en-US" sz="2500" spc="-35" strike="noStrike">
                <a:solidFill>
                  <a:srgbClr val="2b563b"/>
                </a:solidFill>
                <a:latin typeface="Verdana"/>
                <a:ea typeface="DejaVu Sans"/>
              </a:rPr>
              <a:t>explore </a:t>
            </a:r>
            <a:r>
              <a:rPr b="0" lang="en-US" sz="2500" spc="-41" strike="noStrike">
                <a:solidFill>
                  <a:srgbClr val="2b563b"/>
                </a:solidFill>
                <a:latin typeface="Verdana"/>
                <a:ea typeface="DejaVu Sans"/>
              </a:rPr>
              <a:t>the </a:t>
            </a:r>
            <a:r>
              <a:rPr b="0" lang="en-US" sz="2500" spc="-7" strike="noStrike">
                <a:solidFill>
                  <a:srgbClr val="2b563b"/>
                </a:solidFill>
                <a:latin typeface="Verdana"/>
                <a:ea typeface="DejaVu Sans"/>
              </a:rPr>
              <a:t>potential </a:t>
            </a:r>
            <a:r>
              <a:rPr b="0" lang="en-US" sz="2500" spc="41" strike="noStrike">
                <a:solidFill>
                  <a:srgbClr val="2b563b"/>
                </a:solidFill>
                <a:latin typeface="Verdana"/>
                <a:ea typeface="DejaVu Sans"/>
              </a:rPr>
              <a:t>of </a:t>
            </a:r>
            <a:r>
              <a:rPr b="1" lang="en-US" sz="2500" spc="-236" strike="noStrike">
                <a:solidFill>
                  <a:srgbClr val="2b563b"/>
                </a:solidFill>
                <a:latin typeface="Verdana"/>
                <a:ea typeface="DejaVu Sans"/>
              </a:rPr>
              <a:t>Deep </a:t>
            </a:r>
            <a:r>
              <a:rPr b="1" lang="en-US" sz="2500" spc="-231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1" lang="en-US" sz="2500" spc="-185" strike="noStrike">
                <a:solidFill>
                  <a:srgbClr val="2b563b"/>
                </a:solidFill>
                <a:latin typeface="Verdana"/>
                <a:ea typeface="DejaVu Sans"/>
              </a:rPr>
              <a:t>L</a:t>
            </a:r>
            <a:r>
              <a:rPr b="1" lang="en-US" sz="2500" spc="-202" strike="noStrike">
                <a:solidFill>
                  <a:srgbClr val="2b563b"/>
                </a:solidFill>
                <a:latin typeface="Verdana"/>
                <a:ea typeface="DejaVu Sans"/>
              </a:rPr>
              <a:t>earning</a:t>
            </a:r>
            <a:r>
              <a:rPr b="1" i="1" lang="en-US" sz="2500" spc="-191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35" strike="noStrike">
                <a:solidFill>
                  <a:srgbClr val="2b563b"/>
                </a:solidFill>
                <a:latin typeface="Verdana"/>
                <a:ea typeface="DejaVu Sans"/>
              </a:rPr>
              <a:t>in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114" strike="noStrike">
                <a:solidFill>
                  <a:srgbClr val="2b563b"/>
                </a:solidFill>
                <a:latin typeface="Verdana"/>
                <a:ea typeface="DejaVu Sans"/>
              </a:rPr>
              <a:t>r</a:t>
            </a:r>
            <a:r>
              <a:rPr b="0" lang="en-US" sz="2500" spc="-46" strike="noStrike">
                <a:solidFill>
                  <a:srgbClr val="2b563b"/>
                </a:solidFill>
                <a:latin typeface="Verdana"/>
                <a:ea typeface="DejaVu Sans"/>
              </a:rPr>
              <a:t>e</a:t>
            </a:r>
            <a:r>
              <a:rPr b="0" lang="en-US" sz="2500" spc="-75" strike="noStrike">
                <a:solidFill>
                  <a:srgbClr val="2b563b"/>
                </a:solidFill>
                <a:latin typeface="Verdana"/>
                <a:ea typeface="DejaVu Sans"/>
              </a:rPr>
              <a:t>v</a:t>
            </a:r>
            <a:r>
              <a:rPr b="0" lang="en-US" sz="2500" spc="-15" strike="noStrike">
                <a:solidFill>
                  <a:srgbClr val="2b563b"/>
                </a:solidFill>
                <a:latin typeface="Verdana"/>
                <a:ea typeface="DejaVu Sans"/>
              </a:rPr>
              <a:t>o</a:t>
            </a:r>
            <a:r>
              <a:rPr b="0" lang="en-US" sz="2500" spc="-26" strike="noStrike">
                <a:solidFill>
                  <a:srgbClr val="2b563b"/>
                </a:solidFill>
                <a:latin typeface="Verdana"/>
                <a:ea typeface="DejaVu Sans"/>
              </a:rPr>
              <a:t>l</a:t>
            </a:r>
            <a:r>
              <a:rPr b="0" lang="en-US" sz="2500" spc="-21" strike="noStrike">
                <a:solidFill>
                  <a:srgbClr val="2b563b"/>
                </a:solidFill>
                <a:latin typeface="Verdana"/>
                <a:ea typeface="DejaVu Sans"/>
              </a:rPr>
              <a:t>utionizing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1" lang="en-US" sz="2500" spc="-21" strike="noStrike">
                <a:solidFill>
                  <a:srgbClr val="2b563b"/>
                </a:solidFill>
                <a:latin typeface="Tahoma"/>
                <a:ea typeface="DejaVu Sans"/>
              </a:rPr>
              <a:t>P</a:t>
            </a:r>
            <a:r>
              <a:rPr b="1" lang="en-US" sz="2500" spc="-41" strike="noStrike">
                <a:solidFill>
                  <a:srgbClr val="2b563b"/>
                </a:solidFill>
                <a:latin typeface="Tahoma"/>
                <a:ea typeface="DejaVu Sans"/>
              </a:rPr>
              <a:t>l</a:t>
            </a:r>
            <a:r>
              <a:rPr b="1" lang="en-US" sz="2500" spc="15" strike="noStrike">
                <a:solidFill>
                  <a:srgbClr val="2b563b"/>
                </a:solidFill>
                <a:latin typeface="Tahoma"/>
                <a:ea typeface="DejaVu Sans"/>
              </a:rPr>
              <a:t>ant</a:t>
            </a:r>
            <a:r>
              <a:rPr b="1" lang="en-US" sz="2500" spc="35" strike="noStrike">
                <a:solidFill>
                  <a:srgbClr val="2b563b"/>
                </a:solidFill>
                <a:latin typeface="Tahoma"/>
                <a:ea typeface="DejaVu Sans"/>
              </a:rPr>
              <a:t> </a:t>
            </a:r>
            <a:r>
              <a:rPr b="1" lang="en-US" sz="2500" spc="7" strike="noStrike">
                <a:solidFill>
                  <a:srgbClr val="2b563b"/>
                </a:solidFill>
                <a:latin typeface="Tahoma"/>
                <a:ea typeface="DejaVu Sans"/>
              </a:rPr>
              <a:t>Disease  </a:t>
            </a:r>
            <a:r>
              <a:rPr b="1" lang="en-US" sz="2500" spc="-1" strike="noStrike">
                <a:solidFill>
                  <a:srgbClr val="2b563b"/>
                </a:solidFill>
                <a:latin typeface="Tahoma"/>
                <a:ea typeface="DejaVu Sans"/>
              </a:rPr>
              <a:t>Detection </a:t>
            </a:r>
            <a:r>
              <a:rPr b="0" lang="en-US" sz="2500" spc="-41" strike="noStrike">
                <a:solidFill>
                  <a:srgbClr val="2b563b"/>
                </a:solidFill>
                <a:latin typeface="Verdana"/>
                <a:ea typeface="DejaVu Sans"/>
              </a:rPr>
              <a:t>through </a:t>
            </a:r>
            <a:r>
              <a:rPr b="0" lang="en-US" sz="2500" spc="7" strike="noStrike">
                <a:solidFill>
                  <a:srgbClr val="2b563b"/>
                </a:solidFill>
                <a:latin typeface="Verdana"/>
                <a:ea typeface="DejaVu Sans"/>
              </a:rPr>
              <a:t>accurate </a:t>
            </a:r>
            <a:r>
              <a:rPr b="0" lang="en-US" sz="2500" spc="26" strike="noStrike">
                <a:solidFill>
                  <a:srgbClr val="2b563b"/>
                </a:solidFill>
                <a:latin typeface="Verdana"/>
                <a:ea typeface="DejaVu Sans"/>
              </a:rPr>
              <a:t>leaf </a:t>
            </a:r>
            <a:r>
              <a:rPr b="0" lang="en-US" sz="2500" spc="9" strike="noStrike">
                <a:solidFill>
                  <a:srgbClr val="2b563b"/>
                </a:solidFill>
                <a:latin typeface="Verdana"/>
                <a:ea typeface="DejaVu Sans"/>
              </a:rPr>
              <a:t>image </a:t>
            </a:r>
            <a:r>
              <a:rPr b="0" lang="en-US" sz="2500" spc="15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9" strike="noStrike">
                <a:solidFill>
                  <a:srgbClr val="2b563b"/>
                </a:solidFill>
                <a:latin typeface="Verdana"/>
                <a:ea typeface="DejaVu Sans"/>
              </a:rPr>
              <a:t>ana</a:t>
            </a:r>
            <a:r>
              <a:rPr b="0" lang="en-US" sz="2500" spc="-35" strike="noStrike">
                <a:solidFill>
                  <a:srgbClr val="2b563b"/>
                </a:solidFill>
                <a:latin typeface="Verdana"/>
                <a:ea typeface="DejaVu Sans"/>
              </a:rPr>
              <a:t>l</a:t>
            </a:r>
            <a:r>
              <a:rPr b="0" lang="en-US" sz="2500" spc="-46" strike="noStrike">
                <a:solidFill>
                  <a:srgbClr val="2b563b"/>
                </a:solidFill>
                <a:latin typeface="Verdana"/>
                <a:ea typeface="DejaVu Sans"/>
              </a:rPr>
              <a:t>y</a:t>
            </a:r>
            <a:r>
              <a:rPr b="0" lang="en-US" sz="2500" spc="-137" strike="noStrike">
                <a:solidFill>
                  <a:srgbClr val="2b563b"/>
                </a:solidFill>
                <a:latin typeface="Verdana"/>
                <a:ea typeface="DejaVu Sans"/>
              </a:rPr>
              <a:t>sis.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32" strike="noStrike">
                <a:solidFill>
                  <a:srgbClr val="2b563b"/>
                </a:solidFill>
                <a:latin typeface="Verdana"/>
                <a:ea typeface="DejaVu Sans"/>
              </a:rPr>
              <a:t>W</a:t>
            </a:r>
            <a:r>
              <a:rPr b="0" lang="en-US" sz="2500" spc="-15" strike="noStrike">
                <a:solidFill>
                  <a:srgbClr val="2b563b"/>
                </a:solidFill>
                <a:latin typeface="Verdana"/>
                <a:ea typeface="DejaVu Sans"/>
              </a:rPr>
              <a:t>e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35" strike="noStrike">
                <a:solidFill>
                  <a:srgbClr val="2b563b"/>
                </a:solidFill>
                <a:latin typeface="Verdana"/>
                <a:ea typeface="DejaVu Sans"/>
              </a:rPr>
              <a:t>will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35" strike="noStrike">
                <a:solidFill>
                  <a:srgbClr val="2b563b"/>
                </a:solidFill>
                <a:latin typeface="Verdana"/>
                <a:ea typeface="DejaVu Sans"/>
              </a:rPr>
              <a:t>discuss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41" strike="noStrike">
                <a:solidFill>
                  <a:srgbClr val="2b563b"/>
                </a:solidFill>
                <a:latin typeface="Verdana"/>
                <a:ea typeface="DejaVu Sans"/>
              </a:rPr>
              <a:t>the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12" strike="noStrike">
                <a:solidFill>
                  <a:srgbClr val="2b563b"/>
                </a:solidFill>
                <a:latin typeface="Verdana"/>
                <a:ea typeface="DejaVu Sans"/>
              </a:rPr>
              <a:t>chal</a:t>
            </a:r>
            <a:r>
              <a:rPr b="0" lang="en-US" sz="2500" spc="-41" strike="noStrike">
                <a:solidFill>
                  <a:srgbClr val="2b563b"/>
                </a:solidFill>
                <a:latin typeface="Verdana"/>
                <a:ea typeface="DejaVu Sans"/>
              </a:rPr>
              <a:t>l</a:t>
            </a:r>
            <a:r>
              <a:rPr b="0" lang="en-US" sz="2500" spc="-26" strike="noStrike">
                <a:solidFill>
                  <a:srgbClr val="2b563b"/>
                </a:solidFill>
                <a:latin typeface="Verdana"/>
                <a:ea typeface="DejaVu Sans"/>
              </a:rPr>
              <a:t>enges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32" strike="noStrike">
                <a:solidFill>
                  <a:srgbClr val="2b563b"/>
                </a:solidFill>
                <a:latin typeface="Verdana"/>
                <a:ea typeface="DejaVu Sans"/>
              </a:rPr>
              <a:t>in  </a:t>
            </a:r>
            <a:r>
              <a:rPr b="0" lang="en-US" sz="2500" spc="-1" strike="noStrike">
                <a:solidFill>
                  <a:srgbClr val="2b563b"/>
                </a:solidFill>
                <a:latin typeface="Verdana"/>
                <a:ea typeface="DejaVu Sans"/>
              </a:rPr>
              <a:t>traditional</a:t>
            </a:r>
            <a:r>
              <a:rPr b="0" lang="en-US" sz="2500" spc="-191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35" strike="noStrike">
                <a:solidFill>
                  <a:srgbClr val="2b563b"/>
                </a:solidFill>
                <a:latin typeface="Verdana"/>
                <a:ea typeface="DejaVu Sans"/>
              </a:rPr>
              <a:t>methods</a:t>
            </a:r>
            <a:r>
              <a:rPr b="0" lang="en-US" sz="2500" spc="-185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15" strike="noStrike">
                <a:solidFill>
                  <a:srgbClr val="2b563b"/>
                </a:solidFill>
                <a:latin typeface="Verdana"/>
                <a:ea typeface="DejaVu Sans"/>
              </a:rPr>
              <a:t>and</a:t>
            </a:r>
            <a:r>
              <a:rPr b="0" lang="en-US" sz="2500" spc="-191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41" strike="noStrike">
                <a:solidFill>
                  <a:srgbClr val="2b563b"/>
                </a:solidFill>
                <a:latin typeface="Verdana"/>
                <a:ea typeface="DejaVu Sans"/>
              </a:rPr>
              <a:t>the</a:t>
            </a:r>
            <a:r>
              <a:rPr b="0" lang="en-US" sz="2500" spc="-185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12" strike="noStrike">
                <a:solidFill>
                  <a:srgbClr val="2b563b"/>
                </a:solidFill>
                <a:latin typeface="Verdana"/>
                <a:ea typeface="DejaVu Sans"/>
              </a:rPr>
              <a:t>opportunities </a:t>
            </a:r>
            <a:r>
              <a:rPr b="0" lang="en-US" sz="2500" spc="-90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7" strike="noStrike">
                <a:solidFill>
                  <a:srgbClr val="2b563b"/>
                </a:solidFill>
                <a:latin typeface="Verdana"/>
                <a:ea typeface="DejaVu Sans"/>
              </a:rPr>
              <a:t>that </a:t>
            </a:r>
            <a:r>
              <a:rPr b="0" lang="en-US" sz="2500" spc="15" strike="noStrike">
                <a:solidFill>
                  <a:srgbClr val="2b563b"/>
                </a:solidFill>
                <a:latin typeface="Verdana"/>
                <a:ea typeface="DejaVu Sans"/>
              </a:rPr>
              <a:t>advanced </a:t>
            </a:r>
            <a:r>
              <a:rPr b="0" lang="en-US" sz="2500" spc="-15" strike="noStrike">
                <a:solidFill>
                  <a:srgbClr val="2b563b"/>
                </a:solidFill>
                <a:latin typeface="Verdana"/>
                <a:ea typeface="DejaVu Sans"/>
              </a:rPr>
              <a:t>technology </a:t>
            </a:r>
            <a:r>
              <a:rPr b="0" lang="en-US" sz="2500" spc="-26" strike="noStrike">
                <a:solidFill>
                  <a:srgbClr val="2b563b"/>
                </a:solidFill>
                <a:latin typeface="Verdana"/>
                <a:ea typeface="DejaVu Sans"/>
              </a:rPr>
              <a:t>brings </a:t>
            </a:r>
            <a:r>
              <a:rPr b="0" lang="en-US" sz="2500" spc="-1" strike="noStrike">
                <a:solidFill>
                  <a:srgbClr val="2b563b"/>
                </a:solidFill>
                <a:latin typeface="Verdana"/>
                <a:ea typeface="DejaVu Sans"/>
              </a:rPr>
              <a:t>to </a:t>
            </a:r>
            <a:r>
              <a:rPr b="0" lang="en-US" sz="2500" spc="-52" strike="noStrike">
                <a:solidFill>
                  <a:srgbClr val="2b563b"/>
                </a:solidFill>
                <a:latin typeface="Verdana"/>
                <a:ea typeface="DejaVu Sans"/>
              </a:rPr>
              <a:t>this </a:t>
            </a:r>
            <a:r>
              <a:rPr b="0" lang="en-US" sz="2500" spc="-46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1" strike="noStrike">
                <a:solidFill>
                  <a:srgbClr val="2b563b"/>
                </a:solidFill>
                <a:latin typeface="Verdana"/>
                <a:ea typeface="DejaVu Sans"/>
              </a:rPr>
              <a:t>crucial</a:t>
            </a:r>
            <a:r>
              <a:rPr b="0" lang="en-US" sz="2500" spc="-185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7" strike="noStrike">
                <a:solidFill>
                  <a:srgbClr val="2b563b"/>
                </a:solidFill>
                <a:latin typeface="Verdana"/>
                <a:ea typeface="DejaVu Sans"/>
              </a:rPr>
              <a:t>aspect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41" strike="noStrike">
                <a:solidFill>
                  <a:srgbClr val="2b563b"/>
                </a:solidFill>
                <a:latin typeface="Verdana"/>
                <a:ea typeface="DejaVu Sans"/>
              </a:rPr>
              <a:t>of</a:t>
            </a:r>
            <a:r>
              <a:rPr b="0" lang="en-US" sz="2500" spc="-185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41" strike="noStrike">
                <a:solidFill>
                  <a:srgbClr val="2b563b"/>
                </a:solidFill>
                <a:latin typeface="Verdana"/>
                <a:ea typeface="DejaVu Sans"/>
              </a:rPr>
              <a:t>agriculture.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90" name="object 3" descr=""/>
          <p:cNvPicPr/>
          <p:nvPr/>
        </p:nvPicPr>
        <p:blipFill>
          <a:blip r:embed="rId2"/>
          <a:stretch/>
        </p:blipFill>
        <p:spPr>
          <a:xfrm>
            <a:off x="0" y="7219800"/>
            <a:ext cx="8637840" cy="3066480"/>
          </a:xfrm>
          <a:prstGeom prst="rect">
            <a:avLst/>
          </a:prstGeom>
          <a:ln w="0">
            <a:noFill/>
          </a:ln>
        </p:spPr>
      </p:pic>
      <p:pic>
        <p:nvPicPr>
          <p:cNvPr id="91" name="object 4" descr=""/>
          <p:cNvPicPr/>
          <p:nvPr/>
        </p:nvPicPr>
        <p:blipFill>
          <a:blip r:embed="rId3"/>
          <a:stretch/>
        </p:blipFill>
        <p:spPr>
          <a:xfrm>
            <a:off x="9135000" y="7219800"/>
            <a:ext cx="9152280" cy="3066480"/>
          </a:xfrm>
          <a:prstGeom prst="rect">
            <a:avLst/>
          </a:prstGeom>
          <a:ln w="0">
            <a:noFill/>
          </a:ln>
        </p:spPr>
      </p:pic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57600" y="1350720"/>
            <a:ext cx="11429640" cy="17319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 algn="ctr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5000" spc="225" strike="noStrike">
                <a:solidFill>
                  <a:srgbClr val="2b563b"/>
                </a:solidFill>
                <a:latin typeface="Georgia"/>
              </a:rPr>
              <a:t>Challenges</a:t>
            </a:r>
            <a:r>
              <a:rPr b="0" lang="en-US" sz="5000" spc="114" strike="noStrike">
                <a:solidFill>
                  <a:srgbClr val="2b563b"/>
                </a:solidFill>
                <a:latin typeface="Georgia"/>
              </a:rPr>
              <a:t> </a:t>
            </a:r>
            <a:r>
              <a:rPr b="0" lang="en-US" sz="5000" spc="197" strike="noStrike">
                <a:solidFill>
                  <a:srgbClr val="2b563b"/>
                </a:solidFill>
                <a:latin typeface="Georgia"/>
              </a:rPr>
              <a:t>in</a:t>
            </a:r>
            <a:r>
              <a:rPr b="0" lang="en-US" sz="5000" spc="120" strike="noStrike">
                <a:solidFill>
                  <a:srgbClr val="2b563b"/>
                </a:solidFill>
                <a:latin typeface="Georgia"/>
              </a:rPr>
              <a:t> </a:t>
            </a:r>
            <a:r>
              <a:rPr b="0" lang="en-US" sz="5000" spc="216" strike="noStrike">
                <a:solidFill>
                  <a:srgbClr val="2b563b"/>
                </a:solidFill>
                <a:latin typeface="Georgia"/>
              </a:rPr>
              <a:t>Disease</a:t>
            </a:r>
            <a:r>
              <a:rPr b="0" lang="en-US" sz="5000" spc="114" strike="noStrike">
                <a:solidFill>
                  <a:srgbClr val="2b563b"/>
                </a:solidFill>
                <a:latin typeface="Georgia"/>
              </a:rPr>
              <a:t> </a:t>
            </a:r>
            <a:r>
              <a:rPr b="0" lang="en-US" sz="5000" spc="211" strike="noStrike">
                <a:solidFill>
                  <a:srgbClr val="2b563b"/>
                </a:solidFill>
                <a:latin typeface="Georgia"/>
              </a:rPr>
              <a:t>Detection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object 6" descr=""/>
          <p:cNvPicPr/>
          <p:nvPr/>
        </p:nvPicPr>
        <p:blipFill>
          <a:blip r:embed="rId4"/>
          <a:stretch/>
        </p:blipFill>
        <p:spPr>
          <a:xfrm>
            <a:off x="3906000" y="3010680"/>
            <a:ext cx="113760" cy="113760"/>
          </a:xfrm>
          <a:prstGeom prst="rect">
            <a:avLst/>
          </a:prstGeom>
          <a:ln w="0">
            <a:noFill/>
          </a:ln>
        </p:spPr>
      </p:pic>
      <p:pic>
        <p:nvPicPr>
          <p:cNvPr id="94" name="object 7" descr=""/>
          <p:cNvPicPr/>
          <p:nvPr/>
        </p:nvPicPr>
        <p:blipFill>
          <a:blip r:embed="rId5"/>
          <a:stretch/>
        </p:blipFill>
        <p:spPr>
          <a:xfrm>
            <a:off x="3906000" y="3410640"/>
            <a:ext cx="113760" cy="113760"/>
          </a:xfrm>
          <a:prstGeom prst="rect">
            <a:avLst/>
          </a:prstGeom>
          <a:ln w="0">
            <a:noFill/>
          </a:ln>
        </p:spPr>
      </p:pic>
      <p:pic>
        <p:nvPicPr>
          <p:cNvPr id="95" name="object 8" descr=""/>
          <p:cNvPicPr/>
          <p:nvPr/>
        </p:nvPicPr>
        <p:blipFill>
          <a:blip r:embed="rId6"/>
          <a:stretch/>
        </p:blipFill>
        <p:spPr>
          <a:xfrm>
            <a:off x="3906000" y="3810600"/>
            <a:ext cx="113760" cy="113760"/>
          </a:xfrm>
          <a:prstGeom prst="rect">
            <a:avLst/>
          </a:prstGeom>
          <a:ln w="0">
            <a:noFill/>
          </a:ln>
        </p:spPr>
      </p:pic>
      <p:pic>
        <p:nvPicPr>
          <p:cNvPr id="96" name="object 9" descr=""/>
          <p:cNvPicPr/>
          <p:nvPr/>
        </p:nvPicPr>
        <p:blipFill>
          <a:blip r:embed="rId7"/>
          <a:stretch/>
        </p:blipFill>
        <p:spPr>
          <a:xfrm>
            <a:off x="3906000" y="4610880"/>
            <a:ext cx="113760" cy="113760"/>
          </a:xfrm>
          <a:prstGeom prst="rect">
            <a:avLst/>
          </a:prstGeom>
          <a:ln w="0">
            <a:noFill/>
          </a:ln>
        </p:spPr>
      </p:pic>
      <p:sp>
        <p:nvSpPr>
          <p:cNvPr id="97" name="object 10"/>
          <p:cNvSpPr/>
          <p:nvPr/>
        </p:nvSpPr>
        <p:spPr>
          <a:xfrm>
            <a:off x="4180680" y="2826360"/>
            <a:ext cx="10205640" cy="19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 algn="just">
              <a:lnSpc>
                <a:spcPct val="101000"/>
              </a:lnSpc>
              <a:spcBef>
                <a:spcPts val="91"/>
              </a:spcBef>
            </a:pPr>
            <a:r>
              <a:rPr b="0" lang="en-US" sz="2500" spc="-256" strike="noStrike">
                <a:solidFill>
                  <a:srgbClr val="2b563b"/>
                </a:solidFill>
                <a:latin typeface="Verdana"/>
                <a:ea typeface="DejaVu Sans"/>
              </a:rPr>
              <a:t>T</a:t>
            </a:r>
            <a:r>
              <a:rPr b="0" lang="en-US" sz="2500" spc="-114" strike="noStrike">
                <a:solidFill>
                  <a:srgbClr val="2b563b"/>
                </a:solidFill>
                <a:latin typeface="Verdana"/>
                <a:ea typeface="DejaVu Sans"/>
              </a:rPr>
              <a:t>r</a:t>
            </a:r>
            <a:r>
              <a:rPr b="0" lang="en-US" sz="2500" spc="9" strike="noStrike">
                <a:solidFill>
                  <a:srgbClr val="2b563b"/>
                </a:solidFill>
                <a:latin typeface="Verdana"/>
                <a:ea typeface="DejaVu Sans"/>
              </a:rPr>
              <a:t>aditional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35" strike="noStrike">
                <a:solidFill>
                  <a:srgbClr val="2b563b"/>
                </a:solidFill>
                <a:latin typeface="Verdana"/>
                <a:ea typeface="DejaVu Sans"/>
              </a:rPr>
              <a:t>methods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114" strike="noStrike">
                <a:solidFill>
                  <a:srgbClr val="2b563b"/>
                </a:solidFill>
                <a:latin typeface="Verdana"/>
                <a:ea typeface="DejaVu Sans"/>
              </a:rPr>
              <a:t>r</a:t>
            </a:r>
            <a:r>
              <a:rPr b="0" lang="en-US" sz="2500" spc="-46" strike="noStrike">
                <a:solidFill>
                  <a:srgbClr val="2b563b"/>
                </a:solidFill>
                <a:latin typeface="Verdana"/>
                <a:ea typeface="DejaVu Sans"/>
              </a:rPr>
              <a:t>e</a:t>
            </a:r>
            <a:r>
              <a:rPr b="0" lang="en-US" sz="2500" spc="-66" strike="noStrike">
                <a:solidFill>
                  <a:srgbClr val="2b563b"/>
                </a:solidFill>
                <a:latin typeface="Verdana"/>
                <a:ea typeface="DejaVu Sans"/>
              </a:rPr>
              <a:t>l</a:t>
            </a:r>
            <a:r>
              <a:rPr b="0" lang="en-US" sz="2500" spc="-15" strike="noStrike">
                <a:solidFill>
                  <a:srgbClr val="2b563b"/>
                </a:solidFill>
                <a:latin typeface="Verdana"/>
                <a:ea typeface="DejaVu Sans"/>
              </a:rPr>
              <a:t>y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26" strike="noStrike">
                <a:solidFill>
                  <a:srgbClr val="2b563b"/>
                </a:solidFill>
                <a:latin typeface="Verdana"/>
                <a:ea typeface="DejaVu Sans"/>
              </a:rPr>
              <a:t>on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26" strike="noStrike">
                <a:solidFill>
                  <a:srgbClr val="2b563b"/>
                </a:solidFill>
                <a:latin typeface="Verdana"/>
                <a:ea typeface="DejaVu Sans"/>
              </a:rPr>
              <a:t>visual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15" strike="noStrike">
                <a:solidFill>
                  <a:srgbClr val="2b563b"/>
                </a:solidFill>
                <a:latin typeface="Verdana"/>
                <a:ea typeface="DejaVu Sans"/>
              </a:rPr>
              <a:t>inspection  </a:t>
            </a:r>
            <a:r>
              <a:rPr b="0" lang="en-US" sz="2500" spc="15" strike="noStrike">
                <a:solidFill>
                  <a:srgbClr val="2b563b"/>
                </a:solidFill>
                <a:latin typeface="Verdana"/>
                <a:ea typeface="DejaVu Sans"/>
              </a:rPr>
              <a:t>Leads</a:t>
            </a:r>
            <a:r>
              <a:rPr b="0" lang="en-US" sz="2500" spc="-185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1" strike="noStrike">
                <a:solidFill>
                  <a:srgbClr val="2b563b"/>
                </a:solidFill>
                <a:latin typeface="Verdana"/>
                <a:ea typeface="DejaVu Sans"/>
              </a:rPr>
              <a:t>to</a:t>
            </a:r>
            <a:r>
              <a:rPr b="0" lang="en-US" sz="2500" spc="-185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1" strike="noStrike">
                <a:solidFill>
                  <a:srgbClr val="2b563b"/>
                </a:solidFill>
                <a:latin typeface="Verdana"/>
                <a:ea typeface="DejaVu Sans"/>
              </a:rPr>
              <a:t>inaccuracies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15" strike="noStrike">
                <a:solidFill>
                  <a:srgbClr val="2b563b"/>
                </a:solidFill>
                <a:latin typeface="Verdana"/>
                <a:ea typeface="DejaVu Sans"/>
              </a:rPr>
              <a:t>and</a:t>
            </a:r>
            <a:r>
              <a:rPr b="0" lang="en-US" sz="2500" spc="-185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26" strike="noStrike">
                <a:solidFill>
                  <a:srgbClr val="2b563b"/>
                </a:solidFill>
                <a:latin typeface="Verdana"/>
                <a:ea typeface="DejaVu Sans"/>
              </a:rPr>
              <a:t>delays</a:t>
            </a:r>
            <a:r>
              <a:rPr b="0" lang="en-US" sz="2500" spc="-185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35" strike="noStrike">
                <a:solidFill>
                  <a:srgbClr val="2b563b"/>
                </a:solidFill>
                <a:latin typeface="Verdana"/>
                <a:ea typeface="DejaVu Sans"/>
              </a:rPr>
              <a:t>in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1" strike="noStrike">
                <a:solidFill>
                  <a:srgbClr val="2b563b"/>
                </a:solidFill>
                <a:latin typeface="Verdana"/>
                <a:ea typeface="DejaVu Sans"/>
              </a:rPr>
              <a:t>diagnosis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12600" algn="just">
              <a:lnSpc>
                <a:spcPts val="3149"/>
              </a:lnSpc>
              <a:spcBef>
                <a:spcPts val="111"/>
              </a:spcBef>
              <a:tabLst>
                <a:tab algn="l" pos="1437120"/>
                <a:tab algn="l" pos="3541320"/>
                <a:tab algn="l" pos="3848040"/>
                <a:tab algn="l" pos="6496200"/>
                <a:tab algn="l" pos="7347600"/>
                <a:tab algn="l" pos="8514000"/>
                <a:tab algn="l" pos="9075960"/>
              </a:tabLst>
            </a:pPr>
            <a:r>
              <a:rPr b="0" lang="en-US" sz="2500" spc="7" strike="noStrike">
                <a:solidFill>
                  <a:srgbClr val="2b563b"/>
                </a:solidFill>
                <a:latin typeface="Verdana"/>
                <a:ea typeface="DejaVu Sans"/>
              </a:rPr>
              <a:t>Manual</a:t>
            </a:r>
            <a:r>
              <a:rPr b="0" lang="en-US" sz="2500" spc="7" strike="noStrike">
                <a:solidFill>
                  <a:srgbClr val="2b563b"/>
                </a:solidFill>
                <a:latin typeface="Verdana"/>
                <a:ea typeface="DejaVu Sans"/>
              </a:rPr>
              <a:t>	</a:t>
            </a:r>
            <a:r>
              <a:rPr b="0" lang="en-US" sz="2500" spc="-55" strike="noStrike">
                <a:solidFill>
                  <a:srgbClr val="2b563b"/>
                </a:solidFill>
                <a:latin typeface="Verdana"/>
                <a:ea typeface="DejaVu Sans"/>
              </a:rPr>
              <a:t>assessment</a:t>
            </a:r>
            <a:r>
              <a:rPr b="0" lang="en-US" sz="2500" spc="-55" strike="noStrike">
                <a:solidFill>
                  <a:srgbClr val="2b563b"/>
                </a:solidFill>
                <a:latin typeface="Verdana"/>
                <a:ea typeface="DejaVu Sans"/>
              </a:rPr>
              <a:t>	</a:t>
            </a:r>
            <a:r>
              <a:rPr b="0" lang="en-US" sz="2500" spc="-585" strike="noStrike">
                <a:solidFill>
                  <a:srgbClr val="2b563b"/>
                </a:solidFill>
                <a:latin typeface="Verdana"/>
                <a:ea typeface="DejaVu Sans"/>
              </a:rPr>
              <a:t>:</a:t>
            </a:r>
            <a:r>
              <a:rPr b="0" lang="en-US" sz="2500" spc="-585" strike="noStrike">
                <a:solidFill>
                  <a:srgbClr val="2b563b"/>
                </a:solidFill>
                <a:latin typeface="Verdana"/>
                <a:ea typeface="DejaVu Sans"/>
              </a:rPr>
              <a:t>	</a:t>
            </a:r>
            <a:r>
              <a:rPr b="0" lang="en-US" sz="2500" spc="-86" strike="noStrike">
                <a:solidFill>
                  <a:srgbClr val="2b563b"/>
                </a:solidFill>
                <a:latin typeface="Verdana"/>
                <a:ea typeface="DejaVu Sans"/>
              </a:rPr>
              <a:t>l</a:t>
            </a:r>
            <a:r>
              <a:rPr b="0" lang="en-US" sz="2500" spc="-15" strike="noStrike">
                <a:solidFill>
                  <a:srgbClr val="2b563b"/>
                </a:solidFill>
                <a:latin typeface="Verdana"/>
                <a:ea typeface="DejaVu Sans"/>
              </a:rPr>
              <a:t>abor-in</a:t>
            </a:r>
            <a:r>
              <a:rPr b="0" lang="en-US" sz="2500" spc="-32" strike="noStrike">
                <a:solidFill>
                  <a:srgbClr val="2b563b"/>
                </a:solidFill>
                <a:latin typeface="Verdana"/>
                <a:ea typeface="DejaVu Sans"/>
              </a:rPr>
              <a:t>t</a:t>
            </a:r>
            <a:r>
              <a:rPr b="0" lang="en-US" sz="2500" spc="-46" strike="noStrike">
                <a:solidFill>
                  <a:srgbClr val="2b563b"/>
                </a:solidFill>
                <a:latin typeface="Verdana"/>
                <a:ea typeface="DejaVu Sans"/>
              </a:rPr>
              <a:t>ensi</a:t>
            </a:r>
            <a:r>
              <a:rPr b="0" lang="en-US" sz="2500" spc="-92" strike="noStrike">
                <a:solidFill>
                  <a:srgbClr val="2b563b"/>
                </a:solidFill>
                <a:latin typeface="Verdana"/>
                <a:ea typeface="DejaVu Sans"/>
              </a:rPr>
              <a:t>v</a:t>
            </a:r>
            <a:r>
              <a:rPr b="0" lang="en-US" sz="2500" spc="-15" strike="noStrike">
                <a:solidFill>
                  <a:srgbClr val="2b563b"/>
                </a:solidFill>
                <a:latin typeface="Verdana"/>
                <a:ea typeface="DejaVu Sans"/>
              </a:rPr>
              <a:t>e</a:t>
            </a:r>
            <a:r>
              <a:rPr b="0" lang="en-US" sz="2500" spc="-1" strike="noStrike">
                <a:solidFill>
                  <a:srgbClr val="2b563b"/>
                </a:solidFill>
                <a:latin typeface="Verdana"/>
                <a:ea typeface="DejaVu Sans"/>
              </a:rPr>
              <a:t>	</a:t>
            </a:r>
            <a:r>
              <a:rPr b="0" lang="en-US" sz="2500" spc="15" strike="noStrike">
                <a:solidFill>
                  <a:srgbClr val="2b563b"/>
                </a:solidFill>
                <a:latin typeface="Verdana"/>
                <a:ea typeface="DejaVu Sans"/>
              </a:rPr>
              <a:t>and</a:t>
            </a:r>
            <a:r>
              <a:rPr b="0" lang="en-US" sz="2500" spc="-1" strike="noStrike">
                <a:solidFill>
                  <a:srgbClr val="2b563b"/>
                </a:solidFill>
                <a:latin typeface="Verdana"/>
                <a:ea typeface="DejaVu Sans"/>
              </a:rPr>
              <a:t>	</a:t>
            </a:r>
            <a:r>
              <a:rPr b="0" lang="en-US" sz="2500" spc="-12" strike="noStrike">
                <a:solidFill>
                  <a:srgbClr val="2b563b"/>
                </a:solidFill>
                <a:latin typeface="Verdana"/>
                <a:ea typeface="DejaVu Sans"/>
              </a:rPr>
              <a:t>p</a:t>
            </a:r>
            <a:r>
              <a:rPr b="0" lang="en-US" sz="2500" spc="-72" strike="noStrike">
                <a:solidFill>
                  <a:srgbClr val="2b563b"/>
                </a:solidFill>
                <a:latin typeface="Verdana"/>
                <a:ea typeface="DejaVu Sans"/>
              </a:rPr>
              <a:t>r</a:t>
            </a:r>
            <a:r>
              <a:rPr b="0" lang="en-US" sz="2500" spc="-21" strike="noStrike">
                <a:solidFill>
                  <a:srgbClr val="2b563b"/>
                </a:solidFill>
                <a:latin typeface="Verdana"/>
                <a:ea typeface="DejaVu Sans"/>
              </a:rPr>
              <a:t>one</a:t>
            </a:r>
            <a:r>
              <a:rPr b="0" lang="en-US" sz="2500" spc="-1" strike="noStrike">
                <a:solidFill>
                  <a:srgbClr val="2b563b"/>
                </a:solidFill>
                <a:latin typeface="Verdana"/>
                <a:ea typeface="DejaVu Sans"/>
              </a:rPr>
              <a:t>	</a:t>
            </a:r>
            <a:r>
              <a:rPr b="0" lang="en-US" sz="2500" spc="-35" strike="noStrike">
                <a:solidFill>
                  <a:srgbClr val="2b563b"/>
                </a:solidFill>
                <a:latin typeface="Verdana"/>
                <a:ea typeface="DejaVu Sans"/>
              </a:rPr>
              <a:t>t</a:t>
            </a:r>
            <a:r>
              <a:rPr b="0" lang="en-US" sz="2500" spc="29" strike="noStrike">
                <a:solidFill>
                  <a:srgbClr val="2b563b"/>
                </a:solidFill>
                <a:latin typeface="Verdana"/>
                <a:ea typeface="DejaVu Sans"/>
              </a:rPr>
              <a:t>o</a:t>
            </a:r>
            <a:r>
              <a:rPr b="0" lang="en-US" sz="2500" spc="-1" strike="noStrike">
                <a:solidFill>
                  <a:srgbClr val="2b563b"/>
                </a:solidFill>
                <a:latin typeface="Verdana"/>
                <a:ea typeface="DejaVu Sans"/>
              </a:rPr>
              <a:t>	</a:t>
            </a:r>
            <a:r>
              <a:rPr b="0" lang="en-US" sz="2500" spc="-46" strike="noStrike">
                <a:solidFill>
                  <a:srgbClr val="2b563b"/>
                </a:solidFill>
                <a:latin typeface="Verdana"/>
                <a:ea typeface="DejaVu Sans"/>
              </a:rPr>
              <a:t>human </a:t>
            </a:r>
            <a:r>
              <a:rPr b="0" lang="en-US" sz="2500" spc="-41" strike="noStrike">
                <a:solidFill>
                  <a:srgbClr val="2b563b"/>
                </a:solidFill>
                <a:latin typeface="Verdana"/>
                <a:ea typeface="DejaVu Sans"/>
              </a:rPr>
              <a:t>error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12600" algn="just">
              <a:lnSpc>
                <a:spcPts val="3039"/>
              </a:lnSpc>
              <a:tabLst>
                <a:tab algn="l" pos="1437120"/>
                <a:tab algn="l" pos="3541320"/>
                <a:tab algn="l" pos="3848040"/>
                <a:tab algn="l" pos="6496200"/>
                <a:tab algn="l" pos="7347600"/>
                <a:tab algn="l" pos="8514000"/>
                <a:tab algn="l" pos="9075960"/>
              </a:tabLst>
            </a:pPr>
            <a:r>
              <a:rPr b="0" lang="en-US" sz="2500" spc="-114" strike="noStrike">
                <a:solidFill>
                  <a:srgbClr val="2b563b"/>
                </a:solidFill>
                <a:latin typeface="Verdana"/>
                <a:ea typeface="DejaVu Sans"/>
              </a:rPr>
              <a:t>Thus,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41" strike="noStrike">
                <a:solidFill>
                  <a:srgbClr val="2b563b"/>
                </a:solidFill>
                <a:latin typeface="Verdana"/>
                <a:ea typeface="DejaVu Sans"/>
              </a:rPr>
              <a:t>the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21" strike="noStrike">
                <a:solidFill>
                  <a:srgbClr val="2b563b"/>
                </a:solidFill>
                <a:latin typeface="Verdana"/>
                <a:ea typeface="DejaVu Sans"/>
              </a:rPr>
              <a:t>need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55" strike="noStrike">
                <a:solidFill>
                  <a:srgbClr val="2b563b"/>
                </a:solidFill>
                <a:latin typeface="Verdana"/>
                <a:ea typeface="DejaVu Sans"/>
              </a:rPr>
              <a:t>f</a:t>
            </a:r>
            <a:r>
              <a:rPr b="0" lang="en-US" sz="2500" spc="-12" strike="noStrike">
                <a:solidFill>
                  <a:srgbClr val="2b563b"/>
                </a:solidFill>
                <a:latin typeface="Verdana"/>
                <a:ea typeface="DejaVu Sans"/>
              </a:rPr>
              <a:t>or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94" strike="noStrike">
                <a:solidFill>
                  <a:srgbClr val="2b563b"/>
                </a:solidFill>
                <a:latin typeface="Verdana"/>
                <a:ea typeface="DejaVu Sans"/>
              </a:rPr>
              <a:t>a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52" strike="noStrike">
                <a:solidFill>
                  <a:srgbClr val="2b563b"/>
                </a:solidFill>
                <a:latin typeface="Verdana"/>
                <a:ea typeface="DejaVu Sans"/>
              </a:rPr>
              <a:t>mo</a:t>
            </a:r>
            <a:r>
              <a:rPr b="0" lang="en-US" sz="2500" spc="-92" strike="noStrike">
                <a:solidFill>
                  <a:srgbClr val="2b563b"/>
                </a:solidFill>
                <a:latin typeface="Verdana"/>
                <a:ea typeface="DejaVu Sans"/>
              </a:rPr>
              <a:t>r</a:t>
            </a:r>
            <a:r>
              <a:rPr b="0" lang="en-US" sz="2500" spc="-15" strike="noStrike">
                <a:solidFill>
                  <a:srgbClr val="2b563b"/>
                </a:solidFill>
                <a:latin typeface="Verdana"/>
                <a:ea typeface="DejaVu Sans"/>
              </a:rPr>
              <a:t>e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  <a:ea typeface="DejaVu Sans"/>
              </a:rPr>
              <a:t> efficient </a:t>
            </a:r>
            <a:r>
              <a:rPr b="0" lang="en-US" sz="2500" spc="15" strike="noStrike">
                <a:solidFill>
                  <a:srgbClr val="2b563b"/>
                </a:solidFill>
                <a:latin typeface="Verdana"/>
                <a:ea typeface="DejaVu Sans"/>
              </a:rPr>
              <a:t>and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114" strike="noStrike">
                <a:solidFill>
                  <a:srgbClr val="2b563b"/>
                </a:solidFill>
                <a:latin typeface="Verdana"/>
                <a:ea typeface="DejaVu Sans"/>
              </a:rPr>
              <a:t>r</a:t>
            </a:r>
            <a:r>
              <a:rPr b="0" lang="en-US" sz="2500" spc="1" strike="noStrike">
                <a:solidFill>
                  <a:srgbClr val="2b563b"/>
                </a:solidFill>
                <a:latin typeface="Verdana"/>
                <a:ea typeface="DejaVu Sans"/>
              </a:rPr>
              <a:t>eliab</a:t>
            </a:r>
            <a:r>
              <a:rPr b="0" lang="en-US" sz="2500" spc="-32" strike="noStrike">
                <a:solidFill>
                  <a:srgbClr val="2b563b"/>
                </a:solidFill>
                <a:latin typeface="Verdana"/>
                <a:ea typeface="DejaVu Sans"/>
              </a:rPr>
              <a:t>l</a:t>
            </a:r>
            <a:r>
              <a:rPr b="0" lang="en-US" sz="2500" spc="-15" strike="noStrike">
                <a:solidFill>
                  <a:srgbClr val="2b563b"/>
                </a:solidFill>
                <a:latin typeface="Verdana"/>
                <a:ea typeface="DejaVu Sans"/>
              </a:rPr>
              <a:t>e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26" strike="noStrike">
                <a:solidFill>
                  <a:srgbClr val="2b563b"/>
                </a:solidFill>
                <a:latin typeface="Verdana"/>
                <a:ea typeface="DejaVu Sans"/>
              </a:rPr>
              <a:t>app</a:t>
            </a:r>
            <a:r>
              <a:rPr b="0" lang="en-US" sz="2500" spc="-41" strike="noStrike">
                <a:solidFill>
                  <a:srgbClr val="2b563b"/>
                </a:solidFill>
                <a:latin typeface="Verdana"/>
                <a:ea typeface="DejaVu Sans"/>
              </a:rPr>
              <a:t>r</a:t>
            </a:r>
            <a:r>
              <a:rPr b="0" lang="en-US" sz="2500" spc="21" strike="noStrike">
                <a:solidFill>
                  <a:srgbClr val="2b563b"/>
                </a:solidFill>
                <a:latin typeface="Verdana"/>
                <a:ea typeface="DejaVu Sans"/>
              </a:rPr>
              <a:t>oach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32440" y="1371600"/>
            <a:ext cx="10743840" cy="2021040"/>
          </a:xfrm>
          <a:prstGeom prst="rect">
            <a:avLst/>
          </a:prstGeom>
          <a:noFill/>
          <a:ln w="0">
            <a:noFill/>
          </a:ln>
        </p:spPr>
        <p:txBody>
          <a:bodyPr lIns="0" rIns="0" tIns="10800" bIns="0" anchor="t">
            <a:noAutofit/>
          </a:bodyPr>
          <a:p>
            <a:pPr marL="12600" indent="0" algn="ctr">
              <a:lnSpc>
                <a:spcPct val="100000"/>
              </a:lnSpc>
              <a:spcBef>
                <a:spcPts val="85"/>
              </a:spcBef>
              <a:buNone/>
              <a:tabLst>
                <a:tab algn="l" pos="0"/>
              </a:tabLst>
            </a:pPr>
            <a:r>
              <a:rPr b="0" lang="en-US" sz="5000" spc="134" strike="noStrike">
                <a:solidFill>
                  <a:srgbClr val="2b563b"/>
                </a:solidFill>
                <a:latin typeface="Georgia"/>
              </a:rPr>
              <a:t>Deep </a:t>
            </a:r>
            <a:r>
              <a:rPr b="0" lang="en-US" sz="5000" spc="225" strike="noStrike">
                <a:solidFill>
                  <a:srgbClr val="2b563b"/>
                </a:solidFill>
                <a:latin typeface="Georgia"/>
              </a:rPr>
              <a:t>Learning</a:t>
            </a:r>
            <a:r>
              <a:rPr b="0" lang="en-US" sz="5000" spc="-786" strike="noStrike">
                <a:solidFill>
                  <a:srgbClr val="2b563b"/>
                </a:solidFill>
                <a:latin typeface="Georgia"/>
              </a:rPr>
              <a:t> </a:t>
            </a:r>
            <a:r>
              <a:rPr b="0" lang="en-US" sz="5000" spc="86" strike="noStrike">
                <a:solidFill>
                  <a:srgbClr val="2b563b"/>
                </a:solidFill>
                <a:latin typeface="Georgia"/>
              </a:rPr>
              <a:t>Ad</a:t>
            </a:r>
            <a:r>
              <a:rPr b="0" lang="en-US" sz="5000" spc="66" strike="noStrike">
                <a:solidFill>
                  <a:srgbClr val="2b563b"/>
                </a:solidFill>
                <a:latin typeface="Georgia"/>
              </a:rPr>
              <a:t>v</a:t>
            </a:r>
            <a:r>
              <a:rPr b="0" lang="en-US" sz="5000" spc="270" strike="noStrike">
                <a:solidFill>
                  <a:srgbClr val="2b563b"/>
                </a:solidFill>
                <a:latin typeface="Georgia"/>
              </a:rPr>
              <a:t>ancements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object 9"/>
          <p:cNvSpPr/>
          <p:nvPr/>
        </p:nvSpPr>
        <p:spPr>
          <a:xfrm>
            <a:off x="1606320" y="2833560"/>
            <a:ext cx="7537320" cy="48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 indent="-216000" algn="just">
              <a:lnSpc>
                <a:spcPct val="101000"/>
              </a:lnSpc>
              <a:spcBef>
                <a:spcPts val="91"/>
              </a:spcBef>
              <a:buClr>
                <a:srgbClr val="2b563b"/>
              </a:buClr>
              <a:buFont typeface="Symbol"/>
              <a:buChar char=""/>
            </a:pPr>
            <a:r>
              <a:rPr b="0" lang="en-US" sz="2600" spc="1" strike="noStrike">
                <a:solidFill>
                  <a:srgbClr val="2b563b"/>
                </a:solidFill>
                <a:latin typeface="Verdana"/>
                <a:ea typeface="DejaVu Sans"/>
              </a:rPr>
              <a:t>Advanced </a:t>
            </a:r>
            <a:r>
              <a:rPr b="0" lang="en-US" sz="2600" spc="-26" strike="noStrike">
                <a:solidFill>
                  <a:srgbClr val="2b563b"/>
                </a:solidFill>
                <a:latin typeface="Verdana"/>
                <a:ea typeface="DejaVu Sans"/>
              </a:rPr>
              <a:t>algorithms </a:t>
            </a:r>
            <a:r>
              <a:rPr b="0" lang="en-US" sz="2600" spc="15" strike="noStrike">
                <a:solidFill>
                  <a:srgbClr val="2b563b"/>
                </a:solidFill>
                <a:latin typeface="Verdana"/>
                <a:ea typeface="DejaVu Sans"/>
              </a:rPr>
              <a:t>can </a:t>
            </a:r>
            <a:r>
              <a:rPr b="0" lang="en-US" sz="2600" spc="-21" strike="noStrike">
                <a:solidFill>
                  <a:srgbClr val="2b563b"/>
                </a:solidFill>
                <a:latin typeface="Verdana"/>
                <a:ea typeface="DejaVu Sans"/>
              </a:rPr>
              <a:t>analyze </a:t>
            </a:r>
            <a:r>
              <a:rPr b="0" lang="en-US" sz="2600" spc="-15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600" spc="-7" strike="noStrike">
                <a:solidFill>
                  <a:srgbClr val="2b563b"/>
                </a:solidFill>
                <a:latin typeface="Verdana"/>
                <a:ea typeface="DejaVu Sans"/>
              </a:rPr>
              <a:t>intricate</a:t>
            </a:r>
            <a:r>
              <a:rPr b="0" lang="en-US" sz="2600" spc="-185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600" spc="-21" strike="noStrike">
                <a:solidFill>
                  <a:srgbClr val="2b563b"/>
                </a:solidFill>
                <a:latin typeface="Verdana"/>
                <a:ea typeface="DejaVu Sans"/>
              </a:rPr>
              <a:t>patterns</a:t>
            </a:r>
            <a:r>
              <a:rPr b="0" lang="en-US" sz="2600" spc="-185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600" spc="15" strike="noStrike">
                <a:solidFill>
                  <a:srgbClr val="2b563b"/>
                </a:solidFill>
                <a:latin typeface="Verdana"/>
                <a:ea typeface="DejaVu Sans"/>
              </a:rPr>
              <a:t>and</a:t>
            </a:r>
            <a:r>
              <a:rPr b="0" lang="en-US" sz="2600" spc="-185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600" spc="-41" strike="noStrike">
                <a:solidFill>
                  <a:srgbClr val="2b563b"/>
                </a:solidFill>
                <a:latin typeface="Verdana"/>
                <a:ea typeface="DejaVu Sans"/>
              </a:rPr>
              <a:t>subtle</a:t>
            </a:r>
            <a:r>
              <a:rPr b="0" lang="en-US" sz="26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600" spc="-15" strike="noStrike">
                <a:solidFill>
                  <a:srgbClr val="2b563b"/>
                </a:solidFill>
                <a:latin typeface="Verdana"/>
                <a:ea typeface="DejaVu Sans"/>
              </a:rPr>
              <a:t>anomalies</a:t>
            </a:r>
            <a:r>
              <a:rPr b="0" lang="en-US" sz="2600" spc="-185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600" spc="-35" strike="noStrike">
                <a:solidFill>
                  <a:srgbClr val="2b563b"/>
                </a:solidFill>
                <a:latin typeface="Verdana"/>
                <a:ea typeface="DejaVu Sans"/>
              </a:rPr>
              <a:t>in </a:t>
            </a:r>
            <a:r>
              <a:rPr b="0" lang="en-US" sz="2600" spc="-90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600" spc="-12" strike="noStrike">
                <a:solidFill>
                  <a:srgbClr val="2b563b"/>
                </a:solidFill>
                <a:latin typeface="Verdana"/>
                <a:ea typeface="DejaVu Sans"/>
              </a:rPr>
              <a:t>plant</a:t>
            </a:r>
            <a:r>
              <a:rPr b="0" lang="en-US" sz="2600" spc="-185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600" spc="-41" strike="noStrike">
                <a:solidFill>
                  <a:srgbClr val="2b563b"/>
                </a:solidFill>
                <a:latin typeface="Verdana"/>
                <a:ea typeface="DejaVu Sans"/>
              </a:rPr>
              <a:t>leaves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 algn="just">
              <a:lnSpc>
                <a:spcPts val="3149"/>
              </a:lnSpc>
              <a:spcBef>
                <a:spcPts val="111"/>
              </a:spcBef>
              <a:buClr>
                <a:srgbClr val="2b563b"/>
              </a:buClr>
              <a:buFont typeface="Symbol"/>
              <a:buChar char=""/>
            </a:pPr>
            <a:r>
              <a:rPr b="0" lang="en-US" sz="2600" spc="-12" strike="noStrike">
                <a:solidFill>
                  <a:srgbClr val="2b563b"/>
                </a:solidFill>
                <a:latin typeface="Verdana"/>
                <a:ea typeface="DejaVu Sans"/>
              </a:rPr>
              <a:t>Enab</a:t>
            </a:r>
            <a:r>
              <a:rPr b="0" lang="en-US" sz="2600" spc="-35" strike="noStrike">
                <a:solidFill>
                  <a:srgbClr val="2b563b"/>
                </a:solidFill>
                <a:latin typeface="Verdana"/>
                <a:ea typeface="DejaVu Sans"/>
              </a:rPr>
              <a:t>l</a:t>
            </a:r>
            <a:r>
              <a:rPr b="0" lang="en-US" sz="2600" spc="-15" strike="noStrike">
                <a:solidFill>
                  <a:srgbClr val="2b563b"/>
                </a:solidFill>
                <a:latin typeface="Verdana"/>
                <a:ea typeface="DejaVu Sans"/>
              </a:rPr>
              <a:t>e</a:t>
            </a:r>
            <a:r>
              <a:rPr b="0" lang="en-US" sz="26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600" spc="-12" strike="noStrike">
                <a:solidFill>
                  <a:srgbClr val="2b563b"/>
                </a:solidFill>
                <a:latin typeface="Verdana"/>
                <a:ea typeface="DejaVu Sans"/>
              </a:rPr>
              <a:t>p</a:t>
            </a:r>
            <a:r>
              <a:rPr b="0" lang="en-US" sz="2600" spc="-72" strike="noStrike">
                <a:solidFill>
                  <a:srgbClr val="2b563b"/>
                </a:solidFill>
                <a:latin typeface="Verdana"/>
                <a:ea typeface="DejaVu Sans"/>
              </a:rPr>
              <a:t>r</a:t>
            </a:r>
            <a:r>
              <a:rPr b="0" lang="en-US" sz="2600" spc="-15" strike="noStrike">
                <a:solidFill>
                  <a:srgbClr val="2b563b"/>
                </a:solidFill>
                <a:latin typeface="Verdana"/>
                <a:ea typeface="DejaVu Sans"/>
              </a:rPr>
              <a:t>ecise</a:t>
            </a:r>
            <a:r>
              <a:rPr b="0" lang="en-US" sz="26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600" spc="15" strike="noStrike">
                <a:solidFill>
                  <a:srgbClr val="2b563b"/>
                </a:solidFill>
                <a:latin typeface="Verdana"/>
                <a:ea typeface="DejaVu Sans"/>
              </a:rPr>
              <a:t>and</a:t>
            </a:r>
            <a:r>
              <a:rPr b="0" lang="en-US" sz="26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600" spc="-41" strike="noStrike">
                <a:solidFill>
                  <a:srgbClr val="2b563b"/>
                </a:solidFill>
                <a:latin typeface="Verdana"/>
                <a:ea typeface="DejaVu Sans"/>
              </a:rPr>
              <a:t>time</a:t>
            </a:r>
            <a:r>
              <a:rPr b="0" lang="en-US" sz="2600" spc="-60" strike="noStrike">
                <a:solidFill>
                  <a:srgbClr val="2b563b"/>
                </a:solidFill>
                <a:latin typeface="Verdana"/>
                <a:ea typeface="DejaVu Sans"/>
              </a:rPr>
              <a:t>l</a:t>
            </a:r>
            <a:r>
              <a:rPr b="0" lang="en-US" sz="2600" spc="-15" strike="noStrike">
                <a:solidFill>
                  <a:srgbClr val="2b563b"/>
                </a:solidFill>
                <a:latin typeface="Verdana"/>
                <a:ea typeface="DejaVu Sans"/>
              </a:rPr>
              <a:t>y</a:t>
            </a:r>
            <a:r>
              <a:rPr b="0" lang="en-US" sz="26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600" spc="9" strike="noStrike">
                <a:solidFill>
                  <a:srgbClr val="2b563b"/>
                </a:solidFill>
                <a:latin typeface="Verdana"/>
                <a:ea typeface="DejaVu Sans"/>
              </a:rPr>
              <a:t>identiﬁcation</a:t>
            </a:r>
            <a:r>
              <a:rPr b="0" lang="en-US" sz="26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600" spc="-21" strike="noStrike">
                <a:solidFill>
                  <a:srgbClr val="2b563b"/>
                </a:solidFill>
                <a:latin typeface="Verdana"/>
                <a:ea typeface="DejaVu Sans"/>
              </a:rPr>
              <a:t>o</a:t>
            </a:r>
            <a:r>
              <a:rPr b="0" lang="en-US" sz="2600" spc="109" strike="noStrike">
                <a:solidFill>
                  <a:srgbClr val="2b563b"/>
                </a:solidFill>
                <a:latin typeface="Verdana"/>
                <a:ea typeface="DejaVu Sans"/>
              </a:rPr>
              <a:t>f  </a:t>
            </a:r>
            <a:r>
              <a:rPr b="0" lang="en-US" sz="2600" spc="-21" strike="noStrike">
                <a:solidFill>
                  <a:srgbClr val="2b563b"/>
                </a:solidFill>
                <a:latin typeface="Verdana"/>
                <a:ea typeface="DejaVu Sans"/>
              </a:rPr>
              <a:t>diseases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 algn="just">
              <a:lnSpc>
                <a:spcPts val="3149"/>
              </a:lnSpc>
              <a:buClr>
                <a:srgbClr val="2b563b"/>
              </a:buClr>
              <a:buFont typeface="Symbol"/>
              <a:buChar char=""/>
            </a:pPr>
            <a:r>
              <a:rPr b="0" lang="en-US" sz="2600" spc="-12" strike="noStrike">
                <a:solidFill>
                  <a:srgbClr val="2b563b"/>
                </a:solidFill>
                <a:latin typeface="Verdana"/>
                <a:ea typeface="DejaVu Sans"/>
              </a:rPr>
              <a:t>Utilizing </a:t>
            </a:r>
            <a:r>
              <a:rPr b="0" lang="en-US" sz="2600" spc="7" strike="noStrike">
                <a:solidFill>
                  <a:srgbClr val="2b563b"/>
                </a:solidFill>
                <a:latin typeface="Verdana"/>
                <a:ea typeface="DejaVu Sans"/>
              </a:rPr>
              <a:t>deep </a:t>
            </a:r>
            <a:r>
              <a:rPr b="0" lang="en-US" sz="2600" spc="-46" strike="noStrike">
                <a:solidFill>
                  <a:srgbClr val="2b563b"/>
                </a:solidFill>
                <a:latin typeface="Verdana"/>
                <a:ea typeface="DejaVu Sans"/>
              </a:rPr>
              <a:t>learning, </a:t>
            </a:r>
            <a:r>
              <a:rPr b="0" lang="en-US" sz="2600" spc="-41" strike="noStrike">
                <a:solidFill>
                  <a:srgbClr val="2b563b"/>
                </a:solidFill>
                <a:latin typeface="Verdana"/>
                <a:ea typeface="DejaVu Sans"/>
              </a:rPr>
              <a:t>we </a:t>
            </a:r>
            <a:r>
              <a:rPr b="0" lang="en-US" sz="2600" spc="15" strike="noStrike">
                <a:solidFill>
                  <a:srgbClr val="2b563b"/>
                </a:solidFill>
                <a:latin typeface="Verdana"/>
                <a:ea typeface="DejaVu Sans"/>
              </a:rPr>
              <a:t>can </a:t>
            </a:r>
            <a:r>
              <a:rPr b="0" lang="en-US" sz="2600" spc="-12" strike="noStrike">
                <a:solidFill>
                  <a:srgbClr val="2b563b"/>
                </a:solidFill>
                <a:latin typeface="Verdana"/>
                <a:ea typeface="DejaVu Sans"/>
              </a:rPr>
              <a:t>achieve </a:t>
            </a:r>
            <a:r>
              <a:rPr b="0" lang="en-US" sz="2600" spc="-7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600" spc="7" strike="noStrike">
                <a:solidFill>
                  <a:srgbClr val="2b563b"/>
                </a:solidFill>
                <a:latin typeface="Verdana"/>
                <a:ea typeface="DejaVu Sans"/>
              </a:rPr>
              <a:t>accurate</a:t>
            </a:r>
            <a:r>
              <a:rPr b="0" lang="en-US" sz="2600" spc="-197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600" spc="26" strike="noStrike">
                <a:solidFill>
                  <a:srgbClr val="2b563b"/>
                </a:solidFill>
                <a:latin typeface="Verdana"/>
                <a:ea typeface="DejaVu Sans"/>
              </a:rPr>
              <a:t>leaf</a:t>
            </a:r>
            <a:r>
              <a:rPr b="0" lang="en-US" sz="2600" spc="-197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600" spc="-26" strike="noStrike">
                <a:solidFill>
                  <a:srgbClr val="2b563b"/>
                </a:solidFill>
                <a:latin typeface="Verdana"/>
                <a:ea typeface="DejaVu Sans"/>
              </a:rPr>
              <a:t>analysis</a:t>
            </a:r>
            <a:r>
              <a:rPr b="0" lang="en-US" sz="2600" spc="-191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600" spc="-21" strike="noStrike">
                <a:solidFill>
                  <a:srgbClr val="2b563b"/>
                </a:solidFill>
                <a:latin typeface="Verdana"/>
                <a:ea typeface="DejaVu Sans"/>
              </a:rPr>
              <a:t>by</a:t>
            </a:r>
            <a:r>
              <a:rPr b="0" lang="en-US" sz="2600" spc="-197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600" spc="-12" strike="noStrike">
                <a:solidFill>
                  <a:srgbClr val="2b563b"/>
                </a:solidFill>
                <a:latin typeface="Verdana"/>
                <a:ea typeface="DejaVu Sans"/>
              </a:rPr>
              <a:t>training</a:t>
            </a:r>
            <a:r>
              <a:rPr b="0" lang="en-US" sz="2600" spc="-191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600" spc="-35" strike="noStrike">
                <a:solidFill>
                  <a:srgbClr val="2b563b"/>
                </a:solidFill>
                <a:latin typeface="Verdana"/>
                <a:ea typeface="DejaVu Sans"/>
              </a:rPr>
              <a:t>models </a:t>
            </a:r>
            <a:r>
              <a:rPr b="0" lang="en-US" sz="2600" spc="-90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600" spc="-35" strike="noStrike">
                <a:solidFill>
                  <a:srgbClr val="2b563b"/>
                </a:solidFill>
                <a:latin typeface="Verdana"/>
                <a:ea typeface="DejaVu Sans"/>
              </a:rPr>
              <a:t>t</a:t>
            </a:r>
            <a:r>
              <a:rPr b="0" lang="en-US" sz="2600" spc="29" strike="noStrike">
                <a:solidFill>
                  <a:srgbClr val="2b563b"/>
                </a:solidFill>
                <a:latin typeface="Verdana"/>
                <a:ea typeface="DejaVu Sans"/>
              </a:rPr>
              <a:t>o</a:t>
            </a:r>
            <a:r>
              <a:rPr b="0" lang="en-US" sz="26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600" spc="-114" strike="noStrike">
                <a:solidFill>
                  <a:srgbClr val="2b563b"/>
                </a:solidFill>
                <a:latin typeface="Verdana"/>
                <a:ea typeface="DejaVu Sans"/>
              </a:rPr>
              <a:t>r</a:t>
            </a:r>
            <a:r>
              <a:rPr b="0" lang="en-US" sz="2600" spc="-7" strike="noStrike">
                <a:solidFill>
                  <a:srgbClr val="2b563b"/>
                </a:solidFill>
                <a:latin typeface="Verdana"/>
                <a:ea typeface="DejaVu Sans"/>
              </a:rPr>
              <a:t>ecogni</a:t>
            </a:r>
            <a:r>
              <a:rPr b="0" lang="en-US" sz="2600" spc="-35" strike="noStrike">
                <a:solidFill>
                  <a:srgbClr val="2b563b"/>
                </a:solidFill>
                <a:latin typeface="Verdana"/>
                <a:ea typeface="DejaVu Sans"/>
              </a:rPr>
              <a:t>z</a:t>
            </a:r>
            <a:r>
              <a:rPr b="0" lang="en-US" sz="2600" spc="-15" strike="noStrike">
                <a:solidFill>
                  <a:srgbClr val="2b563b"/>
                </a:solidFill>
                <a:latin typeface="Verdana"/>
                <a:ea typeface="DejaVu Sans"/>
              </a:rPr>
              <a:t>e</a:t>
            </a:r>
            <a:r>
              <a:rPr b="0" lang="en-US" sz="26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600" spc="-12" strike="noStrike">
                <a:solidFill>
                  <a:srgbClr val="2b563b"/>
                </a:solidFill>
                <a:latin typeface="Verdana"/>
                <a:ea typeface="DejaVu Sans"/>
              </a:rPr>
              <a:t>disease</a:t>
            </a:r>
            <a:r>
              <a:rPr b="0" lang="en-US" sz="26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600" spc="-46" strike="noStrike">
                <a:solidFill>
                  <a:srgbClr val="2b563b"/>
                </a:solidFill>
                <a:latin typeface="Verdana"/>
                <a:ea typeface="DejaVu Sans"/>
              </a:rPr>
              <a:t>sympt</a:t>
            </a:r>
            <a:r>
              <a:rPr b="0" lang="en-US" sz="2600" spc="-106" strike="noStrike">
                <a:solidFill>
                  <a:srgbClr val="2b563b"/>
                </a:solidFill>
                <a:latin typeface="Verdana"/>
                <a:ea typeface="DejaVu Sans"/>
              </a:rPr>
              <a:t>oms,</a:t>
            </a:r>
            <a:r>
              <a:rPr b="0" lang="en-US" sz="26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600" spc="-86" strike="noStrike">
                <a:solidFill>
                  <a:srgbClr val="2b563b"/>
                </a:solidFill>
                <a:latin typeface="Verdana"/>
                <a:ea typeface="DejaVu Sans"/>
              </a:rPr>
              <a:t>l</a:t>
            </a:r>
            <a:r>
              <a:rPr b="0" lang="en-US" sz="2600" spc="60" strike="noStrike">
                <a:solidFill>
                  <a:srgbClr val="2b563b"/>
                </a:solidFill>
                <a:latin typeface="Verdana"/>
                <a:ea typeface="DejaVu Sans"/>
              </a:rPr>
              <a:t>eaf </a:t>
            </a:r>
            <a:r>
              <a:rPr b="0" lang="en-US" sz="2600" spc="-41" strike="noStrike">
                <a:solidFill>
                  <a:srgbClr val="2b563b"/>
                </a:solidFill>
                <a:latin typeface="Verdana"/>
                <a:ea typeface="DejaVu Sans"/>
              </a:rPr>
              <a:t>structu</a:t>
            </a:r>
            <a:r>
              <a:rPr b="0" lang="en-US" sz="2600" spc="-97" strike="noStrike">
                <a:solidFill>
                  <a:srgbClr val="2b563b"/>
                </a:solidFill>
                <a:latin typeface="Verdana"/>
                <a:ea typeface="DejaVu Sans"/>
              </a:rPr>
              <a:t>r</a:t>
            </a:r>
            <a:r>
              <a:rPr b="0" lang="en-US" sz="2600" spc="-120" strike="noStrike">
                <a:solidFill>
                  <a:srgbClr val="2b563b"/>
                </a:solidFill>
                <a:latin typeface="Verdana"/>
                <a:ea typeface="DejaVu Sans"/>
              </a:rPr>
              <a:t>es,</a:t>
            </a:r>
            <a:r>
              <a:rPr b="0" lang="en-US" sz="26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600" spc="15" strike="noStrike">
                <a:solidFill>
                  <a:srgbClr val="2b563b"/>
                </a:solidFill>
                <a:latin typeface="Verdana"/>
                <a:ea typeface="DejaVu Sans"/>
              </a:rPr>
              <a:t>and</a:t>
            </a:r>
            <a:r>
              <a:rPr b="0" lang="en-US" sz="26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600" spc="-35" strike="noStrike">
                <a:solidFill>
                  <a:srgbClr val="2b563b"/>
                </a:solidFill>
                <a:latin typeface="Verdana"/>
                <a:ea typeface="DejaVu Sans"/>
              </a:rPr>
              <a:t>envi</a:t>
            </a:r>
            <a:r>
              <a:rPr b="0" lang="en-US" sz="2600" spc="-92" strike="noStrike">
                <a:solidFill>
                  <a:srgbClr val="2b563b"/>
                </a:solidFill>
                <a:latin typeface="Verdana"/>
                <a:ea typeface="DejaVu Sans"/>
              </a:rPr>
              <a:t>r</a:t>
            </a:r>
            <a:r>
              <a:rPr b="0" lang="en-US" sz="2600" spc="-52" strike="noStrike">
                <a:solidFill>
                  <a:srgbClr val="2b563b"/>
                </a:solidFill>
                <a:latin typeface="Verdana"/>
                <a:ea typeface="DejaVu Sans"/>
              </a:rPr>
              <a:t>onmen</a:t>
            </a:r>
            <a:r>
              <a:rPr b="0" lang="en-US" sz="2600" spc="-46" strike="noStrike">
                <a:solidFill>
                  <a:srgbClr val="2b563b"/>
                </a:solidFill>
                <a:latin typeface="Verdana"/>
                <a:ea typeface="DejaVu Sans"/>
              </a:rPr>
              <a:t>t</a:t>
            </a:r>
            <a:r>
              <a:rPr b="0" lang="en-US" sz="2600" spc="15" strike="noStrike">
                <a:solidFill>
                  <a:srgbClr val="2b563b"/>
                </a:solidFill>
                <a:latin typeface="Verdana"/>
                <a:ea typeface="DejaVu Sans"/>
              </a:rPr>
              <a:t>al</a:t>
            </a:r>
            <a:r>
              <a:rPr b="0" lang="en-US" sz="26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600" spc="55" strike="noStrike">
                <a:solidFill>
                  <a:srgbClr val="2b563b"/>
                </a:solidFill>
                <a:latin typeface="Verdana"/>
                <a:ea typeface="DejaVu Sans"/>
              </a:rPr>
              <a:t>f</a:t>
            </a:r>
            <a:r>
              <a:rPr b="0" lang="en-US" sz="2600" spc="41" strike="noStrike">
                <a:solidFill>
                  <a:srgbClr val="2b563b"/>
                </a:solidFill>
                <a:latin typeface="Verdana"/>
                <a:ea typeface="DejaVu Sans"/>
              </a:rPr>
              <a:t>ac</a:t>
            </a:r>
            <a:r>
              <a:rPr b="0" lang="en-US" sz="2600" spc="9" strike="noStrike">
                <a:solidFill>
                  <a:srgbClr val="2b563b"/>
                </a:solidFill>
                <a:latin typeface="Verdana"/>
                <a:ea typeface="DejaVu Sans"/>
              </a:rPr>
              <a:t>t</a:t>
            </a:r>
            <a:r>
              <a:rPr b="0" lang="en-US" sz="2600" spc="-35" strike="noStrike">
                <a:solidFill>
                  <a:srgbClr val="2b563b"/>
                </a:solidFill>
                <a:latin typeface="Verdana"/>
                <a:ea typeface="DejaVu Sans"/>
              </a:rPr>
              <a:t>ors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 algn="just">
              <a:lnSpc>
                <a:spcPts val="3149"/>
              </a:lnSpc>
              <a:buClr>
                <a:srgbClr val="2b563b"/>
              </a:buClr>
              <a:buFont typeface="Symbol"/>
              <a:buChar char=""/>
            </a:pPr>
            <a:r>
              <a:rPr b="0" lang="en-US" sz="2600" spc="-41" strike="noStrike">
                <a:solidFill>
                  <a:srgbClr val="2b563b"/>
                </a:solidFill>
                <a:latin typeface="Verdana"/>
                <a:ea typeface="DejaVu Sans"/>
              </a:rPr>
              <a:t>Allows</a:t>
            </a:r>
            <a:r>
              <a:rPr b="0" lang="en-US" sz="2600" spc="-185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600" spc="-15" strike="noStrike">
                <a:solidFill>
                  <a:srgbClr val="2b563b"/>
                </a:solidFill>
                <a:latin typeface="Verdana"/>
                <a:ea typeface="DejaVu Sans"/>
              </a:rPr>
              <a:t>early</a:t>
            </a:r>
            <a:r>
              <a:rPr b="0" lang="en-US" sz="26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600" spc="-7" strike="noStrike">
                <a:solidFill>
                  <a:srgbClr val="2b563b"/>
                </a:solidFill>
                <a:latin typeface="Verdana"/>
                <a:ea typeface="DejaVu Sans"/>
              </a:rPr>
              <a:t>detection</a:t>
            </a:r>
            <a:r>
              <a:rPr b="0" lang="en-US" sz="2600" spc="-185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600" spc="15" strike="noStrike">
                <a:solidFill>
                  <a:srgbClr val="2b563b"/>
                </a:solidFill>
                <a:latin typeface="Verdana"/>
                <a:ea typeface="DejaVu Sans"/>
              </a:rPr>
              <a:t>and </a:t>
            </a:r>
            <a:r>
              <a:rPr b="0" lang="en-US" sz="2600" spc="1" strike="noStrike">
                <a:solidFill>
                  <a:srgbClr val="2b563b"/>
                </a:solidFill>
                <a:latin typeface="Verdana"/>
                <a:ea typeface="DejaVu Sans"/>
              </a:rPr>
              <a:t>targeted </a:t>
            </a:r>
            <a:r>
              <a:rPr b="0" lang="en-US" sz="2600" spc="-26" strike="noStrike">
                <a:solidFill>
                  <a:srgbClr val="2b563b"/>
                </a:solidFill>
                <a:latin typeface="Verdana"/>
                <a:ea typeface="DejaVu Sans"/>
              </a:rPr>
              <a:t>intervention </a:t>
            </a:r>
            <a:r>
              <a:rPr b="0" lang="en-US" sz="2600" spc="-21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600" spc="-32" strike="noStrike">
                <a:solidFill>
                  <a:srgbClr val="2b563b"/>
                </a:solidFill>
                <a:latin typeface="Verdana"/>
                <a:ea typeface="DejaVu Sans"/>
              </a:rPr>
              <a:t>Improves</a:t>
            </a:r>
            <a:r>
              <a:rPr b="0" lang="en-US" sz="2600" spc="-191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2b563b"/>
                </a:solidFill>
                <a:latin typeface="Verdana"/>
                <a:ea typeface="DejaVu Sans"/>
              </a:rPr>
              <a:t>crop</a:t>
            </a:r>
            <a:r>
              <a:rPr b="0" lang="en-US" sz="2600" spc="-191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600" spc="-12" strike="noStrike">
                <a:solidFill>
                  <a:srgbClr val="2b563b"/>
                </a:solidFill>
                <a:latin typeface="Verdana"/>
                <a:ea typeface="DejaVu Sans"/>
              </a:rPr>
              <a:t>yield</a:t>
            </a:r>
            <a:r>
              <a:rPr b="0" lang="en-US" sz="2600" spc="-191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600" spc="15" strike="noStrike">
                <a:solidFill>
                  <a:srgbClr val="2b563b"/>
                </a:solidFill>
                <a:latin typeface="Verdana"/>
                <a:ea typeface="DejaVu Sans"/>
              </a:rPr>
              <a:t>and</a:t>
            </a:r>
            <a:r>
              <a:rPr b="0" lang="en-US" sz="2600" spc="-191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600" spc="35" strike="noStrike">
                <a:solidFill>
                  <a:srgbClr val="2b563b"/>
                </a:solidFill>
                <a:latin typeface="Verdana"/>
                <a:ea typeface="DejaVu Sans"/>
              </a:rPr>
              <a:t>food </a:t>
            </a:r>
            <a:r>
              <a:rPr b="0" lang="en-US" sz="2600" spc="-90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600" spc="-26" strike="noStrike">
                <a:solidFill>
                  <a:srgbClr val="2b563b"/>
                </a:solidFill>
                <a:latin typeface="Verdana"/>
                <a:ea typeface="DejaVu Sans"/>
              </a:rPr>
              <a:t>security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1" name="object 10"/>
          <p:cNvGrpSpPr/>
          <p:nvPr/>
        </p:nvGrpSpPr>
        <p:grpSpPr>
          <a:xfrm>
            <a:off x="11276640" y="0"/>
            <a:ext cx="7011000" cy="10286280"/>
            <a:chOff x="11276640" y="0"/>
            <a:chExt cx="7011000" cy="10286280"/>
          </a:xfrm>
        </p:grpSpPr>
        <p:pic>
          <p:nvPicPr>
            <p:cNvPr id="102" name="object 11" descr=""/>
            <p:cNvPicPr/>
            <p:nvPr/>
          </p:nvPicPr>
          <p:blipFill>
            <a:blip r:embed="rId2"/>
            <a:stretch/>
          </p:blipFill>
          <p:spPr>
            <a:xfrm>
              <a:off x="11276640" y="0"/>
              <a:ext cx="7009560" cy="10286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3" name="object 12"/>
            <p:cNvSpPr/>
            <p:nvPr/>
          </p:nvSpPr>
          <p:spPr>
            <a:xfrm>
              <a:off x="13345560" y="0"/>
              <a:ext cx="4942080" cy="1029240"/>
            </a:xfrm>
            <a:custGeom>
              <a:avLst/>
              <a:gdLst>
                <a:gd name="textAreaLeft" fmla="*/ 0 w 4942080"/>
                <a:gd name="textAreaRight" fmla="*/ 4942800 w 4942080"/>
                <a:gd name="textAreaTop" fmla="*/ 0 h 1029240"/>
                <a:gd name="textAreaBottom" fmla="*/ 1029960 h 1029240"/>
              </a:gdLst>
              <a:ahLst/>
              <a:rect l="textAreaLeft" t="textAreaTop" r="textAreaRight" b="textAreaBottom"/>
              <a:pathLst>
                <a:path w="4942840" h="1029969">
                  <a:moveTo>
                    <a:pt x="4942256" y="537210"/>
                  </a:moveTo>
                  <a:lnTo>
                    <a:pt x="4910683" y="556260"/>
                  </a:lnTo>
                  <a:lnTo>
                    <a:pt x="4888331" y="571500"/>
                  </a:lnTo>
                  <a:lnTo>
                    <a:pt x="4868100" y="589280"/>
                  </a:lnTo>
                  <a:lnTo>
                    <a:pt x="4859515" y="594360"/>
                  </a:lnTo>
                  <a:lnTo>
                    <a:pt x="4851666" y="601980"/>
                  </a:lnTo>
                  <a:lnTo>
                    <a:pt x="4843932" y="608330"/>
                  </a:lnTo>
                  <a:lnTo>
                    <a:pt x="4835715" y="614680"/>
                  </a:lnTo>
                  <a:lnTo>
                    <a:pt x="4822672" y="623570"/>
                  </a:lnTo>
                  <a:lnTo>
                    <a:pt x="4809782" y="633730"/>
                  </a:lnTo>
                  <a:lnTo>
                    <a:pt x="4795825" y="645160"/>
                  </a:lnTo>
                  <a:lnTo>
                    <a:pt x="4779581" y="655320"/>
                  </a:lnTo>
                  <a:lnTo>
                    <a:pt x="4749990" y="674370"/>
                  </a:lnTo>
                  <a:lnTo>
                    <a:pt x="4741888" y="678180"/>
                  </a:lnTo>
                  <a:lnTo>
                    <a:pt x="4735322" y="683260"/>
                  </a:lnTo>
                  <a:lnTo>
                    <a:pt x="4729416" y="688340"/>
                  </a:lnTo>
                  <a:lnTo>
                    <a:pt x="4723320" y="697230"/>
                  </a:lnTo>
                  <a:lnTo>
                    <a:pt x="4706163" y="707390"/>
                  </a:lnTo>
                  <a:lnTo>
                    <a:pt x="4675403" y="731520"/>
                  </a:lnTo>
                  <a:lnTo>
                    <a:pt x="4636808" y="749300"/>
                  </a:lnTo>
                  <a:lnTo>
                    <a:pt x="4612767" y="756920"/>
                  </a:lnTo>
                  <a:lnTo>
                    <a:pt x="4589665" y="764540"/>
                  </a:lnTo>
                  <a:lnTo>
                    <a:pt x="4567872" y="772160"/>
                  </a:lnTo>
                  <a:lnTo>
                    <a:pt x="4552670" y="775970"/>
                  </a:lnTo>
                  <a:lnTo>
                    <a:pt x="4537926" y="781050"/>
                  </a:lnTo>
                  <a:lnTo>
                    <a:pt x="4523041" y="787400"/>
                  </a:lnTo>
                  <a:lnTo>
                    <a:pt x="4507420" y="791210"/>
                  </a:lnTo>
                  <a:lnTo>
                    <a:pt x="4494885" y="797560"/>
                  </a:lnTo>
                  <a:lnTo>
                    <a:pt x="4483303" y="801370"/>
                  </a:lnTo>
                  <a:lnTo>
                    <a:pt x="4472787" y="805180"/>
                  </a:lnTo>
                  <a:lnTo>
                    <a:pt x="4463478" y="810260"/>
                  </a:lnTo>
                  <a:lnTo>
                    <a:pt x="4442993" y="814070"/>
                  </a:lnTo>
                  <a:lnTo>
                    <a:pt x="4403649" y="819150"/>
                  </a:lnTo>
                  <a:lnTo>
                    <a:pt x="4383595" y="824230"/>
                  </a:lnTo>
                  <a:lnTo>
                    <a:pt x="4355655" y="828040"/>
                  </a:lnTo>
                  <a:lnTo>
                    <a:pt x="4327842" y="830580"/>
                  </a:lnTo>
                  <a:lnTo>
                    <a:pt x="4301261" y="836930"/>
                  </a:lnTo>
                  <a:lnTo>
                    <a:pt x="4277042" y="847090"/>
                  </a:lnTo>
                  <a:lnTo>
                    <a:pt x="4257878" y="852170"/>
                  </a:lnTo>
                  <a:lnTo>
                    <a:pt x="4239933" y="857250"/>
                  </a:lnTo>
                  <a:lnTo>
                    <a:pt x="4222547" y="864870"/>
                  </a:lnTo>
                  <a:lnTo>
                    <a:pt x="4205033" y="873760"/>
                  </a:lnTo>
                  <a:lnTo>
                    <a:pt x="4166489" y="887730"/>
                  </a:lnTo>
                  <a:lnTo>
                    <a:pt x="4126877" y="899160"/>
                  </a:lnTo>
                  <a:lnTo>
                    <a:pt x="4086707" y="904240"/>
                  </a:lnTo>
                  <a:lnTo>
                    <a:pt x="4066616" y="902970"/>
                  </a:lnTo>
                  <a:lnTo>
                    <a:pt x="4046537" y="901700"/>
                  </a:lnTo>
                  <a:lnTo>
                    <a:pt x="4035133" y="902970"/>
                  </a:lnTo>
                  <a:lnTo>
                    <a:pt x="4023322" y="902970"/>
                  </a:lnTo>
                  <a:lnTo>
                    <a:pt x="4010710" y="901700"/>
                  </a:lnTo>
                  <a:lnTo>
                    <a:pt x="4003789" y="900430"/>
                  </a:lnTo>
                  <a:lnTo>
                    <a:pt x="3996880" y="899160"/>
                  </a:lnTo>
                  <a:lnTo>
                    <a:pt x="3985044" y="899160"/>
                  </a:lnTo>
                  <a:lnTo>
                    <a:pt x="3973093" y="900430"/>
                  </a:lnTo>
                  <a:lnTo>
                    <a:pt x="3960622" y="899160"/>
                  </a:lnTo>
                  <a:lnTo>
                    <a:pt x="3947223" y="896620"/>
                  </a:lnTo>
                  <a:lnTo>
                    <a:pt x="3928402" y="896620"/>
                  </a:lnTo>
                  <a:lnTo>
                    <a:pt x="3889705" y="900430"/>
                  </a:lnTo>
                  <a:lnTo>
                    <a:pt x="3870896" y="901700"/>
                  </a:lnTo>
                  <a:lnTo>
                    <a:pt x="3859022" y="901700"/>
                  </a:lnTo>
                  <a:lnTo>
                    <a:pt x="3833723" y="904240"/>
                  </a:lnTo>
                  <a:lnTo>
                    <a:pt x="3819080" y="906780"/>
                  </a:lnTo>
                  <a:lnTo>
                    <a:pt x="3799979" y="908050"/>
                  </a:lnTo>
                  <a:lnTo>
                    <a:pt x="3780993" y="910590"/>
                  </a:lnTo>
                  <a:lnTo>
                    <a:pt x="3762692" y="914400"/>
                  </a:lnTo>
                  <a:lnTo>
                    <a:pt x="3745674" y="918210"/>
                  </a:lnTo>
                  <a:lnTo>
                    <a:pt x="3729571" y="922020"/>
                  </a:lnTo>
                  <a:lnTo>
                    <a:pt x="3697630" y="928370"/>
                  </a:lnTo>
                  <a:lnTo>
                    <a:pt x="3681539" y="932180"/>
                  </a:lnTo>
                  <a:lnTo>
                    <a:pt x="3635438" y="934720"/>
                  </a:lnTo>
                  <a:lnTo>
                    <a:pt x="3623945" y="935990"/>
                  </a:lnTo>
                  <a:lnTo>
                    <a:pt x="3597198" y="935990"/>
                  </a:lnTo>
                  <a:lnTo>
                    <a:pt x="3580066" y="934720"/>
                  </a:lnTo>
                  <a:lnTo>
                    <a:pt x="3557155" y="937260"/>
                  </a:lnTo>
                  <a:lnTo>
                    <a:pt x="3487864" y="941070"/>
                  </a:lnTo>
                  <a:lnTo>
                    <a:pt x="3419805" y="948690"/>
                  </a:lnTo>
                  <a:lnTo>
                    <a:pt x="3385362" y="951230"/>
                  </a:lnTo>
                  <a:lnTo>
                    <a:pt x="3349561" y="951230"/>
                  </a:lnTo>
                  <a:lnTo>
                    <a:pt x="3333826" y="952500"/>
                  </a:lnTo>
                  <a:lnTo>
                    <a:pt x="3303765" y="953770"/>
                  </a:lnTo>
                  <a:lnTo>
                    <a:pt x="3288474" y="955040"/>
                  </a:lnTo>
                  <a:lnTo>
                    <a:pt x="3276041" y="956310"/>
                  </a:lnTo>
                  <a:lnTo>
                    <a:pt x="3262058" y="957580"/>
                  </a:lnTo>
                  <a:lnTo>
                    <a:pt x="3247390" y="957580"/>
                  </a:lnTo>
                  <a:lnTo>
                    <a:pt x="3232975" y="956310"/>
                  </a:lnTo>
                  <a:lnTo>
                    <a:pt x="3211385" y="960120"/>
                  </a:lnTo>
                  <a:lnTo>
                    <a:pt x="3169323" y="962660"/>
                  </a:lnTo>
                  <a:lnTo>
                    <a:pt x="3126232" y="963930"/>
                  </a:lnTo>
                  <a:lnTo>
                    <a:pt x="3081794" y="963930"/>
                  </a:lnTo>
                  <a:lnTo>
                    <a:pt x="3035744" y="960120"/>
                  </a:lnTo>
                  <a:lnTo>
                    <a:pt x="2996222" y="963930"/>
                  </a:lnTo>
                  <a:lnTo>
                    <a:pt x="2955937" y="963930"/>
                  </a:lnTo>
                  <a:lnTo>
                    <a:pt x="2915386" y="962660"/>
                  </a:lnTo>
                  <a:lnTo>
                    <a:pt x="2820568" y="951230"/>
                  </a:lnTo>
                  <a:lnTo>
                    <a:pt x="2809583" y="949960"/>
                  </a:lnTo>
                  <a:lnTo>
                    <a:pt x="2776105" y="947420"/>
                  </a:lnTo>
                  <a:lnTo>
                    <a:pt x="2741993" y="948690"/>
                  </a:lnTo>
                  <a:lnTo>
                    <a:pt x="2730627" y="948690"/>
                  </a:lnTo>
                  <a:lnTo>
                    <a:pt x="2719171" y="949960"/>
                  </a:lnTo>
                  <a:lnTo>
                    <a:pt x="2707602" y="949960"/>
                  </a:lnTo>
                  <a:lnTo>
                    <a:pt x="2695892" y="951230"/>
                  </a:lnTo>
                  <a:lnTo>
                    <a:pt x="2678404" y="948690"/>
                  </a:lnTo>
                  <a:lnTo>
                    <a:pt x="2645346" y="944880"/>
                  </a:lnTo>
                  <a:lnTo>
                    <a:pt x="2594838" y="941070"/>
                  </a:lnTo>
                  <a:lnTo>
                    <a:pt x="2578544" y="939800"/>
                  </a:lnTo>
                  <a:lnTo>
                    <a:pt x="2554554" y="941070"/>
                  </a:lnTo>
                  <a:lnTo>
                    <a:pt x="2528760" y="939800"/>
                  </a:lnTo>
                  <a:lnTo>
                    <a:pt x="2500668" y="935990"/>
                  </a:lnTo>
                  <a:lnTo>
                    <a:pt x="2469832" y="932180"/>
                  </a:lnTo>
                  <a:lnTo>
                    <a:pt x="2450401" y="928370"/>
                  </a:lnTo>
                  <a:lnTo>
                    <a:pt x="2399068" y="919480"/>
                  </a:lnTo>
                  <a:lnTo>
                    <a:pt x="2348674" y="909320"/>
                  </a:lnTo>
                  <a:lnTo>
                    <a:pt x="2298890" y="897890"/>
                  </a:lnTo>
                  <a:lnTo>
                    <a:pt x="2249373" y="883920"/>
                  </a:lnTo>
                  <a:lnTo>
                    <a:pt x="2199830" y="866140"/>
                  </a:lnTo>
                  <a:lnTo>
                    <a:pt x="2157819" y="855980"/>
                  </a:lnTo>
                  <a:lnTo>
                    <a:pt x="2136394" y="849630"/>
                  </a:lnTo>
                  <a:lnTo>
                    <a:pt x="2114867" y="844550"/>
                  </a:lnTo>
                  <a:lnTo>
                    <a:pt x="2080056" y="835660"/>
                  </a:lnTo>
                  <a:lnTo>
                    <a:pt x="2044915" y="825500"/>
                  </a:lnTo>
                  <a:lnTo>
                    <a:pt x="1974405" y="807720"/>
                  </a:lnTo>
                  <a:lnTo>
                    <a:pt x="1876869" y="775970"/>
                  </a:lnTo>
                  <a:lnTo>
                    <a:pt x="1833092" y="763270"/>
                  </a:lnTo>
                  <a:lnTo>
                    <a:pt x="1792287" y="755650"/>
                  </a:lnTo>
                  <a:lnTo>
                    <a:pt x="1742351" y="742950"/>
                  </a:lnTo>
                  <a:lnTo>
                    <a:pt x="1693379" y="727710"/>
                  </a:lnTo>
                  <a:lnTo>
                    <a:pt x="1645386" y="711200"/>
                  </a:lnTo>
                  <a:lnTo>
                    <a:pt x="1598358" y="692150"/>
                  </a:lnTo>
                  <a:lnTo>
                    <a:pt x="1552282" y="671830"/>
                  </a:lnTo>
                  <a:lnTo>
                    <a:pt x="1507172" y="650240"/>
                  </a:lnTo>
                  <a:lnTo>
                    <a:pt x="1490522" y="642620"/>
                  </a:lnTo>
                  <a:lnTo>
                    <a:pt x="1457515" y="626110"/>
                  </a:lnTo>
                  <a:lnTo>
                    <a:pt x="1440878" y="617220"/>
                  </a:lnTo>
                  <a:lnTo>
                    <a:pt x="1404099" y="598170"/>
                  </a:lnTo>
                  <a:lnTo>
                    <a:pt x="1367307" y="582930"/>
                  </a:lnTo>
                  <a:lnTo>
                    <a:pt x="1330756" y="570230"/>
                  </a:lnTo>
                  <a:lnTo>
                    <a:pt x="1294701" y="560070"/>
                  </a:lnTo>
                  <a:lnTo>
                    <a:pt x="1273060" y="553720"/>
                  </a:lnTo>
                  <a:lnTo>
                    <a:pt x="1251153" y="544830"/>
                  </a:lnTo>
                  <a:lnTo>
                    <a:pt x="1230312" y="537210"/>
                  </a:lnTo>
                  <a:lnTo>
                    <a:pt x="1211897" y="528320"/>
                  </a:lnTo>
                  <a:lnTo>
                    <a:pt x="1175296" y="508000"/>
                  </a:lnTo>
                  <a:lnTo>
                    <a:pt x="1137767" y="488950"/>
                  </a:lnTo>
                  <a:lnTo>
                    <a:pt x="985037" y="416560"/>
                  </a:lnTo>
                  <a:lnTo>
                    <a:pt x="945184" y="396240"/>
                  </a:lnTo>
                  <a:lnTo>
                    <a:pt x="905954" y="373380"/>
                  </a:lnTo>
                  <a:lnTo>
                    <a:pt x="902398" y="365760"/>
                  </a:lnTo>
                  <a:lnTo>
                    <a:pt x="856437" y="347980"/>
                  </a:lnTo>
                  <a:lnTo>
                    <a:pt x="810958" y="327660"/>
                  </a:lnTo>
                  <a:lnTo>
                    <a:pt x="765949" y="306070"/>
                  </a:lnTo>
                  <a:lnTo>
                    <a:pt x="721423" y="283210"/>
                  </a:lnTo>
                  <a:lnTo>
                    <a:pt x="633793" y="234950"/>
                  </a:lnTo>
                  <a:lnTo>
                    <a:pt x="590689" y="209550"/>
                  </a:lnTo>
                  <a:lnTo>
                    <a:pt x="548068" y="182880"/>
                  </a:lnTo>
                  <a:lnTo>
                    <a:pt x="521195" y="167640"/>
                  </a:lnTo>
                  <a:lnTo>
                    <a:pt x="466280" y="134620"/>
                  </a:lnTo>
                  <a:lnTo>
                    <a:pt x="439356" y="119380"/>
                  </a:lnTo>
                  <a:lnTo>
                    <a:pt x="403148" y="104140"/>
                  </a:lnTo>
                  <a:lnTo>
                    <a:pt x="369900" y="88900"/>
                  </a:lnTo>
                  <a:lnTo>
                    <a:pt x="337718" y="71120"/>
                  </a:lnTo>
                  <a:lnTo>
                    <a:pt x="304736" y="54610"/>
                  </a:lnTo>
                  <a:lnTo>
                    <a:pt x="285661" y="41910"/>
                  </a:lnTo>
                  <a:lnTo>
                    <a:pt x="265899" y="30480"/>
                  </a:lnTo>
                  <a:lnTo>
                    <a:pt x="245046" y="19050"/>
                  </a:lnTo>
                  <a:lnTo>
                    <a:pt x="222694" y="7620"/>
                  </a:lnTo>
                  <a:lnTo>
                    <a:pt x="198691" y="0"/>
                  </a:lnTo>
                  <a:lnTo>
                    <a:pt x="0" y="0"/>
                  </a:lnTo>
                  <a:lnTo>
                    <a:pt x="61023" y="24130"/>
                  </a:lnTo>
                  <a:lnTo>
                    <a:pt x="88709" y="38100"/>
                  </a:lnTo>
                  <a:lnTo>
                    <a:pt x="115468" y="50800"/>
                  </a:lnTo>
                  <a:lnTo>
                    <a:pt x="142278" y="60960"/>
                  </a:lnTo>
                  <a:lnTo>
                    <a:pt x="168414" y="71120"/>
                  </a:lnTo>
                  <a:lnTo>
                    <a:pt x="193103" y="80010"/>
                  </a:lnTo>
                  <a:lnTo>
                    <a:pt x="232295" y="105410"/>
                  </a:lnTo>
                  <a:lnTo>
                    <a:pt x="252412" y="114300"/>
                  </a:lnTo>
                  <a:lnTo>
                    <a:pt x="273113" y="121920"/>
                  </a:lnTo>
                  <a:lnTo>
                    <a:pt x="306197" y="139700"/>
                  </a:lnTo>
                  <a:lnTo>
                    <a:pt x="339305" y="158750"/>
                  </a:lnTo>
                  <a:lnTo>
                    <a:pt x="373507" y="176530"/>
                  </a:lnTo>
                  <a:lnTo>
                    <a:pt x="409892" y="193040"/>
                  </a:lnTo>
                  <a:lnTo>
                    <a:pt x="437083" y="208280"/>
                  </a:lnTo>
                  <a:lnTo>
                    <a:pt x="492086" y="241300"/>
                  </a:lnTo>
                  <a:lnTo>
                    <a:pt x="519366" y="256540"/>
                  </a:lnTo>
                  <a:lnTo>
                    <a:pt x="561759" y="281940"/>
                  </a:lnTo>
                  <a:lnTo>
                    <a:pt x="648284" y="332740"/>
                  </a:lnTo>
                  <a:lnTo>
                    <a:pt x="692365" y="356870"/>
                  </a:lnTo>
                  <a:lnTo>
                    <a:pt x="736955" y="379730"/>
                  </a:lnTo>
                  <a:lnTo>
                    <a:pt x="782040" y="401320"/>
                  </a:lnTo>
                  <a:lnTo>
                    <a:pt x="827582" y="421640"/>
                  </a:lnTo>
                  <a:lnTo>
                    <a:pt x="873569" y="439420"/>
                  </a:lnTo>
                  <a:lnTo>
                    <a:pt x="912799" y="463550"/>
                  </a:lnTo>
                  <a:lnTo>
                    <a:pt x="952639" y="483870"/>
                  </a:lnTo>
                  <a:lnTo>
                    <a:pt x="1033335" y="521970"/>
                  </a:lnTo>
                  <a:lnTo>
                    <a:pt x="1070762" y="537210"/>
                  </a:lnTo>
                  <a:lnTo>
                    <a:pt x="1107516" y="554990"/>
                  </a:lnTo>
                  <a:lnTo>
                    <a:pt x="1143723" y="574040"/>
                  </a:lnTo>
                  <a:lnTo>
                    <a:pt x="1179512" y="595630"/>
                  </a:lnTo>
                  <a:lnTo>
                    <a:pt x="1203058" y="604520"/>
                  </a:lnTo>
                  <a:lnTo>
                    <a:pt x="1225397" y="610870"/>
                  </a:lnTo>
                  <a:lnTo>
                    <a:pt x="1268158" y="623570"/>
                  </a:lnTo>
                  <a:lnTo>
                    <a:pt x="1303782" y="633730"/>
                  </a:lnTo>
                  <a:lnTo>
                    <a:pt x="1339494" y="646430"/>
                  </a:lnTo>
                  <a:lnTo>
                    <a:pt x="1373733" y="661670"/>
                  </a:lnTo>
                  <a:lnTo>
                    <a:pt x="1404937" y="678180"/>
                  </a:lnTo>
                  <a:lnTo>
                    <a:pt x="1421269" y="687070"/>
                  </a:lnTo>
                  <a:lnTo>
                    <a:pt x="1454746" y="703580"/>
                  </a:lnTo>
                  <a:lnTo>
                    <a:pt x="1516951" y="734060"/>
                  </a:lnTo>
                  <a:lnTo>
                    <a:pt x="1563649" y="754380"/>
                  </a:lnTo>
                  <a:lnTo>
                    <a:pt x="1611884" y="774700"/>
                  </a:lnTo>
                  <a:lnTo>
                    <a:pt x="1661541" y="792480"/>
                  </a:lnTo>
                  <a:lnTo>
                    <a:pt x="1712556" y="807720"/>
                  </a:lnTo>
                  <a:lnTo>
                    <a:pt x="1805660" y="825500"/>
                  </a:lnTo>
                  <a:lnTo>
                    <a:pt x="1848612" y="835660"/>
                  </a:lnTo>
                  <a:lnTo>
                    <a:pt x="1944179" y="864870"/>
                  </a:lnTo>
                  <a:lnTo>
                    <a:pt x="1981365" y="877570"/>
                  </a:lnTo>
                  <a:lnTo>
                    <a:pt x="2017610" y="889000"/>
                  </a:lnTo>
                  <a:lnTo>
                    <a:pt x="2053336" y="899160"/>
                  </a:lnTo>
                  <a:lnTo>
                    <a:pt x="2130691" y="918210"/>
                  </a:lnTo>
                  <a:lnTo>
                    <a:pt x="2150872" y="922020"/>
                  </a:lnTo>
                  <a:lnTo>
                    <a:pt x="2170239" y="924560"/>
                  </a:lnTo>
                  <a:lnTo>
                    <a:pt x="2220404" y="942340"/>
                  </a:lnTo>
                  <a:lnTo>
                    <a:pt x="2272093" y="956310"/>
                  </a:lnTo>
                  <a:lnTo>
                    <a:pt x="2324684" y="969010"/>
                  </a:lnTo>
                  <a:lnTo>
                    <a:pt x="2377592" y="979170"/>
                  </a:lnTo>
                  <a:lnTo>
                    <a:pt x="2430208" y="986790"/>
                  </a:lnTo>
                  <a:lnTo>
                    <a:pt x="2448877" y="991870"/>
                  </a:lnTo>
                  <a:lnTo>
                    <a:pt x="2482735" y="999490"/>
                  </a:lnTo>
                  <a:lnTo>
                    <a:pt x="2513876" y="1003300"/>
                  </a:lnTo>
                  <a:lnTo>
                    <a:pt x="2566987" y="1003300"/>
                  </a:lnTo>
                  <a:lnTo>
                    <a:pt x="2616644" y="1005840"/>
                  </a:lnTo>
                  <a:lnTo>
                    <a:pt x="2634107" y="1007110"/>
                  </a:lnTo>
                  <a:lnTo>
                    <a:pt x="2666860" y="1012190"/>
                  </a:lnTo>
                  <a:lnTo>
                    <a:pt x="2684335" y="1013460"/>
                  </a:lnTo>
                  <a:lnTo>
                    <a:pt x="2696667" y="1013460"/>
                  </a:lnTo>
                  <a:lnTo>
                    <a:pt x="2722410" y="1016000"/>
                  </a:lnTo>
                  <a:lnTo>
                    <a:pt x="2734754" y="1016000"/>
                  </a:lnTo>
                  <a:lnTo>
                    <a:pt x="2825940" y="1019810"/>
                  </a:lnTo>
                  <a:lnTo>
                    <a:pt x="2857817" y="1023620"/>
                  </a:lnTo>
                  <a:lnTo>
                    <a:pt x="2896844" y="1029970"/>
                  </a:lnTo>
                  <a:lnTo>
                    <a:pt x="2998025" y="1029970"/>
                  </a:lnTo>
                  <a:lnTo>
                    <a:pt x="3027743" y="1027430"/>
                  </a:lnTo>
                  <a:lnTo>
                    <a:pt x="3072320" y="1029970"/>
                  </a:lnTo>
                  <a:lnTo>
                    <a:pt x="3117037" y="1029970"/>
                  </a:lnTo>
                  <a:lnTo>
                    <a:pt x="3161195" y="1028700"/>
                  </a:lnTo>
                  <a:lnTo>
                    <a:pt x="3204146" y="1028700"/>
                  </a:lnTo>
                  <a:lnTo>
                    <a:pt x="3211131" y="1027430"/>
                  </a:lnTo>
                  <a:lnTo>
                    <a:pt x="3225101" y="1024890"/>
                  </a:lnTo>
                  <a:lnTo>
                    <a:pt x="3237763" y="1022350"/>
                  </a:lnTo>
                  <a:lnTo>
                    <a:pt x="3251682" y="1021080"/>
                  </a:lnTo>
                  <a:lnTo>
                    <a:pt x="3266148" y="1021080"/>
                  </a:lnTo>
                  <a:lnTo>
                    <a:pt x="3280473" y="1023620"/>
                  </a:lnTo>
                  <a:lnTo>
                    <a:pt x="3296221" y="1022350"/>
                  </a:lnTo>
                  <a:lnTo>
                    <a:pt x="3326688" y="1021080"/>
                  </a:lnTo>
                  <a:lnTo>
                    <a:pt x="3342449" y="1019810"/>
                  </a:lnTo>
                  <a:lnTo>
                    <a:pt x="3378085" y="1019810"/>
                  </a:lnTo>
                  <a:lnTo>
                    <a:pt x="3412337" y="1017270"/>
                  </a:lnTo>
                  <a:lnTo>
                    <a:pt x="3446183" y="1013460"/>
                  </a:lnTo>
                  <a:lnTo>
                    <a:pt x="3480625" y="1010920"/>
                  </a:lnTo>
                  <a:lnTo>
                    <a:pt x="3503269" y="1008380"/>
                  </a:lnTo>
                  <a:lnTo>
                    <a:pt x="3525748" y="1007110"/>
                  </a:lnTo>
                  <a:lnTo>
                    <a:pt x="3547821" y="1003300"/>
                  </a:lnTo>
                  <a:lnTo>
                    <a:pt x="3569271" y="998220"/>
                  </a:lnTo>
                  <a:lnTo>
                    <a:pt x="3580663" y="996950"/>
                  </a:lnTo>
                  <a:lnTo>
                    <a:pt x="3592474" y="996950"/>
                  </a:lnTo>
                  <a:lnTo>
                    <a:pt x="3605085" y="998220"/>
                  </a:lnTo>
                  <a:lnTo>
                    <a:pt x="3618928" y="1000760"/>
                  </a:lnTo>
                  <a:lnTo>
                    <a:pt x="3664267" y="998220"/>
                  </a:lnTo>
                  <a:lnTo>
                    <a:pt x="3682974" y="996950"/>
                  </a:lnTo>
                  <a:lnTo>
                    <a:pt x="3701618" y="994410"/>
                  </a:lnTo>
                  <a:lnTo>
                    <a:pt x="3719030" y="988060"/>
                  </a:lnTo>
                  <a:lnTo>
                    <a:pt x="3734117" y="981710"/>
                  </a:lnTo>
                  <a:lnTo>
                    <a:pt x="3781933" y="970280"/>
                  </a:lnTo>
                  <a:lnTo>
                    <a:pt x="3798125" y="967740"/>
                  </a:lnTo>
                  <a:lnTo>
                    <a:pt x="3810482" y="966470"/>
                  </a:lnTo>
                  <a:lnTo>
                    <a:pt x="3824097" y="963930"/>
                  </a:lnTo>
                  <a:lnTo>
                    <a:pt x="3850068" y="961390"/>
                  </a:lnTo>
                  <a:lnTo>
                    <a:pt x="3867416" y="958850"/>
                  </a:lnTo>
                  <a:lnTo>
                    <a:pt x="3877246" y="957580"/>
                  </a:lnTo>
                  <a:lnTo>
                    <a:pt x="3887089" y="956310"/>
                  </a:lnTo>
                  <a:lnTo>
                    <a:pt x="3907320" y="955040"/>
                  </a:lnTo>
                  <a:lnTo>
                    <a:pt x="3926395" y="956310"/>
                  </a:lnTo>
                  <a:lnTo>
                    <a:pt x="3938676" y="956310"/>
                  </a:lnTo>
                  <a:lnTo>
                    <a:pt x="3964394" y="958850"/>
                  </a:lnTo>
                  <a:lnTo>
                    <a:pt x="3987939" y="958850"/>
                  </a:lnTo>
                  <a:lnTo>
                    <a:pt x="3998684" y="957580"/>
                  </a:lnTo>
                  <a:lnTo>
                    <a:pt x="4008323" y="957580"/>
                  </a:lnTo>
                  <a:lnTo>
                    <a:pt x="4016311" y="960120"/>
                  </a:lnTo>
                  <a:lnTo>
                    <a:pt x="4061980" y="961390"/>
                  </a:lnTo>
                  <a:lnTo>
                    <a:pt x="4088473" y="957580"/>
                  </a:lnTo>
                  <a:lnTo>
                    <a:pt x="4106138" y="955040"/>
                  </a:lnTo>
                  <a:lnTo>
                    <a:pt x="4169753" y="935990"/>
                  </a:lnTo>
                  <a:lnTo>
                    <a:pt x="4190555" y="929640"/>
                  </a:lnTo>
                  <a:lnTo>
                    <a:pt x="4209211" y="923290"/>
                  </a:lnTo>
                  <a:lnTo>
                    <a:pt x="4226318" y="915670"/>
                  </a:lnTo>
                  <a:lnTo>
                    <a:pt x="4243540" y="909320"/>
                  </a:lnTo>
                  <a:lnTo>
                    <a:pt x="4287139" y="896620"/>
                  </a:lnTo>
                  <a:lnTo>
                    <a:pt x="4363402" y="883920"/>
                  </a:lnTo>
                  <a:lnTo>
                    <a:pt x="4386135" y="882650"/>
                  </a:lnTo>
                  <a:lnTo>
                    <a:pt x="4430814" y="877570"/>
                  </a:lnTo>
                  <a:lnTo>
                    <a:pt x="4451921" y="872490"/>
                  </a:lnTo>
                  <a:lnTo>
                    <a:pt x="4466272" y="868680"/>
                  </a:lnTo>
                  <a:lnTo>
                    <a:pt x="4479048" y="863600"/>
                  </a:lnTo>
                  <a:lnTo>
                    <a:pt x="4491939" y="859790"/>
                  </a:lnTo>
                  <a:lnTo>
                    <a:pt x="4506658" y="855980"/>
                  </a:lnTo>
                  <a:lnTo>
                    <a:pt x="4519333" y="849630"/>
                  </a:lnTo>
                  <a:lnTo>
                    <a:pt x="4532020" y="845820"/>
                  </a:lnTo>
                  <a:lnTo>
                    <a:pt x="4545520" y="843280"/>
                  </a:lnTo>
                  <a:lnTo>
                    <a:pt x="4560633" y="839470"/>
                  </a:lnTo>
                  <a:lnTo>
                    <a:pt x="4586071" y="831850"/>
                  </a:lnTo>
                  <a:lnTo>
                    <a:pt x="4612398" y="825500"/>
                  </a:lnTo>
                  <a:lnTo>
                    <a:pt x="4665789" y="802640"/>
                  </a:lnTo>
                  <a:lnTo>
                    <a:pt x="4701044" y="781050"/>
                  </a:lnTo>
                  <a:lnTo>
                    <a:pt x="4734115" y="754380"/>
                  </a:lnTo>
                  <a:lnTo>
                    <a:pt x="4741824" y="749300"/>
                  </a:lnTo>
                  <a:lnTo>
                    <a:pt x="4748123" y="745490"/>
                  </a:lnTo>
                  <a:lnTo>
                    <a:pt x="4753737" y="739140"/>
                  </a:lnTo>
                  <a:lnTo>
                    <a:pt x="4759388" y="731520"/>
                  </a:lnTo>
                  <a:lnTo>
                    <a:pt x="4765040" y="727710"/>
                  </a:lnTo>
                  <a:lnTo>
                    <a:pt x="4778248" y="720090"/>
                  </a:lnTo>
                  <a:lnTo>
                    <a:pt x="4783899" y="717550"/>
                  </a:lnTo>
                  <a:lnTo>
                    <a:pt x="4797399" y="707390"/>
                  </a:lnTo>
                  <a:lnTo>
                    <a:pt x="4811585" y="697230"/>
                  </a:lnTo>
                  <a:lnTo>
                    <a:pt x="4825758" y="685800"/>
                  </a:lnTo>
                  <a:lnTo>
                    <a:pt x="4839271" y="676910"/>
                  </a:lnTo>
                  <a:lnTo>
                    <a:pt x="4847920" y="670560"/>
                  </a:lnTo>
                  <a:lnTo>
                    <a:pt x="4855794" y="662940"/>
                  </a:lnTo>
                  <a:lnTo>
                    <a:pt x="4863503" y="655320"/>
                  </a:lnTo>
                  <a:lnTo>
                    <a:pt x="4892014" y="633730"/>
                  </a:lnTo>
                  <a:lnTo>
                    <a:pt x="4914620" y="618490"/>
                  </a:lnTo>
                  <a:lnTo>
                    <a:pt x="4940071" y="601980"/>
                  </a:lnTo>
                  <a:lnTo>
                    <a:pt x="4942256" y="600710"/>
                  </a:lnTo>
                  <a:lnTo>
                    <a:pt x="4942256" y="537210"/>
                  </a:lnTo>
                  <a:close/>
                </a:path>
                <a:path w="4942840" h="1029969">
                  <a:moveTo>
                    <a:pt x="4942256" y="250342"/>
                  </a:moveTo>
                  <a:lnTo>
                    <a:pt x="4902098" y="266852"/>
                  </a:lnTo>
                  <a:lnTo>
                    <a:pt x="4864671" y="284632"/>
                  </a:lnTo>
                  <a:lnTo>
                    <a:pt x="4830000" y="306222"/>
                  </a:lnTo>
                  <a:lnTo>
                    <a:pt x="4818596" y="317652"/>
                  </a:lnTo>
                  <a:lnTo>
                    <a:pt x="4806607" y="327812"/>
                  </a:lnTo>
                  <a:lnTo>
                    <a:pt x="4794796" y="337972"/>
                  </a:lnTo>
                  <a:lnTo>
                    <a:pt x="4783899" y="349402"/>
                  </a:lnTo>
                  <a:lnTo>
                    <a:pt x="4751171" y="376072"/>
                  </a:lnTo>
                  <a:lnTo>
                    <a:pt x="4719967" y="405282"/>
                  </a:lnTo>
                  <a:lnTo>
                    <a:pt x="4690110" y="435762"/>
                  </a:lnTo>
                  <a:lnTo>
                    <a:pt x="4661471" y="468782"/>
                  </a:lnTo>
                  <a:lnTo>
                    <a:pt x="4634535" y="503072"/>
                  </a:lnTo>
                  <a:lnTo>
                    <a:pt x="4624768" y="514502"/>
                  </a:lnTo>
                  <a:lnTo>
                    <a:pt x="4589094" y="557682"/>
                  </a:lnTo>
                  <a:lnTo>
                    <a:pt x="4547044" y="599592"/>
                  </a:lnTo>
                  <a:lnTo>
                    <a:pt x="4498302" y="627532"/>
                  </a:lnTo>
                  <a:lnTo>
                    <a:pt x="4460557" y="642772"/>
                  </a:lnTo>
                  <a:lnTo>
                    <a:pt x="4447400" y="649122"/>
                  </a:lnTo>
                  <a:lnTo>
                    <a:pt x="4434738" y="652932"/>
                  </a:lnTo>
                  <a:lnTo>
                    <a:pt x="4422229" y="658012"/>
                  </a:lnTo>
                  <a:lnTo>
                    <a:pt x="4409503" y="664362"/>
                  </a:lnTo>
                  <a:lnTo>
                    <a:pt x="4385183" y="675792"/>
                  </a:lnTo>
                  <a:lnTo>
                    <a:pt x="4357814" y="684682"/>
                  </a:lnTo>
                  <a:lnTo>
                    <a:pt x="4329100" y="691032"/>
                  </a:lnTo>
                  <a:lnTo>
                    <a:pt x="4288548" y="698652"/>
                  </a:lnTo>
                  <a:lnTo>
                    <a:pt x="4263568" y="706272"/>
                  </a:lnTo>
                  <a:lnTo>
                    <a:pt x="4239971" y="711352"/>
                  </a:lnTo>
                  <a:lnTo>
                    <a:pt x="4215295" y="718972"/>
                  </a:lnTo>
                  <a:lnTo>
                    <a:pt x="4203509" y="721512"/>
                  </a:lnTo>
                  <a:lnTo>
                    <a:pt x="4189641" y="727862"/>
                  </a:lnTo>
                  <a:lnTo>
                    <a:pt x="4175468" y="732942"/>
                  </a:lnTo>
                  <a:lnTo>
                    <a:pt x="4161815" y="735482"/>
                  </a:lnTo>
                  <a:lnTo>
                    <a:pt x="4125493" y="739292"/>
                  </a:lnTo>
                  <a:lnTo>
                    <a:pt x="4100995" y="743102"/>
                  </a:lnTo>
                  <a:lnTo>
                    <a:pt x="4077716" y="749452"/>
                  </a:lnTo>
                  <a:lnTo>
                    <a:pt x="4057332" y="758342"/>
                  </a:lnTo>
                  <a:lnTo>
                    <a:pt x="4046613" y="760882"/>
                  </a:lnTo>
                  <a:lnTo>
                    <a:pt x="4036847" y="763422"/>
                  </a:lnTo>
                  <a:lnTo>
                    <a:pt x="4018470" y="773582"/>
                  </a:lnTo>
                  <a:lnTo>
                    <a:pt x="4006011" y="781202"/>
                  </a:lnTo>
                  <a:lnTo>
                    <a:pt x="3995077" y="786282"/>
                  </a:lnTo>
                  <a:lnTo>
                    <a:pt x="3984688" y="790092"/>
                  </a:lnTo>
                  <a:lnTo>
                    <a:pt x="3973893" y="791362"/>
                  </a:lnTo>
                  <a:lnTo>
                    <a:pt x="3957510" y="793902"/>
                  </a:lnTo>
                  <a:lnTo>
                    <a:pt x="3922928" y="796442"/>
                  </a:lnTo>
                  <a:lnTo>
                    <a:pt x="3906202" y="798982"/>
                  </a:lnTo>
                  <a:lnTo>
                    <a:pt x="3883914" y="801522"/>
                  </a:lnTo>
                  <a:lnTo>
                    <a:pt x="3861905" y="806602"/>
                  </a:lnTo>
                  <a:lnTo>
                    <a:pt x="3839362" y="812952"/>
                  </a:lnTo>
                  <a:lnTo>
                    <a:pt x="3815524" y="820572"/>
                  </a:lnTo>
                  <a:lnTo>
                    <a:pt x="3791102" y="825652"/>
                  </a:lnTo>
                  <a:lnTo>
                    <a:pt x="3767861" y="826922"/>
                  </a:lnTo>
                  <a:lnTo>
                    <a:pt x="3756164" y="825652"/>
                  </a:lnTo>
                  <a:lnTo>
                    <a:pt x="3744468" y="824382"/>
                  </a:lnTo>
                  <a:lnTo>
                    <a:pt x="3719639" y="821842"/>
                  </a:lnTo>
                  <a:lnTo>
                    <a:pt x="3710368" y="818032"/>
                  </a:lnTo>
                  <a:lnTo>
                    <a:pt x="3703891" y="821842"/>
                  </a:lnTo>
                  <a:lnTo>
                    <a:pt x="3700970" y="816762"/>
                  </a:lnTo>
                  <a:lnTo>
                    <a:pt x="3668699" y="812952"/>
                  </a:lnTo>
                  <a:lnTo>
                    <a:pt x="3637305" y="811682"/>
                  </a:lnTo>
                  <a:lnTo>
                    <a:pt x="3606063" y="812952"/>
                  </a:lnTo>
                  <a:lnTo>
                    <a:pt x="3574224" y="818032"/>
                  </a:lnTo>
                  <a:lnTo>
                    <a:pt x="3561867" y="819302"/>
                  </a:lnTo>
                  <a:lnTo>
                    <a:pt x="3534753" y="823112"/>
                  </a:lnTo>
                  <a:lnTo>
                    <a:pt x="3522408" y="824382"/>
                  </a:lnTo>
                  <a:lnTo>
                    <a:pt x="3497961" y="824382"/>
                  </a:lnTo>
                  <a:lnTo>
                    <a:pt x="3485400" y="821842"/>
                  </a:lnTo>
                  <a:lnTo>
                    <a:pt x="3473513" y="821842"/>
                  </a:lnTo>
                  <a:lnTo>
                    <a:pt x="3465131" y="820572"/>
                  </a:lnTo>
                  <a:lnTo>
                    <a:pt x="3446792" y="819302"/>
                  </a:lnTo>
                  <a:lnTo>
                    <a:pt x="3438842" y="818032"/>
                  </a:lnTo>
                  <a:lnTo>
                    <a:pt x="3414611" y="816762"/>
                  </a:lnTo>
                  <a:lnTo>
                    <a:pt x="3392716" y="819302"/>
                  </a:lnTo>
                  <a:lnTo>
                    <a:pt x="3373386" y="823112"/>
                  </a:lnTo>
                  <a:lnTo>
                    <a:pt x="3356800" y="826922"/>
                  </a:lnTo>
                  <a:lnTo>
                    <a:pt x="3345561" y="828192"/>
                  </a:lnTo>
                  <a:lnTo>
                    <a:pt x="3335629" y="830732"/>
                  </a:lnTo>
                  <a:lnTo>
                    <a:pt x="3326917" y="832002"/>
                  </a:lnTo>
                  <a:lnTo>
                    <a:pt x="3319335" y="832002"/>
                  </a:lnTo>
                  <a:lnTo>
                    <a:pt x="3289058" y="834542"/>
                  </a:lnTo>
                  <a:lnTo>
                    <a:pt x="3273907" y="834542"/>
                  </a:lnTo>
                  <a:lnTo>
                    <a:pt x="3258121" y="837082"/>
                  </a:lnTo>
                  <a:lnTo>
                    <a:pt x="3235134" y="837082"/>
                  </a:lnTo>
                  <a:lnTo>
                    <a:pt x="3137116" y="847242"/>
                  </a:lnTo>
                  <a:lnTo>
                    <a:pt x="3114230" y="848512"/>
                  </a:lnTo>
                  <a:lnTo>
                    <a:pt x="3065043" y="852322"/>
                  </a:lnTo>
                  <a:lnTo>
                    <a:pt x="3018891" y="851052"/>
                  </a:lnTo>
                  <a:lnTo>
                    <a:pt x="2975584" y="847242"/>
                  </a:lnTo>
                  <a:lnTo>
                    <a:pt x="2959303" y="844702"/>
                  </a:lnTo>
                  <a:lnTo>
                    <a:pt x="2934906" y="840892"/>
                  </a:lnTo>
                  <a:lnTo>
                    <a:pt x="2880626" y="840892"/>
                  </a:lnTo>
                  <a:lnTo>
                    <a:pt x="2864294" y="843432"/>
                  </a:lnTo>
                  <a:lnTo>
                    <a:pt x="2852788" y="844702"/>
                  </a:lnTo>
                  <a:lnTo>
                    <a:pt x="2840761" y="844702"/>
                  </a:lnTo>
                  <a:lnTo>
                    <a:pt x="2738628" y="825652"/>
                  </a:lnTo>
                  <a:lnTo>
                    <a:pt x="2667063" y="807872"/>
                  </a:lnTo>
                  <a:lnTo>
                    <a:pt x="2615831" y="792632"/>
                  </a:lnTo>
                  <a:lnTo>
                    <a:pt x="2562453" y="774852"/>
                  </a:lnTo>
                  <a:lnTo>
                    <a:pt x="2509913" y="753262"/>
                  </a:lnTo>
                  <a:lnTo>
                    <a:pt x="2461196" y="727862"/>
                  </a:lnTo>
                  <a:lnTo>
                    <a:pt x="2443911" y="721512"/>
                  </a:lnTo>
                  <a:lnTo>
                    <a:pt x="2425535" y="715162"/>
                  </a:lnTo>
                  <a:lnTo>
                    <a:pt x="2407678" y="710082"/>
                  </a:lnTo>
                  <a:lnTo>
                    <a:pt x="2391981" y="705002"/>
                  </a:lnTo>
                  <a:lnTo>
                    <a:pt x="2350592" y="693572"/>
                  </a:lnTo>
                  <a:lnTo>
                    <a:pt x="2313495" y="679602"/>
                  </a:lnTo>
                  <a:lnTo>
                    <a:pt x="2279713" y="664362"/>
                  </a:lnTo>
                  <a:lnTo>
                    <a:pt x="2262086" y="659282"/>
                  </a:lnTo>
                  <a:lnTo>
                    <a:pt x="2213699" y="646582"/>
                  </a:lnTo>
                  <a:lnTo>
                    <a:pt x="2172081" y="627532"/>
                  </a:lnTo>
                  <a:lnTo>
                    <a:pt x="2149411" y="617372"/>
                  </a:lnTo>
                  <a:lnTo>
                    <a:pt x="2099017" y="594512"/>
                  </a:lnTo>
                  <a:lnTo>
                    <a:pt x="2044255" y="574192"/>
                  </a:lnTo>
                  <a:lnTo>
                    <a:pt x="2009533" y="564032"/>
                  </a:lnTo>
                  <a:lnTo>
                    <a:pt x="1975866" y="548792"/>
                  </a:lnTo>
                  <a:lnTo>
                    <a:pt x="1943811" y="532282"/>
                  </a:lnTo>
                  <a:lnTo>
                    <a:pt x="1913953" y="514502"/>
                  </a:lnTo>
                  <a:lnTo>
                    <a:pt x="1898256" y="505612"/>
                  </a:lnTo>
                  <a:lnTo>
                    <a:pt x="1884121" y="497992"/>
                  </a:lnTo>
                  <a:lnTo>
                    <a:pt x="1870671" y="490372"/>
                  </a:lnTo>
                  <a:lnTo>
                    <a:pt x="1857057" y="485292"/>
                  </a:lnTo>
                  <a:lnTo>
                    <a:pt x="1821002" y="463702"/>
                  </a:lnTo>
                  <a:lnTo>
                    <a:pt x="1785835" y="443382"/>
                  </a:lnTo>
                  <a:lnTo>
                    <a:pt x="1752434" y="423062"/>
                  </a:lnTo>
                  <a:lnTo>
                    <a:pt x="1597723" y="331622"/>
                  </a:lnTo>
                  <a:lnTo>
                    <a:pt x="1555242" y="307492"/>
                  </a:lnTo>
                  <a:lnTo>
                    <a:pt x="1511858" y="284632"/>
                  </a:lnTo>
                  <a:lnTo>
                    <a:pt x="1467408" y="261772"/>
                  </a:lnTo>
                  <a:lnTo>
                    <a:pt x="1421676" y="241452"/>
                  </a:lnTo>
                  <a:lnTo>
                    <a:pt x="1374495" y="222402"/>
                  </a:lnTo>
                  <a:lnTo>
                    <a:pt x="1325689" y="204622"/>
                  </a:lnTo>
                  <a:lnTo>
                    <a:pt x="1276819" y="190652"/>
                  </a:lnTo>
                  <a:lnTo>
                    <a:pt x="1250276" y="185572"/>
                  </a:lnTo>
                  <a:lnTo>
                    <a:pt x="1222057" y="177952"/>
                  </a:lnTo>
                  <a:lnTo>
                    <a:pt x="1152118" y="160172"/>
                  </a:lnTo>
                  <a:lnTo>
                    <a:pt x="1068793" y="139852"/>
                  </a:lnTo>
                  <a:lnTo>
                    <a:pt x="1028382" y="132232"/>
                  </a:lnTo>
                  <a:lnTo>
                    <a:pt x="969987" y="122072"/>
                  </a:lnTo>
                  <a:lnTo>
                    <a:pt x="940003" y="115722"/>
                  </a:lnTo>
                  <a:lnTo>
                    <a:pt x="909510" y="106832"/>
                  </a:lnTo>
                  <a:lnTo>
                    <a:pt x="866660" y="100482"/>
                  </a:lnTo>
                  <a:lnTo>
                    <a:pt x="825919" y="90322"/>
                  </a:lnTo>
                  <a:lnTo>
                    <a:pt x="786117" y="75082"/>
                  </a:lnTo>
                  <a:lnTo>
                    <a:pt x="722045" y="48412"/>
                  </a:lnTo>
                  <a:lnTo>
                    <a:pt x="698639" y="39522"/>
                  </a:lnTo>
                  <a:lnTo>
                    <a:pt x="675919" y="30632"/>
                  </a:lnTo>
                  <a:lnTo>
                    <a:pt x="653986" y="24282"/>
                  </a:lnTo>
                  <a:lnTo>
                    <a:pt x="597458" y="152"/>
                  </a:lnTo>
                  <a:lnTo>
                    <a:pt x="517715" y="152"/>
                  </a:lnTo>
                  <a:lnTo>
                    <a:pt x="534441" y="7772"/>
                  </a:lnTo>
                  <a:lnTo>
                    <a:pt x="581926" y="26822"/>
                  </a:lnTo>
                  <a:lnTo>
                    <a:pt x="605726" y="36982"/>
                  </a:lnTo>
                  <a:lnTo>
                    <a:pt x="627710" y="43332"/>
                  </a:lnTo>
                  <a:lnTo>
                    <a:pt x="673531" y="61112"/>
                  </a:lnTo>
                  <a:lnTo>
                    <a:pt x="697166" y="71272"/>
                  </a:lnTo>
                  <a:lnTo>
                    <a:pt x="738733" y="87782"/>
                  </a:lnTo>
                  <a:lnTo>
                    <a:pt x="782002" y="103022"/>
                  </a:lnTo>
                  <a:lnTo>
                    <a:pt x="826211" y="114452"/>
                  </a:lnTo>
                  <a:lnTo>
                    <a:pt x="870648" y="122072"/>
                  </a:lnTo>
                  <a:lnTo>
                    <a:pt x="960081" y="141122"/>
                  </a:lnTo>
                  <a:lnTo>
                    <a:pt x="989520" y="148742"/>
                  </a:lnTo>
                  <a:lnTo>
                    <a:pt x="1029868" y="155092"/>
                  </a:lnTo>
                  <a:lnTo>
                    <a:pt x="1111440" y="172872"/>
                  </a:lnTo>
                  <a:lnTo>
                    <a:pt x="1151445" y="180492"/>
                  </a:lnTo>
                  <a:lnTo>
                    <a:pt x="1202855" y="193192"/>
                  </a:lnTo>
                  <a:lnTo>
                    <a:pt x="1253172" y="208432"/>
                  </a:lnTo>
                  <a:lnTo>
                    <a:pt x="1323670" y="233832"/>
                  </a:lnTo>
                  <a:lnTo>
                    <a:pt x="1368094" y="251612"/>
                  </a:lnTo>
                  <a:lnTo>
                    <a:pt x="1411630" y="271932"/>
                  </a:lnTo>
                  <a:lnTo>
                    <a:pt x="1496707" y="315112"/>
                  </a:lnTo>
                  <a:lnTo>
                    <a:pt x="1580184" y="363372"/>
                  </a:lnTo>
                  <a:lnTo>
                    <a:pt x="1663382" y="414172"/>
                  </a:lnTo>
                  <a:lnTo>
                    <a:pt x="1699806" y="435762"/>
                  </a:lnTo>
                  <a:lnTo>
                    <a:pt x="1735328" y="456082"/>
                  </a:lnTo>
                  <a:lnTo>
                    <a:pt x="1769605" y="477672"/>
                  </a:lnTo>
                  <a:lnTo>
                    <a:pt x="1802320" y="500532"/>
                  </a:lnTo>
                  <a:lnTo>
                    <a:pt x="1817497" y="508152"/>
                  </a:lnTo>
                  <a:lnTo>
                    <a:pt x="1844040" y="523392"/>
                  </a:lnTo>
                  <a:lnTo>
                    <a:pt x="1859216" y="531012"/>
                  </a:lnTo>
                  <a:lnTo>
                    <a:pt x="1894890" y="552602"/>
                  </a:lnTo>
                  <a:lnTo>
                    <a:pt x="1929599" y="571652"/>
                  </a:lnTo>
                  <a:lnTo>
                    <a:pt x="1965121" y="588162"/>
                  </a:lnTo>
                  <a:lnTo>
                    <a:pt x="2003234" y="598322"/>
                  </a:lnTo>
                  <a:lnTo>
                    <a:pt x="2027364" y="603402"/>
                  </a:lnTo>
                  <a:lnTo>
                    <a:pt x="2050161" y="612292"/>
                  </a:lnTo>
                  <a:lnTo>
                    <a:pt x="2098230" y="638962"/>
                  </a:lnTo>
                  <a:lnTo>
                    <a:pt x="2143074" y="659282"/>
                  </a:lnTo>
                  <a:lnTo>
                    <a:pt x="2202624" y="680872"/>
                  </a:lnTo>
                  <a:lnTo>
                    <a:pt x="2217610" y="683412"/>
                  </a:lnTo>
                  <a:lnTo>
                    <a:pt x="2233180" y="687222"/>
                  </a:lnTo>
                  <a:lnTo>
                    <a:pt x="2247531" y="691032"/>
                  </a:lnTo>
                  <a:lnTo>
                    <a:pt x="2258885" y="696112"/>
                  </a:lnTo>
                  <a:lnTo>
                    <a:pt x="2279091" y="707542"/>
                  </a:lnTo>
                  <a:lnTo>
                    <a:pt x="2300503" y="715162"/>
                  </a:lnTo>
                  <a:lnTo>
                    <a:pt x="2323960" y="722782"/>
                  </a:lnTo>
                  <a:lnTo>
                    <a:pt x="2350325" y="730402"/>
                  </a:lnTo>
                  <a:lnTo>
                    <a:pt x="2366226" y="734212"/>
                  </a:lnTo>
                  <a:lnTo>
                    <a:pt x="2383688" y="738022"/>
                  </a:lnTo>
                  <a:lnTo>
                    <a:pt x="2400998" y="743102"/>
                  </a:lnTo>
                  <a:lnTo>
                    <a:pt x="2416492" y="746912"/>
                  </a:lnTo>
                  <a:lnTo>
                    <a:pt x="2459634" y="768502"/>
                  </a:lnTo>
                  <a:lnTo>
                    <a:pt x="2503703" y="787552"/>
                  </a:lnTo>
                  <a:lnTo>
                    <a:pt x="2547734" y="804062"/>
                  </a:lnTo>
                  <a:lnTo>
                    <a:pt x="2590736" y="816762"/>
                  </a:lnTo>
                  <a:lnTo>
                    <a:pt x="2631757" y="828192"/>
                  </a:lnTo>
                  <a:lnTo>
                    <a:pt x="2669248" y="840892"/>
                  </a:lnTo>
                  <a:lnTo>
                    <a:pt x="2707005" y="851052"/>
                  </a:lnTo>
                  <a:lnTo>
                    <a:pt x="2746375" y="858672"/>
                  </a:lnTo>
                  <a:lnTo>
                    <a:pt x="2788729" y="863752"/>
                  </a:lnTo>
                  <a:lnTo>
                    <a:pt x="2800718" y="863752"/>
                  </a:lnTo>
                  <a:lnTo>
                    <a:pt x="2813951" y="865022"/>
                  </a:lnTo>
                  <a:lnTo>
                    <a:pt x="2828252" y="865022"/>
                  </a:lnTo>
                  <a:lnTo>
                    <a:pt x="2843466" y="863752"/>
                  </a:lnTo>
                  <a:lnTo>
                    <a:pt x="2861665" y="863752"/>
                  </a:lnTo>
                  <a:lnTo>
                    <a:pt x="2878607" y="862482"/>
                  </a:lnTo>
                  <a:lnTo>
                    <a:pt x="2894355" y="862482"/>
                  </a:lnTo>
                  <a:lnTo>
                    <a:pt x="2908998" y="865022"/>
                  </a:lnTo>
                  <a:lnTo>
                    <a:pt x="2950680" y="871372"/>
                  </a:lnTo>
                  <a:lnTo>
                    <a:pt x="2996133" y="872642"/>
                  </a:lnTo>
                  <a:lnTo>
                    <a:pt x="3044279" y="872642"/>
                  </a:lnTo>
                  <a:lnTo>
                    <a:pt x="3094037" y="868832"/>
                  </a:lnTo>
                  <a:lnTo>
                    <a:pt x="3117240" y="867562"/>
                  </a:lnTo>
                  <a:lnTo>
                    <a:pt x="3165525" y="862482"/>
                  </a:lnTo>
                  <a:lnTo>
                    <a:pt x="3191954" y="858672"/>
                  </a:lnTo>
                  <a:lnTo>
                    <a:pt x="3203206" y="858672"/>
                  </a:lnTo>
                  <a:lnTo>
                    <a:pt x="3213989" y="857402"/>
                  </a:lnTo>
                  <a:lnTo>
                    <a:pt x="3223806" y="858672"/>
                  </a:lnTo>
                  <a:lnTo>
                    <a:pt x="3232213" y="859942"/>
                  </a:lnTo>
                  <a:lnTo>
                    <a:pt x="3247580" y="857402"/>
                  </a:lnTo>
                  <a:lnTo>
                    <a:pt x="3277692" y="857402"/>
                  </a:lnTo>
                  <a:lnTo>
                    <a:pt x="3293427" y="854862"/>
                  </a:lnTo>
                  <a:lnTo>
                    <a:pt x="3304324" y="853592"/>
                  </a:lnTo>
                  <a:lnTo>
                    <a:pt x="3309505" y="852322"/>
                  </a:lnTo>
                  <a:lnTo>
                    <a:pt x="3325063" y="848512"/>
                  </a:lnTo>
                  <a:lnTo>
                    <a:pt x="3335972" y="845972"/>
                  </a:lnTo>
                  <a:lnTo>
                    <a:pt x="3355416" y="840892"/>
                  </a:lnTo>
                  <a:lnTo>
                    <a:pt x="3373475" y="837082"/>
                  </a:lnTo>
                  <a:lnTo>
                    <a:pt x="3391128" y="834542"/>
                  </a:lnTo>
                  <a:lnTo>
                    <a:pt x="3409378" y="834542"/>
                  </a:lnTo>
                  <a:lnTo>
                    <a:pt x="3417316" y="837082"/>
                  </a:lnTo>
                  <a:lnTo>
                    <a:pt x="3435286" y="838352"/>
                  </a:lnTo>
                  <a:lnTo>
                    <a:pt x="3443160" y="839622"/>
                  </a:lnTo>
                  <a:lnTo>
                    <a:pt x="3454895" y="838352"/>
                  </a:lnTo>
                  <a:lnTo>
                    <a:pt x="3466719" y="838352"/>
                  </a:lnTo>
                  <a:lnTo>
                    <a:pt x="3479190" y="839622"/>
                  </a:lnTo>
                  <a:lnTo>
                    <a:pt x="3492944" y="842162"/>
                  </a:lnTo>
                  <a:lnTo>
                    <a:pt x="3505657" y="840892"/>
                  </a:lnTo>
                  <a:lnTo>
                    <a:pt x="3519894" y="838352"/>
                  </a:lnTo>
                  <a:lnTo>
                    <a:pt x="3535235" y="835812"/>
                  </a:lnTo>
                  <a:lnTo>
                    <a:pt x="3551237" y="832002"/>
                  </a:lnTo>
                  <a:lnTo>
                    <a:pt x="3578771" y="828192"/>
                  </a:lnTo>
                  <a:lnTo>
                    <a:pt x="3606381" y="825652"/>
                  </a:lnTo>
                  <a:lnTo>
                    <a:pt x="3634130" y="825652"/>
                  </a:lnTo>
                  <a:lnTo>
                    <a:pt x="3662108" y="830732"/>
                  </a:lnTo>
                  <a:lnTo>
                    <a:pt x="3670744" y="833272"/>
                  </a:lnTo>
                  <a:lnTo>
                    <a:pt x="3677221" y="829462"/>
                  </a:lnTo>
                  <a:lnTo>
                    <a:pt x="3680777" y="835812"/>
                  </a:lnTo>
                  <a:lnTo>
                    <a:pt x="3709390" y="840892"/>
                  </a:lnTo>
                  <a:lnTo>
                    <a:pt x="3738956" y="843432"/>
                  </a:lnTo>
                  <a:lnTo>
                    <a:pt x="3769296" y="842162"/>
                  </a:lnTo>
                  <a:lnTo>
                    <a:pt x="3800284" y="837082"/>
                  </a:lnTo>
                  <a:lnTo>
                    <a:pt x="3821176" y="830732"/>
                  </a:lnTo>
                  <a:lnTo>
                    <a:pt x="3826179" y="829462"/>
                  </a:lnTo>
                  <a:lnTo>
                    <a:pt x="3836200" y="826922"/>
                  </a:lnTo>
                  <a:lnTo>
                    <a:pt x="3841204" y="825652"/>
                  </a:lnTo>
                  <a:lnTo>
                    <a:pt x="3859860" y="820572"/>
                  </a:lnTo>
                  <a:lnTo>
                    <a:pt x="3876611" y="816762"/>
                  </a:lnTo>
                  <a:lnTo>
                    <a:pt x="3894531" y="816762"/>
                  </a:lnTo>
                  <a:lnTo>
                    <a:pt x="3911917" y="815492"/>
                  </a:lnTo>
                  <a:lnTo>
                    <a:pt x="3947223" y="815492"/>
                  </a:lnTo>
                  <a:lnTo>
                    <a:pt x="3993972" y="802792"/>
                  </a:lnTo>
                  <a:lnTo>
                    <a:pt x="4025722" y="786282"/>
                  </a:lnTo>
                  <a:lnTo>
                    <a:pt x="4034053" y="783742"/>
                  </a:lnTo>
                  <a:lnTo>
                    <a:pt x="4041584" y="785012"/>
                  </a:lnTo>
                  <a:lnTo>
                    <a:pt x="4046004" y="783742"/>
                  </a:lnTo>
                  <a:lnTo>
                    <a:pt x="4059288" y="779932"/>
                  </a:lnTo>
                  <a:lnTo>
                    <a:pt x="4079722" y="774852"/>
                  </a:lnTo>
                  <a:lnTo>
                    <a:pt x="4100715" y="771042"/>
                  </a:lnTo>
                  <a:lnTo>
                    <a:pt x="4138638" y="768502"/>
                  </a:lnTo>
                  <a:lnTo>
                    <a:pt x="4156557" y="763422"/>
                  </a:lnTo>
                  <a:lnTo>
                    <a:pt x="4173690" y="757072"/>
                  </a:lnTo>
                  <a:lnTo>
                    <a:pt x="4189920" y="751992"/>
                  </a:lnTo>
                  <a:lnTo>
                    <a:pt x="4199509" y="748182"/>
                  </a:lnTo>
                  <a:lnTo>
                    <a:pt x="4209669" y="745642"/>
                  </a:lnTo>
                  <a:lnTo>
                    <a:pt x="4219816" y="741832"/>
                  </a:lnTo>
                  <a:lnTo>
                    <a:pt x="4229417" y="738022"/>
                  </a:lnTo>
                  <a:lnTo>
                    <a:pt x="4241203" y="735482"/>
                  </a:lnTo>
                  <a:lnTo>
                    <a:pt x="4265879" y="727862"/>
                  </a:lnTo>
                  <a:lnTo>
                    <a:pt x="4337748" y="712622"/>
                  </a:lnTo>
                  <a:lnTo>
                    <a:pt x="4365688" y="702462"/>
                  </a:lnTo>
                  <a:lnTo>
                    <a:pt x="4392866" y="689762"/>
                  </a:lnTo>
                  <a:lnTo>
                    <a:pt x="4402988" y="684682"/>
                  </a:lnTo>
                  <a:lnTo>
                    <a:pt x="4427004" y="677062"/>
                  </a:lnTo>
                  <a:lnTo>
                    <a:pt x="4437570" y="671982"/>
                  </a:lnTo>
                  <a:lnTo>
                    <a:pt x="4456862" y="665632"/>
                  </a:lnTo>
                  <a:lnTo>
                    <a:pt x="4473727" y="658012"/>
                  </a:lnTo>
                  <a:lnTo>
                    <a:pt x="4489780" y="649122"/>
                  </a:lnTo>
                  <a:lnTo>
                    <a:pt x="4506658" y="640232"/>
                  </a:lnTo>
                  <a:lnTo>
                    <a:pt x="4530407" y="624992"/>
                  </a:lnTo>
                  <a:lnTo>
                    <a:pt x="4575708" y="581812"/>
                  </a:lnTo>
                  <a:lnTo>
                    <a:pt x="4613973" y="537362"/>
                  </a:lnTo>
                  <a:lnTo>
                    <a:pt x="4621098" y="527202"/>
                  </a:lnTo>
                  <a:lnTo>
                    <a:pt x="4630128" y="515772"/>
                  </a:lnTo>
                  <a:lnTo>
                    <a:pt x="4650676" y="490372"/>
                  </a:lnTo>
                  <a:lnTo>
                    <a:pt x="4676457" y="459892"/>
                  </a:lnTo>
                  <a:lnTo>
                    <a:pt x="4705439" y="431952"/>
                  </a:lnTo>
                  <a:lnTo>
                    <a:pt x="4767262" y="376072"/>
                  </a:lnTo>
                  <a:lnTo>
                    <a:pt x="4778222" y="364642"/>
                  </a:lnTo>
                  <a:lnTo>
                    <a:pt x="4790071" y="353212"/>
                  </a:lnTo>
                  <a:lnTo>
                    <a:pt x="4802022" y="343052"/>
                  </a:lnTo>
                  <a:lnTo>
                    <a:pt x="4813363" y="332892"/>
                  </a:lnTo>
                  <a:lnTo>
                    <a:pt x="4842954" y="311302"/>
                  </a:lnTo>
                  <a:lnTo>
                    <a:pt x="4875657" y="294792"/>
                  </a:lnTo>
                  <a:lnTo>
                    <a:pt x="4911585" y="280822"/>
                  </a:lnTo>
                  <a:lnTo>
                    <a:pt x="4942256" y="270662"/>
                  </a:lnTo>
                  <a:lnTo>
                    <a:pt x="4942256" y="250342"/>
                  </a:lnTo>
                  <a:close/>
                </a:path>
              </a:pathLst>
            </a:custGeom>
            <a:solidFill>
              <a:srgbClr val="bcd0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object 2" descr=""/>
          <p:cNvPicPr/>
          <p:nvPr/>
        </p:nvPicPr>
        <p:blipFill>
          <a:blip r:embed="rId1"/>
          <a:stretch/>
        </p:blipFill>
        <p:spPr>
          <a:xfrm>
            <a:off x="-399240" y="6156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105" name="object 3" descr=""/>
          <p:cNvPicPr/>
          <p:nvPr/>
        </p:nvPicPr>
        <p:blipFill>
          <a:blip r:embed="rId2"/>
          <a:stretch/>
        </p:blipFill>
        <p:spPr>
          <a:xfrm>
            <a:off x="3905280" y="6448320"/>
            <a:ext cx="10476720" cy="3837960"/>
          </a:xfrm>
          <a:prstGeom prst="rect">
            <a:avLst/>
          </a:prstGeom>
          <a:ln w="0">
            <a:noFill/>
          </a:ln>
        </p:spPr>
      </p:pic>
      <p:sp>
        <p:nvSpPr>
          <p:cNvPr id="106" name="object 4"/>
          <p:cNvSpPr/>
          <p:nvPr/>
        </p:nvSpPr>
        <p:spPr>
          <a:xfrm>
            <a:off x="3917160" y="2139840"/>
            <a:ext cx="10401120" cy="308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388800" indent="-336600" algn="just">
              <a:lnSpc>
                <a:spcPct val="100000"/>
              </a:lnSpc>
              <a:spcBef>
                <a:spcPts val="125"/>
              </a:spcBef>
              <a:buClr>
                <a:srgbClr val="2b563b"/>
              </a:buClr>
              <a:buFont typeface="OpenSymbol"/>
              <a:buAutoNum type="arabicPeriod"/>
              <a:tabLst>
                <a:tab algn="l" pos="389160"/>
              </a:tabLst>
            </a:pPr>
            <a:r>
              <a:rPr b="0" lang="en-US" sz="2500" spc="-55" strike="noStrike">
                <a:solidFill>
                  <a:srgbClr val="2b563b"/>
                </a:solidFill>
                <a:latin typeface="Verdana"/>
                <a:ea typeface="DejaVu Sans"/>
              </a:rPr>
              <a:t>End-</a:t>
            </a:r>
            <a:r>
              <a:rPr b="0" lang="en-US" sz="2500" spc="-52" strike="noStrike">
                <a:solidFill>
                  <a:srgbClr val="2b563b"/>
                </a:solidFill>
                <a:latin typeface="Verdana"/>
                <a:ea typeface="DejaVu Sans"/>
              </a:rPr>
              <a:t>t</a:t>
            </a:r>
            <a:r>
              <a:rPr b="0" lang="en-US" sz="2500" spc="-35" strike="noStrike">
                <a:solidFill>
                  <a:srgbClr val="2b563b"/>
                </a:solidFill>
                <a:latin typeface="Verdana"/>
                <a:ea typeface="DejaVu Sans"/>
              </a:rPr>
              <a:t>o-end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72" strike="noStrike">
                <a:solidFill>
                  <a:srgbClr val="2b563b"/>
                </a:solidFill>
                <a:latin typeface="Verdana"/>
                <a:ea typeface="DejaVu Sans"/>
              </a:rPr>
              <a:t>w</a:t>
            </a:r>
            <a:r>
              <a:rPr b="0" lang="en-US" sz="2500" spc="7" strike="noStrike">
                <a:solidFill>
                  <a:srgbClr val="2b563b"/>
                </a:solidFill>
                <a:latin typeface="Verdana"/>
                <a:ea typeface="DejaVu Sans"/>
              </a:rPr>
              <a:t>eb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15" strike="noStrike">
                <a:solidFill>
                  <a:srgbClr val="2b563b"/>
                </a:solidFill>
                <a:latin typeface="Verdana"/>
                <a:ea typeface="DejaVu Sans"/>
              </a:rPr>
              <a:t>application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388800" indent="-353160" algn="just">
              <a:lnSpc>
                <a:spcPct val="100000"/>
              </a:lnSpc>
              <a:spcBef>
                <a:spcPts val="31"/>
              </a:spcBef>
              <a:buClr>
                <a:srgbClr val="2b563b"/>
              </a:buClr>
              <a:buFont typeface="OpenSymbol"/>
              <a:buAutoNum type="arabicPeriod"/>
              <a:tabLst>
                <a:tab algn="l" pos="389160"/>
              </a:tabLst>
            </a:pPr>
            <a:r>
              <a:rPr b="0" lang="en-US" sz="2500" spc="94" strike="noStrike">
                <a:solidFill>
                  <a:srgbClr val="2b563b"/>
                </a:solidFill>
                <a:latin typeface="Verdana"/>
                <a:ea typeface="DejaVu Sans"/>
              </a:rPr>
              <a:t>ML</a:t>
            </a:r>
            <a:r>
              <a:rPr b="0" lang="en-US" sz="2500" spc="-191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35" strike="noStrike">
                <a:solidFill>
                  <a:srgbClr val="2b563b"/>
                </a:solidFill>
                <a:latin typeface="Verdana"/>
                <a:ea typeface="DejaVu Sans"/>
              </a:rPr>
              <a:t>models</a:t>
            </a:r>
            <a:r>
              <a:rPr b="0" lang="en-US" sz="2500" spc="-191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32" strike="noStrike">
                <a:solidFill>
                  <a:srgbClr val="2b563b"/>
                </a:solidFill>
                <a:latin typeface="Verdana"/>
                <a:ea typeface="DejaVu Sans"/>
              </a:rPr>
              <a:t>using</a:t>
            </a:r>
            <a:r>
              <a:rPr b="0" lang="en-US" sz="2500" spc="-185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1" lang="en-US" sz="2500" spc="-12" strike="noStrike">
                <a:solidFill>
                  <a:srgbClr val="2b563b"/>
                </a:solidFill>
                <a:latin typeface="Verdana"/>
                <a:ea typeface="DejaVu Sans"/>
              </a:rPr>
              <a:t>Deep</a:t>
            </a:r>
            <a:r>
              <a:rPr b="1" lang="en-US" sz="2500" spc="-191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1" lang="en-US" sz="2500" spc="1" strike="noStrike">
                <a:solidFill>
                  <a:srgbClr val="2b563b"/>
                </a:solidFill>
                <a:latin typeface="Verdana"/>
                <a:ea typeface="DejaVu Sans"/>
              </a:rPr>
              <a:t>Learning</a:t>
            </a:r>
            <a:r>
              <a:rPr b="0" lang="en-US" sz="2500" spc="-191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26" strike="noStrike">
                <a:solidFill>
                  <a:srgbClr val="2b563b"/>
                </a:solidFill>
                <a:latin typeface="Verdana"/>
                <a:ea typeface="DejaVu Sans"/>
              </a:rPr>
              <a:t>Algorithms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388800" indent="-346680" algn="just">
              <a:lnSpc>
                <a:spcPct val="100000"/>
              </a:lnSpc>
              <a:spcBef>
                <a:spcPts val="31"/>
              </a:spcBef>
              <a:buClr>
                <a:srgbClr val="2b563b"/>
              </a:buClr>
              <a:buFont typeface="OpenSymbol"/>
              <a:buAutoNum type="arabicPeriod"/>
              <a:tabLst>
                <a:tab algn="l" pos="389160"/>
              </a:tabLst>
            </a:pPr>
            <a:r>
              <a:rPr b="0" lang="en-US" sz="2500" spc="9" strike="noStrike">
                <a:solidFill>
                  <a:srgbClr val="2b563b"/>
                </a:solidFill>
                <a:latin typeface="Verdana"/>
                <a:ea typeface="DejaVu Sans"/>
              </a:rPr>
              <a:t>Model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12" strike="noStrike">
                <a:solidFill>
                  <a:srgbClr val="2b563b"/>
                </a:solidFill>
                <a:latin typeface="Verdana"/>
                <a:ea typeface="DejaVu Sans"/>
              </a:rPr>
              <a:t>trained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32" strike="noStrike">
                <a:solidFill>
                  <a:srgbClr val="2b563b"/>
                </a:solidFill>
                <a:latin typeface="Verdana"/>
                <a:ea typeface="DejaVu Sans"/>
              </a:rPr>
              <a:t>using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1" lang="en-US" sz="2500" spc="-21" strike="noStrike">
                <a:solidFill>
                  <a:srgbClr val="2b563b"/>
                </a:solidFill>
                <a:latin typeface="Verdana"/>
                <a:ea typeface="DejaVu Sans"/>
              </a:rPr>
              <a:t>Convolutional</a:t>
            </a:r>
            <a:r>
              <a:rPr b="1" lang="en-US" sz="25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1" lang="en-US" sz="2500" spc="-1" strike="noStrike">
                <a:solidFill>
                  <a:srgbClr val="2b563b"/>
                </a:solidFill>
                <a:latin typeface="Verdana"/>
                <a:ea typeface="DejaVu Sans"/>
              </a:rPr>
              <a:t>Neural</a:t>
            </a:r>
            <a:r>
              <a:rPr b="1" lang="en-US" sz="25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1" lang="en-US" sz="2500" spc="-21" strike="noStrike">
                <a:solidFill>
                  <a:srgbClr val="2b563b"/>
                </a:solidFill>
                <a:latin typeface="Verdana"/>
                <a:ea typeface="DejaVu Sans"/>
              </a:rPr>
              <a:t>Networks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60" strike="noStrike">
                <a:solidFill>
                  <a:srgbClr val="2b563b"/>
                </a:solidFill>
                <a:latin typeface="Verdana"/>
                <a:ea typeface="DejaVu Sans"/>
              </a:rPr>
              <a:t>(CNN)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388800" indent="-376560" algn="just">
              <a:lnSpc>
                <a:spcPct val="100000"/>
              </a:lnSpc>
              <a:spcBef>
                <a:spcPts val="31"/>
              </a:spcBef>
              <a:buClr>
                <a:srgbClr val="2b563b"/>
              </a:buClr>
              <a:buFont typeface="OpenSymbol"/>
              <a:buAutoNum type="arabicPeriod"/>
              <a:tabLst>
                <a:tab algn="l" pos="389160"/>
              </a:tabLst>
            </a:pPr>
            <a:r>
              <a:rPr b="0" lang="en-US" sz="2500" spc="-21" strike="noStrike">
                <a:solidFill>
                  <a:srgbClr val="2b563b"/>
                </a:solidFill>
                <a:latin typeface="Verdana"/>
                <a:ea typeface="DejaVu Sans"/>
              </a:rPr>
              <a:t>Website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12" strike="noStrike">
                <a:solidFill>
                  <a:srgbClr val="2b563b"/>
                </a:solidFill>
                <a:latin typeface="Verdana"/>
                <a:ea typeface="DejaVu Sans"/>
              </a:rPr>
              <a:t>developed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32" strike="noStrike">
                <a:solidFill>
                  <a:srgbClr val="2b563b"/>
                </a:solidFill>
                <a:latin typeface="Verdana"/>
                <a:ea typeface="DejaVu Sans"/>
              </a:rPr>
              <a:t>using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1" lang="en-US" sz="2500" spc="-21" strike="noStrike">
                <a:solidFill>
                  <a:srgbClr val="2b563b"/>
                </a:solidFill>
                <a:latin typeface="Verdana"/>
                <a:ea typeface="DejaVu Sans"/>
              </a:rPr>
              <a:t>HTML</a:t>
            </a:r>
            <a:r>
              <a:rPr b="0" lang="en-US" sz="2500" spc="-21" strike="noStrike">
                <a:solidFill>
                  <a:srgbClr val="2b563b"/>
                </a:solidFill>
                <a:latin typeface="Verdana"/>
                <a:ea typeface="DejaVu Sans"/>
              </a:rPr>
              <a:t>,</a:t>
            </a:r>
            <a:r>
              <a:rPr b="1" lang="en-US" sz="25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1" lang="en-US" sz="2500" spc="-140" strike="noStrike">
                <a:solidFill>
                  <a:srgbClr val="2b563b"/>
                </a:solidFill>
                <a:latin typeface="Verdana"/>
                <a:ea typeface="DejaVu Sans"/>
              </a:rPr>
              <a:t>CSS</a:t>
            </a:r>
            <a:r>
              <a:rPr b="0" lang="en-US" sz="2500" spc="-140" strike="noStrike">
                <a:solidFill>
                  <a:srgbClr val="2b563b"/>
                </a:solidFill>
                <a:latin typeface="Verdana"/>
                <a:ea typeface="DejaVu Sans"/>
              </a:rPr>
              <a:t>,</a:t>
            </a:r>
            <a:r>
              <a:rPr b="1" lang="en-US" sz="25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1" lang="en-US" sz="2500" spc="29" strike="noStrike">
                <a:solidFill>
                  <a:srgbClr val="2b563b"/>
                </a:solidFill>
                <a:latin typeface="Verdana"/>
                <a:ea typeface="DejaVu Sans"/>
              </a:rPr>
              <a:t>JavaScript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15" strike="noStrike">
                <a:solidFill>
                  <a:srgbClr val="2b563b"/>
                </a:solidFill>
                <a:latin typeface="Verdana"/>
                <a:ea typeface="DejaVu Sans"/>
              </a:rPr>
              <a:t>and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1" lang="en-US" sz="2500" spc="55" strike="noStrike">
                <a:solidFill>
                  <a:srgbClr val="2b563b"/>
                </a:solidFill>
                <a:latin typeface="Verdana"/>
                <a:ea typeface="DejaVu Sans"/>
              </a:rPr>
              <a:t>ReactJS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388800" indent="-359280" algn="just">
              <a:lnSpc>
                <a:spcPct val="100000"/>
              </a:lnSpc>
              <a:spcBef>
                <a:spcPts val="31"/>
              </a:spcBef>
              <a:buClr>
                <a:srgbClr val="2b563b"/>
              </a:buClr>
              <a:buFont typeface="OpenSymbol"/>
              <a:buAutoNum type="arabicPeriod"/>
              <a:tabLst>
                <a:tab algn="l" pos="389160"/>
              </a:tabLst>
            </a:pPr>
            <a:r>
              <a:rPr b="0" lang="en-US" sz="2500" spc="-7" strike="noStrike">
                <a:solidFill>
                  <a:srgbClr val="2b563b"/>
                </a:solidFill>
                <a:latin typeface="Verdana"/>
                <a:ea typeface="DejaVu Sans"/>
              </a:rPr>
              <a:t>Backend</a:t>
            </a:r>
            <a:r>
              <a:rPr b="0" lang="en-US" sz="2500" spc="-191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12" strike="noStrike">
                <a:solidFill>
                  <a:srgbClr val="2b563b"/>
                </a:solidFill>
                <a:latin typeface="Verdana"/>
                <a:ea typeface="DejaVu Sans"/>
              </a:rPr>
              <a:t>integration</a:t>
            </a:r>
            <a:r>
              <a:rPr b="0" lang="en-US" sz="2500" spc="-191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32" strike="noStrike">
                <a:solidFill>
                  <a:srgbClr val="2b563b"/>
                </a:solidFill>
                <a:latin typeface="Verdana"/>
                <a:ea typeface="DejaVu Sans"/>
              </a:rPr>
              <a:t>using</a:t>
            </a:r>
            <a:r>
              <a:rPr b="1" lang="en-US" sz="2500" spc="-185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1" lang="en-US" sz="2500" spc="-12" strike="noStrike">
                <a:solidFill>
                  <a:srgbClr val="2b563b"/>
                </a:solidFill>
                <a:latin typeface="Verdana"/>
                <a:ea typeface="DejaVu Sans"/>
              </a:rPr>
              <a:t>Flask</a:t>
            </a:r>
            <a:r>
              <a:rPr b="1" lang="en-US" sz="2500" spc="-191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1" lang="en-US" sz="2500" spc="100" strike="noStrike">
                <a:solidFill>
                  <a:srgbClr val="2b563b"/>
                </a:solidFill>
                <a:latin typeface="Verdana"/>
                <a:ea typeface="DejaVu Sans"/>
              </a:rPr>
              <a:t>API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388800" indent="-359280" algn="just">
              <a:lnSpc>
                <a:spcPct val="100000"/>
              </a:lnSpc>
              <a:spcBef>
                <a:spcPts val="31"/>
              </a:spcBef>
              <a:buClr>
                <a:srgbClr val="2b563b"/>
              </a:buClr>
              <a:buFont typeface="OpenSymbol"/>
              <a:buAutoNum type="arabicPeriod"/>
              <a:tabLst>
                <a:tab algn="l" pos="389160"/>
              </a:tabLst>
            </a:pPr>
            <a:r>
              <a:rPr b="0" lang="en-US" sz="2500" spc="100" strike="noStrike">
                <a:solidFill>
                  <a:srgbClr val="2b563b"/>
                </a:solidFill>
                <a:latin typeface="Verdana"/>
                <a:ea typeface="DejaVu Sans"/>
              </a:rPr>
              <a:t>Project deployed using </a:t>
            </a:r>
            <a:r>
              <a:rPr b="1" lang="en-US" sz="2500" spc="100" strike="noStrike">
                <a:solidFill>
                  <a:srgbClr val="2b563b"/>
                </a:solidFill>
                <a:latin typeface="Verdana"/>
                <a:ea typeface="DejaVu Sans"/>
              </a:rPr>
              <a:t>Vercel</a:t>
            </a:r>
            <a:r>
              <a:rPr b="0" lang="en-US" sz="2500" spc="100" strike="noStrike">
                <a:solidFill>
                  <a:srgbClr val="2b563b"/>
                </a:solidFill>
                <a:latin typeface="Verdana"/>
                <a:ea typeface="DejaVu Sans"/>
              </a:rPr>
              <a:t> and </a:t>
            </a:r>
            <a:r>
              <a:rPr b="1" lang="en-US" sz="2500" spc="100" strike="noStrike">
                <a:solidFill>
                  <a:srgbClr val="2b563b"/>
                </a:solidFill>
                <a:latin typeface="Verdana"/>
                <a:ea typeface="DejaVu Sans"/>
              </a:rPr>
              <a:t>Render</a:t>
            </a:r>
            <a:r>
              <a:rPr b="0" lang="en-US" sz="2500" spc="100" strike="noStrike">
                <a:solidFill>
                  <a:srgbClr val="2b563b"/>
                </a:solidFill>
                <a:latin typeface="Verdana"/>
                <a:ea typeface="DejaVu Sans"/>
              </a:rPr>
              <a:t>. 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388800" indent="-359280" algn="just">
              <a:lnSpc>
                <a:spcPct val="100000"/>
              </a:lnSpc>
              <a:spcBef>
                <a:spcPts val="31"/>
              </a:spcBef>
              <a:buClr>
                <a:srgbClr val="2b563b"/>
              </a:buClr>
              <a:buFont typeface="OpenSymbol"/>
              <a:buAutoNum type="arabicPeriod"/>
              <a:tabLst>
                <a:tab algn="l" pos="389160"/>
              </a:tabLst>
            </a:pPr>
            <a:r>
              <a:rPr b="0" lang="en-US" sz="2500" spc="100" strike="noStrike">
                <a:solidFill>
                  <a:srgbClr val="2b563b"/>
                </a:solidFill>
                <a:latin typeface="Verdana"/>
                <a:ea typeface="DejaVu Sans"/>
              </a:rPr>
              <a:t>Website : </a:t>
            </a:r>
            <a:r>
              <a:rPr b="1" lang="en-US" sz="2500" spc="100" strike="noStrike">
                <a:solidFill>
                  <a:srgbClr val="2b563b"/>
                </a:solidFill>
                <a:latin typeface="Verdana"/>
                <a:ea typeface="DejaVu Sans"/>
              </a:rPr>
              <a:t>https://agri-scan-ui-t9uj.vercel.app/</a:t>
            </a:r>
            <a:r>
              <a:rPr b="0" lang="en-US" sz="2500" spc="100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891960" y="969120"/>
            <a:ext cx="4337280" cy="1735200"/>
          </a:xfrm>
          <a:prstGeom prst="rect">
            <a:avLst/>
          </a:prstGeom>
          <a:noFill/>
          <a:ln w="0">
            <a:noFill/>
          </a:ln>
        </p:spPr>
        <p:txBody>
          <a:bodyPr lIns="0" rIns="0" tIns="15840" bIns="0" anchor="t">
            <a:noAutofit/>
          </a:bodyPr>
          <a:p>
            <a:pPr marL="12600" indent="0" algn="ctr">
              <a:lnSpc>
                <a:spcPct val="100000"/>
              </a:lnSpc>
              <a:spcBef>
                <a:spcPts val="125"/>
              </a:spcBef>
              <a:buNone/>
              <a:tabLst>
                <a:tab algn="l" pos="0"/>
              </a:tabLst>
            </a:pPr>
            <a:r>
              <a:rPr b="0" lang="en-US" sz="5000" spc="180" strike="noStrike">
                <a:solidFill>
                  <a:srgbClr val="2b563b"/>
                </a:solidFill>
                <a:latin typeface="Georgia"/>
              </a:rPr>
              <a:t>Tech</a:t>
            </a:r>
            <a:r>
              <a:rPr b="0" lang="en-US" sz="5000" spc="55" strike="noStrike">
                <a:solidFill>
                  <a:srgbClr val="2b563b"/>
                </a:solidFill>
                <a:latin typeface="Georgia"/>
              </a:rPr>
              <a:t> </a:t>
            </a:r>
            <a:r>
              <a:rPr b="0" lang="en-US" sz="5000" spc="256" strike="noStrike">
                <a:solidFill>
                  <a:srgbClr val="2b563b"/>
                </a:solidFill>
                <a:latin typeface="Georgia"/>
              </a:rPr>
              <a:t>Stack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sp>
        <p:nvSpPr>
          <p:cNvPr id="109" name="object 3"/>
          <p:cNvSpPr/>
          <p:nvPr/>
        </p:nvSpPr>
        <p:spPr>
          <a:xfrm>
            <a:off x="3891960" y="4746960"/>
            <a:ext cx="10502640" cy="151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just">
              <a:lnSpc>
                <a:spcPct val="99000"/>
              </a:lnSpc>
              <a:spcBef>
                <a:spcPts val="99"/>
              </a:spcBef>
            </a:pPr>
            <a:r>
              <a:rPr b="0" lang="en-US" sz="2500" spc="15" strike="noStrike">
                <a:solidFill>
                  <a:srgbClr val="2b563b"/>
                </a:solidFill>
                <a:latin typeface="Verdana"/>
                <a:ea typeface="DejaVu Sans"/>
              </a:rPr>
              <a:t>In</a:t>
            </a:r>
            <a:r>
              <a:rPr b="0" lang="en-US" sz="2500" spc="21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55" strike="noStrike">
                <a:solidFill>
                  <a:srgbClr val="2b563b"/>
                </a:solidFill>
                <a:latin typeface="Verdana"/>
                <a:ea typeface="DejaVu Sans"/>
              </a:rPr>
              <a:t>conclusion,</a:t>
            </a:r>
            <a:r>
              <a:rPr b="0" lang="en-US" sz="2500" spc="-52" strike="noStrike">
                <a:solidFill>
                  <a:srgbClr val="2b563b"/>
                </a:solidFill>
                <a:latin typeface="Verdana"/>
                <a:ea typeface="DejaVu Sans"/>
              </a:rPr>
              <a:t> the</a:t>
            </a:r>
            <a:r>
              <a:rPr b="0" lang="en-US" sz="2500" spc="-46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15" strike="noStrike">
                <a:solidFill>
                  <a:srgbClr val="2b563b"/>
                </a:solidFill>
                <a:latin typeface="Verdana"/>
                <a:ea typeface="DejaVu Sans"/>
              </a:rPr>
              <a:t>AgriScan</a:t>
            </a:r>
            <a:r>
              <a:rPr b="0" lang="en-US" sz="2500" spc="-1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60" strike="noStrike">
                <a:solidFill>
                  <a:srgbClr val="2b563b"/>
                </a:solidFill>
                <a:latin typeface="Verdana"/>
                <a:ea typeface="DejaVu Sans"/>
              </a:rPr>
              <a:t>marks</a:t>
            </a:r>
            <a:r>
              <a:rPr b="0" lang="en-US" sz="2500" spc="-55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69" strike="noStrike">
                <a:solidFill>
                  <a:srgbClr val="2b563b"/>
                </a:solidFill>
                <a:latin typeface="Verdana"/>
                <a:ea typeface="DejaVu Sans"/>
              </a:rPr>
              <a:t>a</a:t>
            </a:r>
            <a:r>
              <a:rPr b="0" lang="en-US" sz="2500" spc="75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12" strike="noStrike">
                <a:solidFill>
                  <a:srgbClr val="2b563b"/>
                </a:solidFill>
                <a:latin typeface="Verdana"/>
                <a:ea typeface="DejaVu Sans"/>
              </a:rPr>
              <a:t>pivotal</a:t>
            </a:r>
            <a:r>
              <a:rPr b="0" lang="en-US" sz="2500" spc="-7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32" strike="noStrike">
                <a:solidFill>
                  <a:srgbClr val="2b563b"/>
                </a:solidFill>
                <a:latin typeface="Verdana"/>
                <a:ea typeface="DejaVu Sans"/>
              </a:rPr>
              <a:t>advancement</a:t>
            </a:r>
            <a:r>
              <a:rPr b="0" lang="en-US" sz="2500" spc="-26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46" strike="noStrike">
                <a:solidFill>
                  <a:srgbClr val="2b563b"/>
                </a:solidFill>
                <a:latin typeface="Verdana"/>
                <a:ea typeface="DejaVu Sans"/>
              </a:rPr>
              <a:t>in </a:t>
            </a:r>
            <a:r>
              <a:rPr b="0" lang="en-US" sz="2500" spc="-41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52" strike="noStrike">
                <a:solidFill>
                  <a:srgbClr val="2b563b"/>
                </a:solidFill>
                <a:latin typeface="Verdana"/>
                <a:ea typeface="DejaVu Sans"/>
              </a:rPr>
              <a:t>agriculture. </a:t>
            </a:r>
            <a:r>
              <a:rPr b="0" lang="en-US" sz="2500" spc="-26" strike="noStrike">
                <a:solidFill>
                  <a:srgbClr val="2b563b"/>
                </a:solidFill>
                <a:latin typeface="Verdana"/>
                <a:ea typeface="DejaVu Sans"/>
              </a:rPr>
              <a:t>By </a:t>
            </a:r>
            <a:r>
              <a:rPr b="0" lang="en-US" sz="2500" spc="-46" strike="noStrike">
                <a:solidFill>
                  <a:srgbClr val="2b563b"/>
                </a:solidFill>
                <a:latin typeface="Verdana"/>
                <a:ea typeface="DejaVu Sans"/>
              </a:rPr>
              <a:t>harnessing </a:t>
            </a:r>
            <a:r>
              <a:rPr b="0" lang="en-US" sz="2500" spc="-52" strike="noStrike">
                <a:solidFill>
                  <a:srgbClr val="2b563b"/>
                </a:solidFill>
                <a:latin typeface="Verdana"/>
                <a:ea typeface="DejaVu Sans"/>
              </a:rPr>
              <a:t>the </a:t>
            </a:r>
            <a:r>
              <a:rPr b="0" lang="en-US" sz="2500" spc="-41" strike="noStrike">
                <a:solidFill>
                  <a:srgbClr val="2b563b"/>
                </a:solidFill>
                <a:latin typeface="Verdana"/>
                <a:ea typeface="DejaVu Sans"/>
              </a:rPr>
              <a:t>power </a:t>
            </a:r>
            <a:r>
              <a:rPr b="0" lang="en-US" sz="2500" spc="26" strike="noStrike">
                <a:solidFill>
                  <a:srgbClr val="2b563b"/>
                </a:solidFill>
                <a:latin typeface="Verdana"/>
                <a:ea typeface="DejaVu Sans"/>
              </a:rPr>
              <a:t>of </a:t>
            </a:r>
            <a:r>
              <a:rPr b="0" lang="en-US" sz="2500" spc="-46" strike="noStrike">
                <a:solidFill>
                  <a:srgbClr val="2b563b"/>
                </a:solidFill>
                <a:latin typeface="Verdana"/>
                <a:ea typeface="DejaVu Sans"/>
              </a:rPr>
              <a:t>technology, </a:t>
            </a:r>
            <a:r>
              <a:rPr b="0" lang="en-US" sz="2500" spc="-60" strike="noStrike">
                <a:solidFill>
                  <a:srgbClr val="2b563b"/>
                </a:solidFill>
                <a:latin typeface="Verdana"/>
                <a:ea typeface="DejaVu Sans"/>
              </a:rPr>
              <a:t>we </a:t>
            </a:r>
            <a:r>
              <a:rPr b="0" lang="en-US" sz="2500" spc="-1" strike="noStrike">
                <a:solidFill>
                  <a:srgbClr val="2b563b"/>
                </a:solidFill>
                <a:latin typeface="Verdana"/>
                <a:ea typeface="DejaVu Sans"/>
              </a:rPr>
              <a:t>can </a:t>
            </a:r>
            <a:r>
              <a:rPr b="0" lang="en-US" sz="2500" spc="-35" strike="noStrike">
                <a:solidFill>
                  <a:srgbClr val="2b563b"/>
                </a:solidFill>
                <a:latin typeface="Verdana"/>
                <a:ea typeface="DejaVu Sans"/>
              </a:rPr>
              <a:t>enhance </a:t>
            </a:r>
            <a:r>
              <a:rPr b="0" lang="en-US" sz="2500" spc="-3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52" strike="noStrike">
                <a:solidFill>
                  <a:srgbClr val="2b563b"/>
                </a:solidFill>
                <a:latin typeface="Verdana"/>
                <a:ea typeface="DejaVu Sans"/>
              </a:rPr>
              <a:t>the </a:t>
            </a:r>
            <a:r>
              <a:rPr b="0" lang="en-US" sz="2500" spc="-41" strike="noStrike">
                <a:solidFill>
                  <a:srgbClr val="2b563b"/>
                </a:solidFill>
                <a:latin typeface="Verdana"/>
                <a:ea typeface="DejaVu Sans"/>
              </a:rPr>
              <a:t>resilience </a:t>
            </a:r>
            <a:r>
              <a:rPr b="0" lang="en-US" sz="2500" spc="26" strike="noStrike">
                <a:solidFill>
                  <a:srgbClr val="2b563b"/>
                </a:solidFill>
                <a:latin typeface="Verdana"/>
                <a:ea typeface="DejaVu Sans"/>
              </a:rPr>
              <a:t>of </a:t>
            </a:r>
            <a:r>
              <a:rPr b="0" lang="en-US" sz="2500" spc="-66" strike="noStrike">
                <a:solidFill>
                  <a:srgbClr val="2b563b"/>
                </a:solidFill>
                <a:latin typeface="Verdana"/>
                <a:ea typeface="DejaVu Sans"/>
              </a:rPr>
              <a:t>crops, </a:t>
            </a:r>
            <a:r>
              <a:rPr b="0" lang="en-US" sz="2500" spc="-60" strike="noStrike">
                <a:solidFill>
                  <a:srgbClr val="2b563b"/>
                </a:solidFill>
                <a:latin typeface="Verdana"/>
                <a:ea typeface="DejaVu Sans"/>
              </a:rPr>
              <a:t>minimize </a:t>
            </a:r>
            <a:r>
              <a:rPr b="0" lang="en-US" sz="2500" spc="-26" strike="noStrike">
                <a:solidFill>
                  <a:srgbClr val="2b563b"/>
                </a:solidFill>
                <a:latin typeface="Verdana"/>
                <a:ea typeface="DejaVu Sans"/>
              </a:rPr>
              <a:t>yield </a:t>
            </a:r>
            <a:r>
              <a:rPr b="0" lang="en-US" sz="2500" spc="-106" strike="noStrike">
                <a:solidFill>
                  <a:srgbClr val="2b563b"/>
                </a:solidFill>
                <a:latin typeface="Verdana"/>
                <a:ea typeface="DejaVu Sans"/>
              </a:rPr>
              <a:t>loss, </a:t>
            </a:r>
            <a:r>
              <a:rPr b="0" lang="en-US" sz="2500" spc="-1" strike="noStrike">
                <a:solidFill>
                  <a:srgbClr val="2b563b"/>
                </a:solidFill>
                <a:latin typeface="Verdana"/>
                <a:ea typeface="DejaVu Sans"/>
              </a:rPr>
              <a:t>and </a:t>
            </a:r>
            <a:r>
              <a:rPr b="0" lang="en-US" sz="2500" spc="-26" strike="noStrike">
                <a:solidFill>
                  <a:srgbClr val="2b563b"/>
                </a:solidFill>
                <a:latin typeface="Verdana"/>
                <a:ea typeface="DejaVu Sans"/>
              </a:rPr>
              <a:t>contribute </a:t>
            </a:r>
            <a:r>
              <a:rPr b="0" lang="en-US" sz="2500" spc="-15" strike="noStrike">
                <a:solidFill>
                  <a:srgbClr val="2b563b"/>
                </a:solidFill>
                <a:latin typeface="Verdana"/>
                <a:ea typeface="DejaVu Sans"/>
              </a:rPr>
              <a:t>to </a:t>
            </a:r>
            <a:r>
              <a:rPr b="0" lang="en-US" sz="2500" spc="-1" strike="noStrike">
                <a:solidFill>
                  <a:srgbClr val="2b563b"/>
                </a:solidFill>
                <a:latin typeface="Verdana"/>
                <a:ea typeface="DejaVu Sans"/>
              </a:rPr>
              <a:t>global </a:t>
            </a:r>
            <a:r>
              <a:rPr b="0" lang="en-US" sz="2500" spc="1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21" strike="noStrike">
                <a:solidFill>
                  <a:srgbClr val="2b563b"/>
                </a:solidFill>
                <a:latin typeface="Verdana"/>
                <a:ea typeface="DejaVu Sans"/>
              </a:rPr>
              <a:t>food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500" spc="-80" strike="noStrike">
                <a:solidFill>
                  <a:srgbClr val="2b563b"/>
                </a:solidFill>
                <a:latin typeface="Verdana"/>
                <a:ea typeface="DejaVu Sans"/>
              </a:rPr>
              <a:t>security.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58000" y="2514600"/>
            <a:ext cx="5342400" cy="18410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 algn="ctr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en-US" sz="5000" spc="375" strike="noStrike">
                <a:solidFill>
                  <a:srgbClr val="2b563b"/>
                </a:solidFill>
                <a:latin typeface="Georgia"/>
              </a:rPr>
              <a:t>Conclusion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558840" y="2049120"/>
            <a:ext cx="6013800" cy="22071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 algn="ctr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7200" spc="480" strike="noStrike">
                <a:solidFill>
                  <a:srgbClr val="2b563b"/>
                </a:solidFill>
                <a:latin typeface="Georgia"/>
              </a:rPr>
              <a:t>Thank</a:t>
            </a:r>
            <a:r>
              <a:rPr b="0" lang="en-US" sz="7200" spc="191" strike="noStrike">
                <a:solidFill>
                  <a:srgbClr val="2b563b"/>
                </a:solidFill>
                <a:latin typeface="Georgia"/>
              </a:rPr>
              <a:t> </a:t>
            </a:r>
            <a:r>
              <a:rPr b="0" lang="en-US" sz="7200" spc="199" strike="noStrike">
                <a:solidFill>
                  <a:srgbClr val="2b563b"/>
                </a:solidFill>
                <a:latin typeface="Georgia"/>
              </a:rPr>
              <a:t>You!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object 4"/>
          <p:cNvSpPr/>
          <p:nvPr/>
        </p:nvSpPr>
        <p:spPr>
          <a:xfrm>
            <a:off x="6798240" y="3780720"/>
            <a:ext cx="5545800" cy="16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algn="ctr">
              <a:lnSpc>
                <a:spcPct val="100000"/>
              </a:lnSpc>
              <a:spcBef>
                <a:spcPts val="99"/>
              </a:spcBef>
            </a:pPr>
            <a:r>
              <a:rPr b="0" lang="en-US" sz="2700" spc="-21" strike="noStrike">
                <a:solidFill>
                  <a:srgbClr val="2b563b"/>
                </a:solidFill>
                <a:latin typeface="Verdana"/>
                <a:ea typeface="DejaVu Sans"/>
              </a:rPr>
              <a:t>Do</a:t>
            </a:r>
            <a:r>
              <a:rPr b="0" lang="en-US" sz="2700" spc="-197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700" spc="-60" strike="noStrike">
                <a:solidFill>
                  <a:srgbClr val="2b563b"/>
                </a:solidFill>
                <a:latin typeface="Verdana"/>
                <a:ea typeface="DejaVu Sans"/>
              </a:rPr>
              <a:t>y</a:t>
            </a:r>
            <a:r>
              <a:rPr b="0" lang="en-US" sz="2700" spc="-32" strike="noStrike">
                <a:solidFill>
                  <a:srgbClr val="2b563b"/>
                </a:solidFill>
                <a:latin typeface="Verdana"/>
                <a:ea typeface="DejaVu Sans"/>
              </a:rPr>
              <a:t>ou</a:t>
            </a:r>
            <a:r>
              <a:rPr b="0" lang="en-US" sz="2700" spc="-197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700" spc="-12" strike="noStrike">
                <a:solidFill>
                  <a:srgbClr val="2b563b"/>
                </a:solidFill>
                <a:latin typeface="Verdana"/>
                <a:ea typeface="DejaVu Sans"/>
              </a:rPr>
              <a:t>h</a:t>
            </a:r>
            <a:r>
              <a:rPr b="0" lang="en-US" sz="2700" spc="-46" strike="noStrike">
                <a:solidFill>
                  <a:srgbClr val="2b563b"/>
                </a:solidFill>
                <a:latin typeface="Verdana"/>
                <a:ea typeface="DejaVu Sans"/>
              </a:rPr>
              <a:t>a</a:t>
            </a:r>
            <a:r>
              <a:rPr b="0" lang="en-US" sz="2700" spc="-100" strike="noStrike">
                <a:solidFill>
                  <a:srgbClr val="2b563b"/>
                </a:solidFill>
                <a:latin typeface="Verdana"/>
                <a:ea typeface="DejaVu Sans"/>
              </a:rPr>
              <a:t>v</a:t>
            </a:r>
            <a:r>
              <a:rPr b="0" lang="en-US" sz="2700" spc="-32" strike="noStrike">
                <a:solidFill>
                  <a:srgbClr val="2b563b"/>
                </a:solidFill>
                <a:latin typeface="Verdana"/>
                <a:ea typeface="DejaVu Sans"/>
              </a:rPr>
              <a:t>e</a:t>
            </a:r>
            <a:r>
              <a:rPr b="0" lang="en-US" sz="2700" spc="-197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700" spc="-12" strike="noStrike">
                <a:solidFill>
                  <a:srgbClr val="2b563b"/>
                </a:solidFill>
                <a:latin typeface="Verdana"/>
                <a:ea typeface="DejaVu Sans"/>
              </a:rPr>
              <a:t>a</a:t>
            </a:r>
            <a:r>
              <a:rPr b="0" lang="en-US" sz="2700" spc="-26" strike="noStrike">
                <a:solidFill>
                  <a:srgbClr val="2b563b"/>
                </a:solidFill>
                <a:latin typeface="Verdana"/>
                <a:ea typeface="DejaVu Sans"/>
              </a:rPr>
              <a:t>n</a:t>
            </a:r>
            <a:r>
              <a:rPr b="0" lang="en-US" sz="2700" spc="-32" strike="noStrike">
                <a:solidFill>
                  <a:srgbClr val="2b563b"/>
                </a:solidFill>
                <a:latin typeface="Verdana"/>
                <a:ea typeface="DejaVu Sans"/>
              </a:rPr>
              <a:t>y</a:t>
            </a:r>
            <a:r>
              <a:rPr b="0" lang="en-US" sz="2700" spc="-197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700" spc="-52" strike="noStrike">
                <a:solidFill>
                  <a:srgbClr val="2b563b"/>
                </a:solidFill>
                <a:latin typeface="Verdana"/>
                <a:ea typeface="DejaVu Sans"/>
              </a:rPr>
              <a:t>questions?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3229"/>
              </a:lnSpc>
            </a:pPr>
            <a:r>
              <a:rPr b="0" lang="en-US" sz="2700" spc="-111" strike="noStrike" u="sng">
                <a:solidFill>
                  <a:srgbClr val="2b563b"/>
                </a:solidFill>
                <a:uFillTx/>
                <a:latin typeface="Verdana"/>
                <a:ea typeface="DejaVu Sans"/>
                <a:hlinkClick r:id="rId2"/>
              </a:rPr>
              <a:t>knj1507@hotmail.com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3229"/>
              </a:lnSpc>
            </a:pPr>
            <a:r>
              <a:rPr b="0" lang="en-US" sz="2700" spc="-406" strike="noStrike">
                <a:solidFill>
                  <a:srgbClr val="2b563b"/>
                </a:solidFill>
                <a:latin typeface="Verdana"/>
                <a:ea typeface="DejaVu Sans"/>
              </a:rPr>
              <a:t>+91</a:t>
            </a:r>
            <a:r>
              <a:rPr b="0" lang="en-US" sz="2700" spc="-197" strike="noStrike">
                <a:solidFill>
                  <a:srgbClr val="2b563b"/>
                </a:solidFill>
                <a:latin typeface="Verdana"/>
                <a:ea typeface="DejaVu Sans"/>
              </a:rPr>
              <a:t> </a:t>
            </a:r>
            <a:r>
              <a:rPr b="0" lang="en-US" sz="2700" spc="-222" strike="noStrike">
                <a:solidFill>
                  <a:srgbClr val="2b563b"/>
                </a:solidFill>
                <a:latin typeface="Verdana"/>
                <a:ea typeface="DejaVu Sans"/>
              </a:rPr>
              <a:t>9130585267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object 5"/>
          <p:cNvSpPr/>
          <p:nvPr/>
        </p:nvSpPr>
        <p:spPr>
          <a:xfrm>
            <a:off x="7001640" y="6959160"/>
            <a:ext cx="929520" cy="931320"/>
          </a:xfrm>
          <a:custGeom>
            <a:avLst/>
            <a:gdLst>
              <a:gd name="textAreaLeft" fmla="*/ 0 w 929520"/>
              <a:gd name="textAreaRight" fmla="*/ 930240 w 929520"/>
              <a:gd name="textAreaTop" fmla="*/ 0 h 931320"/>
              <a:gd name="textAreaBottom" fmla="*/ 932040 h 931320"/>
            </a:gdLst>
            <a:ahLst/>
            <a:rect l="textAreaLeft" t="textAreaTop" r="textAreaRight" b="textAreaBottom"/>
            <a:pathLst>
              <a:path w="930275" h="932179">
                <a:moveTo>
                  <a:pt x="465086" y="0"/>
                </a:moveTo>
                <a:lnTo>
                  <a:pt x="412670" y="2888"/>
                </a:lnTo>
                <a:lnTo>
                  <a:pt x="361275" y="11470"/>
                </a:lnTo>
                <a:lnTo>
                  <a:pt x="311392" y="25618"/>
                </a:lnTo>
                <a:lnTo>
                  <a:pt x="263511" y="45207"/>
                </a:lnTo>
                <a:lnTo>
                  <a:pt x="218123" y="70111"/>
                </a:lnTo>
                <a:lnTo>
                  <a:pt x="175720" y="100202"/>
                </a:lnTo>
                <a:lnTo>
                  <a:pt x="136791" y="135356"/>
                </a:lnTo>
                <a:lnTo>
                  <a:pt x="101106" y="175273"/>
                </a:lnTo>
                <a:lnTo>
                  <a:pt x="70634" y="218239"/>
                </a:lnTo>
                <a:lnTo>
                  <a:pt x="45475" y="263861"/>
                </a:lnTo>
                <a:lnTo>
                  <a:pt x="25731" y="311750"/>
                </a:lnTo>
                <a:lnTo>
                  <a:pt x="11503" y="361515"/>
                </a:lnTo>
                <a:lnTo>
                  <a:pt x="2892" y="412766"/>
                </a:lnTo>
                <a:lnTo>
                  <a:pt x="0" y="465112"/>
                </a:lnTo>
                <a:lnTo>
                  <a:pt x="2446" y="513314"/>
                </a:lnTo>
                <a:lnTo>
                  <a:pt x="9731" y="560554"/>
                </a:lnTo>
                <a:lnTo>
                  <a:pt x="21777" y="606594"/>
                </a:lnTo>
                <a:lnTo>
                  <a:pt x="38502" y="651194"/>
                </a:lnTo>
                <a:lnTo>
                  <a:pt x="59828" y="694113"/>
                </a:lnTo>
                <a:lnTo>
                  <a:pt x="85674" y="735114"/>
                </a:lnTo>
                <a:lnTo>
                  <a:pt x="114430" y="771741"/>
                </a:lnTo>
                <a:lnTo>
                  <a:pt x="146525" y="805189"/>
                </a:lnTo>
                <a:lnTo>
                  <a:pt x="181698" y="835279"/>
                </a:lnTo>
                <a:lnTo>
                  <a:pt x="219692" y="861829"/>
                </a:lnTo>
                <a:lnTo>
                  <a:pt x="260245" y="884660"/>
                </a:lnTo>
                <a:lnTo>
                  <a:pt x="303098" y="903592"/>
                </a:lnTo>
                <a:lnTo>
                  <a:pt x="304533" y="903592"/>
                </a:lnTo>
                <a:lnTo>
                  <a:pt x="306705" y="904303"/>
                </a:lnTo>
                <a:lnTo>
                  <a:pt x="313182" y="904303"/>
                </a:lnTo>
                <a:lnTo>
                  <a:pt x="317500" y="902144"/>
                </a:lnTo>
                <a:lnTo>
                  <a:pt x="320382" y="898550"/>
                </a:lnTo>
                <a:lnTo>
                  <a:pt x="322541" y="894956"/>
                </a:lnTo>
                <a:lnTo>
                  <a:pt x="322541" y="615594"/>
                </a:lnTo>
                <a:lnTo>
                  <a:pt x="316052" y="608393"/>
                </a:lnTo>
                <a:lnTo>
                  <a:pt x="184315" y="608393"/>
                </a:lnTo>
                <a:lnTo>
                  <a:pt x="184315" y="500392"/>
                </a:lnTo>
                <a:lnTo>
                  <a:pt x="315341" y="500392"/>
                </a:lnTo>
                <a:lnTo>
                  <a:pt x="322541" y="493191"/>
                </a:lnTo>
                <a:lnTo>
                  <a:pt x="322541" y="465112"/>
                </a:lnTo>
                <a:lnTo>
                  <a:pt x="328010" y="418223"/>
                </a:lnTo>
                <a:lnTo>
                  <a:pt x="343610" y="373890"/>
                </a:lnTo>
                <a:lnTo>
                  <a:pt x="368136" y="333253"/>
                </a:lnTo>
                <a:lnTo>
                  <a:pt x="400381" y="297449"/>
                </a:lnTo>
                <a:lnTo>
                  <a:pt x="439140" y="267619"/>
                </a:lnTo>
                <a:lnTo>
                  <a:pt x="483206" y="244902"/>
                </a:lnTo>
                <a:lnTo>
                  <a:pt x="531373" y="230436"/>
                </a:lnTo>
                <a:lnTo>
                  <a:pt x="582434" y="225361"/>
                </a:lnTo>
                <a:lnTo>
                  <a:pt x="646518" y="225361"/>
                </a:lnTo>
                <a:lnTo>
                  <a:pt x="646518" y="333362"/>
                </a:lnTo>
                <a:lnTo>
                  <a:pt x="582434" y="333362"/>
                </a:lnTo>
                <a:lnTo>
                  <a:pt x="552136" y="335510"/>
                </a:lnTo>
                <a:lnTo>
                  <a:pt x="498817" y="352495"/>
                </a:lnTo>
                <a:lnTo>
                  <a:pt x="457260" y="386950"/>
                </a:lnTo>
                <a:lnTo>
                  <a:pt x="433680" y="436448"/>
                </a:lnTo>
                <a:lnTo>
                  <a:pt x="430530" y="465112"/>
                </a:lnTo>
                <a:lnTo>
                  <a:pt x="430530" y="491756"/>
                </a:lnTo>
                <a:lnTo>
                  <a:pt x="437730" y="500392"/>
                </a:lnTo>
                <a:lnTo>
                  <a:pt x="511162" y="500392"/>
                </a:lnTo>
                <a:lnTo>
                  <a:pt x="519087" y="493191"/>
                </a:lnTo>
                <a:lnTo>
                  <a:pt x="519087" y="476631"/>
                </a:lnTo>
                <a:lnTo>
                  <a:pt x="511886" y="469442"/>
                </a:lnTo>
                <a:lnTo>
                  <a:pt x="460044" y="469442"/>
                </a:lnTo>
                <a:lnTo>
                  <a:pt x="460044" y="464400"/>
                </a:lnTo>
                <a:lnTo>
                  <a:pt x="471272" y="415586"/>
                </a:lnTo>
                <a:lnTo>
                  <a:pt x="500184" y="383308"/>
                </a:lnTo>
                <a:lnTo>
                  <a:pt x="539624" y="365474"/>
                </a:lnTo>
                <a:lnTo>
                  <a:pt x="582434" y="359994"/>
                </a:lnTo>
                <a:lnTo>
                  <a:pt x="668121" y="359994"/>
                </a:lnTo>
                <a:lnTo>
                  <a:pt x="675309" y="354241"/>
                </a:lnTo>
                <a:lnTo>
                  <a:pt x="675309" y="200164"/>
                </a:lnTo>
                <a:lnTo>
                  <a:pt x="668832" y="191516"/>
                </a:lnTo>
                <a:lnTo>
                  <a:pt x="582434" y="191516"/>
                </a:lnTo>
                <a:lnTo>
                  <a:pt x="528992" y="196792"/>
                </a:lnTo>
                <a:lnTo>
                  <a:pt x="476697" y="212128"/>
                </a:lnTo>
                <a:lnTo>
                  <a:pt x="427236" y="236778"/>
                </a:lnTo>
                <a:lnTo>
                  <a:pt x="382295" y="270002"/>
                </a:lnTo>
                <a:lnTo>
                  <a:pt x="344241" y="311972"/>
                </a:lnTo>
                <a:lnTo>
                  <a:pt x="315972" y="358468"/>
                </a:lnTo>
                <a:lnTo>
                  <a:pt x="298367" y="408610"/>
                </a:lnTo>
                <a:lnTo>
                  <a:pt x="292303" y="461518"/>
                </a:lnTo>
                <a:lnTo>
                  <a:pt x="292303" y="466559"/>
                </a:lnTo>
                <a:lnTo>
                  <a:pt x="162712" y="466559"/>
                </a:lnTo>
                <a:lnTo>
                  <a:pt x="154787" y="472313"/>
                </a:lnTo>
                <a:lnTo>
                  <a:pt x="154787" y="627837"/>
                </a:lnTo>
                <a:lnTo>
                  <a:pt x="161988" y="635038"/>
                </a:lnTo>
                <a:lnTo>
                  <a:pt x="292303" y="635038"/>
                </a:lnTo>
                <a:lnTo>
                  <a:pt x="292303" y="864704"/>
                </a:lnTo>
                <a:lnTo>
                  <a:pt x="250321" y="844038"/>
                </a:lnTo>
                <a:lnTo>
                  <a:pt x="211304" y="819185"/>
                </a:lnTo>
                <a:lnTo>
                  <a:pt x="175471" y="790492"/>
                </a:lnTo>
                <a:lnTo>
                  <a:pt x="143039" y="758308"/>
                </a:lnTo>
                <a:lnTo>
                  <a:pt x="114226" y="722979"/>
                </a:lnTo>
                <a:lnTo>
                  <a:pt x="89248" y="684852"/>
                </a:lnTo>
                <a:lnTo>
                  <a:pt x="68324" y="644274"/>
                </a:lnTo>
                <a:lnTo>
                  <a:pt x="51671" y="601593"/>
                </a:lnTo>
                <a:lnTo>
                  <a:pt x="39507" y="557155"/>
                </a:lnTo>
                <a:lnTo>
                  <a:pt x="32049" y="511309"/>
                </a:lnTo>
                <a:lnTo>
                  <a:pt x="29514" y="464400"/>
                </a:lnTo>
                <a:lnTo>
                  <a:pt x="32063" y="416684"/>
                </a:lnTo>
                <a:lnTo>
                  <a:pt x="39532" y="370480"/>
                </a:lnTo>
                <a:lnTo>
                  <a:pt x="51661" y="326051"/>
                </a:lnTo>
                <a:lnTo>
                  <a:pt x="68187" y="283661"/>
                </a:lnTo>
                <a:lnTo>
                  <a:pt x="88846" y="243575"/>
                </a:lnTo>
                <a:lnTo>
                  <a:pt x="113378" y="206055"/>
                </a:lnTo>
                <a:lnTo>
                  <a:pt x="141519" y="171365"/>
                </a:lnTo>
                <a:lnTo>
                  <a:pt x="173006" y="139768"/>
                </a:lnTo>
                <a:lnTo>
                  <a:pt x="207578" y="111530"/>
                </a:lnTo>
                <a:lnTo>
                  <a:pt x="244972" y="86912"/>
                </a:lnTo>
                <a:lnTo>
                  <a:pt x="284926" y="66179"/>
                </a:lnTo>
                <a:lnTo>
                  <a:pt x="327176" y="49595"/>
                </a:lnTo>
                <a:lnTo>
                  <a:pt x="371462" y="37422"/>
                </a:lnTo>
                <a:lnTo>
                  <a:pt x="417519" y="29926"/>
                </a:lnTo>
                <a:lnTo>
                  <a:pt x="465086" y="27368"/>
                </a:lnTo>
                <a:lnTo>
                  <a:pt x="512424" y="29952"/>
                </a:lnTo>
                <a:lnTo>
                  <a:pt x="558353" y="37522"/>
                </a:lnTo>
                <a:lnTo>
                  <a:pt x="602599" y="49802"/>
                </a:lnTo>
                <a:lnTo>
                  <a:pt x="644887" y="66517"/>
                </a:lnTo>
                <a:lnTo>
                  <a:pt x="684940" y="87392"/>
                </a:lnTo>
                <a:lnTo>
                  <a:pt x="722485" y="112152"/>
                </a:lnTo>
                <a:lnTo>
                  <a:pt x="757246" y="140521"/>
                </a:lnTo>
                <a:lnTo>
                  <a:pt x="788947" y="172224"/>
                </a:lnTo>
                <a:lnTo>
                  <a:pt x="817315" y="206987"/>
                </a:lnTo>
                <a:lnTo>
                  <a:pt x="842073" y="244534"/>
                </a:lnTo>
                <a:lnTo>
                  <a:pt x="862947" y="284590"/>
                </a:lnTo>
                <a:lnTo>
                  <a:pt x="879661" y="326880"/>
                </a:lnTo>
                <a:lnTo>
                  <a:pt x="891940" y="371128"/>
                </a:lnTo>
                <a:lnTo>
                  <a:pt x="899509" y="417060"/>
                </a:lnTo>
                <a:lnTo>
                  <a:pt x="902093" y="464400"/>
                </a:lnTo>
                <a:lnTo>
                  <a:pt x="899527" y="511970"/>
                </a:lnTo>
                <a:lnTo>
                  <a:pt x="892006" y="558029"/>
                </a:lnTo>
                <a:lnTo>
                  <a:pt x="879798" y="602317"/>
                </a:lnTo>
                <a:lnTo>
                  <a:pt x="863171" y="644569"/>
                </a:lnTo>
                <a:lnTo>
                  <a:pt x="842392" y="684523"/>
                </a:lnTo>
                <a:lnTo>
                  <a:pt x="817728" y="721918"/>
                </a:lnTo>
                <a:lnTo>
                  <a:pt x="789448" y="756491"/>
                </a:lnTo>
                <a:lnTo>
                  <a:pt x="757817" y="787979"/>
                </a:lnTo>
                <a:lnTo>
                  <a:pt x="723105" y="816121"/>
                </a:lnTo>
                <a:lnTo>
                  <a:pt x="685578" y="840652"/>
                </a:lnTo>
                <a:lnTo>
                  <a:pt x="645504" y="861312"/>
                </a:lnTo>
                <a:lnTo>
                  <a:pt x="603150" y="877838"/>
                </a:lnTo>
                <a:lnTo>
                  <a:pt x="558784" y="889967"/>
                </a:lnTo>
                <a:lnTo>
                  <a:pt x="512674" y="897437"/>
                </a:lnTo>
                <a:lnTo>
                  <a:pt x="465086" y="899985"/>
                </a:lnTo>
                <a:lnTo>
                  <a:pt x="460044" y="899985"/>
                </a:lnTo>
                <a:lnTo>
                  <a:pt x="460044" y="635749"/>
                </a:lnTo>
                <a:lnTo>
                  <a:pt x="668832" y="635749"/>
                </a:lnTo>
                <a:lnTo>
                  <a:pt x="677481" y="629996"/>
                </a:lnTo>
                <a:lnTo>
                  <a:pt x="677481" y="476631"/>
                </a:lnTo>
                <a:lnTo>
                  <a:pt x="670267" y="469442"/>
                </a:lnTo>
                <a:lnTo>
                  <a:pt x="568045" y="469442"/>
                </a:lnTo>
                <a:lnTo>
                  <a:pt x="560844" y="475195"/>
                </a:lnTo>
                <a:lnTo>
                  <a:pt x="560844" y="491756"/>
                </a:lnTo>
                <a:lnTo>
                  <a:pt x="567321" y="500392"/>
                </a:lnTo>
                <a:lnTo>
                  <a:pt x="647954" y="500392"/>
                </a:lnTo>
                <a:lnTo>
                  <a:pt x="647954" y="608393"/>
                </a:lnTo>
                <a:lnTo>
                  <a:pt x="438454" y="608393"/>
                </a:lnTo>
                <a:lnTo>
                  <a:pt x="430530" y="614146"/>
                </a:lnTo>
                <a:lnTo>
                  <a:pt x="430530" y="924471"/>
                </a:lnTo>
                <a:lnTo>
                  <a:pt x="437730" y="930948"/>
                </a:lnTo>
                <a:lnTo>
                  <a:pt x="444931" y="931672"/>
                </a:lnTo>
                <a:lnTo>
                  <a:pt x="465086" y="931672"/>
                </a:lnTo>
                <a:lnTo>
                  <a:pt x="517697" y="928783"/>
                </a:lnTo>
                <a:lnTo>
                  <a:pt x="569123" y="920201"/>
                </a:lnTo>
                <a:lnTo>
                  <a:pt x="618975" y="906053"/>
                </a:lnTo>
                <a:lnTo>
                  <a:pt x="666861" y="886464"/>
                </a:lnTo>
                <a:lnTo>
                  <a:pt x="712392" y="861560"/>
                </a:lnTo>
                <a:lnTo>
                  <a:pt x="755178" y="831469"/>
                </a:lnTo>
                <a:lnTo>
                  <a:pt x="794829" y="796315"/>
                </a:lnTo>
                <a:lnTo>
                  <a:pt x="829982" y="756398"/>
                </a:lnTo>
                <a:lnTo>
                  <a:pt x="860072" y="713432"/>
                </a:lnTo>
                <a:lnTo>
                  <a:pt x="884973" y="667810"/>
                </a:lnTo>
                <a:lnTo>
                  <a:pt x="904559" y="619921"/>
                </a:lnTo>
                <a:lnTo>
                  <a:pt x="918705" y="570156"/>
                </a:lnTo>
                <a:lnTo>
                  <a:pt x="927285" y="518905"/>
                </a:lnTo>
                <a:lnTo>
                  <a:pt x="930173" y="466559"/>
                </a:lnTo>
                <a:lnTo>
                  <a:pt x="927285" y="413678"/>
                </a:lnTo>
                <a:lnTo>
                  <a:pt x="918705" y="362043"/>
                </a:lnTo>
                <a:lnTo>
                  <a:pt x="904559" y="312020"/>
                </a:lnTo>
                <a:lnTo>
                  <a:pt x="884973" y="263975"/>
                </a:lnTo>
                <a:lnTo>
                  <a:pt x="860072" y="218272"/>
                </a:lnTo>
                <a:lnTo>
                  <a:pt x="829982" y="175278"/>
                </a:lnTo>
                <a:lnTo>
                  <a:pt x="794829" y="135356"/>
                </a:lnTo>
                <a:lnTo>
                  <a:pt x="755178" y="100202"/>
                </a:lnTo>
                <a:lnTo>
                  <a:pt x="712392" y="70111"/>
                </a:lnTo>
                <a:lnTo>
                  <a:pt x="666861" y="45207"/>
                </a:lnTo>
                <a:lnTo>
                  <a:pt x="618975" y="25618"/>
                </a:lnTo>
                <a:lnTo>
                  <a:pt x="569123" y="11470"/>
                </a:lnTo>
                <a:lnTo>
                  <a:pt x="517697" y="2888"/>
                </a:lnTo>
                <a:lnTo>
                  <a:pt x="465086" y="0"/>
                </a:lnTo>
                <a:close/>
              </a:path>
            </a:pathLst>
          </a:custGeom>
          <a:solidFill>
            <a:srgbClr val="2b56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15" name="object 6"/>
          <p:cNvGrpSpPr/>
          <p:nvPr/>
        </p:nvGrpSpPr>
        <p:grpSpPr>
          <a:xfrm>
            <a:off x="8211960" y="6959880"/>
            <a:ext cx="931320" cy="929520"/>
            <a:chOff x="8211960" y="6959880"/>
            <a:chExt cx="931320" cy="929520"/>
          </a:xfrm>
        </p:grpSpPr>
        <p:sp>
          <p:nvSpPr>
            <p:cNvPr id="116" name="object 7"/>
            <p:cNvSpPr/>
            <p:nvPr/>
          </p:nvSpPr>
          <p:spPr>
            <a:xfrm>
              <a:off x="8211960" y="6959880"/>
              <a:ext cx="931320" cy="929520"/>
            </a:xfrm>
            <a:custGeom>
              <a:avLst/>
              <a:gdLst>
                <a:gd name="textAreaLeft" fmla="*/ 0 w 931320"/>
                <a:gd name="textAreaRight" fmla="*/ 932040 w 931320"/>
                <a:gd name="textAreaTop" fmla="*/ 0 h 929520"/>
                <a:gd name="textAreaBottom" fmla="*/ 930240 h 929520"/>
              </a:gdLst>
              <a:ahLst/>
              <a:rect l="textAreaLeft" t="textAreaTop" r="textAreaRight" b="textAreaBottom"/>
              <a:pathLst>
                <a:path w="932179" h="930275">
                  <a:moveTo>
                    <a:pt x="615632" y="476605"/>
                  </a:moveTo>
                  <a:lnTo>
                    <a:pt x="606272" y="410959"/>
                  </a:lnTo>
                  <a:lnTo>
                    <a:pt x="584974" y="372605"/>
                  </a:lnTo>
                  <a:lnTo>
                    <a:pt x="553847" y="342011"/>
                  </a:lnTo>
                  <a:lnTo>
                    <a:pt x="515086" y="321284"/>
                  </a:lnTo>
                  <a:lnTo>
                    <a:pt x="470877" y="312458"/>
                  </a:lnTo>
                  <a:lnTo>
                    <a:pt x="464388" y="312458"/>
                  </a:lnTo>
                  <a:lnTo>
                    <a:pt x="414718" y="320713"/>
                  </a:lnTo>
                  <a:lnTo>
                    <a:pt x="372084" y="343585"/>
                  </a:lnTo>
                  <a:lnTo>
                    <a:pt x="339140" y="378244"/>
                  </a:lnTo>
                  <a:lnTo>
                    <a:pt x="318617" y="421855"/>
                  </a:lnTo>
                  <a:lnTo>
                    <a:pt x="313194" y="471576"/>
                  </a:lnTo>
                  <a:lnTo>
                    <a:pt x="321792" y="516407"/>
                  </a:lnTo>
                  <a:lnTo>
                    <a:pt x="342633" y="555332"/>
                  </a:lnTo>
                  <a:lnTo>
                    <a:pt x="373430" y="586232"/>
                  </a:lnTo>
                  <a:lnTo>
                    <a:pt x="411886" y="607009"/>
                  </a:lnTo>
                  <a:lnTo>
                    <a:pt x="455752" y="615556"/>
                  </a:lnTo>
                  <a:lnTo>
                    <a:pt x="459346" y="615556"/>
                  </a:lnTo>
                  <a:lnTo>
                    <a:pt x="462229" y="616280"/>
                  </a:lnTo>
                  <a:lnTo>
                    <a:pt x="465836" y="616280"/>
                  </a:lnTo>
                  <a:lnTo>
                    <a:pt x="487121" y="614718"/>
                  </a:lnTo>
                  <a:lnTo>
                    <a:pt x="526986" y="602919"/>
                  </a:lnTo>
                  <a:lnTo>
                    <a:pt x="551865" y="582358"/>
                  </a:lnTo>
                  <a:lnTo>
                    <a:pt x="551307" y="576135"/>
                  </a:lnTo>
                  <a:lnTo>
                    <a:pt x="547916" y="570928"/>
                  </a:lnTo>
                  <a:lnTo>
                    <a:pt x="545033" y="567321"/>
                  </a:lnTo>
                  <a:lnTo>
                    <a:pt x="540715" y="566597"/>
                  </a:lnTo>
                  <a:lnTo>
                    <a:pt x="531355" y="566597"/>
                  </a:lnTo>
                  <a:lnTo>
                    <a:pt x="529196" y="567321"/>
                  </a:lnTo>
                  <a:lnTo>
                    <a:pt x="515823" y="574395"/>
                  </a:lnTo>
                  <a:lnTo>
                    <a:pt x="501650" y="580110"/>
                  </a:lnTo>
                  <a:lnTo>
                    <a:pt x="486664" y="583946"/>
                  </a:lnTo>
                  <a:lnTo>
                    <a:pt x="470877" y="585330"/>
                  </a:lnTo>
                  <a:lnTo>
                    <a:pt x="465836" y="585330"/>
                  </a:lnTo>
                  <a:lnTo>
                    <a:pt x="462953" y="584606"/>
                  </a:lnTo>
                  <a:lnTo>
                    <a:pt x="415277" y="574344"/>
                  </a:lnTo>
                  <a:lnTo>
                    <a:pt x="376466" y="547344"/>
                  </a:lnTo>
                  <a:lnTo>
                    <a:pt x="350469" y="507669"/>
                  </a:lnTo>
                  <a:lnTo>
                    <a:pt x="341274" y="459333"/>
                  </a:lnTo>
                  <a:lnTo>
                    <a:pt x="352056" y="412838"/>
                  </a:lnTo>
                  <a:lnTo>
                    <a:pt x="377901" y="375107"/>
                  </a:lnTo>
                  <a:lnTo>
                    <a:pt x="415493" y="349796"/>
                  </a:lnTo>
                  <a:lnTo>
                    <a:pt x="461518" y="340537"/>
                  </a:lnTo>
                  <a:lnTo>
                    <a:pt x="472313" y="340537"/>
                  </a:lnTo>
                  <a:lnTo>
                    <a:pt x="514997" y="351205"/>
                  </a:lnTo>
                  <a:lnTo>
                    <a:pt x="550329" y="375551"/>
                  </a:lnTo>
                  <a:lnTo>
                    <a:pt x="575271" y="410311"/>
                  </a:lnTo>
                  <a:lnTo>
                    <a:pt x="586790" y="452132"/>
                  </a:lnTo>
                  <a:lnTo>
                    <a:pt x="587387" y="470319"/>
                  </a:lnTo>
                  <a:lnTo>
                    <a:pt x="585076" y="487959"/>
                  </a:lnTo>
                  <a:lnTo>
                    <a:pt x="580199" y="504786"/>
                  </a:lnTo>
                  <a:lnTo>
                    <a:pt x="573112" y="520522"/>
                  </a:lnTo>
                  <a:lnTo>
                    <a:pt x="570230" y="525576"/>
                  </a:lnTo>
                  <a:lnTo>
                    <a:pt x="570230" y="532765"/>
                  </a:lnTo>
                  <a:lnTo>
                    <a:pt x="578154" y="540689"/>
                  </a:lnTo>
                  <a:lnTo>
                    <a:pt x="581748" y="542124"/>
                  </a:lnTo>
                  <a:lnTo>
                    <a:pt x="590384" y="542124"/>
                  </a:lnTo>
                  <a:lnTo>
                    <a:pt x="596150" y="539254"/>
                  </a:lnTo>
                  <a:lnTo>
                    <a:pt x="599033" y="534212"/>
                  </a:lnTo>
                  <a:lnTo>
                    <a:pt x="607085" y="516267"/>
                  </a:lnTo>
                  <a:lnTo>
                    <a:pt x="612711" y="497039"/>
                  </a:lnTo>
                  <a:lnTo>
                    <a:pt x="615632" y="476605"/>
                  </a:lnTo>
                  <a:close/>
                </a:path>
                <a:path w="932179" h="930275">
                  <a:moveTo>
                    <a:pt x="753110" y="297345"/>
                  </a:moveTo>
                  <a:lnTo>
                    <a:pt x="743496" y="249682"/>
                  </a:lnTo>
                  <a:lnTo>
                    <a:pt x="723595" y="220154"/>
                  </a:lnTo>
                  <a:lnTo>
                    <a:pt x="723595" y="297345"/>
                  </a:lnTo>
                  <a:lnTo>
                    <a:pt x="723595" y="632117"/>
                  </a:lnTo>
                  <a:lnTo>
                    <a:pt x="716267" y="668197"/>
                  </a:lnTo>
                  <a:lnTo>
                    <a:pt x="696315" y="697725"/>
                  </a:lnTo>
                  <a:lnTo>
                    <a:pt x="666775" y="717677"/>
                  </a:lnTo>
                  <a:lnTo>
                    <a:pt x="630707" y="724992"/>
                  </a:lnTo>
                  <a:lnTo>
                    <a:pt x="295922" y="724992"/>
                  </a:lnTo>
                  <a:lnTo>
                    <a:pt x="259829" y="717677"/>
                  </a:lnTo>
                  <a:lnTo>
                    <a:pt x="230301" y="697725"/>
                  </a:lnTo>
                  <a:lnTo>
                    <a:pt x="210350" y="668197"/>
                  </a:lnTo>
                  <a:lnTo>
                    <a:pt x="203034" y="632117"/>
                  </a:lnTo>
                  <a:lnTo>
                    <a:pt x="203034" y="297345"/>
                  </a:lnTo>
                  <a:lnTo>
                    <a:pt x="210350" y="261277"/>
                  </a:lnTo>
                  <a:lnTo>
                    <a:pt x="230301" y="231749"/>
                  </a:lnTo>
                  <a:lnTo>
                    <a:pt x="259829" y="211797"/>
                  </a:lnTo>
                  <a:lnTo>
                    <a:pt x="295922" y="204470"/>
                  </a:lnTo>
                  <a:lnTo>
                    <a:pt x="630707" y="204470"/>
                  </a:lnTo>
                  <a:lnTo>
                    <a:pt x="666775" y="211797"/>
                  </a:lnTo>
                  <a:lnTo>
                    <a:pt x="696315" y="231749"/>
                  </a:lnTo>
                  <a:lnTo>
                    <a:pt x="716267" y="261277"/>
                  </a:lnTo>
                  <a:lnTo>
                    <a:pt x="723595" y="297345"/>
                  </a:lnTo>
                  <a:lnTo>
                    <a:pt x="723595" y="220154"/>
                  </a:lnTo>
                  <a:lnTo>
                    <a:pt x="717283" y="210781"/>
                  </a:lnTo>
                  <a:lnTo>
                    <a:pt x="707923" y="204470"/>
                  </a:lnTo>
                  <a:lnTo>
                    <a:pt x="678383" y="184569"/>
                  </a:lnTo>
                  <a:lnTo>
                    <a:pt x="630707" y="174955"/>
                  </a:lnTo>
                  <a:lnTo>
                    <a:pt x="295922" y="174955"/>
                  </a:lnTo>
                  <a:lnTo>
                    <a:pt x="248234" y="184569"/>
                  </a:lnTo>
                  <a:lnTo>
                    <a:pt x="209334" y="210781"/>
                  </a:lnTo>
                  <a:lnTo>
                    <a:pt x="183121" y="249682"/>
                  </a:lnTo>
                  <a:lnTo>
                    <a:pt x="173520" y="297345"/>
                  </a:lnTo>
                  <a:lnTo>
                    <a:pt x="173520" y="632117"/>
                  </a:lnTo>
                  <a:lnTo>
                    <a:pt x="183121" y="679792"/>
                  </a:lnTo>
                  <a:lnTo>
                    <a:pt x="209334" y="718693"/>
                  </a:lnTo>
                  <a:lnTo>
                    <a:pt x="248234" y="744905"/>
                  </a:lnTo>
                  <a:lnTo>
                    <a:pt x="295922" y="754507"/>
                  </a:lnTo>
                  <a:lnTo>
                    <a:pt x="630707" y="754507"/>
                  </a:lnTo>
                  <a:lnTo>
                    <a:pt x="678383" y="744905"/>
                  </a:lnTo>
                  <a:lnTo>
                    <a:pt x="707923" y="724992"/>
                  </a:lnTo>
                  <a:lnTo>
                    <a:pt x="717283" y="718693"/>
                  </a:lnTo>
                  <a:lnTo>
                    <a:pt x="743496" y="679792"/>
                  </a:lnTo>
                  <a:lnTo>
                    <a:pt x="753110" y="632117"/>
                  </a:lnTo>
                  <a:lnTo>
                    <a:pt x="753110" y="297345"/>
                  </a:lnTo>
                  <a:close/>
                </a:path>
                <a:path w="932179" h="930275">
                  <a:moveTo>
                    <a:pt x="931672" y="465086"/>
                  </a:moveTo>
                  <a:lnTo>
                    <a:pt x="928700" y="412483"/>
                  </a:lnTo>
                  <a:lnTo>
                    <a:pt x="919911" y="361061"/>
                  </a:lnTo>
                  <a:lnTo>
                    <a:pt x="905484" y="311213"/>
                  </a:lnTo>
                  <a:lnTo>
                    <a:pt x="901420" y="301434"/>
                  </a:lnTo>
                  <a:lnTo>
                    <a:pt x="901420" y="465086"/>
                  </a:lnTo>
                  <a:lnTo>
                    <a:pt x="898842" y="512660"/>
                  </a:lnTo>
                  <a:lnTo>
                    <a:pt x="891324" y="558723"/>
                  </a:lnTo>
                  <a:lnTo>
                    <a:pt x="879119" y="603008"/>
                  </a:lnTo>
                  <a:lnTo>
                    <a:pt x="862495" y="645261"/>
                  </a:lnTo>
                  <a:lnTo>
                    <a:pt x="841705" y="685215"/>
                  </a:lnTo>
                  <a:lnTo>
                    <a:pt x="817041" y="722604"/>
                  </a:lnTo>
                  <a:lnTo>
                    <a:pt x="788758" y="757174"/>
                  </a:lnTo>
                  <a:lnTo>
                    <a:pt x="757123" y="788670"/>
                  </a:lnTo>
                  <a:lnTo>
                    <a:pt x="722414" y="816800"/>
                  </a:lnTo>
                  <a:lnTo>
                    <a:pt x="684885" y="841336"/>
                  </a:lnTo>
                  <a:lnTo>
                    <a:pt x="644804" y="861999"/>
                  </a:lnTo>
                  <a:lnTo>
                    <a:pt x="602449" y="878522"/>
                  </a:lnTo>
                  <a:lnTo>
                    <a:pt x="558088" y="890651"/>
                  </a:lnTo>
                  <a:lnTo>
                    <a:pt x="511975" y="898118"/>
                  </a:lnTo>
                  <a:lnTo>
                    <a:pt x="464388" y="900658"/>
                  </a:lnTo>
                  <a:lnTo>
                    <a:pt x="416801" y="898118"/>
                  </a:lnTo>
                  <a:lnTo>
                    <a:pt x="370713" y="890651"/>
                  </a:lnTo>
                  <a:lnTo>
                    <a:pt x="326390" y="878522"/>
                  </a:lnTo>
                  <a:lnTo>
                    <a:pt x="284086" y="861999"/>
                  </a:lnTo>
                  <a:lnTo>
                    <a:pt x="244068" y="841336"/>
                  </a:lnTo>
                  <a:lnTo>
                    <a:pt x="206603" y="816800"/>
                  </a:lnTo>
                  <a:lnTo>
                    <a:pt x="171970" y="788670"/>
                  </a:lnTo>
                  <a:lnTo>
                    <a:pt x="140398" y="757174"/>
                  </a:lnTo>
                  <a:lnTo>
                    <a:pt x="112191" y="722604"/>
                  </a:lnTo>
                  <a:lnTo>
                    <a:pt x="87591" y="685215"/>
                  </a:lnTo>
                  <a:lnTo>
                    <a:pt x="66878" y="645261"/>
                  </a:lnTo>
                  <a:lnTo>
                    <a:pt x="50292" y="603008"/>
                  </a:lnTo>
                  <a:lnTo>
                    <a:pt x="38125" y="558723"/>
                  </a:lnTo>
                  <a:lnTo>
                    <a:pt x="30632" y="512660"/>
                  </a:lnTo>
                  <a:lnTo>
                    <a:pt x="28079" y="465086"/>
                  </a:lnTo>
                  <a:lnTo>
                    <a:pt x="30632" y="417385"/>
                  </a:lnTo>
                  <a:lnTo>
                    <a:pt x="38125" y="371182"/>
                  </a:lnTo>
                  <a:lnTo>
                    <a:pt x="50292" y="326758"/>
                  </a:lnTo>
                  <a:lnTo>
                    <a:pt x="66878" y="284365"/>
                  </a:lnTo>
                  <a:lnTo>
                    <a:pt x="87591" y="244284"/>
                  </a:lnTo>
                  <a:lnTo>
                    <a:pt x="112191" y="206768"/>
                  </a:lnTo>
                  <a:lnTo>
                    <a:pt x="140398" y="172085"/>
                  </a:lnTo>
                  <a:lnTo>
                    <a:pt x="171970" y="140487"/>
                  </a:lnTo>
                  <a:lnTo>
                    <a:pt x="206603" y="112242"/>
                  </a:lnTo>
                  <a:lnTo>
                    <a:pt x="244068" y="87630"/>
                  </a:lnTo>
                  <a:lnTo>
                    <a:pt x="284086" y="66890"/>
                  </a:lnTo>
                  <a:lnTo>
                    <a:pt x="326390" y="50317"/>
                  </a:lnTo>
                  <a:lnTo>
                    <a:pt x="370713" y="38138"/>
                  </a:lnTo>
                  <a:lnTo>
                    <a:pt x="416801" y="30645"/>
                  </a:lnTo>
                  <a:lnTo>
                    <a:pt x="464388" y="28079"/>
                  </a:lnTo>
                  <a:lnTo>
                    <a:pt x="511975" y="30645"/>
                  </a:lnTo>
                  <a:lnTo>
                    <a:pt x="558088" y="38138"/>
                  </a:lnTo>
                  <a:lnTo>
                    <a:pt x="602449" y="50317"/>
                  </a:lnTo>
                  <a:lnTo>
                    <a:pt x="644804" y="66890"/>
                  </a:lnTo>
                  <a:lnTo>
                    <a:pt x="684885" y="87630"/>
                  </a:lnTo>
                  <a:lnTo>
                    <a:pt x="722414" y="112242"/>
                  </a:lnTo>
                  <a:lnTo>
                    <a:pt x="757123" y="140487"/>
                  </a:lnTo>
                  <a:lnTo>
                    <a:pt x="788758" y="172085"/>
                  </a:lnTo>
                  <a:lnTo>
                    <a:pt x="817041" y="206768"/>
                  </a:lnTo>
                  <a:lnTo>
                    <a:pt x="841705" y="244284"/>
                  </a:lnTo>
                  <a:lnTo>
                    <a:pt x="862495" y="284365"/>
                  </a:lnTo>
                  <a:lnTo>
                    <a:pt x="879119" y="326758"/>
                  </a:lnTo>
                  <a:lnTo>
                    <a:pt x="891324" y="371182"/>
                  </a:lnTo>
                  <a:lnTo>
                    <a:pt x="898842" y="417385"/>
                  </a:lnTo>
                  <a:lnTo>
                    <a:pt x="901420" y="465086"/>
                  </a:lnTo>
                  <a:lnTo>
                    <a:pt x="901420" y="301434"/>
                  </a:lnTo>
                  <a:lnTo>
                    <a:pt x="885583" y="263321"/>
                  </a:lnTo>
                  <a:lnTo>
                    <a:pt x="860399" y="217792"/>
                  </a:lnTo>
                  <a:lnTo>
                    <a:pt x="830097" y="175006"/>
                  </a:lnTo>
                  <a:lnTo>
                    <a:pt x="794867" y="135356"/>
                  </a:lnTo>
                  <a:lnTo>
                    <a:pt x="755472" y="100203"/>
                  </a:lnTo>
                  <a:lnTo>
                    <a:pt x="712863" y="70116"/>
                  </a:lnTo>
                  <a:lnTo>
                    <a:pt x="667423" y="45212"/>
                  </a:lnTo>
                  <a:lnTo>
                    <a:pt x="625551" y="28079"/>
                  </a:lnTo>
                  <a:lnTo>
                    <a:pt x="569595" y="11480"/>
                  </a:lnTo>
                  <a:lnTo>
                    <a:pt x="517982" y="2895"/>
                  </a:lnTo>
                  <a:lnTo>
                    <a:pt x="465112" y="0"/>
                  </a:lnTo>
                  <a:lnTo>
                    <a:pt x="412762" y="2895"/>
                  </a:lnTo>
                  <a:lnTo>
                    <a:pt x="361543" y="11480"/>
                  </a:lnTo>
                  <a:lnTo>
                    <a:pt x="311861" y="25628"/>
                  </a:lnTo>
                  <a:lnTo>
                    <a:pt x="264121" y="45212"/>
                  </a:lnTo>
                  <a:lnTo>
                    <a:pt x="218757" y="70116"/>
                  </a:lnTo>
                  <a:lnTo>
                    <a:pt x="176174" y="100203"/>
                  </a:lnTo>
                  <a:lnTo>
                    <a:pt x="136804" y="135356"/>
                  </a:lnTo>
                  <a:lnTo>
                    <a:pt x="101561" y="175006"/>
                  </a:lnTo>
                  <a:lnTo>
                    <a:pt x="71259" y="217792"/>
                  </a:lnTo>
                  <a:lnTo>
                    <a:pt x="46075" y="263321"/>
                  </a:lnTo>
                  <a:lnTo>
                    <a:pt x="26174" y="311213"/>
                  </a:lnTo>
                  <a:lnTo>
                    <a:pt x="11747" y="361061"/>
                  </a:lnTo>
                  <a:lnTo>
                    <a:pt x="2959" y="412483"/>
                  </a:lnTo>
                  <a:lnTo>
                    <a:pt x="0" y="465086"/>
                  </a:lnTo>
                  <a:lnTo>
                    <a:pt x="2959" y="517702"/>
                  </a:lnTo>
                  <a:lnTo>
                    <a:pt x="11747" y="569099"/>
                  </a:lnTo>
                  <a:lnTo>
                    <a:pt x="26174" y="618871"/>
                  </a:lnTo>
                  <a:lnTo>
                    <a:pt x="46075" y="666597"/>
                  </a:lnTo>
                  <a:lnTo>
                    <a:pt x="71259" y="711873"/>
                  </a:lnTo>
                  <a:lnTo>
                    <a:pt x="101561" y="754278"/>
                  </a:lnTo>
                  <a:lnTo>
                    <a:pt x="136804" y="793381"/>
                  </a:lnTo>
                  <a:lnTo>
                    <a:pt x="176174" y="829081"/>
                  </a:lnTo>
                  <a:lnTo>
                    <a:pt x="218757" y="859548"/>
                  </a:lnTo>
                  <a:lnTo>
                    <a:pt x="264121" y="884707"/>
                  </a:lnTo>
                  <a:lnTo>
                    <a:pt x="311861" y="904455"/>
                  </a:lnTo>
                  <a:lnTo>
                    <a:pt x="361543" y="918679"/>
                  </a:lnTo>
                  <a:lnTo>
                    <a:pt x="412762" y="927290"/>
                  </a:lnTo>
                  <a:lnTo>
                    <a:pt x="465112" y="930173"/>
                  </a:lnTo>
                  <a:lnTo>
                    <a:pt x="517982" y="927290"/>
                  </a:lnTo>
                  <a:lnTo>
                    <a:pt x="569595" y="918679"/>
                  </a:lnTo>
                  <a:lnTo>
                    <a:pt x="619531" y="904455"/>
                  </a:lnTo>
                  <a:lnTo>
                    <a:pt x="628713" y="900658"/>
                  </a:lnTo>
                  <a:lnTo>
                    <a:pt x="667423" y="884707"/>
                  </a:lnTo>
                  <a:lnTo>
                    <a:pt x="712863" y="859548"/>
                  </a:lnTo>
                  <a:lnTo>
                    <a:pt x="755472" y="829081"/>
                  </a:lnTo>
                  <a:lnTo>
                    <a:pt x="794867" y="793381"/>
                  </a:lnTo>
                  <a:lnTo>
                    <a:pt x="830097" y="754278"/>
                  </a:lnTo>
                  <a:lnTo>
                    <a:pt x="860399" y="711873"/>
                  </a:lnTo>
                  <a:lnTo>
                    <a:pt x="885583" y="666597"/>
                  </a:lnTo>
                  <a:lnTo>
                    <a:pt x="905484" y="618871"/>
                  </a:lnTo>
                  <a:lnTo>
                    <a:pt x="919911" y="569099"/>
                  </a:lnTo>
                  <a:lnTo>
                    <a:pt x="928700" y="517702"/>
                  </a:lnTo>
                  <a:lnTo>
                    <a:pt x="931672" y="465086"/>
                  </a:lnTo>
                  <a:close/>
                </a:path>
              </a:pathLst>
            </a:custGeom>
            <a:solidFill>
              <a:srgbClr val="2b563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117" name="object 8" descr=""/>
            <p:cNvPicPr/>
            <p:nvPr/>
          </p:nvPicPr>
          <p:blipFill>
            <a:blip r:embed="rId3"/>
            <a:stretch/>
          </p:blipFill>
          <p:spPr>
            <a:xfrm>
              <a:off x="8793720" y="7209720"/>
              <a:ext cx="79200" cy="77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18" name="object 9"/>
          <p:cNvGrpSpPr/>
          <p:nvPr/>
        </p:nvGrpSpPr>
        <p:grpSpPr>
          <a:xfrm>
            <a:off x="9421560" y="6959880"/>
            <a:ext cx="931320" cy="929520"/>
            <a:chOff x="9421560" y="6959880"/>
            <a:chExt cx="931320" cy="929520"/>
          </a:xfrm>
        </p:grpSpPr>
        <p:sp>
          <p:nvSpPr>
            <p:cNvPr id="119" name="object 10"/>
            <p:cNvSpPr/>
            <p:nvPr/>
          </p:nvSpPr>
          <p:spPr>
            <a:xfrm>
              <a:off x="9421560" y="6959880"/>
              <a:ext cx="931320" cy="929520"/>
            </a:xfrm>
            <a:custGeom>
              <a:avLst/>
              <a:gdLst>
                <a:gd name="textAreaLeft" fmla="*/ 0 w 931320"/>
                <a:gd name="textAreaRight" fmla="*/ 932040 w 931320"/>
                <a:gd name="textAreaTop" fmla="*/ 0 h 929520"/>
                <a:gd name="textAreaBottom" fmla="*/ 930240 h 929520"/>
              </a:gdLst>
              <a:ahLst/>
              <a:rect l="textAreaLeft" t="textAreaTop" r="textAreaRight" b="textAreaBottom"/>
              <a:pathLst>
                <a:path w="932179" h="930275">
                  <a:moveTo>
                    <a:pt x="342722" y="377977"/>
                  </a:moveTo>
                  <a:lnTo>
                    <a:pt x="336956" y="372211"/>
                  </a:lnTo>
                  <a:lnTo>
                    <a:pt x="314629" y="372211"/>
                  </a:lnTo>
                  <a:lnTo>
                    <a:pt x="314629" y="401739"/>
                  </a:lnTo>
                  <a:lnTo>
                    <a:pt x="314629" y="665962"/>
                  </a:lnTo>
                  <a:lnTo>
                    <a:pt x="244792" y="665962"/>
                  </a:lnTo>
                  <a:lnTo>
                    <a:pt x="244792" y="401739"/>
                  </a:lnTo>
                  <a:lnTo>
                    <a:pt x="314629" y="401739"/>
                  </a:lnTo>
                  <a:lnTo>
                    <a:pt x="314629" y="372211"/>
                  </a:lnTo>
                  <a:lnTo>
                    <a:pt x="222478" y="372211"/>
                  </a:lnTo>
                  <a:lnTo>
                    <a:pt x="214553" y="377977"/>
                  </a:lnTo>
                  <a:lnTo>
                    <a:pt x="214553" y="688987"/>
                  </a:lnTo>
                  <a:lnTo>
                    <a:pt x="220319" y="696912"/>
                  </a:lnTo>
                  <a:lnTo>
                    <a:pt x="335508" y="696912"/>
                  </a:lnTo>
                  <a:lnTo>
                    <a:pt x="342722" y="690435"/>
                  </a:lnTo>
                  <a:lnTo>
                    <a:pt x="342722" y="665962"/>
                  </a:lnTo>
                  <a:lnTo>
                    <a:pt x="342722" y="401739"/>
                  </a:lnTo>
                  <a:lnTo>
                    <a:pt x="342722" y="377977"/>
                  </a:lnTo>
                  <a:close/>
                </a:path>
                <a:path w="932179" h="930275">
                  <a:moveTo>
                    <a:pt x="931659" y="465086"/>
                  </a:moveTo>
                  <a:lnTo>
                    <a:pt x="928687" y="412483"/>
                  </a:lnTo>
                  <a:lnTo>
                    <a:pt x="919899" y="361061"/>
                  </a:lnTo>
                  <a:lnTo>
                    <a:pt x="905471" y="311213"/>
                  </a:lnTo>
                  <a:lnTo>
                    <a:pt x="902144" y="303212"/>
                  </a:lnTo>
                  <a:lnTo>
                    <a:pt x="902144" y="465086"/>
                  </a:lnTo>
                  <a:lnTo>
                    <a:pt x="899566" y="512660"/>
                  </a:lnTo>
                  <a:lnTo>
                    <a:pt x="892022" y="558723"/>
                  </a:lnTo>
                  <a:lnTo>
                    <a:pt x="879767" y="603008"/>
                  </a:lnTo>
                  <a:lnTo>
                    <a:pt x="863104" y="645261"/>
                  </a:lnTo>
                  <a:lnTo>
                    <a:pt x="842276" y="685215"/>
                  </a:lnTo>
                  <a:lnTo>
                    <a:pt x="817562" y="722604"/>
                  </a:lnTo>
                  <a:lnTo>
                    <a:pt x="789228" y="757174"/>
                  </a:lnTo>
                  <a:lnTo>
                    <a:pt x="757567" y="788670"/>
                  </a:lnTo>
                  <a:lnTo>
                    <a:pt x="722820" y="816800"/>
                  </a:lnTo>
                  <a:lnTo>
                    <a:pt x="685292" y="841336"/>
                  </a:lnTo>
                  <a:lnTo>
                    <a:pt x="645223" y="861999"/>
                  </a:lnTo>
                  <a:lnTo>
                    <a:pt x="602894" y="878522"/>
                  </a:lnTo>
                  <a:lnTo>
                    <a:pt x="558596" y="890651"/>
                  </a:lnTo>
                  <a:lnTo>
                    <a:pt x="512572" y="898118"/>
                  </a:lnTo>
                  <a:lnTo>
                    <a:pt x="465112" y="900658"/>
                  </a:lnTo>
                  <a:lnTo>
                    <a:pt x="417664" y="898118"/>
                  </a:lnTo>
                  <a:lnTo>
                    <a:pt x="371690" y="890651"/>
                  </a:lnTo>
                  <a:lnTo>
                    <a:pt x="327456" y="878522"/>
                  </a:lnTo>
                  <a:lnTo>
                    <a:pt x="285242" y="861999"/>
                  </a:lnTo>
                  <a:lnTo>
                    <a:pt x="245300" y="841336"/>
                  </a:lnTo>
                  <a:lnTo>
                    <a:pt x="207886" y="816800"/>
                  </a:lnTo>
                  <a:lnTo>
                    <a:pt x="173291" y="788670"/>
                  </a:lnTo>
                  <a:lnTo>
                    <a:pt x="141770" y="757174"/>
                  </a:lnTo>
                  <a:lnTo>
                    <a:pt x="113576" y="722604"/>
                  </a:lnTo>
                  <a:lnTo>
                    <a:pt x="89001" y="685215"/>
                  </a:lnTo>
                  <a:lnTo>
                    <a:pt x="68300" y="645261"/>
                  </a:lnTo>
                  <a:lnTo>
                    <a:pt x="51727" y="603008"/>
                  </a:lnTo>
                  <a:lnTo>
                    <a:pt x="39560" y="558723"/>
                  </a:lnTo>
                  <a:lnTo>
                    <a:pt x="32067" y="512660"/>
                  </a:lnTo>
                  <a:lnTo>
                    <a:pt x="29514" y="465086"/>
                  </a:lnTo>
                  <a:lnTo>
                    <a:pt x="32067" y="417385"/>
                  </a:lnTo>
                  <a:lnTo>
                    <a:pt x="39560" y="371182"/>
                  </a:lnTo>
                  <a:lnTo>
                    <a:pt x="51727" y="326758"/>
                  </a:lnTo>
                  <a:lnTo>
                    <a:pt x="68300" y="284365"/>
                  </a:lnTo>
                  <a:lnTo>
                    <a:pt x="89001" y="244284"/>
                  </a:lnTo>
                  <a:lnTo>
                    <a:pt x="113576" y="206768"/>
                  </a:lnTo>
                  <a:lnTo>
                    <a:pt x="141770" y="172085"/>
                  </a:lnTo>
                  <a:lnTo>
                    <a:pt x="173291" y="140487"/>
                  </a:lnTo>
                  <a:lnTo>
                    <a:pt x="207886" y="112242"/>
                  </a:lnTo>
                  <a:lnTo>
                    <a:pt x="245300" y="87630"/>
                  </a:lnTo>
                  <a:lnTo>
                    <a:pt x="285242" y="66890"/>
                  </a:lnTo>
                  <a:lnTo>
                    <a:pt x="327456" y="50317"/>
                  </a:lnTo>
                  <a:lnTo>
                    <a:pt x="371690" y="38138"/>
                  </a:lnTo>
                  <a:lnTo>
                    <a:pt x="417664" y="30645"/>
                  </a:lnTo>
                  <a:lnTo>
                    <a:pt x="465112" y="28079"/>
                  </a:lnTo>
                  <a:lnTo>
                    <a:pt x="512826" y="30645"/>
                  </a:lnTo>
                  <a:lnTo>
                    <a:pt x="559028" y="38138"/>
                  </a:lnTo>
                  <a:lnTo>
                    <a:pt x="603453" y="50317"/>
                  </a:lnTo>
                  <a:lnTo>
                    <a:pt x="645845" y="66890"/>
                  </a:lnTo>
                  <a:lnTo>
                    <a:pt x="685927" y="87630"/>
                  </a:lnTo>
                  <a:lnTo>
                    <a:pt x="723455" y="112242"/>
                  </a:lnTo>
                  <a:lnTo>
                    <a:pt x="758139" y="140487"/>
                  </a:lnTo>
                  <a:lnTo>
                    <a:pt x="789736" y="172085"/>
                  </a:lnTo>
                  <a:lnTo>
                    <a:pt x="817981" y="206768"/>
                  </a:lnTo>
                  <a:lnTo>
                    <a:pt x="842594" y="244284"/>
                  </a:lnTo>
                  <a:lnTo>
                    <a:pt x="863333" y="284365"/>
                  </a:lnTo>
                  <a:lnTo>
                    <a:pt x="879906" y="326758"/>
                  </a:lnTo>
                  <a:lnTo>
                    <a:pt x="892086" y="371182"/>
                  </a:lnTo>
                  <a:lnTo>
                    <a:pt x="899579" y="417385"/>
                  </a:lnTo>
                  <a:lnTo>
                    <a:pt x="902144" y="465086"/>
                  </a:lnTo>
                  <a:lnTo>
                    <a:pt x="902144" y="303212"/>
                  </a:lnTo>
                  <a:lnTo>
                    <a:pt x="885571" y="263321"/>
                  </a:lnTo>
                  <a:lnTo>
                    <a:pt x="860386" y="217792"/>
                  </a:lnTo>
                  <a:lnTo>
                    <a:pt x="830097" y="175006"/>
                  </a:lnTo>
                  <a:lnTo>
                    <a:pt x="794867" y="135356"/>
                  </a:lnTo>
                  <a:lnTo>
                    <a:pt x="755472" y="100203"/>
                  </a:lnTo>
                  <a:lnTo>
                    <a:pt x="712863" y="70116"/>
                  </a:lnTo>
                  <a:lnTo>
                    <a:pt x="667423" y="45212"/>
                  </a:lnTo>
                  <a:lnTo>
                    <a:pt x="625551" y="28079"/>
                  </a:lnTo>
                  <a:lnTo>
                    <a:pt x="569595" y="11480"/>
                  </a:lnTo>
                  <a:lnTo>
                    <a:pt x="517982" y="2895"/>
                  </a:lnTo>
                  <a:lnTo>
                    <a:pt x="465112" y="0"/>
                  </a:lnTo>
                  <a:lnTo>
                    <a:pt x="412762" y="2895"/>
                  </a:lnTo>
                  <a:lnTo>
                    <a:pt x="361543" y="11480"/>
                  </a:lnTo>
                  <a:lnTo>
                    <a:pt x="311861" y="25628"/>
                  </a:lnTo>
                  <a:lnTo>
                    <a:pt x="264121" y="45212"/>
                  </a:lnTo>
                  <a:lnTo>
                    <a:pt x="218757" y="70116"/>
                  </a:lnTo>
                  <a:lnTo>
                    <a:pt x="176174" y="100203"/>
                  </a:lnTo>
                  <a:lnTo>
                    <a:pt x="136804" y="135356"/>
                  </a:lnTo>
                  <a:lnTo>
                    <a:pt x="101561" y="175006"/>
                  </a:lnTo>
                  <a:lnTo>
                    <a:pt x="71259" y="217792"/>
                  </a:lnTo>
                  <a:lnTo>
                    <a:pt x="46075" y="263321"/>
                  </a:lnTo>
                  <a:lnTo>
                    <a:pt x="26174" y="311213"/>
                  </a:lnTo>
                  <a:lnTo>
                    <a:pt x="11747" y="361061"/>
                  </a:lnTo>
                  <a:lnTo>
                    <a:pt x="2959" y="412483"/>
                  </a:lnTo>
                  <a:lnTo>
                    <a:pt x="0" y="465086"/>
                  </a:lnTo>
                  <a:lnTo>
                    <a:pt x="2959" y="517702"/>
                  </a:lnTo>
                  <a:lnTo>
                    <a:pt x="11747" y="569099"/>
                  </a:lnTo>
                  <a:lnTo>
                    <a:pt x="26174" y="618871"/>
                  </a:lnTo>
                  <a:lnTo>
                    <a:pt x="46075" y="666597"/>
                  </a:lnTo>
                  <a:lnTo>
                    <a:pt x="71259" y="711873"/>
                  </a:lnTo>
                  <a:lnTo>
                    <a:pt x="101561" y="754278"/>
                  </a:lnTo>
                  <a:lnTo>
                    <a:pt x="136804" y="793381"/>
                  </a:lnTo>
                  <a:lnTo>
                    <a:pt x="176174" y="829081"/>
                  </a:lnTo>
                  <a:lnTo>
                    <a:pt x="218757" y="859548"/>
                  </a:lnTo>
                  <a:lnTo>
                    <a:pt x="264121" y="884707"/>
                  </a:lnTo>
                  <a:lnTo>
                    <a:pt x="311861" y="904455"/>
                  </a:lnTo>
                  <a:lnTo>
                    <a:pt x="361543" y="918679"/>
                  </a:lnTo>
                  <a:lnTo>
                    <a:pt x="412762" y="927290"/>
                  </a:lnTo>
                  <a:lnTo>
                    <a:pt x="465112" y="930173"/>
                  </a:lnTo>
                  <a:lnTo>
                    <a:pt x="517982" y="927290"/>
                  </a:lnTo>
                  <a:lnTo>
                    <a:pt x="569595" y="918679"/>
                  </a:lnTo>
                  <a:lnTo>
                    <a:pt x="619531" y="904455"/>
                  </a:lnTo>
                  <a:lnTo>
                    <a:pt x="628713" y="900658"/>
                  </a:lnTo>
                  <a:lnTo>
                    <a:pt x="667423" y="884707"/>
                  </a:lnTo>
                  <a:lnTo>
                    <a:pt x="712863" y="859548"/>
                  </a:lnTo>
                  <a:lnTo>
                    <a:pt x="755472" y="829081"/>
                  </a:lnTo>
                  <a:lnTo>
                    <a:pt x="794867" y="793381"/>
                  </a:lnTo>
                  <a:lnTo>
                    <a:pt x="830097" y="754278"/>
                  </a:lnTo>
                  <a:lnTo>
                    <a:pt x="860386" y="711873"/>
                  </a:lnTo>
                  <a:lnTo>
                    <a:pt x="885571" y="666597"/>
                  </a:lnTo>
                  <a:lnTo>
                    <a:pt x="905471" y="618871"/>
                  </a:lnTo>
                  <a:lnTo>
                    <a:pt x="919899" y="569099"/>
                  </a:lnTo>
                  <a:lnTo>
                    <a:pt x="928687" y="517702"/>
                  </a:lnTo>
                  <a:lnTo>
                    <a:pt x="931659" y="465086"/>
                  </a:lnTo>
                  <a:close/>
                </a:path>
              </a:pathLst>
            </a:custGeom>
            <a:solidFill>
              <a:srgbClr val="2b563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120" name="object 11" descr=""/>
            <p:cNvPicPr/>
            <p:nvPr/>
          </p:nvPicPr>
          <p:blipFill>
            <a:blip r:embed="rId4"/>
            <a:stretch/>
          </p:blipFill>
          <p:spPr>
            <a:xfrm>
              <a:off x="9615960" y="7155000"/>
              <a:ext cx="146880" cy="146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1" name="object 12"/>
            <p:cNvSpPr/>
            <p:nvPr/>
          </p:nvSpPr>
          <p:spPr>
            <a:xfrm>
              <a:off x="9831960" y="7332120"/>
              <a:ext cx="343440" cy="324360"/>
            </a:xfrm>
            <a:custGeom>
              <a:avLst/>
              <a:gdLst>
                <a:gd name="textAreaLeft" fmla="*/ 0 w 343440"/>
                <a:gd name="textAreaRight" fmla="*/ 344160 w 343440"/>
                <a:gd name="textAreaTop" fmla="*/ 0 h 324360"/>
                <a:gd name="textAreaBottom" fmla="*/ 325080 h 324360"/>
              </a:gdLst>
              <a:ahLst/>
              <a:rect l="textAreaLeft" t="textAreaTop" r="textAreaRight" b="textAreaBottom"/>
              <a:pathLst>
                <a:path w="344170" h="325120">
                  <a:moveTo>
                    <a:pt x="191528" y="0"/>
                  </a:moveTo>
                  <a:lnTo>
                    <a:pt x="169778" y="1339"/>
                  </a:lnTo>
                  <a:lnTo>
                    <a:pt x="148774" y="5311"/>
                  </a:lnTo>
                  <a:lnTo>
                    <a:pt x="128445" y="11851"/>
                  </a:lnTo>
                  <a:lnTo>
                    <a:pt x="108724" y="20891"/>
                  </a:lnTo>
                  <a:lnTo>
                    <a:pt x="108724" y="7200"/>
                  </a:lnTo>
                  <a:lnTo>
                    <a:pt x="102971" y="0"/>
                  </a:lnTo>
                  <a:lnTo>
                    <a:pt x="15849" y="0"/>
                  </a:lnTo>
                  <a:lnTo>
                    <a:pt x="7924" y="0"/>
                  </a:lnTo>
                  <a:lnTo>
                    <a:pt x="0" y="5765"/>
                  </a:lnTo>
                  <a:lnTo>
                    <a:pt x="0" y="316776"/>
                  </a:lnTo>
                  <a:lnTo>
                    <a:pt x="6489" y="324700"/>
                  </a:lnTo>
                  <a:lnTo>
                    <a:pt x="120967" y="324700"/>
                  </a:lnTo>
                  <a:lnTo>
                    <a:pt x="129603" y="318223"/>
                  </a:lnTo>
                  <a:lnTo>
                    <a:pt x="129603" y="203746"/>
                  </a:lnTo>
                  <a:lnTo>
                    <a:pt x="131211" y="177356"/>
                  </a:lnTo>
                  <a:lnTo>
                    <a:pt x="137612" y="152992"/>
                  </a:lnTo>
                  <a:lnTo>
                    <a:pt x="151168" y="135107"/>
                  </a:lnTo>
                  <a:lnTo>
                    <a:pt x="174244" y="128155"/>
                  </a:lnTo>
                  <a:lnTo>
                    <a:pt x="191402" y="132049"/>
                  </a:lnTo>
                  <a:lnTo>
                    <a:pt x="203495" y="142557"/>
                  </a:lnTo>
                  <a:lnTo>
                    <a:pt x="211402" y="157923"/>
                  </a:lnTo>
                  <a:lnTo>
                    <a:pt x="216001" y="176390"/>
                  </a:lnTo>
                  <a:lnTo>
                    <a:pt x="216725" y="184315"/>
                  </a:lnTo>
                  <a:lnTo>
                    <a:pt x="223202" y="189357"/>
                  </a:lnTo>
                  <a:lnTo>
                    <a:pt x="238315" y="189357"/>
                  </a:lnTo>
                  <a:lnTo>
                    <a:pt x="245529" y="181432"/>
                  </a:lnTo>
                  <a:lnTo>
                    <a:pt x="243357" y="173520"/>
                  </a:lnTo>
                  <a:lnTo>
                    <a:pt x="234751" y="141471"/>
                  </a:lnTo>
                  <a:lnTo>
                    <a:pt x="219870" y="117992"/>
                  </a:lnTo>
                  <a:lnTo>
                    <a:pt x="198914" y="103557"/>
                  </a:lnTo>
                  <a:lnTo>
                    <a:pt x="172085" y="98640"/>
                  </a:lnTo>
                  <a:lnTo>
                    <a:pt x="140865" y="105749"/>
                  </a:lnTo>
                  <a:lnTo>
                    <a:pt x="117813" y="126357"/>
                  </a:lnTo>
                  <a:lnTo>
                    <a:pt x="103535" y="159382"/>
                  </a:lnTo>
                  <a:lnTo>
                    <a:pt x="98640" y="203746"/>
                  </a:lnTo>
                  <a:lnTo>
                    <a:pt x="98640" y="293751"/>
                  </a:lnTo>
                  <a:lnTo>
                    <a:pt x="29527" y="293751"/>
                  </a:lnTo>
                  <a:lnTo>
                    <a:pt x="29527" y="30238"/>
                  </a:lnTo>
                  <a:lnTo>
                    <a:pt x="78486" y="30238"/>
                  </a:lnTo>
                  <a:lnTo>
                    <a:pt x="78486" y="54000"/>
                  </a:lnTo>
                  <a:lnTo>
                    <a:pt x="79197" y="57607"/>
                  </a:lnTo>
                  <a:lnTo>
                    <a:pt x="83527" y="61201"/>
                  </a:lnTo>
                  <a:lnTo>
                    <a:pt x="85686" y="62636"/>
                  </a:lnTo>
                  <a:lnTo>
                    <a:pt x="89281" y="63360"/>
                  </a:lnTo>
                  <a:lnTo>
                    <a:pt x="95046" y="63360"/>
                  </a:lnTo>
                  <a:lnTo>
                    <a:pt x="97929" y="62636"/>
                  </a:lnTo>
                  <a:lnTo>
                    <a:pt x="100799" y="61201"/>
                  </a:lnTo>
                  <a:lnTo>
                    <a:pt x="120727" y="47555"/>
                  </a:lnTo>
                  <a:lnTo>
                    <a:pt x="142473" y="37890"/>
                  </a:lnTo>
                  <a:lnTo>
                    <a:pt x="165702" y="32140"/>
                  </a:lnTo>
                  <a:lnTo>
                    <a:pt x="190080" y="30238"/>
                  </a:lnTo>
                  <a:lnTo>
                    <a:pt x="235158" y="38209"/>
                  </a:lnTo>
                  <a:lnTo>
                    <a:pt x="269557" y="59796"/>
                  </a:lnTo>
                  <a:lnTo>
                    <a:pt x="293658" y="91508"/>
                  </a:lnTo>
                  <a:lnTo>
                    <a:pt x="307840" y="129855"/>
                  </a:lnTo>
                  <a:lnTo>
                    <a:pt x="312483" y="171348"/>
                  </a:lnTo>
                  <a:lnTo>
                    <a:pt x="312483" y="293751"/>
                  </a:lnTo>
                  <a:lnTo>
                    <a:pt x="243357" y="293751"/>
                  </a:lnTo>
                  <a:lnTo>
                    <a:pt x="243357" y="237591"/>
                  </a:lnTo>
                  <a:lnTo>
                    <a:pt x="237604" y="231114"/>
                  </a:lnTo>
                  <a:lnTo>
                    <a:pt x="221754" y="231114"/>
                  </a:lnTo>
                  <a:lnTo>
                    <a:pt x="216001" y="237591"/>
                  </a:lnTo>
                  <a:lnTo>
                    <a:pt x="216001" y="316064"/>
                  </a:lnTo>
                  <a:lnTo>
                    <a:pt x="221754" y="323265"/>
                  </a:lnTo>
                  <a:lnTo>
                    <a:pt x="337680" y="323265"/>
                  </a:lnTo>
                  <a:lnTo>
                    <a:pt x="344157" y="316776"/>
                  </a:lnTo>
                  <a:lnTo>
                    <a:pt x="344157" y="169913"/>
                  </a:lnTo>
                  <a:lnTo>
                    <a:pt x="339151" y="122331"/>
                  </a:lnTo>
                  <a:lnTo>
                    <a:pt x="324746" y="81067"/>
                  </a:lnTo>
                  <a:lnTo>
                    <a:pt x="301861" y="47161"/>
                  </a:lnTo>
                  <a:lnTo>
                    <a:pt x="271417" y="21654"/>
                  </a:lnTo>
                  <a:lnTo>
                    <a:pt x="234333" y="5587"/>
                  </a:lnTo>
                  <a:lnTo>
                    <a:pt x="191528" y="0"/>
                  </a:lnTo>
                  <a:close/>
                </a:path>
              </a:pathLst>
            </a:custGeom>
            <a:solidFill>
              <a:srgbClr val="2b563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22" name="object 13"/>
          <p:cNvSpPr/>
          <p:nvPr/>
        </p:nvSpPr>
        <p:spPr>
          <a:xfrm>
            <a:off x="10631160" y="6959880"/>
            <a:ext cx="931320" cy="929520"/>
          </a:xfrm>
          <a:custGeom>
            <a:avLst/>
            <a:gdLst>
              <a:gd name="textAreaLeft" fmla="*/ 0 w 931320"/>
              <a:gd name="textAreaRight" fmla="*/ 932040 w 931320"/>
              <a:gd name="textAreaTop" fmla="*/ 0 h 929520"/>
              <a:gd name="textAreaBottom" fmla="*/ 930240 h 929520"/>
            </a:gdLst>
            <a:ahLst/>
            <a:rect l="textAreaLeft" t="textAreaTop" r="textAreaRight" b="textAreaBottom"/>
            <a:pathLst>
              <a:path w="932179" h="930275">
                <a:moveTo>
                  <a:pt x="510463" y="728586"/>
                </a:moveTo>
                <a:lnTo>
                  <a:pt x="504710" y="722833"/>
                </a:lnTo>
                <a:lnTo>
                  <a:pt x="502539" y="719950"/>
                </a:lnTo>
                <a:lnTo>
                  <a:pt x="498944" y="719226"/>
                </a:lnTo>
                <a:lnTo>
                  <a:pt x="493903" y="719226"/>
                </a:lnTo>
                <a:lnTo>
                  <a:pt x="491032" y="719950"/>
                </a:lnTo>
                <a:lnTo>
                  <a:pt x="488861" y="721398"/>
                </a:lnTo>
                <a:lnTo>
                  <a:pt x="472135" y="731354"/>
                </a:lnTo>
                <a:lnTo>
                  <a:pt x="435711" y="745604"/>
                </a:lnTo>
                <a:lnTo>
                  <a:pt x="396709" y="751497"/>
                </a:lnTo>
                <a:lnTo>
                  <a:pt x="390245" y="751624"/>
                </a:lnTo>
                <a:lnTo>
                  <a:pt x="355815" y="748309"/>
                </a:lnTo>
                <a:lnTo>
                  <a:pt x="293458" y="722782"/>
                </a:lnTo>
                <a:lnTo>
                  <a:pt x="245173" y="674624"/>
                </a:lnTo>
                <a:lnTo>
                  <a:pt x="219354" y="612762"/>
                </a:lnTo>
                <a:lnTo>
                  <a:pt x="216027" y="578840"/>
                </a:lnTo>
                <a:lnTo>
                  <a:pt x="218808" y="547928"/>
                </a:lnTo>
                <a:lnTo>
                  <a:pt x="226999" y="518287"/>
                </a:lnTo>
                <a:lnTo>
                  <a:pt x="240309" y="490664"/>
                </a:lnTo>
                <a:lnTo>
                  <a:pt x="258495" y="465810"/>
                </a:lnTo>
                <a:lnTo>
                  <a:pt x="262089" y="460781"/>
                </a:lnTo>
                <a:lnTo>
                  <a:pt x="262089" y="454291"/>
                </a:lnTo>
                <a:lnTo>
                  <a:pt x="257784" y="449249"/>
                </a:lnTo>
                <a:lnTo>
                  <a:pt x="255625" y="446379"/>
                </a:lnTo>
                <a:lnTo>
                  <a:pt x="252018" y="445655"/>
                </a:lnTo>
                <a:lnTo>
                  <a:pt x="249148" y="445655"/>
                </a:lnTo>
                <a:lnTo>
                  <a:pt x="245541" y="445655"/>
                </a:lnTo>
                <a:lnTo>
                  <a:pt x="219189" y="478015"/>
                </a:lnTo>
                <a:lnTo>
                  <a:pt x="194729" y="543623"/>
                </a:lnTo>
                <a:lnTo>
                  <a:pt x="191554" y="578840"/>
                </a:lnTo>
                <a:lnTo>
                  <a:pt x="195287" y="617588"/>
                </a:lnTo>
                <a:lnTo>
                  <a:pt x="206400" y="654354"/>
                </a:lnTo>
                <a:lnTo>
                  <a:pt x="224650" y="688289"/>
                </a:lnTo>
                <a:lnTo>
                  <a:pt x="249859" y="718515"/>
                </a:lnTo>
                <a:lnTo>
                  <a:pt x="280085" y="743432"/>
                </a:lnTo>
                <a:lnTo>
                  <a:pt x="314109" y="761720"/>
                </a:lnTo>
                <a:lnTo>
                  <a:pt x="351091" y="772985"/>
                </a:lnTo>
                <a:lnTo>
                  <a:pt x="390245" y="776820"/>
                </a:lnTo>
                <a:lnTo>
                  <a:pt x="397789" y="776693"/>
                </a:lnTo>
                <a:lnTo>
                  <a:pt x="442112" y="769810"/>
                </a:lnTo>
                <a:lnTo>
                  <a:pt x="484136" y="753313"/>
                </a:lnTo>
                <a:lnTo>
                  <a:pt x="509739" y="737235"/>
                </a:lnTo>
                <a:lnTo>
                  <a:pt x="510463" y="728586"/>
                </a:lnTo>
                <a:close/>
              </a:path>
              <a:path w="932179" h="930275">
                <a:moveTo>
                  <a:pt x="739394" y="302387"/>
                </a:moveTo>
                <a:lnTo>
                  <a:pt x="727151" y="302387"/>
                </a:lnTo>
                <a:lnTo>
                  <a:pt x="683742" y="295338"/>
                </a:lnTo>
                <a:lnTo>
                  <a:pt x="645795" y="275717"/>
                </a:lnTo>
                <a:lnTo>
                  <a:pt x="615657" y="245795"/>
                </a:lnTo>
                <a:lnTo>
                  <a:pt x="595680" y="207848"/>
                </a:lnTo>
                <a:lnTo>
                  <a:pt x="588213" y="164160"/>
                </a:lnTo>
                <a:lnTo>
                  <a:pt x="588213" y="158407"/>
                </a:lnTo>
                <a:lnTo>
                  <a:pt x="583895" y="152641"/>
                </a:lnTo>
                <a:lnTo>
                  <a:pt x="472313" y="152641"/>
                </a:lnTo>
                <a:lnTo>
                  <a:pt x="467271" y="157683"/>
                </a:lnTo>
                <a:lnTo>
                  <a:pt x="467271" y="432701"/>
                </a:lnTo>
                <a:lnTo>
                  <a:pt x="466547" y="578840"/>
                </a:lnTo>
                <a:lnTo>
                  <a:pt x="452145" y="623849"/>
                </a:lnTo>
                <a:lnTo>
                  <a:pt x="413994" y="651560"/>
                </a:lnTo>
                <a:lnTo>
                  <a:pt x="398157" y="655878"/>
                </a:lnTo>
                <a:lnTo>
                  <a:pt x="385927" y="655878"/>
                </a:lnTo>
                <a:lnTo>
                  <a:pt x="357644" y="648830"/>
                </a:lnTo>
                <a:lnTo>
                  <a:pt x="334708" y="632396"/>
                </a:lnTo>
                <a:lnTo>
                  <a:pt x="319201" y="608812"/>
                </a:lnTo>
                <a:lnTo>
                  <a:pt x="313220" y="580288"/>
                </a:lnTo>
                <a:lnTo>
                  <a:pt x="314680" y="565061"/>
                </a:lnTo>
                <a:lnTo>
                  <a:pt x="335534" y="525564"/>
                </a:lnTo>
                <a:lnTo>
                  <a:pt x="374904" y="504012"/>
                </a:lnTo>
                <a:lnTo>
                  <a:pt x="390245" y="502526"/>
                </a:lnTo>
                <a:lnTo>
                  <a:pt x="398157" y="502526"/>
                </a:lnTo>
                <a:lnTo>
                  <a:pt x="406793" y="503974"/>
                </a:lnTo>
                <a:lnTo>
                  <a:pt x="414718" y="506857"/>
                </a:lnTo>
                <a:lnTo>
                  <a:pt x="421919" y="506857"/>
                </a:lnTo>
                <a:lnTo>
                  <a:pt x="424789" y="505409"/>
                </a:lnTo>
                <a:lnTo>
                  <a:pt x="427672" y="503250"/>
                </a:lnTo>
                <a:lnTo>
                  <a:pt x="428028" y="502526"/>
                </a:lnTo>
                <a:lnTo>
                  <a:pt x="430555" y="497497"/>
                </a:lnTo>
                <a:lnTo>
                  <a:pt x="430555" y="479488"/>
                </a:lnTo>
                <a:lnTo>
                  <a:pt x="430555" y="406057"/>
                </a:lnTo>
                <a:lnTo>
                  <a:pt x="430479" y="389420"/>
                </a:lnTo>
                <a:lnTo>
                  <a:pt x="426237" y="384467"/>
                </a:lnTo>
                <a:lnTo>
                  <a:pt x="419760" y="383743"/>
                </a:lnTo>
                <a:lnTo>
                  <a:pt x="412610" y="382803"/>
                </a:lnTo>
                <a:lnTo>
                  <a:pt x="405269" y="382130"/>
                </a:lnTo>
                <a:lnTo>
                  <a:pt x="397789" y="381723"/>
                </a:lnTo>
                <a:lnTo>
                  <a:pt x="390245" y="381584"/>
                </a:lnTo>
                <a:lnTo>
                  <a:pt x="374078" y="382257"/>
                </a:lnTo>
                <a:lnTo>
                  <a:pt x="327609" y="391655"/>
                </a:lnTo>
                <a:lnTo>
                  <a:pt x="317538" y="401015"/>
                </a:lnTo>
                <a:lnTo>
                  <a:pt x="321017" y="406603"/>
                </a:lnTo>
                <a:lnTo>
                  <a:pt x="321132" y="407504"/>
                </a:lnTo>
                <a:lnTo>
                  <a:pt x="321856" y="408216"/>
                </a:lnTo>
                <a:lnTo>
                  <a:pt x="321856" y="408940"/>
                </a:lnTo>
                <a:lnTo>
                  <a:pt x="324015" y="413258"/>
                </a:lnTo>
                <a:lnTo>
                  <a:pt x="327609" y="415417"/>
                </a:lnTo>
                <a:lnTo>
                  <a:pt x="332651" y="415417"/>
                </a:lnTo>
                <a:lnTo>
                  <a:pt x="334086" y="414693"/>
                </a:lnTo>
                <a:lnTo>
                  <a:pt x="335534" y="414693"/>
                </a:lnTo>
                <a:lnTo>
                  <a:pt x="348627" y="410921"/>
                </a:lnTo>
                <a:lnTo>
                  <a:pt x="362077" y="408216"/>
                </a:lnTo>
                <a:lnTo>
                  <a:pt x="375920" y="406603"/>
                </a:lnTo>
                <a:lnTo>
                  <a:pt x="390245" y="406057"/>
                </a:lnTo>
                <a:lnTo>
                  <a:pt x="400316" y="406057"/>
                </a:lnTo>
                <a:lnTo>
                  <a:pt x="406082" y="406781"/>
                </a:lnTo>
                <a:lnTo>
                  <a:pt x="406082" y="479488"/>
                </a:lnTo>
                <a:lnTo>
                  <a:pt x="400316" y="478777"/>
                </a:lnTo>
                <a:lnTo>
                  <a:pt x="395287" y="478053"/>
                </a:lnTo>
                <a:lnTo>
                  <a:pt x="390245" y="478053"/>
                </a:lnTo>
                <a:lnTo>
                  <a:pt x="350913" y="485889"/>
                </a:lnTo>
                <a:lnTo>
                  <a:pt x="317538" y="508292"/>
                </a:lnTo>
                <a:lnTo>
                  <a:pt x="296113" y="541680"/>
                </a:lnTo>
                <a:lnTo>
                  <a:pt x="288734" y="580999"/>
                </a:lnTo>
                <a:lnTo>
                  <a:pt x="296621" y="618286"/>
                </a:lnTo>
                <a:lnTo>
                  <a:pt x="317258" y="649224"/>
                </a:lnTo>
                <a:lnTo>
                  <a:pt x="347751" y="670712"/>
                </a:lnTo>
                <a:lnTo>
                  <a:pt x="385203" y="679640"/>
                </a:lnTo>
                <a:lnTo>
                  <a:pt x="390245" y="679640"/>
                </a:lnTo>
                <a:lnTo>
                  <a:pt x="450329" y="660044"/>
                </a:lnTo>
                <a:lnTo>
                  <a:pt x="454456" y="655878"/>
                </a:lnTo>
                <a:lnTo>
                  <a:pt x="472122" y="638060"/>
                </a:lnTo>
                <a:lnTo>
                  <a:pt x="486092" y="610412"/>
                </a:lnTo>
                <a:lnTo>
                  <a:pt x="491032" y="578840"/>
                </a:lnTo>
                <a:lnTo>
                  <a:pt x="491731" y="432701"/>
                </a:lnTo>
                <a:lnTo>
                  <a:pt x="491744" y="177114"/>
                </a:lnTo>
                <a:lnTo>
                  <a:pt x="523417" y="177114"/>
                </a:lnTo>
                <a:lnTo>
                  <a:pt x="531075" y="176707"/>
                </a:lnTo>
                <a:lnTo>
                  <a:pt x="538797" y="176491"/>
                </a:lnTo>
                <a:lnTo>
                  <a:pt x="564451" y="176453"/>
                </a:lnTo>
                <a:lnTo>
                  <a:pt x="569556" y="205054"/>
                </a:lnTo>
                <a:lnTo>
                  <a:pt x="579386" y="232206"/>
                </a:lnTo>
                <a:lnTo>
                  <a:pt x="612686" y="279349"/>
                </a:lnTo>
                <a:lnTo>
                  <a:pt x="659828" y="312559"/>
                </a:lnTo>
                <a:lnTo>
                  <a:pt x="715632" y="326859"/>
                </a:lnTo>
                <a:lnTo>
                  <a:pt x="715632" y="399580"/>
                </a:lnTo>
                <a:lnTo>
                  <a:pt x="674865" y="394093"/>
                </a:lnTo>
                <a:lnTo>
                  <a:pt x="635723" y="381584"/>
                </a:lnTo>
                <a:lnTo>
                  <a:pt x="595731" y="359816"/>
                </a:lnTo>
                <a:lnTo>
                  <a:pt x="583171" y="350621"/>
                </a:lnTo>
                <a:lnTo>
                  <a:pt x="581012" y="349186"/>
                </a:lnTo>
                <a:lnTo>
                  <a:pt x="578853" y="348462"/>
                </a:lnTo>
                <a:lnTo>
                  <a:pt x="572376" y="348462"/>
                </a:lnTo>
                <a:lnTo>
                  <a:pt x="566610" y="351345"/>
                </a:lnTo>
                <a:lnTo>
                  <a:pt x="563740" y="355663"/>
                </a:lnTo>
                <a:lnTo>
                  <a:pt x="564311" y="537565"/>
                </a:lnTo>
                <a:lnTo>
                  <a:pt x="564400" y="580999"/>
                </a:lnTo>
                <a:lnTo>
                  <a:pt x="563397" y="598081"/>
                </a:lnTo>
                <a:lnTo>
                  <a:pt x="560400" y="615657"/>
                </a:lnTo>
                <a:lnTo>
                  <a:pt x="555637" y="632841"/>
                </a:lnTo>
                <a:lnTo>
                  <a:pt x="549338" y="649401"/>
                </a:lnTo>
                <a:lnTo>
                  <a:pt x="547179" y="655154"/>
                </a:lnTo>
                <a:lnTo>
                  <a:pt x="548614" y="661644"/>
                </a:lnTo>
                <a:lnTo>
                  <a:pt x="553656" y="664514"/>
                </a:lnTo>
                <a:lnTo>
                  <a:pt x="554380" y="664514"/>
                </a:lnTo>
                <a:lnTo>
                  <a:pt x="555815" y="665962"/>
                </a:lnTo>
                <a:lnTo>
                  <a:pt x="558698" y="666673"/>
                </a:lnTo>
                <a:lnTo>
                  <a:pt x="565175" y="666673"/>
                </a:lnTo>
                <a:lnTo>
                  <a:pt x="584339" y="620966"/>
                </a:lnTo>
                <a:lnTo>
                  <a:pt x="588886" y="580999"/>
                </a:lnTo>
                <a:lnTo>
                  <a:pt x="588772" y="537565"/>
                </a:lnTo>
                <a:lnTo>
                  <a:pt x="588213" y="383743"/>
                </a:lnTo>
                <a:lnTo>
                  <a:pt x="597395" y="389420"/>
                </a:lnTo>
                <a:lnTo>
                  <a:pt x="650303" y="412826"/>
                </a:lnTo>
                <a:lnTo>
                  <a:pt x="701255" y="422833"/>
                </a:lnTo>
                <a:lnTo>
                  <a:pt x="727151" y="424053"/>
                </a:lnTo>
                <a:lnTo>
                  <a:pt x="730745" y="424053"/>
                </a:lnTo>
                <a:lnTo>
                  <a:pt x="733628" y="423341"/>
                </a:lnTo>
                <a:lnTo>
                  <a:pt x="738670" y="418299"/>
                </a:lnTo>
                <a:lnTo>
                  <a:pt x="739394" y="415417"/>
                </a:lnTo>
                <a:lnTo>
                  <a:pt x="739394" y="399580"/>
                </a:lnTo>
                <a:lnTo>
                  <a:pt x="739394" y="302387"/>
                </a:lnTo>
                <a:close/>
              </a:path>
              <a:path w="932179" h="930275">
                <a:moveTo>
                  <a:pt x="931672" y="465086"/>
                </a:moveTo>
                <a:lnTo>
                  <a:pt x="928700" y="412483"/>
                </a:lnTo>
                <a:lnTo>
                  <a:pt x="919911" y="361061"/>
                </a:lnTo>
                <a:lnTo>
                  <a:pt x="905484" y="311213"/>
                </a:lnTo>
                <a:lnTo>
                  <a:pt x="901433" y="301472"/>
                </a:lnTo>
                <a:lnTo>
                  <a:pt x="901433" y="465086"/>
                </a:lnTo>
                <a:lnTo>
                  <a:pt x="898855" y="512660"/>
                </a:lnTo>
                <a:lnTo>
                  <a:pt x="891336" y="558723"/>
                </a:lnTo>
                <a:lnTo>
                  <a:pt x="879132" y="603008"/>
                </a:lnTo>
                <a:lnTo>
                  <a:pt x="862507" y="645261"/>
                </a:lnTo>
                <a:lnTo>
                  <a:pt x="841717" y="685215"/>
                </a:lnTo>
                <a:lnTo>
                  <a:pt x="817054" y="722604"/>
                </a:lnTo>
                <a:lnTo>
                  <a:pt x="788771" y="757174"/>
                </a:lnTo>
                <a:lnTo>
                  <a:pt x="757135" y="788670"/>
                </a:lnTo>
                <a:lnTo>
                  <a:pt x="722426" y="816800"/>
                </a:lnTo>
                <a:lnTo>
                  <a:pt x="684898" y="841336"/>
                </a:lnTo>
                <a:lnTo>
                  <a:pt x="644817" y="861999"/>
                </a:lnTo>
                <a:lnTo>
                  <a:pt x="602462" y="878522"/>
                </a:lnTo>
                <a:lnTo>
                  <a:pt x="558101" y="890651"/>
                </a:lnTo>
                <a:lnTo>
                  <a:pt x="511987" y="898118"/>
                </a:lnTo>
                <a:lnTo>
                  <a:pt x="464400" y="900658"/>
                </a:lnTo>
                <a:lnTo>
                  <a:pt x="416814" y="898118"/>
                </a:lnTo>
                <a:lnTo>
                  <a:pt x="370725" y="890651"/>
                </a:lnTo>
                <a:lnTo>
                  <a:pt x="326402" y="878522"/>
                </a:lnTo>
                <a:lnTo>
                  <a:pt x="284086" y="861999"/>
                </a:lnTo>
                <a:lnTo>
                  <a:pt x="244081" y="841336"/>
                </a:lnTo>
                <a:lnTo>
                  <a:pt x="206616" y="816800"/>
                </a:lnTo>
                <a:lnTo>
                  <a:pt x="171970" y="788670"/>
                </a:lnTo>
                <a:lnTo>
                  <a:pt x="140411" y="757174"/>
                </a:lnTo>
                <a:lnTo>
                  <a:pt x="112191" y="722604"/>
                </a:lnTo>
                <a:lnTo>
                  <a:pt x="87591" y="685215"/>
                </a:lnTo>
                <a:lnTo>
                  <a:pt x="66878" y="645261"/>
                </a:lnTo>
                <a:lnTo>
                  <a:pt x="50292" y="603008"/>
                </a:lnTo>
                <a:lnTo>
                  <a:pt x="38125" y="558723"/>
                </a:lnTo>
                <a:lnTo>
                  <a:pt x="30632" y="512660"/>
                </a:lnTo>
                <a:lnTo>
                  <a:pt x="28079" y="465086"/>
                </a:lnTo>
                <a:lnTo>
                  <a:pt x="30632" y="417385"/>
                </a:lnTo>
                <a:lnTo>
                  <a:pt x="38125" y="371182"/>
                </a:lnTo>
                <a:lnTo>
                  <a:pt x="50292" y="326758"/>
                </a:lnTo>
                <a:lnTo>
                  <a:pt x="66878" y="284365"/>
                </a:lnTo>
                <a:lnTo>
                  <a:pt x="87591" y="244284"/>
                </a:lnTo>
                <a:lnTo>
                  <a:pt x="112191" y="206768"/>
                </a:lnTo>
                <a:lnTo>
                  <a:pt x="140411" y="172085"/>
                </a:lnTo>
                <a:lnTo>
                  <a:pt x="171970" y="140487"/>
                </a:lnTo>
                <a:lnTo>
                  <a:pt x="206616" y="112242"/>
                </a:lnTo>
                <a:lnTo>
                  <a:pt x="244081" y="87630"/>
                </a:lnTo>
                <a:lnTo>
                  <a:pt x="284086" y="66890"/>
                </a:lnTo>
                <a:lnTo>
                  <a:pt x="326402" y="50317"/>
                </a:lnTo>
                <a:lnTo>
                  <a:pt x="370725" y="38138"/>
                </a:lnTo>
                <a:lnTo>
                  <a:pt x="416814" y="30645"/>
                </a:lnTo>
                <a:lnTo>
                  <a:pt x="464400" y="28079"/>
                </a:lnTo>
                <a:lnTo>
                  <a:pt x="511987" y="30645"/>
                </a:lnTo>
                <a:lnTo>
                  <a:pt x="558101" y="38138"/>
                </a:lnTo>
                <a:lnTo>
                  <a:pt x="602462" y="50317"/>
                </a:lnTo>
                <a:lnTo>
                  <a:pt x="644817" y="66890"/>
                </a:lnTo>
                <a:lnTo>
                  <a:pt x="684898" y="87630"/>
                </a:lnTo>
                <a:lnTo>
                  <a:pt x="722426" y="112242"/>
                </a:lnTo>
                <a:lnTo>
                  <a:pt x="757135" y="140487"/>
                </a:lnTo>
                <a:lnTo>
                  <a:pt x="788771" y="172085"/>
                </a:lnTo>
                <a:lnTo>
                  <a:pt x="817054" y="206768"/>
                </a:lnTo>
                <a:lnTo>
                  <a:pt x="841717" y="244284"/>
                </a:lnTo>
                <a:lnTo>
                  <a:pt x="862507" y="284365"/>
                </a:lnTo>
                <a:lnTo>
                  <a:pt x="879132" y="326758"/>
                </a:lnTo>
                <a:lnTo>
                  <a:pt x="891336" y="371182"/>
                </a:lnTo>
                <a:lnTo>
                  <a:pt x="898855" y="417385"/>
                </a:lnTo>
                <a:lnTo>
                  <a:pt x="901433" y="465086"/>
                </a:lnTo>
                <a:lnTo>
                  <a:pt x="901433" y="301472"/>
                </a:lnTo>
                <a:lnTo>
                  <a:pt x="885583" y="263321"/>
                </a:lnTo>
                <a:lnTo>
                  <a:pt x="860399" y="217792"/>
                </a:lnTo>
                <a:lnTo>
                  <a:pt x="830097" y="175006"/>
                </a:lnTo>
                <a:lnTo>
                  <a:pt x="794867" y="135356"/>
                </a:lnTo>
                <a:lnTo>
                  <a:pt x="755472" y="100203"/>
                </a:lnTo>
                <a:lnTo>
                  <a:pt x="712863" y="70116"/>
                </a:lnTo>
                <a:lnTo>
                  <a:pt x="667423" y="45212"/>
                </a:lnTo>
                <a:lnTo>
                  <a:pt x="625551" y="28079"/>
                </a:lnTo>
                <a:lnTo>
                  <a:pt x="569595" y="11480"/>
                </a:lnTo>
                <a:lnTo>
                  <a:pt x="517982" y="2895"/>
                </a:lnTo>
                <a:lnTo>
                  <a:pt x="465112" y="0"/>
                </a:lnTo>
                <a:lnTo>
                  <a:pt x="412762" y="2895"/>
                </a:lnTo>
                <a:lnTo>
                  <a:pt x="361543" y="11480"/>
                </a:lnTo>
                <a:lnTo>
                  <a:pt x="311861" y="25628"/>
                </a:lnTo>
                <a:lnTo>
                  <a:pt x="264121" y="45212"/>
                </a:lnTo>
                <a:lnTo>
                  <a:pt x="218757" y="70116"/>
                </a:lnTo>
                <a:lnTo>
                  <a:pt x="176174" y="100203"/>
                </a:lnTo>
                <a:lnTo>
                  <a:pt x="136804" y="135356"/>
                </a:lnTo>
                <a:lnTo>
                  <a:pt x="101561" y="175006"/>
                </a:lnTo>
                <a:lnTo>
                  <a:pt x="71259" y="217792"/>
                </a:lnTo>
                <a:lnTo>
                  <a:pt x="46075" y="263321"/>
                </a:lnTo>
                <a:lnTo>
                  <a:pt x="26174" y="311213"/>
                </a:lnTo>
                <a:lnTo>
                  <a:pt x="11747" y="361061"/>
                </a:lnTo>
                <a:lnTo>
                  <a:pt x="2959" y="412483"/>
                </a:lnTo>
                <a:lnTo>
                  <a:pt x="0" y="465086"/>
                </a:lnTo>
                <a:lnTo>
                  <a:pt x="2959" y="517702"/>
                </a:lnTo>
                <a:lnTo>
                  <a:pt x="11747" y="569099"/>
                </a:lnTo>
                <a:lnTo>
                  <a:pt x="26174" y="618871"/>
                </a:lnTo>
                <a:lnTo>
                  <a:pt x="46075" y="666597"/>
                </a:lnTo>
                <a:lnTo>
                  <a:pt x="71259" y="711873"/>
                </a:lnTo>
                <a:lnTo>
                  <a:pt x="101561" y="754278"/>
                </a:lnTo>
                <a:lnTo>
                  <a:pt x="136804" y="793381"/>
                </a:lnTo>
                <a:lnTo>
                  <a:pt x="176174" y="829081"/>
                </a:lnTo>
                <a:lnTo>
                  <a:pt x="218757" y="859548"/>
                </a:lnTo>
                <a:lnTo>
                  <a:pt x="264121" y="884707"/>
                </a:lnTo>
                <a:lnTo>
                  <a:pt x="311861" y="904455"/>
                </a:lnTo>
                <a:lnTo>
                  <a:pt x="361543" y="918679"/>
                </a:lnTo>
                <a:lnTo>
                  <a:pt x="412762" y="927290"/>
                </a:lnTo>
                <a:lnTo>
                  <a:pt x="465112" y="930173"/>
                </a:lnTo>
                <a:lnTo>
                  <a:pt x="517982" y="927290"/>
                </a:lnTo>
                <a:lnTo>
                  <a:pt x="569595" y="918679"/>
                </a:lnTo>
                <a:lnTo>
                  <a:pt x="619531" y="904455"/>
                </a:lnTo>
                <a:lnTo>
                  <a:pt x="628713" y="900658"/>
                </a:lnTo>
                <a:lnTo>
                  <a:pt x="667423" y="884707"/>
                </a:lnTo>
                <a:lnTo>
                  <a:pt x="712863" y="859548"/>
                </a:lnTo>
                <a:lnTo>
                  <a:pt x="755472" y="829081"/>
                </a:lnTo>
                <a:lnTo>
                  <a:pt x="794867" y="793381"/>
                </a:lnTo>
                <a:lnTo>
                  <a:pt x="830097" y="754278"/>
                </a:lnTo>
                <a:lnTo>
                  <a:pt x="860399" y="711873"/>
                </a:lnTo>
                <a:lnTo>
                  <a:pt x="885583" y="666597"/>
                </a:lnTo>
                <a:lnTo>
                  <a:pt x="905484" y="618871"/>
                </a:lnTo>
                <a:lnTo>
                  <a:pt x="919911" y="569099"/>
                </a:lnTo>
                <a:lnTo>
                  <a:pt x="928700" y="517702"/>
                </a:lnTo>
                <a:lnTo>
                  <a:pt x="931672" y="465086"/>
                </a:lnTo>
                <a:close/>
              </a:path>
            </a:pathLst>
          </a:custGeom>
          <a:solidFill>
            <a:srgbClr val="2b56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b563b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b563b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LibreOffice/7.5.9.2$Linux_X86_64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2024-04-03T11:11:43Z</dcterms:created>
  <dc:creator/>
  <dc:description/>
  <dc:language>en-US</dc:language>
  <cp:lastModifiedBy/>
  <dcterms:modified xsi:type="dcterms:W3CDTF">2024-04-04T12:35:29Z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2024-04-03T00:00:00Z</vt:filetime>
  </property>
  <property fmtid="{D5CDD505-2E9C-101B-9397-08002B2CF9AE}" pid="5" name="PresentationFormat">
    <vt:lpwstr>On-screen Show (4:3)</vt:lpwstr>
  </property>
</Properties>
</file>