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41"/>
  </p:notesMasterIdLst>
  <p:handoutMasterIdLst>
    <p:handoutMasterId r:id="rId42"/>
  </p:handoutMasterIdLst>
  <p:sldIdLst>
    <p:sldId id="281" r:id="rId2"/>
    <p:sldId id="257" r:id="rId3"/>
    <p:sldId id="259" r:id="rId4"/>
    <p:sldId id="260" r:id="rId5"/>
    <p:sldId id="262" r:id="rId6"/>
    <p:sldId id="263" r:id="rId7"/>
    <p:sldId id="282" r:id="rId8"/>
    <p:sldId id="283" r:id="rId9"/>
    <p:sldId id="284" r:id="rId10"/>
    <p:sldId id="286" r:id="rId11"/>
    <p:sldId id="280" r:id="rId12"/>
    <p:sldId id="264" r:id="rId13"/>
    <p:sldId id="265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90"/>
    <a:srgbClr val="E74C3C"/>
    <a:srgbClr val="007020"/>
    <a:srgbClr val="3A9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6B715-B900-475E-A43A-15D5F7C49F4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7BBB8-EF39-440A-AF10-69CA2B0F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DC1A-6D0A-4FD1-838B-C3B074CDC04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4E6C8-AEC9-4911-8682-804754147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882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4E6C8-AEC9-4911-8682-804754147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086-DA32-4F8D-B31F-7121BBAEBEB0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231B-4FB1-48B2-B8F9-90CC853BFA7F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D19-2C95-4A42-A81E-56C1FBF9122B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46A2-C40A-4E2B-A312-168BF40B399D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6F57-7473-406F-B2D1-38BAE78E18BE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C64-459E-4F6E-A436-ACB6439DE206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B72E-E2D4-4F6A-9D6E-DB53BD4C9A17}" type="datetime1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01E-1259-4F99-A2BD-46489E167C1F}" type="datetime1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5B28-DED1-4A91-8F65-57544116BA4A}" type="datetime1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05B3-5904-4689-BB82-4E814DB5E2E9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58E8-A33A-4425-A03D-925963E82067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807E-9191-4B89-9EE3-7FD00524AE24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E168-CE17-4B1E-B03D-EADBA6D0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486888"/>
            <a:ext cx="10937174" cy="226124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IPHIS: IMMUTABLE PERSONAL HEALTH INFORMATION SYSTEM</a:t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495582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Priyanka p. Dakare.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Date: 31-07-2018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By: Microsoft, USA.</a:t>
            </a:r>
          </a:p>
          <a:p>
            <a:endParaRPr lang="en-US" dirty="0" smtClean="0"/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68779" y="4750130"/>
            <a:ext cx="10189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1"/>
            <a:ext cx="10515600" cy="5275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method is created in the base class that can be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virtual method in the base class using the virtual keyword and that method is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derived class using the override keyword.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39" y="354707"/>
            <a:ext cx="9627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0" lvl="5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2171700" lvl="5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virtual2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dname,add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171700" lvl="5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register()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r>
              <a:rPr lang="en-IN" sz="1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Phone 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Convert.ToInt32(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171700" lvl="5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phone number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:"+add);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171700" lvl="5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9935" y="354707"/>
            <a:ext cx="7131465" cy="6001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90" y="374563"/>
            <a:ext cx="2009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262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701"/>
            <a:ext cx="10515600" cy="6125649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endParaRPr lang="en-IN" sz="1600" dirty="0" smtClean="0"/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patient1 : Doctor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override void register()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fr-F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 Phone no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714500" lvl="4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phone 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ph_no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endParaRPr lang="en-IN" sz="1600" dirty="0"/>
          </a:p>
          <a:p>
            <a:pPr marL="1714500" lvl="4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</a:t>
            </a:r>
            <a:endParaRPr lang="en-IN" sz="1600" dirty="0"/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0619" y="296214"/>
            <a:ext cx="6452315" cy="5898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6" y="218941"/>
            <a:ext cx="10515600" cy="6137409"/>
          </a:xfrm>
        </p:spPr>
        <p:txBody>
          <a:bodyPr>
            <a:noAutofit/>
          </a:bodyPr>
          <a:lstStyle/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Doctor b1 = new Doctor();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b1.register();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b1.displayName();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("___________");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patient1 b2 = new patient1();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b2.register();	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b2.displayName();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 algn="just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628900" lvl="6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1076" y="228599"/>
            <a:ext cx="6452315" cy="5898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 descr="C:\Users\Priyanka\source\repos\virtual2\virtual2\bin\Debug\virtual2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55" y="1427163"/>
            <a:ext cx="8325390" cy="4351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0755" y="4799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9556" y="1323632"/>
            <a:ext cx="10032641" cy="36317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reference type variable that holds the reference to a method. The reference can be changed at runtime.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Delegates are especially used for implementing events and the call-back methods. All delegates are implicitly derived from 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System.Delegate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delegate declaration is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delegate&lt;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delegate_name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delegate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59556" y="102241"/>
            <a:ext cx="10515600" cy="1006475"/>
          </a:xfrm>
        </p:spPr>
        <p:txBody>
          <a:bodyPr/>
          <a:lstStyle/>
          <a:p>
            <a:r>
              <a:rPr lang="en-GB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9861" y="2739536"/>
            <a:ext cx="5048518" cy="57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09861" y="4138814"/>
            <a:ext cx="5048518" cy="57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3126" y="1282838"/>
            <a:ext cx="10370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 delegate type is declared, a delegate object must be created with the 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 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be associated with a particular method. When creating a delegate, the argument passed to the 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is written similar to a method call, but without the arguments to the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example-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s);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……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ps1=new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WriteToScreen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ps2=new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printString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WriteToFile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3126" y="668560"/>
            <a:ext cx="979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/>
              <a:t>Instantiating Delegates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09104" y="2369713"/>
            <a:ext cx="4778062" cy="1468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6231" y="798490"/>
            <a:ext cx="53071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20_Delegate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public 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medi,dname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 +=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.ReadKey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608" y="798490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Delegate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8653" y="798490"/>
            <a:ext cx="5822324" cy="532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2580" y="528034"/>
            <a:ext cx="10671220" cy="5648929"/>
          </a:xfrm>
        </p:spPr>
        <p:txBody>
          <a:bodyPr>
            <a:noAutofit/>
          </a:bodyPr>
          <a:lstStyle/>
          <a:p>
            <a:pPr marL="1371600" lvl="3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Doctor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name of patient: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preciciptions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371600" lvl="3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"+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name + " "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371600" lvl="3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371600" lvl="3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0315" y="528034"/>
            <a:ext cx="6181859" cy="5328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 descr="E:\Afzal\ppd\20-Delegate\bin\Debug\20-Delegate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3" y="1452898"/>
            <a:ext cx="8325392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2253" y="531452"/>
            <a:ext cx="20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037" y="1914258"/>
            <a:ext cx="9232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contain one or more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methods. An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is a method that is declared, but contains no implementation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GB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can contain either abstract methods or non abstract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create a object of abstract class. Access member using derived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958" y="2830161"/>
            <a:ext cx="2923504" cy="4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834" y="1700011"/>
            <a:ext cx="10515600" cy="44871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user actions such as key press, clicks, mouse movements, etc.,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occurrence such as system generated notifications. Applications need to respond to events when they occur.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interrupts. Events are used for inter-process communication.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9834" y="306732"/>
            <a:ext cx="10515600" cy="865246"/>
          </a:xfrm>
        </p:spPr>
        <p:txBody>
          <a:bodyPr/>
          <a:lstStyle/>
          <a:p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701270" cy="435133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FILE HANDLING ?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the information permanently on the disk or reading information from the saved file through C# is known as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         Handling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 File Handling uses a stream to save or retrieve information.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b="1" dirty="0">
              <a:solidFill>
                <a:srgbClr val="3556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AND STREAM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data stored on a disk with specific name, extension and directory path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open File using C# for reading and writing purpose it becomes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sequence of bytes traveling from a source to a destination over a communication path.</a:t>
            </a:r>
            <a:endParaRPr lang="en-US" sz="1600" b="1" dirty="0">
              <a:solidFill>
                <a:srgbClr val="3556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 NEED TO LEARN FILE HANDLING?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C# programmer, several times you need to save information on a disk.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get database everywhere to save information and your project may require saving information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txt file, doc file,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file, pdf files or any other file types. So, you must know the concept of saving data in a file.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5265" y="6172067"/>
            <a:ext cx="4114800" cy="544512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9" t="10909" r="17483" b="24936"/>
          <a:stretch/>
        </p:blipFill>
        <p:spPr>
          <a:xfrm>
            <a:off x="1682837" y="1237712"/>
            <a:ext cx="9015213" cy="530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698" y="492636"/>
            <a:ext cx="212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event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07" y="43779"/>
            <a:ext cx="9499242" cy="6677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System.IO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Windows_File_Handling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partial class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 :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Form1()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button1_Click(object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new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FileMode.OpenOrCreate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created successfully!");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154" y="43779"/>
            <a:ext cx="123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8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5" y="128789"/>
            <a:ext cx="9589394" cy="6592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button2_Click(object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FileAccess.Write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richTextBox2.Text;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sw.Write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Medicine inserted for patient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"+richTextBox1.Text+" file!");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button3_Click(object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sr.ReadToEnd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richTextBox3.Text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4" y="309093"/>
            <a:ext cx="9808335" cy="57648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button4_Click(object sender,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(richTextBox1.Text,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FileMode.Open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FileAccess.Read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richTextBox4.Text;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(richTextBox3.Text.Contains(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medicine is </a:t>
            </a:r>
            <a:r>
              <a:rPr lang="en-GB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precribed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medicine is not </a:t>
            </a:r>
            <a:r>
              <a:rPr lang="en-GB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precribed</a:t>
            </a:r>
            <a:r>
              <a:rPr lang="en-GB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296" y="463639"/>
            <a:ext cx="10515600" cy="6065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//Program1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Windows_File_Handling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Application.EnableVisualStyles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Application.SetCompatibleTextRenderingDefault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Form1());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3493" y="43779"/>
            <a:ext cx="9285668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objects are used for obtaining type information at runtime. The classes that give access to the metadata of a running program are in 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namespace.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namespace contains classes that allow you to obtain information about the application and to dynamically add types, values, and objects to the application.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has the following applications −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view attribute information at runtime.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late binding to methods and properties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creating new types at runtime and then performs some tasks using those types.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Solidity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669" y="656823"/>
            <a:ext cx="10502069" cy="5699527"/>
          </a:xfrm>
        </p:spPr>
        <p:txBody>
          <a:bodyPr>
            <a:normAutofit/>
          </a:bodyPr>
          <a:lstStyle/>
          <a:p>
            <a:r>
              <a:rPr lang="en-GB" sz="1600" dirty="0"/>
              <a:t>In Other Words, The </a:t>
            </a:r>
            <a:r>
              <a:rPr lang="en-GB" sz="1600" b="1" dirty="0"/>
              <a:t>abstract</a:t>
            </a:r>
            <a:r>
              <a:rPr lang="en-GB" sz="1600" dirty="0"/>
              <a:t> keyword enables you to create classes and class members that are incomplete and must be implemented in the derived class</a:t>
            </a:r>
            <a:endParaRPr lang="en-GB" sz="1600" dirty="0" smtClean="0"/>
          </a:p>
          <a:p>
            <a:r>
              <a:rPr lang="en-GB" sz="1600" dirty="0" smtClean="0"/>
              <a:t>To </a:t>
            </a:r>
            <a:r>
              <a:rPr lang="en-GB" sz="1600" dirty="0"/>
              <a:t>use an abstract class you have to inherit it from another class, provide implementations to the abstract methods in it</a:t>
            </a:r>
            <a:r>
              <a:rPr lang="en-GB" sz="1600" dirty="0" smtClean="0"/>
              <a:t>.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an abstract class does not mean that it should contain only abstract members ,also it contain non abstract members. 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absClass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NonAbstractMethod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()//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non-abstract member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NonAbstract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Method");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371600" lvl="3" indent="0" algn="just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0468" y="2678805"/>
            <a:ext cx="5615189" cy="2485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471792"/>
            <a:ext cx="10592875" cy="63015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System.Reflection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reflectioneApp1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assembly=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Assembly.GetExecutingAssembly</a:t>
            </a:r>
            <a:r>
              <a:rPr lang="en-IN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();//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that contains the code that is 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executing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assembly.FullName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assembly.GetTypes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Gets the types defined in this assembly.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in types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 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78781" y="6312571"/>
            <a:ext cx="2743200" cy="365125"/>
          </a:xfrm>
        </p:spPr>
        <p:txBody>
          <a:bodyPr/>
          <a:lstStyle/>
          <a:p>
            <a:fld id="{5104E168-CE17-4B1E-B03D-EADBA6D03E6D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171" y="101128"/>
            <a:ext cx="11407460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4170" y="95640"/>
            <a:ext cx="369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Program:Reflection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28034"/>
            <a:ext cx="10515600" cy="56489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type.GetProperties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all the public properties of the current Type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 in props)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+"</a:t>
            </a:r>
            <a:r>
              <a:rPr lang="en-IN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ProprtyType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prop.PropertyType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type.GetFields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all the public fields of the current </a:t>
            </a:r>
            <a:r>
              <a:rPr lang="en-GB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in fields)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("\t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type.GetMethods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Gets the methods of the current Type.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methods)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("\t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Method:"+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5916" y="154546"/>
            <a:ext cx="9144000" cy="6523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4" y="450761"/>
            <a:ext cx="9692425" cy="572620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6068" y="47771"/>
            <a:ext cx="7057622" cy="667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33</a:t>
            </a:fld>
            <a:endParaRPr lang="en-US"/>
          </a:p>
        </p:txBody>
      </p:sp>
      <p:pic>
        <p:nvPicPr>
          <p:cNvPr id="6" name="Content Placeholder 5" descr="C:\Users\Priyanka\source\repos\reflectioneApp1\reflectioneApp1\bin\Debug\reflectioneApp1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200"/>
            <a:ext cx="8325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IN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declarative tag that is used to convey information to runtime about the behaviours of various elements like classes, methods, structures, enumerators, assemblies etc. in your program.</a:t>
            </a:r>
          </a:p>
          <a:p>
            <a:pPr>
              <a:lnSpc>
                <a:spcPct val="100000"/>
              </a:lnSpc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adding metadata, such as compiler instruction and other information such as comments, description, methods and classes to a program.</a:t>
            </a:r>
          </a:p>
          <a:p>
            <a:pPr>
              <a:lnSpc>
                <a:spcPct val="1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58549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program. You can add declarative information to a program by using an attribute. A declarative tag is shown by square ([ ]) brackets placed above the element it is used for.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specifying an attribute is as follows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[attribute(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positional_parameters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name_parameter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value, ...)]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0854" y="1777284"/>
            <a:ext cx="5795492" cy="1094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Program:Attribute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510" y="1271833"/>
            <a:ext cx="8061101" cy="48456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#define </a:t>
            </a:r>
            <a:r>
              <a:rPr lang="en-IN" sz="1600" dirty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using </a:t>
            </a:r>
            <a:r>
              <a:rPr lang="en-IN" sz="1600" dirty="0" err="1">
                <a:solidFill>
                  <a:srgbClr val="00B050"/>
                </a:solidFill>
              </a:rPr>
              <a:t>System.Diagnostics</a:t>
            </a:r>
            <a:r>
              <a:rPr lang="en-IN" sz="1600" dirty="0">
                <a:solidFill>
                  <a:srgbClr val="00B05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public class </a:t>
            </a:r>
            <a:r>
              <a:rPr lang="en-IN" sz="1600" dirty="0" err="1"/>
              <a:t>Myclass</a:t>
            </a: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[Conditional("DEBUG")]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00B050"/>
                </a:solidFill>
              </a:rPr>
              <a:t>    public static void </a:t>
            </a:r>
            <a:r>
              <a:rPr lang="en-GB" sz="1600" dirty="0"/>
              <a:t>Message(string </a:t>
            </a:r>
            <a:r>
              <a:rPr lang="en-GB" sz="1600" dirty="0" err="1"/>
              <a:t>msg</a:t>
            </a:r>
            <a:r>
              <a:rPr lang="en-GB" sz="16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.WriteLine</a:t>
            </a:r>
            <a:r>
              <a:rPr lang="en-IN" sz="1600" dirty="0"/>
              <a:t>(</a:t>
            </a:r>
            <a:r>
              <a:rPr lang="en-IN" sz="1600" dirty="0" err="1"/>
              <a:t>msg</a:t>
            </a:r>
            <a:r>
              <a:rPr lang="en-IN" sz="16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0854" y="1146221"/>
            <a:ext cx="6148588" cy="4971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4" y="117206"/>
            <a:ext cx="9331817" cy="62462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class</a:t>
            </a:r>
            <a:r>
              <a:rPr lang="en-IN" sz="1600" dirty="0"/>
              <a:t>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    static void</a:t>
            </a:r>
            <a:r>
              <a:rPr lang="en-IN" sz="1600" dirty="0"/>
              <a:t> register()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Name:");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>
                <a:solidFill>
                  <a:srgbClr val="FF0000"/>
                </a:solidFill>
              </a:rPr>
              <a:t>string</a:t>
            </a:r>
            <a:r>
              <a:rPr lang="en-IN" sz="1600" dirty="0"/>
              <a:t> name =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Age:");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age = Convert.ToInt32(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Address:");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>
                <a:solidFill>
                  <a:srgbClr val="FF0000"/>
                </a:solidFill>
              </a:rPr>
              <a:t>string</a:t>
            </a:r>
            <a:r>
              <a:rPr lang="en-IN" sz="1600" dirty="0"/>
              <a:t> add =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Myclass.Message</a:t>
            </a:r>
            <a:r>
              <a:rPr lang="en-IN" sz="1600" dirty="0"/>
              <a:t>("Doctor id:");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/>
              <a:t>id = Convert.ToInt32(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.ReadLine</a:t>
            </a:r>
            <a:r>
              <a:rPr lang="en-IN" sz="16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B050"/>
                </a:solidFill>
              </a:rPr>
              <a:t>        </a:t>
            </a:r>
            <a:r>
              <a:rPr lang="en-IN" sz="1600" dirty="0" err="1">
                <a:solidFill>
                  <a:srgbClr val="00B050"/>
                </a:solidFill>
              </a:rPr>
              <a:t>Console</a:t>
            </a:r>
            <a:r>
              <a:rPr lang="en-IN" sz="1600" dirty="0" err="1"/>
              <a:t>.WriteLine</a:t>
            </a:r>
            <a:r>
              <a:rPr lang="en-IN" sz="1600" dirty="0"/>
              <a:t>("_________________");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pregister</a:t>
            </a:r>
            <a:r>
              <a:rPr lang="en-IN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217" y="117206"/>
            <a:ext cx="6148588" cy="660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217" y="0"/>
            <a:ext cx="10515600" cy="60601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pregister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Name:");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Age:");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Address:");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=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("Patient id:");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6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Convert.ToInt32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Myclass.Message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6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.ReadKey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851" y="117206"/>
            <a:ext cx="6148588" cy="674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 descr="C:\Users\Priyanka\source\repos\attributeApp1\attributeApp1\bin\Debug\attributeApp1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437"/>
            <a:ext cx="945964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IN" sz="2200" dirty="0"/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adstractdemo1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abstract class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address()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address=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+ add);</a:t>
            </a: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7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086100" lvl="7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987900" y="532024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9229"/>
            <a:ext cx="4114800" cy="365125"/>
          </a:xfrm>
        </p:spPr>
        <p:txBody>
          <a:bodyPr/>
          <a:lstStyle/>
          <a:p>
            <a:r>
              <a:rPr lang="en-US" sz="1600" dirty="0" smtClean="0"/>
              <a:t>C</a:t>
            </a: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#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887" y="532024"/>
            <a:ext cx="1777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 smtClean="0"/>
              <a:t>Program:</a:t>
            </a:r>
          </a:p>
          <a:p>
            <a:r>
              <a:rPr lang="en-IN" sz="2000" b="1" dirty="0" smtClean="0"/>
              <a:t>Abstract </a:t>
            </a:r>
            <a:r>
              <a:rPr lang="en-IN" sz="2000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734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3806" y="463639"/>
            <a:ext cx="10515600" cy="5854991"/>
          </a:xfrm>
        </p:spPr>
        <p:txBody>
          <a:bodyPr>
            <a:normAutofit/>
          </a:bodyPr>
          <a:lstStyle/>
          <a:p>
            <a:pPr marL="2628900" lvl="6" indent="0">
              <a:buNone/>
            </a:pPr>
            <a:endParaRPr lang="en-IN" sz="17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System;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adstractdemo1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doctor :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name;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(" 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 name= 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 + name);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I'm doctor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..:");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2756079" y="746975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>
            <a:normAutofit/>
          </a:bodyPr>
          <a:lstStyle/>
          <a:p>
            <a:pPr marL="2628900" lvl="6" indent="0">
              <a:buNone/>
            </a:pPr>
            <a:endParaRPr lang="en-IN" sz="17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2628900" lvl="6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adstractdemo1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user_base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 + name);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override 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I'm 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..:");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2628900" lvl="6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756079" y="746975"/>
            <a:ext cx="5859887" cy="503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633"/>
            <a:ext cx="10515600" cy="5975798"/>
          </a:xfrm>
        </p:spPr>
        <p:txBody>
          <a:bodyPr>
            <a:noAutofit/>
          </a:bodyPr>
          <a:lstStyle/>
          <a:p>
            <a:pPr marL="1714500" lvl="4" indent="0">
              <a:buNone/>
            </a:pPr>
            <a:r>
              <a:rPr lang="en-I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System;</a:t>
            </a:r>
          </a:p>
          <a:p>
            <a:pPr marL="1714500" lvl="4" indent="0">
              <a:buNone/>
            </a:pP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adstractdemo1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1714500" lvl="4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GB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("____________");</a:t>
            </a:r>
          </a:p>
          <a:p>
            <a:pPr marL="1714500" lvl="4" indent="0">
              <a:buNone/>
            </a:pPr>
            <a:r>
              <a:rPr lang="en-I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patient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p.displayName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("____________");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1714500" lvl="4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714500" lvl="4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0925" y="284633"/>
            <a:ext cx="6246253" cy="597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 descr="C:\Users\Priyanka\source\repos\abstractdemo1\abstractdemo1\bin\Debug\abstractdemo1.ex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532"/>
            <a:ext cx="8325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virtual keyword is used to modify a method, property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indexer, or event declaration and allow for it to be overridden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virtual </a:t>
            </a:r>
            <a:r>
              <a:rPr lang="en-US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//body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methods are non-virtual. We can't override a non-virtual method.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E168-CE17-4B1E-B03D-EADBA6D03E6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25438"/>
            <a:ext cx="1051560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6981" y="2820474"/>
            <a:ext cx="3734873" cy="1635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1660</Words>
  <Application>Microsoft Office PowerPoint</Application>
  <PresentationFormat>Widescreen</PresentationFormat>
  <Paragraphs>497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IPHIS: IMMUTABLE PERSONAL HEALTH INFORMATION SYSTEM  C#</vt:lpstr>
      <vt:lpstr>Abstract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Delegate</vt:lpstr>
      <vt:lpstr>PowerPoint Presentation</vt:lpstr>
      <vt:lpstr>PowerPoint Presentation</vt:lpstr>
      <vt:lpstr>PowerPoint Presentation</vt:lpstr>
      <vt:lpstr>PowerPoint Presentation</vt:lpstr>
      <vt:lpstr>Events</vt:lpstr>
      <vt:lpstr>File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Reflection</vt:lpstr>
      <vt:lpstr>Applications of Reflection:</vt:lpstr>
      <vt:lpstr>PowerPoint Presentation</vt:lpstr>
      <vt:lpstr>PowerPoint Presentation</vt:lpstr>
      <vt:lpstr>PowerPoint Presentation</vt:lpstr>
      <vt:lpstr>OUTPUT:</vt:lpstr>
      <vt:lpstr>Attribute</vt:lpstr>
      <vt:lpstr>PowerPoint Presentation</vt:lpstr>
      <vt:lpstr>Program:Attribute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kaustubh sawant</dc:creator>
  <cp:lastModifiedBy>Priyanka Dakare</cp:lastModifiedBy>
  <cp:revision>184</cp:revision>
  <dcterms:created xsi:type="dcterms:W3CDTF">2018-07-24T15:42:45Z</dcterms:created>
  <dcterms:modified xsi:type="dcterms:W3CDTF">2018-07-31T20:11:05Z</dcterms:modified>
</cp:coreProperties>
</file>