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59" r:id="rId6"/>
    <p:sldId id="268" r:id="rId7"/>
    <p:sldId id="269" r:id="rId8"/>
    <p:sldId id="262" r:id="rId9"/>
    <p:sldId id="263" r:id="rId10"/>
    <p:sldId id="264" r:id="rId11"/>
    <p:sldId id="266" r:id="rId12"/>
    <p:sldId id="265" r:id="rId13"/>
    <p:sldId id="271" r:id="rId14"/>
    <p:sldId id="275" r:id="rId15"/>
    <p:sldId id="26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6036" y="600892"/>
            <a:ext cx="8915399" cy="90569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 </a:t>
            </a:r>
            <a:r>
              <a:rPr lang="en-US" sz="6700" dirty="0" smtClean="0"/>
              <a:t>Find My </a:t>
            </a:r>
            <a:r>
              <a:rPr lang="en-US" sz="6700" dirty="0" err="1" smtClean="0"/>
              <a:t>Naukri</a:t>
            </a:r>
            <a:r>
              <a:rPr lang="en-US" sz="6700" dirty="0" smtClean="0"/>
              <a:t> Portal</a:t>
            </a:r>
            <a:endParaRPr lang="en-US" sz="6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3634" y="1645921"/>
            <a:ext cx="9501641" cy="493776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Axis School Of </a:t>
            </a:r>
            <a:r>
              <a:rPr lang="en-US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Fintech Batch 8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                                    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Axis - 8 JFS- B08)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Presentation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by-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 : Kaustubh Bhale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Batch: Axis8JFSB08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Email: kaustubhbhale154@gmail.com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USER-SERVICE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75954" y="2133600"/>
            <a:ext cx="10258697" cy="377762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PORT –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6002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: http://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localhost:6002/user/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FIELDS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userId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firstName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lastName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email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password,workExperience,contactNumber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Functionality -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CRUD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Signup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View All Jobs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Apply For Job(s).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API-GATEWAY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017" y="1358537"/>
            <a:ext cx="9353595" cy="5225143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PORT 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9025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Accessing every micro service via a single port.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2539644"/>
            <a:ext cx="7367451" cy="36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SERVICE-REGISTRY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349" y="1332411"/>
            <a:ext cx="9744891" cy="4963886"/>
          </a:xfrm>
        </p:spPr>
        <p:txBody>
          <a:bodyPr/>
          <a:lstStyle/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PORT : 8761 (default port)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Registering other micro services a client.</a:t>
            </a:r>
          </a:p>
        </p:txBody>
      </p:sp>
    </p:spTree>
    <p:extLst>
      <p:ext uri="{BB962C8B-B14F-4D97-AF65-F5344CB8AC3E}">
        <p14:creationId xmlns:p14="http://schemas.microsoft.com/office/powerpoint/2010/main" val="40867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7794" y="632818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Sign Up for admin and users.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 for admin and users.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Posting a job update for candidates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Posting new live hiring challenges for job seekers.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Applying for a job by candidate.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Getting Job posted by particular admin.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21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Non 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High Performance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Availability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Reliable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Scalable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0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Backend :  Java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Frontend : React 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Bootstrap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: MongoDB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Testing API :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Postman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Architecture: Micro-Services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Documentation : Swagger-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 !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Find My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aukri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 application which connects employers and job seekers.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Jobs seekers can find and apply for the job of their choice.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Employer can post multiple jobs opportunities, recruitment events for the candidates.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Both job seekers and employers need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register in order to carry on the placement activity.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42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Aims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develop a user-friendly, convenient and available job portal which will make the employment process easier.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main objective of this project is to give job seekers a platform for finding right job.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bring job recruiters and job seekers at single place to fast pace the job finding activity.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manage, store and track  the information of employers and job seekers.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8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Modules involved in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77933"/>
              </p:ext>
            </p:extLst>
          </p:nvPr>
        </p:nvGraphicFramePr>
        <p:xfrm>
          <a:off x="2345508" y="2339459"/>
          <a:ext cx="8128000" cy="286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1563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6824898"/>
                    </a:ext>
                  </a:extLst>
                </a:gridCol>
              </a:tblGrid>
              <a:tr h="764500"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28572"/>
                  </a:ext>
                </a:extLst>
              </a:tr>
              <a:tr h="764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Admin / Admin Of the company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Responsible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for posting new job openings, recruitment events, update or delete a particular job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3464"/>
                  </a:ext>
                </a:extLst>
              </a:tr>
              <a:tr h="764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User/ Job Seeker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End user of the website. Can apply for the jobs,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recruitment events posted by the admin. View list of companies currently hiring.</a:t>
                      </a:r>
                      <a:endPara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1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960" y="136430"/>
            <a:ext cx="8911687" cy="986976"/>
          </a:xfrm>
        </p:spPr>
        <p:txBody>
          <a:bodyPr/>
          <a:lstStyle/>
          <a:p>
            <a:pPr algn="ctr"/>
            <a:r>
              <a:rPr lang="en-US" dirty="0" smtClean="0"/>
              <a:t>Project </a:t>
            </a:r>
            <a:r>
              <a:rPr lang="en-US" dirty="0" smtClean="0"/>
              <a:t>Workflow-Admin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1" y="1201782"/>
            <a:ext cx="9597436" cy="51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2274" y="101596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Project-Workflow </a:t>
            </a:r>
            <a:r>
              <a:rPr lang="en-US" dirty="0" smtClean="0"/>
              <a:t>–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8" y="1184367"/>
            <a:ext cx="7889966" cy="52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List </a:t>
            </a:r>
            <a:r>
              <a:rPr lang="en-US" dirty="0" smtClean="0"/>
              <a:t>of </a:t>
            </a:r>
            <a:r>
              <a:rPr lang="en-US" dirty="0" smtClean="0"/>
              <a:t>Micro-Services(Backend)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91" y="2133600"/>
            <a:ext cx="9074921" cy="377762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ADMIN-SERVICE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JOB-SERVICE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USER-SERVICE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API-GATEWAY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SERVICE-REGISTRY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2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ADMIN-SERVICE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954" y="2133600"/>
            <a:ext cx="10258697" cy="42672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PORT – 6005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: http://localhost:6005/admin/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FIELDS –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dmin_number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adminId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email , password, mobile, company.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Functionality -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CRUD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Signup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Login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Post Job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Details Of Jobs posted by other admins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JOB-SERVICE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5954" y="2133600"/>
            <a:ext cx="10258697" cy="3777622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PORT –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6001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Url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: http://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localhost:6001/job/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FIELDS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job_number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jobTitle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description, compensation ,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eligibility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,adminId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Functionality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CRUD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Search Job By Title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 All Jobs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1024</TotalTime>
  <Words>427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  Find My Naukri Portal</vt:lpstr>
      <vt:lpstr>Abstract</vt:lpstr>
      <vt:lpstr>Aims and Objectives</vt:lpstr>
      <vt:lpstr>Modules involved in the Project</vt:lpstr>
      <vt:lpstr>Project Workflow-Admin</vt:lpstr>
      <vt:lpstr>Project-Workflow – User</vt:lpstr>
      <vt:lpstr>List of Micro-Services(Backend)</vt:lpstr>
      <vt:lpstr>ADMIN-SERVICE</vt:lpstr>
      <vt:lpstr>JOB-SERVICE</vt:lpstr>
      <vt:lpstr>USER-SERVICE</vt:lpstr>
      <vt:lpstr>API-GATEWAY</vt:lpstr>
      <vt:lpstr>SERVICE-REGISTRY</vt:lpstr>
      <vt:lpstr>Functional Requirements</vt:lpstr>
      <vt:lpstr>Non Functional Requirements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 Get My Naukri Portal</dc:title>
  <dc:creator>Acer</dc:creator>
  <cp:lastModifiedBy>Acer</cp:lastModifiedBy>
  <cp:revision>52</cp:revision>
  <dcterms:created xsi:type="dcterms:W3CDTF">2022-10-16T07:19:40Z</dcterms:created>
  <dcterms:modified xsi:type="dcterms:W3CDTF">2022-10-18T14:13:52Z</dcterms:modified>
</cp:coreProperties>
</file>