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4" r:id="rId6"/>
    <p:sldId id="265" r:id="rId7"/>
    <p:sldId id="261" r:id="rId8"/>
    <p:sldId id="263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C725-4BDA-4EB9-A42B-F96201F237E6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8A558-206D-47F0-88D1-0E9F903BB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8A558-206D-47F0-88D1-0E9F903BB1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48E6C62-46B6-4380-A2F6-AB81FBE4F240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65C5-F877-4B3F-915A-A8347C7F09A5}" type="datetime1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9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837D-7350-4C10-BA61-23CA3266D8C2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2DB7-7849-476A-B5BC-49895F835C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74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4518-EC26-48A8-97DA-877C9531DC2E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89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EC16-7CB5-42F0-B3A6-0A80A7A32A9B}" type="datetime1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C862-6807-4667-9F02-D260569341EB}" type="datetime1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27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E743-294D-4F2F-BA89-78F6A39C5F52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54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F7C-512D-4CD6-8E98-0D11D88263D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2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3B90-DFF8-4FB9-8E06-640D98D662B1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1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9306-07FC-4F28-9CB7-4BF4CBB97692}" type="datetime1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34F7-817C-48F4-B08B-1BE84373F9E6}" type="datetime1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2033-E468-4863-9DC6-72C93E4AD904}" type="datetime1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8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138D-D84F-45EA-83C8-1F370302E276}" type="datetime1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4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819-5FD5-44F5-AD4E-370EE70EE979}" type="datetime1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9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EC7A-4713-42E5-BBDE-345636BA13B4}" type="datetime1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C7F80C9-93BD-4827-A266-19FF64BADB8A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9D06C8A-18F0-4506-BEED-5EFB9D915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6180"/>
            <a:ext cx="8825658" cy="987805"/>
          </a:xfrm>
        </p:spPr>
        <p:txBody>
          <a:bodyPr/>
          <a:lstStyle/>
          <a:p>
            <a:r>
              <a:rPr lang="en-US" dirty="0"/>
              <a:t>The Blood Supply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327662"/>
            <a:ext cx="8825658" cy="2311138"/>
          </a:xfrm>
        </p:spPr>
        <p:txBody>
          <a:bodyPr/>
          <a:lstStyle/>
          <a:p>
            <a:r>
              <a:rPr lang="en-US" dirty="0"/>
              <a:t>Info 5100: application engineering &amp; development – FINAL PROJECT</a:t>
            </a:r>
          </a:p>
          <a:p>
            <a:r>
              <a:rPr lang="en-US" dirty="0"/>
              <a:t>Team members:</a:t>
            </a:r>
          </a:p>
          <a:p>
            <a:pPr marL="342900" indent="-342900">
              <a:buAutoNum type="arabicParenR"/>
            </a:pPr>
            <a:r>
              <a:rPr lang="en-US" dirty="0"/>
              <a:t>Kaustubh Chaudhari  	nuid: 001218494</a:t>
            </a:r>
          </a:p>
          <a:p>
            <a:pPr marL="342900" indent="-342900">
              <a:buAutoNum type="arabicParenR"/>
            </a:pPr>
            <a:r>
              <a:rPr lang="en-US" dirty="0"/>
              <a:t>Parakh Mahajan 		nuid: 001236045</a:t>
            </a:r>
          </a:p>
          <a:p>
            <a:pPr marL="342900" indent="-342900">
              <a:buAutoNum type="arabicParenR"/>
            </a:pPr>
            <a:r>
              <a:rPr lang="en-US" dirty="0"/>
              <a:t>Piyush sharma 	 		nuid: 001282198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89390" y="1792223"/>
            <a:ext cx="990599" cy="423076"/>
          </a:xfrm>
        </p:spPr>
        <p:txBody>
          <a:bodyPr/>
          <a:lstStyle/>
          <a:p>
            <a:fld id="{D153FB9A-4FD1-4A1D-AF13-7A3D870B0FF3}" type="datetime1">
              <a:rPr lang="en-US" smtClean="0"/>
              <a:t>12/11/2016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349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472" y="1969064"/>
            <a:ext cx="10046208" cy="405073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472" y="1978287"/>
            <a:ext cx="10094976" cy="40415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364" y="1999488"/>
            <a:ext cx="9955124" cy="40203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858" y="1987296"/>
            <a:ext cx="9803750" cy="403250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886" y="1975104"/>
            <a:ext cx="9521922" cy="40446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1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135" y="2011680"/>
            <a:ext cx="9515249" cy="40081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2 SCREENSHOTS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Content Placeholder 7" descr="2016-12-11 (1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116" y="2011680"/>
            <a:ext cx="9557420" cy="4008120"/>
          </a:xfr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Content Placeholder 7" descr="2016-12-11 (1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046" y="2023872"/>
            <a:ext cx="9540298" cy="3995928"/>
          </a:xfr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Content Placeholder 7" descr="2016-12-11 (1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086" y="2036064"/>
            <a:ext cx="9566026" cy="3983736"/>
          </a:xfr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Content Placeholder 7" descr="2016-12-11 (1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332" y="2048256"/>
            <a:ext cx="9563164" cy="3971544"/>
          </a:xfr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PROBLEM  STATEMENT</a:t>
            </a:r>
          </a:p>
          <a:p>
            <a:r>
              <a:rPr lang="en-US" dirty="0"/>
              <a:t>2) APPROACH</a:t>
            </a:r>
          </a:p>
          <a:p>
            <a:r>
              <a:rPr lang="en-US" dirty="0"/>
              <a:t>3) USE CASES</a:t>
            </a:r>
          </a:p>
          <a:p>
            <a:r>
              <a:rPr lang="en-US" dirty="0"/>
              <a:t>4) OBJECT MODEL</a:t>
            </a:r>
          </a:p>
          <a:p>
            <a:r>
              <a:rPr lang="en-US" dirty="0"/>
              <a:t>5) 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1AE-F5C9-4C2B-B9BE-D2C7A911802C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81472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Content Placeholder 7" descr="2016-12-11 (1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826" y="2011680"/>
            <a:ext cx="9629286" cy="4008120"/>
          </a:xfr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3 SCREENSHOTS</a:t>
            </a:r>
          </a:p>
        </p:txBody>
      </p:sp>
      <p:pic>
        <p:nvPicPr>
          <p:cNvPr id="6" name="Content Placeholder 5" descr="2016-12-11 (1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27" y="1999488"/>
            <a:ext cx="9843157" cy="40203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1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511" y="2036064"/>
            <a:ext cx="9743865" cy="398373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1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804" y="2011680"/>
            <a:ext cx="9660268" cy="40081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1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624" y="1998703"/>
            <a:ext cx="9643872" cy="402109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2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050" y="2011680"/>
            <a:ext cx="9656021" cy="40081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2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856" y="1975088"/>
            <a:ext cx="9704832" cy="40447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WORKFLOW4 SCREENSHOT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Content Placeholder 7" descr="2016-12-11 (2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243" y="2023872"/>
            <a:ext cx="9723789" cy="3995928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2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608" y="2097024"/>
            <a:ext cx="9499464" cy="392277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2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350" y="2060448"/>
            <a:ext cx="9622105" cy="39593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5 million people require blood transfusions each year</a:t>
            </a:r>
          </a:p>
          <a:p>
            <a:r>
              <a:rPr lang="en-US" dirty="0"/>
              <a:t>It is very important that blood supply and availability is maintained effectively</a:t>
            </a:r>
          </a:p>
          <a:p>
            <a:r>
              <a:rPr lang="en-US" dirty="0"/>
              <a:t>Our goal is to provide safe and reliable blood services to all the needful patients</a:t>
            </a:r>
          </a:p>
          <a:p>
            <a:r>
              <a:rPr lang="en-US" dirty="0"/>
              <a:t>Blood donors play a very major role in today’s healthcare system and this application will speed up the process of donation and attract many new blood donors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BC16-58E0-49AF-BE5D-A0133E4FFA72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90431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2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488" y="2157984"/>
            <a:ext cx="9368200" cy="386181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2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636" y="2084832"/>
            <a:ext cx="9583396" cy="393496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2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008" y="2020677"/>
            <a:ext cx="9729216" cy="399912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2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006" y="2011680"/>
            <a:ext cx="9648682" cy="40081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016-12-11 (2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405" y="2072640"/>
            <a:ext cx="9761163" cy="39471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developed a java swing application that handles overall flow of blood supply system right from donation to proper inventory management of blood products</a:t>
            </a:r>
          </a:p>
          <a:p>
            <a:r>
              <a:rPr lang="en-US" dirty="0"/>
              <a:t>We’ve incorporated the Ecosystem </a:t>
            </a:r>
            <a:r>
              <a:rPr lang="en-US"/>
              <a:t>model that is </a:t>
            </a:r>
            <a:r>
              <a:rPr lang="en-US" dirty="0"/>
              <a:t>highly scalable</a:t>
            </a:r>
          </a:p>
          <a:p>
            <a:r>
              <a:rPr lang="en-US" dirty="0"/>
              <a:t>Ecosystem model consists of:-</a:t>
            </a:r>
          </a:p>
          <a:p>
            <a:r>
              <a:rPr lang="en-US" dirty="0"/>
              <a:t>1) Networks</a:t>
            </a:r>
          </a:p>
          <a:p>
            <a:r>
              <a:rPr lang="en-US" dirty="0"/>
              <a:t>2) Enterprises</a:t>
            </a:r>
          </a:p>
          <a:p>
            <a:r>
              <a:rPr lang="en-US" dirty="0"/>
              <a:t>3) Organizations</a:t>
            </a:r>
          </a:p>
          <a:p>
            <a:r>
              <a:rPr lang="en-US" dirty="0"/>
              <a:t>4) User Roles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13A0-E279-4C65-82AA-ABE713C3272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8304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47900"/>
            <a:ext cx="8761412" cy="4025900"/>
          </a:xfrm>
        </p:spPr>
        <p:txBody>
          <a:bodyPr>
            <a:normAutofit/>
          </a:bodyPr>
          <a:lstStyle/>
          <a:p>
            <a:r>
              <a:rPr lang="en-US" dirty="0"/>
              <a:t>1) Donor management:</a:t>
            </a:r>
          </a:p>
          <a:p>
            <a:pPr lvl="0"/>
            <a:r>
              <a:rPr lang="en-US" dirty="0"/>
              <a:t>Donor schedules an appointment with the receptionist for blood donation</a:t>
            </a:r>
          </a:p>
          <a:p>
            <a:pPr lvl="0"/>
            <a:r>
              <a:rPr lang="en-US" dirty="0"/>
              <a:t>Then donor visits the blood bank to donate</a:t>
            </a:r>
          </a:p>
          <a:p>
            <a:r>
              <a:rPr lang="en-US" dirty="0"/>
              <a:t>2) Lab processing:</a:t>
            </a:r>
          </a:p>
          <a:p>
            <a:pPr lvl="0"/>
            <a:r>
              <a:rPr lang="en-US" dirty="0"/>
              <a:t>All the blood samples received from blood bank are tested and if approved are packed and forwarded to the distribution center for storage</a:t>
            </a:r>
          </a:p>
          <a:p>
            <a:r>
              <a:rPr lang="en-US" dirty="0"/>
              <a:t>3) Distribution management:</a:t>
            </a:r>
          </a:p>
          <a:p>
            <a:pPr lvl="0"/>
            <a:r>
              <a:rPr lang="en-US" dirty="0"/>
              <a:t>Blood products are stored safely in the distribution centers.</a:t>
            </a:r>
          </a:p>
          <a:p>
            <a:r>
              <a:rPr lang="en-US" dirty="0"/>
              <a:t>Distribution centers receive requests from hospitals</a:t>
            </a:r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4757-42B0-4246-A779-3AD9077FBBF6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4) Hospital requests:</a:t>
            </a:r>
          </a:p>
          <a:p>
            <a:r>
              <a:rPr lang="en-US" dirty="0"/>
              <a:t>Doctor send requests to pharmacist</a:t>
            </a:r>
          </a:p>
          <a:p>
            <a:r>
              <a:rPr lang="en-US" dirty="0"/>
              <a:t>Pharmacist then forward the requests to Blood bank's inventory</a:t>
            </a:r>
          </a:p>
          <a:p>
            <a:r>
              <a:rPr lang="en-US" dirty="0"/>
              <a:t>5) Data analytics</a:t>
            </a:r>
          </a:p>
          <a:p>
            <a:r>
              <a:rPr lang="en-US" dirty="0"/>
              <a:t>Admin can view data patterns pertaining to donor’s information, health, gender</a:t>
            </a:r>
          </a:p>
          <a:p>
            <a:r>
              <a:rPr lang="en-US" dirty="0"/>
              <a:t>Analysis on the basis of donor’s age.</a:t>
            </a:r>
          </a:p>
          <a:p>
            <a:r>
              <a:rPr lang="en-US" dirty="0"/>
              <a:t>Inventory can view data patterns on blood donated.</a:t>
            </a:r>
          </a:p>
          <a:p>
            <a:r>
              <a:rPr lang="en-US" dirty="0"/>
              <a:t>Hospital Enterprise can view patterns of blood demand.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EDE-5BE6-4927-9E71-2B07CC504878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153" y="579968"/>
            <a:ext cx="8761413" cy="639232"/>
          </a:xfrm>
        </p:spPr>
        <p:txBody>
          <a:bodyPr/>
          <a:lstStyle/>
          <a:p>
            <a:r>
              <a:rPr lang="en-US" dirty="0"/>
              <a:t>OBJECT MODEL</a:t>
            </a:r>
          </a:p>
        </p:txBody>
      </p:sp>
      <p:pic>
        <p:nvPicPr>
          <p:cNvPr id="4" name="Content Placeholder 3" descr="projec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900" y="1270000"/>
            <a:ext cx="9779000" cy="55880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2AA2-D8AC-4D10-B70B-3B7B8CF30E4C}" type="datetime1">
              <a:rPr lang="en-US" smtClean="0"/>
              <a:t>12/11/2016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5868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1 SCREEN 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1417-0615-46F4-ADDB-AD8A07FE21E1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2016-12-11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" y="2174036"/>
            <a:ext cx="10192512" cy="450616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2016-12-11 (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955" y="1938528"/>
            <a:ext cx="10675605" cy="46664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949E-E5C3-477B-958F-9E7E853A1A5F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6C8A-18F0-4506-BEED-5EFB9D915E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7847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358</TotalTime>
  <Words>377</Words>
  <Application>Microsoft Office PowerPoint</Application>
  <PresentationFormat>Widescreen</PresentationFormat>
  <Paragraphs>120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Wingdings 3</vt:lpstr>
      <vt:lpstr>Ion Boardroom</vt:lpstr>
      <vt:lpstr>The Blood Supply system</vt:lpstr>
      <vt:lpstr>INDEX</vt:lpstr>
      <vt:lpstr>PROBLEM STATEMENT</vt:lpstr>
      <vt:lpstr>APPROACH</vt:lpstr>
      <vt:lpstr>USE CASES</vt:lpstr>
      <vt:lpstr>USE CASES</vt:lpstr>
      <vt:lpstr>OBJECT MODEL</vt:lpstr>
      <vt:lpstr>WORKFLOW 1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 2 SCREENSHOTS</vt:lpstr>
      <vt:lpstr>PowerPoint Presentation</vt:lpstr>
      <vt:lpstr>PowerPoint Presentation</vt:lpstr>
      <vt:lpstr>PowerPoint Presentation</vt:lpstr>
      <vt:lpstr>PowerPoint Presentation</vt:lpstr>
      <vt:lpstr>WORKFLOW 3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WORKFLOW4 SCREENSHOT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Blood Supply system</dc:title>
  <dc:creator>Kaustubh Chaudhari</dc:creator>
  <cp:lastModifiedBy>Kaustubh Chaudhari</cp:lastModifiedBy>
  <cp:revision>33</cp:revision>
  <dcterms:created xsi:type="dcterms:W3CDTF">2016-12-11T20:29:59Z</dcterms:created>
  <dcterms:modified xsi:type="dcterms:W3CDTF">2016-12-12T03:46:52Z</dcterms:modified>
</cp:coreProperties>
</file>