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58" r:id="rId4"/>
    <p:sldId id="264" r:id="rId5"/>
    <p:sldId id="273" r:id="rId6"/>
    <p:sldId id="289" r:id="rId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64" d="100"/>
          <a:sy n="64" d="100"/>
        </p:scale>
        <p:origin x="-88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652B2-3CA2-4AC9-B96C-1F53459C3C17}" type="datetimeFigureOut">
              <a:rPr lang="en-US" smtClean="0"/>
              <a:pPr/>
              <a:t>5/19/2019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A85B9-8420-4855-B19D-82D106B4E2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A85B9-8420-4855-B19D-82D106B4E21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9" Type="http://schemas.openxmlformats.org/officeDocument/2006/relationships/image" Target="../media/image42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34" Type="http://schemas.openxmlformats.org/officeDocument/2006/relationships/image" Target="../media/image37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41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37" Type="http://schemas.openxmlformats.org/officeDocument/2006/relationships/image" Target="../media/image40.png"/><Relationship Id="rId40" Type="http://schemas.openxmlformats.org/officeDocument/2006/relationships/image" Target="../media/image43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36" Type="http://schemas.openxmlformats.org/officeDocument/2006/relationships/image" Target="../media/image39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Relationship Id="rId35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image" Target="../media/image46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jpe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jpe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26" Type="http://schemas.openxmlformats.org/officeDocument/2006/relationships/image" Target="../media/image87.png"/><Relationship Id="rId39" Type="http://schemas.openxmlformats.org/officeDocument/2006/relationships/image" Target="../media/image99.png"/><Relationship Id="rId3" Type="http://schemas.openxmlformats.org/officeDocument/2006/relationships/image" Target="../media/image64.png"/><Relationship Id="rId21" Type="http://schemas.openxmlformats.org/officeDocument/2006/relationships/image" Target="../media/image82.png"/><Relationship Id="rId34" Type="http://schemas.openxmlformats.org/officeDocument/2006/relationships/image" Target="../media/image95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5" Type="http://schemas.openxmlformats.org/officeDocument/2006/relationships/image" Target="../media/image86.png"/><Relationship Id="rId33" Type="http://schemas.openxmlformats.org/officeDocument/2006/relationships/image" Target="../media/image94.png"/><Relationship Id="rId38" Type="http://schemas.openxmlformats.org/officeDocument/2006/relationships/image" Target="../media/image98.jpeg"/><Relationship Id="rId2" Type="http://schemas.openxmlformats.org/officeDocument/2006/relationships/image" Target="../media/image63.png"/><Relationship Id="rId16" Type="http://schemas.openxmlformats.org/officeDocument/2006/relationships/image" Target="../media/image77.png"/><Relationship Id="rId20" Type="http://schemas.openxmlformats.org/officeDocument/2006/relationships/image" Target="../media/image81.png"/><Relationship Id="rId29" Type="http://schemas.openxmlformats.org/officeDocument/2006/relationships/image" Target="../media/image90.png"/><Relationship Id="rId41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24" Type="http://schemas.openxmlformats.org/officeDocument/2006/relationships/image" Target="../media/image85.png"/><Relationship Id="rId32" Type="http://schemas.openxmlformats.org/officeDocument/2006/relationships/image" Target="../media/image93.png"/><Relationship Id="rId37" Type="http://schemas.openxmlformats.org/officeDocument/2006/relationships/image" Target="../media/image97.png"/><Relationship Id="rId40" Type="http://schemas.openxmlformats.org/officeDocument/2006/relationships/image" Target="../media/image100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23" Type="http://schemas.openxmlformats.org/officeDocument/2006/relationships/image" Target="../media/image84.png"/><Relationship Id="rId28" Type="http://schemas.openxmlformats.org/officeDocument/2006/relationships/image" Target="../media/image89.png"/><Relationship Id="rId36" Type="http://schemas.openxmlformats.org/officeDocument/2006/relationships/image" Target="../media/image61.png"/><Relationship Id="rId10" Type="http://schemas.openxmlformats.org/officeDocument/2006/relationships/image" Target="../media/image71.png"/><Relationship Id="rId19" Type="http://schemas.openxmlformats.org/officeDocument/2006/relationships/image" Target="../media/image80.png"/><Relationship Id="rId31" Type="http://schemas.openxmlformats.org/officeDocument/2006/relationships/image" Target="../media/image92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Relationship Id="rId22" Type="http://schemas.openxmlformats.org/officeDocument/2006/relationships/image" Target="../media/image83.png"/><Relationship Id="rId27" Type="http://schemas.openxmlformats.org/officeDocument/2006/relationships/image" Target="../media/image88.png"/><Relationship Id="rId30" Type="http://schemas.openxmlformats.org/officeDocument/2006/relationships/image" Target="../media/image91.png"/><Relationship Id="rId35" Type="http://schemas.openxmlformats.org/officeDocument/2006/relationships/image" Target="../media/image9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1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00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vivek\Desktop\Facebook%20Hackathon\videoplayback.mp4" TargetMode="Externa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6667500"/>
            <a:ext cx="12192000" cy="190500"/>
          </a:xfrm>
          <a:custGeom>
            <a:avLst/>
            <a:gdLst/>
            <a:ahLst/>
            <a:cxnLst/>
            <a:rect l="l" t="t" r="r" b="b"/>
            <a:pathLst>
              <a:path w="12192000" h="190500">
                <a:moveTo>
                  <a:pt x="12192000" y="0"/>
                </a:moveTo>
                <a:lnTo>
                  <a:pt x="0" y="0"/>
                </a:lnTo>
                <a:lnTo>
                  <a:pt x="0" y="190497"/>
                </a:lnTo>
                <a:lnTo>
                  <a:pt x="12192000" y="190497"/>
                </a:lnTo>
                <a:lnTo>
                  <a:pt x="12192000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838200"/>
            <a:ext cx="6934200" cy="312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spcBef>
                <a:spcPts val="190"/>
              </a:spcBef>
            </a:pPr>
            <a:endParaRPr sz="6600" dirty="0">
              <a:solidFill>
                <a:schemeClr val="bg1"/>
              </a:solidFill>
              <a:latin typeface="+mj-lt"/>
              <a:cs typeface="Century Gothic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839200" y="5791200"/>
            <a:ext cx="2286000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79"/>
              </a:lnSpc>
              <a:spcBef>
                <a:spcPts val="194"/>
              </a:spcBef>
            </a:pPr>
            <a:r>
              <a:rPr lang="en-US" sz="2400" dirty="0" smtClean="0">
                <a:latin typeface="Arial"/>
                <a:cs typeface="Arial"/>
              </a:rPr>
              <a:t>Powered by</a:t>
            </a:r>
            <a:endParaRPr sz="2400" b="1" dirty="0">
              <a:latin typeface="Arial"/>
              <a:cs typeface="Arial"/>
            </a:endParaRPr>
          </a:p>
        </p:txBody>
      </p:sp>
      <p:pic>
        <p:nvPicPr>
          <p:cNvPr id="1030" name="Picture 6" descr="Image result for women safety in crowd ap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81001"/>
            <a:ext cx="12192000" cy="7239001"/>
          </a:xfrm>
          <a:prstGeom prst="rect">
            <a:avLst/>
          </a:prstGeom>
          <a:noFill/>
        </p:spPr>
      </p:pic>
      <p:pic>
        <p:nvPicPr>
          <p:cNvPr id="1028" name="Picture 4" descr="Image result for facebook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72600" y="2514600"/>
            <a:ext cx="990600" cy="738705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20200" y="-228600"/>
            <a:ext cx="2667000" cy="2603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0" y="-228600"/>
            <a:ext cx="9677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</a:rPr>
              <a:t>BSF</a:t>
            </a:r>
          </a:p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An </a:t>
            </a:r>
            <a:r>
              <a:rPr lang="en-US" sz="5400" b="1" dirty="0" smtClean="0">
                <a:solidFill>
                  <a:schemeClr val="bg1"/>
                </a:solidFill>
              </a:rPr>
              <a:t>App to Protect Women </a:t>
            </a:r>
          </a:p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In Real–Time , Real-Life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363200" y="2514600"/>
            <a:ext cx="872831" cy="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201400" y="2514600"/>
            <a:ext cx="830631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object 451"/>
          <p:cNvSpPr/>
          <p:nvPr/>
        </p:nvSpPr>
        <p:spPr>
          <a:xfrm>
            <a:off x="0" y="6667499"/>
            <a:ext cx="12192000" cy="190500"/>
          </a:xfrm>
          <a:custGeom>
            <a:avLst/>
            <a:gdLst/>
            <a:ahLst/>
            <a:cxnLst/>
            <a:rect l="l" t="t" r="r" b="b"/>
            <a:pathLst>
              <a:path w="12192000" h="190500">
                <a:moveTo>
                  <a:pt x="12192000" y="0"/>
                </a:moveTo>
                <a:lnTo>
                  <a:pt x="0" y="0"/>
                </a:lnTo>
                <a:lnTo>
                  <a:pt x="0" y="190497"/>
                </a:lnTo>
                <a:lnTo>
                  <a:pt x="12192000" y="190497"/>
                </a:lnTo>
                <a:lnTo>
                  <a:pt x="12192000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0" y="-4572"/>
            <a:ext cx="12192000" cy="190500"/>
          </a:xfrm>
          <a:custGeom>
            <a:avLst/>
            <a:gdLst/>
            <a:ahLst/>
            <a:cxnLst/>
            <a:rect l="l" t="t" r="r" b="b"/>
            <a:pathLst>
              <a:path w="12192000" h="190500">
                <a:moveTo>
                  <a:pt x="12192000" y="4572"/>
                </a:moveTo>
                <a:lnTo>
                  <a:pt x="0" y="4572"/>
                </a:lnTo>
                <a:lnTo>
                  <a:pt x="0" y="190500"/>
                </a:lnTo>
                <a:lnTo>
                  <a:pt x="12192000" y="190500"/>
                </a:lnTo>
                <a:lnTo>
                  <a:pt x="12192000" y="4572"/>
                </a:lnTo>
                <a:close/>
              </a:path>
            </a:pathLst>
          </a:custGeom>
          <a:solidFill>
            <a:srgbClr val="73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515112" y="408432"/>
            <a:ext cx="626910" cy="0"/>
          </a:xfrm>
          <a:custGeom>
            <a:avLst/>
            <a:gdLst/>
            <a:ahLst/>
            <a:cxnLst/>
            <a:rect l="l" t="t" r="r" b="b"/>
            <a:pathLst>
              <a:path w="626910">
                <a:moveTo>
                  <a:pt x="0" y="0"/>
                </a:moveTo>
                <a:lnTo>
                  <a:pt x="626910" y="0"/>
                </a:lnTo>
              </a:path>
            </a:pathLst>
          </a:custGeom>
          <a:ln w="6096">
            <a:solidFill>
              <a:srgbClr val="4A4A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515112" y="967739"/>
            <a:ext cx="626910" cy="0"/>
          </a:xfrm>
          <a:custGeom>
            <a:avLst/>
            <a:gdLst/>
            <a:ahLst/>
            <a:cxnLst/>
            <a:rect l="l" t="t" r="r" b="b"/>
            <a:pathLst>
              <a:path w="626910">
                <a:moveTo>
                  <a:pt x="0" y="0"/>
                </a:moveTo>
                <a:lnTo>
                  <a:pt x="626910" y="0"/>
                </a:lnTo>
              </a:path>
            </a:pathLst>
          </a:custGeom>
          <a:ln w="6096">
            <a:solidFill>
              <a:srgbClr val="4A4A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781812" y="5782056"/>
            <a:ext cx="10608437" cy="0"/>
          </a:xfrm>
          <a:custGeom>
            <a:avLst/>
            <a:gdLst/>
            <a:ahLst/>
            <a:cxnLst/>
            <a:rect l="l" t="t" r="r" b="b"/>
            <a:pathLst>
              <a:path w="10608437">
                <a:moveTo>
                  <a:pt x="0" y="0"/>
                </a:moveTo>
                <a:lnTo>
                  <a:pt x="10608437" y="0"/>
                </a:lnTo>
              </a:path>
            </a:pathLst>
          </a:custGeom>
          <a:ln w="6096">
            <a:solidFill>
              <a:srgbClr val="4A4A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7472" y="1327403"/>
            <a:ext cx="2540507" cy="4154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5864" y="1432560"/>
            <a:ext cx="2362200" cy="3944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                                                         </a:t>
            </a:r>
            <a:r>
              <a:rPr lang="en-US" b="1" dirty="0" smtClean="0">
                <a:solidFill>
                  <a:srgbClr val="002060"/>
                </a:solidFill>
              </a:rPr>
              <a:t>M-commerce</a:t>
            </a:r>
          </a:p>
          <a:p>
            <a:pPr algn="ctr"/>
            <a:r>
              <a:rPr lang="en-US" b="1" dirty="0" smtClean="0">
                <a:solidFill>
                  <a:srgbClr val="002060"/>
                </a:solidFill>
              </a:rPr>
              <a:t>Opportunity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861304" y="4172712"/>
            <a:ext cx="67055" cy="502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91684" y="3890772"/>
            <a:ext cx="1181100" cy="17251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03292" y="3547872"/>
            <a:ext cx="487680" cy="2255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95928" y="2942843"/>
            <a:ext cx="1461515" cy="6537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84904" y="3400044"/>
            <a:ext cx="1018031" cy="6217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02964" y="2904744"/>
            <a:ext cx="126491" cy="76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34911" y="2360676"/>
            <a:ext cx="262127" cy="114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10684" y="1691639"/>
            <a:ext cx="281939" cy="1767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17364" y="1588008"/>
            <a:ext cx="781812" cy="37642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18460" y="1554479"/>
            <a:ext cx="3906012" cy="16108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208264" y="4451604"/>
            <a:ext cx="188975" cy="3261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91400" y="1757172"/>
            <a:ext cx="361188" cy="18287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577328" y="1729739"/>
            <a:ext cx="234696" cy="8229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80859" y="2755392"/>
            <a:ext cx="117348" cy="12649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66204" y="2642616"/>
            <a:ext cx="217931" cy="28498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105388" y="4332732"/>
            <a:ext cx="109727" cy="8839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023092" y="4290060"/>
            <a:ext cx="73151" cy="4114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127236" y="3945636"/>
            <a:ext cx="57911" cy="9448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653272" y="3238500"/>
            <a:ext cx="1027176" cy="74980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137648" y="3739896"/>
            <a:ext cx="181355" cy="3048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145268" y="3573779"/>
            <a:ext cx="47244" cy="762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854184" y="3697224"/>
            <a:ext cx="67055" cy="5486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521952" y="3621024"/>
            <a:ext cx="1475231" cy="162001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384536" y="3342132"/>
            <a:ext cx="134112" cy="9143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419588" y="3157728"/>
            <a:ext cx="286511" cy="21793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643616" y="3043428"/>
            <a:ext cx="233172" cy="12039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895076" y="3019043"/>
            <a:ext cx="25907" cy="2286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692384" y="2775204"/>
            <a:ext cx="79248" cy="25755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979408" y="2807208"/>
            <a:ext cx="1548383" cy="88849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128248" y="5151120"/>
            <a:ext cx="199644" cy="17830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286744" y="4985004"/>
            <a:ext cx="147827" cy="19811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409176" y="1746503"/>
            <a:ext cx="67055" cy="3505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387840" y="1685543"/>
            <a:ext cx="259079" cy="14173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234172" y="1709927"/>
            <a:ext cx="184403" cy="5638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528304" y="1679448"/>
            <a:ext cx="239268" cy="8381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487156" y="1659636"/>
            <a:ext cx="115824" cy="74675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696456" y="1783079"/>
            <a:ext cx="5218176" cy="323088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896350" y="3542538"/>
            <a:ext cx="373379" cy="132587"/>
          </a:xfrm>
          <a:custGeom>
            <a:avLst/>
            <a:gdLst/>
            <a:ahLst/>
            <a:cxnLst/>
            <a:rect l="l" t="t" r="r" b="b"/>
            <a:pathLst>
              <a:path w="373379" h="132587">
                <a:moveTo>
                  <a:pt x="0" y="66293"/>
                </a:moveTo>
                <a:lnTo>
                  <a:pt x="3986" y="52612"/>
                </a:lnTo>
                <a:lnTo>
                  <a:pt x="15404" y="39895"/>
                </a:lnTo>
                <a:lnTo>
                  <a:pt x="33446" y="28433"/>
                </a:lnTo>
                <a:lnTo>
                  <a:pt x="57302" y="18515"/>
                </a:lnTo>
                <a:lnTo>
                  <a:pt x="71157" y="14225"/>
                </a:lnTo>
                <a:lnTo>
                  <a:pt x="86162" y="10429"/>
                </a:lnTo>
                <a:lnTo>
                  <a:pt x="102215" y="7164"/>
                </a:lnTo>
                <a:lnTo>
                  <a:pt x="119217" y="4465"/>
                </a:lnTo>
                <a:lnTo>
                  <a:pt x="137064" y="2369"/>
                </a:lnTo>
                <a:lnTo>
                  <a:pt x="155657" y="912"/>
                </a:lnTo>
                <a:lnTo>
                  <a:pt x="174894" y="130"/>
                </a:lnTo>
                <a:lnTo>
                  <a:pt x="186690" y="0"/>
                </a:lnTo>
                <a:lnTo>
                  <a:pt x="206264" y="360"/>
                </a:lnTo>
                <a:lnTo>
                  <a:pt x="225255" y="1417"/>
                </a:lnTo>
                <a:lnTo>
                  <a:pt x="243561" y="3134"/>
                </a:lnTo>
                <a:lnTo>
                  <a:pt x="261082" y="5476"/>
                </a:lnTo>
                <a:lnTo>
                  <a:pt x="277716" y="8406"/>
                </a:lnTo>
                <a:lnTo>
                  <a:pt x="293361" y="11888"/>
                </a:lnTo>
                <a:lnTo>
                  <a:pt x="307918" y="15886"/>
                </a:lnTo>
                <a:lnTo>
                  <a:pt x="321284" y="20364"/>
                </a:lnTo>
                <a:lnTo>
                  <a:pt x="333358" y="25286"/>
                </a:lnTo>
                <a:lnTo>
                  <a:pt x="353227" y="36316"/>
                </a:lnTo>
                <a:lnTo>
                  <a:pt x="366715" y="48687"/>
                </a:lnTo>
                <a:lnTo>
                  <a:pt x="373013" y="62110"/>
                </a:lnTo>
                <a:lnTo>
                  <a:pt x="373379" y="66293"/>
                </a:lnTo>
                <a:lnTo>
                  <a:pt x="372366" y="73237"/>
                </a:lnTo>
                <a:lnTo>
                  <a:pt x="364563" y="86472"/>
                </a:lnTo>
                <a:lnTo>
                  <a:pt x="349731" y="98598"/>
                </a:lnTo>
                <a:lnTo>
                  <a:pt x="328681" y="109324"/>
                </a:lnTo>
                <a:lnTo>
                  <a:pt x="316077" y="114072"/>
                </a:lnTo>
                <a:lnTo>
                  <a:pt x="302222" y="118362"/>
                </a:lnTo>
                <a:lnTo>
                  <a:pt x="287217" y="122158"/>
                </a:lnTo>
                <a:lnTo>
                  <a:pt x="271164" y="125423"/>
                </a:lnTo>
                <a:lnTo>
                  <a:pt x="254162" y="128122"/>
                </a:lnTo>
                <a:lnTo>
                  <a:pt x="236315" y="130218"/>
                </a:lnTo>
                <a:lnTo>
                  <a:pt x="217722" y="131675"/>
                </a:lnTo>
                <a:lnTo>
                  <a:pt x="198485" y="132457"/>
                </a:lnTo>
                <a:lnTo>
                  <a:pt x="186690" y="132587"/>
                </a:lnTo>
                <a:lnTo>
                  <a:pt x="167115" y="132227"/>
                </a:lnTo>
                <a:lnTo>
                  <a:pt x="148124" y="131170"/>
                </a:lnTo>
                <a:lnTo>
                  <a:pt x="129818" y="129453"/>
                </a:lnTo>
                <a:lnTo>
                  <a:pt x="112297" y="127111"/>
                </a:lnTo>
                <a:lnTo>
                  <a:pt x="95663" y="124181"/>
                </a:lnTo>
                <a:lnTo>
                  <a:pt x="80018" y="120699"/>
                </a:lnTo>
                <a:lnTo>
                  <a:pt x="65461" y="116701"/>
                </a:lnTo>
                <a:lnTo>
                  <a:pt x="52095" y="112223"/>
                </a:lnTo>
                <a:lnTo>
                  <a:pt x="40021" y="107301"/>
                </a:lnTo>
                <a:lnTo>
                  <a:pt x="20152" y="96271"/>
                </a:lnTo>
                <a:lnTo>
                  <a:pt x="6664" y="83900"/>
                </a:lnTo>
                <a:lnTo>
                  <a:pt x="366" y="70477"/>
                </a:lnTo>
                <a:lnTo>
                  <a:pt x="0" y="66293"/>
                </a:lnTo>
                <a:close/>
              </a:path>
            </a:pathLst>
          </a:custGeom>
          <a:ln w="1981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084310" y="3101721"/>
            <a:ext cx="20447" cy="20446"/>
          </a:xfrm>
          <a:custGeom>
            <a:avLst/>
            <a:gdLst/>
            <a:ahLst/>
            <a:cxnLst/>
            <a:rect l="l" t="t" r="r" b="b"/>
            <a:pathLst>
              <a:path w="20447" h="20446">
                <a:moveTo>
                  <a:pt x="635" y="0"/>
                </a:moveTo>
                <a:lnTo>
                  <a:pt x="0" y="19812"/>
                </a:lnTo>
                <a:lnTo>
                  <a:pt x="19812" y="20446"/>
                </a:lnTo>
                <a:lnTo>
                  <a:pt x="20447" y="634"/>
                </a:lnTo>
                <a:lnTo>
                  <a:pt x="635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083040" y="3141345"/>
            <a:ext cx="20446" cy="20446"/>
          </a:xfrm>
          <a:custGeom>
            <a:avLst/>
            <a:gdLst/>
            <a:ahLst/>
            <a:cxnLst/>
            <a:rect l="l" t="t" r="r" b="b"/>
            <a:pathLst>
              <a:path w="20446" h="20446">
                <a:moveTo>
                  <a:pt x="634" y="0"/>
                </a:moveTo>
                <a:lnTo>
                  <a:pt x="0" y="19812"/>
                </a:lnTo>
                <a:lnTo>
                  <a:pt x="19811" y="20446"/>
                </a:lnTo>
                <a:lnTo>
                  <a:pt x="20446" y="634"/>
                </a:lnTo>
                <a:lnTo>
                  <a:pt x="634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081770" y="3180969"/>
            <a:ext cx="20447" cy="20446"/>
          </a:xfrm>
          <a:custGeom>
            <a:avLst/>
            <a:gdLst/>
            <a:ahLst/>
            <a:cxnLst/>
            <a:rect l="l" t="t" r="r" b="b"/>
            <a:pathLst>
              <a:path w="20447" h="20446">
                <a:moveTo>
                  <a:pt x="634" y="0"/>
                </a:moveTo>
                <a:lnTo>
                  <a:pt x="0" y="19811"/>
                </a:lnTo>
                <a:lnTo>
                  <a:pt x="19811" y="20446"/>
                </a:lnTo>
                <a:lnTo>
                  <a:pt x="20447" y="634"/>
                </a:lnTo>
                <a:lnTo>
                  <a:pt x="634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080500" y="3220592"/>
            <a:ext cx="20447" cy="20447"/>
          </a:xfrm>
          <a:custGeom>
            <a:avLst/>
            <a:gdLst/>
            <a:ahLst/>
            <a:cxnLst/>
            <a:rect l="l" t="t" r="r" b="b"/>
            <a:pathLst>
              <a:path w="20447" h="20447">
                <a:moveTo>
                  <a:pt x="634" y="0"/>
                </a:moveTo>
                <a:lnTo>
                  <a:pt x="0" y="19812"/>
                </a:lnTo>
                <a:lnTo>
                  <a:pt x="19811" y="20447"/>
                </a:lnTo>
                <a:lnTo>
                  <a:pt x="20447" y="635"/>
                </a:lnTo>
                <a:lnTo>
                  <a:pt x="634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079230" y="3260216"/>
            <a:ext cx="20447" cy="20320"/>
          </a:xfrm>
          <a:custGeom>
            <a:avLst/>
            <a:gdLst/>
            <a:ahLst/>
            <a:cxnLst/>
            <a:rect l="l" t="t" r="r" b="b"/>
            <a:pathLst>
              <a:path w="20447" h="20320">
                <a:moveTo>
                  <a:pt x="635" y="0"/>
                </a:moveTo>
                <a:lnTo>
                  <a:pt x="0" y="19812"/>
                </a:lnTo>
                <a:lnTo>
                  <a:pt x="19812" y="20320"/>
                </a:lnTo>
                <a:lnTo>
                  <a:pt x="20447" y="635"/>
                </a:lnTo>
                <a:lnTo>
                  <a:pt x="635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078087" y="3299714"/>
            <a:ext cx="20320" cy="20447"/>
          </a:xfrm>
          <a:custGeom>
            <a:avLst/>
            <a:gdLst/>
            <a:ahLst/>
            <a:cxnLst/>
            <a:rect l="l" t="t" r="r" b="b"/>
            <a:pathLst>
              <a:path w="20320" h="20447">
                <a:moveTo>
                  <a:pt x="508" y="0"/>
                </a:moveTo>
                <a:lnTo>
                  <a:pt x="0" y="19812"/>
                </a:lnTo>
                <a:lnTo>
                  <a:pt x="19685" y="20447"/>
                </a:lnTo>
                <a:lnTo>
                  <a:pt x="20320" y="635"/>
                </a:lnTo>
                <a:lnTo>
                  <a:pt x="508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076817" y="3339338"/>
            <a:ext cx="20447" cy="20447"/>
          </a:xfrm>
          <a:custGeom>
            <a:avLst/>
            <a:gdLst/>
            <a:ahLst/>
            <a:cxnLst/>
            <a:rect l="l" t="t" r="r" b="b"/>
            <a:pathLst>
              <a:path w="20447" h="20447">
                <a:moveTo>
                  <a:pt x="634" y="0"/>
                </a:moveTo>
                <a:lnTo>
                  <a:pt x="0" y="19812"/>
                </a:lnTo>
                <a:lnTo>
                  <a:pt x="19811" y="20447"/>
                </a:lnTo>
                <a:lnTo>
                  <a:pt x="20447" y="635"/>
                </a:lnTo>
                <a:lnTo>
                  <a:pt x="634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075547" y="3378962"/>
            <a:ext cx="20447" cy="20447"/>
          </a:xfrm>
          <a:custGeom>
            <a:avLst/>
            <a:gdLst/>
            <a:ahLst/>
            <a:cxnLst/>
            <a:rect l="l" t="t" r="r" b="b"/>
            <a:pathLst>
              <a:path w="20447" h="20447">
                <a:moveTo>
                  <a:pt x="634" y="0"/>
                </a:moveTo>
                <a:lnTo>
                  <a:pt x="0" y="19812"/>
                </a:lnTo>
                <a:lnTo>
                  <a:pt x="19811" y="20447"/>
                </a:lnTo>
                <a:lnTo>
                  <a:pt x="20447" y="635"/>
                </a:lnTo>
                <a:lnTo>
                  <a:pt x="634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074277" y="3418586"/>
            <a:ext cx="20447" cy="20447"/>
          </a:xfrm>
          <a:custGeom>
            <a:avLst/>
            <a:gdLst/>
            <a:ahLst/>
            <a:cxnLst/>
            <a:rect l="l" t="t" r="r" b="b"/>
            <a:pathLst>
              <a:path w="20447" h="20447">
                <a:moveTo>
                  <a:pt x="634" y="0"/>
                </a:moveTo>
                <a:lnTo>
                  <a:pt x="0" y="19812"/>
                </a:lnTo>
                <a:lnTo>
                  <a:pt x="19812" y="20447"/>
                </a:lnTo>
                <a:lnTo>
                  <a:pt x="20447" y="635"/>
                </a:lnTo>
                <a:lnTo>
                  <a:pt x="634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073007" y="3458210"/>
            <a:ext cx="20447" cy="20447"/>
          </a:xfrm>
          <a:custGeom>
            <a:avLst/>
            <a:gdLst/>
            <a:ahLst/>
            <a:cxnLst/>
            <a:rect l="l" t="t" r="r" b="b"/>
            <a:pathLst>
              <a:path w="20447" h="20447">
                <a:moveTo>
                  <a:pt x="635" y="0"/>
                </a:moveTo>
                <a:lnTo>
                  <a:pt x="0" y="19812"/>
                </a:lnTo>
                <a:lnTo>
                  <a:pt x="19812" y="20447"/>
                </a:lnTo>
                <a:lnTo>
                  <a:pt x="20447" y="635"/>
                </a:lnTo>
                <a:lnTo>
                  <a:pt x="635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071737" y="3497834"/>
            <a:ext cx="20447" cy="20446"/>
          </a:xfrm>
          <a:custGeom>
            <a:avLst/>
            <a:gdLst/>
            <a:ahLst/>
            <a:cxnLst/>
            <a:rect l="l" t="t" r="r" b="b"/>
            <a:pathLst>
              <a:path w="20447" h="20446">
                <a:moveTo>
                  <a:pt x="635" y="0"/>
                </a:moveTo>
                <a:lnTo>
                  <a:pt x="0" y="19812"/>
                </a:lnTo>
                <a:lnTo>
                  <a:pt x="19812" y="20446"/>
                </a:lnTo>
                <a:lnTo>
                  <a:pt x="20447" y="635"/>
                </a:lnTo>
                <a:lnTo>
                  <a:pt x="635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070594" y="3537458"/>
            <a:ext cx="20320" cy="20319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634" y="0"/>
                </a:moveTo>
                <a:lnTo>
                  <a:pt x="0" y="19684"/>
                </a:lnTo>
                <a:lnTo>
                  <a:pt x="19811" y="20319"/>
                </a:lnTo>
                <a:lnTo>
                  <a:pt x="20320" y="507"/>
                </a:lnTo>
                <a:lnTo>
                  <a:pt x="634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064340" y="3560919"/>
            <a:ext cx="52989" cy="73185"/>
          </a:xfrm>
          <a:custGeom>
            <a:avLst/>
            <a:gdLst/>
            <a:ahLst/>
            <a:cxnLst/>
            <a:rect l="l" t="t" r="r" b="b"/>
            <a:pathLst>
              <a:path w="52989" h="73185">
                <a:moveTo>
                  <a:pt x="41154" y="7476"/>
                </a:moveTo>
                <a:lnTo>
                  <a:pt x="29800" y="0"/>
                </a:lnTo>
                <a:lnTo>
                  <a:pt x="25430" y="16670"/>
                </a:lnTo>
                <a:lnTo>
                  <a:pt x="5618" y="16035"/>
                </a:lnTo>
                <a:lnTo>
                  <a:pt x="0" y="70126"/>
                </a:lnTo>
                <a:lnTo>
                  <a:pt x="13746" y="73185"/>
                </a:lnTo>
                <a:lnTo>
                  <a:pt x="4983" y="34704"/>
                </a:lnTo>
                <a:lnTo>
                  <a:pt x="24795" y="35339"/>
                </a:lnTo>
                <a:lnTo>
                  <a:pt x="31585" y="69350"/>
                </a:lnTo>
                <a:lnTo>
                  <a:pt x="42498" y="61350"/>
                </a:lnTo>
                <a:lnTo>
                  <a:pt x="49975" y="49996"/>
                </a:lnTo>
                <a:lnTo>
                  <a:pt x="52989" y="36228"/>
                </a:lnTo>
                <a:lnTo>
                  <a:pt x="52861" y="31714"/>
                </a:lnTo>
                <a:lnTo>
                  <a:pt x="49154" y="18389"/>
                </a:lnTo>
                <a:lnTo>
                  <a:pt x="41154" y="7476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041130" y="3557904"/>
            <a:ext cx="53010" cy="73140"/>
          </a:xfrm>
          <a:custGeom>
            <a:avLst/>
            <a:gdLst/>
            <a:ahLst/>
            <a:cxnLst/>
            <a:rect l="l" t="t" r="r" b="b"/>
            <a:pathLst>
              <a:path w="53010" h="73140">
                <a:moveTo>
                  <a:pt x="11867" y="65676"/>
                </a:moveTo>
                <a:lnTo>
                  <a:pt x="23210" y="73140"/>
                </a:lnTo>
                <a:lnTo>
                  <a:pt x="28828" y="19050"/>
                </a:lnTo>
                <a:lnTo>
                  <a:pt x="48641" y="19685"/>
                </a:lnTo>
                <a:lnTo>
                  <a:pt x="53010" y="3014"/>
                </a:lnTo>
                <a:lnTo>
                  <a:pt x="39243" y="0"/>
                </a:lnTo>
                <a:lnTo>
                  <a:pt x="34820" y="120"/>
                </a:lnTo>
                <a:lnTo>
                  <a:pt x="21463" y="3802"/>
                </a:lnTo>
                <a:lnTo>
                  <a:pt x="10521" y="11783"/>
                </a:lnTo>
                <a:lnTo>
                  <a:pt x="3023" y="23111"/>
                </a:lnTo>
                <a:lnTo>
                  <a:pt x="0" y="36830"/>
                </a:lnTo>
                <a:lnTo>
                  <a:pt x="137" y="41462"/>
                </a:lnTo>
                <a:lnTo>
                  <a:pt x="3865" y="54789"/>
                </a:lnTo>
                <a:lnTo>
                  <a:pt x="11867" y="65676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069324" y="3595624"/>
            <a:ext cx="26602" cy="38481"/>
          </a:xfrm>
          <a:custGeom>
            <a:avLst/>
            <a:gdLst/>
            <a:ahLst/>
            <a:cxnLst/>
            <a:rect l="l" t="t" r="r" b="b"/>
            <a:pathLst>
              <a:path w="26602" h="38480">
                <a:moveTo>
                  <a:pt x="19811" y="635"/>
                </a:moveTo>
                <a:lnTo>
                  <a:pt x="0" y="0"/>
                </a:lnTo>
                <a:lnTo>
                  <a:pt x="8762" y="38481"/>
                </a:lnTo>
                <a:lnTo>
                  <a:pt x="13277" y="38352"/>
                </a:lnTo>
                <a:lnTo>
                  <a:pt x="26602" y="34645"/>
                </a:lnTo>
                <a:lnTo>
                  <a:pt x="19811" y="635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086723" y="3022600"/>
            <a:ext cx="20447" cy="20320"/>
          </a:xfrm>
          <a:custGeom>
            <a:avLst/>
            <a:gdLst/>
            <a:ahLst/>
            <a:cxnLst/>
            <a:rect l="l" t="t" r="r" b="b"/>
            <a:pathLst>
              <a:path w="20447" h="20320">
                <a:moveTo>
                  <a:pt x="634" y="0"/>
                </a:moveTo>
                <a:lnTo>
                  <a:pt x="0" y="19685"/>
                </a:lnTo>
                <a:lnTo>
                  <a:pt x="19811" y="20320"/>
                </a:lnTo>
                <a:lnTo>
                  <a:pt x="20447" y="508"/>
                </a:lnTo>
                <a:lnTo>
                  <a:pt x="634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085453" y="3062097"/>
            <a:ext cx="20447" cy="20447"/>
          </a:xfrm>
          <a:custGeom>
            <a:avLst/>
            <a:gdLst/>
            <a:ahLst/>
            <a:cxnLst/>
            <a:rect l="l" t="t" r="r" b="b"/>
            <a:pathLst>
              <a:path w="20447" h="20447">
                <a:moveTo>
                  <a:pt x="635" y="0"/>
                </a:moveTo>
                <a:lnTo>
                  <a:pt x="0" y="19812"/>
                </a:lnTo>
                <a:lnTo>
                  <a:pt x="19812" y="20447"/>
                </a:lnTo>
                <a:lnTo>
                  <a:pt x="20447" y="635"/>
                </a:lnTo>
                <a:lnTo>
                  <a:pt x="635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645" y="2116169"/>
            <a:ext cx="751077" cy="906684"/>
          </a:xfrm>
          <a:custGeom>
            <a:avLst/>
            <a:gdLst/>
            <a:ahLst/>
            <a:cxnLst/>
            <a:rect l="l" t="t" r="r" b="b"/>
            <a:pathLst>
              <a:path w="751077" h="906684">
                <a:moveTo>
                  <a:pt x="388753" y="893406"/>
                </a:moveTo>
                <a:lnTo>
                  <a:pt x="402031" y="880129"/>
                </a:lnTo>
                <a:lnTo>
                  <a:pt x="415309" y="866851"/>
                </a:lnTo>
                <a:lnTo>
                  <a:pt x="428587" y="853573"/>
                </a:lnTo>
                <a:lnTo>
                  <a:pt x="441866" y="840295"/>
                </a:lnTo>
                <a:lnTo>
                  <a:pt x="455146" y="827017"/>
                </a:lnTo>
                <a:lnTo>
                  <a:pt x="468425" y="813739"/>
                </a:lnTo>
                <a:lnTo>
                  <a:pt x="481706" y="800461"/>
                </a:lnTo>
                <a:lnTo>
                  <a:pt x="494987" y="787184"/>
                </a:lnTo>
                <a:lnTo>
                  <a:pt x="508269" y="773906"/>
                </a:lnTo>
                <a:lnTo>
                  <a:pt x="521552" y="760628"/>
                </a:lnTo>
                <a:lnTo>
                  <a:pt x="534837" y="747350"/>
                </a:lnTo>
                <a:lnTo>
                  <a:pt x="548122" y="734072"/>
                </a:lnTo>
                <a:lnTo>
                  <a:pt x="561408" y="720794"/>
                </a:lnTo>
                <a:lnTo>
                  <a:pt x="574696" y="707516"/>
                </a:lnTo>
                <a:lnTo>
                  <a:pt x="587986" y="694239"/>
                </a:lnTo>
                <a:lnTo>
                  <a:pt x="601276" y="680961"/>
                </a:lnTo>
                <a:lnTo>
                  <a:pt x="614569" y="667683"/>
                </a:lnTo>
                <a:lnTo>
                  <a:pt x="627863" y="654405"/>
                </a:lnTo>
                <a:lnTo>
                  <a:pt x="641159" y="641127"/>
                </a:lnTo>
                <a:lnTo>
                  <a:pt x="662044" y="618464"/>
                </a:lnTo>
                <a:lnTo>
                  <a:pt x="680730" y="594572"/>
                </a:lnTo>
                <a:lnTo>
                  <a:pt x="697217" y="569587"/>
                </a:lnTo>
                <a:lnTo>
                  <a:pt x="711507" y="543646"/>
                </a:lnTo>
                <a:lnTo>
                  <a:pt x="723598" y="516886"/>
                </a:lnTo>
                <a:lnTo>
                  <a:pt x="733491" y="489442"/>
                </a:lnTo>
                <a:lnTo>
                  <a:pt x="741185" y="461452"/>
                </a:lnTo>
                <a:lnTo>
                  <a:pt x="746681" y="433052"/>
                </a:lnTo>
                <a:lnTo>
                  <a:pt x="749978" y="404380"/>
                </a:lnTo>
                <a:lnTo>
                  <a:pt x="751077" y="375570"/>
                </a:lnTo>
                <a:lnTo>
                  <a:pt x="749978" y="346761"/>
                </a:lnTo>
                <a:lnTo>
                  <a:pt x="746681" y="318088"/>
                </a:lnTo>
                <a:lnTo>
                  <a:pt x="741185" y="289688"/>
                </a:lnTo>
                <a:lnTo>
                  <a:pt x="733491" y="261698"/>
                </a:lnTo>
                <a:lnTo>
                  <a:pt x="723598" y="234255"/>
                </a:lnTo>
                <a:lnTo>
                  <a:pt x="711507" y="207494"/>
                </a:lnTo>
                <a:lnTo>
                  <a:pt x="697217" y="181553"/>
                </a:lnTo>
                <a:lnTo>
                  <a:pt x="680730" y="156568"/>
                </a:lnTo>
                <a:lnTo>
                  <a:pt x="662044" y="132676"/>
                </a:lnTo>
                <a:lnTo>
                  <a:pt x="641159" y="110013"/>
                </a:lnTo>
                <a:lnTo>
                  <a:pt x="618495" y="89111"/>
                </a:lnTo>
                <a:lnTo>
                  <a:pt x="594600" y="70408"/>
                </a:lnTo>
                <a:lnTo>
                  <a:pt x="569611" y="53906"/>
                </a:lnTo>
                <a:lnTo>
                  <a:pt x="543665" y="39604"/>
                </a:lnTo>
                <a:lnTo>
                  <a:pt x="516897" y="27503"/>
                </a:lnTo>
                <a:lnTo>
                  <a:pt x="489446" y="17602"/>
                </a:lnTo>
                <a:lnTo>
                  <a:pt x="461448" y="9901"/>
                </a:lnTo>
                <a:lnTo>
                  <a:pt x="433040" y="4400"/>
                </a:lnTo>
                <a:lnTo>
                  <a:pt x="404357" y="1100"/>
                </a:lnTo>
                <a:lnTo>
                  <a:pt x="375539" y="0"/>
                </a:lnTo>
                <a:lnTo>
                  <a:pt x="346720" y="1100"/>
                </a:lnTo>
                <a:lnTo>
                  <a:pt x="318037" y="4400"/>
                </a:lnTo>
                <a:lnTo>
                  <a:pt x="289629" y="9901"/>
                </a:lnTo>
                <a:lnTo>
                  <a:pt x="261631" y="17602"/>
                </a:lnTo>
                <a:lnTo>
                  <a:pt x="234180" y="27503"/>
                </a:lnTo>
                <a:lnTo>
                  <a:pt x="207412" y="39604"/>
                </a:lnTo>
                <a:lnTo>
                  <a:pt x="181466" y="53906"/>
                </a:lnTo>
                <a:lnTo>
                  <a:pt x="156477" y="70408"/>
                </a:lnTo>
                <a:lnTo>
                  <a:pt x="132582" y="89111"/>
                </a:lnTo>
                <a:lnTo>
                  <a:pt x="109918" y="110013"/>
                </a:lnTo>
                <a:lnTo>
                  <a:pt x="89033" y="132676"/>
                </a:lnTo>
                <a:lnTo>
                  <a:pt x="70347" y="156568"/>
                </a:lnTo>
                <a:lnTo>
                  <a:pt x="53860" y="181553"/>
                </a:lnTo>
                <a:lnTo>
                  <a:pt x="39570" y="207494"/>
                </a:lnTo>
                <a:lnTo>
                  <a:pt x="27479" y="234255"/>
                </a:lnTo>
                <a:lnTo>
                  <a:pt x="17586" y="261698"/>
                </a:lnTo>
                <a:lnTo>
                  <a:pt x="9892" y="289688"/>
                </a:lnTo>
                <a:lnTo>
                  <a:pt x="4396" y="318088"/>
                </a:lnTo>
                <a:lnTo>
                  <a:pt x="1099" y="346761"/>
                </a:lnTo>
                <a:lnTo>
                  <a:pt x="0" y="375570"/>
                </a:lnTo>
                <a:lnTo>
                  <a:pt x="1099" y="404380"/>
                </a:lnTo>
                <a:lnTo>
                  <a:pt x="4396" y="433052"/>
                </a:lnTo>
                <a:lnTo>
                  <a:pt x="9892" y="461452"/>
                </a:lnTo>
                <a:lnTo>
                  <a:pt x="17586" y="489442"/>
                </a:lnTo>
                <a:lnTo>
                  <a:pt x="27479" y="516886"/>
                </a:lnTo>
                <a:lnTo>
                  <a:pt x="39570" y="543646"/>
                </a:lnTo>
                <a:lnTo>
                  <a:pt x="53860" y="569587"/>
                </a:lnTo>
                <a:lnTo>
                  <a:pt x="70347" y="594572"/>
                </a:lnTo>
                <a:lnTo>
                  <a:pt x="89033" y="618464"/>
                </a:lnTo>
                <a:lnTo>
                  <a:pt x="109918" y="641127"/>
                </a:lnTo>
                <a:lnTo>
                  <a:pt x="123196" y="654405"/>
                </a:lnTo>
                <a:lnTo>
                  <a:pt x="136474" y="667683"/>
                </a:lnTo>
                <a:lnTo>
                  <a:pt x="149752" y="680961"/>
                </a:lnTo>
                <a:lnTo>
                  <a:pt x="163029" y="694239"/>
                </a:lnTo>
                <a:lnTo>
                  <a:pt x="176307" y="707516"/>
                </a:lnTo>
                <a:lnTo>
                  <a:pt x="189585" y="720794"/>
                </a:lnTo>
                <a:lnTo>
                  <a:pt x="202863" y="734072"/>
                </a:lnTo>
                <a:lnTo>
                  <a:pt x="216141" y="747350"/>
                </a:lnTo>
                <a:lnTo>
                  <a:pt x="229419" y="760628"/>
                </a:lnTo>
                <a:lnTo>
                  <a:pt x="242697" y="773906"/>
                </a:lnTo>
                <a:lnTo>
                  <a:pt x="255974" y="787184"/>
                </a:lnTo>
                <a:lnTo>
                  <a:pt x="269252" y="800461"/>
                </a:lnTo>
                <a:lnTo>
                  <a:pt x="282530" y="813739"/>
                </a:lnTo>
                <a:lnTo>
                  <a:pt x="295808" y="827017"/>
                </a:lnTo>
                <a:lnTo>
                  <a:pt x="309086" y="840295"/>
                </a:lnTo>
                <a:lnTo>
                  <a:pt x="322364" y="853573"/>
                </a:lnTo>
                <a:lnTo>
                  <a:pt x="335641" y="866851"/>
                </a:lnTo>
                <a:lnTo>
                  <a:pt x="348919" y="880129"/>
                </a:lnTo>
                <a:lnTo>
                  <a:pt x="362197" y="893406"/>
                </a:lnTo>
                <a:lnTo>
                  <a:pt x="375475" y="906684"/>
                </a:lnTo>
                <a:lnTo>
                  <a:pt x="388753" y="893406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864858" y="2730246"/>
            <a:ext cx="373380" cy="131063"/>
          </a:xfrm>
          <a:custGeom>
            <a:avLst/>
            <a:gdLst/>
            <a:ahLst/>
            <a:cxnLst/>
            <a:rect l="l" t="t" r="r" b="b"/>
            <a:pathLst>
              <a:path w="373380" h="131063">
                <a:moveTo>
                  <a:pt x="0" y="65531"/>
                </a:moveTo>
                <a:lnTo>
                  <a:pt x="3996" y="51978"/>
                </a:lnTo>
                <a:lnTo>
                  <a:pt x="15442" y="39389"/>
                </a:lnTo>
                <a:lnTo>
                  <a:pt x="33527" y="28048"/>
                </a:lnTo>
                <a:lnTo>
                  <a:pt x="57438" y="18242"/>
                </a:lnTo>
                <a:lnTo>
                  <a:pt x="71323" y="14003"/>
                </a:lnTo>
                <a:lnTo>
                  <a:pt x="86361" y="10255"/>
                </a:lnTo>
                <a:lnTo>
                  <a:pt x="102449" y="7033"/>
                </a:lnTo>
                <a:lnTo>
                  <a:pt x="119485" y="4373"/>
                </a:lnTo>
                <a:lnTo>
                  <a:pt x="137368" y="2310"/>
                </a:lnTo>
                <a:lnTo>
                  <a:pt x="155997" y="881"/>
                </a:lnTo>
                <a:lnTo>
                  <a:pt x="175270" y="120"/>
                </a:lnTo>
                <a:lnTo>
                  <a:pt x="186690" y="0"/>
                </a:lnTo>
                <a:lnTo>
                  <a:pt x="206289" y="356"/>
                </a:lnTo>
                <a:lnTo>
                  <a:pt x="225303" y="1402"/>
                </a:lnTo>
                <a:lnTo>
                  <a:pt x="243630" y="3102"/>
                </a:lnTo>
                <a:lnTo>
                  <a:pt x="261170" y="5421"/>
                </a:lnTo>
                <a:lnTo>
                  <a:pt x="277819" y="8322"/>
                </a:lnTo>
                <a:lnTo>
                  <a:pt x="293478" y="11769"/>
                </a:lnTo>
                <a:lnTo>
                  <a:pt x="308043" y="15728"/>
                </a:lnTo>
                <a:lnTo>
                  <a:pt x="321414" y="20163"/>
                </a:lnTo>
                <a:lnTo>
                  <a:pt x="333489" y="25037"/>
                </a:lnTo>
                <a:lnTo>
                  <a:pt x="353345" y="35963"/>
                </a:lnTo>
                <a:lnTo>
                  <a:pt x="366798" y="48220"/>
                </a:lnTo>
                <a:lnTo>
                  <a:pt x="373036" y="61523"/>
                </a:lnTo>
                <a:lnTo>
                  <a:pt x="373380" y="65531"/>
                </a:lnTo>
                <a:lnTo>
                  <a:pt x="372364" y="72411"/>
                </a:lnTo>
                <a:lnTo>
                  <a:pt x="364541" y="85518"/>
                </a:lnTo>
                <a:lnTo>
                  <a:pt x="349673" y="97518"/>
                </a:lnTo>
                <a:lnTo>
                  <a:pt x="328574" y="108128"/>
                </a:lnTo>
                <a:lnTo>
                  <a:pt x="315941" y="112821"/>
                </a:lnTo>
                <a:lnTo>
                  <a:pt x="302056" y="117060"/>
                </a:lnTo>
                <a:lnTo>
                  <a:pt x="287018" y="120808"/>
                </a:lnTo>
                <a:lnTo>
                  <a:pt x="270930" y="124030"/>
                </a:lnTo>
                <a:lnTo>
                  <a:pt x="253894" y="126690"/>
                </a:lnTo>
                <a:lnTo>
                  <a:pt x="236011" y="128753"/>
                </a:lnTo>
                <a:lnTo>
                  <a:pt x="217382" y="130182"/>
                </a:lnTo>
                <a:lnTo>
                  <a:pt x="198109" y="130943"/>
                </a:lnTo>
                <a:lnTo>
                  <a:pt x="186690" y="131063"/>
                </a:lnTo>
                <a:lnTo>
                  <a:pt x="167090" y="130707"/>
                </a:lnTo>
                <a:lnTo>
                  <a:pt x="148076" y="129661"/>
                </a:lnTo>
                <a:lnTo>
                  <a:pt x="129749" y="127961"/>
                </a:lnTo>
                <a:lnTo>
                  <a:pt x="112209" y="125642"/>
                </a:lnTo>
                <a:lnTo>
                  <a:pt x="95560" y="122741"/>
                </a:lnTo>
                <a:lnTo>
                  <a:pt x="79901" y="119294"/>
                </a:lnTo>
                <a:lnTo>
                  <a:pt x="65336" y="115335"/>
                </a:lnTo>
                <a:lnTo>
                  <a:pt x="51965" y="110900"/>
                </a:lnTo>
                <a:lnTo>
                  <a:pt x="39890" y="106026"/>
                </a:lnTo>
                <a:lnTo>
                  <a:pt x="20034" y="95100"/>
                </a:lnTo>
                <a:lnTo>
                  <a:pt x="6581" y="82843"/>
                </a:lnTo>
                <a:lnTo>
                  <a:pt x="343" y="69540"/>
                </a:lnTo>
                <a:lnTo>
                  <a:pt x="0" y="65531"/>
                </a:lnTo>
                <a:close/>
              </a:path>
            </a:pathLst>
          </a:custGeom>
          <a:ln w="1981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052818" y="2289429"/>
            <a:ext cx="20447" cy="20447"/>
          </a:xfrm>
          <a:custGeom>
            <a:avLst/>
            <a:gdLst/>
            <a:ahLst/>
            <a:cxnLst/>
            <a:rect l="l" t="t" r="r" b="b"/>
            <a:pathLst>
              <a:path w="20447" h="20447">
                <a:moveTo>
                  <a:pt x="634" y="0"/>
                </a:moveTo>
                <a:lnTo>
                  <a:pt x="0" y="19812"/>
                </a:lnTo>
                <a:lnTo>
                  <a:pt x="19811" y="20447"/>
                </a:lnTo>
                <a:lnTo>
                  <a:pt x="20447" y="635"/>
                </a:lnTo>
                <a:lnTo>
                  <a:pt x="634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051548" y="2329053"/>
            <a:ext cx="20447" cy="20447"/>
          </a:xfrm>
          <a:custGeom>
            <a:avLst/>
            <a:gdLst/>
            <a:ahLst/>
            <a:cxnLst/>
            <a:rect l="l" t="t" r="r" b="b"/>
            <a:pathLst>
              <a:path w="20447" h="20447">
                <a:moveTo>
                  <a:pt x="634" y="0"/>
                </a:moveTo>
                <a:lnTo>
                  <a:pt x="0" y="19812"/>
                </a:lnTo>
                <a:lnTo>
                  <a:pt x="19811" y="20447"/>
                </a:lnTo>
                <a:lnTo>
                  <a:pt x="20447" y="635"/>
                </a:lnTo>
                <a:lnTo>
                  <a:pt x="634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050278" y="2368677"/>
            <a:ext cx="20447" cy="20447"/>
          </a:xfrm>
          <a:custGeom>
            <a:avLst/>
            <a:gdLst/>
            <a:ahLst/>
            <a:cxnLst/>
            <a:rect l="l" t="t" r="r" b="b"/>
            <a:pathLst>
              <a:path w="20447" h="20447">
                <a:moveTo>
                  <a:pt x="635" y="0"/>
                </a:moveTo>
                <a:lnTo>
                  <a:pt x="0" y="19812"/>
                </a:lnTo>
                <a:lnTo>
                  <a:pt x="19812" y="20447"/>
                </a:lnTo>
                <a:lnTo>
                  <a:pt x="20447" y="635"/>
                </a:lnTo>
                <a:lnTo>
                  <a:pt x="635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049008" y="2408301"/>
            <a:ext cx="20447" cy="20447"/>
          </a:xfrm>
          <a:custGeom>
            <a:avLst/>
            <a:gdLst/>
            <a:ahLst/>
            <a:cxnLst/>
            <a:rect l="l" t="t" r="r" b="b"/>
            <a:pathLst>
              <a:path w="20447" h="20447">
                <a:moveTo>
                  <a:pt x="635" y="0"/>
                </a:moveTo>
                <a:lnTo>
                  <a:pt x="0" y="19812"/>
                </a:lnTo>
                <a:lnTo>
                  <a:pt x="19812" y="20447"/>
                </a:lnTo>
                <a:lnTo>
                  <a:pt x="20447" y="635"/>
                </a:lnTo>
                <a:lnTo>
                  <a:pt x="635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047738" y="2447925"/>
            <a:ext cx="20446" cy="20320"/>
          </a:xfrm>
          <a:custGeom>
            <a:avLst/>
            <a:gdLst/>
            <a:ahLst/>
            <a:cxnLst/>
            <a:rect l="l" t="t" r="r" b="b"/>
            <a:pathLst>
              <a:path w="20446" h="20320">
                <a:moveTo>
                  <a:pt x="634" y="0"/>
                </a:moveTo>
                <a:lnTo>
                  <a:pt x="0" y="19812"/>
                </a:lnTo>
                <a:lnTo>
                  <a:pt x="19811" y="20320"/>
                </a:lnTo>
                <a:lnTo>
                  <a:pt x="20446" y="635"/>
                </a:lnTo>
                <a:lnTo>
                  <a:pt x="634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046595" y="2487422"/>
            <a:ext cx="20320" cy="20447"/>
          </a:xfrm>
          <a:custGeom>
            <a:avLst/>
            <a:gdLst/>
            <a:ahLst/>
            <a:cxnLst/>
            <a:rect l="l" t="t" r="r" b="b"/>
            <a:pathLst>
              <a:path w="20320" h="20447">
                <a:moveTo>
                  <a:pt x="507" y="0"/>
                </a:moveTo>
                <a:lnTo>
                  <a:pt x="0" y="19812"/>
                </a:lnTo>
                <a:lnTo>
                  <a:pt x="19684" y="20447"/>
                </a:lnTo>
                <a:lnTo>
                  <a:pt x="20320" y="635"/>
                </a:lnTo>
                <a:lnTo>
                  <a:pt x="507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045325" y="2527046"/>
            <a:ext cx="20447" cy="20446"/>
          </a:xfrm>
          <a:custGeom>
            <a:avLst/>
            <a:gdLst/>
            <a:ahLst/>
            <a:cxnLst/>
            <a:rect l="l" t="t" r="r" b="b"/>
            <a:pathLst>
              <a:path w="20447" h="20446">
                <a:moveTo>
                  <a:pt x="634" y="0"/>
                </a:moveTo>
                <a:lnTo>
                  <a:pt x="0" y="19812"/>
                </a:lnTo>
                <a:lnTo>
                  <a:pt x="19811" y="20446"/>
                </a:lnTo>
                <a:lnTo>
                  <a:pt x="20447" y="634"/>
                </a:lnTo>
                <a:lnTo>
                  <a:pt x="634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044055" y="2566670"/>
            <a:ext cx="20447" cy="20446"/>
          </a:xfrm>
          <a:custGeom>
            <a:avLst/>
            <a:gdLst/>
            <a:ahLst/>
            <a:cxnLst/>
            <a:rect l="l" t="t" r="r" b="b"/>
            <a:pathLst>
              <a:path w="20447" h="20446">
                <a:moveTo>
                  <a:pt x="635" y="0"/>
                </a:moveTo>
                <a:lnTo>
                  <a:pt x="0" y="19812"/>
                </a:lnTo>
                <a:lnTo>
                  <a:pt x="19812" y="20446"/>
                </a:lnTo>
                <a:lnTo>
                  <a:pt x="20447" y="634"/>
                </a:lnTo>
                <a:lnTo>
                  <a:pt x="635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042784" y="2606294"/>
            <a:ext cx="20447" cy="20446"/>
          </a:xfrm>
          <a:custGeom>
            <a:avLst/>
            <a:gdLst/>
            <a:ahLst/>
            <a:cxnLst/>
            <a:rect l="l" t="t" r="r" b="b"/>
            <a:pathLst>
              <a:path w="20447" h="20446">
                <a:moveTo>
                  <a:pt x="635" y="0"/>
                </a:moveTo>
                <a:lnTo>
                  <a:pt x="0" y="19811"/>
                </a:lnTo>
                <a:lnTo>
                  <a:pt x="19812" y="20446"/>
                </a:lnTo>
                <a:lnTo>
                  <a:pt x="20447" y="634"/>
                </a:lnTo>
                <a:lnTo>
                  <a:pt x="635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041515" y="2645917"/>
            <a:ext cx="20446" cy="20447"/>
          </a:xfrm>
          <a:custGeom>
            <a:avLst/>
            <a:gdLst/>
            <a:ahLst/>
            <a:cxnLst/>
            <a:rect l="l" t="t" r="r" b="b"/>
            <a:pathLst>
              <a:path w="20446" h="20447">
                <a:moveTo>
                  <a:pt x="634" y="0"/>
                </a:moveTo>
                <a:lnTo>
                  <a:pt x="0" y="19812"/>
                </a:lnTo>
                <a:lnTo>
                  <a:pt x="19811" y="20447"/>
                </a:lnTo>
                <a:lnTo>
                  <a:pt x="20446" y="635"/>
                </a:lnTo>
                <a:lnTo>
                  <a:pt x="634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040245" y="2685541"/>
            <a:ext cx="20447" cy="20447"/>
          </a:xfrm>
          <a:custGeom>
            <a:avLst/>
            <a:gdLst/>
            <a:ahLst/>
            <a:cxnLst/>
            <a:rect l="l" t="t" r="r" b="b"/>
            <a:pathLst>
              <a:path w="20447" h="20447">
                <a:moveTo>
                  <a:pt x="634" y="0"/>
                </a:moveTo>
                <a:lnTo>
                  <a:pt x="0" y="19812"/>
                </a:lnTo>
                <a:lnTo>
                  <a:pt x="19811" y="20447"/>
                </a:lnTo>
                <a:lnTo>
                  <a:pt x="20447" y="635"/>
                </a:lnTo>
                <a:lnTo>
                  <a:pt x="634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039102" y="272516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507" y="0"/>
                </a:moveTo>
                <a:lnTo>
                  <a:pt x="0" y="19685"/>
                </a:lnTo>
                <a:lnTo>
                  <a:pt x="19812" y="20320"/>
                </a:lnTo>
                <a:lnTo>
                  <a:pt x="20320" y="508"/>
                </a:lnTo>
                <a:lnTo>
                  <a:pt x="507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032848" y="2748627"/>
            <a:ext cx="52989" cy="73185"/>
          </a:xfrm>
          <a:custGeom>
            <a:avLst/>
            <a:gdLst/>
            <a:ahLst/>
            <a:cxnLst/>
            <a:rect l="l" t="t" r="r" b="b"/>
            <a:pathLst>
              <a:path w="52989" h="73185">
                <a:moveTo>
                  <a:pt x="41154" y="7476"/>
                </a:moveTo>
                <a:lnTo>
                  <a:pt x="29800" y="0"/>
                </a:lnTo>
                <a:lnTo>
                  <a:pt x="25430" y="16670"/>
                </a:lnTo>
                <a:lnTo>
                  <a:pt x="5618" y="16035"/>
                </a:lnTo>
                <a:lnTo>
                  <a:pt x="0" y="70126"/>
                </a:lnTo>
                <a:lnTo>
                  <a:pt x="13746" y="73185"/>
                </a:lnTo>
                <a:lnTo>
                  <a:pt x="4983" y="34704"/>
                </a:lnTo>
                <a:lnTo>
                  <a:pt x="24795" y="35339"/>
                </a:lnTo>
                <a:lnTo>
                  <a:pt x="31585" y="69350"/>
                </a:lnTo>
                <a:lnTo>
                  <a:pt x="42498" y="61350"/>
                </a:lnTo>
                <a:lnTo>
                  <a:pt x="49975" y="49996"/>
                </a:lnTo>
                <a:lnTo>
                  <a:pt x="52989" y="36228"/>
                </a:lnTo>
                <a:lnTo>
                  <a:pt x="52861" y="31714"/>
                </a:lnTo>
                <a:lnTo>
                  <a:pt x="49154" y="18389"/>
                </a:lnTo>
                <a:lnTo>
                  <a:pt x="41154" y="7476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009638" y="2745613"/>
            <a:ext cx="53010" cy="73140"/>
          </a:xfrm>
          <a:custGeom>
            <a:avLst/>
            <a:gdLst/>
            <a:ahLst/>
            <a:cxnLst/>
            <a:rect l="l" t="t" r="r" b="b"/>
            <a:pathLst>
              <a:path w="53010" h="73140">
                <a:moveTo>
                  <a:pt x="11867" y="65676"/>
                </a:moveTo>
                <a:lnTo>
                  <a:pt x="23210" y="73140"/>
                </a:lnTo>
                <a:lnTo>
                  <a:pt x="28828" y="19050"/>
                </a:lnTo>
                <a:lnTo>
                  <a:pt x="48640" y="19685"/>
                </a:lnTo>
                <a:lnTo>
                  <a:pt x="53010" y="3014"/>
                </a:lnTo>
                <a:lnTo>
                  <a:pt x="39242" y="0"/>
                </a:lnTo>
                <a:lnTo>
                  <a:pt x="34820" y="120"/>
                </a:lnTo>
                <a:lnTo>
                  <a:pt x="21463" y="3802"/>
                </a:lnTo>
                <a:lnTo>
                  <a:pt x="10521" y="11783"/>
                </a:lnTo>
                <a:lnTo>
                  <a:pt x="3023" y="23111"/>
                </a:lnTo>
                <a:lnTo>
                  <a:pt x="0" y="36829"/>
                </a:lnTo>
                <a:lnTo>
                  <a:pt x="137" y="41462"/>
                </a:lnTo>
                <a:lnTo>
                  <a:pt x="3865" y="54789"/>
                </a:lnTo>
                <a:lnTo>
                  <a:pt x="11867" y="65676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037832" y="2783332"/>
            <a:ext cx="26602" cy="38480"/>
          </a:xfrm>
          <a:custGeom>
            <a:avLst/>
            <a:gdLst/>
            <a:ahLst/>
            <a:cxnLst/>
            <a:rect l="l" t="t" r="r" b="b"/>
            <a:pathLst>
              <a:path w="26602" h="38480">
                <a:moveTo>
                  <a:pt x="19812" y="634"/>
                </a:moveTo>
                <a:lnTo>
                  <a:pt x="0" y="0"/>
                </a:lnTo>
                <a:lnTo>
                  <a:pt x="8763" y="38480"/>
                </a:lnTo>
                <a:lnTo>
                  <a:pt x="13277" y="38352"/>
                </a:lnTo>
                <a:lnTo>
                  <a:pt x="26602" y="34645"/>
                </a:lnTo>
                <a:lnTo>
                  <a:pt x="19812" y="634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055231" y="2210308"/>
            <a:ext cx="20447" cy="20319"/>
          </a:xfrm>
          <a:custGeom>
            <a:avLst/>
            <a:gdLst/>
            <a:ahLst/>
            <a:cxnLst/>
            <a:rect l="l" t="t" r="r" b="b"/>
            <a:pathLst>
              <a:path w="20447" h="20319">
                <a:moveTo>
                  <a:pt x="635" y="0"/>
                </a:moveTo>
                <a:lnTo>
                  <a:pt x="0" y="19684"/>
                </a:lnTo>
                <a:lnTo>
                  <a:pt x="19812" y="20319"/>
                </a:lnTo>
                <a:lnTo>
                  <a:pt x="20447" y="507"/>
                </a:lnTo>
                <a:lnTo>
                  <a:pt x="635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053960" y="2249804"/>
            <a:ext cx="20447" cy="20447"/>
          </a:xfrm>
          <a:custGeom>
            <a:avLst/>
            <a:gdLst/>
            <a:ahLst/>
            <a:cxnLst/>
            <a:rect l="l" t="t" r="r" b="b"/>
            <a:pathLst>
              <a:path w="20447" h="20447">
                <a:moveTo>
                  <a:pt x="635" y="0"/>
                </a:moveTo>
                <a:lnTo>
                  <a:pt x="0" y="19812"/>
                </a:lnTo>
                <a:lnTo>
                  <a:pt x="19812" y="20447"/>
                </a:lnTo>
                <a:lnTo>
                  <a:pt x="20447" y="635"/>
                </a:lnTo>
                <a:lnTo>
                  <a:pt x="635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688931" y="1302607"/>
            <a:ext cx="751141" cy="906684"/>
          </a:xfrm>
          <a:custGeom>
            <a:avLst/>
            <a:gdLst/>
            <a:ahLst/>
            <a:cxnLst/>
            <a:rect l="l" t="t" r="r" b="b"/>
            <a:pathLst>
              <a:path w="751141" h="906684">
                <a:moveTo>
                  <a:pt x="388848" y="893406"/>
                </a:moveTo>
                <a:lnTo>
                  <a:pt x="402126" y="880129"/>
                </a:lnTo>
                <a:lnTo>
                  <a:pt x="415404" y="866851"/>
                </a:lnTo>
                <a:lnTo>
                  <a:pt x="428682" y="853573"/>
                </a:lnTo>
                <a:lnTo>
                  <a:pt x="441960" y="840295"/>
                </a:lnTo>
                <a:lnTo>
                  <a:pt x="455237" y="827017"/>
                </a:lnTo>
                <a:lnTo>
                  <a:pt x="468515" y="813739"/>
                </a:lnTo>
                <a:lnTo>
                  <a:pt x="481793" y="800461"/>
                </a:lnTo>
                <a:lnTo>
                  <a:pt x="495071" y="787184"/>
                </a:lnTo>
                <a:lnTo>
                  <a:pt x="508349" y="773906"/>
                </a:lnTo>
                <a:lnTo>
                  <a:pt x="521627" y="760628"/>
                </a:lnTo>
                <a:lnTo>
                  <a:pt x="534904" y="747350"/>
                </a:lnTo>
                <a:lnTo>
                  <a:pt x="548182" y="734072"/>
                </a:lnTo>
                <a:lnTo>
                  <a:pt x="561460" y="720794"/>
                </a:lnTo>
                <a:lnTo>
                  <a:pt x="574738" y="707516"/>
                </a:lnTo>
                <a:lnTo>
                  <a:pt x="588016" y="694239"/>
                </a:lnTo>
                <a:lnTo>
                  <a:pt x="601294" y="680961"/>
                </a:lnTo>
                <a:lnTo>
                  <a:pt x="614572" y="667683"/>
                </a:lnTo>
                <a:lnTo>
                  <a:pt x="627849" y="654405"/>
                </a:lnTo>
                <a:lnTo>
                  <a:pt x="641127" y="641127"/>
                </a:lnTo>
                <a:lnTo>
                  <a:pt x="662030" y="618464"/>
                </a:lnTo>
                <a:lnTo>
                  <a:pt x="680732" y="594572"/>
                </a:lnTo>
                <a:lnTo>
                  <a:pt x="697234" y="569587"/>
                </a:lnTo>
                <a:lnTo>
                  <a:pt x="711536" y="543646"/>
                </a:lnTo>
                <a:lnTo>
                  <a:pt x="723638" y="516886"/>
                </a:lnTo>
                <a:lnTo>
                  <a:pt x="733539" y="489442"/>
                </a:lnTo>
                <a:lnTo>
                  <a:pt x="741240" y="461452"/>
                </a:lnTo>
                <a:lnTo>
                  <a:pt x="746740" y="433052"/>
                </a:lnTo>
                <a:lnTo>
                  <a:pt x="750041" y="404380"/>
                </a:lnTo>
                <a:lnTo>
                  <a:pt x="751141" y="375570"/>
                </a:lnTo>
                <a:lnTo>
                  <a:pt x="750041" y="346761"/>
                </a:lnTo>
                <a:lnTo>
                  <a:pt x="746740" y="318088"/>
                </a:lnTo>
                <a:lnTo>
                  <a:pt x="741240" y="289688"/>
                </a:lnTo>
                <a:lnTo>
                  <a:pt x="733539" y="261698"/>
                </a:lnTo>
                <a:lnTo>
                  <a:pt x="723638" y="234255"/>
                </a:lnTo>
                <a:lnTo>
                  <a:pt x="711536" y="207494"/>
                </a:lnTo>
                <a:lnTo>
                  <a:pt x="697234" y="181553"/>
                </a:lnTo>
                <a:lnTo>
                  <a:pt x="680732" y="156568"/>
                </a:lnTo>
                <a:lnTo>
                  <a:pt x="662030" y="132676"/>
                </a:lnTo>
                <a:lnTo>
                  <a:pt x="641127" y="110013"/>
                </a:lnTo>
                <a:lnTo>
                  <a:pt x="618482" y="89111"/>
                </a:lnTo>
                <a:lnTo>
                  <a:pt x="594603" y="70408"/>
                </a:lnTo>
                <a:lnTo>
                  <a:pt x="569628" y="53906"/>
                </a:lnTo>
                <a:lnTo>
                  <a:pt x="543695" y="39604"/>
                </a:lnTo>
                <a:lnTo>
                  <a:pt x="516939" y="27503"/>
                </a:lnTo>
                <a:lnTo>
                  <a:pt x="489498" y="17602"/>
                </a:lnTo>
                <a:lnTo>
                  <a:pt x="461508" y="9901"/>
                </a:lnTo>
                <a:lnTo>
                  <a:pt x="433107" y="4400"/>
                </a:lnTo>
                <a:lnTo>
                  <a:pt x="404432" y="1100"/>
                </a:lnTo>
                <a:lnTo>
                  <a:pt x="375618" y="0"/>
                </a:lnTo>
                <a:lnTo>
                  <a:pt x="346803" y="1100"/>
                </a:lnTo>
                <a:lnTo>
                  <a:pt x="318125" y="4400"/>
                </a:lnTo>
                <a:lnTo>
                  <a:pt x="289719" y="9901"/>
                </a:lnTo>
                <a:lnTo>
                  <a:pt x="261722" y="17602"/>
                </a:lnTo>
                <a:lnTo>
                  <a:pt x="234273" y="27503"/>
                </a:lnTo>
                <a:lnTo>
                  <a:pt x="207507" y="39604"/>
                </a:lnTo>
                <a:lnTo>
                  <a:pt x="181561" y="53906"/>
                </a:lnTo>
                <a:lnTo>
                  <a:pt x="156572" y="70408"/>
                </a:lnTo>
                <a:lnTo>
                  <a:pt x="132677" y="89111"/>
                </a:lnTo>
                <a:lnTo>
                  <a:pt x="110013" y="110013"/>
                </a:lnTo>
                <a:lnTo>
                  <a:pt x="89111" y="132676"/>
                </a:lnTo>
                <a:lnTo>
                  <a:pt x="70408" y="156568"/>
                </a:lnTo>
                <a:lnTo>
                  <a:pt x="53906" y="181553"/>
                </a:lnTo>
                <a:lnTo>
                  <a:pt x="39604" y="207494"/>
                </a:lnTo>
                <a:lnTo>
                  <a:pt x="27503" y="234255"/>
                </a:lnTo>
                <a:lnTo>
                  <a:pt x="17602" y="261698"/>
                </a:lnTo>
                <a:lnTo>
                  <a:pt x="9901" y="289688"/>
                </a:lnTo>
                <a:lnTo>
                  <a:pt x="4400" y="318088"/>
                </a:lnTo>
                <a:lnTo>
                  <a:pt x="1100" y="346761"/>
                </a:lnTo>
                <a:lnTo>
                  <a:pt x="0" y="375570"/>
                </a:lnTo>
                <a:lnTo>
                  <a:pt x="1100" y="404380"/>
                </a:lnTo>
                <a:lnTo>
                  <a:pt x="4400" y="433052"/>
                </a:lnTo>
                <a:lnTo>
                  <a:pt x="9901" y="461452"/>
                </a:lnTo>
                <a:lnTo>
                  <a:pt x="17602" y="489442"/>
                </a:lnTo>
                <a:lnTo>
                  <a:pt x="27503" y="516886"/>
                </a:lnTo>
                <a:lnTo>
                  <a:pt x="39604" y="543646"/>
                </a:lnTo>
                <a:lnTo>
                  <a:pt x="53906" y="569587"/>
                </a:lnTo>
                <a:lnTo>
                  <a:pt x="70408" y="594572"/>
                </a:lnTo>
                <a:lnTo>
                  <a:pt x="89111" y="618464"/>
                </a:lnTo>
                <a:lnTo>
                  <a:pt x="110013" y="641127"/>
                </a:lnTo>
                <a:lnTo>
                  <a:pt x="123291" y="654405"/>
                </a:lnTo>
                <a:lnTo>
                  <a:pt x="136569" y="667683"/>
                </a:lnTo>
                <a:lnTo>
                  <a:pt x="149847" y="680961"/>
                </a:lnTo>
                <a:lnTo>
                  <a:pt x="163125" y="694239"/>
                </a:lnTo>
                <a:lnTo>
                  <a:pt x="176403" y="707516"/>
                </a:lnTo>
                <a:lnTo>
                  <a:pt x="189680" y="720794"/>
                </a:lnTo>
                <a:lnTo>
                  <a:pt x="202958" y="734072"/>
                </a:lnTo>
                <a:lnTo>
                  <a:pt x="216236" y="747350"/>
                </a:lnTo>
                <a:lnTo>
                  <a:pt x="229514" y="760628"/>
                </a:lnTo>
                <a:lnTo>
                  <a:pt x="242792" y="773906"/>
                </a:lnTo>
                <a:lnTo>
                  <a:pt x="256070" y="787184"/>
                </a:lnTo>
                <a:lnTo>
                  <a:pt x="269347" y="800461"/>
                </a:lnTo>
                <a:lnTo>
                  <a:pt x="282625" y="813739"/>
                </a:lnTo>
                <a:lnTo>
                  <a:pt x="295903" y="827017"/>
                </a:lnTo>
                <a:lnTo>
                  <a:pt x="309181" y="840295"/>
                </a:lnTo>
                <a:lnTo>
                  <a:pt x="322459" y="853573"/>
                </a:lnTo>
                <a:lnTo>
                  <a:pt x="335737" y="866851"/>
                </a:lnTo>
                <a:lnTo>
                  <a:pt x="349015" y="880129"/>
                </a:lnTo>
                <a:lnTo>
                  <a:pt x="362292" y="893406"/>
                </a:lnTo>
                <a:lnTo>
                  <a:pt x="375570" y="906684"/>
                </a:lnTo>
                <a:lnTo>
                  <a:pt x="388848" y="893406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452366" y="3137154"/>
            <a:ext cx="371856" cy="131063"/>
          </a:xfrm>
          <a:custGeom>
            <a:avLst/>
            <a:gdLst/>
            <a:ahLst/>
            <a:cxnLst/>
            <a:rect l="l" t="t" r="r" b="b"/>
            <a:pathLst>
              <a:path w="371856" h="131063">
                <a:moveTo>
                  <a:pt x="0" y="65532"/>
                </a:moveTo>
                <a:lnTo>
                  <a:pt x="4006" y="51931"/>
                </a:lnTo>
                <a:lnTo>
                  <a:pt x="15482" y="39301"/>
                </a:lnTo>
                <a:lnTo>
                  <a:pt x="33610" y="27932"/>
                </a:lnTo>
                <a:lnTo>
                  <a:pt x="44913" y="22810"/>
                </a:lnTo>
                <a:lnTo>
                  <a:pt x="57574" y="18111"/>
                </a:lnTo>
                <a:lnTo>
                  <a:pt x="71489" y="13872"/>
                </a:lnTo>
                <a:lnTo>
                  <a:pt x="86557" y="10128"/>
                </a:lnTo>
                <a:lnTo>
                  <a:pt x="102676" y="6915"/>
                </a:lnTo>
                <a:lnTo>
                  <a:pt x="119743" y="4269"/>
                </a:lnTo>
                <a:lnTo>
                  <a:pt x="137657" y="2228"/>
                </a:lnTo>
                <a:lnTo>
                  <a:pt x="156316" y="825"/>
                </a:lnTo>
                <a:lnTo>
                  <a:pt x="175617" y="98"/>
                </a:lnTo>
                <a:lnTo>
                  <a:pt x="185928" y="0"/>
                </a:lnTo>
                <a:lnTo>
                  <a:pt x="205524" y="359"/>
                </a:lnTo>
                <a:lnTo>
                  <a:pt x="224531" y="1412"/>
                </a:lnTo>
                <a:lnTo>
                  <a:pt x="242847" y="3125"/>
                </a:lnTo>
                <a:lnTo>
                  <a:pt x="260369" y="5459"/>
                </a:lnTo>
                <a:lnTo>
                  <a:pt x="276997" y="8380"/>
                </a:lnTo>
                <a:lnTo>
                  <a:pt x="292627" y="11851"/>
                </a:lnTo>
                <a:lnTo>
                  <a:pt x="307157" y="15836"/>
                </a:lnTo>
                <a:lnTo>
                  <a:pt x="320486" y="20299"/>
                </a:lnTo>
                <a:lnTo>
                  <a:pt x="332512" y="25204"/>
                </a:lnTo>
                <a:lnTo>
                  <a:pt x="352244" y="36197"/>
                </a:lnTo>
                <a:lnTo>
                  <a:pt x="365537" y="48524"/>
                </a:lnTo>
                <a:lnTo>
                  <a:pt x="371575" y="61899"/>
                </a:lnTo>
                <a:lnTo>
                  <a:pt x="371856" y="65532"/>
                </a:lnTo>
                <a:lnTo>
                  <a:pt x="370837" y="72435"/>
                </a:lnTo>
                <a:lnTo>
                  <a:pt x="362994" y="85586"/>
                </a:lnTo>
                <a:lnTo>
                  <a:pt x="348090" y="97622"/>
                </a:lnTo>
                <a:lnTo>
                  <a:pt x="326942" y="108253"/>
                </a:lnTo>
                <a:lnTo>
                  <a:pt x="314281" y="112952"/>
                </a:lnTo>
                <a:lnTo>
                  <a:pt x="300366" y="117191"/>
                </a:lnTo>
                <a:lnTo>
                  <a:pt x="285298" y="120935"/>
                </a:lnTo>
                <a:lnTo>
                  <a:pt x="269179" y="124148"/>
                </a:lnTo>
                <a:lnTo>
                  <a:pt x="252112" y="126794"/>
                </a:lnTo>
                <a:lnTo>
                  <a:pt x="234198" y="128835"/>
                </a:lnTo>
                <a:lnTo>
                  <a:pt x="215539" y="130238"/>
                </a:lnTo>
                <a:lnTo>
                  <a:pt x="196238" y="130965"/>
                </a:lnTo>
                <a:lnTo>
                  <a:pt x="185928" y="131063"/>
                </a:lnTo>
                <a:lnTo>
                  <a:pt x="166331" y="130704"/>
                </a:lnTo>
                <a:lnTo>
                  <a:pt x="147324" y="129651"/>
                </a:lnTo>
                <a:lnTo>
                  <a:pt x="129008" y="127938"/>
                </a:lnTo>
                <a:lnTo>
                  <a:pt x="111486" y="125604"/>
                </a:lnTo>
                <a:lnTo>
                  <a:pt x="94858" y="122683"/>
                </a:lnTo>
                <a:lnTo>
                  <a:pt x="79228" y="119212"/>
                </a:lnTo>
                <a:lnTo>
                  <a:pt x="64698" y="115227"/>
                </a:lnTo>
                <a:lnTo>
                  <a:pt x="51369" y="110764"/>
                </a:lnTo>
                <a:lnTo>
                  <a:pt x="39343" y="105859"/>
                </a:lnTo>
                <a:lnTo>
                  <a:pt x="19611" y="94866"/>
                </a:lnTo>
                <a:lnTo>
                  <a:pt x="6318" y="82539"/>
                </a:lnTo>
                <a:lnTo>
                  <a:pt x="280" y="69164"/>
                </a:lnTo>
                <a:lnTo>
                  <a:pt x="0" y="65532"/>
                </a:lnTo>
                <a:close/>
              </a:path>
            </a:pathLst>
          </a:custGeom>
          <a:ln w="1981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638802" y="2696337"/>
            <a:ext cx="20447" cy="20447"/>
          </a:xfrm>
          <a:custGeom>
            <a:avLst/>
            <a:gdLst/>
            <a:ahLst/>
            <a:cxnLst/>
            <a:rect l="l" t="t" r="r" b="b"/>
            <a:pathLst>
              <a:path w="20447" h="20447">
                <a:moveTo>
                  <a:pt x="635" y="0"/>
                </a:moveTo>
                <a:lnTo>
                  <a:pt x="0" y="19812"/>
                </a:lnTo>
                <a:lnTo>
                  <a:pt x="19812" y="20447"/>
                </a:lnTo>
                <a:lnTo>
                  <a:pt x="20447" y="635"/>
                </a:lnTo>
                <a:lnTo>
                  <a:pt x="635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637532" y="2735961"/>
            <a:ext cx="20446" cy="20447"/>
          </a:xfrm>
          <a:custGeom>
            <a:avLst/>
            <a:gdLst/>
            <a:ahLst/>
            <a:cxnLst/>
            <a:rect l="l" t="t" r="r" b="b"/>
            <a:pathLst>
              <a:path w="20446" h="20447">
                <a:moveTo>
                  <a:pt x="634" y="0"/>
                </a:moveTo>
                <a:lnTo>
                  <a:pt x="0" y="19812"/>
                </a:lnTo>
                <a:lnTo>
                  <a:pt x="19812" y="20447"/>
                </a:lnTo>
                <a:lnTo>
                  <a:pt x="20446" y="635"/>
                </a:lnTo>
                <a:lnTo>
                  <a:pt x="634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636262" y="2775585"/>
            <a:ext cx="20447" cy="20447"/>
          </a:xfrm>
          <a:custGeom>
            <a:avLst/>
            <a:gdLst/>
            <a:ahLst/>
            <a:cxnLst/>
            <a:rect l="l" t="t" r="r" b="b"/>
            <a:pathLst>
              <a:path w="20447" h="20447">
                <a:moveTo>
                  <a:pt x="635" y="0"/>
                </a:moveTo>
                <a:lnTo>
                  <a:pt x="0" y="19812"/>
                </a:lnTo>
                <a:lnTo>
                  <a:pt x="19812" y="20447"/>
                </a:lnTo>
                <a:lnTo>
                  <a:pt x="20447" y="635"/>
                </a:lnTo>
                <a:lnTo>
                  <a:pt x="635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634992" y="2815209"/>
            <a:ext cx="20447" cy="20446"/>
          </a:xfrm>
          <a:custGeom>
            <a:avLst/>
            <a:gdLst/>
            <a:ahLst/>
            <a:cxnLst/>
            <a:rect l="l" t="t" r="r" b="b"/>
            <a:pathLst>
              <a:path w="20447" h="20446">
                <a:moveTo>
                  <a:pt x="635" y="0"/>
                </a:moveTo>
                <a:lnTo>
                  <a:pt x="0" y="19812"/>
                </a:lnTo>
                <a:lnTo>
                  <a:pt x="19812" y="20446"/>
                </a:lnTo>
                <a:lnTo>
                  <a:pt x="20447" y="635"/>
                </a:lnTo>
                <a:lnTo>
                  <a:pt x="635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633722" y="2854833"/>
            <a:ext cx="20447" cy="20319"/>
          </a:xfrm>
          <a:custGeom>
            <a:avLst/>
            <a:gdLst/>
            <a:ahLst/>
            <a:cxnLst/>
            <a:rect l="l" t="t" r="r" b="b"/>
            <a:pathLst>
              <a:path w="20447" h="20319">
                <a:moveTo>
                  <a:pt x="635" y="0"/>
                </a:moveTo>
                <a:lnTo>
                  <a:pt x="0" y="19812"/>
                </a:lnTo>
                <a:lnTo>
                  <a:pt x="19812" y="20319"/>
                </a:lnTo>
                <a:lnTo>
                  <a:pt x="20447" y="634"/>
                </a:lnTo>
                <a:lnTo>
                  <a:pt x="635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632579" y="2894329"/>
            <a:ext cx="20320" cy="20447"/>
          </a:xfrm>
          <a:custGeom>
            <a:avLst/>
            <a:gdLst/>
            <a:ahLst/>
            <a:cxnLst/>
            <a:rect l="l" t="t" r="r" b="b"/>
            <a:pathLst>
              <a:path w="20320" h="20447">
                <a:moveTo>
                  <a:pt x="508" y="0"/>
                </a:moveTo>
                <a:lnTo>
                  <a:pt x="0" y="19812"/>
                </a:lnTo>
                <a:lnTo>
                  <a:pt x="19685" y="20447"/>
                </a:lnTo>
                <a:lnTo>
                  <a:pt x="20320" y="635"/>
                </a:lnTo>
                <a:lnTo>
                  <a:pt x="508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631309" y="2933954"/>
            <a:ext cx="20446" cy="20447"/>
          </a:xfrm>
          <a:custGeom>
            <a:avLst/>
            <a:gdLst/>
            <a:ahLst/>
            <a:cxnLst/>
            <a:rect l="l" t="t" r="r" b="b"/>
            <a:pathLst>
              <a:path w="20446" h="20447">
                <a:moveTo>
                  <a:pt x="635" y="0"/>
                </a:moveTo>
                <a:lnTo>
                  <a:pt x="0" y="19812"/>
                </a:lnTo>
                <a:lnTo>
                  <a:pt x="19812" y="20447"/>
                </a:lnTo>
                <a:lnTo>
                  <a:pt x="20446" y="635"/>
                </a:lnTo>
                <a:lnTo>
                  <a:pt x="635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630039" y="2973578"/>
            <a:ext cx="20447" cy="20447"/>
          </a:xfrm>
          <a:custGeom>
            <a:avLst/>
            <a:gdLst/>
            <a:ahLst/>
            <a:cxnLst/>
            <a:rect l="l" t="t" r="r" b="b"/>
            <a:pathLst>
              <a:path w="20447" h="20447">
                <a:moveTo>
                  <a:pt x="635" y="0"/>
                </a:moveTo>
                <a:lnTo>
                  <a:pt x="0" y="19812"/>
                </a:lnTo>
                <a:lnTo>
                  <a:pt x="19812" y="20447"/>
                </a:lnTo>
                <a:lnTo>
                  <a:pt x="20447" y="635"/>
                </a:lnTo>
                <a:lnTo>
                  <a:pt x="635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628769" y="3013202"/>
            <a:ext cx="20446" cy="20447"/>
          </a:xfrm>
          <a:custGeom>
            <a:avLst/>
            <a:gdLst/>
            <a:ahLst/>
            <a:cxnLst/>
            <a:rect l="l" t="t" r="r" b="b"/>
            <a:pathLst>
              <a:path w="20446" h="20447">
                <a:moveTo>
                  <a:pt x="634" y="0"/>
                </a:moveTo>
                <a:lnTo>
                  <a:pt x="0" y="19812"/>
                </a:lnTo>
                <a:lnTo>
                  <a:pt x="19811" y="20447"/>
                </a:lnTo>
                <a:lnTo>
                  <a:pt x="20446" y="635"/>
                </a:lnTo>
                <a:lnTo>
                  <a:pt x="634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627499" y="3052826"/>
            <a:ext cx="20447" cy="20447"/>
          </a:xfrm>
          <a:custGeom>
            <a:avLst/>
            <a:gdLst/>
            <a:ahLst/>
            <a:cxnLst/>
            <a:rect l="l" t="t" r="r" b="b"/>
            <a:pathLst>
              <a:path w="20447" h="20447">
                <a:moveTo>
                  <a:pt x="635" y="0"/>
                </a:moveTo>
                <a:lnTo>
                  <a:pt x="0" y="19812"/>
                </a:lnTo>
                <a:lnTo>
                  <a:pt x="19812" y="20447"/>
                </a:lnTo>
                <a:lnTo>
                  <a:pt x="20447" y="635"/>
                </a:lnTo>
                <a:lnTo>
                  <a:pt x="635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626229" y="3092450"/>
            <a:ext cx="20447" cy="20447"/>
          </a:xfrm>
          <a:custGeom>
            <a:avLst/>
            <a:gdLst/>
            <a:ahLst/>
            <a:cxnLst/>
            <a:rect l="l" t="t" r="r" b="b"/>
            <a:pathLst>
              <a:path w="20447" h="20447">
                <a:moveTo>
                  <a:pt x="635" y="0"/>
                </a:moveTo>
                <a:lnTo>
                  <a:pt x="0" y="19812"/>
                </a:lnTo>
                <a:lnTo>
                  <a:pt x="19812" y="20447"/>
                </a:lnTo>
                <a:lnTo>
                  <a:pt x="20447" y="635"/>
                </a:lnTo>
                <a:lnTo>
                  <a:pt x="635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625086" y="3132074"/>
            <a:ext cx="20319" cy="20320"/>
          </a:xfrm>
          <a:custGeom>
            <a:avLst/>
            <a:gdLst/>
            <a:ahLst/>
            <a:cxnLst/>
            <a:rect l="l" t="t" r="r" b="b"/>
            <a:pathLst>
              <a:path w="20319" h="20320">
                <a:moveTo>
                  <a:pt x="508" y="0"/>
                </a:moveTo>
                <a:lnTo>
                  <a:pt x="0" y="19685"/>
                </a:lnTo>
                <a:lnTo>
                  <a:pt x="19812" y="20320"/>
                </a:lnTo>
                <a:lnTo>
                  <a:pt x="20319" y="508"/>
                </a:lnTo>
                <a:lnTo>
                  <a:pt x="508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618832" y="3155535"/>
            <a:ext cx="52989" cy="73185"/>
          </a:xfrm>
          <a:custGeom>
            <a:avLst/>
            <a:gdLst/>
            <a:ahLst/>
            <a:cxnLst/>
            <a:rect l="l" t="t" r="r" b="b"/>
            <a:pathLst>
              <a:path w="52989" h="73185">
                <a:moveTo>
                  <a:pt x="41154" y="7476"/>
                </a:moveTo>
                <a:lnTo>
                  <a:pt x="29800" y="0"/>
                </a:lnTo>
                <a:lnTo>
                  <a:pt x="25430" y="16670"/>
                </a:lnTo>
                <a:lnTo>
                  <a:pt x="5618" y="16035"/>
                </a:lnTo>
                <a:lnTo>
                  <a:pt x="0" y="70126"/>
                </a:lnTo>
                <a:lnTo>
                  <a:pt x="13746" y="73185"/>
                </a:lnTo>
                <a:lnTo>
                  <a:pt x="4983" y="34704"/>
                </a:lnTo>
                <a:lnTo>
                  <a:pt x="24795" y="35339"/>
                </a:lnTo>
                <a:lnTo>
                  <a:pt x="31585" y="69350"/>
                </a:lnTo>
                <a:lnTo>
                  <a:pt x="42498" y="61350"/>
                </a:lnTo>
                <a:lnTo>
                  <a:pt x="49975" y="49996"/>
                </a:lnTo>
                <a:lnTo>
                  <a:pt x="52989" y="36228"/>
                </a:lnTo>
                <a:lnTo>
                  <a:pt x="52861" y="31714"/>
                </a:lnTo>
                <a:lnTo>
                  <a:pt x="49154" y="18389"/>
                </a:lnTo>
                <a:lnTo>
                  <a:pt x="41154" y="7476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595622" y="3152521"/>
            <a:ext cx="53010" cy="73140"/>
          </a:xfrm>
          <a:custGeom>
            <a:avLst/>
            <a:gdLst/>
            <a:ahLst/>
            <a:cxnLst/>
            <a:rect l="l" t="t" r="r" b="b"/>
            <a:pathLst>
              <a:path w="53010" h="73140">
                <a:moveTo>
                  <a:pt x="11867" y="65676"/>
                </a:moveTo>
                <a:lnTo>
                  <a:pt x="23210" y="73140"/>
                </a:lnTo>
                <a:lnTo>
                  <a:pt x="28828" y="19050"/>
                </a:lnTo>
                <a:lnTo>
                  <a:pt x="48640" y="19684"/>
                </a:lnTo>
                <a:lnTo>
                  <a:pt x="53010" y="3014"/>
                </a:lnTo>
                <a:lnTo>
                  <a:pt x="39242" y="0"/>
                </a:lnTo>
                <a:lnTo>
                  <a:pt x="34820" y="120"/>
                </a:lnTo>
                <a:lnTo>
                  <a:pt x="21463" y="3802"/>
                </a:lnTo>
                <a:lnTo>
                  <a:pt x="10521" y="11783"/>
                </a:lnTo>
                <a:lnTo>
                  <a:pt x="3023" y="23111"/>
                </a:lnTo>
                <a:lnTo>
                  <a:pt x="0" y="36829"/>
                </a:lnTo>
                <a:lnTo>
                  <a:pt x="137" y="41462"/>
                </a:lnTo>
                <a:lnTo>
                  <a:pt x="3865" y="54789"/>
                </a:lnTo>
                <a:lnTo>
                  <a:pt x="11867" y="65676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623816" y="3190240"/>
            <a:ext cx="26602" cy="38481"/>
          </a:xfrm>
          <a:custGeom>
            <a:avLst/>
            <a:gdLst/>
            <a:ahLst/>
            <a:cxnLst/>
            <a:rect l="l" t="t" r="r" b="b"/>
            <a:pathLst>
              <a:path w="26602" h="38481">
                <a:moveTo>
                  <a:pt x="19812" y="635"/>
                </a:moveTo>
                <a:lnTo>
                  <a:pt x="0" y="0"/>
                </a:lnTo>
                <a:lnTo>
                  <a:pt x="8762" y="38481"/>
                </a:lnTo>
                <a:lnTo>
                  <a:pt x="13277" y="38352"/>
                </a:lnTo>
                <a:lnTo>
                  <a:pt x="26602" y="34645"/>
                </a:lnTo>
                <a:lnTo>
                  <a:pt x="19812" y="635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641215" y="2617216"/>
            <a:ext cx="20447" cy="20320"/>
          </a:xfrm>
          <a:custGeom>
            <a:avLst/>
            <a:gdLst/>
            <a:ahLst/>
            <a:cxnLst/>
            <a:rect l="l" t="t" r="r" b="b"/>
            <a:pathLst>
              <a:path w="20447" h="20320">
                <a:moveTo>
                  <a:pt x="635" y="0"/>
                </a:moveTo>
                <a:lnTo>
                  <a:pt x="0" y="19685"/>
                </a:lnTo>
                <a:lnTo>
                  <a:pt x="19812" y="20320"/>
                </a:lnTo>
                <a:lnTo>
                  <a:pt x="20447" y="508"/>
                </a:lnTo>
                <a:lnTo>
                  <a:pt x="635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639945" y="2656713"/>
            <a:ext cx="20446" cy="20447"/>
          </a:xfrm>
          <a:custGeom>
            <a:avLst/>
            <a:gdLst/>
            <a:ahLst/>
            <a:cxnLst/>
            <a:rect l="l" t="t" r="r" b="b"/>
            <a:pathLst>
              <a:path w="20446" h="20447">
                <a:moveTo>
                  <a:pt x="634" y="0"/>
                </a:moveTo>
                <a:lnTo>
                  <a:pt x="0" y="19812"/>
                </a:lnTo>
                <a:lnTo>
                  <a:pt x="19812" y="20447"/>
                </a:lnTo>
                <a:lnTo>
                  <a:pt x="20446" y="635"/>
                </a:lnTo>
                <a:lnTo>
                  <a:pt x="634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275677" y="1709769"/>
            <a:ext cx="751141" cy="906684"/>
          </a:xfrm>
          <a:custGeom>
            <a:avLst/>
            <a:gdLst/>
            <a:ahLst/>
            <a:cxnLst/>
            <a:rect l="l" t="t" r="r" b="b"/>
            <a:pathLst>
              <a:path w="751141" h="906684">
                <a:moveTo>
                  <a:pt x="388848" y="893406"/>
                </a:moveTo>
                <a:lnTo>
                  <a:pt x="402126" y="880129"/>
                </a:lnTo>
                <a:lnTo>
                  <a:pt x="415404" y="866851"/>
                </a:lnTo>
                <a:lnTo>
                  <a:pt x="428682" y="853573"/>
                </a:lnTo>
                <a:lnTo>
                  <a:pt x="441960" y="840295"/>
                </a:lnTo>
                <a:lnTo>
                  <a:pt x="455237" y="827017"/>
                </a:lnTo>
                <a:lnTo>
                  <a:pt x="468515" y="813739"/>
                </a:lnTo>
                <a:lnTo>
                  <a:pt x="481793" y="800461"/>
                </a:lnTo>
                <a:lnTo>
                  <a:pt x="495071" y="787184"/>
                </a:lnTo>
                <a:lnTo>
                  <a:pt x="508349" y="773906"/>
                </a:lnTo>
                <a:lnTo>
                  <a:pt x="521627" y="760628"/>
                </a:lnTo>
                <a:lnTo>
                  <a:pt x="534904" y="747350"/>
                </a:lnTo>
                <a:lnTo>
                  <a:pt x="548182" y="734072"/>
                </a:lnTo>
                <a:lnTo>
                  <a:pt x="561460" y="720794"/>
                </a:lnTo>
                <a:lnTo>
                  <a:pt x="574738" y="707516"/>
                </a:lnTo>
                <a:lnTo>
                  <a:pt x="588016" y="694239"/>
                </a:lnTo>
                <a:lnTo>
                  <a:pt x="601294" y="680961"/>
                </a:lnTo>
                <a:lnTo>
                  <a:pt x="614572" y="667683"/>
                </a:lnTo>
                <a:lnTo>
                  <a:pt x="641127" y="641127"/>
                </a:lnTo>
                <a:lnTo>
                  <a:pt x="662030" y="618464"/>
                </a:lnTo>
                <a:lnTo>
                  <a:pt x="680732" y="594572"/>
                </a:lnTo>
                <a:lnTo>
                  <a:pt x="697234" y="569587"/>
                </a:lnTo>
                <a:lnTo>
                  <a:pt x="711536" y="543646"/>
                </a:lnTo>
                <a:lnTo>
                  <a:pt x="723638" y="516886"/>
                </a:lnTo>
                <a:lnTo>
                  <a:pt x="733539" y="489442"/>
                </a:lnTo>
                <a:lnTo>
                  <a:pt x="741240" y="461452"/>
                </a:lnTo>
                <a:lnTo>
                  <a:pt x="746740" y="433052"/>
                </a:lnTo>
                <a:lnTo>
                  <a:pt x="750041" y="404380"/>
                </a:lnTo>
                <a:lnTo>
                  <a:pt x="751141" y="375570"/>
                </a:lnTo>
                <a:lnTo>
                  <a:pt x="750041" y="346761"/>
                </a:lnTo>
                <a:lnTo>
                  <a:pt x="746740" y="318088"/>
                </a:lnTo>
                <a:lnTo>
                  <a:pt x="741240" y="289688"/>
                </a:lnTo>
                <a:lnTo>
                  <a:pt x="733539" y="261698"/>
                </a:lnTo>
                <a:lnTo>
                  <a:pt x="723638" y="234255"/>
                </a:lnTo>
                <a:lnTo>
                  <a:pt x="711536" y="207494"/>
                </a:lnTo>
                <a:lnTo>
                  <a:pt x="697234" y="181553"/>
                </a:lnTo>
                <a:lnTo>
                  <a:pt x="680732" y="156568"/>
                </a:lnTo>
                <a:lnTo>
                  <a:pt x="662030" y="132676"/>
                </a:lnTo>
                <a:lnTo>
                  <a:pt x="641127" y="110013"/>
                </a:lnTo>
                <a:lnTo>
                  <a:pt x="618464" y="89111"/>
                </a:lnTo>
                <a:lnTo>
                  <a:pt x="594572" y="70408"/>
                </a:lnTo>
                <a:lnTo>
                  <a:pt x="569587" y="53906"/>
                </a:lnTo>
                <a:lnTo>
                  <a:pt x="543646" y="39604"/>
                </a:lnTo>
                <a:lnTo>
                  <a:pt x="516886" y="27503"/>
                </a:lnTo>
                <a:lnTo>
                  <a:pt x="489442" y="17602"/>
                </a:lnTo>
                <a:lnTo>
                  <a:pt x="461452" y="9901"/>
                </a:lnTo>
                <a:lnTo>
                  <a:pt x="433052" y="4400"/>
                </a:lnTo>
                <a:lnTo>
                  <a:pt x="404380" y="1100"/>
                </a:lnTo>
                <a:lnTo>
                  <a:pt x="375570" y="0"/>
                </a:lnTo>
                <a:lnTo>
                  <a:pt x="346761" y="1100"/>
                </a:lnTo>
                <a:lnTo>
                  <a:pt x="318088" y="4400"/>
                </a:lnTo>
                <a:lnTo>
                  <a:pt x="289688" y="9901"/>
                </a:lnTo>
                <a:lnTo>
                  <a:pt x="261698" y="17602"/>
                </a:lnTo>
                <a:lnTo>
                  <a:pt x="234255" y="27503"/>
                </a:lnTo>
                <a:lnTo>
                  <a:pt x="207494" y="39604"/>
                </a:lnTo>
                <a:lnTo>
                  <a:pt x="181553" y="53906"/>
                </a:lnTo>
                <a:lnTo>
                  <a:pt x="156568" y="70408"/>
                </a:lnTo>
                <a:lnTo>
                  <a:pt x="132676" y="89111"/>
                </a:lnTo>
                <a:lnTo>
                  <a:pt x="110013" y="110013"/>
                </a:lnTo>
                <a:lnTo>
                  <a:pt x="89111" y="132676"/>
                </a:lnTo>
                <a:lnTo>
                  <a:pt x="70408" y="156568"/>
                </a:lnTo>
                <a:lnTo>
                  <a:pt x="53906" y="181553"/>
                </a:lnTo>
                <a:lnTo>
                  <a:pt x="39604" y="207494"/>
                </a:lnTo>
                <a:lnTo>
                  <a:pt x="27503" y="234255"/>
                </a:lnTo>
                <a:lnTo>
                  <a:pt x="17602" y="261698"/>
                </a:lnTo>
                <a:lnTo>
                  <a:pt x="9901" y="289688"/>
                </a:lnTo>
                <a:lnTo>
                  <a:pt x="4400" y="318088"/>
                </a:lnTo>
                <a:lnTo>
                  <a:pt x="1100" y="346761"/>
                </a:lnTo>
                <a:lnTo>
                  <a:pt x="0" y="375570"/>
                </a:lnTo>
                <a:lnTo>
                  <a:pt x="1100" y="404380"/>
                </a:lnTo>
                <a:lnTo>
                  <a:pt x="4400" y="433052"/>
                </a:lnTo>
                <a:lnTo>
                  <a:pt x="9901" y="461452"/>
                </a:lnTo>
                <a:lnTo>
                  <a:pt x="17602" y="489442"/>
                </a:lnTo>
                <a:lnTo>
                  <a:pt x="27503" y="516886"/>
                </a:lnTo>
                <a:lnTo>
                  <a:pt x="39604" y="543646"/>
                </a:lnTo>
                <a:lnTo>
                  <a:pt x="53906" y="569587"/>
                </a:lnTo>
                <a:lnTo>
                  <a:pt x="70408" y="594572"/>
                </a:lnTo>
                <a:lnTo>
                  <a:pt x="89111" y="618464"/>
                </a:lnTo>
                <a:lnTo>
                  <a:pt x="110013" y="641127"/>
                </a:lnTo>
                <a:lnTo>
                  <a:pt x="123291" y="654405"/>
                </a:lnTo>
                <a:lnTo>
                  <a:pt x="136569" y="667683"/>
                </a:lnTo>
                <a:lnTo>
                  <a:pt x="149847" y="680961"/>
                </a:lnTo>
                <a:lnTo>
                  <a:pt x="163125" y="694239"/>
                </a:lnTo>
                <a:lnTo>
                  <a:pt x="176403" y="707516"/>
                </a:lnTo>
                <a:lnTo>
                  <a:pt x="189680" y="720794"/>
                </a:lnTo>
                <a:lnTo>
                  <a:pt x="202958" y="734072"/>
                </a:lnTo>
                <a:lnTo>
                  <a:pt x="216236" y="747350"/>
                </a:lnTo>
                <a:lnTo>
                  <a:pt x="229514" y="760628"/>
                </a:lnTo>
                <a:lnTo>
                  <a:pt x="242792" y="773906"/>
                </a:lnTo>
                <a:lnTo>
                  <a:pt x="256070" y="787184"/>
                </a:lnTo>
                <a:lnTo>
                  <a:pt x="269347" y="800461"/>
                </a:lnTo>
                <a:lnTo>
                  <a:pt x="282625" y="813739"/>
                </a:lnTo>
                <a:lnTo>
                  <a:pt x="295903" y="827017"/>
                </a:lnTo>
                <a:lnTo>
                  <a:pt x="309181" y="840295"/>
                </a:lnTo>
                <a:lnTo>
                  <a:pt x="322459" y="853573"/>
                </a:lnTo>
                <a:lnTo>
                  <a:pt x="335737" y="866851"/>
                </a:lnTo>
                <a:lnTo>
                  <a:pt x="349015" y="880129"/>
                </a:lnTo>
                <a:lnTo>
                  <a:pt x="362292" y="893406"/>
                </a:lnTo>
                <a:lnTo>
                  <a:pt x="375570" y="906684"/>
                </a:lnTo>
                <a:lnTo>
                  <a:pt x="388848" y="893406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723382" y="4397502"/>
            <a:ext cx="371855" cy="131064"/>
          </a:xfrm>
          <a:custGeom>
            <a:avLst/>
            <a:gdLst/>
            <a:ahLst/>
            <a:cxnLst/>
            <a:rect l="l" t="t" r="r" b="b"/>
            <a:pathLst>
              <a:path w="371855" h="131064">
                <a:moveTo>
                  <a:pt x="0" y="65531"/>
                </a:moveTo>
                <a:lnTo>
                  <a:pt x="4006" y="51931"/>
                </a:lnTo>
                <a:lnTo>
                  <a:pt x="15482" y="39301"/>
                </a:lnTo>
                <a:lnTo>
                  <a:pt x="33610" y="27932"/>
                </a:lnTo>
                <a:lnTo>
                  <a:pt x="44913" y="22810"/>
                </a:lnTo>
                <a:lnTo>
                  <a:pt x="57574" y="18111"/>
                </a:lnTo>
                <a:lnTo>
                  <a:pt x="71489" y="13872"/>
                </a:lnTo>
                <a:lnTo>
                  <a:pt x="86557" y="10128"/>
                </a:lnTo>
                <a:lnTo>
                  <a:pt x="102676" y="6915"/>
                </a:lnTo>
                <a:lnTo>
                  <a:pt x="119743" y="4269"/>
                </a:lnTo>
                <a:lnTo>
                  <a:pt x="137657" y="2228"/>
                </a:lnTo>
                <a:lnTo>
                  <a:pt x="156316" y="825"/>
                </a:lnTo>
                <a:lnTo>
                  <a:pt x="175617" y="98"/>
                </a:lnTo>
                <a:lnTo>
                  <a:pt x="185927" y="0"/>
                </a:lnTo>
                <a:lnTo>
                  <a:pt x="205524" y="359"/>
                </a:lnTo>
                <a:lnTo>
                  <a:pt x="224531" y="1412"/>
                </a:lnTo>
                <a:lnTo>
                  <a:pt x="242847" y="3125"/>
                </a:lnTo>
                <a:lnTo>
                  <a:pt x="260369" y="5459"/>
                </a:lnTo>
                <a:lnTo>
                  <a:pt x="276997" y="8380"/>
                </a:lnTo>
                <a:lnTo>
                  <a:pt x="292627" y="11851"/>
                </a:lnTo>
                <a:lnTo>
                  <a:pt x="307157" y="15836"/>
                </a:lnTo>
                <a:lnTo>
                  <a:pt x="320486" y="20299"/>
                </a:lnTo>
                <a:lnTo>
                  <a:pt x="332512" y="25204"/>
                </a:lnTo>
                <a:lnTo>
                  <a:pt x="352244" y="36197"/>
                </a:lnTo>
                <a:lnTo>
                  <a:pt x="365537" y="48524"/>
                </a:lnTo>
                <a:lnTo>
                  <a:pt x="371575" y="61899"/>
                </a:lnTo>
                <a:lnTo>
                  <a:pt x="371855" y="65531"/>
                </a:lnTo>
                <a:lnTo>
                  <a:pt x="370837" y="72435"/>
                </a:lnTo>
                <a:lnTo>
                  <a:pt x="362994" y="85586"/>
                </a:lnTo>
                <a:lnTo>
                  <a:pt x="348090" y="97622"/>
                </a:lnTo>
                <a:lnTo>
                  <a:pt x="326942" y="108253"/>
                </a:lnTo>
                <a:lnTo>
                  <a:pt x="314281" y="112952"/>
                </a:lnTo>
                <a:lnTo>
                  <a:pt x="300366" y="117191"/>
                </a:lnTo>
                <a:lnTo>
                  <a:pt x="285298" y="120935"/>
                </a:lnTo>
                <a:lnTo>
                  <a:pt x="269179" y="124148"/>
                </a:lnTo>
                <a:lnTo>
                  <a:pt x="252112" y="126794"/>
                </a:lnTo>
                <a:lnTo>
                  <a:pt x="234198" y="128835"/>
                </a:lnTo>
                <a:lnTo>
                  <a:pt x="215539" y="130238"/>
                </a:lnTo>
                <a:lnTo>
                  <a:pt x="196238" y="130965"/>
                </a:lnTo>
                <a:lnTo>
                  <a:pt x="185927" y="131064"/>
                </a:lnTo>
                <a:lnTo>
                  <a:pt x="166331" y="130704"/>
                </a:lnTo>
                <a:lnTo>
                  <a:pt x="147324" y="129651"/>
                </a:lnTo>
                <a:lnTo>
                  <a:pt x="129008" y="127938"/>
                </a:lnTo>
                <a:lnTo>
                  <a:pt x="111486" y="125604"/>
                </a:lnTo>
                <a:lnTo>
                  <a:pt x="94858" y="122683"/>
                </a:lnTo>
                <a:lnTo>
                  <a:pt x="79228" y="119212"/>
                </a:lnTo>
                <a:lnTo>
                  <a:pt x="64698" y="115227"/>
                </a:lnTo>
                <a:lnTo>
                  <a:pt x="51369" y="110764"/>
                </a:lnTo>
                <a:lnTo>
                  <a:pt x="39343" y="105859"/>
                </a:lnTo>
                <a:lnTo>
                  <a:pt x="19611" y="94866"/>
                </a:lnTo>
                <a:lnTo>
                  <a:pt x="6318" y="82539"/>
                </a:lnTo>
                <a:lnTo>
                  <a:pt x="280" y="69164"/>
                </a:lnTo>
                <a:lnTo>
                  <a:pt x="0" y="65531"/>
                </a:lnTo>
                <a:close/>
              </a:path>
            </a:pathLst>
          </a:custGeom>
          <a:ln w="1981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909818" y="3956685"/>
            <a:ext cx="20447" cy="20446"/>
          </a:xfrm>
          <a:custGeom>
            <a:avLst/>
            <a:gdLst/>
            <a:ahLst/>
            <a:cxnLst/>
            <a:rect l="l" t="t" r="r" b="b"/>
            <a:pathLst>
              <a:path w="20447" h="20446">
                <a:moveTo>
                  <a:pt x="635" y="0"/>
                </a:moveTo>
                <a:lnTo>
                  <a:pt x="0" y="19812"/>
                </a:lnTo>
                <a:lnTo>
                  <a:pt x="19812" y="20446"/>
                </a:lnTo>
                <a:lnTo>
                  <a:pt x="20447" y="634"/>
                </a:lnTo>
                <a:lnTo>
                  <a:pt x="635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908548" y="3996308"/>
            <a:ext cx="20447" cy="20447"/>
          </a:xfrm>
          <a:custGeom>
            <a:avLst/>
            <a:gdLst/>
            <a:ahLst/>
            <a:cxnLst/>
            <a:rect l="l" t="t" r="r" b="b"/>
            <a:pathLst>
              <a:path w="20447" h="20447">
                <a:moveTo>
                  <a:pt x="635" y="0"/>
                </a:moveTo>
                <a:lnTo>
                  <a:pt x="0" y="19812"/>
                </a:lnTo>
                <a:lnTo>
                  <a:pt x="19812" y="20447"/>
                </a:lnTo>
                <a:lnTo>
                  <a:pt x="20447" y="635"/>
                </a:lnTo>
                <a:lnTo>
                  <a:pt x="635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907278" y="4035932"/>
            <a:ext cx="20447" cy="20447"/>
          </a:xfrm>
          <a:custGeom>
            <a:avLst/>
            <a:gdLst/>
            <a:ahLst/>
            <a:cxnLst/>
            <a:rect l="l" t="t" r="r" b="b"/>
            <a:pathLst>
              <a:path w="20447" h="20447">
                <a:moveTo>
                  <a:pt x="635" y="0"/>
                </a:moveTo>
                <a:lnTo>
                  <a:pt x="0" y="19812"/>
                </a:lnTo>
                <a:lnTo>
                  <a:pt x="19812" y="20447"/>
                </a:lnTo>
                <a:lnTo>
                  <a:pt x="20447" y="635"/>
                </a:lnTo>
                <a:lnTo>
                  <a:pt x="635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906008" y="4075556"/>
            <a:ext cx="20446" cy="20447"/>
          </a:xfrm>
          <a:custGeom>
            <a:avLst/>
            <a:gdLst/>
            <a:ahLst/>
            <a:cxnLst/>
            <a:rect l="l" t="t" r="r" b="b"/>
            <a:pathLst>
              <a:path w="20446" h="20447">
                <a:moveTo>
                  <a:pt x="634" y="0"/>
                </a:moveTo>
                <a:lnTo>
                  <a:pt x="0" y="19812"/>
                </a:lnTo>
                <a:lnTo>
                  <a:pt x="19812" y="20447"/>
                </a:lnTo>
                <a:lnTo>
                  <a:pt x="20446" y="635"/>
                </a:lnTo>
                <a:lnTo>
                  <a:pt x="634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904738" y="4115180"/>
            <a:ext cx="20447" cy="20319"/>
          </a:xfrm>
          <a:custGeom>
            <a:avLst/>
            <a:gdLst/>
            <a:ahLst/>
            <a:cxnLst/>
            <a:rect l="l" t="t" r="r" b="b"/>
            <a:pathLst>
              <a:path w="20447" h="20320">
                <a:moveTo>
                  <a:pt x="635" y="0"/>
                </a:moveTo>
                <a:lnTo>
                  <a:pt x="0" y="19812"/>
                </a:lnTo>
                <a:lnTo>
                  <a:pt x="19812" y="20320"/>
                </a:lnTo>
                <a:lnTo>
                  <a:pt x="20447" y="635"/>
                </a:lnTo>
                <a:lnTo>
                  <a:pt x="635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903595" y="4154678"/>
            <a:ext cx="20319" cy="20447"/>
          </a:xfrm>
          <a:custGeom>
            <a:avLst/>
            <a:gdLst/>
            <a:ahLst/>
            <a:cxnLst/>
            <a:rect l="l" t="t" r="r" b="b"/>
            <a:pathLst>
              <a:path w="20319" h="20447">
                <a:moveTo>
                  <a:pt x="507" y="0"/>
                </a:moveTo>
                <a:lnTo>
                  <a:pt x="0" y="19812"/>
                </a:lnTo>
                <a:lnTo>
                  <a:pt x="19684" y="20447"/>
                </a:lnTo>
                <a:lnTo>
                  <a:pt x="20319" y="635"/>
                </a:lnTo>
                <a:lnTo>
                  <a:pt x="507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902325" y="4194302"/>
            <a:ext cx="20447" cy="20447"/>
          </a:xfrm>
          <a:custGeom>
            <a:avLst/>
            <a:gdLst/>
            <a:ahLst/>
            <a:cxnLst/>
            <a:rect l="l" t="t" r="r" b="b"/>
            <a:pathLst>
              <a:path w="20447" h="20447">
                <a:moveTo>
                  <a:pt x="635" y="0"/>
                </a:moveTo>
                <a:lnTo>
                  <a:pt x="0" y="19812"/>
                </a:lnTo>
                <a:lnTo>
                  <a:pt x="19812" y="20447"/>
                </a:lnTo>
                <a:lnTo>
                  <a:pt x="20447" y="635"/>
                </a:lnTo>
                <a:lnTo>
                  <a:pt x="635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901055" y="4233926"/>
            <a:ext cx="20447" cy="20447"/>
          </a:xfrm>
          <a:custGeom>
            <a:avLst/>
            <a:gdLst/>
            <a:ahLst/>
            <a:cxnLst/>
            <a:rect l="l" t="t" r="r" b="b"/>
            <a:pathLst>
              <a:path w="20447" h="20447">
                <a:moveTo>
                  <a:pt x="635" y="0"/>
                </a:moveTo>
                <a:lnTo>
                  <a:pt x="0" y="19812"/>
                </a:lnTo>
                <a:lnTo>
                  <a:pt x="19812" y="20447"/>
                </a:lnTo>
                <a:lnTo>
                  <a:pt x="20447" y="635"/>
                </a:lnTo>
                <a:lnTo>
                  <a:pt x="635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899785" y="4273550"/>
            <a:ext cx="20447" cy="20447"/>
          </a:xfrm>
          <a:custGeom>
            <a:avLst/>
            <a:gdLst/>
            <a:ahLst/>
            <a:cxnLst/>
            <a:rect l="l" t="t" r="r" b="b"/>
            <a:pathLst>
              <a:path w="20447" h="20447">
                <a:moveTo>
                  <a:pt x="635" y="0"/>
                </a:moveTo>
                <a:lnTo>
                  <a:pt x="0" y="19812"/>
                </a:lnTo>
                <a:lnTo>
                  <a:pt x="19812" y="20447"/>
                </a:lnTo>
                <a:lnTo>
                  <a:pt x="20447" y="635"/>
                </a:lnTo>
                <a:lnTo>
                  <a:pt x="635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898515" y="4313174"/>
            <a:ext cx="20447" cy="20446"/>
          </a:xfrm>
          <a:custGeom>
            <a:avLst/>
            <a:gdLst/>
            <a:ahLst/>
            <a:cxnLst/>
            <a:rect l="l" t="t" r="r" b="b"/>
            <a:pathLst>
              <a:path w="20447" h="20447">
                <a:moveTo>
                  <a:pt x="635" y="0"/>
                </a:moveTo>
                <a:lnTo>
                  <a:pt x="0" y="19812"/>
                </a:lnTo>
                <a:lnTo>
                  <a:pt x="19812" y="20446"/>
                </a:lnTo>
                <a:lnTo>
                  <a:pt x="20447" y="634"/>
                </a:lnTo>
                <a:lnTo>
                  <a:pt x="635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897245" y="4352798"/>
            <a:ext cx="20446" cy="20446"/>
          </a:xfrm>
          <a:custGeom>
            <a:avLst/>
            <a:gdLst/>
            <a:ahLst/>
            <a:cxnLst/>
            <a:rect l="l" t="t" r="r" b="b"/>
            <a:pathLst>
              <a:path w="20446" h="20447">
                <a:moveTo>
                  <a:pt x="634" y="0"/>
                </a:moveTo>
                <a:lnTo>
                  <a:pt x="0" y="19812"/>
                </a:lnTo>
                <a:lnTo>
                  <a:pt x="19812" y="20446"/>
                </a:lnTo>
                <a:lnTo>
                  <a:pt x="20446" y="634"/>
                </a:lnTo>
                <a:lnTo>
                  <a:pt x="634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896102" y="4392422"/>
            <a:ext cx="20320" cy="20319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508" y="0"/>
                </a:moveTo>
                <a:lnTo>
                  <a:pt x="0" y="19684"/>
                </a:lnTo>
                <a:lnTo>
                  <a:pt x="19812" y="20319"/>
                </a:lnTo>
                <a:lnTo>
                  <a:pt x="20320" y="507"/>
                </a:lnTo>
                <a:lnTo>
                  <a:pt x="508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889848" y="4415883"/>
            <a:ext cx="52989" cy="73185"/>
          </a:xfrm>
          <a:custGeom>
            <a:avLst/>
            <a:gdLst/>
            <a:ahLst/>
            <a:cxnLst/>
            <a:rect l="l" t="t" r="r" b="b"/>
            <a:pathLst>
              <a:path w="52989" h="73185">
                <a:moveTo>
                  <a:pt x="41154" y="7476"/>
                </a:moveTo>
                <a:lnTo>
                  <a:pt x="29800" y="0"/>
                </a:lnTo>
                <a:lnTo>
                  <a:pt x="25430" y="16670"/>
                </a:lnTo>
                <a:lnTo>
                  <a:pt x="5618" y="16035"/>
                </a:lnTo>
                <a:lnTo>
                  <a:pt x="0" y="70126"/>
                </a:lnTo>
                <a:lnTo>
                  <a:pt x="13746" y="73185"/>
                </a:lnTo>
                <a:lnTo>
                  <a:pt x="4983" y="34704"/>
                </a:lnTo>
                <a:lnTo>
                  <a:pt x="24795" y="35339"/>
                </a:lnTo>
                <a:lnTo>
                  <a:pt x="31585" y="69350"/>
                </a:lnTo>
                <a:lnTo>
                  <a:pt x="42498" y="61350"/>
                </a:lnTo>
                <a:lnTo>
                  <a:pt x="49975" y="49996"/>
                </a:lnTo>
                <a:lnTo>
                  <a:pt x="52989" y="36228"/>
                </a:lnTo>
                <a:lnTo>
                  <a:pt x="52861" y="31714"/>
                </a:lnTo>
                <a:lnTo>
                  <a:pt x="49154" y="18389"/>
                </a:lnTo>
                <a:lnTo>
                  <a:pt x="41154" y="7476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866638" y="4412869"/>
            <a:ext cx="53010" cy="73140"/>
          </a:xfrm>
          <a:custGeom>
            <a:avLst/>
            <a:gdLst/>
            <a:ahLst/>
            <a:cxnLst/>
            <a:rect l="l" t="t" r="r" b="b"/>
            <a:pathLst>
              <a:path w="53010" h="73140">
                <a:moveTo>
                  <a:pt x="11867" y="65676"/>
                </a:moveTo>
                <a:lnTo>
                  <a:pt x="23210" y="73140"/>
                </a:lnTo>
                <a:lnTo>
                  <a:pt x="28828" y="19049"/>
                </a:lnTo>
                <a:lnTo>
                  <a:pt x="48640" y="19684"/>
                </a:lnTo>
                <a:lnTo>
                  <a:pt x="53010" y="3014"/>
                </a:lnTo>
                <a:lnTo>
                  <a:pt x="39242" y="0"/>
                </a:lnTo>
                <a:lnTo>
                  <a:pt x="34820" y="120"/>
                </a:lnTo>
                <a:lnTo>
                  <a:pt x="21463" y="3802"/>
                </a:lnTo>
                <a:lnTo>
                  <a:pt x="10521" y="11783"/>
                </a:lnTo>
                <a:lnTo>
                  <a:pt x="3023" y="23111"/>
                </a:lnTo>
                <a:lnTo>
                  <a:pt x="0" y="36829"/>
                </a:lnTo>
                <a:lnTo>
                  <a:pt x="137" y="41462"/>
                </a:lnTo>
                <a:lnTo>
                  <a:pt x="3865" y="54789"/>
                </a:lnTo>
                <a:lnTo>
                  <a:pt x="11867" y="65676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894832" y="4450588"/>
            <a:ext cx="26602" cy="38481"/>
          </a:xfrm>
          <a:custGeom>
            <a:avLst/>
            <a:gdLst/>
            <a:ahLst/>
            <a:cxnLst/>
            <a:rect l="l" t="t" r="r" b="b"/>
            <a:pathLst>
              <a:path w="26602" h="38481">
                <a:moveTo>
                  <a:pt x="19812" y="635"/>
                </a:moveTo>
                <a:lnTo>
                  <a:pt x="0" y="0"/>
                </a:lnTo>
                <a:lnTo>
                  <a:pt x="8762" y="38481"/>
                </a:lnTo>
                <a:lnTo>
                  <a:pt x="13277" y="38352"/>
                </a:lnTo>
                <a:lnTo>
                  <a:pt x="26602" y="34645"/>
                </a:lnTo>
                <a:lnTo>
                  <a:pt x="19812" y="635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912231" y="3877564"/>
            <a:ext cx="20447" cy="20319"/>
          </a:xfrm>
          <a:custGeom>
            <a:avLst/>
            <a:gdLst/>
            <a:ahLst/>
            <a:cxnLst/>
            <a:rect l="l" t="t" r="r" b="b"/>
            <a:pathLst>
              <a:path w="20447" h="20319">
                <a:moveTo>
                  <a:pt x="635" y="0"/>
                </a:moveTo>
                <a:lnTo>
                  <a:pt x="0" y="19685"/>
                </a:lnTo>
                <a:lnTo>
                  <a:pt x="19812" y="20319"/>
                </a:lnTo>
                <a:lnTo>
                  <a:pt x="20447" y="508"/>
                </a:lnTo>
                <a:lnTo>
                  <a:pt x="635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910961" y="3917061"/>
            <a:ext cx="20447" cy="20446"/>
          </a:xfrm>
          <a:custGeom>
            <a:avLst/>
            <a:gdLst/>
            <a:ahLst/>
            <a:cxnLst/>
            <a:rect l="l" t="t" r="r" b="b"/>
            <a:pathLst>
              <a:path w="20447" h="20446">
                <a:moveTo>
                  <a:pt x="635" y="0"/>
                </a:moveTo>
                <a:lnTo>
                  <a:pt x="0" y="19812"/>
                </a:lnTo>
                <a:lnTo>
                  <a:pt x="19812" y="20446"/>
                </a:lnTo>
                <a:lnTo>
                  <a:pt x="20447" y="634"/>
                </a:lnTo>
                <a:lnTo>
                  <a:pt x="635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546566" y="2970371"/>
            <a:ext cx="751141" cy="906684"/>
          </a:xfrm>
          <a:custGeom>
            <a:avLst/>
            <a:gdLst/>
            <a:ahLst/>
            <a:cxnLst/>
            <a:rect l="l" t="t" r="r" b="b"/>
            <a:pathLst>
              <a:path w="751141" h="906684">
                <a:moveTo>
                  <a:pt x="388848" y="893406"/>
                </a:moveTo>
                <a:lnTo>
                  <a:pt x="402126" y="880129"/>
                </a:lnTo>
                <a:lnTo>
                  <a:pt x="415404" y="866851"/>
                </a:lnTo>
                <a:lnTo>
                  <a:pt x="428682" y="853573"/>
                </a:lnTo>
                <a:lnTo>
                  <a:pt x="441960" y="840295"/>
                </a:lnTo>
                <a:lnTo>
                  <a:pt x="455237" y="827017"/>
                </a:lnTo>
                <a:lnTo>
                  <a:pt x="468515" y="813739"/>
                </a:lnTo>
                <a:lnTo>
                  <a:pt x="481793" y="800461"/>
                </a:lnTo>
                <a:lnTo>
                  <a:pt x="495071" y="787184"/>
                </a:lnTo>
                <a:lnTo>
                  <a:pt x="508349" y="773906"/>
                </a:lnTo>
                <a:lnTo>
                  <a:pt x="521627" y="760628"/>
                </a:lnTo>
                <a:lnTo>
                  <a:pt x="534904" y="747350"/>
                </a:lnTo>
                <a:lnTo>
                  <a:pt x="548182" y="734072"/>
                </a:lnTo>
                <a:lnTo>
                  <a:pt x="561460" y="720794"/>
                </a:lnTo>
                <a:lnTo>
                  <a:pt x="574738" y="707516"/>
                </a:lnTo>
                <a:lnTo>
                  <a:pt x="588016" y="694239"/>
                </a:lnTo>
                <a:lnTo>
                  <a:pt x="601294" y="680961"/>
                </a:lnTo>
                <a:lnTo>
                  <a:pt x="614572" y="667683"/>
                </a:lnTo>
                <a:lnTo>
                  <a:pt x="627849" y="654405"/>
                </a:lnTo>
                <a:lnTo>
                  <a:pt x="641127" y="641127"/>
                </a:lnTo>
                <a:lnTo>
                  <a:pt x="662030" y="618463"/>
                </a:lnTo>
                <a:lnTo>
                  <a:pt x="680732" y="594569"/>
                </a:lnTo>
                <a:lnTo>
                  <a:pt x="697234" y="569580"/>
                </a:lnTo>
                <a:lnTo>
                  <a:pt x="711536" y="543634"/>
                </a:lnTo>
                <a:lnTo>
                  <a:pt x="723638" y="516868"/>
                </a:lnTo>
                <a:lnTo>
                  <a:pt x="733539" y="489418"/>
                </a:lnTo>
                <a:lnTo>
                  <a:pt x="741240" y="461422"/>
                </a:lnTo>
                <a:lnTo>
                  <a:pt x="746740" y="433016"/>
                </a:lnTo>
                <a:lnTo>
                  <a:pt x="750041" y="404337"/>
                </a:lnTo>
                <a:lnTo>
                  <a:pt x="751141" y="375523"/>
                </a:lnTo>
                <a:lnTo>
                  <a:pt x="750041" y="346709"/>
                </a:lnTo>
                <a:lnTo>
                  <a:pt x="746740" y="318033"/>
                </a:lnTo>
                <a:lnTo>
                  <a:pt x="741240" y="289632"/>
                </a:lnTo>
                <a:lnTo>
                  <a:pt x="733539" y="261642"/>
                </a:lnTo>
                <a:lnTo>
                  <a:pt x="723638" y="234201"/>
                </a:lnTo>
                <a:lnTo>
                  <a:pt x="711536" y="207446"/>
                </a:lnTo>
                <a:lnTo>
                  <a:pt x="697234" y="181512"/>
                </a:lnTo>
                <a:lnTo>
                  <a:pt x="680732" y="156538"/>
                </a:lnTo>
                <a:lnTo>
                  <a:pt x="662030" y="132659"/>
                </a:lnTo>
                <a:lnTo>
                  <a:pt x="641127" y="110013"/>
                </a:lnTo>
                <a:lnTo>
                  <a:pt x="618464" y="89111"/>
                </a:lnTo>
                <a:lnTo>
                  <a:pt x="594572" y="70408"/>
                </a:lnTo>
                <a:lnTo>
                  <a:pt x="569587" y="53906"/>
                </a:lnTo>
                <a:lnTo>
                  <a:pt x="543646" y="39604"/>
                </a:lnTo>
                <a:lnTo>
                  <a:pt x="516886" y="27503"/>
                </a:lnTo>
                <a:lnTo>
                  <a:pt x="489442" y="17602"/>
                </a:lnTo>
                <a:lnTo>
                  <a:pt x="461452" y="9901"/>
                </a:lnTo>
                <a:lnTo>
                  <a:pt x="433052" y="4400"/>
                </a:lnTo>
                <a:lnTo>
                  <a:pt x="404380" y="1100"/>
                </a:lnTo>
                <a:lnTo>
                  <a:pt x="375570" y="0"/>
                </a:lnTo>
                <a:lnTo>
                  <a:pt x="346761" y="1100"/>
                </a:lnTo>
                <a:lnTo>
                  <a:pt x="318088" y="4400"/>
                </a:lnTo>
                <a:lnTo>
                  <a:pt x="289688" y="9901"/>
                </a:lnTo>
                <a:lnTo>
                  <a:pt x="261698" y="17602"/>
                </a:lnTo>
                <a:lnTo>
                  <a:pt x="234255" y="27503"/>
                </a:lnTo>
                <a:lnTo>
                  <a:pt x="207494" y="39604"/>
                </a:lnTo>
                <a:lnTo>
                  <a:pt x="181553" y="53906"/>
                </a:lnTo>
                <a:lnTo>
                  <a:pt x="156568" y="70408"/>
                </a:lnTo>
                <a:lnTo>
                  <a:pt x="132676" y="89111"/>
                </a:lnTo>
                <a:lnTo>
                  <a:pt x="110013" y="110013"/>
                </a:lnTo>
                <a:lnTo>
                  <a:pt x="89111" y="132659"/>
                </a:lnTo>
                <a:lnTo>
                  <a:pt x="70408" y="156538"/>
                </a:lnTo>
                <a:lnTo>
                  <a:pt x="53906" y="181512"/>
                </a:lnTo>
                <a:lnTo>
                  <a:pt x="39604" y="207446"/>
                </a:lnTo>
                <a:lnTo>
                  <a:pt x="27503" y="234201"/>
                </a:lnTo>
                <a:lnTo>
                  <a:pt x="17602" y="261642"/>
                </a:lnTo>
                <a:lnTo>
                  <a:pt x="9901" y="289632"/>
                </a:lnTo>
                <a:lnTo>
                  <a:pt x="4400" y="318033"/>
                </a:lnTo>
                <a:lnTo>
                  <a:pt x="1100" y="346709"/>
                </a:lnTo>
                <a:lnTo>
                  <a:pt x="0" y="375523"/>
                </a:lnTo>
                <a:lnTo>
                  <a:pt x="1100" y="404337"/>
                </a:lnTo>
                <a:lnTo>
                  <a:pt x="4400" y="433016"/>
                </a:lnTo>
                <a:lnTo>
                  <a:pt x="9901" y="461422"/>
                </a:lnTo>
                <a:lnTo>
                  <a:pt x="17602" y="489418"/>
                </a:lnTo>
                <a:lnTo>
                  <a:pt x="27503" y="516868"/>
                </a:lnTo>
                <a:lnTo>
                  <a:pt x="39604" y="543634"/>
                </a:lnTo>
                <a:lnTo>
                  <a:pt x="53906" y="569580"/>
                </a:lnTo>
                <a:lnTo>
                  <a:pt x="70408" y="594569"/>
                </a:lnTo>
                <a:lnTo>
                  <a:pt x="89111" y="618463"/>
                </a:lnTo>
                <a:lnTo>
                  <a:pt x="110013" y="641127"/>
                </a:lnTo>
                <a:lnTo>
                  <a:pt x="136569" y="667683"/>
                </a:lnTo>
                <a:lnTo>
                  <a:pt x="149847" y="680961"/>
                </a:lnTo>
                <a:lnTo>
                  <a:pt x="163125" y="694239"/>
                </a:lnTo>
                <a:lnTo>
                  <a:pt x="176403" y="707516"/>
                </a:lnTo>
                <a:lnTo>
                  <a:pt x="189680" y="720794"/>
                </a:lnTo>
                <a:lnTo>
                  <a:pt x="202958" y="734072"/>
                </a:lnTo>
                <a:lnTo>
                  <a:pt x="216236" y="747350"/>
                </a:lnTo>
                <a:lnTo>
                  <a:pt x="229514" y="760628"/>
                </a:lnTo>
                <a:lnTo>
                  <a:pt x="242792" y="773906"/>
                </a:lnTo>
                <a:lnTo>
                  <a:pt x="256070" y="787184"/>
                </a:lnTo>
                <a:lnTo>
                  <a:pt x="269347" y="800461"/>
                </a:lnTo>
                <a:lnTo>
                  <a:pt x="282625" y="813739"/>
                </a:lnTo>
                <a:lnTo>
                  <a:pt x="295903" y="827017"/>
                </a:lnTo>
                <a:lnTo>
                  <a:pt x="309181" y="840295"/>
                </a:lnTo>
                <a:lnTo>
                  <a:pt x="322459" y="853573"/>
                </a:lnTo>
                <a:lnTo>
                  <a:pt x="335737" y="866851"/>
                </a:lnTo>
                <a:lnTo>
                  <a:pt x="349015" y="880129"/>
                </a:lnTo>
                <a:lnTo>
                  <a:pt x="362292" y="893406"/>
                </a:lnTo>
                <a:lnTo>
                  <a:pt x="375570" y="906684"/>
                </a:lnTo>
                <a:lnTo>
                  <a:pt x="388848" y="893406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981950" y="4156710"/>
            <a:ext cx="243840" cy="121919"/>
          </a:xfrm>
          <a:custGeom>
            <a:avLst/>
            <a:gdLst/>
            <a:ahLst/>
            <a:cxnLst/>
            <a:rect l="l" t="t" r="r" b="b"/>
            <a:pathLst>
              <a:path w="243840" h="121919">
                <a:moveTo>
                  <a:pt x="0" y="60959"/>
                </a:moveTo>
                <a:lnTo>
                  <a:pt x="1388" y="51735"/>
                </a:lnTo>
                <a:lnTo>
                  <a:pt x="5417" y="42943"/>
                </a:lnTo>
                <a:lnTo>
                  <a:pt x="11884" y="34685"/>
                </a:lnTo>
                <a:lnTo>
                  <a:pt x="20584" y="27063"/>
                </a:lnTo>
                <a:lnTo>
                  <a:pt x="31316" y="20178"/>
                </a:lnTo>
                <a:lnTo>
                  <a:pt x="43875" y="14132"/>
                </a:lnTo>
                <a:lnTo>
                  <a:pt x="58058" y="9027"/>
                </a:lnTo>
                <a:lnTo>
                  <a:pt x="73662" y="4965"/>
                </a:lnTo>
                <a:lnTo>
                  <a:pt x="90483" y="2047"/>
                </a:lnTo>
                <a:lnTo>
                  <a:pt x="108318" y="375"/>
                </a:lnTo>
                <a:lnTo>
                  <a:pt x="121920" y="0"/>
                </a:lnTo>
                <a:lnTo>
                  <a:pt x="140369" y="694"/>
                </a:lnTo>
                <a:lnTo>
                  <a:pt x="157953" y="2708"/>
                </a:lnTo>
                <a:lnTo>
                  <a:pt x="174469" y="5942"/>
                </a:lnTo>
                <a:lnTo>
                  <a:pt x="189713" y="10292"/>
                </a:lnTo>
                <a:lnTo>
                  <a:pt x="203483" y="15658"/>
                </a:lnTo>
                <a:lnTo>
                  <a:pt x="215574" y="21937"/>
                </a:lnTo>
                <a:lnTo>
                  <a:pt x="225784" y="29029"/>
                </a:lnTo>
                <a:lnTo>
                  <a:pt x="233908" y="36831"/>
                </a:lnTo>
                <a:lnTo>
                  <a:pt x="239744" y="45241"/>
                </a:lnTo>
                <a:lnTo>
                  <a:pt x="243088" y="54159"/>
                </a:lnTo>
                <a:lnTo>
                  <a:pt x="243840" y="60959"/>
                </a:lnTo>
                <a:lnTo>
                  <a:pt x="242451" y="70184"/>
                </a:lnTo>
                <a:lnTo>
                  <a:pt x="238422" y="78976"/>
                </a:lnTo>
                <a:lnTo>
                  <a:pt x="231955" y="87234"/>
                </a:lnTo>
                <a:lnTo>
                  <a:pt x="223255" y="94856"/>
                </a:lnTo>
                <a:lnTo>
                  <a:pt x="212523" y="101741"/>
                </a:lnTo>
                <a:lnTo>
                  <a:pt x="199964" y="107787"/>
                </a:lnTo>
                <a:lnTo>
                  <a:pt x="185781" y="112892"/>
                </a:lnTo>
                <a:lnTo>
                  <a:pt x="170177" y="116954"/>
                </a:lnTo>
                <a:lnTo>
                  <a:pt x="153356" y="119872"/>
                </a:lnTo>
                <a:lnTo>
                  <a:pt x="135521" y="121544"/>
                </a:lnTo>
                <a:lnTo>
                  <a:pt x="121920" y="121919"/>
                </a:lnTo>
                <a:lnTo>
                  <a:pt x="103470" y="121225"/>
                </a:lnTo>
                <a:lnTo>
                  <a:pt x="85886" y="119211"/>
                </a:lnTo>
                <a:lnTo>
                  <a:pt x="69370" y="115977"/>
                </a:lnTo>
                <a:lnTo>
                  <a:pt x="54126" y="111627"/>
                </a:lnTo>
                <a:lnTo>
                  <a:pt x="40356" y="106261"/>
                </a:lnTo>
                <a:lnTo>
                  <a:pt x="28265" y="99982"/>
                </a:lnTo>
                <a:lnTo>
                  <a:pt x="18055" y="92890"/>
                </a:lnTo>
                <a:lnTo>
                  <a:pt x="9931" y="85088"/>
                </a:lnTo>
                <a:lnTo>
                  <a:pt x="4095" y="76678"/>
                </a:lnTo>
                <a:lnTo>
                  <a:pt x="751" y="67760"/>
                </a:lnTo>
                <a:lnTo>
                  <a:pt x="0" y="60959"/>
                </a:lnTo>
                <a:close/>
              </a:path>
            </a:pathLst>
          </a:custGeom>
          <a:ln w="1981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829897" y="4041330"/>
            <a:ext cx="482695" cy="582739"/>
          </a:xfrm>
          <a:custGeom>
            <a:avLst/>
            <a:gdLst/>
            <a:ahLst/>
            <a:cxnLst/>
            <a:rect l="l" t="t" r="r" b="b"/>
            <a:pathLst>
              <a:path w="482695" h="582739">
                <a:moveTo>
                  <a:pt x="250375" y="573696"/>
                </a:moveTo>
                <a:lnTo>
                  <a:pt x="259355" y="564715"/>
                </a:lnTo>
                <a:lnTo>
                  <a:pt x="268335" y="555735"/>
                </a:lnTo>
                <a:lnTo>
                  <a:pt x="277315" y="546755"/>
                </a:lnTo>
                <a:lnTo>
                  <a:pt x="286296" y="537775"/>
                </a:lnTo>
                <a:lnTo>
                  <a:pt x="295276" y="528794"/>
                </a:lnTo>
                <a:lnTo>
                  <a:pt x="304256" y="519814"/>
                </a:lnTo>
                <a:lnTo>
                  <a:pt x="313236" y="510834"/>
                </a:lnTo>
                <a:lnTo>
                  <a:pt x="322217" y="501854"/>
                </a:lnTo>
                <a:lnTo>
                  <a:pt x="331197" y="492873"/>
                </a:lnTo>
                <a:lnTo>
                  <a:pt x="340177" y="483893"/>
                </a:lnTo>
                <a:lnTo>
                  <a:pt x="349157" y="474913"/>
                </a:lnTo>
                <a:lnTo>
                  <a:pt x="358138" y="465933"/>
                </a:lnTo>
                <a:lnTo>
                  <a:pt x="367118" y="456952"/>
                </a:lnTo>
                <a:lnTo>
                  <a:pt x="376098" y="447972"/>
                </a:lnTo>
                <a:lnTo>
                  <a:pt x="385078" y="438992"/>
                </a:lnTo>
                <a:lnTo>
                  <a:pt x="394059" y="430012"/>
                </a:lnTo>
                <a:lnTo>
                  <a:pt x="403039" y="421031"/>
                </a:lnTo>
                <a:lnTo>
                  <a:pt x="425448" y="397491"/>
                </a:lnTo>
                <a:lnTo>
                  <a:pt x="437462" y="382138"/>
                </a:lnTo>
                <a:lnTo>
                  <a:pt x="457252" y="349409"/>
                </a:lnTo>
                <a:lnTo>
                  <a:pt x="471387" y="314567"/>
                </a:lnTo>
                <a:lnTo>
                  <a:pt x="479868" y="278317"/>
                </a:lnTo>
                <a:lnTo>
                  <a:pt x="482695" y="241363"/>
                </a:lnTo>
                <a:lnTo>
                  <a:pt x="481988" y="222842"/>
                </a:lnTo>
                <a:lnTo>
                  <a:pt x="476334" y="186152"/>
                </a:lnTo>
                <a:lnTo>
                  <a:pt x="465026" y="150518"/>
                </a:lnTo>
                <a:lnTo>
                  <a:pt x="448064" y="116645"/>
                </a:lnTo>
                <a:lnTo>
                  <a:pt x="425448" y="85235"/>
                </a:lnTo>
                <a:lnTo>
                  <a:pt x="412019" y="70675"/>
                </a:lnTo>
                <a:lnTo>
                  <a:pt x="397460" y="57247"/>
                </a:lnTo>
                <a:lnTo>
                  <a:pt x="382110" y="45232"/>
                </a:lnTo>
                <a:lnTo>
                  <a:pt x="349390" y="25443"/>
                </a:lnTo>
                <a:lnTo>
                  <a:pt x="314562" y="11308"/>
                </a:lnTo>
                <a:lnTo>
                  <a:pt x="278330" y="2827"/>
                </a:lnTo>
                <a:lnTo>
                  <a:pt x="241395" y="0"/>
                </a:lnTo>
                <a:lnTo>
                  <a:pt x="222883" y="706"/>
                </a:lnTo>
                <a:lnTo>
                  <a:pt x="186212" y="6360"/>
                </a:lnTo>
                <a:lnTo>
                  <a:pt x="150594" y="17668"/>
                </a:lnTo>
                <a:lnTo>
                  <a:pt x="116732" y="34630"/>
                </a:lnTo>
                <a:lnTo>
                  <a:pt x="85330" y="57247"/>
                </a:lnTo>
                <a:lnTo>
                  <a:pt x="70770" y="70675"/>
                </a:lnTo>
                <a:lnTo>
                  <a:pt x="57324" y="85235"/>
                </a:lnTo>
                <a:lnTo>
                  <a:pt x="45293" y="100588"/>
                </a:lnTo>
                <a:lnTo>
                  <a:pt x="25477" y="133317"/>
                </a:lnTo>
                <a:lnTo>
                  <a:pt x="11323" y="168159"/>
                </a:lnTo>
                <a:lnTo>
                  <a:pt x="2830" y="204409"/>
                </a:lnTo>
                <a:lnTo>
                  <a:pt x="0" y="241363"/>
                </a:lnTo>
                <a:lnTo>
                  <a:pt x="707" y="259884"/>
                </a:lnTo>
                <a:lnTo>
                  <a:pt x="6369" y="296574"/>
                </a:lnTo>
                <a:lnTo>
                  <a:pt x="17692" y="332208"/>
                </a:lnTo>
                <a:lnTo>
                  <a:pt x="34677" y="366081"/>
                </a:lnTo>
                <a:lnTo>
                  <a:pt x="57324" y="397491"/>
                </a:lnTo>
                <a:lnTo>
                  <a:pt x="70770" y="412051"/>
                </a:lnTo>
                <a:lnTo>
                  <a:pt x="88701" y="430018"/>
                </a:lnTo>
                <a:lnTo>
                  <a:pt x="106640" y="447985"/>
                </a:lnTo>
                <a:lnTo>
                  <a:pt x="124585" y="465952"/>
                </a:lnTo>
                <a:lnTo>
                  <a:pt x="142536" y="483919"/>
                </a:lnTo>
                <a:lnTo>
                  <a:pt x="160492" y="501887"/>
                </a:lnTo>
                <a:lnTo>
                  <a:pt x="178452" y="519854"/>
                </a:lnTo>
                <a:lnTo>
                  <a:pt x="196416" y="537821"/>
                </a:lnTo>
                <a:lnTo>
                  <a:pt x="214381" y="555788"/>
                </a:lnTo>
                <a:lnTo>
                  <a:pt x="232348" y="573755"/>
                </a:lnTo>
                <a:lnTo>
                  <a:pt x="241331" y="582739"/>
                </a:lnTo>
                <a:lnTo>
                  <a:pt x="250375" y="573696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9710166" y="2260854"/>
            <a:ext cx="373379" cy="132587"/>
          </a:xfrm>
          <a:custGeom>
            <a:avLst/>
            <a:gdLst/>
            <a:ahLst/>
            <a:cxnLst/>
            <a:rect l="l" t="t" r="r" b="b"/>
            <a:pathLst>
              <a:path w="373379" h="132587">
                <a:moveTo>
                  <a:pt x="0" y="66294"/>
                </a:moveTo>
                <a:lnTo>
                  <a:pt x="3986" y="52612"/>
                </a:lnTo>
                <a:lnTo>
                  <a:pt x="15404" y="39895"/>
                </a:lnTo>
                <a:lnTo>
                  <a:pt x="33446" y="28433"/>
                </a:lnTo>
                <a:lnTo>
                  <a:pt x="57302" y="18515"/>
                </a:lnTo>
                <a:lnTo>
                  <a:pt x="71157" y="14225"/>
                </a:lnTo>
                <a:lnTo>
                  <a:pt x="86162" y="10429"/>
                </a:lnTo>
                <a:lnTo>
                  <a:pt x="102215" y="7164"/>
                </a:lnTo>
                <a:lnTo>
                  <a:pt x="119217" y="4465"/>
                </a:lnTo>
                <a:lnTo>
                  <a:pt x="137064" y="2369"/>
                </a:lnTo>
                <a:lnTo>
                  <a:pt x="155657" y="912"/>
                </a:lnTo>
                <a:lnTo>
                  <a:pt x="174894" y="130"/>
                </a:lnTo>
                <a:lnTo>
                  <a:pt x="186689" y="0"/>
                </a:lnTo>
                <a:lnTo>
                  <a:pt x="206264" y="360"/>
                </a:lnTo>
                <a:lnTo>
                  <a:pt x="225255" y="1417"/>
                </a:lnTo>
                <a:lnTo>
                  <a:pt x="243561" y="3134"/>
                </a:lnTo>
                <a:lnTo>
                  <a:pt x="261082" y="5476"/>
                </a:lnTo>
                <a:lnTo>
                  <a:pt x="277716" y="8406"/>
                </a:lnTo>
                <a:lnTo>
                  <a:pt x="293361" y="11888"/>
                </a:lnTo>
                <a:lnTo>
                  <a:pt x="307918" y="15886"/>
                </a:lnTo>
                <a:lnTo>
                  <a:pt x="321284" y="20364"/>
                </a:lnTo>
                <a:lnTo>
                  <a:pt x="333358" y="25286"/>
                </a:lnTo>
                <a:lnTo>
                  <a:pt x="353227" y="36316"/>
                </a:lnTo>
                <a:lnTo>
                  <a:pt x="366715" y="48687"/>
                </a:lnTo>
                <a:lnTo>
                  <a:pt x="373013" y="62110"/>
                </a:lnTo>
                <a:lnTo>
                  <a:pt x="373379" y="66294"/>
                </a:lnTo>
                <a:lnTo>
                  <a:pt x="372366" y="73237"/>
                </a:lnTo>
                <a:lnTo>
                  <a:pt x="364563" y="86472"/>
                </a:lnTo>
                <a:lnTo>
                  <a:pt x="349731" y="98598"/>
                </a:lnTo>
                <a:lnTo>
                  <a:pt x="328681" y="109324"/>
                </a:lnTo>
                <a:lnTo>
                  <a:pt x="316077" y="114072"/>
                </a:lnTo>
                <a:lnTo>
                  <a:pt x="302222" y="118362"/>
                </a:lnTo>
                <a:lnTo>
                  <a:pt x="287217" y="122158"/>
                </a:lnTo>
                <a:lnTo>
                  <a:pt x="271164" y="125423"/>
                </a:lnTo>
                <a:lnTo>
                  <a:pt x="254162" y="128122"/>
                </a:lnTo>
                <a:lnTo>
                  <a:pt x="236315" y="130218"/>
                </a:lnTo>
                <a:lnTo>
                  <a:pt x="217722" y="131675"/>
                </a:lnTo>
                <a:lnTo>
                  <a:pt x="198485" y="132457"/>
                </a:lnTo>
                <a:lnTo>
                  <a:pt x="186689" y="132587"/>
                </a:lnTo>
                <a:lnTo>
                  <a:pt x="167115" y="132227"/>
                </a:lnTo>
                <a:lnTo>
                  <a:pt x="148124" y="131170"/>
                </a:lnTo>
                <a:lnTo>
                  <a:pt x="129818" y="129453"/>
                </a:lnTo>
                <a:lnTo>
                  <a:pt x="112297" y="127111"/>
                </a:lnTo>
                <a:lnTo>
                  <a:pt x="95663" y="124181"/>
                </a:lnTo>
                <a:lnTo>
                  <a:pt x="80018" y="120699"/>
                </a:lnTo>
                <a:lnTo>
                  <a:pt x="65461" y="116701"/>
                </a:lnTo>
                <a:lnTo>
                  <a:pt x="52095" y="112223"/>
                </a:lnTo>
                <a:lnTo>
                  <a:pt x="40021" y="107301"/>
                </a:lnTo>
                <a:lnTo>
                  <a:pt x="20152" y="96271"/>
                </a:lnTo>
                <a:lnTo>
                  <a:pt x="6664" y="83900"/>
                </a:lnTo>
                <a:lnTo>
                  <a:pt x="366" y="70477"/>
                </a:lnTo>
                <a:lnTo>
                  <a:pt x="0" y="66294"/>
                </a:lnTo>
                <a:close/>
              </a:path>
            </a:pathLst>
          </a:custGeom>
          <a:ln w="1981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9898126" y="1820037"/>
            <a:ext cx="20447" cy="20447"/>
          </a:xfrm>
          <a:custGeom>
            <a:avLst/>
            <a:gdLst/>
            <a:ahLst/>
            <a:cxnLst/>
            <a:rect l="l" t="t" r="r" b="b"/>
            <a:pathLst>
              <a:path w="20447" h="20447">
                <a:moveTo>
                  <a:pt x="634" y="0"/>
                </a:moveTo>
                <a:lnTo>
                  <a:pt x="0" y="19812"/>
                </a:lnTo>
                <a:lnTo>
                  <a:pt x="19812" y="20447"/>
                </a:lnTo>
                <a:lnTo>
                  <a:pt x="20447" y="635"/>
                </a:lnTo>
                <a:lnTo>
                  <a:pt x="634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9896856" y="1859661"/>
            <a:ext cx="20447" cy="20447"/>
          </a:xfrm>
          <a:custGeom>
            <a:avLst/>
            <a:gdLst/>
            <a:ahLst/>
            <a:cxnLst/>
            <a:rect l="l" t="t" r="r" b="b"/>
            <a:pathLst>
              <a:path w="20447" h="20447">
                <a:moveTo>
                  <a:pt x="635" y="0"/>
                </a:moveTo>
                <a:lnTo>
                  <a:pt x="0" y="19812"/>
                </a:lnTo>
                <a:lnTo>
                  <a:pt x="19812" y="20447"/>
                </a:lnTo>
                <a:lnTo>
                  <a:pt x="20447" y="635"/>
                </a:lnTo>
                <a:lnTo>
                  <a:pt x="635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9895586" y="1899285"/>
            <a:ext cx="20447" cy="20447"/>
          </a:xfrm>
          <a:custGeom>
            <a:avLst/>
            <a:gdLst/>
            <a:ahLst/>
            <a:cxnLst/>
            <a:rect l="l" t="t" r="r" b="b"/>
            <a:pathLst>
              <a:path w="20447" h="20447">
                <a:moveTo>
                  <a:pt x="635" y="0"/>
                </a:moveTo>
                <a:lnTo>
                  <a:pt x="0" y="19812"/>
                </a:lnTo>
                <a:lnTo>
                  <a:pt x="19812" y="20447"/>
                </a:lnTo>
                <a:lnTo>
                  <a:pt x="20447" y="635"/>
                </a:lnTo>
                <a:lnTo>
                  <a:pt x="635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9894316" y="1938909"/>
            <a:ext cx="20447" cy="20446"/>
          </a:xfrm>
          <a:custGeom>
            <a:avLst/>
            <a:gdLst/>
            <a:ahLst/>
            <a:cxnLst/>
            <a:rect l="l" t="t" r="r" b="b"/>
            <a:pathLst>
              <a:path w="20447" h="20446">
                <a:moveTo>
                  <a:pt x="634" y="0"/>
                </a:moveTo>
                <a:lnTo>
                  <a:pt x="0" y="19812"/>
                </a:lnTo>
                <a:lnTo>
                  <a:pt x="19811" y="20446"/>
                </a:lnTo>
                <a:lnTo>
                  <a:pt x="20447" y="635"/>
                </a:lnTo>
                <a:lnTo>
                  <a:pt x="634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9893046" y="1978533"/>
            <a:ext cx="20447" cy="20319"/>
          </a:xfrm>
          <a:custGeom>
            <a:avLst/>
            <a:gdLst/>
            <a:ahLst/>
            <a:cxnLst/>
            <a:rect l="l" t="t" r="r" b="b"/>
            <a:pathLst>
              <a:path w="20447" h="20319">
                <a:moveTo>
                  <a:pt x="634" y="0"/>
                </a:moveTo>
                <a:lnTo>
                  <a:pt x="0" y="19812"/>
                </a:lnTo>
                <a:lnTo>
                  <a:pt x="19811" y="20319"/>
                </a:lnTo>
                <a:lnTo>
                  <a:pt x="20447" y="634"/>
                </a:lnTo>
                <a:lnTo>
                  <a:pt x="634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9891903" y="2018029"/>
            <a:ext cx="20320" cy="20447"/>
          </a:xfrm>
          <a:custGeom>
            <a:avLst/>
            <a:gdLst/>
            <a:ahLst/>
            <a:cxnLst/>
            <a:rect l="l" t="t" r="r" b="b"/>
            <a:pathLst>
              <a:path w="20320" h="20447">
                <a:moveTo>
                  <a:pt x="507" y="0"/>
                </a:moveTo>
                <a:lnTo>
                  <a:pt x="0" y="19812"/>
                </a:lnTo>
                <a:lnTo>
                  <a:pt x="19685" y="20447"/>
                </a:lnTo>
                <a:lnTo>
                  <a:pt x="20320" y="635"/>
                </a:lnTo>
                <a:lnTo>
                  <a:pt x="507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9890633" y="2057653"/>
            <a:ext cx="20447" cy="20447"/>
          </a:xfrm>
          <a:custGeom>
            <a:avLst/>
            <a:gdLst/>
            <a:ahLst/>
            <a:cxnLst/>
            <a:rect l="l" t="t" r="r" b="b"/>
            <a:pathLst>
              <a:path w="20447" h="20447">
                <a:moveTo>
                  <a:pt x="635" y="0"/>
                </a:moveTo>
                <a:lnTo>
                  <a:pt x="0" y="19812"/>
                </a:lnTo>
                <a:lnTo>
                  <a:pt x="19812" y="20447"/>
                </a:lnTo>
                <a:lnTo>
                  <a:pt x="20447" y="635"/>
                </a:lnTo>
                <a:lnTo>
                  <a:pt x="635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9889363" y="2097278"/>
            <a:ext cx="20446" cy="20447"/>
          </a:xfrm>
          <a:custGeom>
            <a:avLst/>
            <a:gdLst/>
            <a:ahLst/>
            <a:cxnLst/>
            <a:rect l="l" t="t" r="r" b="b"/>
            <a:pathLst>
              <a:path w="20446" h="20447">
                <a:moveTo>
                  <a:pt x="634" y="0"/>
                </a:moveTo>
                <a:lnTo>
                  <a:pt x="0" y="19812"/>
                </a:lnTo>
                <a:lnTo>
                  <a:pt x="19811" y="20447"/>
                </a:lnTo>
                <a:lnTo>
                  <a:pt x="20446" y="635"/>
                </a:lnTo>
                <a:lnTo>
                  <a:pt x="634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9888093" y="2136902"/>
            <a:ext cx="20447" cy="20447"/>
          </a:xfrm>
          <a:custGeom>
            <a:avLst/>
            <a:gdLst/>
            <a:ahLst/>
            <a:cxnLst/>
            <a:rect l="l" t="t" r="r" b="b"/>
            <a:pathLst>
              <a:path w="20447" h="20447">
                <a:moveTo>
                  <a:pt x="634" y="0"/>
                </a:moveTo>
                <a:lnTo>
                  <a:pt x="0" y="19812"/>
                </a:lnTo>
                <a:lnTo>
                  <a:pt x="19811" y="20447"/>
                </a:lnTo>
                <a:lnTo>
                  <a:pt x="20447" y="635"/>
                </a:lnTo>
                <a:lnTo>
                  <a:pt x="634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886823" y="2176526"/>
            <a:ext cx="20447" cy="20447"/>
          </a:xfrm>
          <a:custGeom>
            <a:avLst/>
            <a:gdLst/>
            <a:ahLst/>
            <a:cxnLst/>
            <a:rect l="l" t="t" r="r" b="b"/>
            <a:pathLst>
              <a:path w="20447" h="20447">
                <a:moveTo>
                  <a:pt x="634" y="0"/>
                </a:moveTo>
                <a:lnTo>
                  <a:pt x="0" y="19812"/>
                </a:lnTo>
                <a:lnTo>
                  <a:pt x="19811" y="20447"/>
                </a:lnTo>
                <a:lnTo>
                  <a:pt x="20447" y="635"/>
                </a:lnTo>
                <a:lnTo>
                  <a:pt x="634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9885553" y="2216150"/>
            <a:ext cx="20447" cy="20447"/>
          </a:xfrm>
          <a:custGeom>
            <a:avLst/>
            <a:gdLst/>
            <a:ahLst/>
            <a:cxnLst/>
            <a:rect l="l" t="t" r="r" b="b"/>
            <a:pathLst>
              <a:path w="20447" h="20447">
                <a:moveTo>
                  <a:pt x="635" y="0"/>
                </a:moveTo>
                <a:lnTo>
                  <a:pt x="0" y="19812"/>
                </a:lnTo>
                <a:lnTo>
                  <a:pt x="19812" y="20447"/>
                </a:lnTo>
                <a:lnTo>
                  <a:pt x="20447" y="635"/>
                </a:lnTo>
                <a:lnTo>
                  <a:pt x="635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9884410" y="22557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635" y="0"/>
                </a:moveTo>
                <a:lnTo>
                  <a:pt x="0" y="19685"/>
                </a:lnTo>
                <a:lnTo>
                  <a:pt x="19812" y="20320"/>
                </a:lnTo>
                <a:lnTo>
                  <a:pt x="20320" y="508"/>
                </a:lnTo>
                <a:lnTo>
                  <a:pt x="635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9878156" y="2279235"/>
            <a:ext cx="52989" cy="73185"/>
          </a:xfrm>
          <a:custGeom>
            <a:avLst/>
            <a:gdLst/>
            <a:ahLst/>
            <a:cxnLst/>
            <a:rect l="l" t="t" r="r" b="b"/>
            <a:pathLst>
              <a:path w="52989" h="73185">
                <a:moveTo>
                  <a:pt x="41154" y="7476"/>
                </a:moveTo>
                <a:lnTo>
                  <a:pt x="29800" y="0"/>
                </a:lnTo>
                <a:lnTo>
                  <a:pt x="25430" y="16670"/>
                </a:lnTo>
                <a:lnTo>
                  <a:pt x="5618" y="16035"/>
                </a:lnTo>
                <a:lnTo>
                  <a:pt x="0" y="70126"/>
                </a:lnTo>
                <a:lnTo>
                  <a:pt x="13746" y="73185"/>
                </a:lnTo>
                <a:lnTo>
                  <a:pt x="4983" y="34704"/>
                </a:lnTo>
                <a:lnTo>
                  <a:pt x="24795" y="35339"/>
                </a:lnTo>
                <a:lnTo>
                  <a:pt x="31585" y="69350"/>
                </a:lnTo>
                <a:lnTo>
                  <a:pt x="42498" y="61350"/>
                </a:lnTo>
                <a:lnTo>
                  <a:pt x="49975" y="49996"/>
                </a:lnTo>
                <a:lnTo>
                  <a:pt x="52989" y="36228"/>
                </a:lnTo>
                <a:lnTo>
                  <a:pt x="52861" y="31714"/>
                </a:lnTo>
                <a:lnTo>
                  <a:pt x="49154" y="18389"/>
                </a:lnTo>
                <a:lnTo>
                  <a:pt x="41154" y="7476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9854946" y="2276221"/>
            <a:ext cx="53010" cy="73140"/>
          </a:xfrm>
          <a:custGeom>
            <a:avLst/>
            <a:gdLst/>
            <a:ahLst/>
            <a:cxnLst/>
            <a:rect l="l" t="t" r="r" b="b"/>
            <a:pathLst>
              <a:path w="53010" h="73140">
                <a:moveTo>
                  <a:pt x="11867" y="65676"/>
                </a:moveTo>
                <a:lnTo>
                  <a:pt x="23210" y="73140"/>
                </a:lnTo>
                <a:lnTo>
                  <a:pt x="28828" y="19050"/>
                </a:lnTo>
                <a:lnTo>
                  <a:pt x="48640" y="19684"/>
                </a:lnTo>
                <a:lnTo>
                  <a:pt x="53010" y="3014"/>
                </a:lnTo>
                <a:lnTo>
                  <a:pt x="39243" y="0"/>
                </a:lnTo>
                <a:lnTo>
                  <a:pt x="34820" y="120"/>
                </a:lnTo>
                <a:lnTo>
                  <a:pt x="21463" y="3802"/>
                </a:lnTo>
                <a:lnTo>
                  <a:pt x="10521" y="11783"/>
                </a:lnTo>
                <a:lnTo>
                  <a:pt x="3023" y="23111"/>
                </a:lnTo>
                <a:lnTo>
                  <a:pt x="0" y="36829"/>
                </a:lnTo>
                <a:lnTo>
                  <a:pt x="137" y="41462"/>
                </a:lnTo>
                <a:lnTo>
                  <a:pt x="3865" y="54789"/>
                </a:lnTo>
                <a:lnTo>
                  <a:pt x="11867" y="65676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9883140" y="2313940"/>
            <a:ext cx="26602" cy="38481"/>
          </a:xfrm>
          <a:custGeom>
            <a:avLst/>
            <a:gdLst/>
            <a:ahLst/>
            <a:cxnLst/>
            <a:rect l="l" t="t" r="r" b="b"/>
            <a:pathLst>
              <a:path w="26602" h="38481">
                <a:moveTo>
                  <a:pt x="19811" y="635"/>
                </a:moveTo>
                <a:lnTo>
                  <a:pt x="0" y="0"/>
                </a:lnTo>
                <a:lnTo>
                  <a:pt x="8762" y="38481"/>
                </a:lnTo>
                <a:lnTo>
                  <a:pt x="13277" y="38352"/>
                </a:lnTo>
                <a:lnTo>
                  <a:pt x="26602" y="34645"/>
                </a:lnTo>
                <a:lnTo>
                  <a:pt x="19811" y="635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9900539" y="1740915"/>
            <a:ext cx="20446" cy="20320"/>
          </a:xfrm>
          <a:custGeom>
            <a:avLst/>
            <a:gdLst/>
            <a:ahLst/>
            <a:cxnLst/>
            <a:rect l="l" t="t" r="r" b="b"/>
            <a:pathLst>
              <a:path w="20446" h="20320">
                <a:moveTo>
                  <a:pt x="634" y="0"/>
                </a:moveTo>
                <a:lnTo>
                  <a:pt x="0" y="19685"/>
                </a:lnTo>
                <a:lnTo>
                  <a:pt x="19811" y="20320"/>
                </a:lnTo>
                <a:lnTo>
                  <a:pt x="20446" y="508"/>
                </a:lnTo>
                <a:lnTo>
                  <a:pt x="634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9899269" y="1780413"/>
            <a:ext cx="20447" cy="20447"/>
          </a:xfrm>
          <a:custGeom>
            <a:avLst/>
            <a:gdLst/>
            <a:ahLst/>
            <a:cxnLst/>
            <a:rect l="l" t="t" r="r" b="b"/>
            <a:pathLst>
              <a:path w="20447" h="20447">
                <a:moveTo>
                  <a:pt x="634" y="0"/>
                </a:moveTo>
                <a:lnTo>
                  <a:pt x="0" y="19812"/>
                </a:lnTo>
                <a:lnTo>
                  <a:pt x="19811" y="20447"/>
                </a:lnTo>
                <a:lnTo>
                  <a:pt x="20447" y="635"/>
                </a:lnTo>
                <a:lnTo>
                  <a:pt x="634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9534747" y="833945"/>
            <a:ext cx="751141" cy="906716"/>
          </a:xfrm>
          <a:custGeom>
            <a:avLst/>
            <a:gdLst/>
            <a:ahLst/>
            <a:cxnLst/>
            <a:rect l="l" t="t" r="r" b="b"/>
            <a:pathLst>
              <a:path w="751141" h="906716">
                <a:moveTo>
                  <a:pt x="388848" y="893438"/>
                </a:moveTo>
                <a:lnTo>
                  <a:pt x="402126" y="880160"/>
                </a:lnTo>
                <a:lnTo>
                  <a:pt x="415404" y="866882"/>
                </a:lnTo>
                <a:lnTo>
                  <a:pt x="428682" y="853605"/>
                </a:lnTo>
                <a:lnTo>
                  <a:pt x="441960" y="840327"/>
                </a:lnTo>
                <a:lnTo>
                  <a:pt x="455237" y="827049"/>
                </a:lnTo>
                <a:lnTo>
                  <a:pt x="468515" y="813771"/>
                </a:lnTo>
                <a:lnTo>
                  <a:pt x="481793" y="800493"/>
                </a:lnTo>
                <a:lnTo>
                  <a:pt x="495071" y="787215"/>
                </a:lnTo>
                <a:lnTo>
                  <a:pt x="508349" y="773938"/>
                </a:lnTo>
                <a:lnTo>
                  <a:pt x="521627" y="760660"/>
                </a:lnTo>
                <a:lnTo>
                  <a:pt x="534904" y="747382"/>
                </a:lnTo>
                <a:lnTo>
                  <a:pt x="548182" y="734104"/>
                </a:lnTo>
                <a:lnTo>
                  <a:pt x="561460" y="720826"/>
                </a:lnTo>
                <a:lnTo>
                  <a:pt x="574738" y="707548"/>
                </a:lnTo>
                <a:lnTo>
                  <a:pt x="588016" y="694270"/>
                </a:lnTo>
                <a:lnTo>
                  <a:pt x="601294" y="680993"/>
                </a:lnTo>
                <a:lnTo>
                  <a:pt x="614572" y="667715"/>
                </a:lnTo>
                <a:lnTo>
                  <a:pt x="627849" y="654437"/>
                </a:lnTo>
                <a:lnTo>
                  <a:pt x="641127" y="641159"/>
                </a:lnTo>
                <a:lnTo>
                  <a:pt x="662030" y="618495"/>
                </a:lnTo>
                <a:lnTo>
                  <a:pt x="680732" y="594600"/>
                </a:lnTo>
                <a:lnTo>
                  <a:pt x="697234" y="569611"/>
                </a:lnTo>
                <a:lnTo>
                  <a:pt x="711536" y="543665"/>
                </a:lnTo>
                <a:lnTo>
                  <a:pt x="723638" y="516897"/>
                </a:lnTo>
                <a:lnTo>
                  <a:pt x="733539" y="489446"/>
                </a:lnTo>
                <a:lnTo>
                  <a:pt x="741240" y="461448"/>
                </a:lnTo>
                <a:lnTo>
                  <a:pt x="746740" y="433040"/>
                </a:lnTo>
                <a:lnTo>
                  <a:pt x="750041" y="404357"/>
                </a:lnTo>
                <a:lnTo>
                  <a:pt x="751141" y="375538"/>
                </a:lnTo>
                <a:lnTo>
                  <a:pt x="750041" y="346720"/>
                </a:lnTo>
                <a:lnTo>
                  <a:pt x="746740" y="318037"/>
                </a:lnTo>
                <a:lnTo>
                  <a:pt x="741240" y="289629"/>
                </a:lnTo>
                <a:lnTo>
                  <a:pt x="733539" y="261631"/>
                </a:lnTo>
                <a:lnTo>
                  <a:pt x="723638" y="234180"/>
                </a:lnTo>
                <a:lnTo>
                  <a:pt x="711536" y="207412"/>
                </a:lnTo>
                <a:lnTo>
                  <a:pt x="697234" y="181466"/>
                </a:lnTo>
                <a:lnTo>
                  <a:pt x="680732" y="156477"/>
                </a:lnTo>
                <a:lnTo>
                  <a:pt x="662030" y="132582"/>
                </a:lnTo>
                <a:lnTo>
                  <a:pt x="641127" y="109918"/>
                </a:lnTo>
                <a:lnTo>
                  <a:pt x="618464" y="89033"/>
                </a:lnTo>
                <a:lnTo>
                  <a:pt x="594572" y="70347"/>
                </a:lnTo>
                <a:lnTo>
                  <a:pt x="569587" y="53860"/>
                </a:lnTo>
                <a:lnTo>
                  <a:pt x="543646" y="39570"/>
                </a:lnTo>
                <a:lnTo>
                  <a:pt x="516886" y="27479"/>
                </a:lnTo>
                <a:lnTo>
                  <a:pt x="489442" y="17586"/>
                </a:lnTo>
                <a:lnTo>
                  <a:pt x="461452" y="9892"/>
                </a:lnTo>
                <a:lnTo>
                  <a:pt x="433052" y="4396"/>
                </a:lnTo>
                <a:lnTo>
                  <a:pt x="404380" y="1099"/>
                </a:lnTo>
                <a:lnTo>
                  <a:pt x="375570" y="0"/>
                </a:lnTo>
                <a:lnTo>
                  <a:pt x="346761" y="1099"/>
                </a:lnTo>
                <a:lnTo>
                  <a:pt x="318088" y="4396"/>
                </a:lnTo>
                <a:lnTo>
                  <a:pt x="289688" y="9892"/>
                </a:lnTo>
                <a:lnTo>
                  <a:pt x="261698" y="17586"/>
                </a:lnTo>
                <a:lnTo>
                  <a:pt x="234255" y="27479"/>
                </a:lnTo>
                <a:lnTo>
                  <a:pt x="207494" y="39570"/>
                </a:lnTo>
                <a:lnTo>
                  <a:pt x="181553" y="53860"/>
                </a:lnTo>
                <a:lnTo>
                  <a:pt x="156568" y="70347"/>
                </a:lnTo>
                <a:lnTo>
                  <a:pt x="132676" y="89033"/>
                </a:lnTo>
                <a:lnTo>
                  <a:pt x="110013" y="109918"/>
                </a:lnTo>
                <a:lnTo>
                  <a:pt x="89111" y="132582"/>
                </a:lnTo>
                <a:lnTo>
                  <a:pt x="70408" y="156477"/>
                </a:lnTo>
                <a:lnTo>
                  <a:pt x="53906" y="181466"/>
                </a:lnTo>
                <a:lnTo>
                  <a:pt x="39604" y="207412"/>
                </a:lnTo>
                <a:lnTo>
                  <a:pt x="27503" y="234180"/>
                </a:lnTo>
                <a:lnTo>
                  <a:pt x="17602" y="261631"/>
                </a:lnTo>
                <a:lnTo>
                  <a:pt x="9901" y="289629"/>
                </a:lnTo>
                <a:lnTo>
                  <a:pt x="4400" y="318037"/>
                </a:lnTo>
                <a:lnTo>
                  <a:pt x="1100" y="346720"/>
                </a:lnTo>
                <a:lnTo>
                  <a:pt x="0" y="375538"/>
                </a:lnTo>
                <a:lnTo>
                  <a:pt x="1100" y="404357"/>
                </a:lnTo>
                <a:lnTo>
                  <a:pt x="4400" y="433040"/>
                </a:lnTo>
                <a:lnTo>
                  <a:pt x="9901" y="461448"/>
                </a:lnTo>
                <a:lnTo>
                  <a:pt x="17602" y="489446"/>
                </a:lnTo>
                <a:lnTo>
                  <a:pt x="27503" y="516897"/>
                </a:lnTo>
                <a:lnTo>
                  <a:pt x="39604" y="543665"/>
                </a:lnTo>
                <a:lnTo>
                  <a:pt x="53906" y="569611"/>
                </a:lnTo>
                <a:lnTo>
                  <a:pt x="70408" y="594600"/>
                </a:lnTo>
                <a:lnTo>
                  <a:pt x="89111" y="618495"/>
                </a:lnTo>
                <a:lnTo>
                  <a:pt x="110013" y="641159"/>
                </a:lnTo>
                <a:lnTo>
                  <a:pt x="123291" y="654437"/>
                </a:lnTo>
                <a:lnTo>
                  <a:pt x="136569" y="667715"/>
                </a:lnTo>
                <a:lnTo>
                  <a:pt x="149847" y="680993"/>
                </a:lnTo>
                <a:lnTo>
                  <a:pt x="163125" y="694270"/>
                </a:lnTo>
                <a:lnTo>
                  <a:pt x="176403" y="707548"/>
                </a:lnTo>
                <a:lnTo>
                  <a:pt x="189680" y="720826"/>
                </a:lnTo>
                <a:lnTo>
                  <a:pt x="202958" y="734104"/>
                </a:lnTo>
                <a:lnTo>
                  <a:pt x="216236" y="747382"/>
                </a:lnTo>
                <a:lnTo>
                  <a:pt x="229514" y="760660"/>
                </a:lnTo>
                <a:lnTo>
                  <a:pt x="242792" y="773938"/>
                </a:lnTo>
                <a:lnTo>
                  <a:pt x="256070" y="787215"/>
                </a:lnTo>
                <a:lnTo>
                  <a:pt x="269347" y="800493"/>
                </a:lnTo>
                <a:lnTo>
                  <a:pt x="282625" y="813771"/>
                </a:lnTo>
                <a:lnTo>
                  <a:pt x="295903" y="827049"/>
                </a:lnTo>
                <a:lnTo>
                  <a:pt x="309181" y="840327"/>
                </a:lnTo>
                <a:lnTo>
                  <a:pt x="322459" y="853605"/>
                </a:lnTo>
                <a:lnTo>
                  <a:pt x="335737" y="866882"/>
                </a:lnTo>
                <a:lnTo>
                  <a:pt x="349015" y="880160"/>
                </a:lnTo>
                <a:lnTo>
                  <a:pt x="362292" y="893438"/>
                </a:lnTo>
                <a:lnTo>
                  <a:pt x="375570" y="906716"/>
                </a:lnTo>
                <a:lnTo>
                  <a:pt x="388848" y="893438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513826" y="3460241"/>
            <a:ext cx="252983" cy="135636"/>
          </a:xfrm>
          <a:custGeom>
            <a:avLst/>
            <a:gdLst/>
            <a:ahLst/>
            <a:cxnLst/>
            <a:rect l="l" t="t" r="r" b="b"/>
            <a:pathLst>
              <a:path w="252983" h="135636">
                <a:moveTo>
                  <a:pt x="0" y="67818"/>
                </a:moveTo>
                <a:lnTo>
                  <a:pt x="1300" y="58055"/>
                </a:lnTo>
                <a:lnTo>
                  <a:pt x="5081" y="48724"/>
                </a:lnTo>
                <a:lnTo>
                  <a:pt x="11161" y="39920"/>
                </a:lnTo>
                <a:lnTo>
                  <a:pt x="19361" y="31739"/>
                </a:lnTo>
                <a:lnTo>
                  <a:pt x="29500" y="24280"/>
                </a:lnTo>
                <a:lnTo>
                  <a:pt x="41397" y="17637"/>
                </a:lnTo>
                <a:lnTo>
                  <a:pt x="54872" y="11908"/>
                </a:lnTo>
                <a:lnTo>
                  <a:pt x="69743" y="7190"/>
                </a:lnTo>
                <a:lnTo>
                  <a:pt x="85832" y="3579"/>
                </a:lnTo>
                <a:lnTo>
                  <a:pt x="102956" y="1171"/>
                </a:lnTo>
                <a:lnTo>
                  <a:pt x="120935" y="64"/>
                </a:lnTo>
                <a:lnTo>
                  <a:pt x="126492" y="0"/>
                </a:lnTo>
                <a:lnTo>
                  <a:pt x="144693" y="696"/>
                </a:lnTo>
                <a:lnTo>
                  <a:pt x="162094" y="2723"/>
                </a:lnTo>
                <a:lnTo>
                  <a:pt x="178514" y="5982"/>
                </a:lnTo>
                <a:lnTo>
                  <a:pt x="193771" y="10377"/>
                </a:lnTo>
                <a:lnTo>
                  <a:pt x="207685" y="15811"/>
                </a:lnTo>
                <a:lnTo>
                  <a:pt x="220076" y="22189"/>
                </a:lnTo>
                <a:lnTo>
                  <a:pt x="230764" y="29412"/>
                </a:lnTo>
                <a:lnTo>
                  <a:pt x="239567" y="37386"/>
                </a:lnTo>
                <a:lnTo>
                  <a:pt x="246305" y="46012"/>
                </a:lnTo>
                <a:lnTo>
                  <a:pt x="250797" y="55195"/>
                </a:lnTo>
                <a:lnTo>
                  <a:pt x="252864" y="64838"/>
                </a:lnTo>
                <a:lnTo>
                  <a:pt x="252983" y="67818"/>
                </a:lnTo>
                <a:lnTo>
                  <a:pt x="251683" y="77580"/>
                </a:lnTo>
                <a:lnTo>
                  <a:pt x="247902" y="86911"/>
                </a:lnTo>
                <a:lnTo>
                  <a:pt x="241822" y="95715"/>
                </a:lnTo>
                <a:lnTo>
                  <a:pt x="233622" y="103896"/>
                </a:lnTo>
                <a:lnTo>
                  <a:pt x="223483" y="111355"/>
                </a:lnTo>
                <a:lnTo>
                  <a:pt x="211586" y="117998"/>
                </a:lnTo>
                <a:lnTo>
                  <a:pt x="198111" y="123727"/>
                </a:lnTo>
                <a:lnTo>
                  <a:pt x="183240" y="128445"/>
                </a:lnTo>
                <a:lnTo>
                  <a:pt x="167151" y="132056"/>
                </a:lnTo>
                <a:lnTo>
                  <a:pt x="150027" y="134464"/>
                </a:lnTo>
                <a:lnTo>
                  <a:pt x="132048" y="135571"/>
                </a:lnTo>
                <a:lnTo>
                  <a:pt x="126492" y="135636"/>
                </a:lnTo>
                <a:lnTo>
                  <a:pt x="108290" y="134939"/>
                </a:lnTo>
                <a:lnTo>
                  <a:pt x="90889" y="132912"/>
                </a:lnTo>
                <a:lnTo>
                  <a:pt x="74469" y="129653"/>
                </a:lnTo>
                <a:lnTo>
                  <a:pt x="59212" y="125258"/>
                </a:lnTo>
                <a:lnTo>
                  <a:pt x="45298" y="119824"/>
                </a:lnTo>
                <a:lnTo>
                  <a:pt x="32907" y="113446"/>
                </a:lnTo>
                <a:lnTo>
                  <a:pt x="22219" y="106223"/>
                </a:lnTo>
                <a:lnTo>
                  <a:pt x="13416" y="98249"/>
                </a:lnTo>
                <a:lnTo>
                  <a:pt x="6678" y="89623"/>
                </a:lnTo>
                <a:lnTo>
                  <a:pt x="2186" y="80440"/>
                </a:lnTo>
                <a:lnTo>
                  <a:pt x="119" y="70797"/>
                </a:lnTo>
                <a:lnTo>
                  <a:pt x="0" y="67818"/>
                </a:lnTo>
                <a:close/>
              </a:path>
            </a:pathLst>
          </a:custGeom>
          <a:ln w="1981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649843" y="2240915"/>
            <a:ext cx="20065" cy="20065"/>
          </a:xfrm>
          <a:custGeom>
            <a:avLst/>
            <a:gdLst/>
            <a:ahLst/>
            <a:cxnLst/>
            <a:rect l="l" t="t" r="r" b="b"/>
            <a:pathLst>
              <a:path w="20065" h="20065">
                <a:moveTo>
                  <a:pt x="253" y="0"/>
                </a:moveTo>
                <a:lnTo>
                  <a:pt x="0" y="19812"/>
                </a:lnTo>
                <a:lnTo>
                  <a:pt x="19811" y="20065"/>
                </a:lnTo>
                <a:lnTo>
                  <a:pt x="20065" y="254"/>
                </a:lnTo>
                <a:lnTo>
                  <a:pt x="253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649208" y="2280539"/>
            <a:ext cx="20066" cy="20065"/>
          </a:xfrm>
          <a:custGeom>
            <a:avLst/>
            <a:gdLst/>
            <a:ahLst/>
            <a:cxnLst/>
            <a:rect l="l" t="t" r="r" b="b"/>
            <a:pathLst>
              <a:path w="20066" h="20065">
                <a:moveTo>
                  <a:pt x="253" y="0"/>
                </a:moveTo>
                <a:lnTo>
                  <a:pt x="0" y="19812"/>
                </a:lnTo>
                <a:lnTo>
                  <a:pt x="19812" y="20065"/>
                </a:lnTo>
                <a:lnTo>
                  <a:pt x="20066" y="253"/>
                </a:lnTo>
                <a:lnTo>
                  <a:pt x="253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648573" y="2320163"/>
            <a:ext cx="20193" cy="20065"/>
          </a:xfrm>
          <a:custGeom>
            <a:avLst/>
            <a:gdLst/>
            <a:ahLst/>
            <a:cxnLst/>
            <a:rect l="l" t="t" r="r" b="b"/>
            <a:pathLst>
              <a:path w="20193" h="20065">
                <a:moveTo>
                  <a:pt x="380" y="0"/>
                </a:moveTo>
                <a:lnTo>
                  <a:pt x="0" y="19812"/>
                </a:lnTo>
                <a:lnTo>
                  <a:pt x="19811" y="20065"/>
                </a:lnTo>
                <a:lnTo>
                  <a:pt x="20193" y="253"/>
                </a:lnTo>
                <a:lnTo>
                  <a:pt x="380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648065" y="2359787"/>
            <a:ext cx="20065" cy="20065"/>
          </a:xfrm>
          <a:custGeom>
            <a:avLst/>
            <a:gdLst/>
            <a:ahLst/>
            <a:cxnLst/>
            <a:rect l="l" t="t" r="r" b="b"/>
            <a:pathLst>
              <a:path w="20065" h="20065">
                <a:moveTo>
                  <a:pt x="253" y="0"/>
                </a:moveTo>
                <a:lnTo>
                  <a:pt x="0" y="19812"/>
                </a:lnTo>
                <a:lnTo>
                  <a:pt x="19684" y="20065"/>
                </a:lnTo>
                <a:lnTo>
                  <a:pt x="20065" y="253"/>
                </a:lnTo>
                <a:lnTo>
                  <a:pt x="253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647430" y="2399411"/>
            <a:ext cx="20066" cy="20065"/>
          </a:xfrm>
          <a:custGeom>
            <a:avLst/>
            <a:gdLst/>
            <a:ahLst/>
            <a:cxnLst/>
            <a:rect l="l" t="t" r="r" b="b"/>
            <a:pathLst>
              <a:path w="20066" h="20065">
                <a:moveTo>
                  <a:pt x="253" y="0"/>
                </a:moveTo>
                <a:lnTo>
                  <a:pt x="0" y="19812"/>
                </a:lnTo>
                <a:lnTo>
                  <a:pt x="19812" y="20065"/>
                </a:lnTo>
                <a:lnTo>
                  <a:pt x="20066" y="253"/>
                </a:lnTo>
                <a:lnTo>
                  <a:pt x="253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646795" y="2438908"/>
            <a:ext cx="20065" cy="20192"/>
          </a:xfrm>
          <a:custGeom>
            <a:avLst/>
            <a:gdLst/>
            <a:ahLst/>
            <a:cxnLst/>
            <a:rect l="l" t="t" r="r" b="b"/>
            <a:pathLst>
              <a:path w="20065" h="20192">
                <a:moveTo>
                  <a:pt x="253" y="0"/>
                </a:moveTo>
                <a:lnTo>
                  <a:pt x="0" y="19812"/>
                </a:lnTo>
                <a:lnTo>
                  <a:pt x="19811" y="20192"/>
                </a:lnTo>
                <a:lnTo>
                  <a:pt x="20065" y="380"/>
                </a:lnTo>
                <a:lnTo>
                  <a:pt x="253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646160" y="2478532"/>
            <a:ext cx="20066" cy="20192"/>
          </a:xfrm>
          <a:custGeom>
            <a:avLst/>
            <a:gdLst/>
            <a:ahLst/>
            <a:cxnLst/>
            <a:rect l="l" t="t" r="r" b="b"/>
            <a:pathLst>
              <a:path w="20066" h="20192">
                <a:moveTo>
                  <a:pt x="381" y="0"/>
                </a:moveTo>
                <a:lnTo>
                  <a:pt x="0" y="19812"/>
                </a:lnTo>
                <a:lnTo>
                  <a:pt x="19812" y="20192"/>
                </a:lnTo>
                <a:lnTo>
                  <a:pt x="20066" y="380"/>
                </a:lnTo>
                <a:lnTo>
                  <a:pt x="381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645525" y="2518155"/>
            <a:ext cx="20193" cy="20193"/>
          </a:xfrm>
          <a:custGeom>
            <a:avLst/>
            <a:gdLst/>
            <a:ahLst/>
            <a:cxnLst/>
            <a:rect l="l" t="t" r="r" b="b"/>
            <a:pathLst>
              <a:path w="20193" h="20193">
                <a:moveTo>
                  <a:pt x="380" y="0"/>
                </a:moveTo>
                <a:lnTo>
                  <a:pt x="0" y="19812"/>
                </a:lnTo>
                <a:lnTo>
                  <a:pt x="19811" y="20193"/>
                </a:lnTo>
                <a:lnTo>
                  <a:pt x="20193" y="381"/>
                </a:lnTo>
                <a:lnTo>
                  <a:pt x="380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645017" y="2557779"/>
            <a:ext cx="20065" cy="20193"/>
          </a:xfrm>
          <a:custGeom>
            <a:avLst/>
            <a:gdLst/>
            <a:ahLst/>
            <a:cxnLst/>
            <a:rect l="l" t="t" r="r" b="b"/>
            <a:pathLst>
              <a:path w="20065" h="20193">
                <a:moveTo>
                  <a:pt x="253" y="0"/>
                </a:moveTo>
                <a:lnTo>
                  <a:pt x="0" y="19812"/>
                </a:lnTo>
                <a:lnTo>
                  <a:pt x="19684" y="20193"/>
                </a:lnTo>
                <a:lnTo>
                  <a:pt x="20065" y="381"/>
                </a:lnTo>
                <a:lnTo>
                  <a:pt x="253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644382" y="2597404"/>
            <a:ext cx="20066" cy="20193"/>
          </a:xfrm>
          <a:custGeom>
            <a:avLst/>
            <a:gdLst/>
            <a:ahLst/>
            <a:cxnLst/>
            <a:rect l="l" t="t" r="r" b="b"/>
            <a:pathLst>
              <a:path w="20066" h="20193">
                <a:moveTo>
                  <a:pt x="253" y="0"/>
                </a:moveTo>
                <a:lnTo>
                  <a:pt x="0" y="19812"/>
                </a:lnTo>
                <a:lnTo>
                  <a:pt x="19812" y="20193"/>
                </a:lnTo>
                <a:lnTo>
                  <a:pt x="20066" y="381"/>
                </a:lnTo>
                <a:lnTo>
                  <a:pt x="253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643747" y="2637028"/>
            <a:ext cx="20066" cy="20193"/>
          </a:xfrm>
          <a:custGeom>
            <a:avLst/>
            <a:gdLst/>
            <a:ahLst/>
            <a:cxnLst/>
            <a:rect l="l" t="t" r="r" b="b"/>
            <a:pathLst>
              <a:path w="20066" h="20193">
                <a:moveTo>
                  <a:pt x="253" y="0"/>
                </a:moveTo>
                <a:lnTo>
                  <a:pt x="0" y="19812"/>
                </a:lnTo>
                <a:lnTo>
                  <a:pt x="19811" y="20193"/>
                </a:lnTo>
                <a:lnTo>
                  <a:pt x="20066" y="381"/>
                </a:lnTo>
                <a:lnTo>
                  <a:pt x="253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643112" y="2676652"/>
            <a:ext cx="20193" cy="20193"/>
          </a:xfrm>
          <a:custGeom>
            <a:avLst/>
            <a:gdLst/>
            <a:ahLst/>
            <a:cxnLst/>
            <a:rect l="l" t="t" r="r" b="b"/>
            <a:pathLst>
              <a:path w="20193" h="20193">
                <a:moveTo>
                  <a:pt x="381" y="0"/>
                </a:moveTo>
                <a:lnTo>
                  <a:pt x="0" y="19812"/>
                </a:lnTo>
                <a:lnTo>
                  <a:pt x="19812" y="20193"/>
                </a:lnTo>
                <a:lnTo>
                  <a:pt x="20193" y="381"/>
                </a:lnTo>
                <a:lnTo>
                  <a:pt x="381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642477" y="2716276"/>
            <a:ext cx="20193" cy="20193"/>
          </a:xfrm>
          <a:custGeom>
            <a:avLst/>
            <a:gdLst/>
            <a:ahLst/>
            <a:cxnLst/>
            <a:rect l="l" t="t" r="r" b="b"/>
            <a:pathLst>
              <a:path w="20193" h="20193">
                <a:moveTo>
                  <a:pt x="380" y="0"/>
                </a:moveTo>
                <a:lnTo>
                  <a:pt x="0" y="19812"/>
                </a:lnTo>
                <a:lnTo>
                  <a:pt x="19812" y="20193"/>
                </a:lnTo>
                <a:lnTo>
                  <a:pt x="20193" y="381"/>
                </a:lnTo>
                <a:lnTo>
                  <a:pt x="380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641969" y="2755900"/>
            <a:ext cx="20065" cy="20192"/>
          </a:xfrm>
          <a:custGeom>
            <a:avLst/>
            <a:gdLst/>
            <a:ahLst/>
            <a:cxnLst/>
            <a:rect l="l" t="t" r="r" b="b"/>
            <a:pathLst>
              <a:path w="20065" h="20192">
                <a:moveTo>
                  <a:pt x="253" y="0"/>
                </a:moveTo>
                <a:lnTo>
                  <a:pt x="0" y="19812"/>
                </a:lnTo>
                <a:lnTo>
                  <a:pt x="19811" y="20192"/>
                </a:lnTo>
                <a:lnTo>
                  <a:pt x="20065" y="380"/>
                </a:lnTo>
                <a:lnTo>
                  <a:pt x="253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641334" y="2795524"/>
            <a:ext cx="20066" cy="20192"/>
          </a:xfrm>
          <a:custGeom>
            <a:avLst/>
            <a:gdLst/>
            <a:ahLst/>
            <a:cxnLst/>
            <a:rect l="l" t="t" r="r" b="b"/>
            <a:pathLst>
              <a:path w="20066" h="20192">
                <a:moveTo>
                  <a:pt x="254" y="0"/>
                </a:moveTo>
                <a:lnTo>
                  <a:pt x="0" y="19812"/>
                </a:lnTo>
                <a:lnTo>
                  <a:pt x="19812" y="20192"/>
                </a:lnTo>
                <a:lnTo>
                  <a:pt x="20066" y="380"/>
                </a:lnTo>
                <a:lnTo>
                  <a:pt x="254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640699" y="2835148"/>
            <a:ext cx="20066" cy="20192"/>
          </a:xfrm>
          <a:custGeom>
            <a:avLst/>
            <a:gdLst/>
            <a:ahLst/>
            <a:cxnLst/>
            <a:rect l="l" t="t" r="r" b="b"/>
            <a:pathLst>
              <a:path w="20066" h="20192">
                <a:moveTo>
                  <a:pt x="253" y="0"/>
                </a:moveTo>
                <a:lnTo>
                  <a:pt x="0" y="19812"/>
                </a:lnTo>
                <a:lnTo>
                  <a:pt x="19811" y="20192"/>
                </a:lnTo>
                <a:lnTo>
                  <a:pt x="20066" y="380"/>
                </a:lnTo>
                <a:lnTo>
                  <a:pt x="253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640064" y="2874772"/>
            <a:ext cx="20192" cy="20065"/>
          </a:xfrm>
          <a:custGeom>
            <a:avLst/>
            <a:gdLst/>
            <a:ahLst/>
            <a:cxnLst/>
            <a:rect l="l" t="t" r="r" b="b"/>
            <a:pathLst>
              <a:path w="20192" h="20065">
                <a:moveTo>
                  <a:pt x="380" y="0"/>
                </a:moveTo>
                <a:lnTo>
                  <a:pt x="0" y="19812"/>
                </a:lnTo>
                <a:lnTo>
                  <a:pt x="19811" y="20065"/>
                </a:lnTo>
                <a:lnTo>
                  <a:pt x="20192" y="253"/>
                </a:lnTo>
                <a:lnTo>
                  <a:pt x="380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639429" y="2914396"/>
            <a:ext cx="20193" cy="20065"/>
          </a:xfrm>
          <a:custGeom>
            <a:avLst/>
            <a:gdLst/>
            <a:ahLst/>
            <a:cxnLst/>
            <a:rect l="l" t="t" r="r" b="b"/>
            <a:pathLst>
              <a:path w="20193" h="20065">
                <a:moveTo>
                  <a:pt x="380" y="0"/>
                </a:moveTo>
                <a:lnTo>
                  <a:pt x="0" y="19812"/>
                </a:lnTo>
                <a:lnTo>
                  <a:pt x="19812" y="20065"/>
                </a:lnTo>
                <a:lnTo>
                  <a:pt x="20193" y="253"/>
                </a:lnTo>
                <a:lnTo>
                  <a:pt x="380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638921" y="2954020"/>
            <a:ext cx="20065" cy="20065"/>
          </a:xfrm>
          <a:custGeom>
            <a:avLst/>
            <a:gdLst/>
            <a:ahLst/>
            <a:cxnLst/>
            <a:rect l="l" t="t" r="r" b="b"/>
            <a:pathLst>
              <a:path w="20065" h="20065">
                <a:moveTo>
                  <a:pt x="253" y="0"/>
                </a:moveTo>
                <a:lnTo>
                  <a:pt x="0" y="19812"/>
                </a:lnTo>
                <a:lnTo>
                  <a:pt x="19811" y="20065"/>
                </a:lnTo>
                <a:lnTo>
                  <a:pt x="20065" y="253"/>
                </a:lnTo>
                <a:lnTo>
                  <a:pt x="253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638286" y="2993644"/>
            <a:ext cx="20066" cy="20065"/>
          </a:xfrm>
          <a:custGeom>
            <a:avLst/>
            <a:gdLst/>
            <a:ahLst/>
            <a:cxnLst/>
            <a:rect l="l" t="t" r="r" b="b"/>
            <a:pathLst>
              <a:path w="20066" h="20065">
                <a:moveTo>
                  <a:pt x="254" y="0"/>
                </a:moveTo>
                <a:lnTo>
                  <a:pt x="0" y="19811"/>
                </a:lnTo>
                <a:lnTo>
                  <a:pt x="19812" y="20065"/>
                </a:lnTo>
                <a:lnTo>
                  <a:pt x="20066" y="253"/>
                </a:lnTo>
                <a:lnTo>
                  <a:pt x="254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637651" y="3033267"/>
            <a:ext cx="20066" cy="20066"/>
          </a:xfrm>
          <a:custGeom>
            <a:avLst/>
            <a:gdLst/>
            <a:ahLst/>
            <a:cxnLst/>
            <a:rect l="l" t="t" r="r" b="b"/>
            <a:pathLst>
              <a:path w="20066" h="20066">
                <a:moveTo>
                  <a:pt x="253" y="0"/>
                </a:moveTo>
                <a:lnTo>
                  <a:pt x="0" y="19812"/>
                </a:lnTo>
                <a:lnTo>
                  <a:pt x="19812" y="20066"/>
                </a:lnTo>
                <a:lnTo>
                  <a:pt x="20066" y="254"/>
                </a:lnTo>
                <a:lnTo>
                  <a:pt x="253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637016" y="3072891"/>
            <a:ext cx="20192" cy="20066"/>
          </a:xfrm>
          <a:custGeom>
            <a:avLst/>
            <a:gdLst/>
            <a:ahLst/>
            <a:cxnLst/>
            <a:rect l="l" t="t" r="r" b="b"/>
            <a:pathLst>
              <a:path w="20192" h="20066">
                <a:moveTo>
                  <a:pt x="380" y="0"/>
                </a:moveTo>
                <a:lnTo>
                  <a:pt x="0" y="19812"/>
                </a:lnTo>
                <a:lnTo>
                  <a:pt x="19811" y="20066"/>
                </a:lnTo>
                <a:lnTo>
                  <a:pt x="20192" y="254"/>
                </a:lnTo>
                <a:lnTo>
                  <a:pt x="380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636381" y="3112516"/>
            <a:ext cx="20193" cy="20066"/>
          </a:xfrm>
          <a:custGeom>
            <a:avLst/>
            <a:gdLst/>
            <a:ahLst/>
            <a:cxnLst/>
            <a:rect l="l" t="t" r="r" b="b"/>
            <a:pathLst>
              <a:path w="20193" h="20066">
                <a:moveTo>
                  <a:pt x="380" y="0"/>
                </a:moveTo>
                <a:lnTo>
                  <a:pt x="0" y="19812"/>
                </a:lnTo>
                <a:lnTo>
                  <a:pt x="19812" y="20066"/>
                </a:lnTo>
                <a:lnTo>
                  <a:pt x="20193" y="254"/>
                </a:lnTo>
                <a:lnTo>
                  <a:pt x="380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635873" y="3152140"/>
            <a:ext cx="20066" cy="20065"/>
          </a:xfrm>
          <a:custGeom>
            <a:avLst/>
            <a:gdLst/>
            <a:ahLst/>
            <a:cxnLst/>
            <a:rect l="l" t="t" r="r" b="b"/>
            <a:pathLst>
              <a:path w="20066" h="20065">
                <a:moveTo>
                  <a:pt x="253" y="0"/>
                </a:moveTo>
                <a:lnTo>
                  <a:pt x="0" y="19812"/>
                </a:lnTo>
                <a:lnTo>
                  <a:pt x="19811" y="20065"/>
                </a:lnTo>
                <a:lnTo>
                  <a:pt x="20066" y="254"/>
                </a:lnTo>
                <a:lnTo>
                  <a:pt x="253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635238" y="3191764"/>
            <a:ext cx="20065" cy="20065"/>
          </a:xfrm>
          <a:custGeom>
            <a:avLst/>
            <a:gdLst/>
            <a:ahLst/>
            <a:cxnLst/>
            <a:rect l="l" t="t" r="r" b="b"/>
            <a:pathLst>
              <a:path w="20065" h="20065">
                <a:moveTo>
                  <a:pt x="253" y="0"/>
                </a:moveTo>
                <a:lnTo>
                  <a:pt x="0" y="19812"/>
                </a:lnTo>
                <a:lnTo>
                  <a:pt x="19811" y="20065"/>
                </a:lnTo>
                <a:lnTo>
                  <a:pt x="20065" y="253"/>
                </a:lnTo>
                <a:lnTo>
                  <a:pt x="253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634603" y="3231388"/>
            <a:ext cx="20066" cy="20065"/>
          </a:xfrm>
          <a:custGeom>
            <a:avLst/>
            <a:gdLst/>
            <a:ahLst/>
            <a:cxnLst/>
            <a:rect l="l" t="t" r="r" b="b"/>
            <a:pathLst>
              <a:path w="20066" h="20065">
                <a:moveTo>
                  <a:pt x="253" y="0"/>
                </a:moveTo>
                <a:lnTo>
                  <a:pt x="0" y="19812"/>
                </a:lnTo>
                <a:lnTo>
                  <a:pt x="19812" y="20065"/>
                </a:lnTo>
                <a:lnTo>
                  <a:pt x="20066" y="253"/>
                </a:lnTo>
                <a:lnTo>
                  <a:pt x="253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633968" y="3271012"/>
            <a:ext cx="20192" cy="20065"/>
          </a:xfrm>
          <a:custGeom>
            <a:avLst/>
            <a:gdLst/>
            <a:ahLst/>
            <a:cxnLst/>
            <a:rect l="l" t="t" r="r" b="b"/>
            <a:pathLst>
              <a:path w="20192" h="20065">
                <a:moveTo>
                  <a:pt x="380" y="0"/>
                </a:moveTo>
                <a:lnTo>
                  <a:pt x="0" y="19812"/>
                </a:lnTo>
                <a:lnTo>
                  <a:pt x="19811" y="20065"/>
                </a:lnTo>
                <a:lnTo>
                  <a:pt x="20192" y="253"/>
                </a:lnTo>
                <a:lnTo>
                  <a:pt x="380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633333" y="3310636"/>
            <a:ext cx="20193" cy="20065"/>
          </a:xfrm>
          <a:custGeom>
            <a:avLst/>
            <a:gdLst/>
            <a:ahLst/>
            <a:cxnLst/>
            <a:rect l="l" t="t" r="r" b="b"/>
            <a:pathLst>
              <a:path w="20193" h="20065">
                <a:moveTo>
                  <a:pt x="381" y="0"/>
                </a:moveTo>
                <a:lnTo>
                  <a:pt x="0" y="19812"/>
                </a:lnTo>
                <a:lnTo>
                  <a:pt x="19812" y="20065"/>
                </a:lnTo>
                <a:lnTo>
                  <a:pt x="20193" y="253"/>
                </a:lnTo>
                <a:lnTo>
                  <a:pt x="381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632825" y="3350260"/>
            <a:ext cx="20066" cy="20065"/>
          </a:xfrm>
          <a:custGeom>
            <a:avLst/>
            <a:gdLst/>
            <a:ahLst/>
            <a:cxnLst/>
            <a:rect l="l" t="t" r="r" b="b"/>
            <a:pathLst>
              <a:path w="20066" h="20065">
                <a:moveTo>
                  <a:pt x="253" y="0"/>
                </a:moveTo>
                <a:lnTo>
                  <a:pt x="0" y="19812"/>
                </a:lnTo>
                <a:lnTo>
                  <a:pt x="19811" y="20065"/>
                </a:lnTo>
                <a:lnTo>
                  <a:pt x="20066" y="253"/>
                </a:lnTo>
                <a:lnTo>
                  <a:pt x="253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632190" y="3389884"/>
            <a:ext cx="20065" cy="20065"/>
          </a:xfrm>
          <a:custGeom>
            <a:avLst/>
            <a:gdLst/>
            <a:ahLst/>
            <a:cxnLst/>
            <a:rect l="l" t="t" r="r" b="b"/>
            <a:pathLst>
              <a:path w="20065" h="20065">
                <a:moveTo>
                  <a:pt x="253" y="0"/>
                </a:moveTo>
                <a:lnTo>
                  <a:pt x="0" y="19812"/>
                </a:lnTo>
                <a:lnTo>
                  <a:pt x="19811" y="20065"/>
                </a:lnTo>
                <a:lnTo>
                  <a:pt x="20065" y="253"/>
                </a:lnTo>
                <a:lnTo>
                  <a:pt x="253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8631555" y="3429508"/>
            <a:ext cx="20066" cy="20065"/>
          </a:xfrm>
          <a:custGeom>
            <a:avLst/>
            <a:gdLst/>
            <a:ahLst/>
            <a:cxnLst/>
            <a:rect l="l" t="t" r="r" b="b"/>
            <a:pathLst>
              <a:path w="20066" h="20065">
                <a:moveTo>
                  <a:pt x="253" y="0"/>
                </a:moveTo>
                <a:lnTo>
                  <a:pt x="0" y="19812"/>
                </a:lnTo>
                <a:lnTo>
                  <a:pt x="19812" y="20065"/>
                </a:lnTo>
                <a:lnTo>
                  <a:pt x="20066" y="253"/>
                </a:lnTo>
                <a:lnTo>
                  <a:pt x="253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626939" y="3469132"/>
            <a:ext cx="51478" cy="89941"/>
          </a:xfrm>
          <a:custGeom>
            <a:avLst/>
            <a:gdLst/>
            <a:ahLst/>
            <a:cxnLst/>
            <a:rect l="l" t="t" r="r" b="b"/>
            <a:pathLst>
              <a:path w="51478" h="89941">
                <a:moveTo>
                  <a:pt x="4017" y="17880"/>
                </a:moveTo>
                <a:lnTo>
                  <a:pt x="0" y="18584"/>
                </a:lnTo>
                <a:lnTo>
                  <a:pt x="3472" y="54101"/>
                </a:lnTo>
                <a:lnTo>
                  <a:pt x="23284" y="54355"/>
                </a:lnTo>
                <a:lnTo>
                  <a:pt x="26713" y="89941"/>
                </a:lnTo>
                <a:lnTo>
                  <a:pt x="38442" y="82918"/>
                </a:lnTo>
                <a:lnTo>
                  <a:pt x="46930" y="72264"/>
                </a:lnTo>
                <a:lnTo>
                  <a:pt x="51181" y="58989"/>
                </a:lnTo>
                <a:lnTo>
                  <a:pt x="51478" y="54863"/>
                </a:lnTo>
                <a:lnTo>
                  <a:pt x="49091" y="40893"/>
                </a:lnTo>
                <a:lnTo>
                  <a:pt x="42067" y="29165"/>
                </a:lnTo>
                <a:lnTo>
                  <a:pt x="31414" y="20676"/>
                </a:lnTo>
                <a:lnTo>
                  <a:pt x="23827" y="18247"/>
                </a:lnTo>
                <a:lnTo>
                  <a:pt x="24173" y="253"/>
                </a:lnTo>
                <a:lnTo>
                  <a:pt x="4361" y="0"/>
                </a:lnTo>
                <a:lnTo>
                  <a:pt x="4017" y="17880"/>
                </a:lnTo>
                <a:lnTo>
                  <a:pt x="14013" y="16128"/>
                </a:lnTo>
                <a:lnTo>
                  <a:pt x="18138" y="16425"/>
                </a:lnTo>
                <a:lnTo>
                  <a:pt x="23792" y="20065"/>
                </a:lnTo>
                <a:lnTo>
                  <a:pt x="23538" y="39877"/>
                </a:lnTo>
                <a:lnTo>
                  <a:pt x="3726" y="39496"/>
                </a:lnTo>
                <a:lnTo>
                  <a:pt x="3980" y="19812"/>
                </a:lnTo>
                <a:lnTo>
                  <a:pt x="4017" y="1788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630666" y="3485261"/>
            <a:ext cx="20065" cy="23749"/>
          </a:xfrm>
          <a:custGeom>
            <a:avLst/>
            <a:gdLst/>
            <a:ahLst/>
            <a:cxnLst/>
            <a:rect l="l" t="t" r="r" b="b"/>
            <a:pathLst>
              <a:path w="20065" h="23749">
                <a:moveTo>
                  <a:pt x="20065" y="3937"/>
                </a:moveTo>
                <a:lnTo>
                  <a:pt x="14412" y="296"/>
                </a:lnTo>
                <a:lnTo>
                  <a:pt x="10286" y="0"/>
                </a:lnTo>
                <a:lnTo>
                  <a:pt x="291" y="1751"/>
                </a:lnTo>
                <a:lnTo>
                  <a:pt x="253" y="3683"/>
                </a:lnTo>
                <a:lnTo>
                  <a:pt x="0" y="23367"/>
                </a:lnTo>
                <a:lnTo>
                  <a:pt x="19811" y="23749"/>
                </a:lnTo>
                <a:lnTo>
                  <a:pt x="20065" y="3937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602218" y="3487716"/>
            <a:ext cx="51435" cy="73744"/>
          </a:xfrm>
          <a:custGeom>
            <a:avLst/>
            <a:gdLst/>
            <a:ahLst/>
            <a:cxnLst/>
            <a:rect l="l" t="t" r="r" b="b"/>
            <a:pathLst>
              <a:path w="51435" h="73744">
                <a:moveTo>
                  <a:pt x="2387" y="48980"/>
                </a:moveTo>
                <a:lnTo>
                  <a:pt x="9410" y="60708"/>
                </a:lnTo>
                <a:lnTo>
                  <a:pt x="20064" y="69196"/>
                </a:lnTo>
                <a:lnTo>
                  <a:pt x="33339" y="73447"/>
                </a:lnTo>
                <a:lnTo>
                  <a:pt x="37464" y="73744"/>
                </a:lnTo>
                <a:lnTo>
                  <a:pt x="51435" y="71357"/>
                </a:lnTo>
                <a:lnTo>
                  <a:pt x="48005" y="35771"/>
                </a:lnTo>
                <a:lnTo>
                  <a:pt x="28193" y="35517"/>
                </a:lnTo>
                <a:lnTo>
                  <a:pt x="24721" y="0"/>
                </a:lnTo>
                <a:lnTo>
                  <a:pt x="12968" y="7065"/>
                </a:lnTo>
                <a:lnTo>
                  <a:pt x="4483" y="17751"/>
                </a:lnTo>
                <a:lnTo>
                  <a:pt x="273" y="31072"/>
                </a:lnTo>
                <a:lnTo>
                  <a:pt x="0" y="35009"/>
                </a:lnTo>
                <a:lnTo>
                  <a:pt x="2387" y="4898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651621" y="2122042"/>
            <a:ext cx="20193" cy="20066"/>
          </a:xfrm>
          <a:custGeom>
            <a:avLst/>
            <a:gdLst/>
            <a:ahLst/>
            <a:cxnLst/>
            <a:rect l="l" t="t" r="r" b="b"/>
            <a:pathLst>
              <a:path w="20193" h="20066">
                <a:moveTo>
                  <a:pt x="380" y="0"/>
                </a:moveTo>
                <a:lnTo>
                  <a:pt x="0" y="19812"/>
                </a:lnTo>
                <a:lnTo>
                  <a:pt x="19811" y="20066"/>
                </a:lnTo>
                <a:lnTo>
                  <a:pt x="20193" y="254"/>
                </a:lnTo>
                <a:lnTo>
                  <a:pt x="380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650986" y="2161666"/>
            <a:ext cx="20193" cy="20066"/>
          </a:xfrm>
          <a:custGeom>
            <a:avLst/>
            <a:gdLst/>
            <a:ahLst/>
            <a:cxnLst/>
            <a:rect l="l" t="t" r="r" b="b"/>
            <a:pathLst>
              <a:path w="20193" h="20066">
                <a:moveTo>
                  <a:pt x="381" y="0"/>
                </a:moveTo>
                <a:lnTo>
                  <a:pt x="0" y="19812"/>
                </a:lnTo>
                <a:lnTo>
                  <a:pt x="19812" y="20066"/>
                </a:lnTo>
                <a:lnTo>
                  <a:pt x="20193" y="254"/>
                </a:lnTo>
                <a:lnTo>
                  <a:pt x="381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8650478" y="2201291"/>
            <a:ext cx="20066" cy="20066"/>
          </a:xfrm>
          <a:custGeom>
            <a:avLst/>
            <a:gdLst/>
            <a:ahLst/>
            <a:cxnLst/>
            <a:rect l="l" t="t" r="r" b="b"/>
            <a:pathLst>
              <a:path w="20066" h="20066">
                <a:moveTo>
                  <a:pt x="253" y="0"/>
                </a:moveTo>
                <a:lnTo>
                  <a:pt x="0" y="19812"/>
                </a:lnTo>
                <a:lnTo>
                  <a:pt x="19812" y="20066"/>
                </a:lnTo>
                <a:lnTo>
                  <a:pt x="20066" y="254"/>
                </a:lnTo>
                <a:lnTo>
                  <a:pt x="253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8290401" y="1239869"/>
            <a:ext cx="751141" cy="906684"/>
          </a:xfrm>
          <a:custGeom>
            <a:avLst/>
            <a:gdLst/>
            <a:ahLst/>
            <a:cxnLst/>
            <a:rect l="l" t="t" r="r" b="b"/>
            <a:pathLst>
              <a:path w="751141" h="906684">
                <a:moveTo>
                  <a:pt x="388848" y="893406"/>
                </a:moveTo>
                <a:lnTo>
                  <a:pt x="402126" y="880129"/>
                </a:lnTo>
                <a:lnTo>
                  <a:pt x="415404" y="866851"/>
                </a:lnTo>
                <a:lnTo>
                  <a:pt x="428682" y="853573"/>
                </a:lnTo>
                <a:lnTo>
                  <a:pt x="441960" y="840295"/>
                </a:lnTo>
                <a:lnTo>
                  <a:pt x="455237" y="827017"/>
                </a:lnTo>
                <a:lnTo>
                  <a:pt x="468515" y="813739"/>
                </a:lnTo>
                <a:lnTo>
                  <a:pt x="481793" y="800461"/>
                </a:lnTo>
                <a:lnTo>
                  <a:pt x="495071" y="787184"/>
                </a:lnTo>
                <a:lnTo>
                  <a:pt x="508349" y="773906"/>
                </a:lnTo>
                <a:lnTo>
                  <a:pt x="521627" y="760628"/>
                </a:lnTo>
                <a:lnTo>
                  <a:pt x="534904" y="747350"/>
                </a:lnTo>
                <a:lnTo>
                  <a:pt x="548182" y="734072"/>
                </a:lnTo>
                <a:lnTo>
                  <a:pt x="561460" y="720794"/>
                </a:lnTo>
                <a:lnTo>
                  <a:pt x="574738" y="707516"/>
                </a:lnTo>
                <a:lnTo>
                  <a:pt x="588016" y="694239"/>
                </a:lnTo>
                <a:lnTo>
                  <a:pt x="601294" y="680961"/>
                </a:lnTo>
                <a:lnTo>
                  <a:pt x="614572" y="667683"/>
                </a:lnTo>
                <a:lnTo>
                  <a:pt x="627849" y="654405"/>
                </a:lnTo>
                <a:lnTo>
                  <a:pt x="641127" y="641127"/>
                </a:lnTo>
                <a:lnTo>
                  <a:pt x="662030" y="618464"/>
                </a:lnTo>
                <a:lnTo>
                  <a:pt x="680732" y="594572"/>
                </a:lnTo>
                <a:lnTo>
                  <a:pt x="697234" y="569587"/>
                </a:lnTo>
                <a:lnTo>
                  <a:pt x="711536" y="543646"/>
                </a:lnTo>
                <a:lnTo>
                  <a:pt x="723638" y="516886"/>
                </a:lnTo>
                <a:lnTo>
                  <a:pt x="733539" y="489442"/>
                </a:lnTo>
                <a:lnTo>
                  <a:pt x="741240" y="461452"/>
                </a:lnTo>
                <a:lnTo>
                  <a:pt x="746740" y="433052"/>
                </a:lnTo>
                <a:lnTo>
                  <a:pt x="750041" y="404380"/>
                </a:lnTo>
                <a:lnTo>
                  <a:pt x="751141" y="375570"/>
                </a:lnTo>
                <a:lnTo>
                  <a:pt x="750041" y="346761"/>
                </a:lnTo>
                <a:lnTo>
                  <a:pt x="746740" y="318088"/>
                </a:lnTo>
                <a:lnTo>
                  <a:pt x="741240" y="289688"/>
                </a:lnTo>
                <a:lnTo>
                  <a:pt x="733539" y="261698"/>
                </a:lnTo>
                <a:lnTo>
                  <a:pt x="723638" y="234255"/>
                </a:lnTo>
                <a:lnTo>
                  <a:pt x="711536" y="207494"/>
                </a:lnTo>
                <a:lnTo>
                  <a:pt x="697234" y="181553"/>
                </a:lnTo>
                <a:lnTo>
                  <a:pt x="680732" y="156568"/>
                </a:lnTo>
                <a:lnTo>
                  <a:pt x="662030" y="132676"/>
                </a:lnTo>
                <a:lnTo>
                  <a:pt x="641127" y="110013"/>
                </a:lnTo>
                <a:lnTo>
                  <a:pt x="618463" y="89111"/>
                </a:lnTo>
                <a:lnTo>
                  <a:pt x="594569" y="70408"/>
                </a:lnTo>
                <a:lnTo>
                  <a:pt x="569580" y="53906"/>
                </a:lnTo>
                <a:lnTo>
                  <a:pt x="543634" y="39604"/>
                </a:lnTo>
                <a:lnTo>
                  <a:pt x="516868" y="27503"/>
                </a:lnTo>
                <a:lnTo>
                  <a:pt x="489418" y="17602"/>
                </a:lnTo>
                <a:lnTo>
                  <a:pt x="461422" y="9901"/>
                </a:lnTo>
                <a:lnTo>
                  <a:pt x="433016" y="4400"/>
                </a:lnTo>
                <a:lnTo>
                  <a:pt x="404337" y="1100"/>
                </a:lnTo>
                <a:lnTo>
                  <a:pt x="375523" y="0"/>
                </a:lnTo>
                <a:lnTo>
                  <a:pt x="346709" y="1100"/>
                </a:lnTo>
                <a:lnTo>
                  <a:pt x="318033" y="4400"/>
                </a:lnTo>
                <a:lnTo>
                  <a:pt x="289632" y="9901"/>
                </a:lnTo>
                <a:lnTo>
                  <a:pt x="261642" y="17602"/>
                </a:lnTo>
                <a:lnTo>
                  <a:pt x="234201" y="27503"/>
                </a:lnTo>
                <a:lnTo>
                  <a:pt x="207446" y="39604"/>
                </a:lnTo>
                <a:lnTo>
                  <a:pt x="181512" y="53906"/>
                </a:lnTo>
                <a:lnTo>
                  <a:pt x="156538" y="70408"/>
                </a:lnTo>
                <a:lnTo>
                  <a:pt x="132659" y="89111"/>
                </a:lnTo>
                <a:lnTo>
                  <a:pt x="110013" y="110013"/>
                </a:lnTo>
                <a:lnTo>
                  <a:pt x="89111" y="132676"/>
                </a:lnTo>
                <a:lnTo>
                  <a:pt x="70408" y="156568"/>
                </a:lnTo>
                <a:lnTo>
                  <a:pt x="53906" y="181553"/>
                </a:lnTo>
                <a:lnTo>
                  <a:pt x="39604" y="207494"/>
                </a:lnTo>
                <a:lnTo>
                  <a:pt x="27503" y="234255"/>
                </a:lnTo>
                <a:lnTo>
                  <a:pt x="17602" y="261698"/>
                </a:lnTo>
                <a:lnTo>
                  <a:pt x="9901" y="289688"/>
                </a:lnTo>
                <a:lnTo>
                  <a:pt x="4400" y="318088"/>
                </a:lnTo>
                <a:lnTo>
                  <a:pt x="1100" y="346761"/>
                </a:lnTo>
                <a:lnTo>
                  <a:pt x="0" y="375570"/>
                </a:lnTo>
                <a:lnTo>
                  <a:pt x="1100" y="404380"/>
                </a:lnTo>
                <a:lnTo>
                  <a:pt x="4400" y="433052"/>
                </a:lnTo>
                <a:lnTo>
                  <a:pt x="9901" y="461452"/>
                </a:lnTo>
                <a:lnTo>
                  <a:pt x="17602" y="489442"/>
                </a:lnTo>
                <a:lnTo>
                  <a:pt x="27503" y="516886"/>
                </a:lnTo>
                <a:lnTo>
                  <a:pt x="39604" y="543646"/>
                </a:lnTo>
                <a:lnTo>
                  <a:pt x="53906" y="569587"/>
                </a:lnTo>
                <a:lnTo>
                  <a:pt x="70408" y="594572"/>
                </a:lnTo>
                <a:lnTo>
                  <a:pt x="89111" y="618464"/>
                </a:lnTo>
                <a:lnTo>
                  <a:pt x="110013" y="641127"/>
                </a:lnTo>
                <a:lnTo>
                  <a:pt x="123291" y="654405"/>
                </a:lnTo>
                <a:lnTo>
                  <a:pt x="136569" y="667683"/>
                </a:lnTo>
                <a:lnTo>
                  <a:pt x="149847" y="680961"/>
                </a:lnTo>
                <a:lnTo>
                  <a:pt x="163125" y="694239"/>
                </a:lnTo>
                <a:lnTo>
                  <a:pt x="176403" y="707516"/>
                </a:lnTo>
                <a:lnTo>
                  <a:pt x="189680" y="720794"/>
                </a:lnTo>
                <a:lnTo>
                  <a:pt x="202958" y="734072"/>
                </a:lnTo>
                <a:lnTo>
                  <a:pt x="216236" y="747350"/>
                </a:lnTo>
                <a:lnTo>
                  <a:pt x="229514" y="760628"/>
                </a:lnTo>
                <a:lnTo>
                  <a:pt x="242792" y="773906"/>
                </a:lnTo>
                <a:lnTo>
                  <a:pt x="256070" y="787184"/>
                </a:lnTo>
                <a:lnTo>
                  <a:pt x="269347" y="800461"/>
                </a:lnTo>
                <a:lnTo>
                  <a:pt x="282625" y="813739"/>
                </a:lnTo>
                <a:lnTo>
                  <a:pt x="295903" y="827017"/>
                </a:lnTo>
                <a:lnTo>
                  <a:pt x="309181" y="840295"/>
                </a:lnTo>
                <a:lnTo>
                  <a:pt x="322459" y="853573"/>
                </a:lnTo>
                <a:lnTo>
                  <a:pt x="335737" y="866851"/>
                </a:lnTo>
                <a:lnTo>
                  <a:pt x="349015" y="880129"/>
                </a:lnTo>
                <a:lnTo>
                  <a:pt x="362292" y="893406"/>
                </a:lnTo>
                <a:lnTo>
                  <a:pt x="375570" y="906684"/>
                </a:lnTo>
                <a:lnTo>
                  <a:pt x="388848" y="893406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8064246" y="4176522"/>
            <a:ext cx="1045336" cy="687323"/>
          </a:xfrm>
          <a:custGeom>
            <a:avLst/>
            <a:gdLst/>
            <a:ahLst/>
            <a:cxnLst/>
            <a:rect l="l" t="t" r="r" b="b"/>
            <a:pathLst>
              <a:path w="1045336" h="687324">
                <a:moveTo>
                  <a:pt x="196596" y="28193"/>
                </a:moveTo>
                <a:lnTo>
                  <a:pt x="196596" y="48005"/>
                </a:lnTo>
                <a:lnTo>
                  <a:pt x="216407" y="48005"/>
                </a:lnTo>
                <a:lnTo>
                  <a:pt x="216407" y="28193"/>
                </a:lnTo>
                <a:lnTo>
                  <a:pt x="196596" y="28193"/>
                </a:lnTo>
                <a:close/>
              </a:path>
              <a:path w="1045336" h="687324">
                <a:moveTo>
                  <a:pt x="236220" y="28193"/>
                </a:moveTo>
                <a:lnTo>
                  <a:pt x="236220" y="48005"/>
                </a:lnTo>
                <a:lnTo>
                  <a:pt x="256031" y="48005"/>
                </a:lnTo>
                <a:lnTo>
                  <a:pt x="256031" y="28193"/>
                </a:lnTo>
                <a:lnTo>
                  <a:pt x="236220" y="28193"/>
                </a:lnTo>
                <a:close/>
              </a:path>
              <a:path w="1045336" h="687324">
                <a:moveTo>
                  <a:pt x="275844" y="28193"/>
                </a:moveTo>
                <a:lnTo>
                  <a:pt x="275844" y="48005"/>
                </a:lnTo>
                <a:lnTo>
                  <a:pt x="295655" y="48005"/>
                </a:lnTo>
                <a:lnTo>
                  <a:pt x="295655" y="28193"/>
                </a:lnTo>
                <a:lnTo>
                  <a:pt x="275844" y="28193"/>
                </a:lnTo>
                <a:close/>
              </a:path>
              <a:path w="1045336" h="687324">
                <a:moveTo>
                  <a:pt x="315468" y="28193"/>
                </a:moveTo>
                <a:lnTo>
                  <a:pt x="315468" y="48005"/>
                </a:lnTo>
                <a:lnTo>
                  <a:pt x="335279" y="48005"/>
                </a:lnTo>
                <a:lnTo>
                  <a:pt x="335279" y="28193"/>
                </a:lnTo>
                <a:lnTo>
                  <a:pt x="315468" y="28193"/>
                </a:lnTo>
                <a:close/>
              </a:path>
              <a:path w="1045336" h="687324">
                <a:moveTo>
                  <a:pt x="355092" y="28193"/>
                </a:moveTo>
                <a:lnTo>
                  <a:pt x="355092" y="48005"/>
                </a:lnTo>
                <a:lnTo>
                  <a:pt x="374903" y="48005"/>
                </a:lnTo>
                <a:lnTo>
                  <a:pt x="374903" y="28193"/>
                </a:lnTo>
                <a:lnTo>
                  <a:pt x="355092" y="28193"/>
                </a:lnTo>
                <a:close/>
              </a:path>
              <a:path w="1045336" h="687324">
                <a:moveTo>
                  <a:pt x="394715" y="48005"/>
                </a:moveTo>
                <a:lnTo>
                  <a:pt x="394715" y="40767"/>
                </a:lnTo>
                <a:lnTo>
                  <a:pt x="392049" y="38100"/>
                </a:lnTo>
                <a:lnTo>
                  <a:pt x="392049" y="50672"/>
                </a:lnTo>
                <a:lnTo>
                  <a:pt x="411860" y="50672"/>
                </a:lnTo>
                <a:lnTo>
                  <a:pt x="401954" y="48005"/>
                </a:lnTo>
                <a:lnTo>
                  <a:pt x="394715" y="40767"/>
                </a:lnTo>
                <a:lnTo>
                  <a:pt x="394715" y="48005"/>
                </a:lnTo>
                <a:close/>
              </a:path>
              <a:path w="1045336" h="687324">
                <a:moveTo>
                  <a:pt x="401954" y="48005"/>
                </a:moveTo>
                <a:lnTo>
                  <a:pt x="411860" y="50672"/>
                </a:lnTo>
                <a:lnTo>
                  <a:pt x="411860" y="28193"/>
                </a:lnTo>
                <a:lnTo>
                  <a:pt x="394715" y="28193"/>
                </a:lnTo>
                <a:lnTo>
                  <a:pt x="394715" y="40767"/>
                </a:lnTo>
                <a:lnTo>
                  <a:pt x="401954" y="48005"/>
                </a:lnTo>
                <a:close/>
              </a:path>
              <a:path w="1045336" h="687324">
                <a:moveTo>
                  <a:pt x="392049" y="70484"/>
                </a:moveTo>
                <a:lnTo>
                  <a:pt x="392049" y="90296"/>
                </a:lnTo>
                <a:lnTo>
                  <a:pt x="411860" y="90296"/>
                </a:lnTo>
                <a:lnTo>
                  <a:pt x="411860" y="70484"/>
                </a:lnTo>
                <a:lnTo>
                  <a:pt x="392049" y="70484"/>
                </a:lnTo>
                <a:close/>
              </a:path>
              <a:path w="1045336" h="687324">
                <a:moveTo>
                  <a:pt x="392049" y="110108"/>
                </a:moveTo>
                <a:lnTo>
                  <a:pt x="392049" y="129920"/>
                </a:lnTo>
                <a:lnTo>
                  <a:pt x="411860" y="129920"/>
                </a:lnTo>
                <a:lnTo>
                  <a:pt x="411860" y="110108"/>
                </a:lnTo>
                <a:lnTo>
                  <a:pt x="392049" y="110108"/>
                </a:lnTo>
                <a:close/>
              </a:path>
              <a:path w="1045336" h="687324">
                <a:moveTo>
                  <a:pt x="392049" y="149732"/>
                </a:moveTo>
                <a:lnTo>
                  <a:pt x="392049" y="169544"/>
                </a:lnTo>
                <a:lnTo>
                  <a:pt x="411860" y="169544"/>
                </a:lnTo>
                <a:lnTo>
                  <a:pt x="411860" y="149732"/>
                </a:lnTo>
                <a:lnTo>
                  <a:pt x="392049" y="149732"/>
                </a:lnTo>
                <a:close/>
              </a:path>
              <a:path w="1045336" h="687324">
                <a:moveTo>
                  <a:pt x="392049" y="189356"/>
                </a:moveTo>
                <a:lnTo>
                  <a:pt x="392049" y="209169"/>
                </a:lnTo>
                <a:lnTo>
                  <a:pt x="411860" y="209169"/>
                </a:lnTo>
                <a:lnTo>
                  <a:pt x="411860" y="189356"/>
                </a:lnTo>
                <a:lnTo>
                  <a:pt x="392049" y="189356"/>
                </a:lnTo>
                <a:close/>
              </a:path>
              <a:path w="1045336" h="687324">
                <a:moveTo>
                  <a:pt x="392049" y="228980"/>
                </a:moveTo>
                <a:lnTo>
                  <a:pt x="392049" y="248792"/>
                </a:lnTo>
                <a:lnTo>
                  <a:pt x="411860" y="248792"/>
                </a:lnTo>
                <a:lnTo>
                  <a:pt x="411860" y="228980"/>
                </a:lnTo>
                <a:lnTo>
                  <a:pt x="392049" y="228980"/>
                </a:lnTo>
                <a:close/>
              </a:path>
              <a:path w="1045336" h="687324">
                <a:moveTo>
                  <a:pt x="392049" y="268604"/>
                </a:moveTo>
                <a:lnTo>
                  <a:pt x="392049" y="288416"/>
                </a:lnTo>
                <a:lnTo>
                  <a:pt x="411860" y="288416"/>
                </a:lnTo>
                <a:lnTo>
                  <a:pt x="411860" y="268604"/>
                </a:lnTo>
                <a:lnTo>
                  <a:pt x="392049" y="268604"/>
                </a:lnTo>
                <a:close/>
              </a:path>
              <a:path w="1045336" h="687324">
                <a:moveTo>
                  <a:pt x="392049" y="308228"/>
                </a:moveTo>
                <a:lnTo>
                  <a:pt x="392049" y="328040"/>
                </a:lnTo>
                <a:lnTo>
                  <a:pt x="411860" y="328040"/>
                </a:lnTo>
                <a:lnTo>
                  <a:pt x="411860" y="308228"/>
                </a:lnTo>
                <a:lnTo>
                  <a:pt x="392049" y="308228"/>
                </a:lnTo>
                <a:close/>
              </a:path>
              <a:path w="1045336" h="687324">
                <a:moveTo>
                  <a:pt x="392049" y="347852"/>
                </a:moveTo>
                <a:lnTo>
                  <a:pt x="392049" y="367664"/>
                </a:lnTo>
                <a:lnTo>
                  <a:pt x="411860" y="367664"/>
                </a:lnTo>
                <a:lnTo>
                  <a:pt x="411860" y="347852"/>
                </a:lnTo>
                <a:lnTo>
                  <a:pt x="392049" y="347852"/>
                </a:lnTo>
                <a:close/>
              </a:path>
              <a:path w="1045336" h="687324">
                <a:moveTo>
                  <a:pt x="392049" y="387476"/>
                </a:moveTo>
                <a:lnTo>
                  <a:pt x="392049" y="407288"/>
                </a:lnTo>
                <a:lnTo>
                  <a:pt x="411860" y="407288"/>
                </a:lnTo>
                <a:lnTo>
                  <a:pt x="411860" y="387476"/>
                </a:lnTo>
                <a:lnTo>
                  <a:pt x="392049" y="387476"/>
                </a:lnTo>
                <a:close/>
              </a:path>
              <a:path w="1045336" h="687324">
                <a:moveTo>
                  <a:pt x="392049" y="427100"/>
                </a:moveTo>
                <a:lnTo>
                  <a:pt x="392049" y="446913"/>
                </a:lnTo>
                <a:lnTo>
                  <a:pt x="411860" y="446913"/>
                </a:lnTo>
                <a:lnTo>
                  <a:pt x="411860" y="427100"/>
                </a:lnTo>
                <a:lnTo>
                  <a:pt x="392049" y="427100"/>
                </a:lnTo>
                <a:close/>
              </a:path>
              <a:path w="1045336" h="687324">
                <a:moveTo>
                  <a:pt x="392049" y="466725"/>
                </a:moveTo>
                <a:lnTo>
                  <a:pt x="392049" y="486536"/>
                </a:lnTo>
                <a:lnTo>
                  <a:pt x="411860" y="486536"/>
                </a:lnTo>
                <a:lnTo>
                  <a:pt x="411860" y="466725"/>
                </a:lnTo>
                <a:lnTo>
                  <a:pt x="392049" y="466725"/>
                </a:lnTo>
                <a:close/>
              </a:path>
              <a:path w="1045336" h="687324">
                <a:moveTo>
                  <a:pt x="392049" y="506348"/>
                </a:moveTo>
                <a:lnTo>
                  <a:pt x="392049" y="526160"/>
                </a:lnTo>
                <a:lnTo>
                  <a:pt x="411860" y="526160"/>
                </a:lnTo>
                <a:lnTo>
                  <a:pt x="411860" y="506348"/>
                </a:lnTo>
                <a:lnTo>
                  <a:pt x="392049" y="506348"/>
                </a:lnTo>
                <a:close/>
              </a:path>
              <a:path w="1045336" h="687324">
                <a:moveTo>
                  <a:pt x="392049" y="545972"/>
                </a:moveTo>
                <a:lnTo>
                  <a:pt x="392049" y="565784"/>
                </a:lnTo>
                <a:lnTo>
                  <a:pt x="411860" y="565784"/>
                </a:lnTo>
                <a:lnTo>
                  <a:pt x="411860" y="545972"/>
                </a:lnTo>
                <a:lnTo>
                  <a:pt x="392049" y="545972"/>
                </a:lnTo>
                <a:close/>
              </a:path>
              <a:path w="1045336" h="687324">
                <a:moveTo>
                  <a:pt x="392049" y="585596"/>
                </a:moveTo>
                <a:lnTo>
                  <a:pt x="392049" y="605408"/>
                </a:lnTo>
                <a:lnTo>
                  <a:pt x="411860" y="605408"/>
                </a:lnTo>
                <a:lnTo>
                  <a:pt x="411860" y="585596"/>
                </a:lnTo>
                <a:lnTo>
                  <a:pt x="392049" y="585596"/>
                </a:lnTo>
                <a:close/>
              </a:path>
              <a:path w="1045336" h="687324">
                <a:moveTo>
                  <a:pt x="392049" y="625220"/>
                </a:moveTo>
                <a:lnTo>
                  <a:pt x="392049" y="645032"/>
                </a:lnTo>
                <a:lnTo>
                  <a:pt x="411860" y="645032"/>
                </a:lnTo>
                <a:lnTo>
                  <a:pt x="411860" y="625220"/>
                </a:lnTo>
                <a:lnTo>
                  <a:pt x="392049" y="625220"/>
                </a:lnTo>
                <a:close/>
              </a:path>
              <a:path w="1045336" h="687324">
                <a:moveTo>
                  <a:pt x="401954" y="667511"/>
                </a:moveTo>
                <a:lnTo>
                  <a:pt x="409194" y="687323"/>
                </a:lnTo>
                <a:lnTo>
                  <a:pt x="409194" y="667511"/>
                </a:lnTo>
                <a:lnTo>
                  <a:pt x="411860" y="664844"/>
                </a:lnTo>
                <a:lnTo>
                  <a:pt x="392049" y="664844"/>
                </a:lnTo>
                <a:lnTo>
                  <a:pt x="392049" y="687323"/>
                </a:lnTo>
                <a:lnTo>
                  <a:pt x="409194" y="687323"/>
                </a:lnTo>
                <a:lnTo>
                  <a:pt x="401954" y="667511"/>
                </a:lnTo>
                <a:close/>
              </a:path>
              <a:path w="1045336" h="687324">
                <a:moveTo>
                  <a:pt x="409194" y="667511"/>
                </a:moveTo>
                <a:lnTo>
                  <a:pt x="409193" y="674751"/>
                </a:lnTo>
                <a:lnTo>
                  <a:pt x="411860" y="677417"/>
                </a:lnTo>
                <a:lnTo>
                  <a:pt x="411860" y="664844"/>
                </a:lnTo>
                <a:lnTo>
                  <a:pt x="409194" y="667511"/>
                </a:lnTo>
                <a:close/>
              </a:path>
              <a:path w="1045336" h="687324">
                <a:moveTo>
                  <a:pt x="429005" y="667511"/>
                </a:moveTo>
                <a:lnTo>
                  <a:pt x="429005" y="687323"/>
                </a:lnTo>
                <a:lnTo>
                  <a:pt x="448818" y="687323"/>
                </a:lnTo>
                <a:lnTo>
                  <a:pt x="448818" y="667511"/>
                </a:lnTo>
                <a:lnTo>
                  <a:pt x="429005" y="667511"/>
                </a:lnTo>
                <a:close/>
              </a:path>
              <a:path w="1045336" h="687324">
                <a:moveTo>
                  <a:pt x="468629" y="667511"/>
                </a:moveTo>
                <a:lnTo>
                  <a:pt x="468629" y="687323"/>
                </a:lnTo>
                <a:lnTo>
                  <a:pt x="488442" y="687323"/>
                </a:lnTo>
                <a:lnTo>
                  <a:pt x="488442" y="667511"/>
                </a:lnTo>
                <a:lnTo>
                  <a:pt x="468629" y="667511"/>
                </a:lnTo>
                <a:close/>
              </a:path>
              <a:path w="1045336" h="687324">
                <a:moveTo>
                  <a:pt x="1017143" y="482853"/>
                </a:moveTo>
                <a:lnTo>
                  <a:pt x="1017143" y="463041"/>
                </a:lnTo>
                <a:lnTo>
                  <a:pt x="997330" y="448817"/>
                </a:lnTo>
                <a:lnTo>
                  <a:pt x="997330" y="502665"/>
                </a:lnTo>
                <a:lnTo>
                  <a:pt x="1017143" y="502665"/>
                </a:lnTo>
                <a:lnTo>
                  <a:pt x="1017142" y="484928"/>
                </a:lnTo>
                <a:lnTo>
                  <a:pt x="1024389" y="482840"/>
                </a:lnTo>
                <a:lnTo>
                  <a:pt x="1017143" y="448817"/>
                </a:lnTo>
                <a:lnTo>
                  <a:pt x="1003662" y="410882"/>
                </a:lnTo>
                <a:lnTo>
                  <a:pt x="990084" y="414772"/>
                </a:lnTo>
                <a:lnTo>
                  <a:pt x="997330" y="448817"/>
                </a:lnTo>
                <a:lnTo>
                  <a:pt x="1017143" y="463041"/>
                </a:lnTo>
                <a:lnTo>
                  <a:pt x="1017143" y="482853"/>
                </a:lnTo>
                <a:lnTo>
                  <a:pt x="1010811" y="486752"/>
                </a:lnTo>
                <a:lnTo>
                  <a:pt x="1007236" y="486917"/>
                </a:lnTo>
                <a:lnTo>
                  <a:pt x="997330" y="482853"/>
                </a:lnTo>
                <a:lnTo>
                  <a:pt x="997330" y="463041"/>
                </a:lnTo>
                <a:lnTo>
                  <a:pt x="1017143" y="482853"/>
                </a:lnTo>
                <a:close/>
              </a:path>
              <a:path w="1045336" h="687324">
                <a:moveTo>
                  <a:pt x="508253" y="667511"/>
                </a:moveTo>
                <a:lnTo>
                  <a:pt x="508253" y="687323"/>
                </a:lnTo>
                <a:lnTo>
                  <a:pt x="528065" y="687323"/>
                </a:lnTo>
                <a:lnTo>
                  <a:pt x="528065" y="667511"/>
                </a:lnTo>
                <a:lnTo>
                  <a:pt x="508253" y="667511"/>
                </a:lnTo>
                <a:close/>
              </a:path>
              <a:path w="1045336" h="687324">
                <a:moveTo>
                  <a:pt x="547877" y="667511"/>
                </a:moveTo>
                <a:lnTo>
                  <a:pt x="547877" y="687323"/>
                </a:lnTo>
                <a:lnTo>
                  <a:pt x="567689" y="687323"/>
                </a:lnTo>
                <a:lnTo>
                  <a:pt x="567689" y="667511"/>
                </a:lnTo>
                <a:lnTo>
                  <a:pt x="547877" y="667511"/>
                </a:lnTo>
                <a:close/>
              </a:path>
              <a:path w="1045336" h="687324">
                <a:moveTo>
                  <a:pt x="587501" y="667511"/>
                </a:moveTo>
                <a:lnTo>
                  <a:pt x="587501" y="687323"/>
                </a:lnTo>
                <a:lnTo>
                  <a:pt x="607313" y="687323"/>
                </a:lnTo>
                <a:lnTo>
                  <a:pt x="607313" y="667511"/>
                </a:lnTo>
                <a:lnTo>
                  <a:pt x="587501" y="667511"/>
                </a:lnTo>
                <a:close/>
              </a:path>
              <a:path w="1045336" h="687324">
                <a:moveTo>
                  <a:pt x="627126" y="667511"/>
                </a:moveTo>
                <a:lnTo>
                  <a:pt x="627126" y="687323"/>
                </a:lnTo>
                <a:lnTo>
                  <a:pt x="646937" y="687323"/>
                </a:lnTo>
                <a:lnTo>
                  <a:pt x="646937" y="667511"/>
                </a:lnTo>
                <a:lnTo>
                  <a:pt x="627126" y="667511"/>
                </a:lnTo>
                <a:close/>
              </a:path>
              <a:path w="1045336" h="687324">
                <a:moveTo>
                  <a:pt x="666750" y="667511"/>
                </a:moveTo>
                <a:lnTo>
                  <a:pt x="666750" y="687323"/>
                </a:lnTo>
                <a:lnTo>
                  <a:pt x="686561" y="687323"/>
                </a:lnTo>
                <a:lnTo>
                  <a:pt x="686561" y="667511"/>
                </a:lnTo>
                <a:lnTo>
                  <a:pt x="666750" y="667511"/>
                </a:lnTo>
                <a:close/>
              </a:path>
              <a:path w="1045336" h="687324">
                <a:moveTo>
                  <a:pt x="706374" y="667511"/>
                </a:moveTo>
                <a:lnTo>
                  <a:pt x="706374" y="687323"/>
                </a:lnTo>
                <a:lnTo>
                  <a:pt x="726185" y="687323"/>
                </a:lnTo>
                <a:lnTo>
                  <a:pt x="726185" y="667511"/>
                </a:lnTo>
                <a:lnTo>
                  <a:pt x="706374" y="667511"/>
                </a:lnTo>
                <a:close/>
              </a:path>
              <a:path w="1045336" h="687324">
                <a:moveTo>
                  <a:pt x="745998" y="667511"/>
                </a:moveTo>
                <a:lnTo>
                  <a:pt x="745998" y="687323"/>
                </a:lnTo>
                <a:lnTo>
                  <a:pt x="765809" y="687323"/>
                </a:lnTo>
                <a:lnTo>
                  <a:pt x="765809" y="667511"/>
                </a:lnTo>
                <a:lnTo>
                  <a:pt x="745998" y="667511"/>
                </a:lnTo>
                <a:close/>
              </a:path>
              <a:path w="1045336" h="687324">
                <a:moveTo>
                  <a:pt x="785622" y="667511"/>
                </a:moveTo>
                <a:lnTo>
                  <a:pt x="785622" y="687323"/>
                </a:lnTo>
                <a:lnTo>
                  <a:pt x="805433" y="687323"/>
                </a:lnTo>
                <a:lnTo>
                  <a:pt x="805433" y="667511"/>
                </a:lnTo>
                <a:lnTo>
                  <a:pt x="785622" y="667511"/>
                </a:lnTo>
                <a:close/>
              </a:path>
              <a:path w="1045336" h="687324">
                <a:moveTo>
                  <a:pt x="825246" y="667511"/>
                </a:moveTo>
                <a:lnTo>
                  <a:pt x="825246" y="687323"/>
                </a:lnTo>
                <a:lnTo>
                  <a:pt x="845057" y="687323"/>
                </a:lnTo>
                <a:lnTo>
                  <a:pt x="845057" y="667511"/>
                </a:lnTo>
                <a:lnTo>
                  <a:pt x="825246" y="667511"/>
                </a:lnTo>
                <a:close/>
              </a:path>
              <a:path w="1045336" h="687324">
                <a:moveTo>
                  <a:pt x="864870" y="667511"/>
                </a:moveTo>
                <a:lnTo>
                  <a:pt x="864870" y="687323"/>
                </a:lnTo>
                <a:lnTo>
                  <a:pt x="884681" y="687323"/>
                </a:lnTo>
                <a:lnTo>
                  <a:pt x="884681" y="667511"/>
                </a:lnTo>
                <a:lnTo>
                  <a:pt x="864870" y="667511"/>
                </a:lnTo>
                <a:close/>
              </a:path>
              <a:path w="1045336" h="687324">
                <a:moveTo>
                  <a:pt x="904494" y="667511"/>
                </a:moveTo>
                <a:lnTo>
                  <a:pt x="904494" y="687323"/>
                </a:lnTo>
                <a:lnTo>
                  <a:pt x="924305" y="687323"/>
                </a:lnTo>
                <a:lnTo>
                  <a:pt x="924305" y="667511"/>
                </a:lnTo>
                <a:lnTo>
                  <a:pt x="904494" y="667511"/>
                </a:lnTo>
                <a:close/>
              </a:path>
              <a:path w="1045336" h="687324">
                <a:moveTo>
                  <a:pt x="944118" y="667511"/>
                </a:moveTo>
                <a:lnTo>
                  <a:pt x="944118" y="687323"/>
                </a:lnTo>
                <a:lnTo>
                  <a:pt x="963929" y="687323"/>
                </a:lnTo>
                <a:lnTo>
                  <a:pt x="963929" y="667511"/>
                </a:lnTo>
                <a:lnTo>
                  <a:pt x="944118" y="667511"/>
                </a:lnTo>
                <a:close/>
              </a:path>
              <a:path w="1045336" h="687324">
                <a:moveTo>
                  <a:pt x="983742" y="667511"/>
                </a:moveTo>
                <a:lnTo>
                  <a:pt x="983742" y="687323"/>
                </a:lnTo>
                <a:lnTo>
                  <a:pt x="1003553" y="687323"/>
                </a:lnTo>
                <a:lnTo>
                  <a:pt x="1003553" y="667511"/>
                </a:lnTo>
                <a:lnTo>
                  <a:pt x="983742" y="667511"/>
                </a:lnTo>
                <a:close/>
              </a:path>
              <a:path w="1045336" h="687324">
                <a:moveTo>
                  <a:pt x="1017143" y="482853"/>
                </a:moveTo>
                <a:lnTo>
                  <a:pt x="997330" y="463041"/>
                </a:lnTo>
                <a:lnTo>
                  <a:pt x="997330" y="482853"/>
                </a:lnTo>
                <a:lnTo>
                  <a:pt x="1007236" y="486917"/>
                </a:lnTo>
                <a:lnTo>
                  <a:pt x="1010811" y="486752"/>
                </a:lnTo>
                <a:lnTo>
                  <a:pt x="1017143" y="482853"/>
                </a:lnTo>
                <a:close/>
              </a:path>
              <a:path w="1045336" h="687324">
                <a:moveTo>
                  <a:pt x="1045336" y="448817"/>
                </a:moveTo>
                <a:lnTo>
                  <a:pt x="1045172" y="445243"/>
                </a:lnTo>
                <a:lnTo>
                  <a:pt x="1041282" y="431665"/>
                </a:lnTo>
                <a:lnTo>
                  <a:pt x="1032985" y="420706"/>
                </a:lnTo>
                <a:lnTo>
                  <a:pt x="1021297" y="413384"/>
                </a:lnTo>
                <a:lnTo>
                  <a:pt x="1007236" y="410717"/>
                </a:lnTo>
                <a:lnTo>
                  <a:pt x="1003662" y="410882"/>
                </a:lnTo>
                <a:lnTo>
                  <a:pt x="1017143" y="448817"/>
                </a:lnTo>
                <a:lnTo>
                  <a:pt x="1024389" y="482840"/>
                </a:lnTo>
                <a:lnTo>
                  <a:pt x="1035348" y="474515"/>
                </a:lnTo>
                <a:lnTo>
                  <a:pt x="1042670" y="462825"/>
                </a:lnTo>
                <a:lnTo>
                  <a:pt x="1045336" y="448817"/>
                </a:lnTo>
                <a:close/>
              </a:path>
              <a:path w="1045336" h="687324">
                <a:moveTo>
                  <a:pt x="969136" y="448817"/>
                </a:moveTo>
                <a:lnTo>
                  <a:pt x="969301" y="452373"/>
                </a:lnTo>
                <a:lnTo>
                  <a:pt x="973191" y="465915"/>
                </a:lnTo>
                <a:lnTo>
                  <a:pt x="981488" y="476884"/>
                </a:lnTo>
                <a:lnTo>
                  <a:pt x="993176" y="484235"/>
                </a:lnTo>
                <a:lnTo>
                  <a:pt x="997331" y="485027"/>
                </a:lnTo>
                <a:lnTo>
                  <a:pt x="997330" y="448817"/>
                </a:lnTo>
                <a:lnTo>
                  <a:pt x="990084" y="414772"/>
                </a:lnTo>
                <a:lnTo>
                  <a:pt x="979125" y="423069"/>
                </a:lnTo>
                <a:lnTo>
                  <a:pt x="971803" y="434757"/>
                </a:lnTo>
                <a:lnTo>
                  <a:pt x="969136" y="448817"/>
                </a:lnTo>
                <a:close/>
              </a:path>
              <a:path w="1045336" h="687324">
                <a:moveTo>
                  <a:pt x="997330" y="641350"/>
                </a:moveTo>
                <a:lnTo>
                  <a:pt x="997330" y="661161"/>
                </a:lnTo>
                <a:lnTo>
                  <a:pt x="1017143" y="661161"/>
                </a:lnTo>
                <a:lnTo>
                  <a:pt x="1017143" y="641350"/>
                </a:lnTo>
                <a:lnTo>
                  <a:pt x="997330" y="641350"/>
                </a:lnTo>
                <a:close/>
              </a:path>
              <a:path w="1045336" h="687324">
                <a:moveTo>
                  <a:pt x="997330" y="601726"/>
                </a:moveTo>
                <a:lnTo>
                  <a:pt x="997330" y="621538"/>
                </a:lnTo>
                <a:lnTo>
                  <a:pt x="1017143" y="621538"/>
                </a:lnTo>
                <a:lnTo>
                  <a:pt x="1017143" y="601726"/>
                </a:lnTo>
                <a:lnTo>
                  <a:pt x="997330" y="601726"/>
                </a:lnTo>
                <a:close/>
              </a:path>
              <a:path w="1045336" h="687324">
                <a:moveTo>
                  <a:pt x="997330" y="562101"/>
                </a:moveTo>
                <a:lnTo>
                  <a:pt x="997330" y="581913"/>
                </a:lnTo>
                <a:lnTo>
                  <a:pt x="1017143" y="581913"/>
                </a:lnTo>
                <a:lnTo>
                  <a:pt x="1017143" y="562101"/>
                </a:lnTo>
                <a:lnTo>
                  <a:pt x="997330" y="562101"/>
                </a:lnTo>
                <a:close/>
              </a:path>
              <a:path w="1045336" h="687324">
                <a:moveTo>
                  <a:pt x="997330" y="522477"/>
                </a:moveTo>
                <a:lnTo>
                  <a:pt x="997330" y="542289"/>
                </a:lnTo>
                <a:lnTo>
                  <a:pt x="1017143" y="542289"/>
                </a:lnTo>
                <a:lnTo>
                  <a:pt x="1017143" y="522477"/>
                </a:lnTo>
                <a:lnTo>
                  <a:pt x="997330" y="522477"/>
                </a:lnTo>
                <a:close/>
              </a:path>
              <a:path w="1045336" h="687324">
                <a:moveTo>
                  <a:pt x="57911" y="28193"/>
                </a:moveTo>
                <a:lnTo>
                  <a:pt x="63848" y="9988"/>
                </a:lnTo>
                <a:lnTo>
                  <a:pt x="52160" y="2666"/>
                </a:lnTo>
                <a:lnTo>
                  <a:pt x="38100" y="0"/>
                </a:lnTo>
                <a:lnTo>
                  <a:pt x="38100" y="28193"/>
                </a:lnTo>
                <a:lnTo>
                  <a:pt x="57911" y="28193"/>
                </a:lnTo>
                <a:close/>
              </a:path>
              <a:path w="1045336" h="687324">
                <a:moveTo>
                  <a:pt x="57911" y="48005"/>
                </a:moveTo>
                <a:lnTo>
                  <a:pt x="38100" y="48005"/>
                </a:lnTo>
                <a:lnTo>
                  <a:pt x="41674" y="76035"/>
                </a:lnTo>
                <a:lnTo>
                  <a:pt x="55252" y="72145"/>
                </a:lnTo>
                <a:lnTo>
                  <a:pt x="66211" y="63848"/>
                </a:lnTo>
                <a:lnTo>
                  <a:pt x="57911" y="48005"/>
                </a:lnTo>
                <a:close/>
              </a:path>
              <a:path w="1045336" h="687324">
                <a:moveTo>
                  <a:pt x="72145" y="20947"/>
                </a:moveTo>
                <a:lnTo>
                  <a:pt x="63848" y="9988"/>
                </a:lnTo>
                <a:lnTo>
                  <a:pt x="57911" y="28193"/>
                </a:lnTo>
                <a:lnTo>
                  <a:pt x="38100" y="28193"/>
                </a:lnTo>
                <a:lnTo>
                  <a:pt x="38100" y="0"/>
                </a:lnTo>
                <a:lnTo>
                  <a:pt x="34525" y="164"/>
                </a:lnTo>
                <a:lnTo>
                  <a:pt x="20947" y="4054"/>
                </a:lnTo>
                <a:lnTo>
                  <a:pt x="9988" y="12351"/>
                </a:lnTo>
                <a:lnTo>
                  <a:pt x="2666" y="24039"/>
                </a:lnTo>
                <a:lnTo>
                  <a:pt x="0" y="38100"/>
                </a:lnTo>
                <a:lnTo>
                  <a:pt x="164" y="41674"/>
                </a:lnTo>
                <a:lnTo>
                  <a:pt x="4054" y="55252"/>
                </a:lnTo>
                <a:lnTo>
                  <a:pt x="12351" y="66211"/>
                </a:lnTo>
                <a:lnTo>
                  <a:pt x="24039" y="73533"/>
                </a:lnTo>
                <a:lnTo>
                  <a:pt x="38100" y="76200"/>
                </a:lnTo>
                <a:lnTo>
                  <a:pt x="41674" y="76035"/>
                </a:lnTo>
                <a:lnTo>
                  <a:pt x="38100" y="48005"/>
                </a:lnTo>
                <a:lnTo>
                  <a:pt x="57911" y="48005"/>
                </a:lnTo>
                <a:lnTo>
                  <a:pt x="66211" y="63848"/>
                </a:lnTo>
                <a:lnTo>
                  <a:pt x="73533" y="52160"/>
                </a:lnTo>
                <a:lnTo>
                  <a:pt x="76200" y="38100"/>
                </a:lnTo>
                <a:lnTo>
                  <a:pt x="76035" y="34525"/>
                </a:lnTo>
                <a:lnTo>
                  <a:pt x="72145" y="20947"/>
                </a:lnTo>
                <a:close/>
              </a:path>
              <a:path w="1045336" h="687324">
                <a:moveTo>
                  <a:pt x="77724" y="28193"/>
                </a:moveTo>
                <a:lnTo>
                  <a:pt x="77724" y="48005"/>
                </a:lnTo>
                <a:lnTo>
                  <a:pt x="97535" y="48005"/>
                </a:lnTo>
                <a:lnTo>
                  <a:pt x="97535" y="28193"/>
                </a:lnTo>
                <a:lnTo>
                  <a:pt x="77724" y="28193"/>
                </a:lnTo>
                <a:close/>
              </a:path>
              <a:path w="1045336" h="687324">
                <a:moveTo>
                  <a:pt x="117348" y="28193"/>
                </a:moveTo>
                <a:lnTo>
                  <a:pt x="117348" y="48005"/>
                </a:lnTo>
                <a:lnTo>
                  <a:pt x="137159" y="48005"/>
                </a:lnTo>
                <a:lnTo>
                  <a:pt x="137159" y="28193"/>
                </a:lnTo>
                <a:lnTo>
                  <a:pt x="117348" y="28193"/>
                </a:lnTo>
                <a:close/>
              </a:path>
              <a:path w="1045336" h="687324">
                <a:moveTo>
                  <a:pt x="156972" y="28193"/>
                </a:moveTo>
                <a:lnTo>
                  <a:pt x="156972" y="48005"/>
                </a:lnTo>
                <a:lnTo>
                  <a:pt x="176783" y="48005"/>
                </a:lnTo>
                <a:lnTo>
                  <a:pt x="176783" y="28193"/>
                </a:lnTo>
                <a:lnTo>
                  <a:pt x="156972" y="28193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8102346" y="4214622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21081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141970" y="4214622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21081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8181594" y="4214622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21081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8221218" y="4214622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21081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8260842" y="4214622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21081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300466" y="4214622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21081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340090" y="4214622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21081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379714" y="4214622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21081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419338" y="4214622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21081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456295" y="4256913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456295" y="4296537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456295" y="4336161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456295" y="4375785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456295" y="4415408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456295" y="4455033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456295" y="4494657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456295" y="4534281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456295" y="4573905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8456295" y="4613529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456295" y="4653153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21081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8456295" y="4692777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456295" y="4732401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8456295" y="4772025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456295" y="4811649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8493252" y="4853940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0" y="0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532876" y="4853940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0" y="0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572500" y="4853940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612124" y="4853940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651748" y="4853940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8691372" y="4853940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8730996" y="4853940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770620" y="4853940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8810244" y="4853940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849868" y="4853940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889492" y="4853940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929116" y="4853940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968740" y="4853940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9008364" y="4853940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9047988" y="4853940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9061577" y="4827778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0" y="0"/>
                </a:moveTo>
                <a:lnTo>
                  <a:pt x="19812" y="0"/>
                </a:lnTo>
              </a:path>
            </a:pathLst>
          </a:custGeom>
          <a:ln w="21081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9061577" y="4788154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0" y="0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9061577" y="4748530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0" y="0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9061577" y="4708906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0" y="0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9061577" y="4669282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0" y="0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9061577" y="4632452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0" y="0"/>
                </a:moveTo>
                <a:lnTo>
                  <a:pt x="19812" y="0"/>
                </a:lnTo>
              </a:path>
            </a:pathLst>
          </a:custGeom>
          <a:ln w="15494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8035290" y="3492246"/>
            <a:ext cx="371855" cy="132587"/>
          </a:xfrm>
          <a:custGeom>
            <a:avLst/>
            <a:gdLst/>
            <a:ahLst/>
            <a:cxnLst/>
            <a:rect l="l" t="t" r="r" b="b"/>
            <a:pathLst>
              <a:path w="371855" h="132587">
                <a:moveTo>
                  <a:pt x="0" y="66293"/>
                </a:moveTo>
                <a:lnTo>
                  <a:pt x="3996" y="52563"/>
                </a:lnTo>
                <a:lnTo>
                  <a:pt x="15443" y="39807"/>
                </a:lnTo>
                <a:lnTo>
                  <a:pt x="33528" y="28316"/>
                </a:lnTo>
                <a:lnTo>
                  <a:pt x="44805" y="23137"/>
                </a:lnTo>
                <a:lnTo>
                  <a:pt x="57437" y="18383"/>
                </a:lnTo>
                <a:lnTo>
                  <a:pt x="71321" y="14093"/>
                </a:lnTo>
                <a:lnTo>
                  <a:pt x="86356" y="10301"/>
                </a:lnTo>
                <a:lnTo>
                  <a:pt x="102440" y="7045"/>
                </a:lnTo>
                <a:lnTo>
                  <a:pt x="119473" y="4361"/>
                </a:lnTo>
                <a:lnTo>
                  <a:pt x="137351" y="2286"/>
                </a:lnTo>
                <a:lnTo>
                  <a:pt x="155973" y="856"/>
                </a:lnTo>
                <a:lnTo>
                  <a:pt x="175238" y="107"/>
                </a:lnTo>
                <a:lnTo>
                  <a:pt x="185927" y="0"/>
                </a:lnTo>
                <a:lnTo>
                  <a:pt x="205499" y="362"/>
                </a:lnTo>
                <a:lnTo>
                  <a:pt x="224482" y="1427"/>
                </a:lnTo>
                <a:lnTo>
                  <a:pt x="242777" y="3157"/>
                </a:lnTo>
                <a:lnTo>
                  <a:pt x="260281" y="5515"/>
                </a:lnTo>
                <a:lnTo>
                  <a:pt x="276892" y="8465"/>
                </a:lnTo>
                <a:lnTo>
                  <a:pt x="292510" y="11970"/>
                </a:lnTo>
                <a:lnTo>
                  <a:pt x="307031" y="15995"/>
                </a:lnTo>
                <a:lnTo>
                  <a:pt x="320355" y="20501"/>
                </a:lnTo>
                <a:lnTo>
                  <a:pt x="332380" y="25454"/>
                </a:lnTo>
                <a:lnTo>
                  <a:pt x="352126" y="36551"/>
                </a:lnTo>
                <a:lnTo>
                  <a:pt x="365455" y="48993"/>
                </a:lnTo>
                <a:lnTo>
                  <a:pt x="371554" y="62488"/>
                </a:lnTo>
                <a:lnTo>
                  <a:pt x="371855" y="66293"/>
                </a:lnTo>
                <a:lnTo>
                  <a:pt x="370839" y="73262"/>
                </a:lnTo>
                <a:lnTo>
                  <a:pt x="363016" y="86542"/>
                </a:lnTo>
                <a:lnTo>
                  <a:pt x="348148" y="98702"/>
                </a:lnTo>
                <a:lnTo>
                  <a:pt x="327050" y="109450"/>
                </a:lnTo>
                <a:lnTo>
                  <a:pt x="314418" y="114204"/>
                </a:lnTo>
                <a:lnTo>
                  <a:pt x="300534" y="118494"/>
                </a:lnTo>
                <a:lnTo>
                  <a:pt x="285499" y="122286"/>
                </a:lnTo>
                <a:lnTo>
                  <a:pt x="269415" y="125542"/>
                </a:lnTo>
                <a:lnTo>
                  <a:pt x="252382" y="128226"/>
                </a:lnTo>
                <a:lnTo>
                  <a:pt x="234504" y="130301"/>
                </a:lnTo>
                <a:lnTo>
                  <a:pt x="215882" y="131731"/>
                </a:lnTo>
                <a:lnTo>
                  <a:pt x="196617" y="132480"/>
                </a:lnTo>
                <a:lnTo>
                  <a:pt x="185927" y="132587"/>
                </a:lnTo>
                <a:lnTo>
                  <a:pt x="166356" y="132225"/>
                </a:lnTo>
                <a:lnTo>
                  <a:pt x="147373" y="131160"/>
                </a:lnTo>
                <a:lnTo>
                  <a:pt x="129078" y="129430"/>
                </a:lnTo>
                <a:lnTo>
                  <a:pt x="111574" y="127072"/>
                </a:lnTo>
                <a:lnTo>
                  <a:pt x="94963" y="124122"/>
                </a:lnTo>
                <a:lnTo>
                  <a:pt x="79345" y="120617"/>
                </a:lnTo>
                <a:lnTo>
                  <a:pt x="64824" y="116592"/>
                </a:lnTo>
                <a:lnTo>
                  <a:pt x="51500" y="112086"/>
                </a:lnTo>
                <a:lnTo>
                  <a:pt x="39475" y="107133"/>
                </a:lnTo>
                <a:lnTo>
                  <a:pt x="19729" y="96036"/>
                </a:lnTo>
                <a:lnTo>
                  <a:pt x="6400" y="83594"/>
                </a:lnTo>
                <a:lnTo>
                  <a:pt x="301" y="70099"/>
                </a:lnTo>
                <a:lnTo>
                  <a:pt x="0" y="66293"/>
                </a:lnTo>
                <a:close/>
              </a:path>
            </a:pathLst>
          </a:custGeom>
          <a:ln w="1981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8221726" y="3051429"/>
            <a:ext cx="20447" cy="20447"/>
          </a:xfrm>
          <a:custGeom>
            <a:avLst/>
            <a:gdLst/>
            <a:ahLst/>
            <a:cxnLst/>
            <a:rect l="l" t="t" r="r" b="b"/>
            <a:pathLst>
              <a:path w="20447" h="20447">
                <a:moveTo>
                  <a:pt x="634" y="0"/>
                </a:moveTo>
                <a:lnTo>
                  <a:pt x="0" y="19812"/>
                </a:lnTo>
                <a:lnTo>
                  <a:pt x="19812" y="20447"/>
                </a:lnTo>
                <a:lnTo>
                  <a:pt x="20447" y="635"/>
                </a:lnTo>
                <a:lnTo>
                  <a:pt x="634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8220456" y="3091053"/>
            <a:ext cx="20447" cy="20447"/>
          </a:xfrm>
          <a:custGeom>
            <a:avLst/>
            <a:gdLst/>
            <a:ahLst/>
            <a:cxnLst/>
            <a:rect l="l" t="t" r="r" b="b"/>
            <a:pathLst>
              <a:path w="20447" h="20447">
                <a:moveTo>
                  <a:pt x="635" y="0"/>
                </a:moveTo>
                <a:lnTo>
                  <a:pt x="0" y="19812"/>
                </a:lnTo>
                <a:lnTo>
                  <a:pt x="19812" y="20447"/>
                </a:lnTo>
                <a:lnTo>
                  <a:pt x="20447" y="635"/>
                </a:lnTo>
                <a:lnTo>
                  <a:pt x="635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8219185" y="3130677"/>
            <a:ext cx="20447" cy="20447"/>
          </a:xfrm>
          <a:custGeom>
            <a:avLst/>
            <a:gdLst/>
            <a:ahLst/>
            <a:cxnLst/>
            <a:rect l="l" t="t" r="r" b="b"/>
            <a:pathLst>
              <a:path w="20447" h="20447">
                <a:moveTo>
                  <a:pt x="635" y="0"/>
                </a:moveTo>
                <a:lnTo>
                  <a:pt x="0" y="19812"/>
                </a:lnTo>
                <a:lnTo>
                  <a:pt x="19812" y="20447"/>
                </a:lnTo>
                <a:lnTo>
                  <a:pt x="20447" y="635"/>
                </a:lnTo>
                <a:lnTo>
                  <a:pt x="635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217916" y="3170301"/>
            <a:ext cx="20447" cy="20447"/>
          </a:xfrm>
          <a:custGeom>
            <a:avLst/>
            <a:gdLst/>
            <a:ahLst/>
            <a:cxnLst/>
            <a:rect l="l" t="t" r="r" b="b"/>
            <a:pathLst>
              <a:path w="20447" h="20447">
                <a:moveTo>
                  <a:pt x="634" y="0"/>
                </a:moveTo>
                <a:lnTo>
                  <a:pt x="0" y="19812"/>
                </a:lnTo>
                <a:lnTo>
                  <a:pt x="19811" y="20447"/>
                </a:lnTo>
                <a:lnTo>
                  <a:pt x="20447" y="635"/>
                </a:lnTo>
                <a:lnTo>
                  <a:pt x="634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8216646" y="3209925"/>
            <a:ext cx="20447" cy="20320"/>
          </a:xfrm>
          <a:custGeom>
            <a:avLst/>
            <a:gdLst/>
            <a:ahLst/>
            <a:cxnLst/>
            <a:rect l="l" t="t" r="r" b="b"/>
            <a:pathLst>
              <a:path w="20447" h="20320">
                <a:moveTo>
                  <a:pt x="634" y="0"/>
                </a:moveTo>
                <a:lnTo>
                  <a:pt x="0" y="19812"/>
                </a:lnTo>
                <a:lnTo>
                  <a:pt x="19811" y="20320"/>
                </a:lnTo>
                <a:lnTo>
                  <a:pt x="20447" y="635"/>
                </a:lnTo>
                <a:lnTo>
                  <a:pt x="634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215503" y="3249422"/>
            <a:ext cx="20320" cy="20447"/>
          </a:xfrm>
          <a:custGeom>
            <a:avLst/>
            <a:gdLst/>
            <a:ahLst/>
            <a:cxnLst/>
            <a:rect l="l" t="t" r="r" b="b"/>
            <a:pathLst>
              <a:path w="20320" h="20447">
                <a:moveTo>
                  <a:pt x="507" y="0"/>
                </a:moveTo>
                <a:lnTo>
                  <a:pt x="0" y="19812"/>
                </a:lnTo>
                <a:lnTo>
                  <a:pt x="19685" y="20447"/>
                </a:lnTo>
                <a:lnTo>
                  <a:pt x="20320" y="635"/>
                </a:lnTo>
                <a:lnTo>
                  <a:pt x="507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8214233" y="3289046"/>
            <a:ext cx="20447" cy="20446"/>
          </a:xfrm>
          <a:custGeom>
            <a:avLst/>
            <a:gdLst/>
            <a:ahLst/>
            <a:cxnLst/>
            <a:rect l="l" t="t" r="r" b="b"/>
            <a:pathLst>
              <a:path w="20447" h="20446">
                <a:moveTo>
                  <a:pt x="635" y="0"/>
                </a:moveTo>
                <a:lnTo>
                  <a:pt x="0" y="19812"/>
                </a:lnTo>
                <a:lnTo>
                  <a:pt x="19812" y="20446"/>
                </a:lnTo>
                <a:lnTo>
                  <a:pt x="20447" y="634"/>
                </a:lnTo>
                <a:lnTo>
                  <a:pt x="635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8212963" y="3328670"/>
            <a:ext cx="20446" cy="20446"/>
          </a:xfrm>
          <a:custGeom>
            <a:avLst/>
            <a:gdLst/>
            <a:ahLst/>
            <a:cxnLst/>
            <a:rect l="l" t="t" r="r" b="b"/>
            <a:pathLst>
              <a:path w="20446" h="20446">
                <a:moveTo>
                  <a:pt x="634" y="0"/>
                </a:moveTo>
                <a:lnTo>
                  <a:pt x="0" y="19812"/>
                </a:lnTo>
                <a:lnTo>
                  <a:pt x="19811" y="20446"/>
                </a:lnTo>
                <a:lnTo>
                  <a:pt x="20446" y="634"/>
                </a:lnTo>
                <a:lnTo>
                  <a:pt x="634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8211693" y="3368294"/>
            <a:ext cx="20447" cy="20446"/>
          </a:xfrm>
          <a:custGeom>
            <a:avLst/>
            <a:gdLst/>
            <a:ahLst/>
            <a:cxnLst/>
            <a:rect l="l" t="t" r="r" b="b"/>
            <a:pathLst>
              <a:path w="20447" h="20446">
                <a:moveTo>
                  <a:pt x="634" y="0"/>
                </a:moveTo>
                <a:lnTo>
                  <a:pt x="0" y="19811"/>
                </a:lnTo>
                <a:lnTo>
                  <a:pt x="19811" y="20446"/>
                </a:lnTo>
                <a:lnTo>
                  <a:pt x="20447" y="634"/>
                </a:lnTo>
                <a:lnTo>
                  <a:pt x="634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8210423" y="3407917"/>
            <a:ext cx="20447" cy="20447"/>
          </a:xfrm>
          <a:custGeom>
            <a:avLst/>
            <a:gdLst/>
            <a:ahLst/>
            <a:cxnLst/>
            <a:rect l="l" t="t" r="r" b="b"/>
            <a:pathLst>
              <a:path w="20447" h="20447">
                <a:moveTo>
                  <a:pt x="634" y="0"/>
                </a:moveTo>
                <a:lnTo>
                  <a:pt x="0" y="19812"/>
                </a:lnTo>
                <a:lnTo>
                  <a:pt x="19811" y="20447"/>
                </a:lnTo>
                <a:lnTo>
                  <a:pt x="20447" y="635"/>
                </a:lnTo>
                <a:lnTo>
                  <a:pt x="634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209153" y="3447541"/>
            <a:ext cx="20447" cy="20447"/>
          </a:xfrm>
          <a:custGeom>
            <a:avLst/>
            <a:gdLst/>
            <a:ahLst/>
            <a:cxnLst/>
            <a:rect l="l" t="t" r="r" b="b"/>
            <a:pathLst>
              <a:path w="20447" h="20447">
                <a:moveTo>
                  <a:pt x="635" y="0"/>
                </a:moveTo>
                <a:lnTo>
                  <a:pt x="0" y="19812"/>
                </a:lnTo>
                <a:lnTo>
                  <a:pt x="19812" y="20447"/>
                </a:lnTo>
                <a:lnTo>
                  <a:pt x="20447" y="635"/>
                </a:lnTo>
                <a:lnTo>
                  <a:pt x="635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8208009" y="348716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508" y="0"/>
                </a:moveTo>
                <a:lnTo>
                  <a:pt x="0" y="19685"/>
                </a:lnTo>
                <a:lnTo>
                  <a:pt x="19812" y="20320"/>
                </a:lnTo>
                <a:lnTo>
                  <a:pt x="20320" y="508"/>
                </a:lnTo>
                <a:lnTo>
                  <a:pt x="508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8201756" y="3510627"/>
            <a:ext cx="52989" cy="73185"/>
          </a:xfrm>
          <a:custGeom>
            <a:avLst/>
            <a:gdLst/>
            <a:ahLst/>
            <a:cxnLst/>
            <a:rect l="l" t="t" r="r" b="b"/>
            <a:pathLst>
              <a:path w="52989" h="73185">
                <a:moveTo>
                  <a:pt x="41154" y="7476"/>
                </a:moveTo>
                <a:lnTo>
                  <a:pt x="29800" y="0"/>
                </a:lnTo>
                <a:lnTo>
                  <a:pt x="25430" y="16670"/>
                </a:lnTo>
                <a:lnTo>
                  <a:pt x="5618" y="16035"/>
                </a:lnTo>
                <a:lnTo>
                  <a:pt x="0" y="70126"/>
                </a:lnTo>
                <a:lnTo>
                  <a:pt x="13746" y="73185"/>
                </a:lnTo>
                <a:lnTo>
                  <a:pt x="4983" y="34704"/>
                </a:lnTo>
                <a:lnTo>
                  <a:pt x="24795" y="35339"/>
                </a:lnTo>
                <a:lnTo>
                  <a:pt x="31585" y="69350"/>
                </a:lnTo>
                <a:lnTo>
                  <a:pt x="42498" y="61350"/>
                </a:lnTo>
                <a:lnTo>
                  <a:pt x="49975" y="49996"/>
                </a:lnTo>
                <a:lnTo>
                  <a:pt x="52989" y="36228"/>
                </a:lnTo>
                <a:lnTo>
                  <a:pt x="52861" y="31714"/>
                </a:lnTo>
                <a:lnTo>
                  <a:pt x="49154" y="18389"/>
                </a:lnTo>
                <a:lnTo>
                  <a:pt x="41154" y="7476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8178546" y="3507613"/>
            <a:ext cx="53010" cy="73140"/>
          </a:xfrm>
          <a:custGeom>
            <a:avLst/>
            <a:gdLst/>
            <a:ahLst/>
            <a:cxnLst/>
            <a:rect l="l" t="t" r="r" b="b"/>
            <a:pathLst>
              <a:path w="53010" h="73140">
                <a:moveTo>
                  <a:pt x="11867" y="65676"/>
                </a:moveTo>
                <a:lnTo>
                  <a:pt x="23210" y="73140"/>
                </a:lnTo>
                <a:lnTo>
                  <a:pt x="28828" y="19050"/>
                </a:lnTo>
                <a:lnTo>
                  <a:pt x="48640" y="19685"/>
                </a:lnTo>
                <a:lnTo>
                  <a:pt x="53010" y="3014"/>
                </a:lnTo>
                <a:lnTo>
                  <a:pt x="39243" y="0"/>
                </a:lnTo>
                <a:lnTo>
                  <a:pt x="34820" y="120"/>
                </a:lnTo>
                <a:lnTo>
                  <a:pt x="21463" y="3802"/>
                </a:lnTo>
                <a:lnTo>
                  <a:pt x="10521" y="11783"/>
                </a:lnTo>
                <a:lnTo>
                  <a:pt x="3023" y="23111"/>
                </a:lnTo>
                <a:lnTo>
                  <a:pt x="0" y="36829"/>
                </a:lnTo>
                <a:lnTo>
                  <a:pt x="137" y="41462"/>
                </a:lnTo>
                <a:lnTo>
                  <a:pt x="3865" y="54789"/>
                </a:lnTo>
                <a:lnTo>
                  <a:pt x="11867" y="65676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8206740" y="3545332"/>
            <a:ext cx="26602" cy="38480"/>
          </a:xfrm>
          <a:custGeom>
            <a:avLst/>
            <a:gdLst/>
            <a:ahLst/>
            <a:cxnLst/>
            <a:rect l="l" t="t" r="r" b="b"/>
            <a:pathLst>
              <a:path w="26602" h="38480">
                <a:moveTo>
                  <a:pt x="19811" y="634"/>
                </a:moveTo>
                <a:lnTo>
                  <a:pt x="0" y="0"/>
                </a:lnTo>
                <a:lnTo>
                  <a:pt x="8762" y="38480"/>
                </a:lnTo>
                <a:lnTo>
                  <a:pt x="13277" y="38352"/>
                </a:lnTo>
                <a:lnTo>
                  <a:pt x="26602" y="34645"/>
                </a:lnTo>
                <a:lnTo>
                  <a:pt x="19811" y="634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8224139" y="2972308"/>
            <a:ext cx="20446" cy="20319"/>
          </a:xfrm>
          <a:custGeom>
            <a:avLst/>
            <a:gdLst/>
            <a:ahLst/>
            <a:cxnLst/>
            <a:rect l="l" t="t" r="r" b="b"/>
            <a:pathLst>
              <a:path w="20446" h="20319">
                <a:moveTo>
                  <a:pt x="634" y="0"/>
                </a:moveTo>
                <a:lnTo>
                  <a:pt x="0" y="19684"/>
                </a:lnTo>
                <a:lnTo>
                  <a:pt x="19811" y="20319"/>
                </a:lnTo>
                <a:lnTo>
                  <a:pt x="20446" y="507"/>
                </a:lnTo>
                <a:lnTo>
                  <a:pt x="634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8222869" y="3011804"/>
            <a:ext cx="20447" cy="20447"/>
          </a:xfrm>
          <a:custGeom>
            <a:avLst/>
            <a:gdLst/>
            <a:ahLst/>
            <a:cxnLst/>
            <a:rect l="l" t="t" r="r" b="b"/>
            <a:pathLst>
              <a:path w="20447" h="20447">
                <a:moveTo>
                  <a:pt x="634" y="0"/>
                </a:moveTo>
                <a:lnTo>
                  <a:pt x="0" y="19812"/>
                </a:lnTo>
                <a:lnTo>
                  <a:pt x="19811" y="20447"/>
                </a:lnTo>
                <a:lnTo>
                  <a:pt x="20447" y="635"/>
                </a:lnTo>
                <a:lnTo>
                  <a:pt x="634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7783734" y="1927510"/>
            <a:ext cx="846391" cy="1021683"/>
          </a:xfrm>
          <a:custGeom>
            <a:avLst/>
            <a:gdLst/>
            <a:ahLst/>
            <a:cxnLst/>
            <a:rect l="l" t="t" r="r" b="b"/>
            <a:pathLst>
              <a:path w="846391" h="1021683">
                <a:moveTo>
                  <a:pt x="438213" y="1006710"/>
                </a:moveTo>
                <a:lnTo>
                  <a:pt x="453167" y="991740"/>
                </a:lnTo>
                <a:lnTo>
                  <a:pt x="468122" y="976771"/>
                </a:lnTo>
                <a:lnTo>
                  <a:pt x="483077" y="961803"/>
                </a:lnTo>
                <a:lnTo>
                  <a:pt x="498032" y="946836"/>
                </a:lnTo>
                <a:lnTo>
                  <a:pt x="512988" y="931870"/>
                </a:lnTo>
                <a:lnTo>
                  <a:pt x="527944" y="916905"/>
                </a:lnTo>
                <a:lnTo>
                  <a:pt x="542901" y="901941"/>
                </a:lnTo>
                <a:lnTo>
                  <a:pt x="557859" y="886977"/>
                </a:lnTo>
                <a:lnTo>
                  <a:pt x="572817" y="872013"/>
                </a:lnTo>
                <a:lnTo>
                  <a:pt x="587777" y="857049"/>
                </a:lnTo>
                <a:lnTo>
                  <a:pt x="602737" y="842085"/>
                </a:lnTo>
                <a:lnTo>
                  <a:pt x="617699" y="827121"/>
                </a:lnTo>
                <a:lnTo>
                  <a:pt x="632662" y="812156"/>
                </a:lnTo>
                <a:lnTo>
                  <a:pt x="647626" y="797190"/>
                </a:lnTo>
                <a:lnTo>
                  <a:pt x="662592" y="782224"/>
                </a:lnTo>
                <a:lnTo>
                  <a:pt x="677559" y="767256"/>
                </a:lnTo>
                <a:lnTo>
                  <a:pt x="692528" y="752287"/>
                </a:lnTo>
                <a:lnTo>
                  <a:pt x="707498" y="737316"/>
                </a:lnTo>
                <a:lnTo>
                  <a:pt x="722471" y="722344"/>
                </a:lnTo>
                <a:lnTo>
                  <a:pt x="746016" y="696815"/>
                </a:lnTo>
                <a:lnTo>
                  <a:pt x="767082" y="669899"/>
                </a:lnTo>
                <a:lnTo>
                  <a:pt x="785670" y="641750"/>
                </a:lnTo>
                <a:lnTo>
                  <a:pt x="801780" y="612522"/>
                </a:lnTo>
                <a:lnTo>
                  <a:pt x="815411" y="582370"/>
                </a:lnTo>
                <a:lnTo>
                  <a:pt x="826564" y="551447"/>
                </a:lnTo>
                <a:lnTo>
                  <a:pt x="835238" y="519908"/>
                </a:lnTo>
                <a:lnTo>
                  <a:pt x="841434" y="487906"/>
                </a:lnTo>
                <a:lnTo>
                  <a:pt x="845152" y="455596"/>
                </a:lnTo>
                <a:lnTo>
                  <a:pt x="846391" y="423132"/>
                </a:lnTo>
                <a:lnTo>
                  <a:pt x="845152" y="390668"/>
                </a:lnTo>
                <a:lnTo>
                  <a:pt x="841434" y="358358"/>
                </a:lnTo>
                <a:lnTo>
                  <a:pt x="835238" y="326356"/>
                </a:lnTo>
                <a:lnTo>
                  <a:pt x="826564" y="294817"/>
                </a:lnTo>
                <a:lnTo>
                  <a:pt x="815411" y="263894"/>
                </a:lnTo>
                <a:lnTo>
                  <a:pt x="801780" y="233741"/>
                </a:lnTo>
                <a:lnTo>
                  <a:pt x="785670" y="204514"/>
                </a:lnTo>
                <a:lnTo>
                  <a:pt x="767082" y="176365"/>
                </a:lnTo>
                <a:lnTo>
                  <a:pt x="746016" y="149449"/>
                </a:lnTo>
                <a:lnTo>
                  <a:pt x="722471" y="123920"/>
                </a:lnTo>
                <a:lnTo>
                  <a:pt x="696942" y="100375"/>
                </a:lnTo>
                <a:lnTo>
                  <a:pt x="670026" y="79308"/>
                </a:lnTo>
                <a:lnTo>
                  <a:pt x="641877" y="60720"/>
                </a:lnTo>
                <a:lnTo>
                  <a:pt x="612648" y="44611"/>
                </a:lnTo>
                <a:lnTo>
                  <a:pt x="582495" y="30980"/>
                </a:lnTo>
                <a:lnTo>
                  <a:pt x="551571" y="19827"/>
                </a:lnTo>
                <a:lnTo>
                  <a:pt x="520029" y="11152"/>
                </a:lnTo>
                <a:lnTo>
                  <a:pt x="488025" y="4956"/>
                </a:lnTo>
                <a:lnTo>
                  <a:pt x="455711" y="1239"/>
                </a:lnTo>
                <a:lnTo>
                  <a:pt x="423243" y="0"/>
                </a:lnTo>
                <a:lnTo>
                  <a:pt x="390774" y="1239"/>
                </a:lnTo>
                <a:lnTo>
                  <a:pt x="358457" y="4956"/>
                </a:lnTo>
                <a:lnTo>
                  <a:pt x="326448" y="11152"/>
                </a:lnTo>
                <a:lnTo>
                  <a:pt x="294900" y="19827"/>
                </a:lnTo>
                <a:lnTo>
                  <a:pt x="263967" y="30980"/>
                </a:lnTo>
                <a:lnTo>
                  <a:pt x="233803" y="44611"/>
                </a:lnTo>
                <a:lnTo>
                  <a:pt x="204563" y="60720"/>
                </a:lnTo>
                <a:lnTo>
                  <a:pt x="176399" y="79308"/>
                </a:lnTo>
                <a:lnTo>
                  <a:pt x="149467" y="100375"/>
                </a:lnTo>
                <a:lnTo>
                  <a:pt x="123920" y="123920"/>
                </a:lnTo>
                <a:lnTo>
                  <a:pt x="100375" y="149449"/>
                </a:lnTo>
                <a:lnTo>
                  <a:pt x="79308" y="176365"/>
                </a:lnTo>
                <a:lnTo>
                  <a:pt x="60720" y="204514"/>
                </a:lnTo>
                <a:lnTo>
                  <a:pt x="44611" y="233741"/>
                </a:lnTo>
                <a:lnTo>
                  <a:pt x="30980" y="263894"/>
                </a:lnTo>
                <a:lnTo>
                  <a:pt x="19827" y="294817"/>
                </a:lnTo>
                <a:lnTo>
                  <a:pt x="11152" y="326356"/>
                </a:lnTo>
                <a:lnTo>
                  <a:pt x="4956" y="358358"/>
                </a:lnTo>
                <a:lnTo>
                  <a:pt x="1239" y="390668"/>
                </a:lnTo>
                <a:lnTo>
                  <a:pt x="0" y="423132"/>
                </a:lnTo>
                <a:lnTo>
                  <a:pt x="1239" y="455596"/>
                </a:lnTo>
                <a:lnTo>
                  <a:pt x="4956" y="487906"/>
                </a:lnTo>
                <a:lnTo>
                  <a:pt x="11152" y="519908"/>
                </a:lnTo>
                <a:lnTo>
                  <a:pt x="19827" y="551447"/>
                </a:lnTo>
                <a:lnTo>
                  <a:pt x="30980" y="582370"/>
                </a:lnTo>
                <a:lnTo>
                  <a:pt x="44611" y="612522"/>
                </a:lnTo>
                <a:lnTo>
                  <a:pt x="60720" y="641750"/>
                </a:lnTo>
                <a:lnTo>
                  <a:pt x="79308" y="669899"/>
                </a:lnTo>
                <a:lnTo>
                  <a:pt x="100375" y="696815"/>
                </a:lnTo>
                <a:lnTo>
                  <a:pt x="123920" y="722344"/>
                </a:lnTo>
                <a:lnTo>
                  <a:pt x="153863" y="752287"/>
                </a:lnTo>
                <a:lnTo>
                  <a:pt x="168832" y="767256"/>
                </a:lnTo>
                <a:lnTo>
                  <a:pt x="183800" y="782224"/>
                </a:lnTo>
                <a:lnTo>
                  <a:pt x="198766" y="797190"/>
                </a:lnTo>
                <a:lnTo>
                  <a:pt x="213732" y="812156"/>
                </a:lnTo>
                <a:lnTo>
                  <a:pt x="228697" y="827121"/>
                </a:lnTo>
                <a:lnTo>
                  <a:pt x="243661" y="842085"/>
                </a:lnTo>
                <a:lnTo>
                  <a:pt x="258625" y="857049"/>
                </a:lnTo>
                <a:lnTo>
                  <a:pt x="273589" y="872013"/>
                </a:lnTo>
                <a:lnTo>
                  <a:pt x="288553" y="886977"/>
                </a:lnTo>
                <a:lnTo>
                  <a:pt x="303517" y="901941"/>
                </a:lnTo>
                <a:lnTo>
                  <a:pt x="318481" y="916905"/>
                </a:lnTo>
                <a:lnTo>
                  <a:pt x="333446" y="931870"/>
                </a:lnTo>
                <a:lnTo>
                  <a:pt x="348412" y="946836"/>
                </a:lnTo>
                <a:lnTo>
                  <a:pt x="363379" y="961803"/>
                </a:lnTo>
                <a:lnTo>
                  <a:pt x="378347" y="976771"/>
                </a:lnTo>
                <a:lnTo>
                  <a:pt x="393316" y="991740"/>
                </a:lnTo>
                <a:lnTo>
                  <a:pt x="408286" y="1006710"/>
                </a:lnTo>
                <a:lnTo>
                  <a:pt x="423259" y="1021683"/>
                </a:lnTo>
                <a:lnTo>
                  <a:pt x="438213" y="100671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0461339" y="3221609"/>
            <a:ext cx="756475" cy="913256"/>
          </a:xfrm>
          <a:custGeom>
            <a:avLst/>
            <a:gdLst/>
            <a:ahLst/>
            <a:cxnLst/>
            <a:rect l="l" t="t" r="r" b="b"/>
            <a:pathLst>
              <a:path w="756475" h="913256">
                <a:moveTo>
                  <a:pt x="1107" y="407299"/>
                </a:moveTo>
                <a:lnTo>
                  <a:pt x="4431" y="436177"/>
                </a:lnTo>
                <a:lnTo>
                  <a:pt x="9969" y="464782"/>
                </a:lnTo>
                <a:lnTo>
                  <a:pt x="17724" y="492974"/>
                </a:lnTo>
                <a:lnTo>
                  <a:pt x="27693" y="520618"/>
                </a:lnTo>
                <a:lnTo>
                  <a:pt x="39879" y="547576"/>
                </a:lnTo>
                <a:lnTo>
                  <a:pt x="54280" y="573710"/>
                </a:lnTo>
                <a:lnTo>
                  <a:pt x="70896" y="598882"/>
                </a:lnTo>
                <a:lnTo>
                  <a:pt x="89728" y="622956"/>
                </a:lnTo>
                <a:lnTo>
                  <a:pt x="110775" y="645794"/>
                </a:lnTo>
                <a:lnTo>
                  <a:pt x="124148" y="659168"/>
                </a:lnTo>
                <a:lnTo>
                  <a:pt x="137521" y="672541"/>
                </a:lnTo>
                <a:lnTo>
                  <a:pt x="150895" y="685914"/>
                </a:lnTo>
                <a:lnTo>
                  <a:pt x="164268" y="699287"/>
                </a:lnTo>
                <a:lnTo>
                  <a:pt x="177641" y="712660"/>
                </a:lnTo>
                <a:lnTo>
                  <a:pt x="191014" y="726033"/>
                </a:lnTo>
                <a:lnTo>
                  <a:pt x="204387" y="739406"/>
                </a:lnTo>
                <a:lnTo>
                  <a:pt x="217760" y="752779"/>
                </a:lnTo>
                <a:lnTo>
                  <a:pt x="231133" y="766152"/>
                </a:lnTo>
                <a:lnTo>
                  <a:pt x="244506" y="779526"/>
                </a:lnTo>
                <a:lnTo>
                  <a:pt x="257879" y="792899"/>
                </a:lnTo>
                <a:lnTo>
                  <a:pt x="271252" y="806272"/>
                </a:lnTo>
                <a:lnTo>
                  <a:pt x="284626" y="819645"/>
                </a:lnTo>
                <a:lnTo>
                  <a:pt x="297999" y="833018"/>
                </a:lnTo>
                <a:lnTo>
                  <a:pt x="311372" y="846391"/>
                </a:lnTo>
                <a:lnTo>
                  <a:pt x="324745" y="859764"/>
                </a:lnTo>
                <a:lnTo>
                  <a:pt x="338118" y="873137"/>
                </a:lnTo>
                <a:lnTo>
                  <a:pt x="351491" y="886510"/>
                </a:lnTo>
                <a:lnTo>
                  <a:pt x="364864" y="899883"/>
                </a:lnTo>
                <a:lnTo>
                  <a:pt x="378237" y="913256"/>
                </a:lnTo>
                <a:lnTo>
                  <a:pt x="391610" y="899883"/>
                </a:lnTo>
                <a:lnTo>
                  <a:pt x="404983" y="886510"/>
                </a:lnTo>
                <a:lnTo>
                  <a:pt x="418357" y="873137"/>
                </a:lnTo>
                <a:lnTo>
                  <a:pt x="431730" y="859764"/>
                </a:lnTo>
                <a:lnTo>
                  <a:pt x="445103" y="846391"/>
                </a:lnTo>
                <a:lnTo>
                  <a:pt x="458476" y="833018"/>
                </a:lnTo>
                <a:lnTo>
                  <a:pt x="471849" y="819645"/>
                </a:lnTo>
                <a:lnTo>
                  <a:pt x="485222" y="806272"/>
                </a:lnTo>
                <a:lnTo>
                  <a:pt x="498595" y="792899"/>
                </a:lnTo>
                <a:lnTo>
                  <a:pt x="511968" y="779525"/>
                </a:lnTo>
                <a:lnTo>
                  <a:pt x="525341" y="766152"/>
                </a:lnTo>
                <a:lnTo>
                  <a:pt x="538714" y="752779"/>
                </a:lnTo>
                <a:lnTo>
                  <a:pt x="552088" y="739406"/>
                </a:lnTo>
                <a:lnTo>
                  <a:pt x="565461" y="726033"/>
                </a:lnTo>
                <a:lnTo>
                  <a:pt x="578834" y="712660"/>
                </a:lnTo>
                <a:lnTo>
                  <a:pt x="592207" y="699287"/>
                </a:lnTo>
                <a:lnTo>
                  <a:pt x="605580" y="685914"/>
                </a:lnTo>
                <a:lnTo>
                  <a:pt x="618953" y="672541"/>
                </a:lnTo>
                <a:lnTo>
                  <a:pt x="632326" y="659168"/>
                </a:lnTo>
                <a:lnTo>
                  <a:pt x="645699" y="645794"/>
                </a:lnTo>
                <a:lnTo>
                  <a:pt x="666747" y="622956"/>
                </a:lnTo>
                <a:lnTo>
                  <a:pt x="685579" y="598882"/>
                </a:lnTo>
                <a:lnTo>
                  <a:pt x="702195" y="573710"/>
                </a:lnTo>
                <a:lnTo>
                  <a:pt x="716596" y="547576"/>
                </a:lnTo>
                <a:lnTo>
                  <a:pt x="728781" y="520618"/>
                </a:lnTo>
                <a:lnTo>
                  <a:pt x="738751" y="492974"/>
                </a:lnTo>
                <a:lnTo>
                  <a:pt x="746505" y="464782"/>
                </a:lnTo>
                <a:lnTo>
                  <a:pt x="752044" y="436177"/>
                </a:lnTo>
                <a:lnTo>
                  <a:pt x="755367" y="407299"/>
                </a:lnTo>
                <a:lnTo>
                  <a:pt x="756475" y="378285"/>
                </a:lnTo>
                <a:lnTo>
                  <a:pt x="755367" y="349271"/>
                </a:lnTo>
                <a:lnTo>
                  <a:pt x="752044" y="320396"/>
                </a:lnTo>
                <a:lnTo>
                  <a:pt x="746505" y="291797"/>
                </a:lnTo>
                <a:lnTo>
                  <a:pt x="738751" y="263611"/>
                </a:lnTo>
                <a:lnTo>
                  <a:pt x="728781" y="235975"/>
                </a:lnTo>
                <a:lnTo>
                  <a:pt x="716596" y="209028"/>
                </a:lnTo>
                <a:lnTo>
                  <a:pt x="702195" y="182907"/>
                </a:lnTo>
                <a:lnTo>
                  <a:pt x="685579" y="157748"/>
                </a:lnTo>
                <a:lnTo>
                  <a:pt x="666747" y="133690"/>
                </a:lnTo>
                <a:lnTo>
                  <a:pt x="645699" y="110870"/>
                </a:lnTo>
                <a:lnTo>
                  <a:pt x="622878" y="89805"/>
                </a:lnTo>
                <a:lnTo>
                  <a:pt x="598818" y="70957"/>
                </a:lnTo>
                <a:lnTo>
                  <a:pt x="573656" y="54326"/>
                </a:lnTo>
                <a:lnTo>
                  <a:pt x="547529" y="39913"/>
                </a:lnTo>
                <a:lnTo>
                  <a:pt x="520576" y="27717"/>
                </a:lnTo>
                <a:lnTo>
                  <a:pt x="492935" y="17739"/>
                </a:lnTo>
                <a:lnTo>
                  <a:pt x="464743" y="9978"/>
                </a:lnTo>
                <a:lnTo>
                  <a:pt x="436137" y="4434"/>
                </a:lnTo>
                <a:lnTo>
                  <a:pt x="407256" y="1108"/>
                </a:lnTo>
                <a:lnTo>
                  <a:pt x="378237" y="0"/>
                </a:lnTo>
                <a:lnTo>
                  <a:pt x="349218" y="1108"/>
                </a:lnTo>
                <a:lnTo>
                  <a:pt x="320337" y="4434"/>
                </a:lnTo>
                <a:lnTo>
                  <a:pt x="291732" y="9978"/>
                </a:lnTo>
                <a:lnTo>
                  <a:pt x="263539" y="17739"/>
                </a:lnTo>
                <a:lnTo>
                  <a:pt x="235898" y="27717"/>
                </a:lnTo>
                <a:lnTo>
                  <a:pt x="208945" y="39913"/>
                </a:lnTo>
                <a:lnTo>
                  <a:pt x="182819" y="54326"/>
                </a:lnTo>
                <a:lnTo>
                  <a:pt x="157657" y="70957"/>
                </a:lnTo>
                <a:lnTo>
                  <a:pt x="133596" y="89805"/>
                </a:lnTo>
                <a:lnTo>
                  <a:pt x="110775" y="110870"/>
                </a:lnTo>
                <a:lnTo>
                  <a:pt x="89728" y="133690"/>
                </a:lnTo>
                <a:lnTo>
                  <a:pt x="70896" y="157748"/>
                </a:lnTo>
                <a:lnTo>
                  <a:pt x="54280" y="182907"/>
                </a:lnTo>
                <a:lnTo>
                  <a:pt x="39879" y="209028"/>
                </a:lnTo>
                <a:lnTo>
                  <a:pt x="27693" y="235975"/>
                </a:lnTo>
                <a:lnTo>
                  <a:pt x="17724" y="263611"/>
                </a:lnTo>
                <a:lnTo>
                  <a:pt x="9969" y="291797"/>
                </a:lnTo>
                <a:lnTo>
                  <a:pt x="4431" y="320396"/>
                </a:lnTo>
                <a:lnTo>
                  <a:pt x="1107" y="349271"/>
                </a:lnTo>
                <a:lnTo>
                  <a:pt x="0" y="378285"/>
                </a:lnTo>
                <a:lnTo>
                  <a:pt x="1107" y="407299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9733026" y="4098544"/>
            <a:ext cx="28111" cy="47498"/>
          </a:xfrm>
          <a:custGeom>
            <a:avLst/>
            <a:gdLst/>
            <a:ahLst/>
            <a:cxnLst/>
            <a:rect l="l" t="t" r="r" b="b"/>
            <a:pathLst>
              <a:path w="28111" h="47498">
                <a:moveTo>
                  <a:pt x="19557" y="19811"/>
                </a:moveTo>
                <a:lnTo>
                  <a:pt x="0" y="47497"/>
                </a:lnTo>
                <a:lnTo>
                  <a:pt x="3574" y="47333"/>
                </a:lnTo>
                <a:lnTo>
                  <a:pt x="17152" y="43443"/>
                </a:lnTo>
                <a:lnTo>
                  <a:pt x="28111" y="35146"/>
                </a:lnTo>
                <a:lnTo>
                  <a:pt x="20066" y="0"/>
                </a:lnTo>
                <a:lnTo>
                  <a:pt x="19557" y="19811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9772396" y="4099052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507" y="0"/>
                </a:moveTo>
                <a:lnTo>
                  <a:pt x="0" y="19812"/>
                </a:lnTo>
                <a:lnTo>
                  <a:pt x="19811" y="20320"/>
                </a:lnTo>
                <a:lnTo>
                  <a:pt x="20320" y="508"/>
                </a:lnTo>
                <a:lnTo>
                  <a:pt x="507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9812020" y="4100068"/>
            <a:ext cx="20320" cy="20193"/>
          </a:xfrm>
          <a:custGeom>
            <a:avLst/>
            <a:gdLst/>
            <a:ahLst/>
            <a:cxnLst/>
            <a:rect l="l" t="t" r="r" b="b"/>
            <a:pathLst>
              <a:path w="20320" h="20193">
                <a:moveTo>
                  <a:pt x="507" y="0"/>
                </a:moveTo>
                <a:lnTo>
                  <a:pt x="0" y="19684"/>
                </a:lnTo>
                <a:lnTo>
                  <a:pt x="19811" y="20192"/>
                </a:lnTo>
                <a:lnTo>
                  <a:pt x="20320" y="380"/>
                </a:lnTo>
                <a:lnTo>
                  <a:pt x="507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9851644" y="4100956"/>
            <a:ext cx="20320" cy="20319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507" y="0"/>
                </a:moveTo>
                <a:lnTo>
                  <a:pt x="0" y="19812"/>
                </a:lnTo>
                <a:lnTo>
                  <a:pt x="19811" y="20320"/>
                </a:lnTo>
                <a:lnTo>
                  <a:pt x="20320" y="508"/>
                </a:lnTo>
                <a:lnTo>
                  <a:pt x="507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9891268" y="4101973"/>
            <a:ext cx="20192" cy="20319"/>
          </a:xfrm>
          <a:custGeom>
            <a:avLst/>
            <a:gdLst/>
            <a:ahLst/>
            <a:cxnLst/>
            <a:rect l="l" t="t" r="r" b="b"/>
            <a:pathLst>
              <a:path w="20192" h="20320">
                <a:moveTo>
                  <a:pt x="507" y="0"/>
                </a:moveTo>
                <a:lnTo>
                  <a:pt x="0" y="19812"/>
                </a:lnTo>
                <a:lnTo>
                  <a:pt x="19811" y="20319"/>
                </a:lnTo>
                <a:lnTo>
                  <a:pt x="20192" y="507"/>
                </a:lnTo>
                <a:lnTo>
                  <a:pt x="507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9930892" y="4102989"/>
            <a:ext cx="20192" cy="20319"/>
          </a:xfrm>
          <a:custGeom>
            <a:avLst/>
            <a:gdLst/>
            <a:ahLst/>
            <a:cxnLst/>
            <a:rect l="l" t="t" r="r" b="b"/>
            <a:pathLst>
              <a:path w="20192" h="20319">
                <a:moveTo>
                  <a:pt x="380" y="0"/>
                </a:moveTo>
                <a:lnTo>
                  <a:pt x="0" y="19812"/>
                </a:lnTo>
                <a:lnTo>
                  <a:pt x="19811" y="20319"/>
                </a:lnTo>
                <a:lnTo>
                  <a:pt x="20192" y="508"/>
                </a:lnTo>
                <a:lnTo>
                  <a:pt x="380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9970389" y="4104004"/>
            <a:ext cx="20319" cy="20193"/>
          </a:xfrm>
          <a:custGeom>
            <a:avLst/>
            <a:gdLst/>
            <a:ahLst/>
            <a:cxnLst/>
            <a:rect l="l" t="t" r="r" b="b"/>
            <a:pathLst>
              <a:path w="20319" h="20193">
                <a:moveTo>
                  <a:pt x="507" y="0"/>
                </a:moveTo>
                <a:lnTo>
                  <a:pt x="0" y="19812"/>
                </a:lnTo>
                <a:lnTo>
                  <a:pt x="19811" y="20193"/>
                </a:lnTo>
                <a:lnTo>
                  <a:pt x="20319" y="381"/>
                </a:lnTo>
                <a:lnTo>
                  <a:pt x="507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0010013" y="4104894"/>
            <a:ext cx="20319" cy="20319"/>
          </a:xfrm>
          <a:custGeom>
            <a:avLst/>
            <a:gdLst/>
            <a:ahLst/>
            <a:cxnLst/>
            <a:rect l="l" t="t" r="r" b="b"/>
            <a:pathLst>
              <a:path w="20319" h="20320">
                <a:moveTo>
                  <a:pt x="507" y="0"/>
                </a:moveTo>
                <a:lnTo>
                  <a:pt x="0" y="19811"/>
                </a:lnTo>
                <a:lnTo>
                  <a:pt x="19811" y="20319"/>
                </a:lnTo>
                <a:lnTo>
                  <a:pt x="20319" y="507"/>
                </a:lnTo>
                <a:lnTo>
                  <a:pt x="507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0049637" y="4105910"/>
            <a:ext cx="20320" cy="20319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508" y="0"/>
                </a:moveTo>
                <a:lnTo>
                  <a:pt x="0" y="19812"/>
                </a:lnTo>
                <a:lnTo>
                  <a:pt x="19812" y="20319"/>
                </a:lnTo>
                <a:lnTo>
                  <a:pt x="20320" y="507"/>
                </a:lnTo>
                <a:lnTo>
                  <a:pt x="508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0089261" y="4106926"/>
            <a:ext cx="20320" cy="20319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508" y="0"/>
                </a:moveTo>
                <a:lnTo>
                  <a:pt x="0" y="19812"/>
                </a:lnTo>
                <a:lnTo>
                  <a:pt x="19812" y="20319"/>
                </a:lnTo>
                <a:lnTo>
                  <a:pt x="20320" y="507"/>
                </a:lnTo>
                <a:lnTo>
                  <a:pt x="508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0128885" y="4107942"/>
            <a:ext cx="20320" cy="20193"/>
          </a:xfrm>
          <a:custGeom>
            <a:avLst/>
            <a:gdLst/>
            <a:ahLst/>
            <a:cxnLst/>
            <a:rect l="l" t="t" r="r" b="b"/>
            <a:pathLst>
              <a:path w="20320" h="20193">
                <a:moveTo>
                  <a:pt x="508" y="0"/>
                </a:moveTo>
                <a:lnTo>
                  <a:pt x="0" y="19811"/>
                </a:lnTo>
                <a:lnTo>
                  <a:pt x="19812" y="20192"/>
                </a:lnTo>
                <a:lnTo>
                  <a:pt x="20320" y="380"/>
                </a:lnTo>
                <a:lnTo>
                  <a:pt x="508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0168509" y="4108830"/>
            <a:ext cx="20320" cy="20319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508" y="0"/>
                </a:moveTo>
                <a:lnTo>
                  <a:pt x="0" y="19812"/>
                </a:lnTo>
                <a:lnTo>
                  <a:pt x="19812" y="20320"/>
                </a:lnTo>
                <a:lnTo>
                  <a:pt x="20320" y="508"/>
                </a:lnTo>
                <a:lnTo>
                  <a:pt x="508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0208133" y="4109847"/>
            <a:ext cx="20320" cy="20319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508" y="0"/>
                </a:moveTo>
                <a:lnTo>
                  <a:pt x="0" y="19811"/>
                </a:lnTo>
                <a:lnTo>
                  <a:pt x="19812" y="20319"/>
                </a:lnTo>
                <a:lnTo>
                  <a:pt x="20320" y="507"/>
                </a:lnTo>
                <a:lnTo>
                  <a:pt x="508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0247757" y="4110863"/>
            <a:ext cx="20320" cy="20319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508" y="0"/>
                </a:moveTo>
                <a:lnTo>
                  <a:pt x="0" y="19812"/>
                </a:lnTo>
                <a:lnTo>
                  <a:pt x="19812" y="20319"/>
                </a:lnTo>
                <a:lnTo>
                  <a:pt x="20320" y="507"/>
                </a:lnTo>
                <a:lnTo>
                  <a:pt x="508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0287381" y="4111879"/>
            <a:ext cx="20320" cy="20193"/>
          </a:xfrm>
          <a:custGeom>
            <a:avLst/>
            <a:gdLst/>
            <a:ahLst/>
            <a:cxnLst/>
            <a:rect l="l" t="t" r="r" b="b"/>
            <a:pathLst>
              <a:path w="20320" h="20193">
                <a:moveTo>
                  <a:pt x="508" y="0"/>
                </a:moveTo>
                <a:lnTo>
                  <a:pt x="0" y="19812"/>
                </a:lnTo>
                <a:lnTo>
                  <a:pt x="19812" y="20193"/>
                </a:lnTo>
                <a:lnTo>
                  <a:pt x="20320" y="508"/>
                </a:lnTo>
                <a:lnTo>
                  <a:pt x="508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0327005" y="4112768"/>
            <a:ext cx="20193" cy="20319"/>
          </a:xfrm>
          <a:custGeom>
            <a:avLst/>
            <a:gdLst/>
            <a:ahLst/>
            <a:cxnLst/>
            <a:rect l="l" t="t" r="r" b="b"/>
            <a:pathLst>
              <a:path w="20193" h="20320">
                <a:moveTo>
                  <a:pt x="380" y="0"/>
                </a:moveTo>
                <a:lnTo>
                  <a:pt x="0" y="19811"/>
                </a:lnTo>
                <a:lnTo>
                  <a:pt x="19812" y="20319"/>
                </a:lnTo>
                <a:lnTo>
                  <a:pt x="20193" y="507"/>
                </a:lnTo>
                <a:lnTo>
                  <a:pt x="380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0366502" y="411378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507" y="0"/>
                </a:moveTo>
                <a:lnTo>
                  <a:pt x="0" y="19812"/>
                </a:lnTo>
                <a:lnTo>
                  <a:pt x="19812" y="20320"/>
                </a:lnTo>
                <a:lnTo>
                  <a:pt x="20320" y="508"/>
                </a:lnTo>
                <a:lnTo>
                  <a:pt x="507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0406126" y="4114800"/>
            <a:ext cx="20320" cy="20319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507" y="0"/>
                </a:moveTo>
                <a:lnTo>
                  <a:pt x="0" y="19812"/>
                </a:lnTo>
                <a:lnTo>
                  <a:pt x="19812" y="20319"/>
                </a:lnTo>
                <a:lnTo>
                  <a:pt x="20320" y="507"/>
                </a:lnTo>
                <a:lnTo>
                  <a:pt x="507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0445750" y="4115816"/>
            <a:ext cx="20320" cy="20319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507" y="0"/>
                </a:moveTo>
                <a:lnTo>
                  <a:pt x="0" y="19811"/>
                </a:lnTo>
                <a:lnTo>
                  <a:pt x="19811" y="20319"/>
                </a:lnTo>
                <a:lnTo>
                  <a:pt x="20320" y="507"/>
                </a:lnTo>
                <a:lnTo>
                  <a:pt x="507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0485374" y="4116704"/>
            <a:ext cx="20320" cy="20319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507" y="0"/>
                </a:moveTo>
                <a:lnTo>
                  <a:pt x="0" y="19812"/>
                </a:lnTo>
                <a:lnTo>
                  <a:pt x="19811" y="20320"/>
                </a:lnTo>
                <a:lnTo>
                  <a:pt x="20320" y="508"/>
                </a:lnTo>
                <a:lnTo>
                  <a:pt x="507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0524998" y="4117721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507" y="0"/>
                </a:moveTo>
                <a:lnTo>
                  <a:pt x="0" y="19811"/>
                </a:lnTo>
                <a:lnTo>
                  <a:pt x="19811" y="20319"/>
                </a:lnTo>
                <a:lnTo>
                  <a:pt x="20320" y="507"/>
                </a:lnTo>
                <a:lnTo>
                  <a:pt x="507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0564622" y="4118737"/>
            <a:ext cx="20320" cy="20319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507" y="0"/>
                </a:moveTo>
                <a:lnTo>
                  <a:pt x="0" y="19812"/>
                </a:lnTo>
                <a:lnTo>
                  <a:pt x="19811" y="20319"/>
                </a:lnTo>
                <a:lnTo>
                  <a:pt x="20320" y="507"/>
                </a:lnTo>
                <a:lnTo>
                  <a:pt x="507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0604246" y="411975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507" y="0"/>
                </a:moveTo>
                <a:lnTo>
                  <a:pt x="0" y="19812"/>
                </a:lnTo>
                <a:lnTo>
                  <a:pt x="19811" y="20320"/>
                </a:lnTo>
                <a:lnTo>
                  <a:pt x="20320" y="508"/>
                </a:lnTo>
                <a:lnTo>
                  <a:pt x="507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0643870" y="4120642"/>
            <a:ext cx="20320" cy="20319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507" y="0"/>
                </a:moveTo>
                <a:lnTo>
                  <a:pt x="0" y="19811"/>
                </a:lnTo>
                <a:lnTo>
                  <a:pt x="19811" y="20319"/>
                </a:lnTo>
                <a:lnTo>
                  <a:pt x="20320" y="507"/>
                </a:lnTo>
                <a:lnTo>
                  <a:pt x="507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0683494" y="4121657"/>
            <a:ext cx="20320" cy="20319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507" y="0"/>
                </a:moveTo>
                <a:lnTo>
                  <a:pt x="0" y="19812"/>
                </a:lnTo>
                <a:lnTo>
                  <a:pt x="19811" y="20320"/>
                </a:lnTo>
                <a:lnTo>
                  <a:pt x="20320" y="508"/>
                </a:lnTo>
                <a:lnTo>
                  <a:pt x="507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0723118" y="4122674"/>
            <a:ext cx="20192" cy="20319"/>
          </a:xfrm>
          <a:custGeom>
            <a:avLst/>
            <a:gdLst/>
            <a:ahLst/>
            <a:cxnLst/>
            <a:rect l="l" t="t" r="r" b="b"/>
            <a:pathLst>
              <a:path w="20192" h="20320">
                <a:moveTo>
                  <a:pt x="507" y="0"/>
                </a:moveTo>
                <a:lnTo>
                  <a:pt x="0" y="19812"/>
                </a:lnTo>
                <a:lnTo>
                  <a:pt x="19811" y="20319"/>
                </a:lnTo>
                <a:lnTo>
                  <a:pt x="20192" y="507"/>
                </a:lnTo>
                <a:lnTo>
                  <a:pt x="507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0762742" y="4123690"/>
            <a:ext cx="20192" cy="20320"/>
          </a:xfrm>
          <a:custGeom>
            <a:avLst/>
            <a:gdLst/>
            <a:ahLst/>
            <a:cxnLst/>
            <a:rect l="l" t="t" r="r" b="b"/>
            <a:pathLst>
              <a:path w="20192" h="20320">
                <a:moveTo>
                  <a:pt x="380" y="0"/>
                </a:moveTo>
                <a:lnTo>
                  <a:pt x="0" y="19812"/>
                </a:lnTo>
                <a:lnTo>
                  <a:pt x="19684" y="20320"/>
                </a:lnTo>
                <a:lnTo>
                  <a:pt x="20192" y="508"/>
                </a:lnTo>
                <a:lnTo>
                  <a:pt x="380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0802239" y="4124705"/>
            <a:ext cx="30763" cy="48097"/>
          </a:xfrm>
          <a:custGeom>
            <a:avLst/>
            <a:gdLst/>
            <a:ahLst/>
            <a:cxnLst/>
            <a:rect l="l" t="t" r="r" b="b"/>
            <a:pathLst>
              <a:path w="30763" h="48097">
                <a:moveTo>
                  <a:pt x="3888" y="26714"/>
                </a:moveTo>
                <a:lnTo>
                  <a:pt x="10921" y="37084"/>
                </a:lnTo>
                <a:lnTo>
                  <a:pt x="19432" y="43800"/>
                </a:lnTo>
                <a:lnTo>
                  <a:pt x="30763" y="48097"/>
                </a:lnTo>
                <a:lnTo>
                  <a:pt x="19811" y="20193"/>
                </a:lnTo>
                <a:lnTo>
                  <a:pt x="2332" y="35"/>
                </a:lnTo>
                <a:lnTo>
                  <a:pt x="507" y="0"/>
                </a:lnTo>
                <a:lnTo>
                  <a:pt x="0" y="19685"/>
                </a:lnTo>
                <a:lnTo>
                  <a:pt x="1946" y="19734"/>
                </a:lnTo>
                <a:lnTo>
                  <a:pt x="645" y="15056"/>
                </a:lnTo>
                <a:lnTo>
                  <a:pt x="1178" y="3077"/>
                </a:lnTo>
                <a:lnTo>
                  <a:pt x="1946" y="19734"/>
                </a:lnTo>
                <a:lnTo>
                  <a:pt x="3888" y="26714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0814431" y="4097665"/>
            <a:ext cx="64124" cy="75671"/>
          </a:xfrm>
          <a:custGeom>
            <a:avLst/>
            <a:gdLst/>
            <a:ahLst/>
            <a:cxnLst/>
            <a:rect l="l" t="t" r="r" b="b"/>
            <a:pathLst>
              <a:path w="64124" h="75671">
                <a:moveTo>
                  <a:pt x="0" y="10276"/>
                </a:moveTo>
                <a:lnTo>
                  <a:pt x="8127" y="27421"/>
                </a:lnTo>
                <a:lnTo>
                  <a:pt x="18571" y="75138"/>
                </a:lnTo>
                <a:lnTo>
                  <a:pt x="30550" y="75671"/>
                </a:lnTo>
                <a:lnTo>
                  <a:pt x="42208" y="72428"/>
                </a:lnTo>
                <a:lnTo>
                  <a:pt x="52577" y="65394"/>
                </a:lnTo>
                <a:lnTo>
                  <a:pt x="59294" y="56884"/>
                </a:lnTo>
                <a:lnTo>
                  <a:pt x="63591" y="45553"/>
                </a:lnTo>
                <a:lnTo>
                  <a:pt x="64124" y="33574"/>
                </a:lnTo>
                <a:lnTo>
                  <a:pt x="60881" y="21916"/>
                </a:lnTo>
                <a:lnTo>
                  <a:pt x="53848" y="11546"/>
                </a:lnTo>
                <a:lnTo>
                  <a:pt x="45337" y="4830"/>
                </a:lnTo>
                <a:lnTo>
                  <a:pt x="34006" y="533"/>
                </a:lnTo>
                <a:lnTo>
                  <a:pt x="22027" y="0"/>
                </a:lnTo>
                <a:lnTo>
                  <a:pt x="10369" y="3243"/>
                </a:lnTo>
                <a:lnTo>
                  <a:pt x="0" y="10276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0804571" y="4107942"/>
            <a:ext cx="28431" cy="64861"/>
          </a:xfrm>
          <a:custGeom>
            <a:avLst/>
            <a:gdLst/>
            <a:ahLst/>
            <a:cxnLst/>
            <a:rect l="l" t="t" r="r" b="b"/>
            <a:pathLst>
              <a:path w="28431" h="64861">
                <a:moveTo>
                  <a:pt x="17987" y="17144"/>
                </a:moveTo>
                <a:lnTo>
                  <a:pt x="9859" y="0"/>
                </a:lnTo>
                <a:lnTo>
                  <a:pt x="3142" y="8510"/>
                </a:lnTo>
                <a:lnTo>
                  <a:pt x="0" y="16799"/>
                </a:lnTo>
                <a:lnTo>
                  <a:pt x="17479" y="36956"/>
                </a:lnTo>
                <a:lnTo>
                  <a:pt x="28431" y="64861"/>
                </a:lnTo>
                <a:lnTo>
                  <a:pt x="17987" y="17144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0802884" y="4127783"/>
            <a:ext cx="1301" cy="16657"/>
          </a:xfrm>
          <a:custGeom>
            <a:avLst/>
            <a:gdLst/>
            <a:ahLst/>
            <a:cxnLst/>
            <a:rect l="l" t="t" r="r" b="b"/>
            <a:pathLst>
              <a:path w="1301" h="16657">
                <a:moveTo>
                  <a:pt x="1301" y="16657"/>
                </a:moveTo>
                <a:lnTo>
                  <a:pt x="533" y="0"/>
                </a:lnTo>
                <a:lnTo>
                  <a:pt x="0" y="11978"/>
                </a:lnTo>
                <a:lnTo>
                  <a:pt x="1301" y="16657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9694926" y="4070006"/>
            <a:ext cx="76200" cy="76035"/>
          </a:xfrm>
          <a:custGeom>
            <a:avLst/>
            <a:gdLst/>
            <a:ahLst/>
            <a:cxnLst/>
            <a:rect l="l" t="t" r="r" b="b"/>
            <a:pathLst>
              <a:path w="76200" h="76035">
                <a:moveTo>
                  <a:pt x="0" y="37935"/>
                </a:moveTo>
                <a:lnTo>
                  <a:pt x="164" y="41510"/>
                </a:lnTo>
                <a:lnTo>
                  <a:pt x="4054" y="55088"/>
                </a:lnTo>
                <a:lnTo>
                  <a:pt x="12351" y="66047"/>
                </a:lnTo>
                <a:lnTo>
                  <a:pt x="24039" y="73368"/>
                </a:lnTo>
                <a:lnTo>
                  <a:pt x="38100" y="76035"/>
                </a:lnTo>
                <a:lnTo>
                  <a:pt x="57657" y="48349"/>
                </a:lnTo>
                <a:lnTo>
                  <a:pt x="58166" y="28537"/>
                </a:lnTo>
                <a:lnTo>
                  <a:pt x="66211" y="63683"/>
                </a:lnTo>
                <a:lnTo>
                  <a:pt x="73533" y="51995"/>
                </a:lnTo>
                <a:lnTo>
                  <a:pt x="76200" y="37935"/>
                </a:lnTo>
                <a:lnTo>
                  <a:pt x="76035" y="34360"/>
                </a:lnTo>
                <a:lnTo>
                  <a:pt x="72145" y="20782"/>
                </a:lnTo>
                <a:lnTo>
                  <a:pt x="63848" y="9823"/>
                </a:lnTo>
                <a:lnTo>
                  <a:pt x="52160" y="2502"/>
                </a:lnTo>
                <a:lnTo>
                  <a:pt x="38353" y="28029"/>
                </a:lnTo>
                <a:lnTo>
                  <a:pt x="37846" y="47841"/>
                </a:lnTo>
                <a:lnTo>
                  <a:pt x="34525" y="0"/>
                </a:lnTo>
                <a:lnTo>
                  <a:pt x="20947" y="3889"/>
                </a:lnTo>
                <a:lnTo>
                  <a:pt x="9988" y="12187"/>
                </a:lnTo>
                <a:lnTo>
                  <a:pt x="2666" y="23875"/>
                </a:lnTo>
                <a:lnTo>
                  <a:pt x="0" y="37935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9729451" y="4069842"/>
            <a:ext cx="17635" cy="48006"/>
          </a:xfrm>
          <a:custGeom>
            <a:avLst/>
            <a:gdLst/>
            <a:ahLst/>
            <a:cxnLst/>
            <a:rect l="l" t="t" r="r" b="b"/>
            <a:pathLst>
              <a:path w="17635" h="48005">
                <a:moveTo>
                  <a:pt x="3574" y="0"/>
                </a:moveTo>
                <a:lnTo>
                  <a:pt x="0" y="164"/>
                </a:lnTo>
                <a:lnTo>
                  <a:pt x="3320" y="48005"/>
                </a:lnTo>
                <a:lnTo>
                  <a:pt x="3828" y="28193"/>
                </a:lnTo>
                <a:lnTo>
                  <a:pt x="17635" y="2666"/>
                </a:lnTo>
                <a:lnTo>
                  <a:pt x="3574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9591294" y="4051554"/>
            <a:ext cx="243839" cy="121919"/>
          </a:xfrm>
          <a:custGeom>
            <a:avLst/>
            <a:gdLst/>
            <a:ahLst/>
            <a:cxnLst/>
            <a:rect l="l" t="t" r="r" b="b"/>
            <a:pathLst>
              <a:path w="243839" h="121920">
                <a:moveTo>
                  <a:pt x="0" y="60960"/>
                </a:moveTo>
                <a:lnTo>
                  <a:pt x="1388" y="51735"/>
                </a:lnTo>
                <a:lnTo>
                  <a:pt x="5417" y="42943"/>
                </a:lnTo>
                <a:lnTo>
                  <a:pt x="11884" y="34685"/>
                </a:lnTo>
                <a:lnTo>
                  <a:pt x="20584" y="27063"/>
                </a:lnTo>
                <a:lnTo>
                  <a:pt x="31316" y="20178"/>
                </a:lnTo>
                <a:lnTo>
                  <a:pt x="43875" y="14132"/>
                </a:lnTo>
                <a:lnTo>
                  <a:pt x="58058" y="9027"/>
                </a:lnTo>
                <a:lnTo>
                  <a:pt x="73662" y="4965"/>
                </a:lnTo>
                <a:lnTo>
                  <a:pt x="90483" y="2047"/>
                </a:lnTo>
                <a:lnTo>
                  <a:pt x="108318" y="375"/>
                </a:lnTo>
                <a:lnTo>
                  <a:pt x="121920" y="0"/>
                </a:lnTo>
                <a:lnTo>
                  <a:pt x="140369" y="694"/>
                </a:lnTo>
                <a:lnTo>
                  <a:pt x="157953" y="2708"/>
                </a:lnTo>
                <a:lnTo>
                  <a:pt x="174469" y="5942"/>
                </a:lnTo>
                <a:lnTo>
                  <a:pt x="189713" y="10292"/>
                </a:lnTo>
                <a:lnTo>
                  <a:pt x="203483" y="15658"/>
                </a:lnTo>
                <a:lnTo>
                  <a:pt x="215574" y="21937"/>
                </a:lnTo>
                <a:lnTo>
                  <a:pt x="225784" y="29029"/>
                </a:lnTo>
                <a:lnTo>
                  <a:pt x="233908" y="36831"/>
                </a:lnTo>
                <a:lnTo>
                  <a:pt x="239744" y="45241"/>
                </a:lnTo>
                <a:lnTo>
                  <a:pt x="243088" y="54159"/>
                </a:lnTo>
                <a:lnTo>
                  <a:pt x="243839" y="60960"/>
                </a:lnTo>
                <a:lnTo>
                  <a:pt x="242451" y="70184"/>
                </a:lnTo>
                <a:lnTo>
                  <a:pt x="238422" y="78976"/>
                </a:lnTo>
                <a:lnTo>
                  <a:pt x="231955" y="87234"/>
                </a:lnTo>
                <a:lnTo>
                  <a:pt x="223255" y="94856"/>
                </a:lnTo>
                <a:lnTo>
                  <a:pt x="212523" y="101741"/>
                </a:lnTo>
                <a:lnTo>
                  <a:pt x="199964" y="107787"/>
                </a:lnTo>
                <a:lnTo>
                  <a:pt x="185781" y="112892"/>
                </a:lnTo>
                <a:lnTo>
                  <a:pt x="170177" y="116954"/>
                </a:lnTo>
                <a:lnTo>
                  <a:pt x="153356" y="119872"/>
                </a:lnTo>
                <a:lnTo>
                  <a:pt x="135521" y="121544"/>
                </a:lnTo>
                <a:lnTo>
                  <a:pt x="121920" y="121920"/>
                </a:lnTo>
                <a:lnTo>
                  <a:pt x="103470" y="121225"/>
                </a:lnTo>
                <a:lnTo>
                  <a:pt x="85886" y="119211"/>
                </a:lnTo>
                <a:lnTo>
                  <a:pt x="69370" y="115977"/>
                </a:lnTo>
                <a:lnTo>
                  <a:pt x="54126" y="111627"/>
                </a:lnTo>
                <a:lnTo>
                  <a:pt x="40356" y="106261"/>
                </a:lnTo>
                <a:lnTo>
                  <a:pt x="28265" y="99982"/>
                </a:lnTo>
                <a:lnTo>
                  <a:pt x="18055" y="92890"/>
                </a:lnTo>
                <a:lnTo>
                  <a:pt x="9931" y="85088"/>
                </a:lnTo>
                <a:lnTo>
                  <a:pt x="4095" y="76678"/>
                </a:lnTo>
                <a:lnTo>
                  <a:pt x="751" y="67760"/>
                </a:lnTo>
                <a:lnTo>
                  <a:pt x="0" y="60960"/>
                </a:lnTo>
                <a:close/>
              </a:path>
            </a:pathLst>
          </a:custGeom>
          <a:ln w="1981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0520934" y="3074670"/>
            <a:ext cx="371856" cy="131063"/>
          </a:xfrm>
          <a:custGeom>
            <a:avLst/>
            <a:gdLst/>
            <a:ahLst/>
            <a:cxnLst/>
            <a:rect l="l" t="t" r="r" b="b"/>
            <a:pathLst>
              <a:path w="371856" h="131063">
                <a:moveTo>
                  <a:pt x="0" y="65531"/>
                </a:moveTo>
                <a:lnTo>
                  <a:pt x="4006" y="51931"/>
                </a:lnTo>
                <a:lnTo>
                  <a:pt x="15482" y="39301"/>
                </a:lnTo>
                <a:lnTo>
                  <a:pt x="33610" y="27932"/>
                </a:lnTo>
                <a:lnTo>
                  <a:pt x="44913" y="22810"/>
                </a:lnTo>
                <a:lnTo>
                  <a:pt x="57574" y="18111"/>
                </a:lnTo>
                <a:lnTo>
                  <a:pt x="71489" y="13872"/>
                </a:lnTo>
                <a:lnTo>
                  <a:pt x="86557" y="10128"/>
                </a:lnTo>
                <a:lnTo>
                  <a:pt x="102676" y="6915"/>
                </a:lnTo>
                <a:lnTo>
                  <a:pt x="119743" y="4269"/>
                </a:lnTo>
                <a:lnTo>
                  <a:pt x="137657" y="2228"/>
                </a:lnTo>
                <a:lnTo>
                  <a:pt x="156316" y="825"/>
                </a:lnTo>
                <a:lnTo>
                  <a:pt x="175617" y="98"/>
                </a:lnTo>
                <a:lnTo>
                  <a:pt x="185927" y="0"/>
                </a:lnTo>
                <a:lnTo>
                  <a:pt x="205524" y="359"/>
                </a:lnTo>
                <a:lnTo>
                  <a:pt x="224531" y="1412"/>
                </a:lnTo>
                <a:lnTo>
                  <a:pt x="242847" y="3125"/>
                </a:lnTo>
                <a:lnTo>
                  <a:pt x="260369" y="5459"/>
                </a:lnTo>
                <a:lnTo>
                  <a:pt x="276997" y="8380"/>
                </a:lnTo>
                <a:lnTo>
                  <a:pt x="292627" y="11851"/>
                </a:lnTo>
                <a:lnTo>
                  <a:pt x="307157" y="15836"/>
                </a:lnTo>
                <a:lnTo>
                  <a:pt x="320486" y="20299"/>
                </a:lnTo>
                <a:lnTo>
                  <a:pt x="332512" y="25204"/>
                </a:lnTo>
                <a:lnTo>
                  <a:pt x="352244" y="36197"/>
                </a:lnTo>
                <a:lnTo>
                  <a:pt x="365537" y="48524"/>
                </a:lnTo>
                <a:lnTo>
                  <a:pt x="371575" y="61899"/>
                </a:lnTo>
                <a:lnTo>
                  <a:pt x="371856" y="65531"/>
                </a:lnTo>
                <a:lnTo>
                  <a:pt x="370837" y="72435"/>
                </a:lnTo>
                <a:lnTo>
                  <a:pt x="362994" y="85586"/>
                </a:lnTo>
                <a:lnTo>
                  <a:pt x="348090" y="97622"/>
                </a:lnTo>
                <a:lnTo>
                  <a:pt x="326942" y="108253"/>
                </a:lnTo>
                <a:lnTo>
                  <a:pt x="314281" y="112952"/>
                </a:lnTo>
                <a:lnTo>
                  <a:pt x="300366" y="117191"/>
                </a:lnTo>
                <a:lnTo>
                  <a:pt x="285298" y="120935"/>
                </a:lnTo>
                <a:lnTo>
                  <a:pt x="269179" y="124148"/>
                </a:lnTo>
                <a:lnTo>
                  <a:pt x="252112" y="126794"/>
                </a:lnTo>
                <a:lnTo>
                  <a:pt x="234198" y="128835"/>
                </a:lnTo>
                <a:lnTo>
                  <a:pt x="215539" y="130238"/>
                </a:lnTo>
                <a:lnTo>
                  <a:pt x="196238" y="130965"/>
                </a:lnTo>
                <a:lnTo>
                  <a:pt x="185927" y="131063"/>
                </a:lnTo>
                <a:lnTo>
                  <a:pt x="166331" y="130704"/>
                </a:lnTo>
                <a:lnTo>
                  <a:pt x="147324" y="129651"/>
                </a:lnTo>
                <a:lnTo>
                  <a:pt x="129008" y="127938"/>
                </a:lnTo>
                <a:lnTo>
                  <a:pt x="111486" y="125604"/>
                </a:lnTo>
                <a:lnTo>
                  <a:pt x="94858" y="122683"/>
                </a:lnTo>
                <a:lnTo>
                  <a:pt x="79228" y="119212"/>
                </a:lnTo>
                <a:lnTo>
                  <a:pt x="64698" y="115227"/>
                </a:lnTo>
                <a:lnTo>
                  <a:pt x="51369" y="110764"/>
                </a:lnTo>
                <a:lnTo>
                  <a:pt x="39343" y="105859"/>
                </a:lnTo>
                <a:lnTo>
                  <a:pt x="19611" y="94866"/>
                </a:lnTo>
                <a:lnTo>
                  <a:pt x="6318" y="82539"/>
                </a:lnTo>
                <a:lnTo>
                  <a:pt x="280" y="69164"/>
                </a:lnTo>
                <a:lnTo>
                  <a:pt x="0" y="65531"/>
                </a:lnTo>
                <a:close/>
              </a:path>
            </a:pathLst>
          </a:custGeom>
          <a:ln w="1981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0707370" y="2633853"/>
            <a:ext cx="20447" cy="20447"/>
          </a:xfrm>
          <a:custGeom>
            <a:avLst/>
            <a:gdLst/>
            <a:ahLst/>
            <a:cxnLst/>
            <a:rect l="l" t="t" r="r" b="b"/>
            <a:pathLst>
              <a:path w="20447" h="20447">
                <a:moveTo>
                  <a:pt x="634" y="0"/>
                </a:moveTo>
                <a:lnTo>
                  <a:pt x="0" y="19812"/>
                </a:lnTo>
                <a:lnTo>
                  <a:pt x="19811" y="20447"/>
                </a:lnTo>
                <a:lnTo>
                  <a:pt x="20447" y="635"/>
                </a:lnTo>
                <a:lnTo>
                  <a:pt x="634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0706100" y="2673477"/>
            <a:ext cx="20447" cy="20447"/>
          </a:xfrm>
          <a:custGeom>
            <a:avLst/>
            <a:gdLst/>
            <a:ahLst/>
            <a:cxnLst/>
            <a:rect l="l" t="t" r="r" b="b"/>
            <a:pathLst>
              <a:path w="20447" h="20447">
                <a:moveTo>
                  <a:pt x="634" y="0"/>
                </a:moveTo>
                <a:lnTo>
                  <a:pt x="0" y="19812"/>
                </a:lnTo>
                <a:lnTo>
                  <a:pt x="19811" y="20447"/>
                </a:lnTo>
                <a:lnTo>
                  <a:pt x="20447" y="635"/>
                </a:lnTo>
                <a:lnTo>
                  <a:pt x="634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0704830" y="2713101"/>
            <a:ext cx="20447" cy="20447"/>
          </a:xfrm>
          <a:custGeom>
            <a:avLst/>
            <a:gdLst/>
            <a:ahLst/>
            <a:cxnLst/>
            <a:rect l="l" t="t" r="r" b="b"/>
            <a:pathLst>
              <a:path w="20447" h="20447">
                <a:moveTo>
                  <a:pt x="635" y="0"/>
                </a:moveTo>
                <a:lnTo>
                  <a:pt x="0" y="19812"/>
                </a:lnTo>
                <a:lnTo>
                  <a:pt x="19812" y="20447"/>
                </a:lnTo>
                <a:lnTo>
                  <a:pt x="20447" y="635"/>
                </a:lnTo>
                <a:lnTo>
                  <a:pt x="635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0703560" y="2752725"/>
            <a:ext cx="20447" cy="20447"/>
          </a:xfrm>
          <a:custGeom>
            <a:avLst/>
            <a:gdLst/>
            <a:ahLst/>
            <a:cxnLst/>
            <a:rect l="l" t="t" r="r" b="b"/>
            <a:pathLst>
              <a:path w="20447" h="20447">
                <a:moveTo>
                  <a:pt x="635" y="0"/>
                </a:moveTo>
                <a:lnTo>
                  <a:pt x="0" y="19812"/>
                </a:lnTo>
                <a:lnTo>
                  <a:pt x="19812" y="20447"/>
                </a:lnTo>
                <a:lnTo>
                  <a:pt x="20447" y="635"/>
                </a:lnTo>
                <a:lnTo>
                  <a:pt x="635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0702290" y="2792349"/>
            <a:ext cx="20446" cy="20320"/>
          </a:xfrm>
          <a:custGeom>
            <a:avLst/>
            <a:gdLst/>
            <a:ahLst/>
            <a:cxnLst/>
            <a:rect l="l" t="t" r="r" b="b"/>
            <a:pathLst>
              <a:path w="20446" h="20320">
                <a:moveTo>
                  <a:pt x="634" y="0"/>
                </a:moveTo>
                <a:lnTo>
                  <a:pt x="0" y="19812"/>
                </a:lnTo>
                <a:lnTo>
                  <a:pt x="19811" y="20320"/>
                </a:lnTo>
                <a:lnTo>
                  <a:pt x="20446" y="635"/>
                </a:lnTo>
                <a:lnTo>
                  <a:pt x="634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0701147" y="2831846"/>
            <a:ext cx="20320" cy="20446"/>
          </a:xfrm>
          <a:custGeom>
            <a:avLst/>
            <a:gdLst/>
            <a:ahLst/>
            <a:cxnLst/>
            <a:rect l="l" t="t" r="r" b="b"/>
            <a:pathLst>
              <a:path w="20320" h="20446">
                <a:moveTo>
                  <a:pt x="507" y="0"/>
                </a:moveTo>
                <a:lnTo>
                  <a:pt x="0" y="19812"/>
                </a:lnTo>
                <a:lnTo>
                  <a:pt x="19684" y="20446"/>
                </a:lnTo>
                <a:lnTo>
                  <a:pt x="20320" y="634"/>
                </a:lnTo>
                <a:lnTo>
                  <a:pt x="507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10699877" y="2871470"/>
            <a:ext cx="20447" cy="20446"/>
          </a:xfrm>
          <a:custGeom>
            <a:avLst/>
            <a:gdLst/>
            <a:ahLst/>
            <a:cxnLst/>
            <a:rect l="l" t="t" r="r" b="b"/>
            <a:pathLst>
              <a:path w="20447" h="20446">
                <a:moveTo>
                  <a:pt x="634" y="0"/>
                </a:moveTo>
                <a:lnTo>
                  <a:pt x="0" y="19812"/>
                </a:lnTo>
                <a:lnTo>
                  <a:pt x="19812" y="20446"/>
                </a:lnTo>
                <a:lnTo>
                  <a:pt x="20447" y="634"/>
                </a:lnTo>
                <a:lnTo>
                  <a:pt x="634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0698607" y="2911094"/>
            <a:ext cx="20447" cy="20446"/>
          </a:xfrm>
          <a:custGeom>
            <a:avLst/>
            <a:gdLst/>
            <a:ahLst/>
            <a:cxnLst/>
            <a:rect l="l" t="t" r="r" b="b"/>
            <a:pathLst>
              <a:path w="20447" h="20446">
                <a:moveTo>
                  <a:pt x="635" y="0"/>
                </a:moveTo>
                <a:lnTo>
                  <a:pt x="0" y="19811"/>
                </a:lnTo>
                <a:lnTo>
                  <a:pt x="19812" y="20446"/>
                </a:lnTo>
                <a:lnTo>
                  <a:pt x="20447" y="634"/>
                </a:lnTo>
                <a:lnTo>
                  <a:pt x="635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0697337" y="2950717"/>
            <a:ext cx="20447" cy="20447"/>
          </a:xfrm>
          <a:custGeom>
            <a:avLst/>
            <a:gdLst/>
            <a:ahLst/>
            <a:cxnLst/>
            <a:rect l="l" t="t" r="r" b="b"/>
            <a:pathLst>
              <a:path w="20447" h="20447">
                <a:moveTo>
                  <a:pt x="635" y="0"/>
                </a:moveTo>
                <a:lnTo>
                  <a:pt x="0" y="19812"/>
                </a:lnTo>
                <a:lnTo>
                  <a:pt x="19812" y="20447"/>
                </a:lnTo>
                <a:lnTo>
                  <a:pt x="20447" y="635"/>
                </a:lnTo>
                <a:lnTo>
                  <a:pt x="635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0696067" y="2990341"/>
            <a:ext cx="20447" cy="20447"/>
          </a:xfrm>
          <a:custGeom>
            <a:avLst/>
            <a:gdLst/>
            <a:ahLst/>
            <a:cxnLst/>
            <a:rect l="l" t="t" r="r" b="b"/>
            <a:pathLst>
              <a:path w="20447" h="20447">
                <a:moveTo>
                  <a:pt x="634" y="0"/>
                </a:moveTo>
                <a:lnTo>
                  <a:pt x="0" y="19812"/>
                </a:lnTo>
                <a:lnTo>
                  <a:pt x="19811" y="20447"/>
                </a:lnTo>
                <a:lnTo>
                  <a:pt x="20447" y="635"/>
                </a:lnTo>
                <a:lnTo>
                  <a:pt x="634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0694797" y="3029966"/>
            <a:ext cx="20447" cy="20447"/>
          </a:xfrm>
          <a:custGeom>
            <a:avLst/>
            <a:gdLst/>
            <a:ahLst/>
            <a:cxnLst/>
            <a:rect l="l" t="t" r="r" b="b"/>
            <a:pathLst>
              <a:path w="20447" h="20447">
                <a:moveTo>
                  <a:pt x="634" y="0"/>
                </a:moveTo>
                <a:lnTo>
                  <a:pt x="0" y="19812"/>
                </a:lnTo>
                <a:lnTo>
                  <a:pt x="19811" y="20447"/>
                </a:lnTo>
                <a:lnTo>
                  <a:pt x="20447" y="635"/>
                </a:lnTo>
                <a:lnTo>
                  <a:pt x="634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10693654" y="3069590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635" y="0"/>
                </a:moveTo>
                <a:lnTo>
                  <a:pt x="0" y="19685"/>
                </a:lnTo>
                <a:lnTo>
                  <a:pt x="19812" y="20320"/>
                </a:lnTo>
                <a:lnTo>
                  <a:pt x="20320" y="508"/>
                </a:lnTo>
                <a:lnTo>
                  <a:pt x="635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0687400" y="3093051"/>
            <a:ext cx="52989" cy="73185"/>
          </a:xfrm>
          <a:custGeom>
            <a:avLst/>
            <a:gdLst/>
            <a:ahLst/>
            <a:cxnLst/>
            <a:rect l="l" t="t" r="r" b="b"/>
            <a:pathLst>
              <a:path w="52989" h="73185">
                <a:moveTo>
                  <a:pt x="41154" y="7476"/>
                </a:moveTo>
                <a:lnTo>
                  <a:pt x="29800" y="0"/>
                </a:lnTo>
                <a:lnTo>
                  <a:pt x="25430" y="16670"/>
                </a:lnTo>
                <a:lnTo>
                  <a:pt x="5618" y="16035"/>
                </a:lnTo>
                <a:lnTo>
                  <a:pt x="0" y="70126"/>
                </a:lnTo>
                <a:lnTo>
                  <a:pt x="13746" y="73185"/>
                </a:lnTo>
                <a:lnTo>
                  <a:pt x="4983" y="34704"/>
                </a:lnTo>
                <a:lnTo>
                  <a:pt x="24795" y="35339"/>
                </a:lnTo>
                <a:lnTo>
                  <a:pt x="31585" y="69350"/>
                </a:lnTo>
                <a:lnTo>
                  <a:pt x="42498" y="61350"/>
                </a:lnTo>
                <a:lnTo>
                  <a:pt x="49975" y="49996"/>
                </a:lnTo>
                <a:lnTo>
                  <a:pt x="52989" y="36228"/>
                </a:lnTo>
                <a:lnTo>
                  <a:pt x="52861" y="31714"/>
                </a:lnTo>
                <a:lnTo>
                  <a:pt x="49154" y="18389"/>
                </a:lnTo>
                <a:lnTo>
                  <a:pt x="41154" y="7476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0664190" y="3090037"/>
            <a:ext cx="53010" cy="73140"/>
          </a:xfrm>
          <a:custGeom>
            <a:avLst/>
            <a:gdLst/>
            <a:ahLst/>
            <a:cxnLst/>
            <a:rect l="l" t="t" r="r" b="b"/>
            <a:pathLst>
              <a:path w="53010" h="73140">
                <a:moveTo>
                  <a:pt x="11867" y="65676"/>
                </a:moveTo>
                <a:lnTo>
                  <a:pt x="23210" y="73140"/>
                </a:lnTo>
                <a:lnTo>
                  <a:pt x="28828" y="19050"/>
                </a:lnTo>
                <a:lnTo>
                  <a:pt x="48640" y="19685"/>
                </a:lnTo>
                <a:lnTo>
                  <a:pt x="53010" y="3014"/>
                </a:lnTo>
                <a:lnTo>
                  <a:pt x="39242" y="0"/>
                </a:lnTo>
                <a:lnTo>
                  <a:pt x="34820" y="120"/>
                </a:lnTo>
                <a:lnTo>
                  <a:pt x="21463" y="3802"/>
                </a:lnTo>
                <a:lnTo>
                  <a:pt x="10521" y="11783"/>
                </a:lnTo>
                <a:lnTo>
                  <a:pt x="3023" y="23111"/>
                </a:lnTo>
                <a:lnTo>
                  <a:pt x="0" y="36829"/>
                </a:lnTo>
                <a:lnTo>
                  <a:pt x="137" y="41462"/>
                </a:lnTo>
                <a:lnTo>
                  <a:pt x="3865" y="54789"/>
                </a:lnTo>
                <a:lnTo>
                  <a:pt x="11867" y="65676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0692384" y="3127755"/>
            <a:ext cx="26602" cy="38481"/>
          </a:xfrm>
          <a:custGeom>
            <a:avLst/>
            <a:gdLst/>
            <a:ahLst/>
            <a:cxnLst/>
            <a:rect l="l" t="t" r="r" b="b"/>
            <a:pathLst>
              <a:path w="26602" h="38481">
                <a:moveTo>
                  <a:pt x="19812" y="635"/>
                </a:moveTo>
                <a:lnTo>
                  <a:pt x="0" y="0"/>
                </a:lnTo>
                <a:lnTo>
                  <a:pt x="8763" y="38481"/>
                </a:lnTo>
                <a:lnTo>
                  <a:pt x="13277" y="38352"/>
                </a:lnTo>
                <a:lnTo>
                  <a:pt x="26602" y="34645"/>
                </a:lnTo>
                <a:lnTo>
                  <a:pt x="19812" y="635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0709783" y="2554732"/>
            <a:ext cx="20447" cy="20319"/>
          </a:xfrm>
          <a:custGeom>
            <a:avLst/>
            <a:gdLst/>
            <a:ahLst/>
            <a:cxnLst/>
            <a:rect l="l" t="t" r="r" b="b"/>
            <a:pathLst>
              <a:path w="20447" h="20319">
                <a:moveTo>
                  <a:pt x="635" y="0"/>
                </a:moveTo>
                <a:lnTo>
                  <a:pt x="0" y="19684"/>
                </a:lnTo>
                <a:lnTo>
                  <a:pt x="19812" y="20319"/>
                </a:lnTo>
                <a:lnTo>
                  <a:pt x="20447" y="507"/>
                </a:lnTo>
                <a:lnTo>
                  <a:pt x="635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10708513" y="2594229"/>
            <a:ext cx="20446" cy="20447"/>
          </a:xfrm>
          <a:custGeom>
            <a:avLst/>
            <a:gdLst/>
            <a:ahLst/>
            <a:cxnLst/>
            <a:rect l="l" t="t" r="r" b="b"/>
            <a:pathLst>
              <a:path w="20446" h="20447">
                <a:moveTo>
                  <a:pt x="634" y="0"/>
                </a:moveTo>
                <a:lnTo>
                  <a:pt x="0" y="19812"/>
                </a:lnTo>
                <a:lnTo>
                  <a:pt x="19811" y="20447"/>
                </a:lnTo>
                <a:lnTo>
                  <a:pt x="20446" y="635"/>
                </a:lnTo>
                <a:lnTo>
                  <a:pt x="634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10344245" y="1647158"/>
            <a:ext cx="751141" cy="906684"/>
          </a:xfrm>
          <a:custGeom>
            <a:avLst/>
            <a:gdLst/>
            <a:ahLst/>
            <a:cxnLst/>
            <a:rect l="l" t="t" r="r" b="b"/>
            <a:pathLst>
              <a:path w="751141" h="906684">
                <a:moveTo>
                  <a:pt x="388848" y="893406"/>
                </a:moveTo>
                <a:lnTo>
                  <a:pt x="402126" y="880129"/>
                </a:lnTo>
                <a:lnTo>
                  <a:pt x="415404" y="866851"/>
                </a:lnTo>
                <a:lnTo>
                  <a:pt x="428682" y="853573"/>
                </a:lnTo>
                <a:lnTo>
                  <a:pt x="441960" y="840295"/>
                </a:lnTo>
                <a:lnTo>
                  <a:pt x="455237" y="827017"/>
                </a:lnTo>
                <a:lnTo>
                  <a:pt x="468515" y="813739"/>
                </a:lnTo>
                <a:lnTo>
                  <a:pt x="481793" y="800461"/>
                </a:lnTo>
                <a:lnTo>
                  <a:pt x="495071" y="787184"/>
                </a:lnTo>
                <a:lnTo>
                  <a:pt x="508349" y="773906"/>
                </a:lnTo>
                <a:lnTo>
                  <a:pt x="521627" y="760628"/>
                </a:lnTo>
                <a:lnTo>
                  <a:pt x="534904" y="747350"/>
                </a:lnTo>
                <a:lnTo>
                  <a:pt x="548182" y="734072"/>
                </a:lnTo>
                <a:lnTo>
                  <a:pt x="561460" y="720794"/>
                </a:lnTo>
                <a:lnTo>
                  <a:pt x="574738" y="707516"/>
                </a:lnTo>
                <a:lnTo>
                  <a:pt x="588016" y="694239"/>
                </a:lnTo>
                <a:lnTo>
                  <a:pt x="601294" y="680961"/>
                </a:lnTo>
                <a:lnTo>
                  <a:pt x="614572" y="667683"/>
                </a:lnTo>
                <a:lnTo>
                  <a:pt x="627849" y="654405"/>
                </a:lnTo>
                <a:lnTo>
                  <a:pt x="641127" y="641127"/>
                </a:lnTo>
                <a:lnTo>
                  <a:pt x="662030" y="618464"/>
                </a:lnTo>
                <a:lnTo>
                  <a:pt x="680732" y="594572"/>
                </a:lnTo>
                <a:lnTo>
                  <a:pt x="697234" y="569587"/>
                </a:lnTo>
                <a:lnTo>
                  <a:pt x="711536" y="543646"/>
                </a:lnTo>
                <a:lnTo>
                  <a:pt x="723638" y="516886"/>
                </a:lnTo>
                <a:lnTo>
                  <a:pt x="733539" y="489442"/>
                </a:lnTo>
                <a:lnTo>
                  <a:pt x="741240" y="461452"/>
                </a:lnTo>
                <a:lnTo>
                  <a:pt x="746740" y="433052"/>
                </a:lnTo>
                <a:lnTo>
                  <a:pt x="750041" y="404380"/>
                </a:lnTo>
                <a:lnTo>
                  <a:pt x="751141" y="375570"/>
                </a:lnTo>
                <a:lnTo>
                  <a:pt x="750041" y="346761"/>
                </a:lnTo>
                <a:lnTo>
                  <a:pt x="746740" y="318088"/>
                </a:lnTo>
                <a:lnTo>
                  <a:pt x="741240" y="289688"/>
                </a:lnTo>
                <a:lnTo>
                  <a:pt x="733539" y="261698"/>
                </a:lnTo>
                <a:lnTo>
                  <a:pt x="723638" y="234255"/>
                </a:lnTo>
                <a:lnTo>
                  <a:pt x="711536" y="207494"/>
                </a:lnTo>
                <a:lnTo>
                  <a:pt x="697234" y="181553"/>
                </a:lnTo>
                <a:lnTo>
                  <a:pt x="680732" y="156568"/>
                </a:lnTo>
                <a:lnTo>
                  <a:pt x="662030" y="132676"/>
                </a:lnTo>
                <a:lnTo>
                  <a:pt x="641127" y="110013"/>
                </a:lnTo>
                <a:lnTo>
                  <a:pt x="618482" y="89111"/>
                </a:lnTo>
                <a:lnTo>
                  <a:pt x="594603" y="70408"/>
                </a:lnTo>
                <a:lnTo>
                  <a:pt x="569628" y="53906"/>
                </a:lnTo>
                <a:lnTo>
                  <a:pt x="543695" y="39604"/>
                </a:lnTo>
                <a:lnTo>
                  <a:pt x="516939" y="27503"/>
                </a:lnTo>
                <a:lnTo>
                  <a:pt x="489498" y="17602"/>
                </a:lnTo>
                <a:lnTo>
                  <a:pt x="461508" y="9901"/>
                </a:lnTo>
                <a:lnTo>
                  <a:pt x="433107" y="4400"/>
                </a:lnTo>
                <a:lnTo>
                  <a:pt x="404432" y="1100"/>
                </a:lnTo>
                <a:lnTo>
                  <a:pt x="375618" y="0"/>
                </a:lnTo>
                <a:lnTo>
                  <a:pt x="346803" y="1100"/>
                </a:lnTo>
                <a:lnTo>
                  <a:pt x="318125" y="4400"/>
                </a:lnTo>
                <a:lnTo>
                  <a:pt x="289719" y="9901"/>
                </a:lnTo>
                <a:lnTo>
                  <a:pt x="261722" y="17602"/>
                </a:lnTo>
                <a:lnTo>
                  <a:pt x="234273" y="27503"/>
                </a:lnTo>
                <a:lnTo>
                  <a:pt x="207507" y="39604"/>
                </a:lnTo>
                <a:lnTo>
                  <a:pt x="181561" y="53906"/>
                </a:lnTo>
                <a:lnTo>
                  <a:pt x="156572" y="70408"/>
                </a:lnTo>
                <a:lnTo>
                  <a:pt x="132677" y="89111"/>
                </a:lnTo>
                <a:lnTo>
                  <a:pt x="110013" y="110013"/>
                </a:lnTo>
                <a:lnTo>
                  <a:pt x="89111" y="132676"/>
                </a:lnTo>
                <a:lnTo>
                  <a:pt x="70408" y="156568"/>
                </a:lnTo>
                <a:lnTo>
                  <a:pt x="53906" y="181553"/>
                </a:lnTo>
                <a:lnTo>
                  <a:pt x="39604" y="207494"/>
                </a:lnTo>
                <a:lnTo>
                  <a:pt x="27503" y="234255"/>
                </a:lnTo>
                <a:lnTo>
                  <a:pt x="17602" y="261698"/>
                </a:lnTo>
                <a:lnTo>
                  <a:pt x="9901" y="289688"/>
                </a:lnTo>
                <a:lnTo>
                  <a:pt x="4400" y="318088"/>
                </a:lnTo>
                <a:lnTo>
                  <a:pt x="1100" y="346761"/>
                </a:lnTo>
                <a:lnTo>
                  <a:pt x="0" y="375570"/>
                </a:lnTo>
                <a:lnTo>
                  <a:pt x="1100" y="404380"/>
                </a:lnTo>
                <a:lnTo>
                  <a:pt x="4400" y="433052"/>
                </a:lnTo>
                <a:lnTo>
                  <a:pt x="9901" y="461452"/>
                </a:lnTo>
                <a:lnTo>
                  <a:pt x="17602" y="489442"/>
                </a:lnTo>
                <a:lnTo>
                  <a:pt x="27503" y="516886"/>
                </a:lnTo>
                <a:lnTo>
                  <a:pt x="39604" y="543646"/>
                </a:lnTo>
                <a:lnTo>
                  <a:pt x="53906" y="569587"/>
                </a:lnTo>
                <a:lnTo>
                  <a:pt x="70408" y="594572"/>
                </a:lnTo>
                <a:lnTo>
                  <a:pt x="89111" y="618464"/>
                </a:lnTo>
                <a:lnTo>
                  <a:pt x="110013" y="641127"/>
                </a:lnTo>
                <a:lnTo>
                  <a:pt x="123291" y="654405"/>
                </a:lnTo>
                <a:lnTo>
                  <a:pt x="136569" y="667683"/>
                </a:lnTo>
                <a:lnTo>
                  <a:pt x="149847" y="680961"/>
                </a:lnTo>
                <a:lnTo>
                  <a:pt x="163125" y="694239"/>
                </a:lnTo>
                <a:lnTo>
                  <a:pt x="176403" y="707516"/>
                </a:lnTo>
                <a:lnTo>
                  <a:pt x="189680" y="720794"/>
                </a:lnTo>
                <a:lnTo>
                  <a:pt x="202958" y="734072"/>
                </a:lnTo>
                <a:lnTo>
                  <a:pt x="216236" y="747350"/>
                </a:lnTo>
                <a:lnTo>
                  <a:pt x="229514" y="760628"/>
                </a:lnTo>
                <a:lnTo>
                  <a:pt x="242792" y="773906"/>
                </a:lnTo>
                <a:lnTo>
                  <a:pt x="256070" y="787184"/>
                </a:lnTo>
                <a:lnTo>
                  <a:pt x="269347" y="800461"/>
                </a:lnTo>
                <a:lnTo>
                  <a:pt x="282625" y="813739"/>
                </a:lnTo>
                <a:lnTo>
                  <a:pt x="295903" y="827017"/>
                </a:lnTo>
                <a:lnTo>
                  <a:pt x="309181" y="840295"/>
                </a:lnTo>
                <a:lnTo>
                  <a:pt x="322459" y="853573"/>
                </a:lnTo>
                <a:lnTo>
                  <a:pt x="335737" y="866851"/>
                </a:lnTo>
                <a:lnTo>
                  <a:pt x="349015" y="880129"/>
                </a:lnTo>
                <a:lnTo>
                  <a:pt x="362292" y="893406"/>
                </a:lnTo>
                <a:lnTo>
                  <a:pt x="375570" y="906684"/>
                </a:lnTo>
                <a:lnTo>
                  <a:pt x="388848" y="893406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11248612" y="3374612"/>
            <a:ext cx="751141" cy="906684"/>
          </a:xfrm>
          <a:custGeom>
            <a:avLst/>
            <a:gdLst/>
            <a:ahLst/>
            <a:cxnLst/>
            <a:rect l="l" t="t" r="r" b="b"/>
            <a:pathLst>
              <a:path w="751141" h="906684">
                <a:moveTo>
                  <a:pt x="388848" y="893406"/>
                </a:moveTo>
                <a:lnTo>
                  <a:pt x="402126" y="880129"/>
                </a:lnTo>
                <a:lnTo>
                  <a:pt x="415404" y="866851"/>
                </a:lnTo>
                <a:lnTo>
                  <a:pt x="428682" y="853573"/>
                </a:lnTo>
                <a:lnTo>
                  <a:pt x="441960" y="840295"/>
                </a:lnTo>
                <a:lnTo>
                  <a:pt x="455237" y="827017"/>
                </a:lnTo>
                <a:lnTo>
                  <a:pt x="468515" y="813739"/>
                </a:lnTo>
                <a:lnTo>
                  <a:pt x="481793" y="800461"/>
                </a:lnTo>
                <a:lnTo>
                  <a:pt x="495071" y="787184"/>
                </a:lnTo>
                <a:lnTo>
                  <a:pt x="508349" y="773906"/>
                </a:lnTo>
                <a:lnTo>
                  <a:pt x="521627" y="760628"/>
                </a:lnTo>
                <a:lnTo>
                  <a:pt x="534904" y="747350"/>
                </a:lnTo>
                <a:lnTo>
                  <a:pt x="548182" y="734072"/>
                </a:lnTo>
                <a:lnTo>
                  <a:pt x="561460" y="720794"/>
                </a:lnTo>
                <a:lnTo>
                  <a:pt x="574738" y="707516"/>
                </a:lnTo>
                <a:lnTo>
                  <a:pt x="588016" y="694239"/>
                </a:lnTo>
                <a:lnTo>
                  <a:pt x="601294" y="680961"/>
                </a:lnTo>
                <a:lnTo>
                  <a:pt x="614572" y="667683"/>
                </a:lnTo>
                <a:lnTo>
                  <a:pt x="627849" y="654405"/>
                </a:lnTo>
                <a:lnTo>
                  <a:pt x="641127" y="641127"/>
                </a:lnTo>
                <a:lnTo>
                  <a:pt x="662030" y="618464"/>
                </a:lnTo>
                <a:lnTo>
                  <a:pt x="680732" y="594572"/>
                </a:lnTo>
                <a:lnTo>
                  <a:pt x="697234" y="569587"/>
                </a:lnTo>
                <a:lnTo>
                  <a:pt x="711536" y="543646"/>
                </a:lnTo>
                <a:lnTo>
                  <a:pt x="723638" y="516886"/>
                </a:lnTo>
                <a:lnTo>
                  <a:pt x="733539" y="489442"/>
                </a:lnTo>
                <a:lnTo>
                  <a:pt x="741240" y="461452"/>
                </a:lnTo>
                <a:lnTo>
                  <a:pt x="746740" y="433052"/>
                </a:lnTo>
                <a:lnTo>
                  <a:pt x="750041" y="404380"/>
                </a:lnTo>
                <a:lnTo>
                  <a:pt x="751141" y="375570"/>
                </a:lnTo>
                <a:lnTo>
                  <a:pt x="750041" y="346761"/>
                </a:lnTo>
                <a:lnTo>
                  <a:pt x="746740" y="318088"/>
                </a:lnTo>
                <a:lnTo>
                  <a:pt x="741240" y="289688"/>
                </a:lnTo>
                <a:lnTo>
                  <a:pt x="733539" y="261698"/>
                </a:lnTo>
                <a:lnTo>
                  <a:pt x="723638" y="234255"/>
                </a:lnTo>
                <a:lnTo>
                  <a:pt x="711536" y="207494"/>
                </a:lnTo>
                <a:lnTo>
                  <a:pt x="697234" y="181553"/>
                </a:lnTo>
                <a:lnTo>
                  <a:pt x="680732" y="156568"/>
                </a:lnTo>
                <a:lnTo>
                  <a:pt x="662030" y="132676"/>
                </a:lnTo>
                <a:lnTo>
                  <a:pt x="641127" y="110013"/>
                </a:lnTo>
                <a:lnTo>
                  <a:pt x="618464" y="89111"/>
                </a:lnTo>
                <a:lnTo>
                  <a:pt x="594572" y="70408"/>
                </a:lnTo>
                <a:lnTo>
                  <a:pt x="569587" y="53906"/>
                </a:lnTo>
                <a:lnTo>
                  <a:pt x="543646" y="39604"/>
                </a:lnTo>
                <a:lnTo>
                  <a:pt x="516886" y="27503"/>
                </a:lnTo>
                <a:lnTo>
                  <a:pt x="489442" y="17602"/>
                </a:lnTo>
                <a:lnTo>
                  <a:pt x="461452" y="9901"/>
                </a:lnTo>
                <a:lnTo>
                  <a:pt x="433052" y="4400"/>
                </a:lnTo>
                <a:lnTo>
                  <a:pt x="404380" y="1100"/>
                </a:lnTo>
                <a:lnTo>
                  <a:pt x="375570" y="0"/>
                </a:lnTo>
                <a:lnTo>
                  <a:pt x="346761" y="1100"/>
                </a:lnTo>
                <a:lnTo>
                  <a:pt x="318088" y="4400"/>
                </a:lnTo>
                <a:lnTo>
                  <a:pt x="289688" y="9901"/>
                </a:lnTo>
                <a:lnTo>
                  <a:pt x="261698" y="17602"/>
                </a:lnTo>
                <a:lnTo>
                  <a:pt x="234255" y="27503"/>
                </a:lnTo>
                <a:lnTo>
                  <a:pt x="207494" y="39604"/>
                </a:lnTo>
                <a:lnTo>
                  <a:pt x="181553" y="53906"/>
                </a:lnTo>
                <a:lnTo>
                  <a:pt x="156568" y="70408"/>
                </a:lnTo>
                <a:lnTo>
                  <a:pt x="132676" y="89111"/>
                </a:lnTo>
                <a:lnTo>
                  <a:pt x="110013" y="110013"/>
                </a:lnTo>
                <a:lnTo>
                  <a:pt x="89111" y="132676"/>
                </a:lnTo>
                <a:lnTo>
                  <a:pt x="70408" y="156568"/>
                </a:lnTo>
                <a:lnTo>
                  <a:pt x="53906" y="181553"/>
                </a:lnTo>
                <a:lnTo>
                  <a:pt x="39604" y="207494"/>
                </a:lnTo>
                <a:lnTo>
                  <a:pt x="27503" y="234255"/>
                </a:lnTo>
                <a:lnTo>
                  <a:pt x="17602" y="261698"/>
                </a:lnTo>
                <a:lnTo>
                  <a:pt x="9901" y="289688"/>
                </a:lnTo>
                <a:lnTo>
                  <a:pt x="4400" y="318088"/>
                </a:lnTo>
                <a:lnTo>
                  <a:pt x="1100" y="346761"/>
                </a:lnTo>
                <a:lnTo>
                  <a:pt x="0" y="375570"/>
                </a:lnTo>
                <a:lnTo>
                  <a:pt x="1100" y="404380"/>
                </a:lnTo>
                <a:lnTo>
                  <a:pt x="4400" y="433052"/>
                </a:lnTo>
                <a:lnTo>
                  <a:pt x="9901" y="461452"/>
                </a:lnTo>
                <a:lnTo>
                  <a:pt x="17602" y="489442"/>
                </a:lnTo>
                <a:lnTo>
                  <a:pt x="27503" y="516886"/>
                </a:lnTo>
                <a:lnTo>
                  <a:pt x="39604" y="543646"/>
                </a:lnTo>
                <a:lnTo>
                  <a:pt x="53906" y="569587"/>
                </a:lnTo>
                <a:lnTo>
                  <a:pt x="70408" y="594572"/>
                </a:lnTo>
                <a:lnTo>
                  <a:pt x="89111" y="618464"/>
                </a:lnTo>
                <a:lnTo>
                  <a:pt x="110013" y="641127"/>
                </a:lnTo>
                <a:lnTo>
                  <a:pt x="123291" y="654405"/>
                </a:lnTo>
                <a:lnTo>
                  <a:pt x="136569" y="667683"/>
                </a:lnTo>
                <a:lnTo>
                  <a:pt x="149847" y="680961"/>
                </a:lnTo>
                <a:lnTo>
                  <a:pt x="163125" y="694239"/>
                </a:lnTo>
                <a:lnTo>
                  <a:pt x="176403" y="707516"/>
                </a:lnTo>
                <a:lnTo>
                  <a:pt x="189680" y="720794"/>
                </a:lnTo>
                <a:lnTo>
                  <a:pt x="202958" y="734072"/>
                </a:lnTo>
                <a:lnTo>
                  <a:pt x="216236" y="747350"/>
                </a:lnTo>
                <a:lnTo>
                  <a:pt x="229514" y="760628"/>
                </a:lnTo>
                <a:lnTo>
                  <a:pt x="242792" y="773906"/>
                </a:lnTo>
                <a:lnTo>
                  <a:pt x="256070" y="787184"/>
                </a:lnTo>
                <a:lnTo>
                  <a:pt x="269347" y="800461"/>
                </a:lnTo>
                <a:lnTo>
                  <a:pt x="282625" y="813739"/>
                </a:lnTo>
                <a:lnTo>
                  <a:pt x="295903" y="827017"/>
                </a:lnTo>
                <a:lnTo>
                  <a:pt x="309181" y="840295"/>
                </a:lnTo>
                <a:lnTo>
                  <a:pt x="322459" y="853573"/>
                </a:lnTo>
                <a:lnTo>
                  <a:pt x="335737" y="866851"/>
                </a:lnTo>
                <a:lnTo>
                  <a:pt x="349015" y="880129"/>
                </a:lnTo>
                <a:lnTo>
                  <a:pt x="362292" y="893406"/>
                </a:lnTo>
                <a:lnTo>
                  <a:pt x="375570" y="906684"/>
                </a:lnTo>
                <a:lnTo>
                  <a:pt x="388848" y="893406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10013442" y="4243578"/>
            <a:ext cx="1650364" cy="301752"/>
          </a:xfrm>
          <a:custGeom>
            <a:avLst/>
            <a:gdLst/>
            <a:ahLst/>
            <a:cxnLst/>
            <a:rect l="l" t="t" r="r" b="b"/>
            <a:pathLst>
              <a:path w="1650364" h="301751">
                <a:moveTo>
                  <a:pt x="48005" y="261366"/>
                </a:moveTo>
                <a:lnTo>
                  <a:pt x="28193" y="261366"/>
                </a:lnTo>
                <a:lnTo>
                  <a:pt x="28193" y="281178"/>
                </a:lnTo>
                <a:lnTo>
                  <a:pt x="48005" y="281178"/>
                </a:lnTo>
                <a:lnTo>
                  <a:pt x="48005" y="261366"/>
                </a:lnTo>
                <a:close/>
              </a:path>
              <a:path w="1650364" h="301751">
                <a:moveTo>
                  <a:pt x="67055" y="281940"/>
                </a:moveTo>
                <a:lnTo>
                  <a:pt x="47243" y="281940"/>
                </a:lnTo>
                <a:lnTo>
                  <a:pt x="47243" y="301752"/>
                </a:lnTo>
                <a:lnTo>
                  <a:pt x="67055" y="301752"/>
                </a:lnTo>
                <a:lnTo>
                  <a:pt x="67055" y="281940"/>
                </a:lnTo>
                <a:close/>
              </a:path>
              <a:path w="1650364" h="301751">
                <a:moveTo>
                  <a:pt x="106679" y="281940"/>
                </a:moveTo>
                <a:lnTo>
                  <a:pt x="86867" y="281940"/>
                </a:lnTo>
                <a:lnTo>
                  <a:pt x="86867" y="301752"/>
                </a:lnTo>
                <a:lnTo>
                  <a:pt x="106679" y="301752"/>
                </a:lnTo>
                <a:lnTo>
                  <a:pt x="106679" y="281940"/>
                </a:lnTo>
                <a:close/>
              </a:path>
              <a:path w="1650364" h="301751">
                <a:moveTo>
                  <a:pt x="146303" y="281940"/>
                </a:moveTo>
                <a:lnTo>
                  <a:pt x="126491" y="281940"/>
                </a:lnTo>
                <a:lnTo>
                  <a:pt x="126491" y="301752"/>
                </a:lnTo>
                <a:lnTo>
                  <a:pt x="146303" y="301752"/>
                </a:lnTo>
                <a:lnTo>
                  <a:pt x="146303" y="281940"/>
                </a:lnTo>
                <a:close/>
              </a:path>
              <a:path w="1650364" h="301751">
                <a:moveTo>
                  <a:pt x="185927" y="281940"/>
                </a:moveTo>
                <a:lnTo>
                  <a:pt x="166115" y="281940"/>
                </a:lnTo>
                <a:lnTo>
                  <a:pt x="166115" y="301752"/>
                </a:lnTo>
                <a:lnTo>
                  <a:pt x="185927" y="301752"/>
                </a:lnTo>
                <a:lnTo>
                  <a:pt x="185927" y="281940"/>
                </a:lnTo>
                <a:close/>
              </a:path>
              <a:path w="1650364" h="301751">
                <a:moveTo>
                  <a:pt x="225551" y="281940"/>
                </a:moveTo>
                <a:lnTo>
                  <a:pt x="205739" y="281940"/>
                </a:lnTo>
                <a:lnTo>
                  <a:pt x="205739" y="301752"/>
                </a:lnTo>
                <a:lnTo>
                  <a:pt x="225551" y="301752"/>
                </a:lnTo>
                <a:lnTo>
                  <a:pt x="225551" y="281940"/>
                </a:lnTo>
                <a:close/>
              </a:path>
              <a:path w="1650364" h="301751">
                <a:moveTo>
                  <a:pt x="265175" y="281940"/>
                </a:moveTo>
                <a:lnTo>
                  <a:pt x="245363" y="281940"/>
                </a:lnTo>
                <a:lnTo>
                  <a:pt x="245363" y="301752"/>
                </a:lnTo>
                <a:lnTo>
                  <a:pt x="265175" y="301752"/>
                </a:lnTo>
                <a:lnTo>
                  <a:pt x="265175" y="281940"/>
                </a:lnTo>
                <a:close/>
              </a:path>
              <a:path w="1650364" h="301751">
                <a:moveTo>
                  <a:pt x="304800" y="281940"/>
                </a:moveTo>
                <a:lnTo>
                  <a:pt x="284987" y="281940"/>
                </a:lnTo>
                <a:lnTo>
                  <a:pt x="284987" y="301752"/>
                </a:lnTo>
                <a:lnTo>
                  <a:pt x="304800" y="301752"/>
                </a:lnTo>
                <a:lnTo>
                  <a:pt x="304800" y="281940"/>
                </a:lnTo>
                <a:close/>
              </a:path>
              <a:path w="1650364" h="301751">
                <a:moveTo>
                  <a:pt x="344424" y="281940"/>
                </a:moveTo>
                <a:lnTo>
                  <a:pt x="324611" y="281940"/>
                </a:lnTo>
                <a:lnTo>
                  <a:pt x="324611" y="301752"/>
                </a:lnTo>
                <a:lnTo>
                  <a:pt x="344424" y="301752"/>
                </a:lnTo>
                <a:lnTo>
                  <a:pt x="344424" y="281940"/>
                </a:lnTo>
                <a:close/>
              </a:path>
              <a:path w="1650364" h="301751">
                <a:moveTo>
                  <a:pt x="384048" y="281940"/>
                </a:moveTo>
                <a:lnTo>
                  <a:pt x="364235" y="281940"/>
                </a:lnTo>
                <a:lnTo>
                  <a:pt x="364235" y="301752"/>
                </a:lnTo>
                <a:lnTo>
                  <a:pt x="384048" y="301752"/>
                </a:lnTo>
                <a:lnTo>
                  <a:pt x="384048" y="281940"/>
                </a:lnTo>
                <a:close/>
              </a:path>
              <a:path w="1650364" h="301751">
                <a:moveTo>
                  <a:pt x="423672" y="281940"/>
                </a:moveTo>
                <a:lnTo>
                  <a:pt x="403859" y="281940"/>
                </a:lnTo>
                <a:lnTo>
                  <a:pt x="403859" y="301752"/>
                </a:lnTo>
                <a:lnTo>
                  <a:pt x="423672" y="301752"/>
                </a:lnTo>
                <a:lnTo>
                  <a:pt x="423672" y="281940"/>
                </a:lnTo>
                <a:close/>
              </a:path>
              <a:path w="1650364" h="301751">
                <a:moveTo>
                  <a:pt x="463296" y="281940"/>
                </a:moveTo>
                <a:lnTo>
                  <a:pt x="443483" y="281940"/>
                </a:lnTo>
                <a:lnTo>
                  <a:pt x="443483" y="301752"/>
                </a:lnTo>
                <a:lnTo>
                  <a:pt x="463296" y="301752"/>
                </a:lnTo>
                <a:lnTo>
                  <a:pt x="463296" y="281940"/>
                </a:lnTo>
                <a:close/>
              </a:path>
              <a:path w="1650364" h="301751">
                <a:moveTo>
                  <a:pt x="502919" y="281940"/>
                </a:moveTo>
                <a:lnTo>
                  <a:pt x="483107" y="281940"/>
                </a:lnTo>
                <a:lnTo>
                  <a:pt x="483107" y="301752"/>
                </a:lnTo>
                <a:lnTo>
                  <a:pt x="502919" y="301752"/>
                </a:lnTo>
                <a:lnTo>
                  <a:pt x="502919" y="281940"/>
                </a:lnTo>
                <a:close/>
              </a:path>
              <a:path w="1650364" h="301751">
                <a:moveTo>
                  <a:pt x="542543" y="281940"/>
                </a:moveTo>
                <a:lnTo>
                  <a:pt x="522731" y="281940"/>
                </a:lnTo>
                <a:lnTo>
                  <a:pt x="522731" y="301752"/>
                </a:lnTo>
                <a:lnTo>
                  <a:pt x="542543" y="301752"/>
                </a:lnTo>
                <a:lnTo>
                  <a:pt x="542543" y="281940"/>
                </a:lnTo>
                <a:close/>
              </a:path>
              <a:path w="1650364" h="301751">
                <a:moveTo>
                  <a:pt x="582167" y="281940"/>
                </a:moveTo>
                <a:lnTo>
                  <a:pt x="562355" y="281940"/>
                </a:lnTo>
                <a:lnTo>
                  <a:pt x="562355" y="301752"/>
                </a:lnTo>
                <a:lnTo>
                  <a:pt x="582167" y="301752"/>
                </a:lnTo>
                <a:lnTo>
                  <a:pt x="582167" y="281940"/>
                </a:lnTo>
                <a:close/>
              </a:path>
              <a:path w="1650364" h="301751">
                <a:moveTo>
                  <a:pt x="621791" y="281940"/>
                </a:moveTo>
                <a:lnTo>
                  <a:pt x="601979" y="281940"/>
                </a:lnTo>
                <a:lnTo>
                  <a:pt x="601979" y="301752"/>
                </a:lnTo>
                <a:lnTo>
                  <a:pt x="621791" y="301752"/>
                </a:lnTo>
                <a:lnTo>
                  <a:pt x="621791" y="281940"/>
                </a:lnTo>
                <a:close/>
              </a:path>
              <a:path w="1650364" h="301751">
                <a:moveTo>
                  <a:pt x="661415" y="281940"/>
                </a:moveTo>
                <a:lnTo>
                  <a:pt x="641603" y="281940"/>
                </a:lnTo>
                <a:lnTo>
                  <a:pt x="641603" y="301752"/>
                </a:lnTo>
                <a:lnTo>
                  <a:pt x="661415" y="301752"/>
                </a:lnTo>
                <a:lnTo>
                  <a:pt x="661415" y="281940"/>
                </a:lnTo>
                <a:close/>
              </a:path>
              <a:path w="1650364" h="301751">
                <a:moveTo>
                  <a:pt x="701039" y="281940"/>
                </a:moveTo>
                <a:lnTo>
                  <a:pt x="681227" y="281940"/>
                </a:lnTo>
                <a:lnTo>
                  <a:pt x="681227" y="301752"/>
                </a:lnTo>
                <a:lnTo>
                  <a:pt x="701039" y="301752"/>
                </a:lnTo>
                <a:lnTo>
                  <a:pt x="701039" y="281940"/>
                </a:lnTo>
                <a:close/>
              </a:path>
              <a:path w="1650364" h="301751">
                <a:moveTo>
                  <a:pt x="740663" y="281940"/>
                </a:moveTo>
                <a:lnTo>
                  <a:pt x="720851" y="281940"/>
                </a:lnTo>
                <a:lnTo>
                  <a:pt x="720851" y="301752"/>
                </a:lnTo>
                <a:lnTo>
                  <a:pt x="740663" y="301752"/>
                </a:lnTo>
                <a:lnTo>
                  <a:pt x="740663" y="281940"/>
                </a:lnTo>
                <a:close/>
              </a:path>
              <a:path w="1650364" h="301751">
                <a:moveTo>
                  <a:pt x="780287" y="281940"/>
                </a:moveTo>
                <a:lnTo>
                  <a:pt x="760476" y="281940"/>
                </a:lnTo>
                <a:lnTo>
                  <a:pt x="760476" y="301752"/>
                </a:lnTo>
                <a:lnTo>
                  <a:pt x="780287" y="301752"/>
                </a:lnTo>
                <a:lnTo>
                  <a:pt x="780287" y="281940"/>
                </a:lnTo>
                <a:close/>
              </a:path>
              <a:path w="1650364" h="301751">
                <a:moveTo>
                  <a:pt x="819911" y="281940"/>
                </a:moveTo>
                <a:lnTo>
                  <a:pt x="800100" y="281940"/>
                </a:lnTo>
                <a:lnTo>
                  <a:pt x="800100" y="301752"/>
                </a:lnTo>
                <a:lnTo>
                  <a:pt x="819911" y="301752"/>
                </a:lnTo>
                <a:lnTo>
                  <a:pt x="819911" y="281940"/>
                </a:lnTo>
                <a:close/>
              </a:path>
              <a:path w="1650364" h="301751">
                <a:moveTo>
                  <a:pt x="859535" y="281940"/>
                </a:moveTo>
                <a:lnTo>
                  <a:pt x="839724" y="281940"/>
                </a:lnTo>
                <a:lnTo>
                  <a:pt x="839724" y="301752"/>
                </a:lnTo>
                <a:lnTo>
                  <a:pt x="859535" y="301752"/>
                </a:lnTo>
                <a:lnTo>
                  <a:pt x="859535" y="281940"/>
                </a:lnTo>
                <a:close/>
              </a:path>
              <a:path w="1650364" h="301751">
                <a:moveTo>
                  <a:pt x="899159" y="281940"/>
                </a:moveTo>
                <a:lnTo>
                  <a:pt x="879348" y="281940"/>
                </a:lnTo>
                <a:lnTo>
                  <a:pt x="879348" y="301752"/>
                </a:lnTo>
                <a:lnTo>
                  <a:pt x="899159" y="301752"/>
                </a:lnTo>
                <a:lnTo>
                  <a:pt x="899159" y="281940"/>
                </a:lnTo>
                <a:close/>
              </a:path>
              <a:path w="1650364" h="301751">
                <a:moveTo>
                  <a:pt x="938783" y="281940"/>
                </a:moveTo>
                <a:lnTo>
                  <a:pt x="918972" y="281940"/>
                </a:lnTo>
                <a:lnTo>
                  <a:pt x="918972" y="301752"/>
                </a:lnTo>
                <a:lnTo>
                  <a:pt x="938783" y="301752"/>
                </a:lnTo>
                <a:lnTo>
                  <a:pt x="938783" y="281940"/>
                </a:lnTo>
                <a:close/>
              </a:path>
              <a:path w="1650364" h="301751">
                <a:moveTo>
                  <a:pt x="978407" y="281940"/>
                </a:moveTo>
                <a:lnTo>
                  <a:pt x="958596" y="281940"/>
                </a:lnTo>
                <a:lnTo>
                  <a:pt x="958596" y="301752"/>
                </a:lnTo>
                <a:lnTo>
                  <a:pt x="978407" y="301752"/>
                </a:lnTo>
                <a:lnTo>
                  <a:pt x="978407" y="281940"/>
                </a:lnTo>
                <a:close/>
              </a:path>
              <a:path w="1650364" h="301751">
                <a:moveTo>
                  <a:pt x="1018031" y="281940"/>
                </a:moveTo>
                <a:lnTo>
                  <a:pt x="998219" y="281940"/>
                </a:lnTo>
                <a:lnTo>
                  <a:pt x="998219" y="301752"/>
                </a:lnTo>
                <a:lnTo>
                  <a:pt x="1018031" y="301752"/>
                </a:lnTo>
                <a:lnTo>
                  <a:pt x="1018031" y="281940"/>
                </a:lnTo>
                <a:close/>
              </a:path>
              <a:path w="1650364" h="301751">
                <a:moveTo>
                  <a:pt x="1057655" y="281940"/>
                </a:moveTo>
                <a:lnTo>
                  <a:pt x="1037843" y="281940"/>
                </a:lnTo>
                <a:lnTo>
                  <a:pt x="1037843" y="301752"/>
                </a:lnTo>
                <a:lnTo>
                  <a:pt x="1057655" y="301752"/>
                </a:lnTo>
                <a:lnTo>
                  <a:pt x="1057655" y="281940"/>
                </a:lnTo>
                <a:close/>
              </a:path>
              <a:path w="1650364" h="301751">
                <a:moveTo>
                  <a:pt x="1097279" y="281940"/>
                </a:moveTo>
                <a:lnTo>
                  <a:pt x="1077467" y="281940"/>
                </a:lnTo>
                <a:lnTo>
                  <a:pt x="1077467" y="301752"/>
                </a:lnTo>
                <a:lnTo>
                  <a:pt x="1097279" y="301752"/>
                </a:lnTo>
                <a:lnTo>
                  <a:pt x="1097279" y="281940"/>
                </a:lnTo>
                <a:close/>
              </a:path>
              <a:path w="1650364" h="301751">
                <a:moveTo>
                  <a:pt x="1136903" y="281940"/>
                </a:moveTo>
                <a:lnTo>
                  <a:pt x="1117091" y="281940"/>
                </a:lnTo>
                <a:lnTo>
                  <a:pt x="1117091" y="301752"/>
                </a:lnTo>
                <a:lnTo>
                  <a:pt x="1136903" y="301752"/>
                </a:lnTo>
                <a:lnTo>
                  <a:pt x="1136903" y="281940"/>
                </a:lnTo>
                <a:close/>
              </a:path>
              <a:path w="1650364" h="301751">
                <a:moveTo>
                  <a:pt x="1176527" y="281940"/>
                </a:moveTo>
                <a:lnTo>
                  <a:pt x="1156715" y="281940"/>
                </a:lnTo>
                <a:lnTo>
                  <a:pt x="1156715" y="301752"/>
                </a:lnTo>
                <a:lnTo>
                  <a:pt x="1176527" y="301752"/>
                </a:lnTo>
                <a:lnTo>
                  <a:pt x="1176527" y="281940"/>
                </a:lnTo>
                <a:close/>
              </a:path>
              <a:path w="1650364" h="301751">
                <a:moveTo>
                  <a:pt x="1216152" y="281940"/>
                </a:moveTo>
                <a:lnTo>
                  <a:pt x="1196339" y="281940"/>
                </a:lnTo>
                <a:lnTo>
                  <a:pt x="1196339" y="301752"/>
                </a:lnTo>
                <a:lnTo>
                  <a:pt x="1216152" y="301752"/>
                </a:lnTo>
                <a:lnTo>
                  <a:pt x="1216152" y="281940"/>
                </a:lnTo>
                <a:close/>
              </a:path>
              <a:path w="1650364" h="301751">
                <a:moveTo>
                  <a:pt x="1255776" y="281940"/>
                </a:moveTo>
                <a:lnTo>
                  <a:pt x="1235963" y="281940"/>
                </a:lnTo>
                <a:lnTo>
                  <a:pt x="1235963" y="301752"/>
                </a:lnTo>
                <a:lnTo>
                  <a:pt x="1255776" y="301752"/>
                </a:lnTo>
                <a:lnTo>
                  <a:pt x="1255776" y="281940"/>
                </a:lnTo>
                <a:close/>
              </a:path>
              <a:path w="1650364" h="301751">
                <a:moveTo>
                  <a:pt x="1295400" y="281940"/>
                </a:moveTo>
                <a:lnTo>
                  <a:pt x="1275587" y="281940"/>
                </a:lnTo>
                <a:lnTo>
                  <a:pt x="1275587" y="301752"/>
                </a:lnTo>
                <a:lnTo>
                  <a:pt x="1295400" y="301752"/>
                </a:lnTo>
                <a:lnTo>
                  <a:pt x="1295400" y="281940"/>
                </a:lnTo>
                <a:close/>
              </a:path>
              <a:path w="1650364" h="301751">
                <a:moveTo>
                  <a:pt x="1335024" y="281940"/>
                </a:moveTo>
                <a:lnTo>
                  <a:pt x="1315211" y="281940"/>
                </a:lnTo>
                <a:lnTo>
                  <a:pt x="1315211" y="301752"/>
                </a:lnTo>
                <a:lnTo>
                  <a:pt x="1335024" y="301752"/>
                </a:lnTo>
                <a:lnTo>
                  <a:pt x="1335024" y="281940"/>
                </a:lnTo>
                <a:close/>
              </a:path>
              <a:path w="1650364" h="301751">
                <a:moveTo>
                  <a:pt x="1374648" y="281940"/>
                </a:moveTo>
                <a:lnTo>
                  <a:pt x="1354835" y="281940"/>
                </a:lnTo>
                <a:lnTo>
                  <a:pt x="1354835" y="301752"/>
                </a:lnTo>
                <a:lnTo>
                  <a:pt x="1374648" y="301752"/>
                </a:lnTo>
                <a:lnTo>
                  <a:pt x="1374648" y="281940"/>
                </a:lnTo>
                <a:close/>
              </a:path>
              <a:path w="1650364" h="301751">
                <a:moveTo>
                  <a:pt x="1414272" y="281940"/>
                </a:moveTo>
                <a:lnTo>
                  <a:pt x="1394459" y="281940"/>
                </a:lnTo>
                <a:lnTo>
                  <a:pt x="1394459" y="301752"/>
                </a:lnTo>
                <a:lnTo>
                  <a:pt x="1414272" y="301752"/>
                </a:lnTo>
                <a:lnTo>
                  <a:pt x="1414272" y="281940"/>
                </a:lnTo>
                <a:close/>
              </a:path>
              <a:path w="1650364" h="301751">
                <a:moveTo>
                  <a:pt x="1453896" y="281940"/>
                </a:moveTo>
                <a:lnTo>
                  <a:pt x="1434083" y="281940"/>
                </a:lnTo>
                <a:lnTo>
                  <a:pt x="1434083" y="301752"/>
                </a:lnTo>
                <a:lnTo>
                  <a:pt x="1453896" y="301752"/>
                </a:lnTo>
                <a:lnTo>
                  <a:pt x="1453896" y="281940"/>
                </a:lnTo>
                <a:close/>
              </a:path>
              <a:path w="1650364" h="301751">
                <a:moveTo>
                  <a:pt x="1640376" y="63848"/>
                </a:moveTo>
                <a:lnTo>
                  <a:pt x="1647698" y="52160"/>
                </a:lnTo>
                <a:lnTo>
                  <a:pt x="1650364" y="38100"/>
                </a:lnTo>
                <a:lnTo>
                  <a:pt x="1650200" y="34525"/>
                </a:lnTo>
                <a:lnTo>
                  <a:pt x="1646310" y="20947"/>
                </a:lnTo>
                <a:lnTo>
                  <a:pt x="1638013" y="9988"/>
                </a:lnTo>
                <a:lnTo>
                  <a:pt x="1626325" y="2666"/>
                </a:lnTo>
                <a:lnTo>
                  <a:pt x="1612264" y="0"/>
                </a:lnTo>
                <a:lnTo>
                  <a:pt x="1608690" y="164"/>
                </a:lnTo>
                <a:lnTo>
                  <a:pt x="1622171" y="53975"/>
                </a:lnTo>
                <a:lnTo>
                  <a:pt x="1629417" y="72145"/>
                </a:lnTo>
                <a:lnTo>
                  <a:pt x="1640376" y="63848"/>
                </a:lnTo>
                <a:close/>
              </a:path>
              <a:path w="1650364" h="301751">
                <a:moveTo>
                  <a:pt x="1615839" y="76035"/>
                </a:moveTo>
                <a:lnTo>
                  <a:pt x="1629417" y="72145"/>
                </a:lnTo>
                <a:lnTo>
                  <a:pt x="1622171" y="53975"/>
                </a:lnTo>
                <a:lnTo>
                  <a:pt x="1608690" y="164"/>
                </a:lnTo>
                <a:lnTo>
                  <a:pt x="1595112" y="4054"/>
                </a:lnTo>
                <a:lnTo>
                  <a:pt x="1584153" y="12351"/>
                </a:lnTo>
                <a:lnTo>
                  <a:pt x="1576831" y="24039"/>
                </a:lnTo>
                <a:lnTo>
                  <a:pt x="1574164" y="38100"/>
                </a:lnTo>
                <a:lnTo>
                  <a:pt x="1574329" y="41674"/>
                </a:lnTo>
                <a:lnTo>
                  <a:pt x="1578219" y="55252"/>
                </a:lnTo>
                <a:lnTo>
                  <a:pt x="1586516" y="66211"/>
                </a:lnTo>
                <a:lnTo>
                  <a:pt x="1598204" y="73533"/>
                </a:lnTo>
                <a:lnTo>
                  <a:pt x="1602358" y="53975"/>
                </a:lnTo>
                <a:lnTo>
                  <a:pt x="1622171" y="73787"/>
                </a:lnTo>
                <a:lnTo>
                  <a:pt x="1612264" y="76200"/>
                </a:lnTo>
                <a:lnTo>
                  <a:pt x="1615839" y="76035"/>
                </a:lnTo>
                <a:close/>
              </a:path>
              <a:path w="1650364" h="301751">
                <a:moveTo>
                  <a:pt x="1622171" y="73787"/>
                </a:moveTo>
                <a:lnTo>
                  <a:pt x="1602358" y="53975"/>
                </a:lnTo>
                <a:lnTo>
                  <a:pt x="1598204" y="73533"/>
                </a:lnTo>
                <a:lnTo>
                  <a:pt x="1612264" y="76200"/>
                </a:lnTo>
                <a:lnTo>
                  <a:pt x="1622171" y="73787"/>
                </a:lnTo>
                <a:close/>
              </a:path>
              <a:path w="1650364" h="301751">
                <a:moveTo>
                  <a:pt x="1493519" y="281940"/>
                </a:moveTo>
                <a:lnTo>
                  <a:pt x="1473707" y="281940"/>
                </a:lnTo>
                <a:lnTo>
                  <a:pt x="1473707" y="301752"/>
                </a:lnTo>
                <a:lnTo>
                  <a:pt x="1493519" y="301752"/>
                </a:lnTo>
                <a:lnTo>
                  <a:pt x="1493519" y="281940"/>
                </a:lnTo>
                <a:close/>
              </a:path>
              <a:path w="1650364" h="301751">
                <a:moveTo>
                  <a:pt x="1533143" y="281940"/>
                </a:moveTo>
                <a:lnTo>
                  <a:pt x="1513331" y="281940"/>
                </a:lnTo>
                <a:lnTo>
                  <a:pt x="1513331" y="301752"/>
                </a:lnTo>
                <a:lnTo>
                  <a:pt x="1533143" y="301752"/>
                </a:lnTo>
                <a:lnTo>
                  <a:pt x="1533143" y="281940"/>
                </a:lnTo>
                <a:close/>
              </a:path>
              <a:path w="1650364" h="301751">
                <a:moveTo>
                  <a:pt x="1572767" y="281940"/>
                </a:moveTo>
                <a:lnTo>
                  <a:pt x="1552955" y="281940"/>
                </a:lnTo>
                <a:lnTo>
                  <a:pt x="1552955" y="301752"/>
                </a:lnTo>
                <a:lnTo>
                  <a:pt x="1572767" y="301752"/>
                </a:lnTo>
                <a:lnTo>
                  <a:pt x="1572767" y="281940"/>
                </a:lnTo>
                <a:close/>
              </a:path>
              <a:path w="1650364" h="301751">
                <a:moveTo>
                  <a:pt x="1622171" y="291719"/>
                </a:moveTo>
                <a:lnTo>
                  <a:pt x="1602485" y="291719"/>
                </a:lnTo>
                <a:lnTo>
                  <a:pt x="1612264" y="281940"/>
                </a:lnTo>
                <a:lnTo>
                  <a:pt x="1592579" y="281940"/>
                </a:lnTo>
                <a:lnTo>
                  <a:pt x="1592579" y="301752"/>
                </a:lnTo>
                <a:lnTo>
                  <a:pt x="1622171" y="301752"/>
                </a:lnTo>
                <a:lnTo>
                  <a:pt x="1622171" y="291719"/>
                </a:lnTo>
                <a:close/>
              </a:path>
              <a:path w="1650364" h="301751">
                <a:moveTo>
                  <a:pt x="1622171" y="252095"/>
                </a:moveTo>
                <a:lnTo>
                  <a:pt x="1602358" y="252095"/>
                </a:lnTo>
                <a:lnTo>
                  <a:pt x="1602358" y="271907"/>
                </a:lnTo>
                <a:lnTo>
                  <a:pt x="1622171" y="271907"/>
                </a:lnTo>
                <a:lnTo>
                  <a:pt x="1622171" y="252095"/>
                </a:lnTo>
                <a:close/>
              </a:path>
              <a:path w="1650364" h="301751">
                <a:moveTo>
                  <a:pt x="1622171" y="212471"/>
                </a:moveTo>
                <a:lnTo>
                  <a:pt x="1602358" y="212471"/>
                </a:lnTo>
                <a:lnTo>
                  <a:pt x="1602358" y="232283"/>
                </a:lnTo>
                <a:lnTo>
                  <a:pt x="1622171" y="232283"/>
                </a:lnTo>
                <a:lnTo>
                  <a:pt x="1622171" y="212471"/>
                </a:lnTo>
                <a:close/>
              </a:path>
              <a:path w="1650364" h="301751">
                <a:moveTo>
                  <a:pt x="1622171" y="172847"/>
                </a:moveTo>
                <a:lnTo>
                  <a:pt x="1602358" y="172847"/>
                </a:lnTo>
                <a:lnTo>
                  <a:pt x="1602358" y="192659"/>
                </a:lnTo>
                <a:lnTo>
                  <a:pt x="1622171" y="192659"/>
                </a:lnTo>
                <a:lnTo>
                  <a:pt x="1622171" y="172847"/>
                </a:lnTo>
                <a:close/>
              </a:path>
              <a:path w="1650364" h="301751">
                <a:moveTo>
                  <a:pt x="1622171" y="133223"/>
                </a:moveTo>
                <a:lnTo>
                  <a:pt x="1602358" y="133223"/>
                </a:lnTo>
                <a:lnTo>
                  <a:pt x="1602358" y="153035"/>
                </a:lnTo>
                <a:lnTo>
                  <a:pt x="1622171" y="153035"/>
                </a:lnTo>
                <a:lnTo>
                  <a:pt x="1622171" y="133223"/>
                </a:lnTo>
                <a:close/>
              </a:path>
              <a:path w="1650364" h="301751">
                <a:moveTo>
                  <a:pt x="1622171" y="93599"/>
                </a:moveTo>
                <a:lnTo>
                  <a:pt x="1602358" y="93599"/>
                </a:lnTo>
                <a:lnTo>
                  <a:pt x="1602358" y="113411"/>
                </a:lnTo>
                <a:lnTo>
                  <a:pt x="1622171" y="113411"/>
                </a:lnTo>
                <a:lnTo>
                  <a:pt x="1622171" y="93599"/>
                </a:lnTo>
                <a:close/>
              </a:path>
              <a:path w="1650364" h="301751">
                <a:moveTo>
                  <a:pt x="28193" y="63246"/>
                </a:moveTo>
                <a:lnTo>
                  <a:pt x="48005" y="63246"/>
                </a:lnTo>
                <a:lnTo>
                  <a:pt x="52160" y="27812"/>
                </a:lnTo>
                <a:lnTo>
                  <a:pt x="38100" y="25146"/>
                </a:lnTo>
                <a:lnTo>
                  <a:pt x="34525" y="25310"/>
                </a:lnTo>
                <a:lnTo>
                  <a:pt x="20947" y="29200"/>
                </a:lnTo>
                <a:lnTo>
                  <a:pt x="9988" y="37497"/>
                </a:lnTo>
                <a:lnTo>
                  <a:pt x="2666" y="49185"/>
                </a:lnTo>
                <a:lnTo>
                  <a:pt x="0" y="63246"/>
                </a:lnTo>
                <a:lnTo>
                  <a:pt x="164" y="66820"/>
                </a:lnTo>
                <a:lnTo>
                  <a:pt x="4054" y="80398"/>
                </a:lnTo>
                <a:lnTo>
                  <a:pt x="12351" y="91357"/>
                </a:lnTo>
                <a:lnTo>
                  <a:pt x="24039" y="98679"/>
                </a:lnTo>
                <a:lnTo>
                  <a:pt x="28193" y="63246"/>
                </a:lnTo>
                <a:close/>
              </a:path>
              <a:path w="1650364" h="301751">
                <a:moveTo>
                  <a:pt x="41674" y="101181"/>
                </a:moveTo>
                <a:lnTo>
                  <a:pt x="55252" y="97291"/>
                </a:lnTo>
                <a:lnTo>
                  <a:pt x="48005" y="83058"/>
                </a:lnTo>
                <a:lnTo>
                  <a:pt x="28193" y="83058"/>
                </a:lnTo>
                <a:lnTo>
                  <a:pt x="38100" y="101346"/>
                </a:lnTo>
                <a:lnTo>
                  <a:pt x="41674" y="101181"/>
                </a:lnTo>
                <a:close/>
              </a:path>
              <a:path w="1650364" h="301751">
                <a:moveTo>
                  <a:pt x="28193" y="83058"/>
                </a:moveTo>
                <a:lnTo>
                  <a:pt x="48005" y="83058"/>
                </a:lnTo>
                <a:lnTo>
                  <a:pt x="55252" y="97291"/>
                </a:lnTo>
                <a:lnTo>
                  <a:pt x="66211" y="88994"/>
                </a:lnTo>
                <a:lnTo>
                  <a:pt x="73533" y="77306"/>
                </a:lnTo>
                <a:lnTo>
                  <a:pt x="76200" y="63246"/>
                </a:lnTo>
                <a:lnTo>
                  <a:pt x="76035" y="59671"/>
                </a:lnTo>
                <a:lnTo>
                  <a:pt x="72145" y="46093"/>
                </a:lnTo>
                <a:lnTo>
                  <a:pt x="63848" y="35134"/>
                </a:lnTo>
                <a:lnTo>
                  <a:pt x="52160" y="27812"/>
                </a:lnTo>
                <a:lnTo>
                  <a:pt x="48005" y="63246"/>
                </a:lnTo>
                <a:lnTo>
                  <a:pt x="28193" y="63246"/>
                </a:lnTo>
                <a:lnTo>
                  <a:pt x="24039" y="98679"/>
                </a:lnTo>
                <a:lnTo>
                  <a:pt x="38100" y="101346"/>
                </a:lnTo>
                <a:lnTo>
                  <a:pt x="28193" y="83058"/>
                </a:lnTo>
                <a:close/>
              </a:path>
              <a:path w="1650364" h="301751">
                <a:moveTo>
                  <a:pt x="48005" y="102870"/>
                </a:moveTo>
                <a:lnTo>
                  <a:pt x="28193" y="102870"/>
                </a:lnTo>
                <a:lnTo>
                  <a:pt x="28193" y="122682"/>
                </a:lnTo>
                <a:lnTo>
                  <a:pt x="48005" y="122682"/>
                </a:lnTo>
                <a:lnTo>
                  <a:pt x="48005" y="102870"/>
                </a:lnTo>
                <a:close/>
              </a:path>
              <a:path w="1650364" h="301751">
                <a:moveTo>
                  <a:pt x="48005" y="142494"/>
                </a:moveTo>
                <a:lnTo>
                  <a:pt x="28193" y="142494"/>
                </a:lnTo>
                <a:lnTo>
                  <a:pt x="28193" y="162306"/>
                </a:lnTo>
                <a:lnTo>
                  <a:pt x="48005" y="162306"/>
                </a:lnTo>
                <a:lnTo>
                  <a:pt x="48005" y="142494"/>
                </a:lnTo>
                <a:close/>
              </a:path>
              <a:path w="1650364" h="301751">
                <a:moveTo>
                  <a:pt x="48005" y="182118"/>
                </a:moveTo>
                <a:lnTo>
                  <a:pt x="28193" y="182118"/>
                </a:lnTo>
                <a:lnTo>
                  <a:pt x="28193" y="201930"/>
                </a:lnTo>
                <a:lnTo>
                  <a:pt x="48005" y="201930"/>
                </a:lnTo>
                <a:lnTo>
                  <a:pt x="48005" y="182118"/>
                </a:lnTo>
                <a:close/>
              </a:path>
              <a:path w="1650364" h="301751">
                <a:moveTo>
                  <a:pt x="48005" y="221742"/>
                </a:moveTo>
                <a:lnTo>
                  <a:pt x="28193" y="221742"/>
                </a:lnTo>
                <a:lnTo>
                  <a:pt x="28193" y="241554"/>
                </a:lnTo>
                <a:lnTo>
                  <a:pt x="48005" y="241554"/>
                </a:lnTo>
                <a:lnTo>
                  <a:pt x="48005" y="221742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10041636" y="4316730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19812" y="0"/>
                </a:moveTo>
                <a:lnTo>
                  <a:pt x="0" y="0"/>
                </a:lnTo>
              </a:path>
              <a:path w="19812">
                <a:moveTo>
                  <a:pt x="0" y="1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10041636" y="4356354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19812" y="0"/>
                </a:moveTo>
                <a:lnTo>
                  <a:pt x="0" y="0"/>
                </a:lnTo>
              </a:path>
              <a:path w="19812">
                <a:moveTo>
                  <a:pt x="0" y="1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0041636" y="4395978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19812" y="0"/>
                </a:moveTo>
                <a:lnTo>
                  <a:pt x="0" y="0"/>
                </a:lnTo>
              </a:path>
              <a:path w="19812">
                <a:moveTo>
                  <a:pt x="0" y="1"/>
                </a:moveTo>
                <a:lnTo>
                  <a:pt x="19812" y="0"/>
                </a:lnTo>
              </a:path>
            </a:pathLst>
          </a:custGeom>
          <a:ln w="21081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10041636" y="4435602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19812" y="0"/>
                </a:moveTo>
                <a:lnTo>
                  <a:pt x="0" y="0"/>
                </a:lnTo>
              </a:path>
              <a:path w="19812">
                <a:moveTo>
                  <a:pt x="0" y="1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10041636" y="4475226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19812" y="0"/>
                </a:moveTo>
                <a:lnTo>
                  <a:pt x="0" y="0"/>
                </a:lnTo>
              </a:path>
              <a:path w="19812">
                <a:moveTo>
                  <a:pt x="0" y="1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10041636" y="4514850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19812" y="0"/>
                </a:moveTo>
                <a:lnTo>
                  <a:pt x="0" y="0"/>
                </a:lnTo>
              </a:path>
              <a:path w="19812">
                <a:moveTo>
                  <a:pt x="0" y="1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10060686" y="4535424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19812" y="0"/>
                </a:moveTo>
                <a:lnTo>
                  <a:pt x="0" y="0"/>
                </a:lnTo>
              </a:path>
              <a:path w="19812">
                <a:moveTo>
                  <a:pt x="0" y="1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10100310" y="4535424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19812" y="0"/>
                </a:moveTo>
                <a:lnTo>
                  <a:pt x="0" y="0"/>
                </a:lnTo>
              </a:path>
              <a:path w="19812">
                <a:moveTo>
                  <a:pt x="0" y="1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10139934" y="4535424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19812" y="0"/>
                </a:moveTo>
                <a:lnTo>
                  <a:pt x="0" y="0"/>
                </a:lnTo>
              </a:path>
              <a:path w="19812">
                <a:moveTo>
                  <a:pt x="0" y="1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10179558" y="4535424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19812" y="0"/>
                </a:moveTo>
                <a:lnTo>
                  <a:pt x="0" y="0"/>
                </a:lnTo>
              </a:path>
              <a:path w="19812">
                <a:moveTo>
                  <a:pt x="0" y="1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10219182" y="4535424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19812" y="0"/>
                </a:moveTo>
                <a:lnTo>
                  <a:pt x="0" y="0"/>
                </a:lnTo>
              </a:path>
              <a:path w="19812">
                <a:moveTo>
                  <a:pt x="0" y="1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10258806" y="4535424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19812" y="0"/>
                </a:moveTo>
                <a:lnTo>
                  <a:pt x="0" y="0"/>
                </a:lnTo>
              </a:path>
              <a:path w="19812">
                <a:moveTo>
                  <a:pt x="0" y="1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0298430" y="4535424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19812" y="0"/>
                </a:moveTo>
                <a:lnTo>
                  <a:pt x="0" y="0"/>
                </a:lnTo>
              </a:path>
              <a:path w="19812">
                <a:moveTo>
                  <a:pt x="0" y="1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0338054" y="4535424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19812" y="0"/>
                </a:moveTo>
                <a:lnTo>
                  <a:pt x="0" y="0"/>
                </a:lnTo>
              </a:path>
              <a:path w="19812">
                <a:moveTo>
                  <a:pt x="0" y="1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0377678" y="4535424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19812" y="0"/>
                </a:moveTo>
                <a:lnTo>
                  <a:pt x="0" y="0"/>
                </a:lnTo>
              </a:path>
              <a:path w="19812">
                <a:moveTo>
                  <a:pt x="0" y="1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0417302" y="4535424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19812" y="0"/>
                </a:moveTo>
                <a:lnTo>
                  <a:pt x="0" y="0"/>
                </a:lnTo>
              </a:path>
              <a:path w="19812">
                <a:moveTo>
                  <a:pt x="0" y="1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0456926" y="4535424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19812" y="0"/>
                </a:moveTo>
                <a:lnTo>
                  <a:pt x="0" y="0"/>
                </a:lnTo>
              </a:path>
              <a:path w="19812">
                <a:moveTo>
                  <a:pt x="0" y="1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0496550" y="4535424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19811" y="0"/>
                </a:moveTo>
                <a:lnTo>
                  <a:pt x="0" y="0"/>
                </a:lnTo>
              </a:path>
              <a:path w="19811">
                <a:moveTo>
                  <a:pt x="0" y="1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0536174" y="4535424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19811" y="0"/>
                </a:moveTo>
                <a:lnTo>
                  <a:pt x="0" y="0"/>
                </a:lnTo>
              </a:path>
              <a:path w="19811">
                <a:moveTo>
                  <a:pt x="0" y="1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0575798" y="4535424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19811" y="0"/>
                </a:moveTo>
                <a:lnTo>
                  <a:pt x="0" y="0"/>
                </a:lnTo>
              </a:path>
              <a:path w="19811">
                <a:moveTo>
                  <a:pt x="0" y="1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0615422" y="4535424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19811" y="0"/>
                </a:moveTo>
                <a:lnTo>
                  <a:pt x="0" y="0"/>
                </a:lnTo>
              </a:path>
              <a:path w="19811">
                <a:moveTo>
                  <a:pt x="0" y="1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0655046" y="4535424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19811" y="0"/>
                </a:moveTo>
                <a:lnTo>
                  <a:pt x="0" y="0"/>
                </a:lnTo>
              </a:path>
              <a:path w="19811">
                <a:moveTo>
                  <a:pt x="0" y="1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0694670" y="4535424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19811" y="0"/>
                </a:moveTo>
                <a:lnTo>
                  <a:pt x="0" y="0"/>
                </a:lnTo>
              </a:path>
              <a:path w="19811">
                <a:moveTo>
                  <a:pt x="0" y="1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0734294" y="4535424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19811" y="0"/>
                </a:moveTo>
                <a:lnTo>
                  <a:pt x="0" y="0"/>
                </a:lnTo>
              </a:path>
              <a:path w="19811">
                <a:moveTo>
                  <a:pt x="0" y="1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0773918" y="4535424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19811" y="0"/>
                </a:moveTo>
                <a:lnTo>
                  <a:pt x="0" y="0"/>
                </a:lnTo>
              </a:path>
              <a:path w="19811">
                <a:moveTo>
                  <a:pt x="0" y="1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0813542" y="4535424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19811" y="0"/>
                </a:moveTo>
                <a:lnTo>
                  <a:pt x="0" y="0"/>
                </a:lnTo>
              </a:path>
              <a:path w="19811">
                <a:moveTo>
                  <a:pt x="0" y="1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0853166" y="4535424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19811" y="0"/>
                </a:moveTo>
                <a:lnTo>
                  <a:pt x="0" y="0"/>
                </a:lnTo>
              </a:path>
              <a:path w="19811">
                <a:moveTo>
                  <a:pt x="0" y="1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0892790" y="4535424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19811" y="0"/>
                </a:moveTo>
                <a:lnTo>
                  <a:pt x="0" y="0"/>
                </a:lnTo>
              </a:path>
              <a:path w="19811">
                <a:moveTo>
                  <a:pt x="0" y="1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0932414" y="4535424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19811" y="0"/>
                </a:moveTo>
                <a:lnTo>
                  <a:pt x="0" y="0"/>
                </a:lnTo>
              </a:path>
              <a:path w="19811">
                <a:moveTo>
                  <a:pt x="0" y="1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0972038" y="4535424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19811" y="0"/>
                </a:moveTo>
                <a:lnTo>
                  <a:pt x="0" y="0"/>
                </a:lnTo>
              </a:path>
              <a:path w="19811">
                <a:moveTo>
                  <a:pt x="0" y="1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1011662" y="4535424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19812" y="0"/>
                </a:moveTo>
                <a:lnTo>
                  <a:pt x="0" y="0"/>
                </a:lnTo>
              </a:path>
              <a:path w="19812">
                <a:moveTo>
                  <a:pt x="0" y="1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1051286" y="4535424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19812" y="0"/>
                </a:moveTo>
                <a:lnTo>
                  <a:pt x="0" y="0"/>
                </a:lnTo>
              </a:path>
              <a:path w="19812">
                <a:moveTo>
                  <a:pt x="0" y="1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1090910" y="4535424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19812" y="0"/>
                </a:moveTo>
                <a:lnTo>
                  <a:pt x="0" y="0"/>
                </a:lnTo>
              </a:path>
              <a:path w="19812">
                <a:moveTo>
                  <a:pt x="0" y="1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1130534" y="4535424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19812" y="0"/>
                </a:moveTo>
                <a:lnTo>
                  <a:pt x="0" y="0"/>
                </a:lnTo>
              </a:path>
              <a:path w="19812">
                <a:moveTo>
                  <a:pt x="0" y="1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11170158" y="4535424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19812" y="0"/>
                </a:moveTo>
                <a:lnTo>
                  <a:pt x="0" y="0"/>
                </a:lnTo>
              </a:path>
              <a:path w="19812">
                <a:moveTo>
                  <a:pt x="0" y="1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1209782" y="4535424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19812" y="0"/>
                </a:moveTo>
                <a:lnTo>
                  <a:pt x="0" y="0"/>
                </a:lnTo>
              </a:path>
              <a:path w="19812">
                <a:moveTo>
                  <a:pt x="0" y="1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1249406" y="4535424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19812" y="0"/>
                </a:moveTo>
                <a:lnTo>
                  <a:pt x="0" y="0"/>
                </a:lnTo>
              </a:path>
              <a:path w="19812">
                <a:moveTo>
                  <a:pt x="0" y="1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1289030" y="4535424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19812" y="0"/>
                </a:moveTo>
                <a:lnTo>
                  <a:pt x="0" y="0"/>
                </a:lnTo>
              </a:path>
              <a:path w="19812">
                <a:moveTo>
                  <a:pt x="0" y="1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11328654" y="4535424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19812" y="0"/>
                </a:moveTo>
                <a:lnTo>
                  <a:pt x="0" y="0"/>
                </a:lnTo>
              </a:path>
              <a:path w="19812">
                <a:moveTo>
                  <a:pt x="0" y="1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11368278" y="4535424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19812" y="0"/>
                </a:moveTo>
                <a:lnTo>
                  <a:pt x="0" y="0"/>
                </a:lnTo>
              </a:path>
              <a:path w="19812">
                <a:moveTo>
                  <a:pt x="0" y="1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11407902" y="4535424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19812" y="0"/>
                </a:moveTo>
                <a:lnTo>
                  <a:pt x="0" y="0"/>
                </a:lnTo>
              </a:path>
              <a:path w="19812">
                <a:moveTo>
                  <a:pt x="0" y="1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11447526" y="4535424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19812" y="0"/>
                </a:moveTo>
                <a:lnTo>
                  <a:pt x="0" y="0"/>
                </a:lnTo>
              </a:path>
              <a:path w="19812">
                <a:moveTo>
                  <a:pt x="0" y="1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11487150" y="4535424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19811" y="0"/>
                </a:moveTo>
                <a:lnTo>
                  <a:pt x="0" y="0"/>
                </a:lnTo>
              </a:path>
              <a:path w="19811">
                <a:moveTo>
                  <a:pt x="0" y="1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11526774" y="4535424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19811" y="0"/>
                </a:moveTo>
                <a:lnTo>
                  <a:pt x="0" y="0"/>
                </a:lnTo>
              </a:path>
              <a:path w="19811">
                <a:moveTo>
                  <a:pt x="0" y="1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11566398" y="4535424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19811" y="0"/>
                </a:moveTo>
                <a:lnTo>
                  <a:pt x="0" y="0"/>
                </a:lnTo>
              </a:path>
              <a:path w="19811">
                <a:moveTo>
                  <a:pt x="0" y="1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11615801" y="4505579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19812" y="0"/>
                </a:moveTo>
                <a:lnTo>
                  <a:pt x="0" y="0"/>
                </a:lnTo>
              </a:path>
              <a:path w="19812">
                <a:moveTo>
                  <a:pt x="0" y="1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11615801" y="4465955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19812" y="0"/>
                </a:moveTo>
                <a:lnTo>
                  <a:pt x="0" y="0"/>
                </a:lnTo>
              </a:path>
              <a:path w="19812">
                <a:moveTo>
                  <a:pt x="0" y="1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11615801" y="4426331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19812" y="0"/>
                </a:moveTo>
                <a:lnTo>
                  <a:pt x="0" y="0"/>
                </a:lnTo>
              </a:path>
              <a:path w="19812">
                <a:moveTo>
                  <a:pt x="0" y="1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11615801" y="4386707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19812" y="0"/>
                </a:moveTo>
                <a:lnTo>
                  <a:pt x="0" y="0"/>
                </a:lnTo>
              </a:path>
              <a:path w="19812">
                <a:moveTo>
                  <a:pt x="0" y="1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11615801" y="4347083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19812" y="0"/>
                </a:moveTo>
                <a:lnTo>
                  <a:pt x="0" y="0"/>
                </a:lnTo>
              </a:path>
              <a:path w="19812">
                <a:moveTo>
                  <a:pt x="0" y="1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11615801" y="4307458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19812" y="0"/>
                </a:moveTo>
                <a:lnTo>
                  <a:pt x="0" y="0"/>
                </a:lnTo>
              </a:path>
              <a:path w="19812">
                <a:moveTo>
                  <a:pt x="0" y="1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9929622" y="4185666"/>
            <a:ext cx="242316" cy="121919"/>
          </a:xfrm>
          <a:custGeom>
            <a:avLst/>
            <a:gdLst/>
            <a:ahLst/>
            <a:cxnLst/>
            <a:rect l="l" t="t" r="r" b="b"/>
            <a:pathLst>
              <a:path w="242316" h="121920">
                <a:moveTo>
                  <a:pt x="0" y="60959"/>
                </a:moveTo>
                <a:lnTo>
                  <a:pt x="1392" y="51690"/>
                </a:lnTo>
                <a:lnTo>
                  <a:pt x="5432" y="42857"/>
                </a:lnTo>
                <a:lnTo>
                  <a:pt x="11917" y="34565"/>
                </a:lnTo>
                <a:lnTo>
                  <a:pt x="20640" y="26917"/>
                </a:lnTo>
                <a:lnTo>
                  <a:pt x="31398" y="20015"/>
                </a:lnTo>
                <a:lnTo>
                  <a:pt x="43986" y="13964"/>
                </a:lnTo>
                <a:lnTo>
                  <a:pt x="58200" y="8866"/>
                </a:lnTo>
                <a:lnTo>
                  <a:pt x="73834" y="4825"/>
                </a:lnTo>
                <a:lnTo>
                  <a:pt x="90685" y="1944"/>
                </a:lnTo>
                <a:lnTo>
                  <a:pt x="108547" y="326"/>
                </a:lnTo>
                <a:lnTo>
                  <a:pt x="121157" y="0"/>
                </a:lnTo>
                <a:lnTo>
                  <a:pt x="139591" y="701"/>
                </a:lnTo>
                <a:lnTo>
                  <a:pt x="157151" y="2735"/>
                </a:lnTo>
                <a:lnTo>
                  <a:pt x="173634" y="5999"/>
                </a:lnTo>
                <a:lnTo>
                  <a:pt x="188835" y="10390"/>
                </a:lnTo>
                <a:lnTo>
                  <a:pt x="202550" y="15805"/>
                </a:lnTo>
                <a:lnTo>
                  <a:pt x="214574" y="22140"/>
                </a:lnTo>
                <a:lnTo>
                  <a:pt x="224702" y="29292"/>
                </a:lnTo>
                <a:lnTo>
                  <a:pt x="232730" y="37157"/>
                </a:lnTo>
                <a:lnTo>
                  <a:pt x="238453" y="45634"/>
                </a:lnTo>
                <a:lnTo>
                  <a:pt x="241668" y="54618"/>
                </a:lnTo>
                <a:lnTo>
                  <a:pt x="242316" y="60959"/>
                </a:lnTo>
                <a:lnTo>
                  <a:pt x="240923" y="70229"/>
                </a:lnTo>
                <a:lnTo>
                  <a:pt x="236883" y="79062"/>
                </a:lnTo>
                <a:lnTo>
                  <a:pt x="230398" y="87354"/>
                </a:lnTo>
                <a:lnTo>
                  <a:pt x="221675" y="95002"/>
                </a:lnTo>
                <a:lnTo>
                  <a:pt x="210917" y="101904"/>
                </a:lnTo>
                <a:lnTo>
                  <a:pt x="198329" y="107955"/>
                </a:lnTo>
                <a:lnTo>
                  <a:pt x="184115" y="113053"/>
                </a:lnTo>
                <a:lnTo>
                  <a:pt x="168481" y="117094"/>
                </a:lnTo>
                <a:lnTo>
                  <a:pt x="151630" y="119975"/>
                </a:lnTo>
                <a:lnTo>
                  <a:pt x="133768" y="121593"/>
                </a:lnTo>
                <a:lnTo>
                  <a:pt x="121157" y="121919"/>
                </a:lnTo>
                <a:lnTo>
                  <a:pt x="102724" y="121218"/>
                </a:lnTo>
                <a:lnTo>
                  <a:pt x="85164" y="119184"/>
                </a:lnTo>
                <a:lnTo>
                  <a:pt x="68681" y="115920"/>
                </a:lnTo>
                <a:lnTo>
                  <a:pt x="53480" y="111529"/>
                </a:lnTo>
                <a:lnTo>
                  <a:pt x="39765" y="106114"/>
                </a:lnTo>
                <a:lnTo>
                  <a:pt x="27741" y="99779"/>
                </a:lnTo>
                <a:lnTo>
                  <a:pt x="17613" y="92627"/>
                </a:lnTo>
                <a:lnTo>
                  <a:pt x="9585" y="84762"/>
                </a:lnTo>
                <a:lnTo>
                  <a:pt x="3862" y="76285"/>
                </a:lnTo>
                <a:lnTo>
                  <a:pt x="647" y="67301"/>
                </a:lnTo>
                <a:lnTo>
                  <a:pt x="0" y="60959"/>
                </a:lnTo>
                <a:close/>
              </a:path>
            </a:pathLst>
          </a:custGeom>
          <a:ln w="19811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9877996" y="2709227"/>
            <a:ext cx="672592" cy="811974"/>
          </a:xfrm>
          <a:custGeom>
            <a:avLst/>
            <a:gdLst/>
            <a:ahLst/>
            <a:cxnLst/>
            <a:rect l="l" t="t" r="r" b="b"/>
            <a:pathLst>
              <a:path w="672592" h="811974">
                <a:moveTo>
                  <a:pt x="348246" y="800069"/>
                </a:moveTo>
                <a:lnTo>
                  <a:pt x="360133" y="788165"/>
                </a:lnTo>
                <a:lnTo>
                  <a:pt x="372021" y="776263"/>
                </a:lnTo>
                <a:lnTo>
                  <a:pt x="383908" y="764363"/>
                </a:lnTo>
                <a:lnTo>
                  <a:pt x="395795" y="752465"/>
                </a:lnTo>
                <a:lnTo>
                  <a:pt x="407682" y="740567"/>
                </a:lnTo>
                <a:lnTo>
                  <a:pt x="419569" y="728671"/>
                </a:lnTo>
                <a:lnTo>
                  <a:pt x="431457" y="716777"/>
                </a:lnTo>
                <a:lnTo>
                  <a:pt x="443344" y="704883"/>
                </a:lnTo>
                <a:lnTo>
                  <a:pt x="455231" y="692991"/>
                </a:lnTo>
                <a:lnTo>
                  <a:pt x="467118" y="681099"/>
                </a:lnTo>
                <a:lnTo>
                  <a:pt x="479005" y="669209"/>
                </a:lnTo>
                <a:lnTo>
                  <a:pt x="490893" y="657319"/>
                </a:lnTo>
                <a:lnTo>
                  <a:pt x="502780" y="645430"/>
                </a:lnTo>
                <a:lnTo>
                  <a:pt x="514667" y="633541"/>
                </a:lnTo>
                <a:lnTo>
                  <a:pt x="526554" y="621653"/>
                </a:lnTo>
                <a:lnTo>
                  <a:pt x="538441" y="609765"/>
                </a:lnTo>
                <a:lnTo>
                  <a:pt x="550329" y="597878"/>
                </a:lnTo>
                <a:lnTo>
                  <a:pt x="562216" y="585990"/>
                </a:lnTo>
                <a:lnTo>
                  <a:pt x="574103" y="574103"/>
                </a:lnTo>
                <a:lnTo>
                  <a:pt x="592816" y="553813"/>
                </a:lnTo>
                <a:lnTo>
                  <a:pt x="609559" y="532421"/>
                </a:lnTo>
                <a:lnTo>
                  <a:pt x="624332" y="510049"/>
                </a:lnTo>
                <a:lnTo>
                  <a:pt x="637136" y="486819"/>
                </a:lnTo>
                <a:lnTo>
                  <a:pt x="647969" y="462855"/>
                </a:lnTo>
                <a:lnTo>
                  <a:pt x="656833" y="438278"/>
                </a:lnTo>
                <a:lnTo>
                  <a:pt x="663728" y="413211"/>
                </a:lnTo>
                <a:lnTo>
                  <a:pt x="668652" y="387777"/>
                </a:lnTo>
                <a:lnTo>
                  <a:pt x="671607" y="362097"/>
                </a:lnTo>
                <a:lnTo>
                  <a:pt x="672592" y="336296"/>
                </a:lnTo>
                <a:lnTo>
                  <a:pt x="671607" y="310494"/>
                </a:lnTo>
                <a:lnTo>
                  <a:pt x="668652" y="284814"/>
                </a:lnTo>
                <a:lnTo>
                  <a:pt x="663728" y="259380"/>
                </a:lnTo>
                <a:lnTo>
                  <a:pt x="656833" y="234313"/>
                </a:lnTo>
                <a:lnTo>
                  <a:pt x="647969" y="209736"/>
                </a:lnTo>
                <a:lnTo>
                  <a:pt x="637136" y="185772"/>
                </a:lnTo>
                <a:lnTo>
                  <a:pt x="624332" y="162542"/>
                </a:lnTo>
                <a:lnTo>
                  <a:pt x="609559" y="140170"/>
                </a:lnTo>
                <a:lnTo>
                  <a:pt x="592816" y="118778"/>
                </a:lnTo>
                <a:lnTo>
                  <a:pt x="574103" y="98488"/>
                </a:lnTo>
                <a:lnTo>
                  <a:pt x="553814" y="79775"/>
                </a:lnTo>
                <a:lnTo>
                  <a:pt x="532425" y="63032"/>
                </a:lnTo>
                <a:lnTo>
                  <a:pt x="510056" y="48259"/>
                </a:lnTo>
                <a:lnTo>
                  <a:pt x="486832" y="35455"/>
                </a:lnTo>
                <a:lnTo>
                  <a:pt x="462873" y="24622"/>
                </a:lnTo>
                <a:lnTo>
                  <a:pt x="438302" y="15758"/>
                </a:lnTo>
                <a:lnTo>
                  <a:pt x="413241" y="8863"/>
                </a:lnTo>
                <a:lnTo>
                  <a:pt x="387813" y="3939"/>
                </a:lnTo>
                <a:lnTo>
                  <a:pt x="362140" y="984"/>
                </a:lnTo>
                <a:lnTo>
                  <a:pt x="336343" y="0"/>
                </a:lnTo>
                <a:lnTo>
                  <a:pt x="310546" y="984"/>
                </a:lnTo>
                <a:lnTo>
                  <a:pt x="284869" y="3939"/>
                </a:lnTo>
                <a:lnTo>
                  <a:pt x="259436" y="8863"/>
                </a:lnTo>
                <a:lnTo>
                  <a:pt x="234369" y="15758"/>
                </a:lnTo>
                <a:lnTo>
                  <a:pt x="209790" y="24622"/>
                </a:lnTo>
                <a:lnTo>
                  <a:pt x="185820" y="35455"/>
                </a:lnTo>
                <a:lnTo>
                  <a:pt x="162583" y="48259"/>
                </a:lnTo>
                <a:lnTo>
                  <a:pt x="140201" y="63032"/>
                </a:lnTo>
                <a:lnTo>
                  <a:pt x="118795" y="79775"/>
                </a:lnTo>
                <a:lnTo>
                  <a:pt x="98488" y="98488"/>
                </a:lnTo>
                <a:lnTo>
                  <a:pt x="79775" y="118778"/>
                </a:lnTo>
                <a:lnTo>
                  <a:pt x="63032" y="140170"/>
                </a:lnTo>
                <a:lnTo>
                  <a:pt x="48259" y="162542"/>
                </a:lnTo>
                <a:lnTo>
                  <a:pt x="35455" y="185772"/>
                </a:lnTo>
                <a:lnTo>
                  <a:pt x="24622" y="209736"/>
                </a:lnTo>
                <a:lnTo>
                  <a:pt x="15758" y="234313"/>
                </a:lnTo>
                <a:lnTo>
                  <a:pt x="8863" y="259380"/>
                </a:lnTo>
                <a:lnTo>
                  <a:pt x="3939" y="284814"/>
                </a:lnTo>
                <a:lnTo>
                  <a:pt x="984" y="310494"/>
                </a:lnTo>
                <a:lnTo>
                  <a:pt x="0" y="336296"/>
                </a:lnTo>
                <a:lnTo>
                  <a:pt x="984" y="362097"/>
                </a:lnTo>
                <a:lnTo>
                  <a:pt x="3939" y="387777"/>
                </a:lnTo>
                <a:lnTo>
                  <a:pt x="8863" y="413211"/>
                </a:lnTo>
                <a:lnTo>
                  <a:pt x="15758" y="438278"/>
                </a:lnTo>
                <a:lnTo>
                  <a:pt x="24622" y="462855"/>
                </a:lnTo>
                <a:lnTo>
                  <a:pt x="35455" y="486819"/>
                </a:lnTo>
                <a:lnTo>
                  <a:pt x="48259" y="510049"/>
                </a:lnTo>
                <a:lnTo>
                  <a:pt x="63032" y="532421"/>
                </a:lnTo>
                <a:lnTo>
                  <a:pt x="79775" y="553813"/>
                </a:lnTo>
                <a:lnTo>
                  <a:pt x="98488" y="574103"/>
                </a:lnTo>
                <a:lnTo>
                  <a:pt x="110393" y="585990"/>
                </a:lnTo>
                <a:lnTo>
                  <a:pt x="122297" y="597878"/>
                </a:lnTo>
                <a:lnTo>
                  <a:pt x="134199" y="609765"/>
                </a:lnTo>
                <a:lnTo>
                  <a:pt x="146099" y="621653"/>
                </a:lnTo>
                <a:lnTo>
                  <a:pt x="157997" y="633541"/>
                </a:lnTo>
                <a:lnTo>
                  <a:pt x="169895" y="645430"/>
                </a:lnTo>
                <a:lnTo>
                  <a:pt x="181791" y="657319"/>
                </a:lnTo>
                <a:lnTo>
                  <a:pt x="193685" y="669209"/>
                </a:lnTo>
                <a:lnTo>
                  <a:pt x="205579" y="681099"/>
                </a:lnTo>
                <a:lnTo>
                  <a:pt x="217471" y="692991"/>
                </a:lnTo>
                <a:lnTo>
                  <a:pt x="229363" y="704883"/>
                </a:lnTo>
                <a:lnTo>
                  <a:pt x="241253" y="716777"/>
                </a:lnTo>
                <a:lnTo>
                  <a:pt x="253143" y="728671"/>
                </a:lnTo>
                <a:lnTo>
                  <a:pt x="265032" y="740567"/>
                </a:lnTo>
                <a:lnTo>
                  <a:pt x="276921" y="752465"/>
                </a:lnTo>
                <a:lnTo>
                  <a:pt x="288809" y="764363"/>
                </a:lnTo>
                <a:lnTo>
                  <a:pt x="300697" y="776263"/>
                </a:lnTo>
                <a:lnTo>
                  <a:pt x="312584" y="788165"/>
                </a:lnTo>
                <a:lnTo>
                  <a:pt x="324472" y="800069"/>
                </a:lnTo>
                <a:lnTo>
                  <a:pt x="336359" y="811974"/>
                </a:lnTo>
                <a:lnTo>
                  <a:pt x="348246" y="800069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10179939" y="3516629"/>
            <a:ext cx="55382" cy="409575"/>
          </a:xfrm>
          <a:custGeom>
            <a:avLst/>
            <a:gdLst/>
            <a:ahLst/>
            <a:cxnLst/>
            <a:rect l="l" t="t" r="r" b="b"/>
            <a:pathLst>
              <a:path w="55382" h="409575">
                <a:moveTo>
                  <a:pt x="27939" y="118872"/>
                </a:moveTo>
                <a:lnTo>
                  <a:pt x="27939" y="138684"/>
                </a:lnTo>
                <a:lnTo>
                  <a:pt x="47751" y="138684"/>
                </a:lnTo>
                <a:lnTo>
                  <a:pt x="47751" y="118872"/>
                </a:lnTo>
                <a:lnTo>
                  <a:pt x="27939" y="118872"/>
                </a:lnTo>
                <a:close/>
              </a:path>
              <a:path w="55382" h="409575">
                <a:moveTo>
                  <a:pt x="47751" y="158496"/>
                </a:moveTo>
                <a:lnTo>
                  <a:pt x="27939" y="158496"/>
                </a:lnTo>
                <a:lnTo>
                  <a:pt x="28066" y="178308"/>
                </a:lnTo>
                <a:lnTo>
                  <a:pt x="47878" y="178308"/>
                </a:lnTo>
                <a:lnTo>
                  <a:pt x="47751" y="158496"/>
                </a:lnTo>
                <a:close/>
              </a:path>
              <a:path w="55382" h="409575">
                <a:moveTo>
                  <a:pt x="28066" y="198120"/>
                </a:moveTo>
                <a:lnTo>
                  <a:pt x="28066" y="217932"/>
                </a:lnTo>
                <a:lnTo>
                  <a:pt x="47878" y="217932"/>
                </a:lnTo>
                <a:lnTo>
                  <a:pt x="47878" y="198120"/>
                </a:lnTo>
                <a:lnTo>
                  <a:pt x="28066" y="198120"/>
                </a:lnTo>
                <a:close/>
              </a:path>
              <a:path w="55382" h="409575">
                <a:moveTo>
                  <a:pt x="28066" y="237744"/>
                </a:moveTo>
                <a:lnTo>
                  <a:pt x="28066" y="257556"/>
                </a:lnTo>
                <a:lnTo>
                  <a:pt x="47878" y="257556"/>
                </a:lnTo>
                <a:lnTo>
                  <a:pt x="47878" y="237744"/>
                </a:lnTo>
                <a:lnTo>
                  <a:pt x="28066" y="237744"/>
                </a:lnTo>
                <a:close/>
              </a:path>
              <a:path w="55382" h="409575">
                <a:moveTo>
                  <a:pt x="28193" y="277368"/>
                </a:moveTo>
                <a:lnTo>
                  <a:pt x="28193" y="297180"/>
                </a:lnTo>
                <a:lnTo>
                  <a:pt x="48005" y="297180"/>
                </a:lnTo>
                <a:lnTo>
                  <a:pt x="48005" y="277368"/>
                </a:lnTo>
                <a:lnTo>
                  <a:pt x="28193" y="277368"/>
                </a:lnTo>
                <a:close/>
              </a:path>
              <a:path w="55382" h="409575">
                <a:moveTo>
                  <a:pt x="0" y="371475"/>
                </a:moveTo>
                <a:lnTo>
                  <a:pt x="194" y="375146"/>
                </a:lnTo>
                <a:lnTo>
                  <a:pt x="4167" y="388690"/>
                </a:lnTo>
                <a:lnTo>
                  <a:pt x="12499" y="399617"/>
                </a:lnTo>
                <a:lnTo>
                  <a:pt x="24186" y="406916"/>
                </a:lnTo>
                <a:lnTo>
                  <a:pt x="38226" y="409575"/>
                </a:lnTo>
                <a:lnTo>
                  <a:pt x="28193" y="371475"/>
                </a:lnTo>
                <a:lnTo>
                  <a:pt x="48005" y="371475"/>
                </a:lnTo>
                <a:lnTo>
                  <a:pt x="55382" y="405466"/>
                </a:lnTo>
                <a:lnTo>
                  <a:pt x="66306" y="397138"/>
                </a:lnTo>
                <a:lnTo>
                  <a:pt x="73595" y="385461"/>
                </a:lnTo>
                <a:lnTo>
                  <a:pt x="76200" y="371475"/>
                </a:lnTo>
                <a:lnTo>
                  <a:pt x="76035" y="367900"/>
                </a:lnTo>
                <a:lnTo>
                  <a:pt x="72145" y="354322"/>
                </a:lnTo>
                <a:lnTo>
                  <a:pt x="63848" y="343363"/>
                </a:lnTo>
                <a:lnTo>
                  <a:pt x="52160" y="336041"/>
                </a:lnTo>
                <a:lnTo>
                  <a:pt x="48005" y="335253"/>
                </a:lnTo>
                <a:lnTo>
                  <a:pt x="48005" y="316992"/>
                </a:lnTo>
                <a:lnTo>
                  <a:pt x="28193" y="316992"/>
                </a:lnTo>
                <a:lnTo>
                  <a:pt x="28193" y="335364"/>
                </a:lnTo>
                <a:lnTo>
                  <a:pt x="34525" y="333540"/>
                </a:lnTo>
                <a:lnTo>
                  <a:pt x="38100" y="333375"/>
                </a:lnTo>
                <a:lnTo>
                  <a:pt x="48005" y="336804"/>
                </a:lnTo>
                <a:lnTo>
                  <a:pt x="28193" y="336804"/>
                </a:lnTo>
                <a:lnTo>
                  <a:pt x="48005" y="356616"/>
                </a:lnTo>
                <a:lnTo>
                  <a:pt x="28193" y="356616"/>
                </a:lnTo>
                <a:lnTo>
                  <a:pt x="28193" y="335364"/>
                </a:lnTo>
                <a:lnTo>
                  <a:pt x="20947" y="337452"/>
                </a:lnTo>
                <a:lnTo>
                  <a:pt x="9988" y="345777"/>
                </a:lnTo>
                <a:lnTo>
                  <a:pt x="2666" y="357467"/>
                </a:lnTo>
                <a:lnTo>
                  <a:pt x="0" y="371475"/>
                </a:lnTo>
                <a:close/>
              </a:path>
              <a:path w="55382" h="409575">
                <a:moveTo>
                  <a:pt x="38100" y="333375"/>
                </a:moveTo>
                <a:lnTo>
                  <a:pt x="34525" y="333540"/>
                </a:lnTo>
                <a:lnTo>
                  <a:pt x="28193" y="335364"/>
                </a:lnTo>
                <a:lnTo>
                  <a:pt x="28193" y="356616"/>
                </a:lnTo>
                <a:lnTo>
                  <a:pt x="48005" y="356616"/>
                </a:lnTo>
                <a:lnTo>
                  <a:pt x="28193" y="336804"/>
                </a:lnTo>
                <a:lnTo>
                  <a:pt x="48005" y="336804"/>
                </a:lnTo>
                <a:lnTo>
                  <a:pt x="38100" y="333375"/>
                </a:lnTo>
                <a:close/>
              </a:path>
              <a:path w="55382" h="409575">
                <a:moveTo>
                  <a:pt x="48005" y="371475"/>
                </a:moveTo>
                <a:lnTo>
                  <a:pt x="28193" y="371475"/>
                </a:lnTo>
                <a:lnTo>
                  <a:pt x="38226" y="409575"/>
                </a:lnTo>
                <a:lnTo>
                  <a:pt x="41878" y="409400"/>
                </a:lnTo>
                <a:lnTo>
                  <a:pt x="55382" y="405466"/>
                </a:lnTo>
                <a:lnTo>
                  <a:pt x="48005" y="371475"/>
                </a:lnTo>
                <a:close/>
              </a:path>
              <a:path w="55382" h="409575">
                <a:moveTo>
                  <a:pt x="27812" y="0"/>
                </a:moveTo>
                <a:lnTo>
                  <a:pt x="27812" y="19812"/>
                </a:lnTo>
                <a:lnTo>
                  <a:pt x="47625" y="19812"/>
                </a:lnTo>
                <a:lnTo>
                  <a:pt x="47625" y="0"/>
                </a:lnTo>
                <a:lnTo>
                  <a:pt x="27812" y="0"/>
                </a:lnTo>
                <a:close/>
              </a:path>
              <a:path w="55382" h="409575">
                <a:moveTo>
                  <a:pt x="47625" y="39624"/>
                </a:moveTo>
                <a:lnTo>
                  <a:pt x="27812" y="39624"/>
                </a:lnTo>
                <a:lnTo>
                  <a:pt x="27939" y="59436"/>
                </a:lnTo>
                <a:lnTo>
                  <a:pt x="47751" y="59436"/>
                </a:lnTo>
                <a:lnTo>
                  <a:pt x="47625" y="39624"/>
                </a:lnTo>
                <a:close/>
              </a:path>
              <a:path w="55382" h="409575">
                <a:moveTo>
                  <a:pt x="27939" y="79248"/>
                </a:moveTo>
                <a:lnTo>
                  <a:pt x="27939" y="99060"/>
                </a:lnTo>
                <a:lnTo>
                  <a:pt x="47751" y="99060"/>
                </a:lnTo>
                <a:lnTo>
                  <a:pt x="47751" y="79248"/>
                </a:lnTo>
                <a:lnTo>
                  <a:pt x="27939" y="79248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10207752" y="3526535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0" y="0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10207752" y="3556254"/>
            <a:ext cx="19939" cy="19812"/>
          </a:xfrm>
          <a:custGeom>
            <a:avLst/>
            <a:gdLst/>
            <a:ahLst/>
            <a:cxnLst/>
            <a:rect l="l" t="t" r="r" b="b"/>
            <a:pathLst>
              <a:path w="19939" h="19812">
                <a:moveTo>
                  <a:pt x="19812" y="0"/>
                </a:moveTo>
                <a:lnTo>
                  <a:pt x="0" y="0"/>
                </a:lnTo>
                <a:lnTo>
                  <a:pt x="126" y="19812"/>
                </a:lnTo>
                <a:lnTo>
                  <a:pt x="19939" y="19812"/>
                </a:lnTo>
                <a:lnTo>
                  <a:pt x="19812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10207879" y="3605783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0" y="0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10207879" y="3645407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0" y="0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10207879" y="3675126"/>
            <a:ext cx="19939" cy="19812"/>
          </a:xfrm>
          <a:custGeom>
            <a:avLst/>
            <a:gdLst/>
            <a:ahLst/>
            <a:cxnLst/>
            <a:rect l="l" t="t" r="r" b="b"/>
            <a:pathLst>
              <a:path w="19939" h="19812">
                <a:moveTo>
                  <a:pt x="19812" y="0"/>
                </a:moveTo>
                <a:lnTo>
                  <a:pt x="0" y="0"/>
                </a:lnTo>
                <a:lnTo>
                  <a:pt x="126" y="19812"/>
                </a:lnTo>
                <a:lnTo>
                  <a:pt x="19939" y="19812"/>
                </a:lnTo>
                <a:lnTo>
                  <a:pt x="19812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10208006" y="3724655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0" y="0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10208006" y="3764279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0" y="0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10208133" y="3803904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0" y="0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10208133" y="3843528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0" y="0"/>
                </a:moveTo>
                <a:lnTo>
                  <a:pt x="19812" y="0"/>
                </a:lnTo>
              </a:path>
            </a:pathLst>
          </a:custGeom>
          <a:ln w="21081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10208133" y="3880675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0" y="0"/>
                </a:moveTo>
                <a:lnTo>
                  <a:pt x="19812" y="0"/>
                </a:lnTo>
              </a:path>
            </a:pathLst>
          </a:custGeom>
          <a:ln w="16129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10097262" y="3830574"/>
            <a:ext cx="243840" cy="123443"/>
          </a:xfrm>
          <a:custGeom>
            <a:avLst/>
            <a:gdLst/>
            <a:ahLst/>
            <a:cxnLst/>
            <a:rect l="l" t="t" r="r" b="b"/>
            <a:pathLst>
              <a:path w="243840" h="123444">
                <a:moveTo>
                  <a:pt x="0" y="61721"/>
                </a:moveTo>
                <a:lnTo>
                  <a:pt x="1381" y="52414"/>
                </a:lnTo>
                <a:lnTo>
                  <a:pt x="5390" y="43538"/>
                </a:lnTo>
                <a:lnTo>
                  <a:pt x="11826" y="35196"/>
                </a:lnTo>
                <a:lnTo>
                  <a:pt x="20487" y="27492"/>
                </a:lnTo>
                <a:lnTo>
                  <a:pt x="31170" y="20528"/>
                </a:lnTo>
                <a:lnTo>
                  <a:pt x="43674" y="14407"/>
                </a:lnTo>
                <a:lnTo>
                  <a:pt x="57796" y="9232"/>
                </a:lnTo>
                <a:lnTo>
                  <a:pt x="73336" y="5104"/>
                </a:lnTo>
                <a:lnTo>
                  <a:pt x="90091" y="2129"/>
                </a:lnTo>
                <a:lnTo>
                  <a:pt x="107860" y="406"/>
                </a:lnTo>
                <a:lnTo>
                  <a:pt x="121920" y="0"/>
                </a:lnTo>
                <a:lnTo>
                  <a:pt x="140323" y="700"/>
                </a:lnTo>
                <a:lnTo>
                  <a:pt x="157867" y="2732"/>
                </a:lnTo>
                <a:lnTo>
                  <a:pt x="174349" y="5994"/>
                </a:lnTo>
                <a:lnTo>
                  <a:pt x="189568" y="10381"/>
                </a:lnTo>
                <a:lnTo>
                  <a:pt x="203320" y="15793"/>
                </a:lnTo>
                <a:lnTo>
                  <a:pt x="215406" y="22126"/>
                </a:lnTo>
                <a:lnTo>
                  <a:pt x="225622" y="29277"/>
                </a:lnTo>
                <a:lnTo>
                  <a:pt x="233767" y="37143"/>
                </a:lnTo>
                <a:lnTo>
                  <a:pt x="239639" y="45622"/>
                </a:lnTo>
                <a:lnTo>
                  <a:pt x="243037" y="54611"/>
                </a:lnTo>
                <a:lnTo>
                  <a:pt x="243840" y="61721"/>
                </a:lnTo>
                <a:lnTo>
                  <a:pt x="242458" y="71029"/>
                </a:lnTo>
                <a:lnTo>
                  <a:pt x="238449" y="79905"/>
                </a:lnTo>
                <a:lnTo>
                  <a:pt x="232013" y="88247"/>
                </a:lnTo>
                <a:lnTo>
                  <a:pt x="223352" y="95951"/>
                </a:lnTo>
                <a:lnTo>
                  <a:pt x="212669" y="102915"/>
                </a:lnTo>
                <a:lnTo>
                  <a:pt x="200165" y="109036"/>
                </a:lnTo>
                <a:lnTo>
                  <a:pt x="186043" y="114211"/>
                </a:lnTo>
                <a:lnTo>
                  <a:pt x="170503" y="118339"/>
                </a:lnTo>
                <a:lnTo>
                  <a:pt x="153748" y="121314"/>
                </a:lnTo>
                <a:lnTo>
                  <a:pt x="135979" y="123037"/>
                </a:lnTo>
                <a:lnTo>
                  <a:pt x="121920" y="123443"/>
                </a:lnTo>
                <a:lnTo>
                  <a:pt x="103516" y="122743"/>
                </a:lnTo>
                <a:lnTo>
                  <a:pt x="85972" y="120711"/>
                </a:lnTo>
                <a:lnTo>
                  <a:pt x="69490" y="117449"/>
                </a:lnTo>
                <a:lnTo>
                  <a:pt x="54271" y="113062"/>
                </a:lnTo>
                <a:lnTo>
                  <a:pt x="40519" y="107650"/>
                </a:lnTo>
                <a:lnTo>
                  <a:pt x="28433" y="101317"/>
                </a:lnTo>
                <a:lnTo>
                  <a:pt x="18217" y="94166"/>
                </a:lnTo>
                <a:lnTo>
                  <a:pt x="10072" y="86300"/>
                </a:lnTo>
                <a:lnTo>
                  <a:pt x="4200" y="77821"/>
                </a:lnTo>
                <a:lnTo>
                  <a:pt x="802" y="68832"/>
                </a:lnTo>
                <a:lnTo>
                  <a:pt x="0" y="61721"/>
                </a:lnTo>
                <a:close/>
              </a:path>
            </a:pathLst>
          </a:custGeom>
          <a:ln w="1981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7047350" y="2954310"/>
            <a:ext cx="550557" cy="664173"/>
          </a:xfrm>
          <a:custGeom>
            <a:avLst/>
            <a:gdLst/>
            <a:ahLst/>
            <a:cxnLst/>
            <a:rect l="l" t="t" r="r" b="b"/>
            <a:pathLst>
              <a:path w="550557" h="664173">
                <a:moveTo>
                  <a:pt x="0" y="240290"/>
                </a:moveTo>
                <a:lnTo>
                  <a:pt x="260" y="261345"/>
                </a:lnTo>
                <a:lnTo>
                  <a:pt x="2131" y="282481"/>
                </a:lnTo>
                <a:lnTo>
                  <a:pt x="5610" y="303598"/>
                </a:lnTo>
                <a:lnTo>
                  <a:pt x="10690" y="324595"/>
                </a:lnTo>
                <a:lnTo>
                  <a:pt x="17367" y="345374"/>
                </a:lnTo>
                <a:lnTo>
                  <a:pt x="25636" y="365832"/>
                </a:lnTo>
                <a:lnTo>
                  <a:pt x="35491" y="385872"/>
                </a:lnTo>
                <a:lnTo>
                  <a:pt x="46929" y="405391"/>
                </a:lnTo>
                <a:lnTo>
                  <a:pt x="59944" y="424291"/>
                </a:lnTo>
                <a:lnTo>
                  <a:pt x="74530" y="442470"/>
                </a:lnTo>
                <a:lnTo>
                  <a:pt x="90684" y="459830"/>
                </a:lnTo>
                <a:lnTo>
                  <a:pt x="100895" y="470059"/>
                </a:lnTo>
                <a:lnTo>
                  <a:pt x="111109" y="480286"/>
                </a:lnTo>
                <a:lnTo>
                  <a:pt x="121324" y="490512"/>
                </a:lnTo>
                <a:lnTo>
                  <a:pt x="131540" y="500735"/>
                </a:lnTo>
                <a:lnTo>
                  <a:pt x="141758" y="510958"/>
                </a:lnTo>
                <a:lnTo>
                  <a:pt x="151976" y="521178"/>
                </a:lnTo>
                <a:lnTo>
                  <a:pt x="162195" y="531398"/>
                </a:lnTo>
                <a:lnTo>
                  <a:pt x="172415" y="541616"/>
                </a:lnTo>
                <a:lnTo>
                  <a:pt x="182635" y="551833"/>
                </a:lnTo>
                <a:lnTo>
                  <a:pt x="192855" y="562049"/>
                </a:lnTo>
                <a:lnTo>
                  <a:pt x="203075" y="572264"/>
                </a:lnTo>
                <a:lnTo>
                  <a:pt x="213296" y="582479"/>
                </a:lnTo>
                <a:lnTo>
                  <a:pt x="223515" y="592692"/>
                </a:lnTo>
                <a:lnTo>
                  <a:pt x="233734" y="602905"/>
                </a:lnTo>
                <a:lnTo>
                  <a:pt x="243953" y="613117"/>
                </a:lnTo>
                <a:lnTo>
                  <a:pt x="254170" y="623329"/>
                </a:lnTo>
                <a:lnTo>
                  <a:pt x="264387" y="633540"/>
                </a:lnTo>
                <a:lnTo>
                  <a:pt x="274602" y="643751"/>
                </a:lnTo>
                <a:lnTo>
                  <a:pt x="284815" y="653962"/>
                </a:lnTo>
                <a:lnTo>
                  <a:pt x="295027" y="664173"/>
                </a:lnTo>
                <a:lnTo>
                  <a:pt x="304248" y="654952"/>
                </a:lnTo>
                <a:lnTo>
                  <a:pt x="313471" y="645729"/>
                </a:lnTo>
                <a:lnTo>
                  <a:pt x="322695" y="636505"/>
                </a:lnTo>
                <a:lnTo>
                  <a:pt x="331921" y="627279"/>
                </a:lnTo>
                <a:lnTo>
                  <a:pt x="341148" y="618052"/>
                </a:lnTo>
                <a:lnTo>
                  <a:pt x="350375" y="608825"/>
                </a:lnTo>
                <a:lnTo>
                  <a:pt x="359604" y="599596"/>
                </a:lnTo>
                <a:lnTo>
                  <a:pt x="368833" y="590367"/>
                </a:lnTo>
                <a:lnTo>
                  <a:pt x="378062" y="581137"/>
                </a:lnTo>
                <a:lnTo>
                  <a:pt x="387292" y="571908"/>
                </a:lnTo>
                <a:lnTo>
                  <a:pt x="396522" y="562678"/>
                </a:lnTo>
                <a:lnTo>
                  <a:pt x="405751" y="553449"/>
                </a:lnTo>
                <a:lnTo>
                  <a:pt x="414980" y="544219"/>
                </a:lnTo>
                <a:lnTo>
                  <a:pt x="424209" y="534991"/>
                </a:lnTo>
                <a:lnTo>
                  <a:pt x="433437" y="525763"/>
                </a:lnTo>
                <a:lnTo>
                  <a:pt x="442664" y="516536"/>
                </a:lnTo>
                <a:lnTo>
                  <a:pt x="451889" y="507311"/>
                </a:lnTo>
                <a:lnTo>
                  <a:pt x="470337" y="488863"/>
                </a:lnTo>
                <a:lnTo>
                  <a:pt x="494025" y="463821"/>
                </a:lnTo>
                <a:lnTo>
                  <a:pt x="506836" y="447017"/>
                </a:lnTo>
                <a:lnTo>
                  <a:pt x="517996" y="429332"/>
                </a:lnTo>
                <a:lnTo>
                  <a:pt x="527510" y="410864"/>
                </a:lnTo>
                <a:lnTo>
                  <a:pt x="535382" y="391715"/>
                </a:lnTo>
                <a:lnTo>
                  <a:pt x="541618" y="371983"/>
                </a:lnTo>
                <a:lnTo>
                  <a:pt x="546222" y="351770"/>
                </a:lnTo>
                <a:lnTo>
                  <a:pt x="549200" y="331174"/>
                </a:lnTo>
                <a:lnTo>
                  <a:pt x="550557" y="310297"/>
                </a:lnTo>
                <a:lnTo>
                  <a:pt x="550297" y="289237"/>
                </a:lnTo>
                <a:lnTo>
                  <a:pt x="548425" y="268096"/>
                </a:lnTo>
                <a:lnTo>
                  <a:pt x="544946" y="246973"/>
                </a:lnTo>
                <a:lnTo>
                  <a:pt x="539866" y="225968"/>
                </a:lnTo>
                <a:lnTo>
                  <a:pt x="533189" y="205181"/>
                </a:lnTo>
                <a:lnTo>
                  <a:pt x="524920" y="184713"/>
                </a:lnTo>
                <a:lnTo>
                  <a:pt x="515065" y="164662"/>
                </a:lnTo>
                <a:lnTo>
                  <a:pt x="503627" y="145129"/>
                </a:lnTo>
                <a:lnTo>
                  <a:pt x="490613" y="126215"/>
                </a:lnTo>
                <a:lnTo>
                  <a:pt x="476026" y="108019"/>
                </a:lnTo>
                <a:lnTo>
                  <a:pt x="459873" y="90641"/>
                </a:lnTo>
                <a:lnTo>
                  <a:pt x="442495" y="74505"/>
                </a:lnTo>
                <a:lnTo>
                  <a:pt x="424299" y="59932"/>
                </a:lnTo>
                <a:lnTo>
                  <a:pt x="405385" y="46928"/>
                </a:lnTo>
                <a:lnTo>
                  <a:pt x="385853" y="35498"/>
                </a:lnTo>
                <a:lnTo>
                  <a:pt x="365803" y="25647"/>
                </a:lnTo>
                <a:lnTo>
                  <a:pt x="345336" y="17381"/>
                </a:lnTo>
                <a:lnTo>
                  <a:pt x="324551" y="10704"/>
                </a:lnTo>
                <a:lnTo>
                  <a:pt x="303549" y="5622"/>
                </a:lnTo>
                <a:lnTo>
                  <a:pt x="282429" y="2141"/>
                </a:lnTo>
                <a:lnTo>
                  <a:pt x="261292" y="265"/>
                </a:lnTo>
                <a:lnTo>
                  <a:pt x="240238" y="0"/>
                </a:lnTo>
                <a:lnTo>
                  <a:pt x="219367" y="1350"/>
                </a:lnTo>
                <a:lnTo>
                  <a:pt x="198779" y="4322"/>
                </a:lnTo>
                <a:lnTo>
                  <a:pt x="178574" y="8920"/>
                </a:lnTo>
                <a:lnTo>
                  <a:pt x="158853" y="15150"/>
                </a:lnTo>
                <a:lnTo>
                  <a:pt x="139715" y="23016"/>
                </a:lnTo>
                <a:lnTo>
                  <a:pt x="121260" y="32525"/>
                </a:lnTo>
                <a:lnTo>
                  <a:pt x="103589" y="43681"/>
                </a:lnTo>
                <a:lnTo>
                  <a:pt x="86802" y="56490"/>
                </a:lnTo>
                <a:lnTo>
                  <a:pt x="70999" y="70956"/>
                </a:lnTo>
                <a:lnTo>
                  <a:pt x="56531" y="86778"/>
                </a:lnTo>
                <a:lnTo>
                  <a:pt x="43720" y="103581"/>
                </a:lnTo>
                <a:lnTo>
                  <a:pt x="32560" y="121266"/>
                </a:lnTo>
                <a:lnTo>
                  <a:pt x="23047" y="139733"/>
                </a:lnTo>
                <a:lnTo>
                  <a:pt x="15174" y="158882"/>
                </a:lnTo>
                <a:lnTo>
                  <a:pt x="8938" y="178612"/>
                </a:lnTo>
                <a:lnTo>
                  <a:pt x="4334" y="198823"/>
                </a:lnTo>
                <a:lnTo>
                  <a:pt x="1356" y="219416"/>
                </a:lnTo>
                <a:lnTo>
                  <a:pt x="0" y="24029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7325995" y="3735324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7325995" y="3774948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7326122" y="3814572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21081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7326122" y="3854196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7326122" y="3893820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7326249" y="3933444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7298055" y="3963162"/>
            <a:ext cx="76200" cy="92710"/>
          </a:xfrm>
          <a:custGeom>
            <a:avLst/>
            <a:gdLst/>
            <a:ahLst/>
            <a:cxnLst/>
            <a:rect l="l" t="t" r="r" b="b"/>
            <a:pathLst>
              <a:path w="76200" h="92710">
                <a:moveTo>
                  <a:pt x="0" y="54610"/>
                </a:moveTo>
                <a:lnTo>
                  <a:pt x="194" y="58281"/>
                </a:lnTo>
                <a:lnTo>
                  <a:pt x="4167" y="71825"/>
                </a:lnTo>
                <a:lnTo>
                  <a:pt x="12499" y="82752"/>
                </a:lnTo>
                <a:lnTo>
                  <a:pt x="24186" y="90051"/>
                </a:lnTo>
                <a:lnTo>
                  <a:pt x="38226" y="92710"/>
                </a:lnTo>
                <a:lnTo>
                  <a:pt x="28194" y="54610"/>
                </a:lnTo>
                <a:lnTo>
                  <a:pt x="48005" y="54610"/>
                </a:lnTo>
                <a:lnTo>
                  <a:pt x="55444" y="88566"/>
                </a:lnTo>
                <a:lnTo>
                  <a:pt x="66336" y="80221"/>
                </a:lnTo>
                <a:lnTo>
                  <a:pt x="73604" y="68517"/>
                </a:lnTo>
                <a:lnTo>
                  <a:pt x="76200" y="54482"/>
                </a:lnTo>
                <a:lnTo>
                  <a:pt x="76044" y="51025"/>
                </a:lnTo>
                <a:lnTo>
                  <a:pt x="72177" y="37474"/>
                </a:lnTo>
                <a:lnTo>
                  <a:pt x="63881" y="26516"/>
                </a:lnTo>
                <a:lnTo>
                  <a:pt x="52182" y="19183"/>
                </a:lnTo>
                <a:lnTo>
                  <a:pt x="48006" y="18390"/>
                </a:lnTo>
                <a:lnTo>
                  <a:pt x="48005" y="0"/>
                </a:lnTo>
                <a:lnTo>
                  <a:pt x="28194" y="0"/>
                </a:lnTo>
                <a:lnTo>
                  <a:pt x="28193" y="18488"/>
                </a:lnTo>
                <a:lnTo>
                  <a:pt x="34525" y="16674"/>
                </a:lnTo>
                <a:lnTo>
                  <a:pt x="38100" y="16510"/>
                </a:lnTo>
                <a:lnTo>
                  <a:pt x="48005" y="19812"/>
                </a:lnTo>
                <a:lnTo>
                  <a:pt x="28194" y="19812"/>
                </a:lnTo>
                <a:lnTo>
                  <a:pt x="48005" y="39624"/>
                </a:lnTo>
                <a:lnTo>
                  <a:pt x="28194" y="39624"/>
                </a:lnTo>
                <a:lnTo>
                  <a:pt x="28193" y="18488"/>
                </a:lnTo>
                <a:lnTo>
                  <a:pt x="20947" y="20564"/>
                </a:lnTo>
                <a:lnTo>
                  <a:pt x="9988" y="28861"/>
                </a:lnTo>
                <a:lnTo>
                  <a:pt x="2666" y="40549"/>
                </a:lnTo>
                <a:lnTo>
                  <a:pt x="0" y="5461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7326248" y="3979672"/>
            <a:ext cx="19812" cy="23113"/>
          </a:xfrm>
          <a:custGeom>
            <a:avLst/>
            <a:gdLst/>
            <a:ahLst/>
            <a:cxnLst/>
            <a:rect l="l" t="t" r="r" b="b"/>
            <a:pathLst>
              <a:path w="19812" h="23113">
                <a:moveTo>
                  <a:pt x="9906" y="0"/>
                </a:moveTo>
                <a:lnTo>
                  <a:pt x="6331" y="164"/>
                </a:lnTo>
                <a:lnTo>
                  <a:pt x="0" y="1978"/>
                </a:lnTo>
                <a:lnTo>
                  <a:pt x="0" y="23113"/>
                </a:lnTo>
                <a:lnTo>
                  <a:pt x="19812" y="23113"/>
                </a:lnTo>
                <a:lnTo>
                  <a:pt x="0" y="3301"/>
                </a:lnTo>
                <a:lnTo>
                  <a:pt x="19812" y="3301"/>
                </a:lnTo>
                <a:lnTo>
                  <a:pt x="9906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7326249" y="4017772"/>
            <a:ext cx="27250" cy="38100"/>
          </a:xfrm>
          <a:custGeom>
            <a:avLst/>
            <a:gdLst/>
            <a:ahLst/>
            <a:cxnLst/>
            <a:rect l="l" t="t" r="r" b="b"/>
            <a:pathLst>
              <a:path w="27250" h="38100">
                <a:moveTo>
                  <a:pt x="19811" y="0"/>
                </a:moveTo>
                <a:lnTo>
                  <a:pt x="0" y="0"/>
                </a:lnTo>
                <a:lnTo>
                  <a:pt x="10032" y="38100"/>
                </a:lnTo>
                <a:lnTo>
                  <a:pt x="13780" y="37915"/>
                </a:lnTo>
                <a:lnTo>
                  <a:pt x="27250" y="33956"/>
                </a:lnTo>
                <a:lnTo>
                  <a:pt x="19811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7325868" y="3616452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21081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7325868" y="3656076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7325995" y="3695700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7215378" y="3955542"/>
            <a:ext cx="242316" cy="135635"/>
          </a:xfrm>
          <a:custGeom>
            <a:avLst/>
            <a:gdLst/>
            <a:ahLst/>
            <a:cxnLst/>
            <a:rect l="l" t="t" r="r" b="b"/>
            <a:pathLst>
              <a:path w="242316" h="135635">
                <a:moveTo>
                  <a:pt x="0" y="67817"/>
                </a:moveTo>
                <a:lnTo>
                  <a:pt x="1329" y="57733"/>
                </a:lnTo>
                <a:lnTo>
                  <a:pt x="5190" y="48113"/>
                </a:lnTo>
                <a:lnTo>
                  <a:pt x="11391" y="39063"/>
                </a:lnTo>
                <a:lnTo>
                  <a:pt x="19743" y="30690"/>
                </a:lnTo>
                <a:lnTo>
                  <a:pt x="30054" y="23101"/>
                </a:lnTo>
                <a:lnTo>
                  <a:pt x="42134" y="16402"/>
                </a:lnTo>
                <a:lnTo>
                  <a:pt x="55792" y="10701"/>
                </a:lnTo>
                <a:lnTo>
                  <a:pt x="70838" y="6104"/>
                </a:lnTo>
                <a:lnTo>
                  <a:pt x="87080" y="2717"/>
                </a:lnTo>
                <a:lnTo>
                  <a:pt x="104328" y="648"/>
                </a:lnTo>
                <a:lnTo>
                  <a:pt x="121157" y="0"/>
                </a:lnTo>
                <a:lnTo>
                  <a:pt x="139172" y="744"/>
                </a:lnTo>
                <a:lnTo>
                  <a:pt x="156359" y="2905"/>
                </a:lnTo>
                <a:lnTo>
                  <a:pt x="172527" y="6376"/>
                </a:lnTo>
                <a:lnTo>
                  <a:pt x="187485" y="11050"/>
                </a:lnTo>
                <a:lnTo>
                  <a:pt x="201044" y="16822"/>
                </a:lnTo>
                <a:lnTo>
                  <a:pt x="213011" y="23584"/>
                </a:lnTo>
                <a:lnTo>
                  <a:pt x="223196" y="31229"/>
                </a:lnTo>
                <a:lnTo>
                  <a:pt x="231410" y="39650"/>
                </a:lnTo>
                <a:lnTo>
                  <a:pt x="237460" y="48742"/>
                </a:lnTo>
                <a:lnTo>
                  <a:pt x="241157" y="58397"/>
                </a:lnTo>
                <a:lnTo>
                  <a:pt x="242316" y="67817"/>
                </a:lnTo>
                <a:lnTo>
                  <a:pt x="240986" y="77902"/>
                </a:lnTo>
                <a:lnTo>
                  <a:pt x="237125" y="87522"/>
                </a:lnTo>
                <a:lnTo>
                  <a:pt x="230924" y="96572"/>
                </a:lnTo>
                <a:lnTo>
                  <a:pt x="222572" y="104945"/>
                </a:lnTo>
                <a:lnTo>
                  <a:pt x="212261" y="112534"/>
                </a:lnTo>
                <a:lnTo>
                  <a:pt x="200181" y="119233"/>
                </a:lnTo>
                <a:lnTo>
                  <a:pt x="186523" y="124934"/>
                </a:lnTo>
                <a:lnTo>
                  <a:pt x="171477" y="129531"/>
                </a:lnTo>
                <a:lnTo>
                  <a:pt x="155235" y="132918"/>
                </a:lnTo>
                <a:lnTo>
                  <a:pt x="137987" y="134987"/>
                </a:lnTo>
                <a:lnTo>
                  <a:pt x="121157" y="135635"/>
                </a:lnTo>
                <a:lnTo>
                  <a:pt x="103143" y="134891"/>
                </a:lnTo>
                <a:lnTo>
                  <a:pt x="85956" y="132730"/>
                </a:lnTo>
                <a:lnTo>
                  <a:pt x="69788" y="129259"/>
                </a:lnTo>
                <a:lnTo>
                  <a:pt x="54830" y="124585"/>
                </a:lnTo>
                <a:lnTo>
                  <a:pt x="41271" y="118813"/>
                </a:lnTo>
                <a:lnTo>
                  <a:pt x="29304" y="112051"/>
                </a:lnTo>
                <a:lnTo>
                  <a:pt x="19119" y="104406"/>
                </a:lnTo>
                <a:lnTo>
                  <a:pt x="10905" y="95985"/>
                </a:lnTo>
                <a:lnTo>
                  <a:pt x="4855" y="86893"/>
                </a:lnTo>
                <a:lnTo>
                  <a:pt x="1158" y="77238"/>
                </a:lnTo>
                <a:lnTo>
                  <a:pt x="0" y="67817"/>
                </a:lnTo>
                <a:close/>
              </a:path>
            </a:pathLst>
          </a:custGeom>
          <a:ln w="19811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6541452" y="3698938"/>
            <a:ext cx="482727" cy="582612"/>
          </a:xfrm>
          <a:custGeom>
            <a:avLst/>
            <a:gdLst/>
            <a:ahLst/>
            <a:cxnLst/>
            <a:rect l="l" t="t" r="r" b="b"/>
            <a:pathLst>
              <a:path w="482727" h="582612">
                <a:moveTo>
                  <a:pt x="250346" y="573630"/>
                </a:moveTo>
                <a:lnTo>
                  <a:pt x="259330" y="564649"/>
                </a:lnTo>
                <a:lnTo>
                  <a:pt x="268313" y="555670"/>
                </a:lnTo>
                <a:lnTo>
                  <a:pt x="277297" y="546692"/>
                </a:lnTo>
                <a:lnTo>
                  <a:pt x="286281" y="537716"/>
                </a:lnTo>
                <a:lnTo>
                  <a:pt x="295264" y="528741"/>
                </a:lnTo>
                <a:lnTo>
                  <a:pt x="304248" y="519766"/>
                </a:lnTo>
                <a:lnTo>
                  <a:pt x="313231" y="510792"/>
                </a:lnTo>
                <a:lnTo>
                  <a:pt x="322215" y="501818"/>
                </a:lnTo>
                <a:lnTo>
                  <a:pt x="331199" y="492845"/>
                </a:lnTo>
                <a:lnTo>
                  <a:pt x="340182" y="483871"/>
                </a:lnTo>
                <a:lnTo>
                  <a:pt x="358149" y="465923"/>
                </a:lnTo>
                <a:lnTo>
                  <a:pt x="376117" y="447971"/>
                </a:lnTo>
                <a:lnTo>
                  <a:pt x="394084" y="430014"/>
                </a:lnTo>
                <a:lnTo>
                  <a:pt x="412051" y="412051"/>
                </a:lnTo>
                <a:lnTo>
                  <a:pt x="425479" y="397473"/>
                </a:lnTo>
                <a:lnTo>
                  <a:pt x="437494" y="382107"/>
                </a:lnTo>
                <a:lnTo>
                  <a:pt x="448096" y="366040"/>
                </a:lnTo>
                <a:lnTo>
                  <a:pt x="457283" y="349360"/>
                </a:lnTo>
                <a:lnTo>
                  <a:pt x="465058" y="332154"/>
                </a:lnTo>
                <a:lnTo>
                  <a:pt x="471418" y="314511"/>
                </a:lnTo>
                <a:lnTo>
                  <a:pt x="476366" y="296518"/>
                </a:lnTo>
                <a:lnTo>
                  <a:pt x="479899" y="278262"/>
                </a:lnTo>
                <a:lnTo>
                  <a:pt x="482020" y="259832"/>
                </a:lnTo>
                <a:lnTo>
                  <a:pt x="482727" y="241315"/>
                </a:lnTo>
                <a:lnTo>
                  <a:pt x="482020" y="222800"/>
                </a:lnTo>
                <a:lnTo>
                  <a:pt x="479899" y="204372"/>
                </a:lnTo>
                <a:lnTo>
                  <a:pt x="476366" y="186122"/>
                </a:lnTo>
                <a:lnTo>
                  <a:pt x="471418" y="168135"/>
                </a:lnTo>
                <a:lnTo>
                  <a:pt x="465058" y="150500"/>
                </a:lnTo>
                <a:lnTo>
                  <a:pt x="457283" y="133305"/>
                </a:lnTo>
                <a:lnTo>
                  <a:pt x="448096" y="116637"/>
                </a:lnTo>
                <a:lnTo>
                  <a:pt x="437494" y="100585"/>
                </a:lnTo>
                <a:lnTo>
                  <a:pt x="425479" y="85235"/>
                </a:lnTo>
                <a:lnTo>
                  <a:pt x="412051" y="70675"/>
                </a:lnTo>
                <a:lnTo>
                  <a:pt x="397491" y="57247"/>
                </a:lnTo>
                <a:lnTo>
                  <a:pt x="382141" y="45232"/>
                </a:lnTo>
                <a:lnTo>
                  <a:pt x="366089" y="34630"/>
                </a:lnTo>
                <a:lnTo>
                  <a:pt x="349421" y="25443"/>
                </a:lnTo>
                <a:lnTo>
                  <a:pt x="332226" y="17668"/>
                </a:lnTo>
                <a:lnTo>
                  <a:pt x="314591" y="11308"/>
                </a:lnTo>
                <a:lnTo>
                  <a:pt x="296604" y="6360"/>
                </a:lnTo>
                <a:lnTo>
                  <a:pt x="278354" y="2827"/>
                </a:lnTo>
                <a:lnTo>
                  <a:pt x="259926" y="706"/>
                </a:lnTo>
                <a:lnTo>
                  <a:pt x="241411" y="0"/>
                </a:lnTo>
                <a:lnTo>
                  <a:pt x="222894" y="706"/>
                </a:lnTo>
                <a:lnTo>
                  <a:pt x="204464" y="2827"/>
                </a:lnTo>
                <a:lnTo>
                  <a:pt x="186208" y="6360"/>
                </a:lnTo>
                <a:lnTo>
                  <a:pt x="168215" y="11308"/>
                </a:lnTo>
                <a:lnTo>
                  <a:pt x="150572" y="17668"/>
                </a:lnTo>
                <a:lnTo>
                  <a:pt x="133366" y="25443"/>
                </a:lnTo>
                <a:lnTo>
                  <a:pt x="116686" y="34630"/>
                </a:lnTo>
                <a:lnTo>
                  <a:pt x="100619" y="45232"/>
                </a:lnTo>
                <a:lnTo>
                  <a:pt x="85253" y="57247"/>
                </a:lnTo>
                <a:lnTo>
                  <a:pt x="70675" y="70675"/>
                </a:lnTo>
                <a:lnTo>
                  <a:pt x="57247" y="85235"/>
                </a:lnTo>
                <a:lnTo>
                  <a:pt x="45232" y="100585"/>
                </a:lnTo>
                <a:lnTo>
                  <a:pt x="34630" y="116637"/>
                </a:lnTo>
                <a:lnTo>
                  <a:pt x="25443" y="133305"/>
                </a:lnTo>
                <a:lnTo>
                  <a:pt x="17668" y="150500"/>
                </a:lnTo>
                <a:lnTo>
                  <a:pt x="11308" y="168135"/>
                </a:lnTo>
                <a:lnTo>
                  <a:pt x="6360" y="186122"/>
                </a:lnTo>
                <a:lnTo>
                  <a:pt x="2827" y="204372"/>
                </a:lnTo>
                <a:lnTo>
                  <a:pt x="706" y="222800"/>
                </a:lnTo>
                <a:lnTo>
                  <a:pt x="0" y="241315"/>
                </a:lnTo>
                <a:lnTo>
                  <a:pt x="706" y="259832"/>
                </a:lnTo>
                <a:lnTo>
                  <a:pt x="2827" y="278262"/>
                </a:lnTo>
                <a:lnTo>
                  <a:pt x="6360" y="296518"/>
                </a:lnTo>
                <a:lnTo>
                  <a:pt x="11308" y="314511"/>
                </a:lnTo>
                <a:lnTo>
                  <a:pt x="17668" y="332154"/>
                </a:lnTo>
                <a:lnTo>
                  <a:pt x="25443" y="349360"/>
                </a:lnTo>
                <a:lnTo>
                  <a:pt x="34630" y="366040"/>
                </a:lnTo>
                <a:lnTo>
                  <a:pt x="45232" y="382107"/>
                </a:lnTo>
                <a:lnTo>
                  <a:pt x="57247" y="397473"/>
                </a:lnTo>
                <a:lnTo>
                  <a:pt x="70675" y="412051"/>
                </a:lnTo>
                <a:lnTo>
                  <a:pt x="88642" y="430014"/>
                </a:lnTo>
                <a:lnTo>
                  <a:pt x="106609" y="447971"/>
                </a:lnTo>
                <a:lnTo>
                  <a:pt x="124576" y="465922"/>
                </a:lnTo>
                <a:lnTo>
                  <a:pt x="142543" y="483871"/>
                </a:lnTo>
                <a:lnTo>
                  <a:pt x="160511" y="501818"/>
                </a:lnTo>
                <a:lnTo>
                  <a:pt x="169494" y="510792"/>
                </a:lnTo>
                <a:lnTo>
                  <a:pt x="178478" y="519766"/>
                </a:lnTo>
                <a:lnTo>
                  <a:pt x="187461" y="528740"/>
                </a:lnTo>
                <a:lnTo>
                  <a:pt x="196445" y="537716"/>
                </a:lnTo>
                <a:lnTo>
                  <a:pt x="205429" y="546692"/>
                </a:lnTo>
                <a:lnTo>
                  <a:pt x="214412" y="555670"/>
                </a:lnTo>
                <a:lnTo>
                  <a:pt x="223396" y="564649"/>
                </a:lnTo>
                <a:lnTo>
                  <a:pt x="232379" y="573629"/>
                </a:lnTo>
                <a:lnTo>
                  <a:pt x="241363" y="582612"/>
                </a:lnTo>
                <a:lnTo>
                  <a:pt x="250346" y="57363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7556754" y="4831842"/>
            <a:ext cx="242316" cy="123443"/>
          </a:xfrm>
          <a:custGeom>
            <a:avLst/>
            <a:gdLst/>
            <a:ahLst/>
            <a:cxnLst/>
            <a:rect l="l" t="t" r="r" b="b"/>
            <a:pathLst>
              <a:path w="242316" h="123444">
                <a:moveTo>
                  <a:pt x="0" y="61721"/>
                </a:moveTo>
                <a:lnTo>
                  <a:pt x="1385" y="52368"/>
                </a:lnTo>
                <a:lnTo>
                  <a:pt x="5406" y="43451"/>
                </a:lnTo>
                <a:lnTo>
                  <a:pt x="11859" y="35076"/>
                </a:lnTo>
                <a:lnTo>
                  <a:pt x="20541" y="27345"/>
                </a:lnTo>
                <a:lnTo>
                  <a:pt x="31250" y="20365"/>
                </a:lnTo>
                <a:lnTo>
                  <a:pt x="43783" y="14238"/>
                </a:lnTo>
                <a:lnTo>
                  <a:pt x="57935" y="9069"/>
                </a:lnTo>
                <a:lnTo>
                  <a:pt x="73505" y="4963"/>
                </a:lnTo>
                <a:lnTo>
                  <a:pt x="90289" y="2023"/>
                </a:lnTo>
                <a:lnTo>
                  <a:pt x="108084" y="355"/>
                </a:lnTo>
                <a:lnTo>
                  <a:pt x="121157" y="0"/>
                </a:lnTo>
                <a:lnTo>
                  <a:pt x="139545" y="707"/>
                </a:lnTo>
                <a:lnTo>
                  <a:pt x="157064" y="2759"/>
                </a:lnTo>
                <a:lnTo>
                  <a:pt x="173513" y="6051"/>
                </a:lnTo>
                <a:lnTo>
                  <a:pt x="188688" y="10480"/>
                </a:lnTo>
                <a:lnTo>
                  <a:pt x="202386" y="15941"/>
                </a:lnTo>
                <a:lnTo>
                  <a:pt x="214405" y="22329"/>
                </a:lnTo>
                <a:lnTo>
                  <a:pt x="224540" y="29540"/>
                </a:lnTo>
                <a:lnTo>
                  <a:pt x="232590" y="37471"/>
                </a:lnTo>
                <a:lnTo>
                  <a:pt x="238350" y="46016"/>
                </a:lnTo>
                <a:lnTo>
                  <a:pt x="241619" y="55072"/>
                </a:lnTo>
                <a:lnTo>
                  <a:pt x="242316" y="61721"/>
                </a:lnTo>
                <a:lnTo>
                  <a:pt x="240930" y="71075"/>
                </a:lnTo>
                <a:lnTo>
                  <a:pt x="236909" y="79992"/>
                </a:lnTo>
                <a:lnTo>
                  <a:pt x="230456" y="88367"/>
                </a:lnTo>
                <a:lnTo>
                  <a:pt x="221774" y="96098"/>
                </a:lnTo>
                <a:lnTo>
                  <a:pt x="211065" y="103078"/>
                </a:lnTo>
                <a:lnTo>
                  <a:pt x="198532" y="109205"/>
                </a:lnTo>
                <a:lnTo>
                  <a:pt x="184380" y="114374"/>
                </a:lnTo>
                <a:lnTo>
                  <a:pt x="168810" y="118480"/>
                </a:lnTo>
                <a:lnTo>
                  <a:pt x="152026" y="121420"/>
                </a:lnTo>
                <a:lnTo>
                  <a:pt x="134231" y="123088"/>
                </a:lnTo>
                <a:lnTo>
                  <a:pt x="121157" y="123443"/>
                </a:lnTo>
                <a:lnTo>
                  <a:pt x="102770" y="122736"/>
                </a:lnTo>
                <a:lnTo>
                  <a:pt x="85251" y="120684"/>
                </a:lnTo>
                <a:lnTo>
                  <a:pt x="68802" y="117392"/>
                </a:lnTo>
                <a:lnTo>
                  <a:pt x="53627" y="112963"/>
                </a:lnTo>
                <a:lnTo>
                  <a:pt x="39929" y="107502"/>
                </a:lnTo>
                <a:lnTo>
                  <a:pt x="27910" y="101114"/>
                </a:lnTo>
                <a:lnTo>
                  <a:pt x="17775" y="93903"/>
                </a:lnTo>
                <a:lnTo>
                  <a:pt x="9725" y="85972"/>
                </a:lnTo>
                <a:lnTo>
                  <a:pt x="3965" y="77427"/>
                </a:lnTo>
                <a:lnTo>
                  <a:pt x="696" y="68371"/>
                </a:lnTo>
                <a:lnTo>
                  <a:pt x="0" y="61721"/>
                </a:lnTo>
                <a:close/>
              </a:path>
            </a:pathLst>
          </a:custGeom>
          <a:ln w="1981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6774180" y="4370832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0" y="0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6774180" y="4410456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0" y="0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6774180" y="4450080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0" y="0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6774180" y="4489704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0" y="0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6774180" y="4529328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0" y="0"/>
                </a:moveTo>
                <a:lnTo>
                  <a:pt x="19812" y="0"/>
                </a:lnTo>
              </a:path>
            </a:pathLst>
          </a:custGeom>
          <a:ln w="21081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6774180" y="4568952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0" y="0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6774180" y="4608576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0" y="0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6774180" y="4648200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0" y="0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6774180" y="4687824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0" y="0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6774180" y="4727448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0" y="0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6774180" y="4767072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0" y="0"/>
                </a:moveTo>
                <a:lnTo>
                  <a:pt x="19812" y="0"/>
                </a:lnTo>
              </a:path>
            </a:pathLst>
          </a:custGeom>
          <a:ln w="21081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6774180" y="4806696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0" y="0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6774180" y="4846320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0" y="0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6774180" y="4874895"/>
            <a:ext cx="20954" cy="19812"/>
          </a:xfrm>
          <a:custGeom>
            <a:avLst/>
            <a:gdLst/>
            <a:ahLst/>
            <a:cxnLst/>
            <a:rect l="l" t="t" r="r" b="b"/>
            <a:pathLst>
              <a:path w="20954" h="19812">
                <a:moveTo>
                  <a:pt x="20954" y="19811"/>
                </a:moveTo>
                <a:lnTo>
                  <a:pt x="20954" y="0"/>
                </a:lnTo>
                <a:lnTo>
                  <a:pt x="19812" y="1142"/>
                </a:lnTo>
                <a:lnTo>
                  <a:pt x="19812" y="9905"/>
                </a:lnTo>
                <a:lnTo>
                  <a:pt x="11048" y="1143"/>
                </a:lnTo>
                <a:lnTo>
                  <a:pt x="0" y="1142"/>
                </a:lnTo>
                <a:lnTo>
                  <a:pt x="0" y="19811"/>
                </a:lnTo>
                <a:lnTo>
                  <a:pt x="20954" y="19811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6784085" y="4874895"/>
            <a:ext cx="11049" cy="9906"/>
          </a:xfrm>
          <a:custGeom>
            <a:avLst/>
            <a:gdLst/>
            <a:ahLst/>
            <a:cxnLst/>
            <a:rect l="l" t="t" r="r" b="b"/>
            <a:pathLst>
              <a:path w="11049" h="9905">
                <a:moveTo>
                  <a:pt x="1142" y="1143"/>
                </a:moveTo>
                <a:lnTo>
                  <a:pt x="9906" y="9905"/>
                </a:lnTo>
                <a:lnTo>
                  <a:pt x="9906" y="1142"/>
                </a:lnTo>
                <a:lnTo>
                  <a:pt x="11049" y="0"/>
                </a:lnTo>
                <a:lnTo>
                  <a:pt x="0" y="0"/>
                </a:lnTo>
                <a:lnTo>
                  <a:pt x="1142" y="1143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6814947" y="4884801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6854571" y="4884801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6894195" y="4884801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6933819" y="4884801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6973443" y="4884801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7013067" y="4884801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7052691" y="4884801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7092315" y="4884801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7131939" y="4884801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7171563" y="4884801"/>
            <a:ext cx="19811" cy="0"/>
          </a:xfrm>
          <a:custGeom>
            <a:avLst/>
            <a:gdLst/>
            <a:ahLst/>
            <a:cxnLst/>
            <a:rect l="l" t="t" r="r" b="b"/>
            <a:pathLst>
              <a:path w="19811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7211186" y="4884801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0" y="0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7250810" y="4884801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0" y="0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7290434" y="4884801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0" y="0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7330058" y="4884801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0" y="0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7369683" y="4884801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0" y="0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7409307" y="4884801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0" y="0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7448931" y="4884801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0" y="0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7488555" y="4884801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0" y="0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7528179" y="4884801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0" y="0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7567803" y="4884801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0" y="0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7607427" y="4884801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0" y="0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7643113" y="4846701"/>
            <a:ext cx="73533" cy="76200"/>
          </a:xfrm>
          <a:custGeom>
            <a:avLst/>
            <a:gdLst/>
            <a:ahLst/>
            <a:cxnLst/>
            <a:rect l="l" t="t" r="r" b="b"/>
            <a:pathLst>
              <a:path w="73533" h="76200">
                <a:moveTo>
                  <a:pt x="0" y="52107"/>
                </a:moveTo>
                <a:lnTo>
                  <a:pt x="7321" y="63797"/>
                </a:lnTo>
                <a:lnTo>
                  <a:pt x="23749" y="48006"/>
                </a:lnTo>
                <a:lnTo>
                  <a:pt x="23749" y="28193"/>
                </a:lnTo>
                <a:lnTo>
                  <a:pt x="31858" y="76034"/>
                </a:lnTo>
                <a:lnTo>
                  <a:pt x="35433" y="76200"/>
                </a:lnTo>
                <a:lnTo>
                  <a:pt x="49441" y="73517"/>
                </a:lnTo>
                <a:lnTo>
                  <a:pt x="61131" y="66166"/>
                </a:lnTo>
                <a:lnTo>
                  <a:pt x="69455" y="55197"/>
                </a:lnTo>
                <a:lnTo>
                  <a:pt x="73367" y="41655"/>
                </a:lnTo>
                <a:lnTo>
                  <a:pt x="73533" y="38100"/>
                </a:lnTo>
                <a:lnTo>
                  <a:pt x="70850" y="24039"/>
                </a:lnTo>
                <a:lnTo>
                  <a:pt x="63500" y="12351"/>
                </a:lnTo>
                <a:lnTo>
                  <a:pt x="52530" y="4054"/>
                </a:lnTo>
                <a:lnTo>
                  <a:pt x="38988" y="164"/>
                </a:lnTo>
                <a:lnTo>
                  <a:pt x="35433" y="0"/>
                </a:lnTo>
                <a:lnTo>
                  <a:pt x="21373" y="2666"/>
                </a:lnTo>
                <a:lnTo>
                  <a:pt x="9685" y="9988"/>
                </a:lnTo>
                <a:lnTo>
                  <a:pt x="3937" y="28193"/>
                </a:lnTo>
                <a:lnTo>
                  <a:pt x="3937" y="48006"/>
                </a:lnTo>
                <a:lnTo>
                  <a:pt x="0" y="52107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7640447" y="4856689"/>
            <a:ext cx="12351" cy="42119"/>
          </a:xfrm>
          <a:custGeom>
            <a:avLst/>
            <a:gdLst/>
            <a:ahLst/>
            <a:cxnLst/>
            <a:rect l="l" t="t" r="r" b="b"/>
            <a:pathLst>
              <a:path w="12351" h="42119">
                <a:moveTo>
                  <a:pt x="4054" y="10958"/>
                </a:moveTo>
                <a:lnTo>
                  <a:pt x="164" y="24536"/>
                </a:lnTo>
                <a:lnTo>
                  <a:pt x="0" y="28111"/>
                </a:lnTo>
                <a:lnTo>
                  <a:pt x="2666" y="42119"/>
                </a:lnTo>
                <a:lnTo>
                  <a:pt x="6603" y="38017"/>
                </a:lnTo>
                <a:lnTo>
                  <a:pt x="6603" y="18205"/>
                </a:lnTo>
                <a:lnTo>
                  <a:pt x="12351" y="0"/>
                </a:lnTo>
                <a:lnTo>
                  <a:pt x="4054" y="10958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7650435" y="4874895"/>
            <a:ext cx="24536" cy="47840"/>
          </a:xfrm>
          <a:custGeom>
            <a:avLst/>
            <a:gdLst/>
            <a:ahLst/>
            <a:cxnLst/>
            <a:rect l="l" t="t" r="r" b="b"/>
            <a:pathLst>
              <a:path w="24536" h="47840">
                <a:moveTo>
                  <a:pt x="16427" y="19811"/>
                </a:moveTo>
                <a:lnTo>
                  <a:pt x="0" y="35603"/>
                </a:lnTo>
                <a:lnTo>
                  <a:pt x="10958" y="43928"/>
                </a:lnTo>
                <a:lnTo>
                  <a:pt x="24536" y="47840"/>
                </a:lnTo>
                <a:lnTo>
                  <a:pt x="16427" y="0"/>
                </a:lnTo>
                <a:lnTo>
                  <a:pt x="16427" y="19811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6745985" y="4246244"/>
            <a:ext cx="76200" cy="73368"/>
          </a:xfrm>
          <a:custGeom>
            <a:avLst/>
            <a:gdLst/>
            <a:ahLst/>
            <a:cxnLst/>
            <a:rect l="l" t="t" r="r" b="b"/>
            <a:pathLst>
              <a:path w="76200" h="73368">
                <a:moveTo>
                  <a:pt x="164" y="31858"/>
                </a:moveTo>
                <a:lnTo>
                  <a:pt x="0" y="35433"/>
                </a:lnTo>
                <a:lnTo>
                  <a:pt x="2666" y="49493"/>
                </a:lnTo>
                <a:lnTo>
                  <a:pt x="9988" y="61181"/>
                </a:lnTo>
                <a:lnTo>
                  <a:pt x="20947" y="69479"/>
                </a:lnTo>
                <a:lnTo>
                  <a:pt x="34525" y="73368"/>
                </a:lnTo>
                <a:lnTo>
                  <a:pt x="28194" y="55245"/>
                </a:lnTo>
                <a:lnTo>
                  <a:pt x="48006" y="55245"/>
                </a:lnTo>
                <a:lnTo>
                  <a:pt x="52160" y="70866"/>
                </a:lnTo>
                <a:lnTo>
                  <a:pt x="63848" y="63544"/>
                </a:lnTo>
                <a:lnTo>
                  <a:pt x="72145" y="52586"/>
                </a:lnTo>
                <a:lnTo>
                  <a:pt x="76035" y="39008"/>
                </a:lnTo>
                <a:lnTo>
                  <a:pt x="76200" y="35433"/>
                </a:lnTo>
                <a:lnTo>
                  <a:pt x="73533" y="21373"/>
                </a:lnTo>
                <a:lnTo>
                  <a:pt x="66211" y="9685"/>
                </a:lnTo>
                <a:lnTo>
                  <a:pt x="55252" y="1387"/>
                </a:lnTo>
                <a:lnTo>
                  <a:pt x="48006" y="35433"/>
                </a:lnTo>
                <a:lnTo>
                  <a:pt x="28194" y="35433"/>
                </a:lnTo>
                <a:lnTo>
                  <a:pt x="24039" y="0"/>
                </a:lnTo>
                <a:lnTo>
                  <a:pt x="12351" y="7321"/>
                </a:lnTo>
                <a:lnTo>
                  <a:pt x="4054" y="18280"/>
                </a:lnTo>
                <a:lnTo>
                  <a:pt x="164" y="31858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6770025" y="4243578"/>
            <a:ext cx="31213" cy="38100"/>
          </a:xfrm>
          <a:custGeom>
            <a:avLst/>
            <a:gdLst/>
            <a:ahLst/>
            <a:cxnLst/>
            <a:rect l="l" t="t" r="r" b="b"/>
            <a:pathLst>
              <a:path w="31213" h="38100">
                <a:moveTo>
                  <a:pt x="0" y="2666"/>
                </a:moveTo>
                <a:lnTo>
                  <a:pt x="4154" y="38100"/>
                </a:lnTo>
                <a:lnTo>
                  <a:pt x="23966" y="38100"/>
                </a:lnTo>
                <a:lnTo>
                  <a:pt x="31213" y="4054"/>
                </a:lnTo>
                <a:lnTo>
                  <a:pt x="17635" y="164"/>
                </a:lnTo>
                <a:lnTo>
                  <a:pt x="1406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6774180" y="4301490"/>
            <a:ext cx="23966" cy="18287"/>
          </a:xfrm>
          <a:custGeom>
            <a:avLst/>
            <a:gdLst/>
            <a:ahLst/>
            <a:cxnLst/>
            <a:rect l="l" t="t" r="r" b="b"/>
            <a:pathLst>
              <a:path w="23966" h="18287">
                <a:moveTo>
                  <a:pt x="19812" y="0"/>
                </a:moveTo>
                <a:lnTo>
                  <a:pt x="0" y="0"/>
                </a:lnTo>
                <a:lnTo>
                  <a:pt x="6331" y="18123"/>
                </a:lnTo>
                <a:lnTo>
                  <a:pt x="9905" y="18287"/>
                </a:lnTo>
                <a:lnTo>
                  <a:pt x="23966" y="15621"/>
                </a:lnTo>
                <a:lnTo>
                  <a:pt x="19812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6774180" y="4331208"/>
            <a:ext cx="19812" cy="0"/>
          </a:xfrm>
          <a:custGeom>
            <a:avLst/>
            <a:gdLst/>
            <a:ahLst/>
            <a:cxnLst/>
            <a:rect l="l" t="t" r="r" b="b"/>
            <a:pathLst>
              <a:path w="19812">
                <a:moveTo>
                  <a:pt x="0" y="0"/>
                </a:moveTo>
                <a:lnTo>
                  <a:pt x="19812" y="0"/>
                </a:lnTo>
              </a:path>
            </a:pathLst>
          </a:custGeom>
          <a:ln w="2108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14298" y="468201"/>
            <a:ext cx="10534702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b="1" spc="0" dirty="0" smtClean="0">
                <a:solidFill>
                  <a:srgbClr val="0CABD2"/>
                </a:solidFill>
                <a:latin typeface="Century Gothic"/>
                <a:cs typeface="Century Gothic"/>
              </a:rPr>
              <a:t>MOBILE</a:t>
            </a:r>
            <a:r>
              <a:rPr lang="en-US" sz="3600" b="1" dirty="0" smtClean="0">
                <a:solidFill>
                  <a:srgbClr val="0CABD2"/>
                </a:solidFill>
                <a:latin typeface="Century Gothic"/>
                <a:cs typeface="Century Gothic"/>
              </a:rPr>
              <a:t> PENITRATION AND M-COMMERCE USES</a:t>
            </a:r>
            <a:endParaRPr sz="3600" dirty="0">
              <a:latin typeface="Century Gothic"/>
              <a:cs typeface="Century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662541" y="1000125"/>
            <a:ext cx="508394" cy="3140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4714" marR="70964" algn="ctr">
              <a:lnSpc>
                <a:spcPts val="1115"/>
              </a:lnSpc>
              <a:spcBef>
                <a:spcPts val="55"/>
              </a:spcBef>
            </a:pPr>
            <a:r>
              <a:rPr sz="1500" spc="9" baseline="2730" dirty="0" smtClean="0">
                <a:solidFill>
                  <a:srgbClr val="FFFFFF"/>
                </a:solidFill>
                <a:latin typeface="Calibri"/>
                <a:cs typeface="Calibri"/>
              </a:rPr>
              <a:t>Ru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500" spc="-14" baseline="273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500" spc="-4" baseline="2730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000">
              <a:latin typeface="Calibri"/>
              <a:cs typeface="Calibri"/>
            </a:endParaRPr>
          </a:p>
          <a:p>
            <a:pPr algn="ctr">
              <a:lnSpc>
                <a:spcPts val="1280"/>
              </a:lnSpc>
              <a:spcBef>
                <a:spcPts val="8"/>
              </a:spcBef>
            </a:pPr>
            <a:r>
              <a:rPr sz="1800" spc="4" baseline="2275" dirty="0" smtClean="0">
                <a:solidFill>
                  <a:srgbClr val="FFFFFF"/>
                </a:solidFill>
                <a:latin typeface="Calibri"/>
                <a:cs typeface="Calibri"/>
              </a:rPr>
              <a:t>11</a:t>
            </a:r>
            <a:r>
              <a:rPr sz="1800" spc="0" baseline="2275" dirty="0" smtClean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1800" spc="-39" baseline="227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4" baseline="2275" dirty="0" smtClean="0">
                <a:solidFill>
                  <a:srgbClr val="FFFFFF"/>
                </a:solidFill>
                <a:latin typeface="Calibri"/>
                <a:cs typeface="Calibri"/>
              </a:rPr>
              <a:t>Mn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55914" y="1413128"/>
            <a:ext cx="432194" cy="3070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8458" marR="114878" algn="ctr">
              <a:lnSpc>
                <a:spcPts val="1115"/>
              </a:lnSpc>
              <a:spcBef>
                <a:spcPts val="55"/>
              </a:spcBef>
            </a:pPr>
            <a:r>
              <a:rPr sz="1500" spc="4" baseline="2730" dirty="0" smtClean="0">
                <a:solidFill>
                  <a:srgbClr val="FFFFFF"/>
                </a:solidFill>
                <a:latin typeface="Calibri"/>
                <a:cs typeface="Calibri"/>
              </a:rPr>
              <a:t>UAE</a:t>
            </a:r>
            <a:endParaRPr sz="1000">
              <a:latin typeface="Calibri"/>
              <a:cs typeface="Calibri"/>
            </a:endParaRPr>
          </a:p>
          <a:p>
            <a:pPr algn="ctr">
              <a:lnSpc>
                <a:spcPts val="1225"/>
              </a:lnSpc>
              <a:spcBef>
                <a:spcPts val="5"/>
              </a:spcBef>
            </a:pPr>
            <a:r>
              <a:rPr sz="1800" spc="4" baseline="4551" dirty="0" smtClean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800" spc="0" baseline="4551" dirty="0" smtClean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sz="1800" spc="-25" baseline="4551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4" baseline="4551" dirty="0" smtClean="0">
                <a:solidFill>
                  <a:srgbClr val="FFFFFF"/>
                </a:solidFill>
                <a:latin typeface="Calibri"/>
                <a:cs typeface="Calibri"/>
              </a:rPr>
              <a:t>Mn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54444" y="1497456"/>
            <a:ext cx="443624" cy="2854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164" marR="6782">
              <a:lnSpc>
                <a:spcPts val="1030"/>
              </a:lnSpc>
              <a:spcBef>
                <a:spcPts val="51"/>
              </a:spcBef>
            </a:pPr>
            <a:r>
              <a:rPr sz="1000" spc="9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00" spc="-4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000" spc="-14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140"/>
              </a:lnSpc>
              <a:spcBef>
                <a:spcPts val="5"/>
              </a:spcBef>
            </a:pPr>
            <a:r>
              <a:rPr sz="1800" spc="4" baseline="4551" dirty="0" smtClean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sz="1800" spc="0" baseline="4551" dirty="0" smtClean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r>
              <a:rPr sz="1800" spc="-25" baseline="4551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4" baseline="4551" dirty="0" smtClean="0">
                <a:solidFill>
                  <a:srgbClr val="FFFFFF"/>
                </a:solidFill>
                <a:latin typeface="Calibri"/>
                <a:cs typeface="Calibri"/>
              </a:rPr>
              <a:t>Mn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510266" y="1830958"/>
            <a:ext cx="443570" cy="2964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976" marR="22905">
              <a:lnSpc>
                <a:spcPts val="1075"/>
              </a:lnSpc>
              <a:spcBef>
                <a:spcPts val="53"/>
              </a:spcBef>
            </a:pPr>
            <a:r>
              <a:rPr sz="1000" spc="9" dirty="0" smtClean="0">
                <a:solidFill>
                  <a:srgbClr val="FFFFFF"/>
                </a:solidFill>
                <a:latin typeface="Calibri"/>
                <a:cs typeface="Calibri"/>
              </a:rPr>
              <a:t>Ja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pan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180"/>
              </a:lnSpc>
              <a:spcBef>
                <a:spcPts val="5"/>
              </a:spcBef>
            </a:pPr>
            <a:r>
              <a:rPr sz="1800" spc="0" baseline="4551" dirty="0" smtClean="0">
                <a:solidFill>
                  <a:srgbClr val="FFFFFF"/>
                </a:solidFill>
                <a:latin typeface="Calibri"/>
                <a:cs typeface="Calibri"/>
              </a:rPr>
              <a:t>58</a:t>
            </a:r>
            <a:r>
              <a:rPr sz="1800" spc="-29" baseline="4551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4" baseline="4551" dirty="0" smtClean="0">
                <a:solidFill>
                  <a:srgbClr val="FFFFFF"/>
                </a:solidFill>
                <a:latin typeface="Calibri"/>
                <a:cs typeface="Calibri"/>
              </a:rPr>
              <a:t>Mn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02582" y="1879472"/>
            <a:ext cx="508394" cy="3107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371" marR="129865" algn="ctr">
              <a:lnSpc>
                <a:spcPts val="1115"/>
              </a:lnSpc>
              <a:spcBef>
                <a:spcPts val="55"/>
              </a:spcBef>
            </a:pPr>
            <a:r>
              <a:rPr sz="1500" baseline="2730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500" spc="4" baseline="273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000">
              <a:latin typeface="Calibri"/>
              <a:cs typeface="Calibri"/>
            </a:endParaRPr>
          </a:p>
          <a:p>
            <a:pPr algn="ctr">
              <a:lnSpc>
                <a:spcPts val="1255"/>
              </a:lnSpc>
              <a:spcBef>
                <a:spcPts val="7"/>
              </a:spcBef>
            </a:pPr>
            <a:r>
              <a:rPr sz="1800" spc="4" baseline="2275" dirty="0" smtClean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r>
              <a:rPr sz="1800" spc="0" baseline="2275" dirty="0" smtClean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1800" spc="-39" baseline="227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4" baseline="2275" dirty="0" smtClean="0">
                <a:solidFill>
                  <a:srgbClr val="FFFFFF"/>
                </a:solidFill>
                <a:latin typeface="Calibri"/>
                <a:cs typeface="Calibri"/>
              </a:rPr>
              <a:t>Mn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06893" y="2233929"/>
            <a:ext cx="663894" cy="3122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115"/>
              </a:lnSpc>
              <a:spcBef>
                <a:spcPts val="55"/>
              </a:spcBef>
            </a:pPr>
            <a:r>
              <a:rPr sz="1500" spc="4" baseline="273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500" spc="9" baseline="273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500" spc="-4" baseline="273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500" spc="-17" baseline="27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500" spc="4" baseline="2730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ab</a:t>
            </a:r>
            <a:r>
              <a:rPr sz="1500" spc="-4" baseline="2730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000">
              <a:latin typeface="Calibri"/>
              <a:cs typeface="Calibri"/>
            </a:endParaRPr>
          </a:p>
          <a:p>
            <a:pPr marL="105664" marR="114605" algn="ctr">
              <a:lnSpc>
                <a:spcPts val="1265"/>
              </a:lnSpc>
              <a:spcBef>
                <a:spcPts val="7"/>
              </a:spcBef>
            </a:pPr>
            <a:r>
              <a:rPr sz="1800" spc="4" baseline="2275" dirty="0" smtClean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1800" spc="0" baseline="2275" dirty="0" smtClean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1800" spc="-25" baseline="227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4" baseline="2275" dirty="0" smtClean="0">
                <a:solidFill>
                  <a:srgbClr val="FFFFFF"/>
                </a:solidFill>
                <a:latin typeface="Calibri"/>
                <a:cs typeface="Calibri"/>
              </a:rPr>
              <a:t>Mn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48090" y="2294890"/>
            <a:ext cx="508394" cy="3016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496" marR="104222" algn="ctr">
              <a:lnSpc>
                <a:spcPts val="1095"/>
              </a:lnSpc>
              <a:spcBef>
                <a:spcPts val="54"/>
              </a:spcBef>
            </a:pPr>
            <a:r>
              <a:rPr sz="1500" spc="9" baseline="2730" dirty="0" smtClean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500" spc="-4" baseline="2730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000">
              <a:latin typeface="Calibri"/>
              <a:cs typeface="Calibri"/>
            </a:endParaRPr>
          </a:p>
          <a:p>
            <a:pPr algn="ctr">
              <a:lnSpc>
                <a:spcPts val="1200"/>
              </a:lnSpc>
              <a:spcBef>
                <a:spcPts val="5"/>
              </a:spcBef>
            </a:pPr>
            <a:r>
              <a:rPr sz="1800" spc="4" baseline="4551" dirty="0" smtClean="0">
                <a:solidFill>
                  <a:srgbClr val="FFFFFF"/>
                </a:solidFill>
                <a:latin typeface="Calibri"/>
                <a:cs typeface="Calibri"/>
              </a:rPr>
              <a:t>60</a:t>
            </a:r>
            <a:r>
              <a:rPr sz="1800" spc="0" baseline="4551" dirty="0" smtClean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1800" spc="-39" baseline="4551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4" baseline="4551" dirty="0" smtClean="0">
                <a:solidFill>
                  <a:srgbClr val="FFFFFF"/>
                </a:solidFill>
                <a:latin typeface="Calibri"/>
                <a:cs typeface="Calibri"/>
              </a:rPr>
              <a:t>Mn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94773" y="2982214"/>
            <a:ext cx="461288" cy="2915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018">
              <a:lnSpc>
                <a:spcPts val="1055"/>
              </a:lnSpc>
              <a:spcBef>
                <a:spcPts val="52"/>
              </a:spcBef>
            </a:pP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000" spc="-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000" spc="9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ea</a:t>
            </a:r>
            <a:endParaRPr sz="1000">
              <a:latin typeface="Calibri"/>
              <a:cs typeface="Calibri"/>
            </a:endParaRPr>
          </a:p>
          <a:p>
            <a:pPr marL="12700" marR="18973">
              <a:lnSpc>
                <a:spcPts val="1160"/>
              </a:lnSpc>
              <a:spcBef>
                <a:spcPts val="5"/>
              </a:spcBef>
            </a:pPr>
            <a:r>
              <a:rPr sz="1800" spc="4" baseline="4551" dirty="0" smtClean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800" spc="0" baseline="4551" dirty="0" smtClean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r>
              <a:rPr sz="1800" spc="-25" baseline="4551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4" baseline="4551" dirty="0" smtClean="0">
                <a:solidFill>
                  <a:srgbClr val="FFFFFF"/>
                </a:solidFill>
                <a:latin typeface="Calibri"/>
                <a:cs typeface="Calibri"/>
              </a:rPr>
              <a:t>Mn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73900" y="3035807"/>
            <a:ext cx="519824" cy="3150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199" marR="22859">
              <a:lnSpc>
                <a:spcPts val="1115"/>
              </a:lnSpc>
              <a:spcBef>
                <a:spcPts val="55"/>
              </a:spcBef>
            </a:pP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500" spc="4" baseline="2730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ge</a:t>
            </a:r>
            <a:r>
              <a:rPr sz="1500" spc="-4" baseline="2730" dirty="0" smtClean="0">
                <a:solidFill>
                  <a:srgbClr val="FFFFFF"/>
                </a:solidFill>
                <a:latin typeface="Calibri"/>
                <a:cs typeface="Calibri"/>
              </a:rPr>
              <a:t>ri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290"/>
              </a:lnSpc>
              <a:spcBef>
                <a:spcPts val="8"/>
              </a:spcBef>
            </a:pPr>
            <a:r>
              <a:rPr sz="1800" spc="4" baseline="2275" dirty="0" smtClean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r>
              <a:rPr sz="1800" spc="0" baseline="2275" dirty="0" smtClean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sz="1800" spc="-39" baseline="227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4" baseline="2275" dirty="0" smtClean="0">
                <a:solidFill>
                  <a:srgbClr val="FFFFFF"/>
                </a:solidFill>
                <a:latin typeface="Calibri"/>
                <a:cs typeface="Calibri"/>
              </a:rPr>
              <a:t>Mn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73598" y="3141853"/>
            <a:ext cx="508394" cy="308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0175" marR="107877" algn="ctr">
              <a:lnSpc>
                <a:spcPts val="1115"/>
              </a:lnSpc>
              <a:spcBef>
                <a:spcPts val="55"/>
              </a:spcBef>
            </a:pPr>
            <a:r>
              <a:rPr sz="1500" spc="4" baseline="2730" dirty="0" smtClean="0">
                <a:solidFill>
                  <a:srgbClr val="FFFFFF"/>
                </a:solidFill>
                <a:latin typeface="Calibri"/>
                <a:cs typeface="Calibri"/>
              </a:rPr>
              <a:t>Br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500" spc="-9" baseline="2730" dirty="0" smtClean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1500" spc="-4" baseline="2730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1000">
              <a:latin typeface="Calibri"/>
              <a:cs typeface="Calibri"/>
            </a:endParaRPr>
          </a:p>
          <a:p>
            <a:pPr algn="ctr">
              <a:lnSpc>
                <a:spcPts val="1240"/>
              </a:lnSpc>
              <a:spcBef>
                <a:spcPts val="6"/>
              </a:spcBef>
            </a:pPr>
            <a:r>
              <a:rPr sz="1800" spc="4" baseline="2275" dirty="0" smtClean="0">
                <a:solidFill>
                  <a:srgbClr val="FFFFFF"/>
                </a:solidFill>
                <a:latin typeface="Calibri"/>
                <a:cs typeface="Calibri"/>
              </a:rPr>
              <a:t>27</a:t>
            </a:r>
            <a:r>
              <a:rPr sz="1800" spc="0" baseline="2275" dirty="0" smtClean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sz="1800" spc="-39" baseline="227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4" baseline="2275" dirty="0" smtClean="0">
                <a:solidFill>
                  <a:srgbClr val="FFFFFF"/>
                </a:solidFill>
                <a:latin typeface="Calibri"/>
                <a:cs typeface="Calibri"/>
              </a:rPr>
              <a:t>Mn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572369" y="3426841"/>
            <a:ext cx="549980" cy="3175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15"/>
              </a:lnSpc>
              <a:spcBef>
                <a:spcPts val="55"/>
              </a:spcBef>
            </a:pPr>
            <a:r>
              <a:rPr sz="1500" spc="4" baseline="2730" dirty="0" smtClean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500" spc="9" baseline="273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500" spc="-9" baseline="2730" dirty="0" smtClean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ap</a:t>
            </a:r>
            <a:r>
              <a:rPr sz="1500" spc="-14" baseline="273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500" spc="-9" baseline="2730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000">
              <a:latin typeface="Calibri"/>
              <a:cs typeface="Calibri"/>
            </a:endParaRPr>
          </a:p>
          <a:p>
            <a:pPr marL="72771" marR="18973">
              <a:lnSpc>
                <a:spcPts val="1305"/>
              </a:lnSpc>
              <a:spcBef>
                <a:spcPts val="9"/>
              </a:spcBef>
            </a:pPr>
            <a:r>
              <a:rPr sz="1800" spc="0" baseline="2275" dirty="0" smtClean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r>
              <a:rPr sz="1800" spc="4" baseline="2275" dirty="0" smtClean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800" spc="0" baseline="2275" dirty="0" smtClean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1800" spc="-49" baseline="227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4" baseline="2275" dirty="0" smtClean="0">
                <a:solidFill>
                  <a:srgbClr val="FFFFFF"/>
                </a:solidFill>
                <a:latin typeface="Calibri"/>
                <a:cs typeface="Calibri"/>
              </a:rPr>
              <a:t>Mn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58118" y="3552190"/>
            <a:ext cx="538112" cy="3031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240">
              <a:lnSpc>
                <a:spcPts val="1100"/>
              </a:lnSpc>
              <a:spcBef>
                <a:spcPts val="55"/>
              </a:spcBef>
            </a:pPr>
            <a:r>
              <a:rPr sz="1500" spc="9" baseline="2730" dirty="0" smtClean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500" spc="-4" baseline="273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500" spc="-14" baseline="2730" dirty="0" smtClean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500" spc="-4" baseline="2730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000">
              <a:latin typeface="Calibri"/>
              <a:cs typeface="Calibri"/>
            </a:endParaRPr>
          </a:p>
          <a:p>
            <a:pPr marL="30987">
              <a:lnSpc>
                <a:spcPts val="1210"/>
              </a:lnSpc>
              <a:spcBef>
                <a:spcPts val="5"/>
              </a:spcBef>
            </a:pPr>
            <a:r>
              <a:rPr sz="1800" spc="4" baseline="4551" dirty="0" smtClean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r>
              <a:rPr sz="1800" spc="0" baseline="4551" dirty="0" smtClean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800" spc="-39" baseline="4551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4" baseline="4551" dirty="0" smtClean="0">
                <a:solidFill>
                  <a:srgbClr val="FFFFFF"/>
                </a:solidFill>
                <a:latin typeface="Calibri"/>
                <a:cs typeface="Calibri"/>
              </a:rPr>
              <a:t>Mn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63359" y="3744468"/>
            <a:ext cx="432194" cy="2961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7828" marR="92478" algn="ctr">
              <a:lnSpc>
                <a:spcPts val="1075"/>
              </a:lnSpc>
              <a:spcBef>
                <a:spcPts val="53"/>
              </a:spcBef>
            </a:pPr>
            <a:r>
              <a:rPr sz="1000" spc="9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000">
              <a:latin typeface="Calibri"/>
              <a:cs typeface="Calibri"/>
            </a:endParaRPr>
          </a:p>
          <a:p>
            <a:pPr algn="ctr">
              <a:lnSpc>
                <a:spcPts val="1180"/>
              </a:lnSpc>
              <a:spcBef>
                <a:spcPts val="5"/>
              </a:spcBef>
            </a:pPr>
            <a:r>
              <a:rPr sz="1800" spc="4" baseline="4551" dirty="0" smtClean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1800" spc="0" baseline="4551" dirty="0" smtClean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sz="1800" spc="-25" baseline="4551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4" baseline="4551" dirty="0" smtClean="0">
                <a:solidFill>
                  <a:srgbClr val="FFFFFF"/>
                </a:solidFill>
                <a:latin typeface="Calibri"/>
                <a:cs typeface="Calibri"/>
              </a:rPr>
              <a:t>Mn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400" y="3962400"/>
            <a:ext cx="1542363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lang="en-US" sz="3600" spc="0" baseline="3103" dirty="0" smtClean="0">
                <a:solidFill>
                  <a:srgbClr val="118EBE"/>
                </a:solidFill>
                <a:latin typeface="Calibri"/>
                <a:cs typeface="Calibri"/>
              </a:rPr>
              <a:t>USD </a:t>
            </a:r>
            <a:r>
              <a:rPr sz="3600" spc="0" baseline="3103" dirty="0" smtClean="0">
                <a:solidFill>
                  <a:srgbClr val="118EBE"/>
                </a:solidFill>
                <a:latin typeface="Calibri"/>
                <a:cs typeface="Calibri"/>
              </a:rPr>
              <a:t>1.5 </a:t>
            </a:r>
            <a:r>
              <a:rPr sz="3600" spc="4" baseline="3103" dirty="0" smtClean="0">
                <a:solidFill>
                  <a:srgbClr val="118EBE"/>
                </a:solidFill>
                <a:latin typeface="Calibri"/>
                <a:cs typeface="Calibri"/>
              </a:rPr>
              <a:t>Bn</a:t>
            </a:r>
            <a:r>
              <a:rPr lang="en-US" sz="3600" spc="4" baseline="3103" dirty="0" smtClean="0">
                <a:solidFill>
                  <a:srgbClr val="118EBE"/>
                </a:solidFill>
                <a:latin typeface="Calibri"/>
                <a:cs typeface="Calibri"/>
              </a:rPr>
              <a:t>*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52154" y="4112132"/>
            <a:ext cx="443624" cy="2899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088" marR="22859">
              <a:lnSpc>
                <a:spcPts val="1050"/>
              </a:lnSpc>
              <a:spcBef>
                <a:spcPts val="52"/>
              </a:spcBef>
            </a:pP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000" spc="9" dirty="0" smtClean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000" spc="-4" dirty="0" smtClean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155"/>
              </a:lnSpc>
              <a:spcBef>
                <a:spcPts val="5"/>
              </a:spcBef>
            </a:pPr>
            <a:r>
              <a:rPr sz="1800" spc="4" baseline="4551" dirty="0" smtClean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800" spc="0" baseline="4551" dirty="0" smtClean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800" spc="-25" baseline="4551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4" baseline="4551" dirty="0" smtClean="0">
                <a:solidFill>
                  <a:srgbClr val="FFFFFF"/>
                </a:solidFill>
                <a:latin typeface="Calibri"/>
                <a:cs typeface="Calibri"/>
              </a:rPr>
              <a:t>Mn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600" y="5867401"/>
            <a:ext cx="11963400" cy="4087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 smtClean="0">
                <a:solidFill>
                  <a:srgbClr val="252525"/>
                </a:solidFill>
                <a:latin typeface="Calibri"/>
                <a:cs typeface="Calibri"/>
              </a:rPr>
              <a:t>Sma</a:t>
            </a:r>
            <a:r>
              <a:rPr sz="4200" spc="-4" baseline="2925" dirty="0" smtClean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4200" spc="0" baseline="2925" dirty="0" smtClean="0">
                <a:solidFill>
                  <a:srgbClr val="252525"/>
                </a:solidFill>
                <a:latin typeface="Calibri"/>
                <a:cs typeface="Calibri"/>
              </a:rPr>
              <a:t>tphone</a:t>
            </a:r>
            <a:r>
              <a:rPr sz="4200" spc="22" baseline="292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4200" spc="0" baseline="2925" dirty="0" smtClean="0">
                <a:solidFill>
                  <a:srgbClr val="252525"/>
                </a:solidFill>
                <a:latin typeface="Calibri"/>
                <a:cs typeface="Calibri"/>
              </a:rPr>
              <a:t>pen</a:t>
            </a:r>
            <a:r>
              <a:rPr sz="4200" spc="-19" baseline="2925" dirty="0" smtClean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4200" spc="0" baseline="2925" dirty="0" smtClean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4200" spc="-59" baseline="2925" dirty="0" smtClean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4200" spc="-19" baseline="2925" dirty="0" smtClean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4200" spc="0" baseline="2925" dirty="0" smtClean="0">
                <a:solidFill>
                  <a:srgbClr val="252525"/>
                </a:solidFill>
                <a:latin typeface="Calibri"/>
                <a:cs typeface="Calibri"/>
              </a:rPr>
              <a:t>tion</a:t>
            </a:r>
            <a:r>
              <a:rPr sz="4200" spc="-192" baseline="292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lang="en-US" sz="4200" spc="0" baseline="2925" dirty="0" smtClean="0">
                <a:solidFill>
                  <a:srgbClr val="252525"/>
                </a:solidFill>
                <a:latin typeface="Calibri"/>
                <a:cs typeface="Calibri"/>
              </a:rPr>
              <a:t>and  Shopping </a:t>
            </a:r>
            <a:r>
              <a:rPr lang="en-US" sz="4200" baseline="2925" dirty="0" smtClean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lang="en-US" sz="4200" spc="0" baseline="2925" dirty="0" smtClean="0">
                <a:solidFill>
                  <a:srgbClr val="252525"/>
                </a:solidFill>
                <a:latin typeface="Calibri"/>
                <a:cs typeface="Calibri"/>
              </a:rPr>
              <a:t>rends</a:t>
            </a:r>
            <a:r>
              <a:rPr lang="en-US" sz="4200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lang="en-US" sz="3400" dirty="0" smtClean="0">
                <a:solidFill>
                  <a:srgbClr val="252525"/>
                </a:solidFill>
                <a:latin typeface="Calibri"/>
                <a:cs typeface="Calibri"/>
              </a:rPr>
              <a:t>are growing worldwide</a:t>
            </a:r>
            <a:endParaRPr sz="3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112" y="268732"/>
            <a:ext cx="626910" cy="152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15112" y="828039"/>
            <a:ext cx="62691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81812" y="5642356"/>
            <a:ext cx="1060843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52" name="TextBox 451"/>
          <p:cNvSpPr txBox="1"/>
          <p:nvPr/>
        </p:nvSpPr>
        <p:spPr>
          <a:xfrm>
            <a:off x="9067800" y="6324600"/>
            <a:ext cx="304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*Gartner projection-year 2020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019800" y="1066800"/>
            <a:ext cx="5791200" cy="21593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spcBef>
                <a:spcPts val="127"/>
              </a:spcBef>
            </a:pPr>
            <a:r>
              <a:rPr lang="en-US" sz="3600" b="1" dirty="0" smtClean="0">
                <a:solidFill>
                  <a:srgbClr val="002060"/>
                </a:solidFill>
                <a:latin typeface="Calibri"/>
                <a:cs typeface="Calibri"/>
              </a:rPr>
              <a:t>Women don’t feel Safe outside of their doors – In Office / Shopping areas and in crowded Markets ..and there is no way , a Preventive measure can be taken to protect them..</a:t>
            </a:r>
          </a:p>
          <a:p>
            <a:pPr marL="12700">
              <a:spcBef>
                <a:spcPts val="127"/>
              </a:spcBef>
            </a:pPr>
            <a:endParaRPr lang="en-US" sz="3600" b="1" dirty="0" smtClean="0">
              <a:solidFill>
                <a:srgbClr val="002060"/>
              </a:solidFill>
              <a:latin typeface="Calibri"/>
              <a:cs typeface="Calibri"/>
            </a:endParaRPr>
          </a:p>
          <a:p>
            <a:pPr marL="12700">
              <a:spcBef>
                <a:spcPts val="127"/>
              </a:spcBef>
            </a:pPr>
            <a:r>
              <a:rPr lang="en-US" sz="3600" b="1" dirty="0" smtClean="0">
                <a:solidFill>
                  <a:srgbClr val="002060"/>
                </a:solidFill>
                <a:latin typeface="Calibri"/>
                <a:cs typeface="Calibri"/>
              </a:rPr>
              <a:t>Now Its possible…Via Be Secure Forever !!!!</a:t>
            </a:r>
          </a:p>
          <a:p>
            <a:pPr marL="12700">
              <a:lnSpc>
                <a:spcPts val="2545"/>
              </a:lnSpc>
              <a:spcBef>
                <a:spcPts val="127"/>
              </a:spcBef>
            </a:pPr>
            <a:endParaRPr sz="24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43013" y="4627626"/>
            <a:ext cx="4408213" cy="6962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00" algn="r">
              <a:lnSpc>
                <a:spcPts val="2545"/>
              </a:lnSpc>
              <a:spcBef>
                <a:spcPts val="127"/>
              </a:spcBef>
            </a:pPr>
            <a:endParaRPr sz="2400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50636" y="5943600"/>
            <a:ext cx="723900" cy="762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solidFill>
                <a:srgbClr val="002060"/>
              </a:solidFill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2400" y="248411"/>
            <a:ext cx="723900" cy="762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solidFill>
                <a:srgbClr val="002060"/>
              </a:solidFill>
            </a:endParaRPr>
          </a:p>
        </p:txBody>
      </p:sp>
      <p:pic>
        <p:nvPicPr>
          <p:cNvPr id="11" name="Picture 2" descr="Image result for women safety in crow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66800"/>
            <a:ext cx="5334000" cy="4876800"/>
          </a:xfrm>
          <a:prstGeom prst="rect">
            <a:avLst/>
          </a:prstGeom>
          <a:noFill/>
        </p:spPr>
      </p:pic>
      <p:sp>
        <p:nvSpPr>
          <p:cNvPr id="12" name="object 25"/>
          <p:cNvSpPr txBox="1"/>
          <p:nvPr/>
        </p:nvSpPr>
        <p:spPr>
          <a:xfrm>
            <a:off x="304800" y="228600"/>
            <a:ext cx="10534702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lang="en-US" sz="3600" b="1" spc="0" dirty="0" smtClean="0">
                <a:solidFill>
                  <a:srgbClr val="0CABD2"/>
                </a:solidFill>
                <a:latin typeface="Century Gothic"/>
                <a:cs typeface="Century Gothic"/>
              </a:rPr>
              <a:t>PROBLEM STATEMENT</a:t>
            </a:r>
            <a:endParaRPr sz="3600" dirty="0">
              <a:latin typeface="Century Gothic"/>
              <a:cs typeface="Century Gothic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10800" y="5511784"/>
            <a:ext cx="1066800" cy="1041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6667499"/>
            <a:ext cx="12192000" cy="190500"/>
          </a:xfrm>
          <a:custGeom>
            <a:avLst/>
            <a:gdLst/>
            <a:ahLst/>
            <a:cxnLst/>
            <a:rect l="l" t="t" r="r" b="b"/>
            <a:pathLst>
              <a:path w="12192000" h="190500">
                <a:moveTo>
                  <a:pt x="12192000" y="0"/>
                </a:moveTo>
                <a:lnTo>
                  <a:pt x="0" y="0"/>
                </a:lnTo>
                <a:lnTo>
                  <a:pt x="0" y="190497"/>
                </a:lnTo>
                <a:lnTo>
                  <a:pt x="12192000" y="190497"/>
                </a:lnTo>
                <a:lnTo>
                  <a:pt x="12192000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0" y="-4572"/>
            <a:ext cx="12192000" cy="190500"/>
          </a:xfrm>
          <a:custGeom>
            <a:avLst/>
            <a:gdLst/>
            <a:ahLst/>
            <a:cxnLst/>
            <a:rect l="l" t="t" r="r" b="b"/>
            <a:pathLst>
              <a:path w="12192000" h="190500">
                <a:moveTo>
                  <a:pt x="12192000" y="4572"/>
                </a:moveTo>
                <a:lnTo>
                  <a:pt x="0" y="4572"/>
                </a:lnTo>
                <a:lnTo>
                  <a:pt x="0" y="190500"/>
                </a:lnTo>
                <a:lnTo>
                  <a:pt x="12192000" y="190500"/>
                </a:lnTo>
                <a:lnTo>
                  <a:pt x="12192000" y="4572"/>
                </a:lnTo>
                <a:close/>
              </a:path>
            </a:pathLst>
          </a:custGeom>
          <a:solidFill>
            <a:srgbClr val="73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07285" y="2522601"/>
            <a:ext cx="485775" cy="78486"/>
          </a:xfrm>
          <a:custGeom>
            <a:avLst/>
            <a:gdLst/>
            <a:ahLst/>
            <a:cxnLst/>
            <a:rect l="l" t="t" r="r" b="b"/>
            <a:pathLst>
              <a:path w="485775" h="78486">
                <a:moveTo>
                  <a:pt x="32765" y="78486"/>
                </a:moveTo>
                <a:lnTo>
                  <a:pt x="454532" y="70103"/>
                </a:lnTo>
                <a:lnTo>
                  <a:pt x="480159" y="58502"/>
                </a:lnTo>
                <a:lnTo>
                  <a:pt x="485775" y="43179"/>
                </a:lnTo>
                <a:lnTo>
                  <a:pt x="485394" y="25781"/>
                </a:lnTo>
                <a:lnTo>
                  <a:pt x="481474" y="13448"/>
                </a:lnTo>
                <a:lnTo>
                  <a:pt x="471629" y="4418"/>
                </a:lnTo>
                <a:lnTo>
                  <a:pt x="457684" y="147"/>
                </a:lnTo>
                <a:lnTo>
                  <a:pt x="453389" y="0"/>
                </a:lnTo>
                <a:lnTo>
                  <a:pt x="31114" y="8382"/>
                </a:lnTo>
                <a:lnTo>
                  <a:pt x="16408" y="11751"/>
                </a:lnTo>
                <a:lnTo>
                  <a:pt x="5498" y="20152"/>
                </a:lnTo>
                <a:lnTo>
                  <a:pt x="223" y="32085"/>
                </a:lnTo>
                <a:lnTo>
                  <a:pt x="0" y="35306"/>
                </a:lnTo>
                <a:lnTo>
                  <a:pt x="380" y="52704"/>
                </a:lnTo>
                <a:lnTo>
                  <a:pt x="4334" y="64960"/>
                </a:lnTo>
                <a:lnTo>
                  <a:pt x="14224" y="73970"/>
                </a:lnTo>
                <a:lnTo>
                  <a:pt x="28139" y="78307"/>
                </a:lnTo>
                <a:lnTo>
                  <a:pt x="32765" y="78486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05761" y="2444877"/>
            <a:ext cx="487299" cy="76962"/>
          </a:xfrm>
          <a:custGeom>
            <a:avLst/>
            <a:gdLst/>
            <a:ahLst/>
            <a:cxnLst/>
            <a:rect l="l" t="t" r="r" b="b"/>
            <a:pathLst>
              <a:path w="487299" h="76962">
                <a:moveTo>
                  <a:pt x="32892" y="76962"/>
                </a:moveTo>
                <a:lnTo>
                  <a:pt x="456056" y="68834"/>
                </a:lnTo>
                <a:lnTo>
                  <a:pt x="481816" y="57244"/>
                </a:lnTo>
                <a:lnTo>
                  <a:pt x="487299" y="42418"/>
                </a:lnTo>
                <a:lnTo>
                  <a:pt x="486918" y="24892"/>
                </a:lnTo>
                <a:lnTo>
                  <a:pt x="482888" y="12975"/>
                </a:lnTo>
                <a:lnTo>
                  <a:pt x="472792" y="4180"/>
                </a:lnTo>
                <a:lnTo>
                  <a:pt x="458562" y="101"/>
                </a:lnTo>
                <a:lnTo>
                  <a:pt x="454786" y="0"/>
                </a:lnTo>
                <a:lnTo>
                  <a:pt x="31241" y="8127"/>
                </a:lnTo>
                <a:lnTo>
                  <a:pt x="16374" y="11491"/>
                </a:lnTo>
                <a:lnTo>
                  <a:pt x="5409" y="19840"/>
                </a:lnTo>
                <a:lnTo>
                  <a:pt x="192" y="31624"/>
                </a:lnTo>
                <a:lnTo>
                  <a:pt x="0" y="34544"/>
                </a:lnTo>
                <a:lnTo>
                  <a:pt x="380" y="51688"/>
                </a:lnTo>
                <a:lnTo>
                  <a:pt x="4400" y="63721"/>
                </a:lnTo>
                <a:lnTo>
                  <a:pt x="14438" y="72584"/>
                </a:lnTo>
                <a:lnTo>
                  <a:pt x="28507" y="76809"/>
                </a:lnTo>
                <a:lnTo>
                  <a:pt x="32892" y="76962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04237" y="2363724"/>
            <a:ext cx="487299" cy="80390"/>
          </a:xfrm>
          <a:custGeom>
            <a:avLst/>
            <a:gdLst/>
            <a:ahLst/>
            <a:cxnLst/>
            <a:rect l="l" t="t" r="r" b="b"/>
            <a:pathLst>
              <a:path w="487299" h="80390">
                <a:moveTo>
                  <a:pt x="32892" y="80390"/>
                </a:moveTo>
                <a:lnTo>
                  <a:pt x="456056" y="71500"/>
                </a:lnTo>
                <a:lnTo>
                  <a:pt x="481550" y="59946"/>
                </a:lnTo>
                <a:lnTo>
                  <a:pt x="487299" y="44068"/>
                </a:lnTo>
                <a:lnTo>
                  <a:pt x="486918" y="26288"/>
                </a:lnTo>
                <a:lnTo>
                  <a:pt x="482958" y="13956"/>
                </a:lnTo>
                <a:lnTo>
                  <a:pt x="473031" y="4769"/>
                </a:lnTo>
                <a:lnTo>
                  <a:pt x="459012" y="232"/>
                </a:lnTo>
                <a:lnTo>
                  <a:pt x="454786" y="0"/>
                </a:lnTo>
                <a:lnTo>
                  <a:pt x="31241" y="8889"/>
                </a:lnTo>
                <a:lnTo>
                  <a:pt x="16586" y="12284"/>
                </a:lnTo>
                <a:lnTo>
                  <a:pt x="5680" y="20728"/>
                </a:lnTo>
                <a:lnTo>
                  <a:pt x="284" y="32656"/>
                </a:lnTo>
                <a:lnTo>
                  <a:pt x="0" y="36322"/>
                </a:lnTo>
                <a:lnTo>
                  <a:pt x="380" y="54101"/>
                </a:lnTo>
                <a:lnTo>
                  <a:pt x="4289" y="66471"/>
                </a:lnTo>
                <a:lnTo>
                  <a:pt x="14064" y="75630"/>
                </a:lnTo>
                <a:lnTo>
                  <a:pt x="27807" y="80156"/>
                </a:lnTo>
                <a:lnTo>
                  <a:pt x="32892" y="8039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89200" y="2270887"/>
            <a:ext cx="315848" cy="91312"/>
          </a:xfrm>
          <a:custGeom>
            <a:avLst/>
            <a:gdLst/>
            <a:ahLst/>
            <a:cxnLst/>
            <a:rect l="l" t="t" r="r" b="b"/>
            <a:pathLst>
              <a:path w="315848" h="91312">
                <a:moveTo>
                  <a:pt x="315848" y="84962"/>
                </a:moveTo>
                <a:lnTo>
                  <a:pt x="315583" y="80786"/>
                </a:lnTo>
                <a:lnTo>
                  <a:pt x="313282" y="70225"/>
                </a:lnTo>
                <a:lnTo>
                  <a:pt x="308811" y="60275"/>
                </a:lnTo>
                <a:lnTo>
                  <a:pt x="302362" y="50967"/>
                </a:lnTo>
                <a:lnTo>
                  <a:pt x="294129" y="42334"/>
                </a:lnTo>
                <a:lnTo>
                  <a:pt x="284303" y="34406"/>
                </a:lnTo>
                <a:lnTo>
                  <a:pt x="273077" y="27215"/>
                </a:lnTo>
                <a:lnTo>
                  <a:pt x="260644" y="20792"/>
                </a:lnTo>
                <a:lnTo>
                  <a:pt x="247195" y="15170"/>
                </a:lnTo>
                <a:lnTo>
                  <a:pt x="232923" y="10379"/>
                </a:lnTo>
                <a:lnTo>
                  <a:pt x="218021" y="6451"/>
                </a:lnTo>
                <a:lnTo>
                  <a:pt x="202680" y="3417"/>
                </a:lnTo>
                <a:lnTo>
                  <a:pt x="187095" y="1310"/>
                </a:lnTo>
                <a:lnTo>
                  <a:pt x="171455" y="160"/>
                </a:lnTo>
                <a:lnTo>
                  <a:pt x="155955" y="0"/>
                </a:lnTo>
                <a:lnTo>
                  <a:pt x="150012" y="169"/>
                </a:lnTo>
                <a:lnTo>
                  <a:pt x="134482" y="1312"/>
                </a:lnTo>
                <a:lnTo>
                  <a:pt x="118932" y="3443"/>
                </a:lnTo>
                <a:lnTo>
                  <a:pt x="103553" y="6519"/>
                </a:lnTo>
                <a:lnTo>
                  <a:pt x="88534" y="10501"/>
                </a:lnTo>
                <a:lnTo>
                  <a:pt x="74065" y="15349"/>
                </a:lnTo>
                <a:lnTo>
                  <a:pt x="60337" y="21023"/>
                </a:lnTo>
                <a:lnTo>
                  <a:pt x="47540" y="27482"/>
                </a:lnTo>
                <a:lnTo>
                  <a:pt x="35864" y="34687"/>
                </a:lnTo>
                <a:lnTo>
                  <a:pt x="25499" y="42596"/>
                </a:lnTo>
                <a:lnTo>
                  <a:pt x="16636" y="51170"/>
                </a:lnTo>
                <a:lnTo>
                  <a:pt x="9464" y="60369"/>
                </a:lnTo>
                <a:lnTo>
                  <a:pt x="4174" y="70153"/>
                </a:lnTo>
                <a:lnTo>
                  <a:pt x="956" y="80481"/>
                </a:lnTo>
                <a:lnTo>
                  <a:pt x="0" y="91312"/>
                </a:lnTo>
                <a:lnTo>
                  <a:pt x="315848" y="84962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00000" y="2597404"/>
            <a:ext cx="914696" cy="1228960"/>
          </a:xfrm>
          <a:custGeom>
            <a:avLst/>
            <a:gdLst/>
            <a:ahLst/>
            <a:cxnLst/>
            <a:rect l="l" t="t" r="r" b="b"/>
            <a:pathLst>
              <a:path w="914696" h="1228960">
                <a:moveTo>
                  <a:pt x="3649" y="830528"/>
                </a:moveTo>
                <a:lnTo>
                  <a:pt x="9879" y="868259"/>
                </a:lnTo>
                <a:lnTo>
                  <a:pt x="17564" y="901038"/>
                </a:lnTo>
                <a:lnTo>
                  <a:pt x="28854" y="938071"/>
                </a:lnTo>
                <a:lnTo>
                  <a:pt x="61304" y="1001401"/>
                </a:lnTo>
                <a:lnTo>
                  <a:pt x="87935" y="1039977"/>
                </a:lnTo>
                <a:lnTo>
                  <a:pt x="115914" y="1073975"/>
                </a:lnTo>
                <a:lnTo>
                  <a:pt x="144925" y="1103678"/>
                </a:lnTo>
                <a:lnTo>
                  <a:pt x="174647" y="1129373"/>
                </a:lnTo>
                <a:lnTo>
                  <a:pt x="204762" y="1151344"/>
                </a:lnTo>
                <a:lnTo>
                  <a:pt x="234951" y="1169876"/>
                </a:lnTo>
                <a:lnTo>
                  <a:pt x="264895" y="1185254"/>
                </a:lnTo>
                <a:lnTo>
                  <a:pt x="294276" y="1197764"/>
                </a:lnTo>
                <a:lnTo>
                  <a:pt x="350072" y="1215318"/>
                </a:lnTo>
                <a:lnTo>
                  <a:pt x="399788" y="1224819"/>
                </a:lnTo>
                <a:lnTo>
                  <a:pt x="440875" y="1228548"/>
                </a:lnTo>
                <a:lnTo>
                  <a:pt x="457384" y="1228960"/>
                </a:lnTo>
                <a:lnTo>
                  <a:pt x="470780" y="1228785"/>
                </a:lnTo>
                <a:lnTo>
                  <a:pt x="514718" y="1224261"/>
                </a:lnTo>
                <a:lnTo>
                  <a:pt x="563602" y="1213223"/>
                </a:lnTo>
                <a:lnTo>
                  <a:pt x="608949" y="1197544"/>
                </a:lnTo>
                <a:lnTo>
                  <a:pt x="650284" y="1178694"/>
                </a:lnTo>
                <a:lnTo>
                  <a:pt x="687133" y="1158140"/>
                </a:lnTo>
                <a:lnTo>
                  <a:pt x="719022" y="1137350"/>
                </a:lnTo>
                <a:lnTo>
                  <a:pt x="745477" y="1117795"/>
                </a:lnTo>
                <a:lnTo>
                  <a:pt x="773934" y="1093986"/>
                </a:lnTo>
                <a:lnTo>
                  <a:pt x="812741" y="1050605"/>
                </a:lnTo>
                <a:lnTo>
                  <a:pt x="833830" y="1021699"/>
                </a:lnTo>
                <a:lnTo>
                  <a:pt x="851916" y="993626"/>
                </a:lnTo>
                <a:lnTo>
                  <a:pt x="867212" y="966470"/>
                </a:lnTo>
                <a:lnTo>
                  <a:pt x="890286" y="915241"/>
                </a:lnTo>
                <a:lnTo>
                  <a:pt x="904756" y="868679"/>
                </a:lnTo>
                <a:lnTo>
                  <a:pt x="912324" y="827452"/>
                </a:lnTo>
                <a:lnTo>
                  <a:pt x="914696" y="792225"/>
                </a:lnTo>
                <a:lnTo>
                  <a:pt x="914466" y="777071"/>
                </a:lnTo>
                <a:lnTo>
                  <a:pt x="910665" y="742441"/>
                </a:lnTo>
                <a:lnTo>
                  <a:pt x="906292" y="724662"/>
                </a:lnTo>
                <a:lnTo>
                  <a:pt x="905128" y="710871"/>
                </a:lnTo>
                <a:lnTo>
                  <a:pt x="902223" y="694679"/>
                </a:lnTo>
                <a:lnTo>
                  <a:pt x="897772" y="676422"/>
                </a:lnTo>
                <a:lnTo>
                  <a:pt x="891970" y="656436"/>
                </a:lnTo>
                <a:lnTo>
                  <a:pt x="885011" y="635057"/>
                </a:lnTo>
                <a:lnTo>
                  <a:pt x="877090" y="612621"/>
                </a:lnTo>
                <a:lnTo>
                  <a:pt x="868402" y="589465"/>
                </a:lnTo>
                <a:lnTo>
                  <a:pt x="859141" y="565924"/>
                </a:lnTo>
                <a:lnTo>
                  <a:pt x="849502" y="542334"/>
                </a:lnTo>
                <a:lnTo>
                  <a:pt x="839680" y="519033"/>
                </a:lnTo>
                <a:lnTo>
                  <a:pt x="829870" y="496355"/>
                </a:lnTo>
                <a:lnTo>
                  <a:pt x="820265" y="474637"/>
                </a:lnTo>
                <a:lnTo>
                  <a:pt x="811061" y="454216"/>
                </a:lnTo>
                <a:lnTo>
                  <a:pt x="802453" y="435426"/>
                </a:lnTo>
                <a:lnTo>
                  <a:pt x="794635" y="418605"/>
                </a:lnTo>
                <a:lnTo>
                  <a:pt x="787802" y="404089"/>
                </a:lnTo>
                <a:lnTo>
                  <a:pt x="782148" y="392214"/>
                </a:lnTo>
                <a:lnTo>
                  <a:pt x="775159" y="377729"/>
                </a:lnTo>
                <a:lnTo>
                  <a:pt x="767897" y="365438"/>
                </a:lnTo>
                <a:lnTo>
                  <a:pt x="761229" y="352861"/>
                </a:lnTo>
                <a:lnTo>
                  <a:pt x="754284" y="338359"/>
                </a:lnTo>
                <a:lnTo>
                  <a:pt x="747132" y="322230"/>
                </a:lnTo>
                <a:lnTo>
                  <a:pt x="739848" y="304772"/>
                </a:lnTo>
                <a:lnTo>
                  <a:pt x="732505" y="286282"/>
                </a:lnTo>
                <a:lnTo>
                  <a:pt x="725175" y="267058"/>
                </a:lnTo>
                <a:lnTo>
                  <a:pt x="717932" y="247399"/>
                </a:lnTo>
                <a:lnTo>
                  <a:pt x="710848" y="227601"/>
                </a:lnTo>
                <a:lnTo>
                  <a:pt x="703997" y="207962"/>
                </a:lnTo>
                <a:lnTo>
                  <a:pt x="697451" y="188781"/>
                </a:lnTo>
                <a:lnTo>
                  <a:pt x="691285" y="170354"/>
                </a:lnTo>
                <a:lnTo>
                  <a:pt x="685570" y="152981"/>
                </a:lnTo>
                <a:lnTo>
                  <a:pt x="680381" y="136957"/>
                </a:lnTo>
                <a:lnTo>
                  <a:pt x="675789" y="122582"/>
                </a:lnTo>
                <a:lnTo>
                  <a:pt x="671868" y="110153"/>
                </a:lnTo>
                <a:lnTo>
                  <a:pt x="668692" y="99968"/>
                </a:lnTo>
                <a:lnTo>
                  <a:pt x="664863" y="87519"/>
                </a:lnTo>
                <a:lnTo>
                  <a:pt x="663343" y="69889"/>
                </a:lnTo>
                <a:lnTo>
                  <a:pt x="658451" y="46310"/>
                </a:lnTo>
                <a:lnTo>
                  <a:pt x="650573" y="28734"/>
                </a:lnTo>
                <a:lnTo>
                  <a:pt x="640830" y="16281"/>
                </a:lnTo>
                <a:lnTo>
                  <a:pt x="620237" y="3216"/>
                </a:lnTo>
                <a:lnTo>
                  <a:pt x="605642" y="63"/>
                </a:lnTo>
                <a:lnTo>
                  <a:pt x="603397" y="0"/>
                </a:lnTo>
                <a:lnTo>
                  <a:pt x="280309" y="6223"/>
                </a:lnTo>
                <a:lnTo>
                  <a:pt x="261120" y="14228"/>
                </a:lnTo>
                <a:lnTo>
                  <a:pt x="251509" y="25791"/>
                </a:lnTo>
                <a:lnTo>
                  <a:pt x="243819" y="40619"/>
                </a:lnTo>
                <a:lnTo>
                  <a:pt x="237851" y="57231"/>
                </a:lnTo>
                <a:lnTo>
                  <a:pt x="233409" y="74145"/>
                </a:lnTo>
                <a:lnTo>
                  <a:pt x="230296" y="89879"/>
                </a:lnTo>
                <a:lnTo>
                  <a:pt x="227273" y="111882"/>
                </a:lnTo>
                <a:lnTo>
                  <a:pt x="226969" y="115188"/>
                </a:lnTo>
                <a:lnTo>
                  <a:pt x="151785" y="350012"/>
                </a:lnTo>
                <a:lnTo>
                  <a:pt x="148868" y="364238"/>
                </a:lnTo>
                <a:lnTo>
                  <a:pt x="145047" y="375668"/>
                </a:lnTo>
                <a:lnTo>
                  <a:pt x="139899" y="389484"/>
                </a:lnTo>
                <a:lnTo>
                  <a:pt x="133612" y="405318"/>
                </a:lnTo>
                <a:lnTo>
                  <a:pt x="126374" y="422801"/>
                </a:lnTo>
                <a:lnTo>
                  <a:pt x="118371" y="441565"/>
                </a:lnTo>
                <a:lnTo>
                  <a:pt x="109792" y="461241"/>
                </a:lnTo>
                <a:lnTo>
                  <a:pt x="100822" y="481461"/>
                </a:lnTo>
                <a:lnTo>
                  <a:pt x="91650" y="501856"/>
                </a:lnTo>
                <a:lnTo>
                  <a:pt x="82463" y="522057"/>
                </a:lnTo>
                <a:lnTo>
                  <a:pt x="73448" y="541697"/>
                </a:lnTo>
                <a:lnTo>
                  <a:pt x="64792" y="560406"/>
                </a:lnTo>
                <a:lnTo>
                  <a:pt x="56683" y="577817"/>
                </a:lnTo>
                <a:lnTo>
                  <a:pt x="49308" y="593560"/>
                </a:lnTo>
                <a:lnTo>
                  <a:pt x="42853" y="607267"/>
                </a:lnTo>
                <a:lnTo>
                  <a:pt x="37507" y="618569"/>
                </a:lnTo>
                <a:lnTo>
                  <a:pt x="30889" y="632487"/>
                </a:lnTo>
                <a:lnTo>
                  <a:pt x="29992" y="634365"/>
                </a:lnTo>
                <a:lnTo>
                  <a:pt x="20410" y="656121"/>
                </a:lnTo>
                <a:lnTo>
                  <a:pt x="12887" y="678267"/>
                </a:lnTo>
                <a:lnTo>
                  <a:pt x="7255" y="700640"/>
                </a:lnTo>
                <a:lnTo>
                  <a:pt x="3342" y="723078"/>
                </a:lnTo>
                <a:lnTo>
                  <a:pt x="980" y="745416"/>
                </a:lnTo>
                <a:lnTo>
                  <a:pt x="0" y="767493"/>
                </a:lnTo>
                <a:lnTo>
                  <a:pt x="230" y="789146"/>
                </a:lnTo>
                <a:lnTo>
                  <a:pt x="1503" y="810212"/>
                </a:lnTo>
                <a:lnTo>
                  <a:pt x="3649" y="830528"/>
                </a:lnTo>
                <a:close/>
              </a:path>
            </a:pathLst>
          </a:custGeom>
          <a:solidFill>
            <a:srgbClr val="73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14582" y="3265932"/>
            <a:ext cx="103369" cy="313943"/>
          </a:xfrm>
          <a:custGeom>
            <a:avLst/>
            <a:gdLst/>
            <a:ahLst/>
            <a:cxnLst/>
            <a:rect l="l" t="t" r="r" b="b"/>
            <a:pathLst>
              <a:path w="103369" h="313943">
                <a:moveTo>
                  <a:pt x="5020" y="306069"/>
                </a:moveTo>
                <a:lnTo>
                  <a:pt x="9338" y="311150"/>
                </a:lnTo>
                <a:lnTo>
                  <a:pt x="15688" y="313943"/>
                </a:lnTo>
                <a:lnTo>
                  <a:pt x="26737" y="313943"/>
                </a:lnTo>
                <a:lnTo>
                  <a:pt x="36135" y="308355"/>
                </a:lnTo>
                <a:lnTo>
                  <a:pt x="45127" y="299978"/>
                </a:lnTo>
                <a:lnTo>
                  <a:pt x="57384" y="286506"/>
                </a:lnTo>
                <a:lnTo>
                  <a:pt x="64158" y="277897"/>
                </a:lnTo>
                <a:lnTo>
                  <a:pt x="71056" y="268059"/>
                </a:lnTo>
                <a:lnTo>
                  <a:pt x="77845" y="257006"/>
                </a:lnTo>
                <a:lnTo>
                  <a:pt x="84295" y="244754"/>
                </a:lnTo>
                <a:lnTo>
                  <a:pt x="90175" y="231317"/>
                </a:lnTo>
                <a:lnTo>
                  <a:pt x="95254" y="216709"/>
                </a:lnTo>
                <a:lnTo>
                  <a:pt x="99299" y="200946"/>
                </a:lnTo>
                <a:lnTo>
                  <a:pt x="102082" y="184043"/>
                </a:lnTo>
                <a:lnTo>
                  <a:pt x="103369" y="166014"/>
                </a:lnTo>
                <a:lnTo>
                  <a:pt x="102931" y="146873"/>
                </a:lnTo>
                <a:lnTo>
                  <a:pt x="100536" y="126636"/>
                </a:lnTo>
                <a:lnTo>
                  <a:pt x="95953" y="105318"/>
                </a:lnTo>
                <a:lnTo>
                  <a:pt x="88951" y="82933"/>
                </a:lnTo>
                <a:lnTo>
                  <a:pt x="79299" y="59496"/>
                </a:lnTo>
                <a:lnTo>
                  <a:pt x="66766" y="35021"/>
                </a:lnTo>
                <a:lnTo>
                  <a:pt x="51121" y="9525"/>
                </a:lnTo>
                <a:lnTo>
                  <a:pt x="39691" y="0"/>
                </a:lnTo>
                <a:lnTo>
                  <a:pt x="28261" y="0"/>
                </a:lnTo>
                <a:lnTo>
                  <a:pt x="13706" y="11098"/>
                </a:lnTo>
                <a:lnTo>
                  <a:pt x="10884" y="22422"/>
                </a:lnTo>
                <a:lnTo>
                  <a:pt x="14545" y="33908"/>
                </a:lnTo>
                <a:lnTo>
                  <a:pt x="27479" y="54856"/>
                </a:lnTo>
                <a:lnTo>
                  <a:pt x="37907" y="74907"/>
                </a:lnTo>
                <a:lnTo>
                  <a:pt x="46011" y="94055"/>
                </a:lnTo>
                <a:lnTo>
                  <a:pt x="51979" y="112295"/>
                </a:lnTo>
                <a:lnTo>
                  <a:pt x="55993" y="129619"/>
                </a:lnTo>
                <a:lnTo>
                  <a:pt x="58239" y="146021"/>
                </a:lnTo>
                <a:lnTo>
                  <a:pt x="58901" y="161494"/>
                </a:lnTo>
                <a:lnTo>
                  <a:pt x="58164" y="176033"/>
                </a:lnTo>
                <a:lnTo>
                  <a:pt x="56213" y="189630"/>
                </a:lnTo>
                <a:lnTo>
                  <a:pt x="53232" y="202279"/>
                </a:lnTo>
                <a:lnTo>
                  <a:pt x="49407" y="213973"/>
                </a:lnTo>
                <a:lnTo>
                  <a:pt x="44921" y="224707"/>
                </a:lnTo>
                <a:lnTo>
                  <a:pt x="39960" y="234474"/>
                </a:lnTo>
                <a:lnTo>
                  <a:pt x="34708" y="243266"/>
                </a:lnTo>
                <a:lnTo>
                  <a:pt x="29350" y="251078"/>
                </a:lnTo>
                <a:lnTo>
                  <a:pt x="24071" y="257904"/>
                </a:lnTo>
                <a:lnTo>
                  <a:pt x="19055" y="263736"/>
                </a:lnTo>
                <a:lnTo>
                  <a:pt x="10551" y="272395"/>
                </a:lnTo>
                <a:lnTo>
                  <a:pt x="7433" y="275208"/>
                </a:lnTo>
                <a:lnTo>
                  <a:pt x="1512" y="283325"/>
                </a:lnTo>
                <a:lnTo>
                  <a:pt x="0" y="295043"/>
                </a:lnTo>
                <a:lnTo>
                  <a:pt x="5020" y="30606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52321" y="1391412"/>
            <a:ext cx="367029" cy="57658"/>
          </a:xfrm>
          <a:custGeom>
            <a:avLst/>
            <a:gdLst/>
            <a:ahLst/>
            <a:cxnLst/>
            <a:rect l="l" t="t" r="r" b="b"/>
            <a:pathLst>
              <a:path w="367029" h="57658">
                <a:moveTo>
                  <a:pt x="24764" y="57658"/>
                </a:moveTo>
                <a:lnTo>
                  <a:pt x="343407" y="51308"/>
                </a:lnTo>
                <a:lnTo>
                  <a:pt x="357677" y="47308"/>
                </a:lnTo>
                <a:lnTo>
                  <a:pt x="366098" y="37308"/>
                </a:lnTo>
                <a:lnTo>
                  <a:pt x="367029" y="31623"/>
                </a:lnTo>
                <a:lnTo>
                  <a:pt x="366648" y="18796"/>
                </a:lnTo>
                <a:lnTo>
                  <a:pt x="361471" y="7329"/>
                </a:lnTo>
                <a:lnTo>
                  <a:pt x="348936" y="692"/>
                </a:lnTo>
                <a:lnTo>
                  <a:pt x="342518" y="0"/>
                </a:lnTo>
                <a:lnTo>
                  <a:pt x="23494" y="6350"/>
                </a:lnTo>
                <a:lnTo>
                  <a:pt x="9159" y="10578"/>
                </a:lnTo>
                <a:lnTo>
                  <a:pt x="878" y="20752"/>
                </a:lnTo>
                <a:lnTo>
                  <a:pt x="0" y="26035"/>
                </a:lnTo>
                <a:lnTo>
                  <a:pt x="253" y="38862"/>
                </a:lnTo>
                <a:lnTo>
                  <a:pt x="5439" y="50324"/>
                </a:lnTo>
                <a:lnTo>
                  <a:pt x="17736" y="56945"/>
                </a:lnTo>
                <a:lnTo>
                  <a:pt x="24764" y="57658"/>
                </a:lnTo>
                <a:close/>
              </a:path>
            </a:pathLst>
          </a:custGeom>
          <a:solidFill>
            <a:srgbClr val="73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50797" y="1330705"/>
            <a:ext cx="367029" cy="60452"/>
          </a:xfrm>
          <a:custGeom>
            <a:avLst/>
            <a:gdLst/>
            <a:ahLst/>
            <a:cxnLst/>
            <a:rect l="l" t="t" r="r" b="b"/>
            <a:pathLst>
              <a:path w="367029" h="60452">
                <a:moveTo>
                  <a:pt x="24764" y="60452"/>
                </a:moveTo>
                <a:lnTo>
                  <a:pt x="343407" y="53721"/>
                </a:lnTo>
                <a:lnTo>
                  <a:pt x="357461" y="49578"/>
                </a:lnTo>
                <a:lnTo>
                  <a:pt x="365938" y="39523"/>
                </a:lnTo>
                <a:lnTo>
                  <a:pt x="367029" y="33147"/>
                </a:lnTo>
                <a:lnTo>
                  <a:pt x="366649" y="19812"/>
                </a:lnTo>
                <a:lnTo>
                  <a:pt x="361755" y="7818"/>
                </a:lnTo>
                <a:lnTo>
                  <a:pt x="349843" y="830"/>
                </a:lnTo>
                <a:lnTo>
                  <a:pt x="342518" y="0"/>
                </a:lnTo>
                <a:lnTo>
                  <a:pt x="23494" y="6731"/>
                </a:lnTo>
                <a:lnTo>
                  <a:pt x="9380" y="10990"/>
                </a:lnTo>
                <a:lnTo>
                  <a:pt x="1038" y="21303"/>
                </a:lnTo>
                <a:lnTo>
                  <a:pt x="0" y="27305"/>
                </a:lnTo>
                <a:lnTo>
                  <a:pt x="253" y="40640"/>
                </a:lnTo>
                <a:lnTo>
                  <a:pt x="5254" y="52377"/>
                </a:lnTo>
                <a:lnTo>
                  <a:pt x="17149" y="59516"/>
                </a:lnTo>
                <a:lnTo>
                  <a:pt x="24764" y="60452"/>
                </a:lnTo>
                <a:close/>
              </a:path>
            </a:pathLst>
          </a:custGeom>
          <a:solidFill>
            <a:srgbClr val="73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49273" y="1271270"/>
            <a:ext cx="368553" cy="58927"/>
          </a:xfrm>
          <a:custGeom>
            <a:avLst/>
            <a:gdLst/>
            <a:ahLst/>
            <a:cxnLst/>
            <a:rect l="l" t="t" r="r" b="b"/>
            <a:pathLst>
              <a:path w="368553" h="58927">
                <a:moveTo>
                  <a:pt x="24891" y="58927"/>
                </a:moveTo>
                <a:lnTo>
                  <a:pt x="344804" y="52704"/>
                </a:lnTo>
                <a:lnTo>
                  <a:pt x="358983" y="48544"/>
                </a:lnTo>
                <a:lnTo>
                  <a:pt x="367480" y="38624"/>
                </a:lnTo>
                <a:lnTo>
                  <a:pt x="368553" y="32384"/>
                </a:lnTo>
                <a:lnTo>
                  <a:pt x="368173" y="19303"/>
                </a:lnTo>
                <a:lnTo>
                  <a:pt x="363206" y="7585"/>
                </a:lnTo>
                <a:lnTo>
                  <a:pt x="351091" y="764"/>
                </a:lnTo>
                <a:lnTo>
                  <a:pt x="343915" y="0"/>
                </a:lnTo>
                <a:lnTo>
                  <a:pt x="23621" y="6603"/>
                </a:lnTo>
                <a:lnTo>
                  <a:pt x="9286" y="10714"/>
                </a:lnTo>
                <a:lnTo>
                  <a:pt x="950" y="20968"/>
                </a:lnTo>
                <a:lnTo>
                  <a:pt x="0" y="26542"/>
                </a:lnTo>
                <a:lnTo>
                  <a:pt x="253" y="39877"/>
                </a:lnTo>
                <a:lnTo>
                  <a:pt x="5371" y="51353"/>
                </a:lnTo>
                <a:lnTo>
                  <a:pt x="17563" y="58134"/>
                </a:lnTo>
                <a:lnTo>
                  <a:pt x="24891" y="58927"/>
                </a:lnTo>
                <a:close/>
              </a:path>
            </a:pathLst>
          </a:custGeom>
          <a:solidFill>
            <a:srgbClr val="73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12646" y="1201801"/>
            <a:ext cx="238378" cy="67690"/>
          </a:xfrm>
          <a:custGeom>
            <a:avLst/>
            <a:gdLst/>
            <a:ahLst/>
            <a:cxnLst/>
            <a:rect l="l" t="t" r="r" b="b"/>
            <a:pathLst>
              <a:path w="238378" h="67690">
                <a:moveTo>
                  <a:pt x="238378" y="62991"/>
                </a:moveTo>
                <a:lnTo>
                  <a:pt x="237212" y="54707"/>
                </a:lnTo>
                <a:lnTo>
                  <a:pt x="233068" y="44821"/>
                </a:lnTo>
                <a:lnTo>
                  <a:pt x="226270" y="35771"/>
                </a:lnTo>
                <a:lnTo>
                  <a:pt x="217162" y="27612"/>
                </a:lnTo>
                <a:lnTo>
                  <a:pt x="206089" y="20399"/>
                </a:lnTo>
                <a:lnTo>
                  <a:pt x="193396" y="14185"/>
                </a:lnTo>
                <a:lnTo>
                  <a:pt x="179430" y="9025"/>
                </a:lnTo>
                <a:lnTo>
                  <a:pt x="164535" y="4972"/>
                </a:lnTo>
                <a:lnTo>
                  <a:pt x="149056" y="2081"/>
                </a:lnTo>
                <a:lnTo>
                  <a:pt x="133339" y="405"/>
                </a:lnTo>
                <a:lnTo>
                  <a:pt x="117728" y="0"/>
                </a:lnTo>
                <a:lnTo>
                  <a:pt x="105063" y="699"/>
                </a:lnTo>
                <a:lnTo>
                  <a:pt x="89441" y="2726"/>
                </a:lnTo>
                <a:lnTo>
                  <a:pt x="74055" y="5977"/>
                </a:lnTo>
                <a:lnTo>
                  <a:pt x="59243" y="10381"/>
                </a:lnTo>
                <a:lnTo>
                  <a:pt x="45342" y="15869"/>
                </a:lnTo>
                <a:lnTo>
                  <a:pt x="32690" y="22372"/>
                </a:lnTo>
                <a:lnTo>
                  <a:pt x="21625" y="29821"/>
                </a:lnTo>
                <a:lnTo>
                  <a:pt x="12486" y="38147"/>
                </a:lnTo>
                <a:lnTo>
                  <a:pt x="5610" y="47280"/>
                </a:lnTo>
                <a:lnTo>
                  <a:pt x="1335" y="57151"/>
                </a:lnTo>
                <a:lnTo>
                  <a:pt x="0" y="67690"/>
                </a:lnTo>
                <a:lnTo>
                  <a:pt x="238378" y="62991"/>
                </a:lnTo>
                <a:close/>
              </a:path>
            </a:pathLst>
          </a:custGeom>
          <a:solidFill>
            <a:srgbClr val="73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90172" y="1444116"/>
            <a:ext cx="914696" cy="1228579"/>
          </a:xfrm>
          <a:custGeom>
            <a:avLst/>
            <a:gdLst/>
            <a:ahLst/>
            <a:cxnLst/>
            <a:rect l="l" t="t" r="r" b="b"/>
            <a:pathLst>
              <a:path w="914696" h="1228579">
                <a:moveTo>
                  <a:pt x="3649" y="830220"/>
                </a:moveTo>
                <a:lnTo>
                  <a:pt x="9879" y="867932"/>
                </a:lnTo>
                <a:lnTo>
                  <a:pt x="17564" y="900693"/>
                </a:lnTo>
                <a:lnTo>
                  <a:pt x="28854" y="937703"/>
                </a:lnTo>
                <a:lnTo>
                  <a:pt x="61304" y="1001020"/>
                </a:lnTo>
                <a:lnTo>
                  <a:pt x="87935" y="1039596"/>
                </a:lnTo>
                <a:lnTo>
                  <a:pt x="115914" y="1073594"/>
                </a:lnTo>
                <a:lnTo>
                  <a:pt x="144925" y="1103297"/>
                </a:lnTo>
                <a:lnTo>
                  <a:pt x="174647" y="1128992"/>
                </a:lnTo>
                <a:lnTo>
                  <a:pt x="204762" y="1150963"/>
                </a:lnTo>
                <a:lnTo>
                  <a:pt x="234951" y="1169495"/>
                </a:lnTo>
                <a:lnTo>
                  <a:pt x="264895" y="1184873"/>
                </a:lnTo>
                <a:lnTo>
                  <a:pt x="294276" y="1197383"/>
                </a:lnTo>
                <a:lnTo>
                  <a:pt x="350072" y="1214937"/>
                </a:lnTo>
                <a:lnTo>
                  <a:pt x="399788" y="1224438"/>
                </a:lnTo>
                <a:lnTo>
                  <a:pt x="440875" y="1228167"/>
                </a:lnTo>
                <a:lnTo>
                  <a:pt x="457384" y="1228579"/>
                </a:lnTo>
                <a:lnTo>
                  <a:pt x="470780" y="1228404"/>
                </a:lnTo>
                <a:lnTo>
                  <a:pt x="514718" y="1223829"/>
                </a:lnTo>
                <a:lnTo>
                  <a:pt x="563602" y="1212718"/>
                </a:lnTo>
                <a:lnTo>
                  <a:pt x="608949" y="1197002"/>
                </a:lnTo>
                <a:lnTo>
                  <a:pt x="650284" y="1178143"/>
                </a:lnTo>
                <a:lnTo>
                  <a:pt x="687133" y="1157603"/>
                </a:lnTo>
                <a:lnTo>
                  <a:pt x="719022" y="1136842"/>
                </a:lnTo>
                <a:lnTo>
                  <a:pt x="745477" y="1117323"/>
                </a:lnTo>
                <a:lnTo>
                  <a:pt x="773934" y="1093568"/>
                </a:lnTo>
                <a:lnTo>
                  <a:pt x="812741" y="1050191"/>
                </a:lnTo>
                <a:lnTo>
                  <a:pt x="833830" y="1021259"/>
                </a:lnTo>
                <a:lnTo>
                  <a:pt x="851916" y="993170"/>
                </a:lnTo>
                <a:lnTo>
                  <a:pt x="867212" y="966004"/>
                </a:lnTo>
                <a:lnTo>
                  <a:pt x="890286" y="914775"/>
                </a:lnTo>
                <a:lnTo>
                  <a:pt x="904756" y="868233"/>
                </a:lnTo>
                <a:lnTo>
                  <a:pt x="912324" y="827039"/>
                </a:lnTo>
                <a:lnTo>
                  <a:pt x="914696" y="791854"/>
                </a:lnTo>
                <a:lnTo>
                  <a:pt x="914466" y="776720"/>
                </a:lnTo>
                <a:lnTo>
                  <a:pt x="910665" y="742150"/>
                </a:lnTo>
                <a:lnTo>
                  <a:pt x="906292" y="724408"/>
                </a:lnTo>
                <a:lnTo>
                  <a:pt x="905128" y="710566"/>
                </a:lnTo>
                <a:lnTo>
                  <a:pt x="902223" y="694336"/>
                </a:lnTo>
                <a:lnTo>
                  <a:pt x="897772" y="676052"/>
                </a:lnTo>
                <a:lnTo>
                  <a:pt x="891970" y="656049"/>
                </a:lnTo>
                <a:lnTo>
                  <a:pt x="885011" y="634662"/>
                </a:lnTo>
                <a:lnTo>
                  <a:pt x="877090" y="612227"/>
                </a:lnTo>
                <a:lnTo>
                  <a:pt x="868402" y="589077"/>
                </a:lnTo>
                <a:lnTo>
                  <a:pt x="859141" y="565550"/>
                </a:lnTo>
                <a:lnTo>
                  <a:pt x="849502" y="541979"/>
                </a:lnTo>
                <a:lnTo>
                  <a:pt x="839680" y="518699"/>
                </a:lnTo>
                <a:lnTo>
                  <a:pt x="829870" y="496047"/>
                </a:lnTo>
                <a:lnTo>
                  <a:pt x="820265" y="474356"/>
                </a:lnTo>
                <a:lnTo>
                  <a:pt x="811061" y="453962"/>
                </a:lnTo>
                <a:lnTo>
                  <a:pt x="802453" y="435200"/>
                </a:lnTo>
                <a:lnTo>
                  <a:pt x="794635" y="418405"/>
                </a:lnTo>
                <a:lnTo>
                  <a:pt x="787802" y="403912"/>
                </a:lnTo>
                <a:lnTo>
                  <a:pt x="782148" y="392057"/>
                </a:lnTo>
                <a:lnTo>
                  <a:pt x="775159" y="377598"/>
                </a:lnTo>
                <a:lnTo>
                  <a:pt x="767897" y="365309"/>
                </a:lnTo>
                <a:lnTo>
                  <a:pt x="761229" y="352727"/>
                </a:lnTo>
                <a:lnTo>
                  <a:pt x="754284" y="338217"/>
                </a:lnTo>
                <a:lnTo>
                  <a:pt x="747132" y="322077"/>
                </a:lnTo>
                <a:lnTo>
                  <a:pt x="739848" y="304605"/>
                </a:lnTo>
                <a:lnTo>
                  <a:pt x="732505" y="286100"/>
                </a:lnTo>
                <a:lnTo>
                  <a:pt x="725175" y="266860"/>
                </a:lnTo>
                <a:lnTo>
                  <a:pt x="717932" y="247182"/>
                </a:lnTo>
                <a:lnTo>
                  <a:pt x="710848" y="227366"/>
                </a:lnTo>
                <a:lnTo>
                  <a:pt x="703997" y="207708"/>
                </a:lnTo>
                <a:lnTo>
                  <a:pt x="697451" y="188508"/>
                </a:lnTo>
                <a:lnTo>
                  <a:pt x="691285" y="170063"/>
                </a:lnTo>
                <a:lnTo>
                  <a:pt x="685570" y="152671"/>
                </a:lnTo>
                <a:lnTo>
                  <a:pt x="680381" y="136631"/>
                </a:lnTo>
                <a:lnTo>
                  <a:pt x="675789" y="122241"/>
                </a:lnTo>
                <a:lnTo>
                  <a:pt x="671868" y="109799"/>
                </a:lnTo>
                <a:lnTo>
                  <a:pt x="668692" y="99602"/>
                </a:lnTo>
                <a:lnTo>
                  <a:pt x="664863" y="87140"/>
                </a:lnTo>
                <a:lnTo>
                  <a:pt x="663272" y="68892"/>
                </a:lnTo>
                <a:lnTo>
                  <a:pt x="658317" y="45550"/>
                </a:lnTo>
                <a:lnTo>
                  <a:pt x="650416" y="28178"/>
                </a:lnTo>
                <a:lnTo>
                  <a:pt x="640681" y="15897"/>
                </a:lnTo>
                <a:lnTo>
                  <a:pt x="620154" y="3079"/>
                </a:lnTo>
                <a:lnTo>
                  <a:pt x="605629" y="48"/>
                </a:lnTo>
                <a:lnTo>
                  <a:pt x="603397" y="0"/>
                </a:lnTo>
                <a:lnTo>
                  <a:pt x="280309" y="6350"/>
                </a:lnTo>
                <a:lnTo>
                  <a:pt x="261200" y="14232"/>
                </a:lnTo>
                <a:lnTo>
                  <a:pt x="251566" y="25753"/>
                </a:lnTo>
                <a:lnTo>
                  <a:pt x="243857" y="40561"/>
                </a:lnTo>
                <a:lnTo>
                  <a:pt x="237875" y="57169"/>
                </a:lnTo>
                <a:lnTo>
                  <a:pt x="233423" y="74092"/>
                </a:lnTo>
                <a:lnTo>
                  <a:pt x="230303" y="89842"/>
                </a:lnTo>
                <a:lnTo>
                  <a:pt x="227274" y="111877"/>
                </a:lnTo>
                <a:lnTo>
                  <a:pt x="226969" y="115188"/>
                </a:lnTo>
                <a:lnTo>
                  <a:pt x="151785" y="349885"/>
                </a:lnTo>
                <a:lnTo>
                  <a:pt x="148868" y="364015"/>
                </a:lnTo>
                <a:lnTo>
                  <a:pt x="145047" y="375409"/>
                </a:lnTo>
                <a:lnTo>
                  <a:pt x="139899" y="389198"/>
                </a:lnTo>
                <a:lnTo>
                  <a:pt x="133612" y="405010"/>
                </a:lnTo>
                <a:lnTo>
                  <a:pt x="126374" y="422479"/>
                </a:lnTo>
                <a:lnTo>
                  <a:pt x="118371" y="441233"/>
                </a:lnTo>
                <a:lnTo>
                  <a:pt x="109792" y="460905"/>
                </a:lnTo>
                <a:lnTo>
                  <a:pt x="100822" y="481124"/>
                </a:lnTo>
                <a:lnTo>
                  <a:pt x="91650" y="501523"/>
                </a:lnTo>
                <a:lnTo>
                  <a:pt x="82463" y="521730"/>
                </a:lnTo>
                <a:lnTo>
                  <a:pt x="73448" y="541378"/>
                </a:lnTo>
                <a:lnTo>
                  <a:pt x="64792" y="560097"/>
                </a:lnTo>
                <a:lnTo>
                  <a:pt x="56683" y="577518"/>
                </a:lnTo>
                <a:lnTo>
                  <a:pt x="49308" y="593272"/>
                </a:lnTo>
                <a:lnTo>
                  <a:pt x="42853" y="606989"/>
                </a:lnTo>
                <a:lnTo>
                  <a:pt x="37507" y="618301"/>
                </a:lnTo>
                <a:lnTo>
                  <a:pt x="30889" y="632231"/>
                </a:lnTo>
                <a:lnTo>
                  <a:pt x="29992" y="634111"/>
                </a:lnTo>
                <a:lnTo>
                  <a:pt x="20410" y="655866"/>
                </a:lnTo>
                <a:lnTo>
                  <a:pt x="12887" y="678010"/>
                </a:lnTo>
                <a:lnTo>
                  <a:pt x="7255" y="700379"/>
                </a:lnTo>
                <a:lnTo>
                  <a:pt x="3342" y="722810"/>
                </a:lnTo>
                <a:lnTo>
                  <a:pt x="980" y="745142"/>
                </a:lnTo>
                <a:lnTo>
                  <a:pt x="0" y="767212"/>
                </a:lnTo>
                <a:lnTo>
                  <a:pt x="230" y="788856"/>
                </a:lnTo>
                <a:lnTo>
                  <a:pt x="1503" y="809913"/>
                </a:lnTo>
                <a:lnTo>
                  <a:pt x="3649" y="83022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89535" y="2113788"/>
            <a:ext cx="103348" cy="315467"/>
          </a:xfrm>
          <a:custGeom>
            <a:avLst/>
            <a:gdLst/>
            <a:ahLst/>
            <a:cxnLst/>
            <a:rect l="l" t="t" r="r" b="b"/>
            <a:pathLst>
              <a:path w="103348" h="315467">
                <a:moveTo>
                  <a:pt x="4999" y="307975"/>
                </a:moveTo>
                <a:lnTo>
                  <a:pt x="9317" y="313054"/>
                </a:lnTo>
                <a:lnTo>
                  <a:pt x="15667" y="315467"/>
                </a:lnTo>
                <a:lnTo>
                  <a:pt x="26716" y="315467"/>
                </a:lnTo>
                <a:lnTo>
                  <a:pt x="36114" y="310261"/>
                </a:lnTo>
                <a:lnTo>
                  <a:pt x="45106" y="301833"/>
                </a:lnTo>
                <a:lnTo>
                  <a:pt x="57363" y="288289"/>
                </a:lnTo>
                <a:lnTo>
                  <a:pt x="64137" y="279636"/>
                </a:lnTo>
                <a:lnTo>
                  <a:pt x="71035" y="269747"/>
                </a:lnTo>
                <a:lnTo>
                  <a:pt x="77824" y="258638"/>
                </a:lnTo>
                <a:lnTo>
                  <a:pt x="84274" y="246324"/>
                </a:lnTo>
                <a:lnTo>
                  <a:pt x="90154" y="232819"/>
                </a:lnTo>
                <a:lnTo>
                  <a:pt x="95232" y="218138"/>
                </a:lnTo>
                <a:lnTo>
                  <a:pt x="99278" y="202296"/>
                </a:lnTo>
                <a:lnTo>
                  <a:pt x="102060" y="185308"/>
                </a:lnTo>
                <a:lnTo>
                  <a:pt x="103348" y="167188"/>
                </a:lnTo>
                <a:lnTo>
                  <a:pt x="102910" y="147951"/>
                </a:lnTo>
                <a:lnTo>
                  <a:pt x="100515" y="127613"/>
                </a:lnTo>
                <a:lnTo>
                  <a:pt x="95932" y="106187"/>
                </a:lnTo>
                <a:lnTo>
                  <a:pt x="88930" y="83688"/>
                </a:lnTo>
                <a:lnTo>
                  <a:pt x="79278" y="60132"/>
                </a:lnTo>
                <a:lnTo>
                  <a:pt x="66745" y="35533"/>
                </a:lnTo>
                <a:lnTo>
                  <a:pt x="51100" y="9906"/>
                </a:lnTo>
                <a:lnTo>
                  <a:pt x="39670" y="0"/>
                </a:lnTo>
                <a:lnTo>
                  <a:pt x="28240" y="0"/>
                </a:lnTo>
                <a:lnTo>
                  <a:pt x="13616" y="11632"/>
                </a:lnTo>
                <a:lnTo>
                  <a:pt x="10865" y="22999"/>
                </a:lnTo>
                <a:lnTo>
                  <a:pt x="14524" y="34544"/>
                </a:lnTo>
                <a:lnTo>
                  <a:pt x="27458" y="55584"/>
                </a:lnTo>
                <a:lnTo>
                  <a:pt x="37885" y="75724"/>
                </a:lnTo>
                <a:lnTo>
                  <a:pt x="45990" y="94958"/>
                </a:lnTo>
                <a:lnTo>
                  <a:pt x="51957" y="113277"/>
                </a:lnTo>
                <a:lnTo>
                  <a:pt x="55972" y="130677"/>
                </a:lnTo>
                <a:lnTo>
                  <a:pt x="58217" y="147148"/>
                </a:lnTo>
                <a:lnTo>
                  <a:pt x="58880" y="162686"/>
                </a:lnTo>
                <a:lnTo>
                  <a:pt x="58143" y="177283"/>
                </a:lnTo>
                <a:lnTo>
                  <a:pt x="56192" y="190933"/>
                </a:lnTo>
                <a:lnTo>
                  <a:pt x="53211" y="203628"/>
                </a:lnTo>
                <a:lnTo>
                  <a:pt x="49386" y="215362"/>
                </a:lnTo>
                <a:lnTo>
                  <a:pt x="44900" y="226129"/>
                </a:lnTo>
                <a:lnTo>
                  <a:pt x="39939" y="235920"/>
                </a:lnTo>
                <a:lnTo>
                  <a:pt x="34687" y="244731"/>
                </a:lnTo>
                <a:lnTo>
                  <a:pt x="29329" y="252553"/>
                </a:lnTo>
                <a:lnTo>
                  <a:pt x="24050" y="259380"/>
                </a:lnTo>
                <a:lnTo>
                  <a:pt x="19034" y="265206"/>
                </a:lnTo>
                <a:lnTo>
                  <a:pt x="10530" y="273825"/>
                </a:lnTo>
                <a:lnTo>
                  <a:pt x="7412" y="276606"/>
                </a:lnTo>
                <a:lnTo>
                  <a:pt x="1380" y="285030"/>
                </a:lnTo>
                <a:lnTo>
                  <a:pt x="0" y="296779"/>
                </a:lnTo>
                <a:lnTo>
                  <a:pt x="4999" y="307975"/>
                </a:lnTo>
                <a:close/>
              </a:path>
            </a:pathLst>
          </a:custGeom>
          <a:solidFill>
            <a:srgbClr val="5CD9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78585" y="1946148"/>
            <a:ext cx="594360" cy="501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43861" y="3046476"/>
            <a:ext cx="434340" cy="637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12441" y="3116580"/>
            <a:ext cx="297179" cy="496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26819" y="140970"/>
            <a:ext cx="4191" cy="1061719"/>
          </a:xfrm>
          <a:custGeom>
            <a:avLst/>
            <a:gdLst/>
            <a:ahLst/>
            <a:cxnLst/>
            <a:rect l="l" t="t" r="r" b="b"/>
            <a:pathLst>
              <a:path w="4191" h="1061719">
                <a:moveTo>
                  <a:pt x="0" y="0"/>
                </a:moveTo>
                <a:lnTo>
                  <a:pt x="4191" y="1061719"/>
                </a:lnTo>
              </a:path>
            </a:pathLst>
          </a:custGeom>
          <a:ln w="38100">
            <a:solidFill>
              <a:srgbClr val="7374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807410" y="1396364"/>
            <a:ext cx="368046" cy="60579"/>
          </a:xfrm>
          <a:custGeom>
            <a:avLst/>
            <a:gdLst/>
            <a:ahLst/>
            <a:cxnLst/>
            <a:rect l="l" t="t" r="r" b="b"/>
            <a:pathLst>
              <a:path w="368046" h="60579">
                <a:moveTo>
                  <a:pt x="24510" y="60579"/>
                </a:moveTo>
                <a:lnTo>
                  <a:pt x="344424" y="53975"/>
                </a:lnTo>
                <a:lnTo>
                  <a:pt x="358546" y="49754"/>
                </a:lnTo>
                <a:lnTo>
                  <a:pt x="366938" y="39845"/>
                </a:lnTo>
                <a:lnTo>
                  <a:pt x="368046" y="33147"/>
                </a:lnTo>
                <a:lnTo>
                  <a:pt x="368046" y="19938"/>
                </a:lnTo>
                <a:lnTo>
                  <a:pt x="363114" y="8086"/>
                </a:lnTo>
                <a:lnTo>
                  <a:pt x="351366" y="934"/>
                </a:lnTo>
                <a:lnTo>
                  <a:pt x="343534" y="0"/>
                </a:lnTo>
                <a:lnTo>
                  <a:pt x="23622" y="6731"/>
                </a:lnTo>
                <a:lnTo>
                  <a:pt x="9469" y="10742"/>
                </a:lnTo>
                <a:lnTo>
                  <a:pt x="1083" y="20807"/>
                </a:lnTo>
                <a:lnTo>
                  <a:pt x="0" y="27432"/>
                </a:lnTo>
                <a:lnTo>
                  <a:pt x="380" y="40639"/>
                </a:lnTo>
                <a:lnTo>
                  <a:pt x="5235" y="52627"/>
                </a:lnTo>
                <a:lnTo>
                  <a:pt x="17388" y="59686"/>
                </a:lnTo>
                <a:lnTo>
                  <a:pt x="24510" y="60579"/>
                </a:lnTo>
                <a:close/>
              </a:path>
            </a:pathLst>
          </a:custGeom>
          <a:solidFill>
            <a:srgbClr val="73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805886" y="1336548"/>
            <a:ext cx="369570" cy="59436"/>
          </a:xfrm>
          <a:custGeom>
            <a:avLst/>
            <a:gdLst/>
            <a:ahLst/>
            <a:cxnLst/>
            <a:rect l="l" t="t" r="r" b="b"/>
            <a:pathLst>
              <a:path w="369570" h="59436">
                <a:moveTo>
                  <a:pt x="24637" y="59436"/>
                </a:moveTo>
                <a:lnTo>
                  <a:pt x="345821" y="52959"/>
                </a:lnTo>
                <a:lnTo>
                  <a:pt x="360042" y="48818"/>
                </a:lnTo>
                <a:lnTo>
                  <a:pt x="368490" y="38971"/>
                </a:lnTo>
                <a:lnTo>
                  <a:pt x="369570" y="32512"/>
                </a:lnTo>
                <a:lnTo>
                  <a:pt x="369570" y="19557"/>
                </a:lnTo>
                <a:lnTo>
                  <a:pt x="364452" y="7810"/>
                </a:lnTo>
                <a:lnTo>
                  <a:pt x="352260" y="903"/>
                </a:lnTo>
                <a:lnTo>
                  <a:pt x="344931" y="0"/>
                </a:lnTo>
                <a:lnTo>
                  <a:pt x="23749" y="6476"/>
                </a:lnTo>
                <a:lnTo>
                  <a:pt x="9527" y="10617"/>
                </a:lnTo>
                <a:lnTo>
                  <a:pt x="1079" y="20464"/>
                </a:lnTo>
                <a:lnTo>
                  <a:pt x="0" y="26924"/>
                </a:lnTo>
                <a:lnTo>
                  <a:pt x="380" y="39877"/>
                </a:lnTo>
                <a:lnTo>
                  <a:pt x="5285" y="51718"/>
                </a:lnTo>
                <a:lnTo>
                  <a:pt x="17591" y="58601"/>
                </a:lnTo>
                <a:lnTo>
                  <a:pt x="24637" y="59436"/>
                </a:lnTo>
                <a:close/>
              </a:path>
            </a:pathLst>
          </a:custGeom>
          <a:solidFill>
            <a:srgbClr val="73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805505" y="1277112"/>
            <a:ext cx="368426" cy="59436"/>
          </a:xfrm>
          <a:custGeom>
            <a:avLst/>
            <a:gdLst/>
            <a:ahLst/>
            <a:cxnLst/>
            <a:rect l="l" t="t" r="r" b="b"/>
            <a:pathLst>
              <a:path w="368426" h="59436">
                <a:moveTo>
                  <a:pt x="24891" y="59436"/>
                </a:moveTo>
                <a:lnTo>
                  <a:pt x="345185" y="52959"/>
                </a:lnTo>
                <a:lnTo>
                  <a:pt x="359153" y="48727"/>
                </a:lnTo>
                <a:lnTo>
                  <a:pt x="367460" y="38678"/>
                </a:lnTo>
                <a:lnTo>
                  <a:pt x="368426" y="32512"/>
                </a:lnTo>
                <a:lnTo>
                  <a:pt x="368426" y="19558"/>
                </a:lnTo>
                <a:lnTo>
                  <a:pt x="363288" y="7779"/>
                </a:lnTo>
                <a:lnTo>
                  <a:pt x="351092" y="880"/>
                </a:lnTo>
                <a:lnTo>
                  <a:pt x="343915" y="0"/>
                </a:lnTo>
                <a:lnTo>
                  <a:pt x="23622" y="6476"/>
                </a:lnTo>
                <a:lnTo>
                  <a:pt x="9520" y="10779"/>
                </a:lnTo>
                <a:lnTo>
                  <a:pt x="1064" y="20981"/>
                </a:lnTo>
                <a:lnTo>
                  <a:pt x="0" y="26924"/>
                </a:lnTo>
                <a:lnTo>
                  <a:pt x="380" y="39877"/>
                </a:lnTo>
                <a:lnTo>
                  <a:pt x="5244" y="51656"/>
                </a:lnTo>
                <a:lnTo>
                  <a:pt x="17539" y="58555"/>
                </a:lnTo>
                <a:lnTo>
                  <a:pt x="24891" y="59436"/>
                </a:lnTo>
                <a:close/>
              </a:path>
            </a:pathLst>
          </a:custGeom>
          <a:solidFill>
            <a:srgbClr val="73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68750" y="1205229"/>
            <a:ext cx="241554" cy="68834"/>
          </a:xfrm>
          <a:custGeom>
            <a:avLst/>
            <a:gdLst/>
            <a:ahLst/>
            <a:cxnLst/>
            <a:rect l="l" t="t" r="r" b="b"/>
            <a:pathLst>
              <a:path w="241554" h="68834">
                <a:moveTo>
                  <a:pt x="241554" y="63881"/>
                </a:moveTo>
                <a:lnTo>
                  <a:pt x="240086" y="54032"/>
                </a:lnTo>
                <a:lnTo>
                  <a:pt x="235678" y="44216"/>
                </a:lnTo>
                <a:lnTo>
                  <a:pt x="228667" y="35230"/>
                </a:lnTo>
                <a:lnTo>
                  <a:pt x="219394" y="27130"/>
                </a:lnTo>
                <a:lnTo>
                  <a:pt x="208197" y="19973"/>
                </a:lnTo>
                <a:lnTo>
                  <a:pt x="195416" y="13815"/>
                </a:lnTo>
                <a:lnTo>
                  <a:pt x="181391" y="8713"/>
                </a:lnTo>
                <a:lnTo>
                  <a:pt x="166460" y="4725"/>
                </a:lnTo>
                <a:lnTo>
                  <a:pt x="150964" y="1905"/>
                </a:lnTo>
                <a:lnTo>
                  <a:pt x="135242" y="311"/>
                </a:lnTo>
                <a:lnTo>
                  <a:pt x="119634" y="0"/>
                </a:lnTo>
                <a:lnTo>
                  <a:pt x="104516" y="840"/>
                </a:lnTo>
                <a:lnTo>
                  <a:pt x="88910" y="2988"/>
                </a:lnTo>
                <a:lnTo>
                  <a:pt x="73572" y="6365"/>
                </a:lnTo>
                <a:lnTo>
                  <a:pt x="58831" y="10897"/>
                </a:lnTo>
                <a:lnTo>
                  <a:pt x="45017" y="16513"/>
                </a:lnTo>
                <a:lnTo>
                  <a:pt x="32458" y="23137"/>
                </a:lnTo>
                <a:lnTo>
                  <a:pt x="21483" y="30697"/>
                </a:lnTo>
                <a:lnTo>
                  <a:pt x="12421" y="39121"/>
                </a:lnTo>
                <a:lnTo>
                  <a:pt x="5601" y="48333"/>
                </a:lnTo>
                <a:lnTo>
                  <a:pt x="1350" y="58262"/>
                </a:lnTo>
                <a:lnTo>
                  <a:pt x="0" y="68834"/>
                </a:lnTo>
                <a:lnTo>
                  <a:pt x="241554" y="63881"/>
                </a:lnTo>
                <a:close/>
              </a:path>
            </a:pathLst>
          </a:custGeom>
          <a:solidFill>
            <a:srgbClr val="73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557433" y="1449832"/>
            <a:ext cx="888200" cy="1193593"/>
          </a:xfrm>
          <a:custGeom>
            <a:avLst/>
            <a:gdLst/>
            <a:ahLst/>
            <a:cxnLst/>
            <a:rect l="l" t="t" r="r" b="b"/>
            <a:pathLst>
              <a:path w="888200" h="1193593">
                <a:moveTo>
                  <a:pt x="3556" y="806584"/>
                </a:moveTo>
                <a:lnTo>
                  <a:pt x="9616" y="843212"/>
                </a:lnTo>
                <a:lnTo>
                  <a:pt x="17089" y="875029"/>
                </a:lnTo>
                <a:lnTo>
                  <a:pt x="28067" y="910973"/>
                </a:lnTo>
                <a:lnTo>
                  <a:pt x="59626" y="972456"/>
                </a:lnTo>
                <a:lnTo>
                  <a:pt x="85513" y="1009918"/>
                </a:lnTo>
                <a:lnTo>
                  <a:pt x="112697" y="1042936"/>
                </a:lnTo>
                <a:lnTo>
                  <a:pt x="140871" y="1071786"/>
                </a:lnTo>
                <a:lnTo>
                  <a:pt x="169726" y="1096746"/>
                </a:lnTo>
                <a:lnTo>
                  <a:pt x="198954" y="1118091"/>
                </a:lnTo>
                <a:lnTo>
                  <a:pt x="228247" y="1136099"/>
                </a:lnTo>
                <a:lnTo>
                  <a:pt x="257295" y="1151045"/>
                </a:lnTo>
                <a:lnTo>
                  <a:pt x="285792" y="1163207"/>
                </a:lnTo>
                <a:lnTo>
                  <a:pt x="339896" y="1180282"/>
                </a:lnTo>
                <a:lnTo>
                  <a:pt x="388092" y="1189537"/>
                </a:lnTo>
                <a:lnTo>
                  <a:pt x="427913" y="1193182"/>
                </a:lnTo>
                <a:lnTo>
                  <a:pt x="443912" y="1193593"/>
                </a:lnTo>
                <a:lnTo>
                  <a:pt x="456893" y="1193432"/>
                </a:lnTo>
                <a:lnTo>
                  <a:pt x="499545" y="1188969"/>
                </a:lnTo>
                <a:lnTo>
                  <a:pt x="547059" y="1178138"/>
                </a:lnTo>
                <a:lnTo>
                  <a:pt x="591126" y="1162859"/>
                </a:lnTo>
                <a:lnTo>
                  <a:pt x="631288" y="1144548"/>
                </a:lnTo>
                <a:lnTo>
                  <a:pt x="667086" y="1124618"/>
                </a:lnTo>
                <a:lnTo>
                  <a:pt x="698061" y="1104484"/>
                </a:lnTo>
                <a:lnTo>
                  <a:pt x="723755" y="1085560"/>
                </a:lnTo>
                <a:lnTo>
                  <a:pt x="751389" y="1062536"/>
                </a:lnTo>
                <a:lnTo>
                  <a:pt x="789097" y="1020449"/>
                </a:lnTo>
                <a:lnTo>
                  <a:pt x="809598" y="992360"/>
                </a:lnTo>
                <a:lnTo>
                  <a:pt x="827180" y="965087"/>
                </a:lnTo>
                <a:lnTo>
                  <a:pt x="842049" y="938710"/>
                </a:lnTo>
                <a:lnTo>
                  <a:pt x="864478" y="888967"/>
                </a:lnTo>
                <a:lnTo>
                  <a:pt x="878542" y="843771"/>
                </a:lnTo>
                <a:lnTo>
                  <a:pt x="885897" y="803767"/>
                </a:lnTo>
                <a:lnTo>
                  <a:pt x="888200" y="769595"/>
                </a:lnTo>
                <a:lnTo>
                  <a:pt x="887975" y="754898"/>
                </a:lnTo>
                <a:lnTo>
                  <a:pt x="884276" y="721321"/>
                </a:lnTo>
                <a:lnTo>
                  <a:pt x="880023" y="704088"/>
                </a:lnTo>
                <a:lnTo>
                  <a:pt x="878871" y="690627"/>
                </a:lnTo>
                <a:lnTo>
                  <a:pt x="876034" y="674845"/>
                </a:lnTo>
                <a:lnTo>
                  <a:pt x="871702" y="657069"/>
                </a:lnTo>
                <a:lnTo>
                  <a:pt x="866062" y="637624"/>
                </a:lnTo>
                <a:lnTo>
                  <a:pt x="859304" y="616835"/>
                </a:lnTo>
                <a:lnTo>
                  <a:pt x="851616" y="595027"/>
                </a:lnTo>
                <a:lnTo>
                  <a:pt x="843186" y="572527"/>
                </a:lnTo>
                <a:lnTo>
                  <a:pt x="834204" y="549660"/>
                </a:lnTo>
                <a:lnTo>
                  <a:pt x="824856" y="526751"/>
                </a:lnTo>
                <a:lnTo>
                  <a:pt x="815333" y="504126"/>
                </a:lnTo>
                <a:lnTo>
                  <a:pt x="805821" y="482111"/>
                </a:lnTo>
                <a:lnTo>
                  <a:pt x="796511" y="461031"/>
                </a:lnTo>
                <a:lnTo>
                  <a:pt x="787590" y="441212"/>
                </a:lnTo>
                <a:lnTo>
                  <a:pt x="779247" y="422979"/>
                </a:lnTo>
                <a:lnTo>
                  <a:pt x="771670" y="406657"/>
                </a:lnTo>
                <a:lnTo>
                  <a:pt x="765049" y="392574"/>
                </a:lnTo>
                <a:lnTo>
                  <a:pt x="759570" y="381053"/>
                </a:lnTo>
                <a:lnTo>
                  <a:pt x="752797" y="367003"/>
                </a:lnTo>
                <a:lnTo>
                  <a:pt x="745725" y="355070"/>
                </a:lnTo>
                <a:lnTo>
                  <a:pt x="739234" y="342853"/>
                </a:lnTo>
                <a:lnTo>
                  <a:pt x="732475" y="328763"/>
                </a:lnTo>
                <a:lnTo>
                  <a:pt x="725521" y="313090"/>
                </a:lnTo>
                <a:lnTo>
                  <a:pt x="718441" y="296124"/>
                </a:lnTo>
                <a:lnTo>
                  <a:pt x="711307" y="278154"/>
                </a:lnTo>
                <a:lnTo>
                  <a:pt x="704189" y="259469"/>
                </a:lnTo>
                <a:lnTo>
                  <a:pt x="697156" y="240360"/>
                </a:lnTo>
                <a:lnTo>
                  <a:pt x="690281" y="221115"/>
                </a:lnTo>
                <a:lnTo>
                  <a:pt x="683634" y="202025"/>
                </a:lnTo>
                <a:lnTo>
                  <a:pt x="677284" y="183378"/>
                </a:lnTo>
                <a:lnTo>
                  <a:pt x="671303" y="165465"/>
                </a:lnTo>
                <a:lnTo>
                  <a:pt x="665762" y="148575"/>
                </a:lnTo>
                <a:lnTo>
                  <a:pt x="660730" y="132998"/>
                </a:lnTo>
                <a:lnTo>
                  <a:pt x="656279" y="119022"/>
                </a:lnTo>
                <a:lnTo>
                  <a:pt x="652479" y="106939"/>
                </a:lnTo>
                <a:lnTo>
                  <a:pt x="649400" y="97036"/>
                </a:lnTo>
                <a:lnTo>
                  <a:pt x="645690" y="84933"/>
                </a:lnTo>
                <a:lnTo>
                  <a:pt x="644736" y="74131"/>
                </a:lnTo>
                <a:lnTo>
                  <a:pt x="640529" y="49121"/>
                </a:lnTo>
                <a:lnTo>
                  <a:pt x="633087" y="30479"/>
                </a:lnTo>
                <a:lnTo>
                  <a:pt x="623580" y="17270"/>
                </a:lnTo>
                <a:lnTo>
                  <a:pt x="603050" y="3412"/>
                </a:lnTo>
                <a:lnTo>
                  <a:pt x="588301" y="67"/>
                </a:lnTo>
                <a:lnTo>
                  <a:pt x="586018" y="0"/>
                </a:lnTo>
                <a:lnTo>
                  <a:pt x="272328" y="6350"/>
                </a:lnTo>
                <a:lnTo>
                  <a:pt x="256173" y="12113"/>
                </a:lnTo>
                <a:lnTo>
                  <a:pt x="246084" y="22752"/>
                </a:lnTo>
                <a:lnTo>
                  <a:pt x="238028" y="37060"/>
                </a:lnTo>
                <a:lnTo>
                  <a:pt x="231792" y="53469"/>
                </a:lnTo>
                <a:lnTo>
                  <a:pt x="227166" y="70409"/>
                </a:lnTo>
                <a:lnTo>
                  <a:pt x="223937" y="86315"/>
                </a:lnTo>
                <a:lnTo>
                  <a:pt x="220822" y="108748"/>
                </a:lnTo>
                <a:lnTo>
                  <a:pt x="220512" y="112140"/>
                </a:lnTo>
                <a:lnTo>
                  <a:pt x="147233" y="339978"/>
                </a:lnTo>
                <a:lnTo>
                  <a:pt x="144451" y="353696"/>
                </a:lnTo>
                <a:lnTo>
                  <a:pt x="140760" y="364762"/>
                </a:lnTo>
                <a:lnTo>
                  <a:pt x="135779" y="378154"/>
                </a:lnTo>
                <a:lnTo>
                  <a:pt x="129689" y="393513"/>
                </a:lnTo>
                <a:lnTo>
                  <a:pt x="122673" y="410481"/>
                </a:lnTo>
                <a:lnTo>
                  <a:pt x="114913" y="428699"/>
                </a:lnTo>
                <a:lnTo>
                  <a:pt x="106591" y="447809"/>
                </a:lnTo>
                <a:lnTo>
                  <a:pt x="97889" y="467451"/>
                </a:lnTo>
                <a:lnTo>
                  <a:pt x="88988" y="487267"/>
                </a:lnTo>
                <a:lnTo>
                  <a:pt x="80071" y="506898"/>
                </a:lnTo>
                <a:lnTo>
                  <a:pt x="71320" y="525986"/>
                </a:lnTo>
                <a:lnTo>
                  <a:pt x="62916" y="544171"/>
                </a:lnTo>
                <a:lnTo>
                  <a:pt x="55043" y="561096"/>
                </a:lnTo>
                <a:lnTo>
                  <a:pt x="47881" y="576401"/>
                </a:lnTo>
                <a:lnTo>
                  <a:pt x="41614" y="589728"/>
                </a:lnTo>
                <a:lnTo>
                  <a:pt x="36422" y="600717"/>
                </a:lnTo>
                <a:lnTo>
                  <a:pt x="29995" y="614250"/>
                </a:lnTo>
                <a:lnTo>
                  <a:pt x="29123" y="616076"/>
                </a:lnTo>
                <a:lnTo>
                  <a:pt x="19815" y="637215"/>
                </a:lnTo>
                <a:lnTo>
                  <a:pt x="12509" y="658729"/>
                </a:lnTo>
                <a:lnTo>
                  <a:pt x="7039" y="680460"/>
                </a:lnTo>
                <a:lnTo>
                  <a:pt x="3241" y="702252"/>
                </a:lnTo>
                <a:lnTo>
                  <a:pt x="949" y="723945"/>
                </a:lnTo>
                <a:lnTo>
                  <a:pt x="0" y="745383"/>
                </a:lnTo>
                <a:lnTo>
                  <a:pt x="227" y="766407"/>
                </a:lnTo>
                <a:lnTo>
                  <a:pt x="1468" y="786860"/>
                </a:lnTo>
                <a:lnTo>
                  <a:pt x="3556" y="806584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276859" y="2069591"/>
            <a:ext cx="77458" cy="230124"/>
          </a:xfrm>
          <a:custGeom>
            <a:avLst/>
            <a:gdLst/>
            <a:ahLst/>
            <a:cxnLst/>
            <a:rect l="l" t="t" r="r" b="b"/>
            <a:pathLst>
              <a:path w="77458" h="230124">
                <a:moveTo>
                  <a:pt x="8266" y="199461"/>
                </a:moveTo>
                <a:lnTo>
                  <a:pt x="5657" y="201803"/>
                </a:lnTo>
                <a:lnTo>
                  <a:pt x="5076" y="202290"/>
                </a:lnTo>
                <a:lnTo>
                  <a:pt x="0" y="212905"/>
                </a:lnTo>
                <a:lnTo>
                  <a:pt x="4006" y="224155"/>
                </a:lnTo>
                <a:lnTo>
                  <a:pt x="7308" y="228092"/>
                </a:lnTo>
                <a:lnTo>
                  <a:pt x="11626" y="230124"/>
                </a:lnTo>
                <a:lnTo>
                  <a:pt x="20135" y="230124"/>
                </a:lnTo>
                <a:lnTo>
                  <a:pt x="24199" y="228600"/>
                </a:lnTo>
                <a:lnTo>
                  <a:pt x="26993" y="226187"/>
                </a:lnTo>
                <a:lnTo>
                  <a:pt x="30028" y="223577"/>
                </a:lnTo>
                <a:lnTo>
                  <a:pt x="38243" y="215532"/>
                </a:lnTo>
                <a:lnTo>
                  <a:pt x="43079" y="210120"/>
                </a:lnTo>
                <a:lnTo>
                  <a:pt x="48171" y="203797"/>
                </a:lnTo>
                <a:lnTo>
                  <a:pt x="53346" y="196573"/>
                </a:lnTo>
                <a:lnTo>
                  <a:pt x="58434" y="188459"/>
                </a:lnTo>
                <a:lnTo>
                  <a:pt x="63260" y="179467"/>
                </a:lnTo>
                <a:lnTo>
                  <a:pt x="67654" y="169608"/>
                </a:lnTo>
                <a:lnTo>
                  <a:pt x="71443" y="158892"/>
                </a:lnTo>
                <a:lnTo>
                  <a:pt x="74455" y="147332"/>
                </a:lnTo>
                <a:lnTo>
                  <a:pt x="76517" y="134939"/>
                </a:lnTo>
                <a:lnTo>
                  <a:pt x="77458" y="121722"/>
                </a:lnTo>
                <a:lnTo>
                  <a:pt x="77104" y="107694"/>
                </a:lnTo>
                <a:lnTo>
                  <a:pt x="75285" y="92866"/>
                </a:lnTo>
                <a:lnTo>
                  <a:pt x="71827" y="77249"/>
                </a:lnTo>
                <a:lnTo>
                  <a:pt x="66559" y="60854"/>
                </a:lnTo>
                <a:lnTo>
                  <a:pt x="59308" y="43692"/>
                </a:lnTo>
                <a:lnTo>
                  <a:pt x="49902" y="25774"/>
                </a:lnTo>
                <a:lnTo>
                  <a:pt x="38169" y="7112"/>
                </a:lnTo>
                <a:lnTo>
                  <a:pt x="35375" y="2412"/>
                </a:lnTo>
                <a:lnTo>
                  <a:pt x="30168" y="0"/>
                </a:lnTo>
                <a:lnTo>
                  <a:pt x="21278" y="0"/>
                </a:lnTo>
                <a:lnTo>
                  <a:pt x="18484" y="762"/>
                </a:lnTo>
                <a:lnTo>
                  <a:pt x="15690" y="2794"/>
                </a:lnTo>
                <a:lnTo>
                  <a:pt x="14918" y="3302"/>
                </a:lnTo>
                <a:lnTo>
                  <a:pt x="8527" y="13342"/>
                </a:lnTo>
                <a:lnTo>
                  <a:pt x="10864" y="24765"/>
                </a:lnTo>
                <a:lnTo>
                  <a:pt x="12505" y="27203"/>
                </a:lnTo>
                <a:lnTo>
                  <a:pt x="22741" y="43978"/>
                </a:lnTo>
                <a:lnTo>
                  <a:pt x="30742" y="59954"/>
                </a:lnTo>
                <a:lnTo>
                  <a:pt x="36691" y="75124"/>
                </a:lnTo>
                <a:lnTo>
                  <a:pt x="40775" y="89483"/>
                </a:lnTo>
                <a:lnTo>
                  <a:pt x="43178" y="103024"/>
                </a:lnTo>
                <a:lnTo>
                  <a:pt x="44085" y="115742"/>
                </a:lnTo>
                <a:lnTo>
                  <a:pt x="43681" y="127629"/>
                </a:lnTo>
                <a:lnTo>
                  <a:pt x="42152" y="138679"/>
                </a:lnTo>
                <a:lnTo>
                  <a:pt x="39682" y="148887"/>
                </a:lnTo>
                <a:lnTo>
                  <a:pt x="36456" y="158246"/>
                </a:lnTo>
                <a:lnTo>
                  <a:pt x="32660" y="166750"/>
                </a:lnTo>
                <a:lnTo>
                  <a:pt x="28479" y="174392"/>
                </a:lnTo>
                <a:lnTo>
                  <a:pt x="24097" y="181166"/>
                </a:lnTo>
                <a:lnTo>
                  <a:pt x="19699" y="187066"/>
                </a:lnTo>
                <a:lnTo>
                  <a:pt x="15472" y="192086"/>
                </a:lnTo>
                <a:lnTo>
                  <a:pt x="11599" y="196220"/>
                </a:lnTo>
                <a:lnTo>
                  <a:pt x="8266" y="199461"/>
                </a:lnTo>
                <a:close/>
              </a:path>
            </a:pathLst>
          </a:custGeom>
          <a:solidFill>
            <a:srgbClr val="5CD9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738448" y="1920239"/>
            <a:ext cx="623316" cy="5303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808553" y="1990344"/>
            <a:ext cx="483107" cy="390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84574" y="140970"/>
            <a:ext cx="0" cy="1071879"/>
          </a:xfrm>
          <a:custGeom>
            <a:avLst/>
            <a:gdLst/>
            <a:ahLst/>
            <a:cxnLst/>
            <a:rect l="l" t="t" r="r" b="b"/>
            <a:pathLst>
              <a:path h="1071879">
                <a:moveTo>
                  <a:pt x="0" y="0"/>
                </a:moveTo>
                <a:lnTo>
                  <a:pt x="0" y="1071879"/>
                </a:lnTo>
              </a:path>
            </a:pathLst>
          </a:custGeom>
          <a:ln w="38100">
            <a:solidFill>
              <a:srgbClr val="7374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45791" y="108966"/>
            <a:ext cx="7874" cy="2163698"/>
          </a:xfrm>
          <a:custGeom>
            <a:avLst/>
            <a:gdLst/>
            <a:ahLst/>
            <a:cxnLst/>
            <a:rect l="l" t="t" r="r" b="b"/>
            <a:pathLst>
              <a:path w="7874" h="2163698">
                <a:moveTo>
                  <a:pt x="7874" y="0"/>
                </a:moveTo>
                <a:lnTo>
                  <a:pt x="0" y="2163698"/>
                </a:lnTo>
              </a:path>
            </a:pathLst>
          </a:custGeom>
          <a:ln w="38100">
            <a:solidFill>
              <a:srgbClr val="7374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796486" y="2511933"/>
            <a:ext cx="486918" cy="77342"/>
          </a:xfrm>
          <a:custGeom>
            <a:avLst/>
            <a:gdLst/>
            <a:ahLst/>
            <a:cxnLst/>
            <a:rect l="l" t="t" r="r" b="b"/>
            <a:pathLst>
              <a:path w="486918" h="77342">
                <a:moveTo>
                  <a:pt x="32511" y="77342"/>
                </a:moveTo>
                <a:lnTo>
                  <a:pt x="455675" y="68833"/>
                </a:lnTo>
                <a:lnTo>
                  <a:pt x="481540" y="57410"/>
                </a:lnTo>
                <a:lnTo>
                  <a:pt x="486918" y="42417"/>
                </a:lnTo>
                <a:lnTo>
                  <a:pt x="486536" y="25272"/>
                </a:lnTo>
                <a:lnTo>
                  <a:pt x="482718" y="13163"/>
                </a:lnTo>
                <a:lnTo>
                  <a:pt x="472660" y="4280"/>
                </a:lnTo>
                <a:lnTo>
                  <a:pt x="458458" y="122"/>
                </a:lnTo>
                <a:lnTo>
                  <a:pt x="454405" y="0"/>
                </a:lnTo>
                <a:lnTo>
                  <a:pt x="31242" y="8508"/>
                </a:lnTo>
                <a:lnTo>
                  <a:pt x="16318" y="11618"/>
                </a:lnTo>
                <a:lnTo>
                  <a:pt x="5377" y="19826"/>
                </a:lnTo>
                <a:lnTo>
                  <a:pt x="186" y="31451"/>
                </a:lnTo>
                <a:lnTo>
                  <a:pt x="0" y="34925"/>
                </a:lnTo>
                <a:lnTo>
                  <a:pt x="380" y="52069"/>
                </a:lnTo>
                <a:lnTo>
                  <a:pt x="4284" y="64059"/>
                </a:lnTo>
                <a:lnTo>
                  <a:pt x="14549" y="72949"/>
                </a:lnTo>
                <a:lnTo>
                  <a:pt x="29003" y="77188"/>
                </a:lnTo>
                <a:lnTo>
                  <a:pt x="32511" y="77342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794962" y="2431161"/>
            <a:ext cx="486918" cy="80010"/>
          </a:xfrm>
          <a:custGeom>
            <a:avLst/>
            <a:gdLst/>
            <a:ahLst/>
            <a:cxnLst/>
            <a:rect l="l" t="t" r="r" b="b"/>
            <a:pathLst>
              <a:path w="486918" h="80010">
                <a:moveTo>
                  <a:pt x="32511" y="80010"/>
                </a:moveTo>
                <a:lnTo>
                  <a:pt x="455675" y="71500"/>
                </a:lnTo>
                <a:lnTo>
                  <a:pt x="481278" y="59946"/>
                </a:lnTo>
                <a:lnTo>
                  <a:pt x="486918" y="44068"/>
                </a:lnTo>
                <a:lnTo>
                  <a:pt x="486536" y="26288"/>
                </a:lnTo>
                <a:lnTo>
                  <a:pt x="482829" y="13843"/>
                </a:lnTo>
                <a:lnTo>
                  <a:pt x="473042" y="4661"/>
                </a:lnTo>
                <a:lnTo>
                  <a:pt x="459176" y="199"/>
                </a:lnTo>
                <a:lnTo>
                  <a:pt x="454405" y="0"/>
                </a:lnTo>
                <a:lnTo>
                  <a:pt x="31242" y="8509"/>
                </a:lnTo>
                <a:lnTo>
                  <a:pt x="16524" y="11892"/>
                </a:lnTo>
                <a:lnTo>
                  <a:pt x="5639" y="20227"/>
                </a:lnTo>
                <a:lnTo>
                  <a:pt x="275" y="31827"/>
                </a:lnTo>
                <a:lnTo>
                  <a:pt x="0" y="35940"/>
                </a:lnTo>
                <a:lnTo>
                  <a:pt x="380" y="54101"/>
                </a:lnTo>
                <a:lnTo>
                  <a:pt x="4129" y="66359"/>
                </a:lnTo>
                <a:lnTo>
                  <a:pt x="14018" y="75453"/>
                </a:lnTo>
                <a:lnTo>
                  <a:pt x="28009" y="79838"/>
                </a:lnTo>
                <a:lnTo>
                  <a:pt x="32511" y="8001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793438" y="2353437"/>
            <a:ext cx="486918" cy="76962"/>
          </a:xfrm>
          <a:custGeom>
            <a:avLst/>
            <a:gdLst/>
            <a:ahLst/>
            <a:cxnLst/>
            <a:rect l="l" t="t" r="r" b="b"/>
            <a:pathLst>
              <a:path w="486918" h="76962">
                <a:moveTo>
                  <a:pt x="32511" y="76962"/>
                </a:moveTo>
                <a:lnTo>
                  <a:pt x="456056" y="68834"/>
                </a:lnTo>
                <a:lnTo>
                  <a:pt x="481680" y="57267"/>
                </a:lnTo>
                <a:lnTo>
                  <a:pt x="486918" y="42417"/>
                </a:lnTo>
                <a:lnTo>
                  <a:pt x="486536" y="25273"/>
                </a:lnTo>
                <a:lnTo>
                  <a:pt x="482718" y="13163"/>
                </a:lnTo>
                <a:lnTo>
                  <a:pt x="472660" y="4280"/>
                </a:lnTo>
                <a:lnTo>
                  <a:pt x="458458" y="122"/>
                </a:lnTo>
                <a:lnTo>
                  <a:pt x="454405" y="0"/>
                </a:lnTo>
                <a:lnTo>
                  <a:pt x="31242" y="8127"/>
                </a:lnTo>
                <a:lnTo>
                  <a:pt x="16318" y="11480"/>
                </a:lnTo>
                <a:lnTo>
                  <a:pt x="5377" y="19717"/>
                </a:lnTo>
                <a:lnTo>
                  <a:pt x="186" y="31156"/>
                </a:lnTo>
                <a:lnTo>
                  <a:pt x="0" y="34543"/>
                </a:lnTo>
                <a:lnTo>
                  <a:pt x="380" y="51688"/>
                </a:lnTo>
                <a:lnTo>
                  <a:pt x="4199" y="63798"/>
                </a:lnTo>
                <a:lnTo>
                  <a:pt x="14257" y="72681"/>
                </a:lnTo>
                <a:lnTo>
                  <a:pt x="28459" y="76839"/>
                </a:lnTo>
                <a:lnTo>
                  <a:pt x="32511" y="76962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878020" y="2259711"/>
            <a:ext cx="317373" cy="91821"/>
          </a:xfrm>
          <a:custGeom>
            <a:avLst/>
            <a:gdLst/>
            <a:ahLst/>
            <a:cxnLst/>
            <a:rect l="l" t="t" r="r" b="b"/>
            <a:pathLst>
              <a:path w="317373" h="91821">
                <a:moveTo>
                  <a:pt x="317373" y="85471"/>
                </a:moveTo>
                <a:lnTo>
                  <a:pt x="317068" y="80953"/>
                </a:lnTo>
                <a:lnTo>
                  <a:pt x="314701" y="70454"/>
                </a:lnTo>
                <a:lnTo>
                  <a:pt x="310178" y="60558"/>
                </a:lnTo>
                <a:lnTo>
                  <a:pt x="303688" y="51293"/>
                </a:lnTo>
                <a:lnTo>
                  <a:pt x="295421" y="42692"/>
                </a:lnTo>
                <a:lnTo>
                  <a:pt x="285567" y="34785"/>
                </a:lnTo>
                <a:lnTo>
                  <a:pt x="274314" y="27604"/>
                </a:lnTo>
                <a:lnTo>
                  <a:pt x="261854" y="21180"/>
                </a:lnTo>
                <a:lnTo>
                  <a:pt x="248374" y="15543"/>
                </a:lnTo>
                <a:lnTo>
                  <a:pt x="234066" y="10725"/>
                </a:lnTo>
                <a:lnTo>
                  <a:pt x="219117" y="6756"/>
                </a:lnTo>
                <a:lnTo>
                  <a:pt x="203719" y="3668"/>
                </a:lnTo>
                <a:lnTo>
                  <a:pt x="188059" y="1492"/>
                </a:lnTo>
                <a:lnTo>
                  <a:pt x="172329" y="259"/>
                </a:lnTo>
                <a:lnTo>
                  <a:pt x="156718" y="0"/>
                </a:lnTo>
                <a:lnTo>
                  <a:pt x="149660" y="263"/>
                </a:lnTo>
                <a:lnTo>
                  <a:pt x="134122" y="1566"/>
                </a:lnTo>
                <a:lnTo>
                  <a:pt x="118577" y="3836"/>
                </a:lnTo>
                <a:lnTo>
                  <a:pt x="103213" y="7031"/>
                </a:lnTo>
                <a:lnTo>
                  <a:pt x="88220" y="11112"/>
                </a:lnTo>
                <a:lnTo>
                  <a:pt x="73784" y="16039"/>
                </a:lnTo>
                <a:lnTo>
                  <a:pt x="60094" y="21772"/>
                </a:lnTo>
                <a:lnTo>
                  <a:pt x="47338" y="28269"/>
                </a:lnTo>
                <a:lnTo>
                  <a:pt x="35704" y="35493"/>
                </a:lnTo>
                <a:lnTo>
                  <a:pt x="25380" y="43401"/>
                </a:lnTo>
                <a:lnTo>
                  <a:pt x="16555" y="51955"/>
                </a:lnTo>
                <a:lnTo>
                  <a:pt x="9416" y="61114"/>
                </a:lnTo>
                <a:lnTo>
                  <a:pt x="4152" y="70838"/>
                </a:lnTo>
                <a:lnTo>
                  <a:pt x="950" y="81087"/>
                </a:lnTo>
                <a:lnTo>
                  <a:pt x="0" y="91821"/>
                </a:lnTo>
                <a:lnTo>
                  <a:pt x="317373" y="85471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036135" y="124205"/>
            <a:ext cx="3936" cy="2136775"/>
          </a:xfrm>
          <a:custGeom>
            <a:avLst/>
            <a:gdLst/>
            <a:ahLst/>
            <a:cxnLst/>
            <a:rect l="l" t="t" r="r" b="b"/>
            <a:pathLst>
              <a:path w="3936" h="2136775">
                <a:moveTo>
                  <a:pt x="3936" y="0"/>
                </a:moveTo>
                <a:lnTo>
                  <a:pt x="0" y="2136775"/>
                </a:lnTo>
              </a:path>
            </a:pathLst>
          </a:custGeom>
          <a:ln w="38100">
            <a:solidFill>
              <a:srgbClr val="7374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5260" y="1418842"/>
            <a:ext cx="3607308" cy="55031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731841" y="1373124"/>
            <a:ext cx="487299" cy="77342"/>
          </a:xfrm>
          <a:custGeom>
            <a:avLst/>
            <a:gdLst/>
            <a:ahLst/>
            <a:cxnLst/>
            <a:rect l="l" t="t" r="r" b="b"/>
            <a:pathLst>
              <a:path w="487299" h="77342">
                <a:moveTo>
                  <a:pt x="32893" y="77342"/>
                </a:moveTo>
                <a:lnTo>
                  <a:pt x="456056" y="68834"/>
                </a:lnTo>
                <a:lnTo>
                  <a:pt x="481816" y="57516"/>
                </a:lnTo>
                <a:lnTo>
                  <a:pt x="487299" y="42417"/>
                </a:lnTo>
                <a:lnTo>
                  <a:pt x="486918" y="25273"/>
                </a:lnTo>
                <a:lnTo>
                  <a:pt x="482845" y="13283"/>
                </a:lnTo>
                <a:lnTo>
                  <a:pt x="472647" y="4393"/>
                </a:lnTo>
                <a:lnTo>
                  <a:pt x="458290" y="154"/>
                </a:lnTo>
                <a:lnTo>
                  <a:pt x="454787" y="0"/>
                </a:lnTo>
                <a:lnTo>
                  <a:pt x="31242" y="8509"/>
                </a:lnTo>
                <a:lnTo>
                  <a:pt x="16374" y="11872"/>
                </a:lnTo>
                <a:lnTo>
                  <a:pt x="5409" y="20221"/>
                </a:lnTo>
                <a:lnTo>
                  <a:pt x="192" y="32005"/>
                </a:lnTo>
                <a:lnTo>
                  <a:pt x="0" y="34925"/>
                </a:lnTo>
                <a:lnTo>
                  <a:pt x="380" y="52070"/>
                </a:lnTo>
                <a:lnTo>
                  <a:pt x="4400" y="64102"/>
                </a:lnTo>
                <a:lnTo>
                  <a:pt x="14438" y="72965"/>
                </a:lnTo>
                <a:lnTo>
                  <a:pt x="28507" y="77190"/>
                </a:lnTo>
                <a:lnTo>
                  <a:pt x="32893" y="77342"/>
                </a:lnTo>
                <a:close/>
              </a:path>
            </a:pathLst>
          </a:custGeom>
          <a:solidFill>
            <a:srgbClr val="73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728793" y="1292733"/>
            <a:ext cx="487299" cy="80009"/>
          </a:xfrm>
          <a:custGeom>
            <a:avLst/>
            <a:gdLst/>
            <a:ahLst/>
            <a:cxnLst/>
            <a:rect l="l" t="t" r="r" b="b"/>
            <a:pathLst>
              <a:path w="487299" h="80009">
                <a:moveTo>
                  <a:pt x="32893" y="80009"/>
                </a:moveTo>
                <a:lnTo>
                  <a:pt x="456056" y="71119"/>
                </a:lnTo>
                <a:lnTo>
                  <a:pt x="481583" y="59608"/>
                </a:lnTo>
                <a:lnTo>
                  <a:pt x="487299" y="43814"/>
                </a:lnTo>
                <a:lnTo>
                  <a:pt x="486918" y="26162"/>
                </a:lnTo>
                <a:lnTo>
                  <a:pt x="483028" y="13778"/>
                </a:lnTo>
                <a:lnTo>
                  <a:pt x="473268" y="4626"/>
                </a:lnTo>
                <a:lnTo>
                  <a:pt x="459459" y="189"/>
                </a:lnTo>
                <a:lnTo>
                  <a:pt x="454787" y="0"/>
                </a:lnTo>
                <a:lnTo>
                  <a:pt x="31242" y="8889"/>
                </a:lnTo>
                <a:lnTo>
                  <a:pt x="16559" y="12268"/>
                </a:lnTo>
                <a:lnTo>
                  <a:pt x="5646" y="20685"/>
                </a:lnTo>
                <a:lnTo>
                  <a:pt x="271" y="32611"/>
                </a:lnTo>
                <a:lnTo>
                  <a:pt x="0" y="36194"/>
                </a:lnTo>
                <a:lnTo>
                  <a:pt x="380" y="53847"/>
                </a:lnTo>
                <a:lnTo>
                  <a:pt x="4303" y="65986"/>
                </a:lnTo>
                <a:lnTo>
                  <a:pt x="14110" y="75176"/>
                </a:lnTo>
                <a:lnTo>
                  <a:pt x="27894" y="79776"/>
                </a:lnTo>
                <a:lnTo>
                  <a:pt x="32893" y="80009"/>
                </a:lnTo>
                <a:close/>
              </a:path>
            </a:pathLst>
          </a:custGeom>
          <a:solidFill>
            <a:srgbClr val="73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727269" y="1215009"/>
            <a:ext cx="487299" cy="76962"/>
          </a:xfrm>
          <a:custGeom>
            <a:avLst/>
            <a:gdLst/>
            <a:ahLst/>
            <a:cxnLst/>
            <a:rect l="l" t="t" r="r" b="b"/>
            <a:pathLst>
              <a:path w="487299" h="76962">
                <a:moveTo>
                  <a:pt x="32893" y="76962"/>
                </a:moveTo>
                <a:lnTo>
                  <a:pt x="456056" y="68833"/>
                </a:lnTo>
                <a:lnTo>
                  <a:pt x="481816" y="57410"/>
                </a:lnTo>
                <a:lnTo>
                  <a:pt x="487299" y="42417"/>
                </a:lnTo>
                <a:lnTo>
                  <a:pt x="486918" y="25273"/>
                </a:lnTo>
                <a:lnTo>
                  <a:pt x="482930" y="13163"/>
                </a:lnTo>
                <a:lnTo>
                  <a:pt x="472936" y="4280"/>
                </a:lnTo>
                <a:lnTo>
                  <a:pt x="458833" y="122"/>
                </a:lnTo>
                <a:lnTo>
                  <a:pt x="454787" y="0"/>
                </a:lnTo>
                <a:lnTo>
                  <a:pt x="31242" y="8508"/>
                </a:lnTo>
                <a:lnTo>
                  <a:pt x="16295" y="11729"/>
                </a:lnTo>
                <a:lnTo>
                  <a:pt x="5309" y="20152"/>
                </a:lnTo>
                <a:lnTo>
                  <a:pt x="162" y="31922"/>
                </a:lnTo>
                <a:lnTo>
                  <a:pt x="0" y="34543"/>
                </a:lnTo>
                <a:lnTo>
                  <a:pt x="380" y="52069"/>
                </a:lnTo>
                <a:lnTo>
                  <a:pt x="4443" y="63909"/>
                </a:lnTo>
                <a:lnTo>
                  <a:pt x="14581" y="72684"/>
                </a:lnTo>
                <a:lnTo>
                  <a:pt x="28772" y="76833"/>
                </a:lnTo>
                <a:lnTo>
                  <a:pt x="32893" y="76962"/>
                </a:lnTo>
                <a:close/>
              </a:path>
            </a:pathLst>
          </a:custGeom>
          <a:solidFill>
            <a:srgbClr val="73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812232" y="1121283"/>
            <a:ext cx="315849" cy="90296"/>
          </a:xfrm>
          <a:custGeom>
            <a:avLst/>
            <a:gdLst/>
            <a:ahLst/>
            <a:cxnLst/>
            <a:rect l="l" t="t" r="r" b="b"/>
            <a:pathLst>
              <a:path w="315849" h="90296">
                <a:moveTo>
                  <a:pt x="315849" y="84074"/>
                </a:moveTo>
                <a:lnTo>
                  <a:pt x="315658" y="80719"/>
                </a:lnTo>
                <a:lnTo>
                  <a:pt x="313500" y="70241"/>
                </a:lnTo>
                <a:lnTo>
                  <a:pt x="309138" y="60366"/>
                </a:lnTo>
                <a:lnTo>
                  <a:pt x="302767" y="51123"/>
                </a:lnTo>
                <a:lnTo>
                  <a:pt x="294582" y="42544"/>
                </a:lnTo>
                <a:lnTo>
                  <a:pt x="284779" y="34659"/>
                </a:lnTo>
                <a:lnTo>
                  <a:pt x="273553" y="27499"/>
                </a:lnTo>
                <a:lnTo>
                  <a:pt x="261099" y="21095"/>
                </a:lnTo>
                <a:lnTo>
                  <a:pt x="247613" y="15477"/>
                </a:lnTo>
                <a:lnTo>
                  <a:pt x="233290" y="10676"/>
                </a:lnTo>
                <a:lnTo>
                  <a:pt x="218325" y="6723"/>
                </a:lnTo>
                <a:lnTo>
                  <a:pt x="202914" y="3648"/>
                </a:lnTo>
                <a:lnTo>
                  <a:pt x="187252" y="1482"/>
                </a:lnTo>
                <a:lnTo>
                  <a:pt x="171534" y="255"/>
                </a:lnTo>
                <a:lnTo>
                  <a:pt x="155955" y="0"/>
                </a:lnTo>
                <a:lnTo>
                  <a:pt x="150612" y="179"/>
                </a:lnTo>
                <a:lnTo>
                  <a:pt x="135044" y="1367"/>
                </a:lnTo>
                <a:lnTo>
                  <a:pt x="119449" y="3518"/>
                </a:lnTo>
                <a:lnTo>
                  <a:pt x="104018" y="6592"/>
                </a:lnTo>
                <a:lnTo>
                  <a:pt x="88944" y="10551"/>
                </a:lnTo>
                <a:lnTo>
                  <a:pt x="74418" y="15356"/>
                </a:lnTo>
                <a:lnTo>
                  <a:pt x="60632" y="20969"/>
                </a:lnTo>
                <a:lnTo>
                  <a:pt x="47779" y="27350"/>
                </a:lnTo>
                <a:lnTo>
                  <a:pt x="36048" y="34462"/>
                </a:lnTo>
                <a:lnTo>
                  <a:pt x="25633" y="42265"/>
                </a:lnTo>
                <a:lnTo>
                  <a:pt x="16725" y="50721"/>
                </a:lnTo>
                <a:lnTo>
                  <a:pt x="9516" y="59790"/>
                </a:lnTo>
                <a:lnTo>
                  <a:pt x="4198" y="69436"/>
                </a:lnTo>
                <a:lnTo>
                  <a:pt x="961" y="79617"/>
                </a:lnTo>
                <a:lnTo>
                  <a:pt x="0" y="90296"/>
                </a:lnTo>
                <a:lnTo>
                  <a:pt x="315849" y="84074"/>
                </a:lnTo>
                <a:close/>
              </a:path>
            </a:pathLst>
          </a:custGeom>
          <a:solidFill>
            <a:srgbClr val="73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590175" y="2633979"/>
            <a:ext cx="915112" cy="1228960"/>
          </a:xfrm>
          <a:custGeom>
            <a:avLst/>
            <a:gdLst/>
            <a:ahLst/>
            <a:cxnLst/>
            <a:rect l="l" t="t" r="r" b="b"/>
            <a:pathLst>
              <a:path w="915112" h="1228960">
                <a:moveTo>
                  <a:pt x="0" y="767593"/>
                </a:moveTo>
                <a:lnTo>
                  <a:pt x="1484" y="810294"/>
                </a:lnTo>
                <a:lnTo>
                  <a:pt x="6444" y="849995"/>
                </a:lnTo>
                <a:lnTo>
                  <a:pt x="13530" y="885394"/>
                </a:lnTo>
                <a:lnTo>
                  <a:pt x="21392" y="915191"/>
                </a:lnTo>
                <a:lnTo>
                  <a:pt x="31686" y="946536"/>
                </a:lnTo>
                <a:lnTo>
                  <a:pt x="61163" y="1001401"/>
                </a:lnTo>
                <a:lnTo>
                  <a:pt x="87854" y="1039977"/>
                </a:lnTo>
                <a:lnTo>
                  <a:pt x="115883" y="1073975"/>
                </a:lnTo>
                <a:lnTo>
                  <a:pt x="144935" y="1103678"/>
                </a:lnTo>
                <a:lnTo>
                  <a:pt x="174689" y="1129373"/>
                </a:lnTo>
                <a:lnTo>
                  <a:pt x="204829" y="1151344"/>
                </a:lnTo>
                <a:lnTo>
                  <a:pt x="235036" y="1169876"/>
                </a:lnTo>
                <a:lnTo>
                  <a:pt x="264992" y="1185254"/>
                </a:lnTo>
                <a:lnTo>
                  <a:pt x="294380" y="1197764"/>
                </a:lnTo>
                <a:lnTo>
                  <a:pt x="350176" y="1215318"/>
                </a:lnTo>
                <a:lnTo>
                  <a:pt x="399880" y="1224819"/>
                </a:lnTo>
                <a:lnTo>
                  <a:pt x="440949" y="1228548"/>
                </a:lnTo>
                <a:lnTo>
                  <a:pt x="457449" y="1228960"/>
                </a:lnTo>
                <a:lnTo>
                  <a:pt x="470837" y="1228785"/>
                </a:lnTo>
                <a:lnTo>
                  <a:pt x="514761" y="1224210"/>
                </a:lnTo>
                <a:lnTo>
                  <a:pt x="563653" y="1213099"/>
                </a:lnTo>
                <a:lnTo>
                  <a:pt x="609011" y="1197383"/>
                </a:lnTo>
                <a:lnTo>
                  <a:pt x="650362" y="1178524"/>
                </a:lnTo>
                <a:lnTo>
                  <a:pt x="687229" y="1157984"/>
                </a:lnTo>
                <a:lnTo>
                  <a:pt x="719137" y="1137223"/>
                </a:lnTo>
                <a:lnTo>
                  <a:pt x="745611" y="1117704"/>
                </a:lnTo>
                <a:lnTo>
                  <a:pt x="774091" y="1093949"/>
                </a:lnTo>
                <a:lnTo>
                  <a:pt x="812913" y="1050572"/>
                </a:lnTo>
                <a:lnTo>
                  <a:pt x="834010" y="1021640"/>
                </a:lnTo>
                <a:lnTo>
                  <a:pt x="852109" y="993551"/>
                </a:lnTo>
                <a:lnTo>
                  <a:pt x="867421" y="966385"/>
                </a:lnTo>
                <a:lnTo>
                  <a:pt x="890538" y="915156"/>
                </a:lnTo>
                <a:lnTo>
                  <a:pt x="905059" y="868614"/>
                </a:lnTo>
                <a:lnTo>
                  <a:pt x="912684" y="827420"/>
                </a:lnTo>
                <a:lnTo>
                  <a:pt x="915112" y="792235"/>
                </a:lnTo>
                <a:lnTo>
                  <a:pt x="914909" y="777101"/>
                </a:lnTo>
                <a:lnTo>
                  <a:pt x="911175" y="742531"/>
                </a:lnTo>
                <a:lnTo>
                  <a:pt x="906842" y="724789"/>
                </a:lnTo>
                <a:lnTo>
                  <a:pt x="905610" y="710947"/>
                </a:lnTo>
                <a:lnTo>
                  <a:pt x="902650" y="694717"/>
                </a:lnTo>
                <a:lnTo>
                  <a:pt x="898158" y="676433"/>
                </a:lnTo>
                <a:lnTo>
                  <a:pt x="892326" y="656430"/>
                </a:lnTo>
                <a:lnTo>
                  <a:pt x="885347" y="635043"/>
                </a:lnTo>
                <a:lnTo>
                  <a:pt x="877417" y="612608"/>
                </a:lnTo>
                <a:lnTo>
                  <a:pt x="868727" y="589458"/>
                </a:lnTo>
                <a:lnTo>
                  <a:pt x="859472" y="565931"/>
                </a:lnTo>
                <a:lnTo>
                  <a:pt x="849845" y="542360"/>
                </a:lnTo>
                <a:lnTo>
                  <a:pt x="840040" y="519080"/>
                </a:lnTo>
                <a:lnTo>
                  <a:pt x="830250" y="496428"/>
                </a:lnTo>
                <a:lnTo>
                  <a:pt x="820669" y="474737"/>
                </a:lnTo>
                <a:lnTo>
                  <a:pt x="811490" y="454343"/>
                </a:lnTo>
                <a:lnTo>
                  <a:pt x="802907" y="435581"/>
                </a:lnTo>
                <a:lnTo>
                  <a:pt x="795114" y="418786"/>
                </a:lnTo>
                <a:lnTo>
                  <a:pt x="788303" y="404293"/>
                </a:lnTo>
                <a:lnTo>
                  <a:pt x="782670" y="392438"/>
                </a:lnTo>
                <a:lnTo>
                  <a:pt x="775705" y="377979"/>
                </a:lnTo>
                <a:lnTo>
                  <a:pt x="768392" y="365690"/>
                </a:lnTo>
                <a:lnTo>
                  <a:pt x="761673" y="353108"/>
                </a:lnTo>
                <a:lnTo>
                  <a:pt x="754679" y="338598"/>
                </a:lnTo>
                <a:lnTo>
                  <a:pt x="747484" y="322458"/>
                </a:lnTo>
                <a:lnTo>
                  <a:pt x="740159" y="304986"/>
                </a:lnTo>
                <a:lnTo>
                  <a:pt x="732778" y="286481"/>
                </a:lnTo>
                <a:lnTo>
                  <a:pt x="725413" y="267241"/>
                </a:lnTo>
                <a:lnTo>
                  <a:pt x="718139" y="247563"/>
                </a:lnTo>
                <a:lnTo>
                  <a:pt x="711027" y="227747"/>
                </a:lnTo>
                <a:lnTo>
                  <a:pt x="704150" y="208089"/>
                </a:lnTo>
                <a:lnTo>
                  <a:pt x="697583" y="188889"/>
                </a:lnTo>
                <a:lnTo>
                  <a:pt x="691396" y="170444"/>
                </a:lnTo>
                <a:lnTo>
                  <a:pt x="685665" y="153052"/>
                </a:lnTo>
                <a:lnTo>
                  <a:pt x="680461" y="137012"/>
                </a:lnTo>
                <a:lnTo>
                  <a:pt x="675857" y="122622"/>
                </a:lnTo>
                <a:lnTo>
                  <a:pt x="671927" y="110180"/>
                </a:lnTo>
                <a:lnTo>
                  <a:pt x="668743" y="99983"/>
                </a:lnTo>
                <a:lnTo>
                  <a:pt x="664906" y="87521"/>
                </a:lnTo>
                <a:lnTo>
                  <a:pt x="663437" y="70313"/>
                </a:lnTo>
                <a:lnTo>
                  <a:pt x="658616" y="46592"/>
                </a:lnTo>
                <a:lnTo>
                  <a:pt x="650802" y="28910"/>
                </a:lnTo>
                <a:lnTo>
                  <a:pt x="641116" y="16382"/>
                </a:lnTo>
                <a:lnTo>
                  <a:pt x="620609" y="3237"/>
                </a:lnTo>
                <a:lnTo>
                  <a:pt x="606059" y="64"/>
                </a:lnTo>
                <a:lnTo>
                  <a:pt x="603820" y="0"/>
                </a:lnTo>
                <a:lnTo>
                  <a:pt x="280224" y="6731"/>
                </a:lnTo>
                <a:lnTo>
                  <a:pt x="261115" y="14613"/>
                </a:lnTo>
                <a:lnTo>
                  <a:pt x="251482" y="26134"/>
                </a:lnTo>
                <a:lnTo>
                  <a:pt x="243772" y="40942"/>
                </a:lnTo>
                <a:lnTo>
                  <a:pt x="237790" y="57550"/>
                </a:lnTo>
                <a:lnTo>
                  <a:pt x="233338" y="74473"/>
                </a:lnTo>
                <a:lnTo>
                  <a:pt x="230219" y="90223"/>
                </a:lnTo>
                <a:lnTo>
                  <a:pt x="227189" y="112258"/>
                </a:lnTo>
                <a:lnTo>
                  <a:pt x="226884" y="115570"/>
                </a:lnTo>
                <a:lnTo>
                  <a:pt x="151700" y="350266"/>
                </a:lnTo>
                <a:lnTo>
                  <a:pt x="148753" y="364396"/>
                </a:lnTo>
                <a:lnTo>
                  <a:pt x="144921" y="375790"/>
                </a:lnTo>
                <a:lnTo>
                  <a:pt x="139765" y="389579"/>
                </a:lnTo>
                <a:lnTo>
                  <a:pt x="133474" y="405391"/>
                </a:lnTo>
                <a:lnTo>
                  <a:pt x="126233" y="422860"/>
                </a:lnTo>
                <a:lnTo>
                  <a:pt x="118230" y="441614"/>
                </a:lnTo>
                <a:lnTo>
                  <a:pt x="109652" y="461286"/>
                </a:lnTo>
                <a:lnTo>
                  <a:pt x="100686" y="481505"/>
                </a:lnTo>
                <a:lnTo>
                  <a:pt x="91518" y="501904"/>
                </a:lnTo>
                <a:lnTo>
                  <a:pt x="82336" y="522111"/>
                </a:lnTo>
                <a:lnTo>
                  <a:pt x="73327" y="541759"/>
                </a:lnTo>
                <a:lnTo>
                  <a:pt x="64677" y="560478"/>
                </a:lnTo>
                <a:lnTo>
                  <a:pt x="56575" y="577899"/>
                </a:lnTo>
                <a:lnTo>
                  <a:pt x="49205" y="593653"/>
                </a:lnTo>
                <a:lnTo>
                  <a:pt x="42757" y="607370"/>
                </a:lnTo>
                <a:lnTo>
                  <a:pt x="37415" y="618682"/>
                </a:lnTo>
                <a:lnTo>
                  <a:pt x="30804" y="632612"/>
                </a:lnTo>
                <a:lnTo>
                  <a:pt x="29907" y="634492"/>
                </a:lnTo>
                <a:lnTo>
                  <a:pt x="20359" y="656247"/>
                </a:lnTo>
                <a:lnTo>
                  <a:pt x="12861" y="678391"/>
                </a:lnTo>
                <a:lnTo>
                  <a:pt x="7245" y="700760"/>
                </a:lnTo>
                <a:lnTo>
                  <a:pt x="3342" y="723191"/>
                </a:lnTo>
                <a:lnTo>
                  <a:pt x="983" y="745523"/>
                </a:lnTo>
                <a:lnTo>
                  <a:pt x="0" y="767593"/>
                </a:lnTo>
                <a:close/>
              </a:path>
            </a:pathLst>
          </a:custGeom>
          <a:solidFill>
            <a:srgbClr val="73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303251" y="3255264"/>
            <a:ext cx="104383" cy="313944"/>
          </a:xfrm>
          <a:custGeom>
            <a:avLst/>
            <a:gdLst/>
            <a:ahLst/>
            <a:cxnLst/>
            <a:rect l="l" t="t" r="r" b="b"/>
            <a:pathLst>
              <a:path w="104383" h="313944">
                <a:moveTo>
                  <a:pt x="36286" y="308863"/>
                </a:moveTo>
                <a:lnTo>
                  <a:pt x="45474" y="300359"/>
                </a:lnTo>
                <a:lnTo>
                  <a:pt x="57926" y="286806"/>
                </a:lnTo>
                <a:lnTo>
                  <a:pt x="64794" y="278171"/>
                </a:lnTo>
                <a:lnTo>
                  <a:pt x="71779" y="268316"/>
                </a:lnTo>
                <a:lnTo>
                  <a:pt x="78648" y="257253"/>
                </a:lnTo>
                <a:lnTo>
                  <a:pt x="85168" y="244998"/>
                </a:lnTo>
                <a:lnTo>
                  <a:pt x="91107" y="231563"/>
                </a:lnTo>
                <a:lnTo>
                  <a:pt x="96230" y="216963"/>
                </a:lnTo>
                <a:lnTo>
                  <a:pt x="100306" y="201212"/>
                </a:lnTo>
                <a:lnTo>
                  <a:pt x="103102" y="184322"/>
                </a:lnTo>
                <a:lnTo>
                  <a:pt x="104383" y="166309"/>
                </a:lnTo>
                <a:lnTo>
                  <a:pt x="103918" y="147186"/>
                </a:lnTo>
                <a:lnTo>
                  <a:pt x="101473" y="126966"/>
                </a:lnTo>
                <a:lnTo>
                  <a:pt x="96816" y="105663"/>
                </a:lnTo>
                <a:lnTo>
                  <a:pt x="89712" y="83293"/>
                </a:lnTo>
                <a:lnTo>
                  <a:pt x="79931" y="59867"/>
                </a:lnTo>
                <a:lnTo>
                  <a:pt x="67237" y="35400"/>
                </a:lnTo>
                <a:lnTo>
                  <a:pt x="51399" y="9906"/>
                </a:lnTo>
                <a:lnTo>
                  <a:pt x="40223" y="0"/>
                </a:lnTo>
                <a:lnTo>
                  <a:pt x="28285" y="0"/>
                </a:lnTo>
                <a:lnTo>
                  <a:pt x="24348" y="1143"/>
                </a:lnTo>
                <a:lnTo>
                  <a:pt x="20792" y="3556"/>
                </a:lnTo>
                <a:lnTo>
                  <a:pt x="13365" y="11548"/>
                </a:lnTo>
                <a:lnTo>
                  <a:pt x="10707" y="22938"/>
                </a:lnTo>
                <a:lnTo>
                  <a:pt x="14442" y="34416"/>
                </a:lnTo>
                <a:lnTo>
                  <a:pt x="27501" y="55294"/>
                </a:lnTo>
                <a:lnTo>
                  <a:pt x="38034" y="75288"/>
                </a:lnTo>
                <a:lnTo>
                  <a:pt x="46228" y="94389"/>
                </a:lnTo>
                <a:lnTo>
                  <a:pt x="52268" y="112592"/>
                </a:lnTo>
                <a:lnTo>
                  <a:pt x="56340" y="129887"/>
                </a:lnTo>
                <a:lnTo>
                  <a:pt x="58631" y="146267"/>
                </a:lnTo>
                <a:lnTo>
                  <a:pt x="59325" y="161725"/>
                </a:lnTo>
                <a:lnTo>
                  <a:pt x="58608" y="176252"/>
                </a:lnTo>
                <a:lnTo>
                  <a:pt x="56666" y="189841"/>
                </a:lnTo>
                <a:lnTo>
                  <a:pt x="53685" y="202485"/>
                </a:lnTo>
                <a:lnTo>
                  <a:pt x="49851" y="214175"/>
                </a:lnTo>
                <a:lnTo>
                  <a:pt x="45349" y="224904"/>
                </a:lnTo>
                <a:lnTo>
                  <a:pt x="40365" y="234664"/>
                </a:lnTo>
                <a:lnTo>
                  <a:pt x="35085" y="243448"/>
                </a:lnTo>
                <a:lnTo>
                  <a:pt x="29694" y="251247"/>
                </a:lnTo>
                <a:lnTo>
                  <a:pt x="24379" y="258054"/>
                </a:lnTo>
                <a:lnTo>
                  <a:pt x="19324" y="263862"/>
                </a:lnTo>
                <a:lnTo>
                  <a:pt x="10741" y="272447"/>
                </a:lnTo>
                <a:lnTo>
                  <a:pt x="7584" y="275209"/>
                </a:lnTo>
                <a:lnTo>
                  <a:pt x="1437" y="283460"/>
                </a:lnTo>
                <a:lnTo>
                  <a:pt x="0" y="295213"/>
                </a:lnTo>
                <a:lnTo>
                  <a:pt x="4917" y="306450"/>
                </a:lnTo>
                <a:lnTo>
                  <a:pt x="9235" y="311150"/>
                </a:lnTo>
                <a:lnTo>
                  <a:pt x="15585" y="313944"/>
                </a:lnTo>
                <a:lnTo>
                  <a:pt x="26761" y="313944"/>
                </a:lnTo>
                <a:lnTo>
                  <a:pt x="31968" y="312420"/>
                </a:lnTo>
                <a:lnTo>
                  <a:pt x="36286" y="3088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788485" y="3046476"/>
            <a:ext cx="556259" cy="5775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858589" y="3116579"/>
            <a:ext cx="416051" cy="4373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524627" y="1495933"/>
            <a:ext cx="916051" cy="1227058"/>
          </a:xfrm>
          <a:custGeom>
            <a:avLst/>
            <a:gdLst/>
            <a:ahLst/>
            <a:cxnLst/>
            <a:rect l="l" t="t" r="r" b="b"/>
            <a:pathLst>
              <a:path w="916051" h="1227058">
                <a:moveTo>
                  <a:pt x="3653" y="829244"/>
                </a:moveTo>
                <a:lnTo>
                  <a:pt x="9892" y="866909"/>
                </a:lnTo>
                <a:lnTo>
                  <a:pt x="17590" y="899627"/>
                </a:lnTo>
                <a:lnTo>
                  <a:pt x="28898" y="936588"/>
                </a:lnTo>
                <a:lnTo>
                  <a:pt x="61400" y="999823"/>
                </a:lnTo>
                <a:lnTo>
                  <a:pt x="88074" y="1038350"/>
                </a:lnTo>
                <a:lnTo>
                  <a:pt x="116099" y="1072304"/>
                </a:lnTo>
                <a:lnTo>
                  <a:pt x="145158" y="1101968"/>
                </a:lnTo>
                <a:lnTo>
                  <a:pt x="174929" y="1127629"/>
                </a:lnTo>
                <a:lnTo>
                  <a:pt x="205094" y="1149569"/>
                </a:lnTo>
                <a:lnTo>
                  <a:pt x="235334" y="1168075"/>
                </a:lnTo>
                <a:lnTo>
                  <a:pt x="265329" y="1183431"/>
                </a:lnTo>
                <a:lnTo>
                  <a:pt x="294760" y="1195922"/>
                </a:lnTo>
                <a:lnTo>
                  <a:pt x="350651" y="1213448"/>
                </a:lnTo>
                <a:lnTo>
                  <a:pt x="400452" y="1222931"/>
                </a:lnTo>
                <a:lnTo>
                  <a:pt x="441609" y="1226649"/>
                </a:lnTo>
                <a:lnTo>
                  <a:pt x="458148" y="1227058"/>
                </a:lnTo>
                <a:lnTo>
                  <a:pt x="471567" y="1226881"/>
                </a:lnTo>
                <a:lnTo>
                  <a:pt x="515556" y="1222324"/>
                </a:lnTo>
                <a:lnTo>
                  <a:pt x="564485" y="1211251"/>
                </a:lnTo>
                <a:lnTo>
                  <a:pt x="609880" y="1195572"/>
                </a:lnTo>
                <a:lnTo>
                  <a:pt x="651266" y="1176747"/>
                </a:lnTo>
                <a:lnTo>
                  <a:pt x="688165" y="1156239"/>
                </a:lnTo>
                <a:lnTo>
                  <a:pt x="720101" y="1135507"/>
                </a:lnTo>
                <a:lnTo>
                  <a:pt x="746599" y="1116012"/>
                </a:lnTo>
                <a:lnTo>
                  <a:pt x="775106" y="1092284"/>
                </a:lnTo>
                <a:lnTo>
                  <a:pt x="813975" y="1048958"/>
                </a:lnTo>
                <a:lnTo>
                  <a:pt x="835094" y="1020062"/>
                </a:lnTo>
                <a:lnTo>
                  <a:pt x="853206" y="992006"/>
                </a:lnTo>
                <a:lnTo>
                  <a:pt x="868522" y="964871"/>
                </a:lnTo>
                <a:lnTo>
                  <a:pt x="891625" y="913700"/>
                </a:lnTo>
                <a:lnTo>
                  <a:pt x="906109" y="867207"/>
                </a:lnTo>
                <a:lnTo>
                  <a:pt x="913682" y="826055"/>
                </a:lnTo>
                <a:lnTo>
                  <a:pt x="916051" y="790904"/>
                </a:lnTo>
                <a:lnTo>
                  <a:pt x="915817" y="775785"/>
                </a:lnTo>
                <a:lnTo>
                  <a:pt x="912002" y="741246"/>
                </a:lnTo>
                <a:lnTo>
                  <a:pt x="907618" y="723518"/>
                </a:lnTo>
                <a:lnTo>
                  <a:pt x="906453" y="709697"/>
                </a:lnTo>
                <a:lnTo>
                  <a:pt x="903546" y="693489"/>
                </a:lnTo>
                <a:lnTo>
                  <a:pt x="899091" y="675227"/>
                </a:lnTo>
                <a:lnTo>
                  <a:pt x="893283" y="655248"/>
                </a:lnTo>
                <a:lnTo>
                  <a:pt x="886318" y="633886"/>
                </a:lnTo>
                <a:lnTo>
                  <a:pt x="878389" y="611476"/>
                </a:lnTo>
                <a:lnTo>
                  <a:pt x="869692" y="588352"/>
                </a:lnTo>
                <a:lnTo>
                  <a:pt x="860423" y="564850"/>
                </a:lnTo>
                <a:lnTo>
                  <a:pt x="850774" y="541304"/>
                </a:lnTo>
                <a:lnTo>
                  <a:pt x="840943" y="518048"/>
                </a:lnTo>
                <a:lnTo>
                  <a:pt x="831123" y="495419"/>
                </a:lnTo>
                <a:lnTo>
                  <a:pt x="821509" y="473750"/>
                </a:lnTo>
                <a:lnTo>
                  <a:pt x="812296" y="453377"/>
                </a:lnTo>
                <a:lnTo>
                  <a:pt x="803680" y="434634"/>
                </a:lnTo>
                <a:lnTo>
                  <a:pt x="795854" y="417855"/>
                </a:lnTo>
                <a:lnTo>
                  <a:pt x="789014" y="403377"/>
                </a:lnTo>
                <a:lnTo>
                  <a:pt x="783355" y="391533"/>
                </a:lnTo>
                <a:lnTo>
                  <a:pt x="776358" y="377089"/>
                </a:lnTo>
                <a:lnTo>
                  <a:pt x="769094" y="364821"/>
                </a:lnTo>
                <a:lnTo>
                  <a:pt x="762421" y="352260"/>
                </a:lnTo>
                <a:lnTo>
                  <a:pt x="755467" y="337773"/>
                </a:lnTo>
                <a:lnTo>
                  <a:pt x="748305" y="321657"/>
                </a:lnTo>
                <a:lnTo>
                  <a:pt x="741008" y="304210"/>
                </a:lnTo>
                <a:lnTo>
                  <a:pt x="733649" y="285730"/>
                </a:lnTo>
                <a:lnTo>
                  <a:pt x="726302" y="266515"/>
                </a:lnTo>
                <a:lnTo>
                  <a:pt x="719041" y="246863"/>
                </a:lnTo>
                <a:lnTo>
                  <a:pt x="711939" y="227071"/>
                </a:lnTo>
                <a:lnTo>
                  <a:pt x="705069" y="207438"/>
                </a:lnTo>
                <a:lnTo>
                  <a:pt x="698504" y="188261"/>
                </a:lnTo>
                <a:lnTo>
                  <a:pt x="692319" y="169838"/>
                </a:lnTo>
                <a:lnTo>
                  <a:pt x="686587" y="152467"/>
                </a:lnTo>
                <a:lnTo>
                  <a:pt x="681380" y="136446"/>
                </a:lnTo>
                <a:lnTo>
                  <a:pt x="676773" y="122072"/>
                </a:lnTo>
                <a:lnTo>
                  <a:pt x="672840" y="109644"/>
                </a:lnTo>
                <a:lnTo>
                  <a:pt x="669652" y="99459"/>
                </a:lnTo>
                <a:lnTo>
                  <a:pt x="665810" y="87011"/>
                </a:lnTo>
                <a:lnTo>
                  <a:pt x="664263" y="68995"/>
                </a:lnTo>
                <a:lnTo>
                  <a:pt x="659353" y="45617"/>
                </a:lnTo>
                <a:lnTo>
                  <a:pt x="651470" y="28220"/>
                </a:lnTo>
                <a:lnTo>
                  <a:pt x="641730" y="15920"/>
                </a:lnTo>
                <a:lnTo>
                  <a:pt x="621157" y="3084"/>
                </a:lnTo>
                <a:lnTo>
                  <a:pt x="606583" y="48"/>
                </a:lnTo>
                <a:lnTo>
                  <a:pt x="604342" y="0"/>
                </a:lnTo>
                <a:lnTo>
                  <a:pt x="280746" y="6222"/>
                </a:lnTo>
                <a:lnTo>
                  <a:pt x="261589" y="14183"/>
                </a:lnTo>
                <a:lnTo>
                  <a:pt x="251953" y="25724"/>
                </a:lnTo>
                <a:lnTo>
                  <a:pt x="244236" y="40534"/>
                </a:lnTo>
                <a:lnTo>
                  <a:pt x="238241" y="57131"/>
                </a:lnTo>
                <a:lnTo>
                  <a:pt x="233774" y="74034"/>
                </a:lnTo>
                <a:lnTo>
                  <a:pt x="230640" y="89761"/>
                </a:lnTo>
                <a:lnTo>
                  <a:pt x="227587" y="111756"/>
                </a:lnTo>
                <a:lnTo>
                  <a:pt x="227279" y="115062"/>
                </a:lnTo>
                <a:lnTo>
                  <a:pt x="152095" y="349503"/>
                </a:lnTo>
                <a:lnTo>
                  <a:pt x="149140" y="363592"/>
                </a:lnTo>
                <a:lnTo>
                  <a:pt x="145300" y="374964"/>
                </a:lnTo>
                <a:lnTo>
                  <a:pt x="140133" y="388728"/>
                </a:lnTo>
                <a:lnTo>
                  <a:pt x="133829" y="404516"/>
                </a:lnTo>
                <a:lnTo>
                  <a:pt x="126573" y="421959"/>
                </a:lnTo>
                <a:lnTo>
                  <a:pt x="118553" y="440689"/>
                </a:lnTo>
                <a:lnTo>
                  <a:pt x="109957" y="460335"/>
                </a:lnTo>
                <a:lnTo>
                  <a:pt x="100972" y="480529"/>
                </a:lnTo>
                <a:lnTo>
                  <a:pt x="91786" y="500903"/>
                </a:lnTo>
                <a:lnTo>
                  <a:pt x="82585" y="521088"/>
                </a:lnTo>
                <a:lnTo>
                  <a:pt x="73557" y="540714"/>
                </a:lnTo>
                <a:lnTo>
                  <a:pt x="64890" y="559412"/>
                </a:lnTo>
                <a:lnTo>
                  <a:pt x="56770" y="576815"/>
                </a:lnTo>
                <a:lnTo>
                  <a:pt x="49386" y="592552"/>
                </a:lnTo>
                <a:lnTo>
                  <a:pt x="42924" y="606255"/>
                </a:lnTo>
                <a:lnTo>
                  <a:pt x="37571" y="617555"/>
                </a:lnTo>
                <a:lnTo>
                  <a:pt x="30946" y="631471"/>
                </a:lnTo>
                <a:lnTo>
                  <a:pt x="30048" y="633349"/>
                </a:lnTo>
                <a:lnTo>
                  <a:pt x="20449" y="655084"/>
                </a:lnTo>
                <a:lnTo>
                  <a:pt x="12913" y="677206"/>
                </a:lnTo>
                <a:lnTo>
                  <a:pt x="7269" y="699552"/>
                </a:lnTo>
                <a:lnTo>
                  <a:pt x="3349" y="721960"/>
                </a:lnTo>
                <a:lnTo>
                  <a:pt x="983" y="744267"/>
                </a:lnTo>
                <a:lnTo>
                  <a:pt x="0" y="766311"/>
                </a:lnTo>
                <a:lnTo>
                  <a:pt x="230" y="787930"/>
                </a:lnTo>
                <a:lnTo>
                  <a:pt x="1504" y="808962"/>
                </a:lnTo>
                <a:lnTo>
                  <a:pt x="3653" y="829244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297066" y="2115312"/>
            <a:ext cx="103353" cy="313943"/>
          </a:xfrm>
          <a:custGeom>
            <a:avLst/>
            <a:gdLst/>
            <a:ahLst/>
            <a:cxnLst/>
            <a:rect l="l" t="t" r="r" b="b"/>
            <a:pathLst>
              <a:path w="103353" h="313943">
                <a:moveTo>
                  <a:pt x="5004" y="306450"/>
                </a:moveTo>
                <a:lnTo>
                  <a:pt x="9322" y="311530"/>
                </a:lnTo>
                <a:lnTo>
                  <a:pt x="15672" y="313943"/>
                </a:lnTo>
                <a:lnTo>
                  <a:pt x="26721" y="313943"/>
                </a:lnTo>
                <a:lnTo>
                  <a:pt x="36119" y="308863"/>
                </a:lnTo>
                <a:lnTo>
                  <a:pt x="45111" y="300452"/>
                </a:lnTo>
                <a:lnTo>
                  <a:pt x="57368" y="286952"/>
                </a:lnTo>
                <a:lnTo>
                  <a:pt x="64143" y="278332"/>
                </a:lnTo>
                <a:lnTo>
                  <a:pt x="71040" y="268484"/>
                </a:lnTo>
                <a:lnTo>
                  <a:pt x="77830" y="257422"/>
                </a:lnTo>
                <a:lnTo>
                  <a:pt x="84280" y="245162"/>
                </a:lnTo>
                <a:lnTo>
                  <a:pt x="90159" y="231719"/>
                </a:lnTo>
                <a:lnTo>
                  <a:pt x="95238" y="217106"/>
                </a:lnTo>
                <a:lnTo>
                  <a:pt x="99284" y="201339"/>
                </a:lnTo>
                <a:lnTo>
                  <a:pt x="102066" y="184432"/>
                </a:lnTo>
                <a:lnTo>
                  <a:pt x="103353" y="166400"/>
                </a:lnTo>
                <a:lnTo>
                  <a:pt x="102915" y="147258"/>
                </a:lnTo>
                <a:lnTo>
                  <a:pt x="100520" y="127019"/>
                </a:lnTo>
                <a:lnTo>
                  <a:pt x="95937" y="105700"/>
                </a:lnTo>
                <a:lnTo>
                  <a:pt x="88935" y="83314"/>
                </a:lnTo>
                <a:lnTo>
                  <a:pt x="79283" y="59877"/>
                </a:lnTo>
                <a:lnTo>
                  <a:pt x="66750" y="35402"/>
                </a:lnTo>
                <a:lnTo>
                  <a:pt x="51105" y="9905"/>
                </a:lnTo>
                <a:lnTo>
                  <a:pt x="39675" y="0"/>
                </a:lnTo>
                <a:lnTo>
                  <a:pt x="28245" y="0"/>
                </a:lnTo>
                <a:lnTo>
                  <a:pt x="13656" y="11543"/>
                </a:lnTo>
                <a:lnTo>
                  <a:pt x="10870" y="22873"/>
                </a:lnTo>
                <a:lnTo>
                  <a:pt x="14529" y="34416"/>
                </a:lnTo>
                <a:lnTo>
                  <a:pt x="27464" y="55346"/>
                </a:lnTo>
                <a:lnTo>
                  <a:pt x="37891" y="75380"/>
                </a:lnTo>
                <a:lnTo>
                  <a:pt x="45996" y="94513"/>
                </a:lnTo>
                <a:lnTo>
                  <a:pt x="51963" y="112738"/>
                </a:lnTo>
                <a:lnTo>
                  <a:pt x="55977" y="130047"/>
                </a:lnTo>
                <a:lnTo>
                  <a:pt x="58223" y="146435"/>
                </a:lnTo>
                <a:lnTo>
                  <a:pt x="58885" y="161894"/>
                </a:lnTo>
                <a:lnTo>
                  <a:pt x="58148" y="176417"/>
                </a:lnTo>
                <a:lnTo>
                  <a:pt x="56197" y="189997"/>
                </a:lnTo>
                <a:lnTo>
                  <a:pt x="53217" y="202628"/>
                </a:lnTo>
                <a:lnTo>
                  <a:pt x="49391" y="214303"/>
                </a:lnTo>
                <a:lnTo>
                  <a:pt x="44906" y="225014"/>
                </a:lnTo>
                <a:lnTo>
                  <a:pt x="39945" y="234755"/>
                </a:lnTo>
                <a:lnTo>
                  <a:pt x="34693" y="243520"/>
                </a:lnTo>
                <a:lnTo>
                  <a:pt x="29335" y="251301"/>
                </a:lnTo>
                <a:lnTo>
                  <a:pt x="24055" y="258091"/>
                </a:lnTo>
                <a:lnTo>
                  <a:pt x="19039" y="263884"/>
                </a:lnTo>
                <a:lnTo>
                  <a:pt x="10535" y="272449"/>
                </a:lnTo>
                <a:lnTo>
                  <a:pt x="7417" y="275209"/>
                </a:lnTo>
                <a:lnTo>
                  <a:pt x="1412" y="283538"/>
                </a:lnTo>
                <a:lnTo>
                  <a:pt x="0" y="295255"/>
                </a:lnTo>
                <a:lnTo>
                  <a:pt x="5004" y="306450"/>
                </a:lnTo>
                <a:close/>
              </a:path>
            </a:pathLst>
          </a:custGeom>
          <a:solidFill>
            <a:srgbClr val="5CD9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974919" y="140970"/>
            <a:ext cx="0" cy="979551"/>
          </a:xfrm>
          <a:custGeom>
            <a:avLst/>
            <a:gdLst/>
            <a:ahLst/>
            <a:cxnLst/>
            <a:rect l="l" t="t" r="r" b="b"/>
            <a:pathLst>
              <a:path h="979551">
                <a:moveTo>
                  <a:pt x="0" y="0"/>
                </a:moveTo>
                <a:lnTo>
                  <a:pt x="0" y="979551"/>
                </a:lnTo>
              </a:path>
            </a:pathLst>
          </a:custGeom>
          <a:ln w="38100">
            <a:solidFill>
              <a:srgbClr val="7374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721298" y="2531745"/>
            <a:ext cx="486918" cy="77342"/>
          </a:xfrm>
          <a:custGeom>
            <a:avLst/>
            <a:gdLst/>
            <a:ahLst/>
            <a:cxnLst/>
            <a:rect l="l" t="t" r="r" b="b"/>
            <a:pathLst>
              <a:path w="486918" h="77342">
                <a:moveTo>
                  <a:pt x="32512" y="77342"/>
                </a:moveTo>
                <a:lnTo>
                  <a:pt x="455675" y="68833"/>
                </a:lnTo>
                <a:lnTo>
                  <a:pt x="481540" y="57410"/>
                </a:lnTo>
                <a:lnTo>
                  <a:pt x="486918" y="42417"/>
                </a:lnTo>
                <a:lnTo>
                  <a:pt x="486537" y="25272"/>
                </a:lnTo>
                <a:lnTo>
                  <a:pt x="482718" y="13163"/>
                </a:lnTo>
                <a:lnTo>
                  <a:pt x="472660" y="4280"/>
                </a:lnTo>
                <a:lnTo>
                  <a:pt x="458458" y="122"/>
                </a:lnTo>
                <a:lnTo>
                  <a:pt x="454406" y="0"/>
                </a:lnTo>
                <a:lnTo>
                  <a:pt x="31242" y="8508"/>
                </a:lnTo>
                <a:lnTo>
                  <a:pt x="16318" y="11618"/>
                </a:lnTo>
                <a:lnTo>
                  <a:pt x="5377" y="19826"/>
                </a:lnTo>
                <a:lnTo>
                  <a:pt x="186" y="31451"/>
                </a:lnTo>
                <a:lnTo>
                  <a:pt x="0" y="34925"/>
                </a:lnTo>
                <a:lnTo>
                  <a:pt x="381" y="52069"/>
                </a:lnTo>
                <a:lnTo>
                  <a:pt x="4284" y="64059"/>
                </a:lnTo>
                <a:lnTo>
                  <a:pt x="14549" y="72949"/>
                </a:lnTo>
                <a:lnTo>
                  <a:pt x="29003" y="77188"/>
                </a:lnTo>
                <a:lnTo>
                  <a:pt x="32512" y="77342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718250" y="2450973"/>
            <a:ext cx="486918" cy="80010"/>
          </a:xfrm>
          <a:custGeom>
            <a:avLst/>
            <a:gdLst/>
            <a:ahLst/>
            <a:cxnLst/>
            <a:rect l="l" t="t" r="r" b="b"/>
            <a:pathLst>
              <a:path w="486918" h="80010">
                <a:moveTo>
                  <a:pt x="32512" y="80010"/>
                </a:moveTo>
                <a:lnTo>
                  <a:pt x="455675" y="71500"/>
                </a:lnTo>
                <a:lnTo>
                  <a:pt x="481278" y="59946"/>
                </a:lnTo>
                <a:lnTo>
                  <a:pt x="486918" y="44068"/>
                </a:lnTo>
                <a:lnTo>
                  <a:pt x="486537" y="26288"/>
                </a:lnTo>
                <a:lnTo>
                  <a:pt x="482829" y="13843"/>
                </a:lnTo>
                <a:lnTo>
                  <a:pt x="473042" y="4661"/>
                </a:lnTo>
                <a:lnTo>
                  <a:pt x="459176" y="199"/>
                </a:lnTo>
                <a:lnTo>
                  <a:pt x="454406" y="0"/>
                </a:lnTo>
                <a:lnTo>
                  <a:pt x="31242" y="8509"/>
                </a:lnTo>
                <a:lnTo>
                  <a:pt x="16524" y="11892"/>
                </a:lnTo>
                <a:lnTo>
                  <a:pt x="5639" y="20227"/>
                </a:lnTo>
                <a:lnTo>
                  <a:pt x="275" y="31827"/>
                </a:lnTo>
                <a:lnTo>
                  <a:pt x="0" y="35940"/>
                </a:lnTo>
                <a:lnTo>
                  <a:pt x="381" y="54101"/>
                </a:lnTo>
                <a:lnTo>
                  <a:pt x="4129" y="66359"/>
                </a:lnTo>
                <a:lnTo>
                  <a:pt x="14018" y="75453"/>
                </a:lnTo>
                <a:lnTo>
                  <a:pt x="28009" y="79838"/>
                </a:lnTo>
                <a:lnTo>
                  <a:pt x="32512" y="8001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716726" y="2373249"/>
            <a:ext cx="486918" cy="76962"/>
          </a:xfrm>
          <a:custGeom>
            <a:avLst/>
            <a:gdLst/>
            <a:ahLst/>
            <a:cxnLst/>
            <a:rect l="l" t="t" r="r" b="b"/>
            <a:pathLst>
              <a:path w="486918" h="76962">
                <a:moveTo>
                  <a:pt x="32512" y="76962"/>
                </a:moveTo>
                <a:lnTo>
                  <a:pt x="456057" y="68834"/>
                </a:lnTo>
                <a:lnTo>
                  <a:pt x="481680" y="57267"/>
                </a:lnTo>
                <a:lnTo>
                  <a:pt x="486918" y="42417"/>
                </a:lnTo>
                <a:lnTo>
                  <a:pt x="486537" y="25273"/>
                </a:lnTo>
                <a:lnTo>
                  <a:pt x="482718" y="13163"/>
                </a:lnTo>
                <a:lnTo>
                  <a:pt x="472660" y="4280"/>
                </a:lnTo>
                <a:lnTo>
                  <a:pt x="458458" y="122"/>
                </a:lnTo>
                <a:lnTo>
                  <a:pt x="454406" y="0"/>
                </a:lnTo>
                <a:lnTo>
                  <a:pt x="31242" y="8127"/>
                </a:lnTo>
                <a:lnTo>
                  <a:pt x="16318" y="11480"/>
                </a:lnTo>
                <a:lnTo>
                  <a:pt x="5377" y="19717"/>
                </a:lnTo>
                <a:lnTo>
                  <a:pt x="186" y="31156"/>
                </a:lnTo>
                <a:lnTo>
                  <a:pt x="0" y="34543"/>
                </a:lnTo>
                <a:lnTo>
                  <a:pt x="381" y="51688"/>
                </a:lnTo>
                <a:lnTo>
                  <a:pt x="4199" y="63798"/>
                </a:lnTo>
                <a:lnTo>
                  <a:pt x="14257" y="72681"/>
                </a:lnTo>
                <a:lnTo>
                  <a:pt x="28459" y="76839"/>
                </a:lnTo>
                <a:lnTo>
                  <a:pt x="32512" y="76962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801308" y="2279523"/>
            <a:ext cx="317373" cy="91821"/>
          </a:xfrm>
          <a:custGeom>
            <a:avLst/>
            <a:gdLst/>
            <a:ahLst/>
            <a:cxnLst/>
            <a:rect l="l" t="t" r="r" b="b"/>
            <a:pathLst>
              <a:path w="317373" h="91821">
                <a:moveTo>
                  <a:pt x="317373" y="85471"/>
                </a:moveTo>
                <a:lnTo>
                  <a:pt x="317068" y="80953"/>
                </a:lnTo>
                <a:lnTo>
                  <a:pt x="314701" y="70454"/>
                </a:lnTo>
                <a:lnTo>
                  <a:pt x="310178" y="60558"/>
                </a:lnTo>
                <a:lnTo>
                  <a:pt x="303688" y="51293"/>
                </a:lnTo>
                <a:lnTo>
                  <a:pt x="295421" y="42692"/>
                </a:lnTo>
                <a:lnTo>
                  <a:pt x="285567" y="34785"/>
                </a:lnTo>
                <a:lnTo>
                  <a:pt x="274314" y="27604"/>
                </a:lnTo>
                <a:lnTo>
                  <a:pt x="261854" y="21180"/>
                </a:lnTo>
                <a:lnTo>
                  <a:pt x="248374" y="15543"/>
                </a:lnTo>
                <a:lnTo>
                  <a:pt x="234066" y="10725"/>
                </a:lnTo>
                <a:lnTo>
                  <a:pt x="219117" y="6756"/>
                </a:lnTo>
                <a:lnTo>
                  <a:pt x="203719" y="3668"/>
                </a:lnTo>
                <a:lnTo>
                  <a:pt x="188059" y="1492"/>
                </a:lnTo>
                <a:lnTo>
                  <a:pt x="172329" y="259"/>
                </a:lnTo>
                <a:lnTo>
                  <a:pt x="156717" y="0"/>
                </a:lnTo>
                <a:lnTo>
                  <a:pt x="149660" y="263"/>
                </a:lnTo>
                <a:lnTo>
                  <a:pt x="134122" y="1566"/>
                </a:lnTo>
                <a:lnTo>
                  <a:pt x="118577" y="3836"/>
                </a:lnTo>
                <a:lnTo>
                  <a:pt x="103213" y="7031"/>
                </a:lnTo>
                <a:lnTo>
                  <a:pt x="88220" y="11112"/>
                </a:lnTo>
                <a:lnTo>
                  <a:pt x="73784" y="16039"/>
                </a:lnTo>
                <a:lnTo>
                  <a:pt x="60094" y="21772"/>
                </a:lnTo>
                <a:lnTo>
                  <a:pt x="47338" y="28269"/>
                </a:lnTo>
                <a:lnTo>
                  <a:pt x="35704" y="35493"/>
                </a:lnTo>
                <a:lnTo>
                  <a:pt x="25380" y="43401"/>
                </a:lnTo>
                <a:lnTo>
                  <a:pt x="16555" y="51955"/>
                </a:lnTo>
                <a:lnTo>
                  <a:pt x="9416" y="61114"/>
                </a:lnTo>
                <a:lnTo>
                  <a:pt x="4152" y="70838"/>
                </a:lnTo>
                <a:lnTo>
                  <a:pt x="950" y="81087"/>
                </a:lnTo>
                <a:lnTo>
                  <a:pt x="0" y="91821"/>
                </a:lnTo>
                <a:lnTo>
                  <a:pt x="317373" y="85471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513490" y="2653791"/>
            <a:ext cx="916510" cy="1228960"/>
          </a:xfrm>
          <a:custGeom>
            <a:avLst/>
            <a:gdLst/>
            <a:ahLst/>
            <a:cxnLst/>
            <a:rect l="l" t="t" r="r" b="b"/>
            <a:pathLst>
              <a:path w="916510" h="1228960">
                <a:moveTo>
                  <a:pt x="0" y="767593"/>
                </a:moveTo>
                <a:lnTo>
                  <a:pt x="1501" y="810294"/>
                </a:lnTo>
                <a:lnTo>
                  <a:pt x="6480" y="849995"/>
                </a:lnTo>
                <a:lnTo>
                  <a:pt x="13585" y="885394"/>
                </a:lnTo>
                <a:lnTo>
                  <a:pt x="21465" y="915191"/>
                </a:lnTo>
                <a:lnTo>
                  <a:pt x="31778" y="946536"/>
                </a:lnTo>
                <a:lnTo>
                  <a:pt x="61302" y="1001401"/>
                </a:lnTo>
                <a:lnTo>
                  <a:pt x="88033" y="1039977"/>
                </a:lnTo>
                <a:lnTo>
                  <a:pt x="116104" y="1073975"/>
                </a:lnTo>
                <a:lnTo>
                  <a:pt x="145198" y="1103678"/>
                </a:lnTo>
                <a:lnTo>
                  <a:pt x="174995" y="1129373"/>
                </a:lnTo>
                <a:lnTo>
                  <a:pt x="205178" y="1151344"/>
                </a:lnTo>
                <a:lnTo>
                  <a:pt x="235427" y="1169876"/>
                </a:lnTo>
                <a:lnTo>
                  <a:pt x="265425" y="1185254"/>
                </a:lnTo>
                <a:lnTo>
                  <a:pt x="294853" y="1197764"/>
                </a:lnTo>
                <a:lnTo>
                  <a:pt x="350725" y="1215318"/>
                </a:lnTo>
                <a:lnTo>
                  <a:pt x="400497" y="1224819"/>
                </a:lnTo>
                <a:lnTo>
                  <a:pt x="441620" y="1228548"/>
                </a:lnTo>
                <a:lnTo>
                  <a:pt x="458142" y="1228960"/>
                </a:lnTo>
                <a:lnTo>
                  <a:pt x="471547" y="1228785"/>
                </a:lnTo>
                <a:lnTo>
                  <a:pt x="515551" y="1224210"/>
                </a:lnTo>
                <a:lnTo>
                  <a:pt x="564542" y="1213099"/>
                </a:lnTo>
                <a:lnTo>
                  <a:pt x="609986" y="1197383"/>
                </a:lnTo>
                <a:lnTo>
                  <a:pt x="651409" y="1178524"/>
                </a:lnTo>
                <a:lnTo>
                  <a:pt x="688335" y="1157984"/>
                </a:lnTo>
                <a:lnTo>
                  <a:pt x="720291" y="1137223"/>
                </a:lnTo>
                <a:lnTo>
                  <a:pt x="746801" y="1117704"/>
                </a:lnTo>
                <a:lnTo>
                  <a:pt x="775317" y="1093949"/>
                </a:lnTo>
                <a:lnTo>
                  <a:pt x="814191" y="1050572"/>
                </a:lnTo>
                <a:lnTo>
                  <a:pt x="835318" y="1021640"/>
                </a:lnTo>
                <a:lnTo>
                  <a:pt x="853442" y="993551"/>
                </a:lnTo>
                <a:lnTo>
                  <a:pt x="868775" y="966385"/>
                </a:lnTo>
                <a:lnTo>
                  <a:pt x="891920" y="915156"/>
                </a:lnTo>
                <a:lnTo>
                  <a:pt x="906456" y="868614"/>
                </a:lnTo>
                <a:lnTo>
                  <a:pt x="914086" y="827420"/>
                </a:lnTo>
                <a:lnTo>
                  <a:pt x="916510" y="792235"/>
                </a:lnTo>
                <a:lnTo>
                  <a:pt x="916303" y="777101"/>
                </a:lnTo>
                <a:lnTo>
                  <a:pt x="912556" y="742531"/>
                </a:lnTo>
                <a:lnTo>
                  <a:pt x="908212" y="724788"/>
                </a:lnTo>
                <a:lnTo>
                  <a:pt x="906994" y="710947"/>
                </a:lnTo>
                <a:lnTo>
                  <a:pt x="904044" y="694717"/>
                </a:lnTo>
                <a:lnTo>
                  <a:pt x="899553" y="676433"/>
                </a:lnTo>
                <a:lnTo>
                  <a:pt x="893718" y="656430"/>
                </a:lnTo>
                <a:lnTo>
                  <a:pt x="886731" y="635043"/>
                </a:lnTo>
                <a:lnTo>
                  <a:pt x="878788" y="612608"/>
                </a:lnTo>
                <a:lnTo>
                  <a:pt x="870082" y="589458"/>
                </a:lnTo>
                <a:lnTo>
                  <a:pt x="860807" y="565931"/>
                </a:lnTo>
                <a:lnTo>
                  <a:pt x="851159" y="542360"/>
                </a:lnTo>
                <a:lnTo>
                  <a:pt x="841330" y="519080"/>
                </a:lnTo>
                <a:lnTo>
                  <a:pt x="831516" y="496428"/>
                </a:lnTo>
                <a:lnTo>
                  <a:pt x="821911" y="474737"/>
                </a:lnTo>
                <a:lnTo>
                  <a:pt x="812708" y="454343"/>
                </a:lnTo>
                <a:lnTo>
                  <a:pt x="804102" y="435581"/>
                </a:lnTo>
                <a:lnTo>
                  <a:pt x="796287" y="418786"/>
                </a:lnTo>
                <a:lnTo>
                  <a:pt x="789458" y="404293"/>
                </a:lnTo>
                <a:lnTo>
                  <a:pt x="783808" y="392438"/>
                </a:lnTo>
                <a:lnTo>
                  <a:pt x="776824" y="377979"/>
                </a:lnTo>
                <a:lnTo>
                  <a:pt x="769506" y="365690"/>
                </a:lnTo>
                <a:lnTo>
                  <a:pt x="762785" y="353108"/>
                </a:lnTo>
                <a:lnTo>
                  <a:pt x="755787" y="338598"/>
                </a:lnTo>
                <a:lnTo>
                  <a:pt x="748586" y="322458"/>
                </a:lnTo>
                <a:lnTo>
                  <a:pt x="741254" y="304986"/>
                </a:lnTo>
                <a:lnTo>
                  <a:pt x="733866" y="286481"/>
                </a:lnTo>
                <a:lnTo>
                  <a:pt x="726493" y="267241"/>
                </a:lnTo>
                <a:lnTo>
                  <a:pt x="719209" y="247563"/>
                </a:lnTo>
                <a:lnTo>
                  <a:pt x="712088" y="227747"/>
                </a:lnTo>
                <a:lnTo>
                  <a:pt x="705202" y="208089"/>
                </a:lnTo>
                <a:lnTo>
                  <a:pt x="698625" y="188889"/>
                </a:lnTo>
                <a:lnTo>
                  <a:pt x="692430" y="170444"/>
                </a:lnTo>
                <a:lnTo>
                  <a:pt x="686689" y="153052"/>
                </a:lnTo>
                <a:lnTo>
                  <a:pt x="681477" y="137012"/>
                </a:lnTo>
                <a:lnTo>
                  <a:pt x="676865" y="122622"/>
                </a:lnTo>
                <a:lnTo>
                  <a:pt x="672929" y="110180"/>
                </a:lnTo>
                <a:lnTo>
                  <a:pt x="669739" y="99983"/>
                </a:lnTo>
                <a:lnTo>
                  <a:pt x="665896" y="87521"/>
                </a:lnTo>
                <a:lnTo>
                  <a:pt x="664446" y="70313"/>
                </a:lnTo>
                <a:lnTo>
                  <a:pt x="659651" y="46592"/>
                </a:lnTo>
                <a:lnTo>
                  <a:pt x="651847" y="28910"/>
                </a:lnTo>
                <a:lnTo>
                  <a:pt x="642159" y="16382"/>
                </a:lnTo>
                <a:lnTo>
                  <a:pt x="621628" y="3237"/>
                </a:lnTo>
                <a:lnTo>
                  <a:pt x="607052" y="64"/>
                </a:lnTo>
                <a:lnTo>
                  <a:pt x="604809" y="0"/>
                </a:lnTo>
                <a:lnTo>
                  <a:pt x="280705" y="6731"/>
                </a:lnTo>
                <a:lnTo>
                  <a:pt x="261504" y="14648"/>
                </a:lnTo>
                <a:lnTo>
                  <a:pt x="251857" y="26177"/>
                </a:lnTo>
                <a:lnTo>
                  <a:pt x="244139" y="40986"/>
                </a:lnTo>
                <a:lnTo>
                  <a:pt x="238150" y="57589"/>
                </a:lnTo>
                <a:lnTo>
                  <a:pt x="233694" y="74503"/>
                </a:lnTo>
                <a:lnTo>
                  <a:pt x="230573" y="90243"/>
                </a:lnTo>
                <a:lnTo>
                  <a:pt x="227542" y="112261"/>
                </a:lnTo>
                <a:lnTo>
                  <a:pt x="227238" y="115570"/>
                </a:lnTo>
                <a:lnTo>
                  <a:pt x="151927" y="350266"/>
                </a:lnTo>
                <a:lnTo>
                  <a:pt x="149003" y="364396"/>
                </a:lnTo>
                <a:lnTo>
                  <a:pt x="145173" y="375790"/>
                </a:lnTo>
                <a:lnTo>
                  <a:pt x="140014" y="389579"/>
                </a:lnTo>
                <a:lnTo>
                  <a:pt x="133714" y="405391"/>
                </a:lnTo>
                <a:lnTo>
                  <a:pt x="126461" y="422860"/>
                </a:lnTo>
                <a:lnTo>
                  <a:pt x="118442" y="441614"/>
                </a:lnTo>
                <a:lnTo>
                  <a:pt x="109844" y="461286"/>
                </a:lnTo>
                <a:lnTo>
                  <a:pt x="100856" y="481505"/>
                </a:lnTo>
                <a:lnTo>
                  <a:pt x="91665" y="501904"/>
                </a:lnTo>
                <a:lnTo>
                  <a:pt x="82459" y="522111"/>
                </a:lnTo>
                <a:lnTo>
                  <a:pt x="73426" y="541759"/>
                </a:lnTo>
                <a:lnTo>
                  <a:pt x="64752" y="560478"/>
                </a:lnTo>
                <a:lnTo>
                  <a:pt x="56626" y="577899"/>
                </a:lnTo>
                <a:lnTo>
                  <a:pt x="49235" y="593653"/>
                </a:lnTo>
                <a:lnTo>
                  <a:pt x="42768" y="607370"/>
                </a:lnTo>
                <a:lnTo>
                  <a:pt x="37411" y="618682"/>
                </a:lnTo>
                <a:lnTo>
                  <a:pt x="30779" y="632612"/>
                </a:lnTo>
                <a:lnTo>
                  <a:pt x="29880" y="634492"/>
                </a:lnTo>
                <a:lnTo>
                  <a:pt x="20332" y="656247"/>
                </a:lnTo>
                <a:lnTo>
                  <a:pt x="12837" y="678391"/>
                </a:lnTo>
                <a:lnTo>
                  <a:pt x="7225" y="700760"/>
                </a:lnTo>
                <a:lnTo>
                  <a:pt x="3328" y="723191"/>
                </a:lnTo>
                <a:lnTo>
                  <a:pt x="975" y="745523"/>
                </a:lnTo>
                <a:lnTo>
                  <a:pt x="0" y="767593"/>
                </a:lnTo>
                <a:close/>
              </a:path>
            </a:pathLst>
          </a:custGeom>
          <a:solidFill>
            <a:srgbClr val="73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1226539" y="3275076"/>
            <a:ext cx="104383" cy="313944"/>
          </a:xfrm>
          <a:custGeom>
            <a:avLst/>
            <a:gdLst/>
            <a:ahLst/>
            <a:cxnLst/>
            <a:rect l="l" t="t" r="r" b="b"/>
            <a:pathLst>
              <a:path w="104383" h="313944">
                <a:moveTo>
                  <a:pt x="36286" y="308863"/>
                </a:moveTo>
                <a:lnTo>
                  <a:pt x="45474" y="300359"/>
                </a:lnTo>
                <a:lnTo>
                  <a:pt x="57926" y="286806"/>
                </a:lnTo>
                <a:lnTo>
                  <a:pt x="64794" y="278171"/>
                </a:lnTo>
                <a:lnTo>
                  <a:pt x="71779" y="268316"/>
                </a:lnTo>
                <a:lnTo>
                  <a:pt x="78648" y="257253"/>
                </a:lnTo>
                <a:lnTo>
                  <a:pt x="85168" y="244998"/>
                </a:lnTo>
                <a:lnTo>
                  <a:pt x="91107" y="231563"/>
                </a:lnTo>
                <a:lnTo>
                  <a:pt x="96230" y="216963"/>
                </a:lnTo>
                <a:lnTo>
                  <a:pt x="100306" y="201212"/>
                </a:lnTo>
                <a:lnTo>
                  <a:pt x="103102" y="184322"/>
                </a:lnTo>
                <a:lnTo>
                  <a:pt x="104383" y="166309"/>
                </a:lnTo>
                <a:lnTo>
                  <a:pt x="103918" y="147186"/>
                </a:lnTo>
                <a:lnTo>
                  <a:pt x="101473" y="126966"/>
                </a:lnTo>
                <a:lnTo>
                  <a:pt x="96816" y="105663"/>
                </a:lnTo>
                <a:lnTo>
                  <a:pt x="89712" y="83293"/>
                </a:lnTo>
                <a:lnTo>
                  <a:pt x="79931" y="59867"/>
                </a:lnTo>
                <a:lnTo>
                  <a:pt x="67237" y="35400"/>
                </a:lnTo>
                <a:lnTo>
                  <a:pt x="51399" y="9906"/>
                </a:lnTo>
                <a:lnTo>
                  <a:pt x="40223" y="0"/>
                </a:lnTo>
                <a:lnTo>
                  <a:pt x="28285" y="0"/>
                </a:lnTo>
                <a:lnTo>
                  <a:pt x="24348" y="1143"/>
                </a:lnTo>
                <a:lnTo>
                  <a:pt x="20792" y="3556"/>
                </a:lnTo>
                <a:lnTo>
                  <a:pt x="13365" y="11548"/>
                </a:lnTo>
                <a:lnTo>
                  <a:pt x="10707" y="22938"/>
                </a:lnTo>
                <a:lnTo>
                  <a:pt x="14442" y="34416"/>
                </a:lnTo>
                <a:lnTo>
                  <a:pt x="27501" y="55294"/>
                </a:lnTo>
                <a:lnTo>
                  <a:pt x="38034" y="75288"/>
                </a:lnTo>
                <a:lnTo>
                  <a:pt x="46228" y="94389"/>
                </a:lnTo>
                <a:lnTo>
                  <a:pt x="52268" y="112592"/>
                </a:lnTo>
                <a:lnTo>
                  <a:pt x="56340" y="129887"/>
                </a:lnTo>
                <a:lnTo>
                  <a:pt x="58631" y="146267"/>
                </a:lnTo>
                <a:lnTo>
                  <a:pt x="59325" y="161725"/>
                </a:lnTo>
                <a:lnTo>
                  <a:pt x="58608" y="176252"/>
                </a:lnTo>
                <a:lnTo>
                  <a:pt x="56666" y="189841"/>
                </a:lnTo>
                <a:lnTo>
                  <a:pt x="53685" y="202485"/>
                </a:lnTo>
                <a:lnTo>
                  <a:pt x="49851" y="214175"/>
                </a:lnTo>
                <a:lnTo>
                  <a:pt x="45349" y="224904"/>
                </a:lnTo>
                <a:lnTo>
                  <a:pt x="40365" y="234664"/>
                </a:lnTo>
                <a:lnTo>
                  <a:pt x="35085" y="243448"/>
                </a:lnTo>
                <a:lnTo>
                  <a:pt x="29694" y="251247"/>
                </a:lnTo>
                <a:lnTo>
                  <a:pt x="24379" y="258054"/>
                </a:lnTo>
                <a:lnTo>
                  <a:pt x="19324" y="263862"/>
                </a:lnTo>
                <a:lnTo>
                  <a:pt x="10741" y="272447"/>
                </a:lnTo>
                <a:lnTo>
                  <a:pt x="7584" y="275209"/>
                </a:lnTo>
                <a:lnTo>
                  <a:pt x="1437" y="283460"/>
                </a:lnTo>
                <a:lnTo>
                  <a:pt x="0" y="295213"/>
                </a:lnTo>
                <a:lnTo>
                  <a:pt x="4917" y="306450"/>
                </a:lnTo>
                <a:lnTo>
                  <a:pt x="9235" y="311150"/>
                </a:lnTo>
                <a:lnTo>
                  <a:pt x="15585" y="313944"/>
                </a:lnTo>
                <a:lnTo>
                  <a:pt x="26761" y="313944"/>
                </a:lnTo>
                <a:lnTo>
                  <a:pt x="31968" y="312420"/>
                </a:lnTo>
                <a:lnTo>
                  <a:pt x="36286" y="3088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959423" y="144018"/>
            <a:ext cx="3937" cy="2136774"/>
          </a:xfrm>
          <a:custGeom>
            <a:avLst/>
            <a:gdLst/>
            <a:ahLst/>
            <a:cxnLst/>
            <a:rect l="l" t="t" r="r" b="b"/>
            <a:pathLst>
              <a:path w="3937" h="2136774">
                <a:moveTo>
                  <a:pt x="3937" y="0"/>
                </a:moveTo>
                <a:lnTo>
                  <a:pt x="0" y="2136774"/>
                </a:lnTo>
              </a:path>
            </a:pathLst>
          </a:custGeom>
          <a:ln w="38100">
            <a:solidFill>
              <a:srgbClr val="7374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663261" y="1927860"/>
            <a:ext cx="650748" cy="6507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751653" y="1999488"/>
            <a:ext cx="478535" cy="5943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820233" y="2069592"/>
            <a:ext cx="341375" cy="4541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623381" y="3041904"/>
            <a:ext cx="669035" cy="60198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4800" y="304800"/>
            <a:ext cx="533400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b="1" spc="0" dirty="0" smtClean="0">
                <a:solidFill>
                  <a:srgbClr val="0CABD2"/>
                </a:solidFill>
                <a:latin typeface="Century Gothic"/>
                <a:cs typeface="Century Gothic"/>
              </a:rPr>
              <a:t>SOLUTION</a:t>
            </a:r>
            <a:r>
              <a:rPr lang="en-US" sz="3600" b="1" spc="0" dirty="0" smtClean="0">
                <a:solidFill>
                  <a:srgbClr val="0CABD2"/>
                </a:solidFill>
                <a:latin typeface="Century Gothic"/>
                <a:cs typeface="Century Gothic"/>
              </a:rPr>
              <a:t>- BSF</a:t>
            </a:r>
            <a:endParaRPr sz="3600" dirty="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91789" y="2667000"/>
            <a:ext cx="729800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en-US" sz="2100" spc="-4" baseline="1950" dirty="0" smtClean="0">
                <a:solidFill>
                  <a:srgbClr val="0CABD2"/>
                </a:solidFill>
                <a:latin typeface="Calibri"/>
                <a:cs typeface="Calibri"/>
              </a:rPr>
              <a:t>ALERT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35989" y="2681224"/>
            <a:ext cx="669116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lang="en-US" sz="2100" baseline="1950" dirty="0" smtClean="0">
                <a:solidFill>
                  <a:srgbClr val="0CABD2"/>
                </a:solidFill>
                <a:latin typeface="Calibri"/>
                <a:cs typeface="Calibri"/>
              </a:rPr>
              <a:t>ENGAGE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65573" y="2743073"/>
            <a:ext cx="1268051" cy="4170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530"/>
              </a:lnSpc>
              <a:spcBef>
                <a:spcPts val="76"/>
              </a:spcBef>
            </a:pPr>
            <a:r>
              <a:rPr sz="2100" spc="-4" baseline="1950" dirty="0" smtClean="0">
                <a:solidFill>
                  <a:srgbClr val="0CABD2"/>
                </a:solidFill>
                <a:latin typeface="Calibri"/>
                <a:cs typeface="Calibri"/>
              </a:rPr>
              <a:t>CRO</a:t>
            </a:r>
            <a:r>
              <a:rPr sz="2100" spc="0" baseline="1950" dirty="0" smtClean="0">
                <a:solidFill>
                  <a:srgbClr val="0CABD2"/>
                </a:solidFill>
                <a:latin typeface="Calibri"/>
                <a:cs typeface="Calibri"/>
              </a:rPr>
              <a:t>SS</a:t>
            </a:r>
            <a:r>
              <a:rPr sz="2100" spc="-24" baseline="1950" dirty="0" smtClean="0">
                <a:solidFill>
                  <a:srgbClr val="0CABD2"/>
                </a:solidFill>
                <a:latin typeface="Calibri"/>
                <a:cs typeface="Calibri"/>
              </a:rPr>
              <a:t> </a:t>
            </a:r>
            <a:r>
              <a:rPr sz="2100" spc="-109" baseline="1950" dirty="0" smtClean="0">
                <a:solidFill>
                  <a:srgbClr val="0CABD2"/>
                </a:solidFill>
                <a:latin typeface="Calibri"/>
                <a:cs typeface="Calibri"/>
              </a:rPr>
              <a:t>T</a:t>
            </a:r>
            <a:r>
              <a:rPr sz="2100" spc="0" baseline="1950" dirty="0" smtClean="0">
                <a:solidFill>
                  <a:srgbClr val="0CABD2"/>
                </a:solidFill>
                <a:latin typeface="Calibri"/>
                <a:cs typeface="Calibri"/>
              </a:rPr>
              <a:t>ARGET</a:t>
            </a:r>
            <a:r>
              <a:rPr sz="2100" spc="-4" baseline="1950" dirty="0" smtClean="0">
                <a:solidFill>
                  <a:srgbClr val="0CABD2"/>
                </a:solidFill>
                <a:latin typeface="Calibri"/>
                <a:cs typeface="Calibri"/>
              </a:rPr>
              <a:t> </a:t>
            </a:r>
            <a:r>
              <a:rPr sz="2100" spc="0" baseline="1950" dirty="0" smtClean="0">
                <a:solidFill>
                  <a:srgbClr val="0CABD2"/>
                </a:solidFill>
                <a:latin typeface="Calibri"/>
                <a:cs typeface="Calibri"/>
              </a:rPr>
              <a:t>&amp;</a:t>
            </a:r>
            <a:endParaRPr sz="1400" dirty="0">
              <a:latin typeface="Calibri"/>
              <a:cs typeface="Calibri"/>
            </a:endParaRPr>
          </a:p>
          <a:p>
            <a:pPr marL="203034" marR="214066" algn="ctr">
              <a:lnSpc>
                <a:spcPts val="1680"/>
              </a:lnSpc>
              <a:spcBef>
                <a:spcPts val="7"/>
              </a:spcBef>
            </a:pPr>
            <a:r>
              <a:rPr sz="2100" spc="4" baseline="1950" dirty="0" smtClean="0">
                <a:solidFill>
                  <a:srgbClr val="0CABD2"/>
                </a:solidFill>
                <a:latin typeface="Calibri"/>
                <a:cs typeface="Calibri"/>
              </a:rPr>
              <a:t>R</a:t>
            </a:r>
            <a:r>
              <a:rPr sz="2100" spc="0" baseline="1950" dirty="0" smtClean="0">
                <a:solidFill>
                  <a:srgbClr val="0CABD2"/>
                </a:solidFill>
                <a:latin typeface="Calibri"/>
                <a:cs typeface="Calibri"/>
              </a:rPr>
              <a:t>E-</a:t>
            </a:r>
            <a:r>
              <a:rPr sz="2100" spc="-109" baseline="1950" dirty="0" smtClean="0">
                <a:solidFill>
                  <a:srgbClr val="0CABD2"/>
                </a:solidFill>
                <a:latin typeface="Calibri"/>
                <a:cs typeface="Calibri"/>
              </a:rPr>
              <a:t>T</a:t>
            </a:r>
            <a:r>
              <a:rPr sz="2100" spc="0" baseline="1950" dirty="0" smtClean="0">
                <a:solidFill>
                  <a:srgbClr val="0CABD2"/>
                </a:solidFill>
                <a:latin typeface="Calibri"/>
                <a:cs typeface="Calibri"/>
              </a:rPr>
              <a:t>ARGET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85111" y="3857117"/>
            <a:ext cx="76792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spc="-4" baseline="1950" dirty="0" smtClean="0">
                <a:solidFill>
                  <a:srgbClr val="737478"/>
                </a:solidFill>
                <a:latin typeface="Calibri"/>
                <a:cs typeface="Calibri"/>
              </a:rPr>
              <a:t>I</a:t>
            </a:r>
            <a:r>
              <a:rPr sz="2100" spc="4" baseline="1950" dirty="0" smtClean="0">
                <a:solidFill>
                  <a:srgbClr val="737478"/>
                </a:solidFill>
                <a:latin typeface="Calibri"/>
                <a:cs typeface="Calibri"/>
              </a:rPr>
              <a:t>N</a:t>
            </a:r>
            <a:r>
              <a:rPr sz="2100" spc="0" baseline="1950" dirty="0" smtClean="0">
                <a:solidFill>
                  <a:srgbClr val="737478"/>
                </a:solidFill>
                <a:latin typeface="Calibri"/>
                <a:cs typeface="Calibri"/>
              </a:rPr>
              <a:t>TER</a:t>
            </a:r>
            <a:r>
              <a:rPr sz="2100" spc="-9" baseline="1950" dirty="0" smtClean="0">
                <a:solidFill>
                  <a:srgbClr val="737478"/>
                </a:solidFill>
                <a:latin typeface="Calibri"/>
                <a:cs typeface="Calibri"/>
              </a:rPr>
              <a:t>A</a:t>
            </a:r>
            <a:r>
              <a:rPr sz="2100" spc="4" baseline="1950" dirty="0" smtClean="0">
                <a:solidFill>
                  <a:srgbClr val="737478"/>
                </a:solidFill>
                <a:latin typeface="Calibri"/>
                <a:cs typeface="Calibri"/>
              </a:rPr>
              <a:t>C</a:t>
            </a:r>
            <a:r>
              <a:rPr sz="2100" spc="0" baseline="1950" dirty="0" smtClean="0">
                <a:solidFill>
                  <a:srgbClr val="737478"/>
                </a:solidFill>
                <a:latin typeface="Calibri"/>
                <a:cs typeface="Calibri"/>
              </a:rPr>
              <a:t>T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12666" y="3891533"/>
            <a:ext cx="658613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spc="4" baseline="1950" dirty="0" smtClean="0">
                <a:solidFill>
                  <a:srgbClr val="737478"/>
                </a:solidFill>
                <a:latin typeface="Calibri"/>
                <a:cs typeface="Calibri"/>
              </a:rPr>
              <a:t>R</a:t>
            </a:r>
            <a:r>
              <a:rPr sz="2100" spc="0" baseline="1950" dirty="0" smtClean="0">
                <a:solidFill>
                  <a:srgbClr val="737478"/>
                </a:solidFill>
                <a:latin typeface="Calibri"/>
                <a:cs typeface="Calibri"/>
              </a:rPr>
              <a:t>EM</a:t>
            </a:r>
            <a:r>
              <a:rPr sz="2100" spc="-4" baseline="1950" dirty="0" smtClean="0">
                <a:solidFill>
                  <a:srgbClr val="737478"/>
                </a:solidFill>
                <a:latin typeface="Calibri"/>
                <a:cs typeface="Calibri"/>
              </a:rPr>
              <a:t>I</a:t>
            </a:r>
            <a:r>
              <a:rPr sz="2100" spc="4" baseline="1950" dirty="0" smtClean="0">
                <a:solidFill>
                  <a:srgbClr val="737478"/>
                </a:solidFill>
                <a:latin typeface="Calibri"/>
                <a:cs typeface="Calibri"/>
              </a:rPr>
              <a:t>N</a:t>
            </a:r>
            <a:r>
              <a:rPr sz="2100" spc="0" baseline="1950" dirty="0" smtClean="0">
                <a:solidFill>
                  <a:srgbClr val="737478"/>
                </a:solidFill>
                <a:latin typeface="Calibri"/>
                <a:cs typeface="Calibri"/>
              </a:rPr>
              <a:t>D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57443" y="3926586"/>
            <a:ext cx="103524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spc="-104" baseline="1950" dirty="0" smtClean="0">
                <a:solidFill>
                  <a:srgbClr val="737478"/>
                </a:solidFill>
                <a:latin typeface="Calibri"/>
                <a:cs typeface="Calibri"/>
              </a:rPr>
              <a:t>A</a:t>
            </a:r>
            <a:r>
              <a:rPr sz="2100" spc="19" baseline="1950" dirty="0" smtClean="0">
                <a:solidFill>
                  <a:srgbClr val="737478"/>
                </a:solidFill>
                <a:latin typeface="Calibri"/>
                <a:cs typeface="Calibri"/>
              </a:rPr>
              <a:t>T</a:t>
            </a:r>
            <a:r>
              <a:rPr sz="2100" spc="0" baseline="1950" dirty="0" smtClean="0">
                <a:solidFill>
                  <a:srgbClr val="737478"/>
                </a:solidFill>
                <a:latin typeface="Calibri"/>
                <a:cs typeface="Calibri"/>
              </a:rPr>
              <a:t>T</a:t>
            </a:r>
            <a:r>
              <a:rPr sz="2100" spc="4" baseline="1950" dirty="0" smtClean="0">
                <a:solidFill>
                  <a:srgbClr val="737478"/>
                </a:solidFill>
                <a:latin typeface="Calibri"/>
                <a:cs typeface="Calibri"/>
              </a:rPr>
              <a:t>R</a:t>
            </a:r>
            <a:r>
              <a:rPr sz="2100" spc="-4" baseline="1950" dirty="0" smtClean="0">
                <a:solidFill>
                  <a:srgbClr val="737478"/>
                </a:solidFill>
                <a:latin typeface="Calibri"/>
                <a:cs typeface="Calibri"/>
              </a:rPr>
              <a:t>I</a:t>
            </a:r>
            <a:r>
              <a:rPr sz="2100" spc="4" baseline="1950" dirty="0" smtClean="0">
                <a:solidFill>
                  <a:srgbClr val="737478"/>
                </a:solidFill>
                <a:latin typeface="Calibri"/>
                <a:cs typeface="Calibri"/>
              </a:rPr>
              <a:t>B</a:t>
            </a:r>
            <a:r>
              <a:rPr sz="2100" spc="0" baseline="1950" dirty="0" smtClean="0">
                <a:solidFill>
                  <a:srgbClr val="737478"/>
                </a:solidFill>
                <a:latin typeface="Calibri"/>
                <a:cs typeface="Calibri"/>
              </a:rPr>
              <a:t>UT</a:t>
            </a:r>
            <a:r>
              <a:rPr sz="2100" spc="-4" baseline="1950" dirty="0" smtClean="0">
                <a:solidFill>
                  <a:srgbClr val="737478"/>
                </a:solidFill>
                <a:latin typeface="Calibri"/>
                <a:cs typeface="Calibri"/>
              </a:rPr>
              <a:t>IO</a:t>
            </a:r>
            <a:r>
              <a:rPr sz="2100" spc="0" baseline="1950" dirty="0" smtClean="0">
                <a:solidFill>
                  <a:srgbClr val="737478"/>
                </a:solidFill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0401" y="4953000"/>
            <a:ext cx="8915399" cy="14477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951" algn="just">
              <a:lnSpc>
                <a:spcPts val="1730"/>
              </a:lnSpc>
              <a:spcBef>
                <a:spcPts val="86"/>
              </a:spcBef>
            </a:pPr>
            <a:r>
              <a:rPr lang="en-US" sz="3600" b="1" spc="0" baseline="3413" dirty="0" smtClean="0">
                <a:solidFill>
                  <a:srgbClr val="404040"/>
                </a:solidFill>
                <a:latin typeface="Calibri"/>
                <a:cs typeface="Calibri"/>
              </a:rPr>
              <a:t>Be Secure Forever</a:t>
            </a:r>
            <a:r>
              <a:rPr lang="en-US" sz="2000" spc="0" dirty="0" smtClean="0">
                <a:solidFill>
                  <a:srgbClr val="404040"/>
                </a:solidFill>
                <a:latin typeface="Calibri"/>
                <a:cs typeface="Calibri"/>
              </a:rPr>
              <a:t>– an intuitive and interactive platform to inform and alert </a:t>
            </a:r>
            <a:r>
              <a:rPr lang="en-US" sz="2000" spc="0" dirty="0" smtClean="0">
                <a:solidFill>
                  <a:srgbClr val="404040"/>
                </a:solidFill>
                <a:latin typeface="Calibri"/>
                <a:cs typeface="Calibri"/>
              </a:rPr>
              <a:t>based on </a:t>
            </a:r>
            <a:r>
              <a:rPr lang="en-US" sz="2000" dirty="0" smtClean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lang="en-US" sz="2000" spc="0" dirty="0" smtClean="0">
                <a:solidFill>
                  <a:srgbClr val="404040"/>
                </a:solidFill>
                <a:latin typeface="Calibri"/>
                <a:cs typeface="Calibri"/>
              </a:rPr>
              <a:t>ser </a:t>
            </a:r>
            <a:r>
              <a:rPr lang="en-US" sz="2000" spc="0" dirty="0" smtClean="0">
                <a:solidFill>
                  <a:srgbClr val="404040"/>
                </a:solidFill>
                <a:latin typeface="Calibri"/>
                <a:cs typeface="Calibri"/>
              </a:rPr>
              <a:t>behavior</a:t>
            </a:r>
            <a:r>
              <a:rPr lang="en-US" sz="2000" dirty="0" smtClean="0">
                <a:solidFill>
                  <a:srgbClr val="404040"/>
                </a:solidFill>
                <a:latin typeface="Calibri"/>
                <a:cs typeface="Calibri"/>
              </a:rPr>
              <a:t> Analytics </a:t>
            </a:r>
            <a:r>
              <a:rPr lang="en-US" sz="2000" dirty="0" smtClean="0">
                <a:solidFill>
                  <a:srgbClr val="404040"/>
                </a:solidFill>
                <a:latin typeface="Calibri"/>
                <a:cs typeface="Calibri"/>
              </a:rPr>
              <a:t>captured by Facebook Developer API/Google API*/ </a:t>
            </a:r>
            <a:r>
              <a:rPr lang="en-US" sz="2000" dirty="0" smtClean="0">
                <a:solidFill>
                  <a:srgbClr val="404040"/>
                </a:solidFill>
                <a:cs typeface="Calibri"/>
              </a:rPr>
              <a:t>Women by </a:t>
            </a:r>
            <a:r>
              <a:rPr lang="en-US" sz="2000" dirty="0" smtClean="0">
                <a:solidFill>
                  <a:srgbClr val="404040"/>
                </a:solidFill>
                <a:cs typeface="Calibri"/>
              </a:rPr>
              <a:t>Women</a:t>
            </a:r>
            <a:endParaRPr lang="en-US" sz="2000" dirty="0" smtClean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marR="6951" algn="just">
              <a:lnSpc>
                <a:spcPts val="1730"/>
              </a:lnSpc>
              <a:spcBef>
                <a:spcPts val="86"/>
              </a:spcBef>
            </a:pPr>
            <a:r>
              <a:rPr lang="en-US" sz="2000" b="1" dirty="0" smtClean="0">
                <a:solidFill>
                  <a:srgbClr val="404040"/>
                </a:solidFill>
                <a:latin typeface="Calibri"/>
                <a:cs typeface="Calibri"/>
              </a:rPr>
              <a:t>Location </a:t>
            </a:r>
            <a:r>
              <a:rPr lang="en-US" sz="2000" b="1" dirty="0" smtClean="0">
                <a:solidFill>
                  <a:srgbClr val="404040"/>
                </a:solidFill>
                <a:latin typeface="Calibri"/>
                <a:cs typeface="Calibri"/>
              </a:rPr>
              <a:t>based Services Function </a:t>
            </a:r>
            <a:r>
              <a:rPr lang="en-US" sz="2000" dirty="0" smtClean="0">
                <a:solidFill>
                  <a:srgbClr val="404040"/>
                </a:solidFill>
                <a:latin typeface="Calibri"/>
                <a:cs typeface="Calibri"/>
              </a:rPr>
              <a:t>– to Gather the High rated Shops and their </a:t>
            </a:r>
            <a:r>
              <a:rPr lang="en-US" sz="2000" dirty="0" smtClean="0">
                <a:solidFill>
                  <a:srgbClr val="404040"/>
                </a:solidFill>
                <a:latin typeface="Calibri"/>
                <a:cs typeface="Calibri"/>
              </a:rPr>
              <a:t>Advertisements / Flash Offers based on the Proximity of the shop and end user</a:t>
            </a:r>
          </a:p>
          <a:p>
            <a:pPr marL="12700" marR="6951" algn="just">
              <a:lnSpc>
                <a:spcPts val="1730"/>
              </a:lnSpc>
              <a:spcBef>
                <a:spcPts val="86"/>
              </a:spcBef>
            </a:pPr>
            <a:r>
              <a:rPr lang="en-US" sz="2000" b="1" dirty="0" smtClean="0">
                <a:solidFill>
                  <a:srgbClr val="404040"/>
                </a:solidFill>
                <a:cs typeface="Calibri"/>
              </a:rPr>
              <a:t>Nearby Function Enhancement </a:t>
            </a:r>
            <a:r>
              <a:rPr lang="en-US" sz="2000" dirty="0" smtClean="0">
                <a:solidFill>
                  <a:srgbClr val="404040"/>
                </a:solidFill>
                <a:cs typeface="Calibri"/>
              </a:rPr>
              <a:t>– A </a:t>
            </a:r>
            <a:r>
              <a:rPr lang="en-US" sz="2000" dirty="0" smtClean="0">
                <a:solidFill>
                  <a:srgbClr val="404040"/>
                </a:solidFill>
                <a:cs typeface="Calibri"/>
              </a:rPr>
              <a:t>Group Shopping experience by Women , installed BSF App ,having common interest to buy Shoes , cloths etc to get an Bulk offer from a shop </a:t>
            </a:r>
            <a:endParaRPr lang="en-US" sz="2000" dirty="0" smtClean="0">
              <a:solidFill>
                <a:srgbClr val="404040"/>
              </a:solidFill>
              <a:cs typeface="Calibri"/>
            </a:endParaRPr>
          </a:p>
          <a:p>
            <a:pPr marL="12700" marR="6951" algn="just">
              <a:lnSpc>
                <a:spcPts val="1730"/>
              </a:lnSpc>
              <a:spcBef>
                <a:spcPts val="86"/>
              </a:spcBef>
            </a:pPr>
            <a:endParaRPr lang="en-US" sz="2000" dirty="0" smtClean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marR="6951" algn="just">
              <a:lnSpc>
                <a:spcPts val="1730"/>
              </a:lnSpc>
              <a:spcBef>
                <a:spcPts val="86"/>
              </a:spcBef>
            </a:pPr>
            <a:endParaRPr sz="1400" dirty="0">
              <a:latin typeface="Calibri"/>
              <a:cs typeface="Calibri"/>
            </a:endParaRPr>
          </a:p>
        </p:txBody>
      </p:sp>
      <p:sp>
        <p:nvSpPr>
          <p:cNvPr id="75" name="object 4"/>
          <p:cNvSpPr txBox="1"/>
          <p:nvPr/>
        </p:nvSpPr>
        <p:spPr>
          <a:xfrm>
            <a:off x="228600" y="685800"/>
            <a:ext cx="7780763" cy="14477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951">
              <a:lnSpc>
                <a:spcPts val="1730"/>
              </a:lnSpc>
              <a:spcBef>
                <a:spcPts val="86"/>
              </a:spcBef>
            </a:pPr>
            <a:endParaRPr sz="1600" dirty="0">
              <a:latin typeface="Calibri"/>
              <a:cs typeface="Calibri"/>
            </a:endParaRPr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828800" y="2895600"/>
            <a:ext cx="838200" cy="681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" name="Picture 4" descr="Image result for facebook logo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9696789" y="3200400"/>
            <a:ext cx="647700" cy="433034"/>
          </a:xfrm>
          <a:prstGeom prst="rect">
            <a:avLst/>
          </a:prstGeom>
          <a:noFill/>
        </p:spPr>
      </p:pic>
      <p:pic>
        <p:nvPicPr>
          <p:cNvPr id="78" name="Picture 4" descr="Image result for facebook logo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611189" y="4114800"/>
            <a:ext cx="647700" cy="433034"/>
          </a:xfrm>
          <a:prstGeom prst="rect">
            <a:avLst/>
          </a:prstGeom>
          <a:noFill/>
        </p:spPr>
      </p:pic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886789" y="2895600"/>
            <a:ext cx="533399" cy="433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801189" y="4038600"/>
            <a:ext cx="533399" cy="433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791789" y="2895600"/>
            <a:ext cx="533399" cy="433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782389" y="4038600"/>
            <a:ext cx="533399" cy="433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" name="Rounded Rectangle 82"/>
          <p:cNvSpPr/>
          <p:nvPr/>
        </p:nvSpPr>
        <p:spPr>
          <a:xfrm>
            <a:off x="152400" y="762000"/>
            <a:ext cx="4953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Using Facebook/Google Nearby &amp; LBS Functions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04800" y="1600200"/>
            <a:ext cx="3409188" cy="653948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TextBox 84"/>
          <p:cNvSpPr txBox="1"/>
          <p:nvPr/>
        </p:nvSpPr>
        <p:spPr>
          <a:xfrm>
            <a:off x="11394987" y="6596390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*Proposed</a:t>
            </a:r>
            <a:endParaRPr lang="en-US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447801" y="1905000"/>
            <a:ext cx="1676399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object 115"/>
          <p:cNvSpPr/>
          <p:nvPr/>
        </p:nvSpPr>
        <p:spPr>
          <a:xfrm>
            <a:off x="0" y="6667499"/>
            <a:ext cx="12192000" cy="190500"/>
          </a:xfrm>
          <a:custGeom>
            <a:avLst/>
            <a:gdLst/>
            <a:ahLst/>
            <a:cxnLst/>
            <a:rect l="l" t="t" r="r" b="b"/>
            <a:pathLst>
              <a:path w="12192000" h="190500">
                <a:moveTo>
                  <a:pt x="12192000" y="0"/>
                </a:moveTo>
                <a:lnTo>
                  <a:pt x="0" y="0"/>
                </a:lnTo>
                <a:lnTo>
                  <a:pt x="0" y="190497"/>
                </a:lnTo>
                <a:lnTo>
                  <a:pt x="12192000" y="190497"/>
                </a:lnTo>
                <a:lnTo>
                  <a:pt x="12192000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774180" y="3896866"/>
            <a:ext cx="1834896" cy="3011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934200" y="4035552"/>
            <a:ext cx="1670303" cy="2822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587996" y="5573268"/>
            <a:ext cx="573024" cy="153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505956" y="4959096"/>
            <a:ext cx="574548" cy="487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507480" y="4922520"/>
            <a:ext cx="571500" cy="484632"/>
          </a:xfrm>
          <a:custGeom>
            <a:avLst/>
            <a:gdLst/>
            <a:ahLst/>
            <a:cxnLst/>
            <a:rect l="l" t="t" r="r" b="b"/>
            <a:pathLst>
              <a:path w="571500" h="484632">
                <a:moveTo>
                  <a:pt x="0" y="242315"/>
                </a:moveTo>
                <a:lnTo>
                  <a:pt x="242316" y="484631"/>
                </a:lnTo>
                <a:lnTo>
                  <a:pt x="242316" y="363473"/>
                </a:lnTo>
                <a:lnTo>
                  <a:pt x="571500" y="363473"/>
                </a:lnTo>
                <a:lnTo>
                  <a:pt x="571500" y="121157"/>
                </a:lnTo>
                <a:lnTo>
                  <a:pt x="242316" y="121157"/>
                </a:lnTo>
                <a:lnTo>
                  <a:pt x="242316" y="0"/>
                </a:lnTo>
                <a:lnTo>
                  <a:pt x="0" y="242315"/>
                </a:lnTo>
                <a:close/>
              </a:path>
            </a:pathLst>
          </a:custGeom>
          <a:solidFill>
            <a:srgbClr val="73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686800" y="1219200"/>
            <a:ext cx="2429255" cy="11887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686800" y="1219200"/>
            <a:ext cx="2426207" cy="1185672"/>
          </a:xfrm>
          <a:custGeom>
            <a:avLst/>
            <a:gdLst/>
            <a:ahLst/>
            <a:cxnLst/>
            <a:rect l="l" t="t" r="r" b="b"/>
            <a:pathLst>
              <a:path w="2426207" h="1185672">
                <a:moveTo>
                  <a:pt x="2138299" y="1185672"/>
                </a:moveTo>
                <a:lnTo>
                  <a:pt x="2426207" y="888111"/>
                </a:lnTo>
                <a:lnTo>
                  <a:pt x="2270632" y="888111"/>
                </a:lnTo>
                <a:lnTo>
                  <a:pt x="2270632" y="0"/>
                </a:lnTo>
                <a:lnTo>
                  <a:pt x="0" y="0"/>
                </a:lnTo>
                <a:lnTo>
                  <a:pt x="0" y="264668"/>
                </a:lnTo>
                <a:lnTo>
                  <a:pt x="2005965" y="264668"/>
                </a:lnTo>
                <a:lnTo>
                  <a:pt x="2005965" y="888111"/>
                </a:lnTo>
                <a:lnTo>
                  <a:pt x="1850390" y="888111"/>
                </a:lnTo>
                <a:lnTo>
                  <a:pt x="2138299" y="1185672"/>
                </a:lnTo>
                <a:close/>
              </a:path>
            </a:pathLst>
          </a:custGeom>
          <a:solidFill>
            <a:srgbClr val="73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581644" y="2804160"/>
            <a:ext cx="1641348" cy="12100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9313926" y="3847338"/>
            <a:ext cx="167640" cy="112775"/>
          </a:xfrm>
          <a:custGeom>
            <a:avLst/>
            <a:gdLst/>
            <a:ahLst/>
            <a:cxnLst/>
            <a:rect l="l" t="t" r="r" b="b"/>
            <a:pathLst>
              <a:path w="167640" h="112775">
                <a:moveTo>
                  <a:pt x="0" y="112775"/>
                </a:moveTo>
                <a:lnTo>
                  <a:pt x="167640" y="112775"/>
                </a:lnTo>
                <a:lnTo>
                  <a:pt x="167640" y="0"/>
                </a:lnTo>
                <a:lnTo>
                  <a:pt x="0" y="0"/>
                </a:lnTo>
                <a:lnTo>
                  <a:pt x="0" y="112775"/>
                </a:lnTo>
                <a:close/>
              </a:path>
            </a:pathLst>
          </a:custGeom>
          <a:solidFill>
            <a:srgbClr val="15121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313926" y="3847338"/>
            <a:ext cx="167640" cy="112775"/>
          </a:xfrm>
          <a:custGeom>
            <a:avLst/>
            <a:gdLst/>
            <a:ahLst/>
            <a:cxnLst/>
            <a:rect l="l" t="t" r="r" b="b"/>
            <a:pathLst>
              <a:path w="167640" h="112775">
                <a:moveTo>
                  <a:pt x="0" y="112775"/>
                </a:moveTo>
                <a:lnTo>
                  <a:pt x="167640" y="112775"/>
                </a:lnTo>
                <a:lnTo>
                  <a:pt x="167640" y="0"/>
                </a:lnTo>
                <a:lnTo>
                  <a:pt x="0" y="0"/>
                </a:lnTo>
                <a:lnTo>
                  <a:pt x="0" y="112775"/>
                </a:lnTo>
                <a:close/>
              </a:path>
            </a:pathLst>
          </a:custGeom>
          <a:ln w="25908">
            <a:solidFill>
              <a:srgbClr val="1512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670798" y="2897886"/>
            <a:ext cx="1463040" cy="874776"/>
          </a:xfrm>
          <a:custGeom>
            <a:avLst/>
            <a:gdLst/>
            <a:ahLst/>
            <a:cxnLst/>
            <a:rect l="l" t="t" r="r" b="b"/>
            <a:pathLst>
              <a:path w="1463040" h="874776">
                <a:moveTo>
                  <a:pt x="0" y="874776"/>
                </a:moveTo>
                <a:lnTo>
                  <a:pt x="1463040" y="874776"/>
                </a:lnTo>
                <a:lnTo>
                  <a:pt x="1463040" y="0"/>
                </a:lnTo>
                <a:lnTo>
                  <a:pt x="0" y="0"/>
                </a:lnTo>
                <a:lnTo>
                  <a:pt x="0" y="87477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670798" y="2897886"/>
            <a:ext cx="1463040" cy="874776"/>
          </a:xfrm>
          <a:custGeom>
            <a:avLst/>
            <a:gdLst/>
            <a:ahLst/>
            <a:cxnLst/>
            <a:rect l="l" t="t" r="r" b="b"/>
            <a:pathLst>
              <a:path w="1463040" h="874776">
                <a:moveTo>
                  <a:pt x="0" y="874776"/>
                </a:moveTo>
                <a:lnTo>
                  <a:pt x="1463040" y="874776"/>
                </a:lnTo>
                <a:lnTo>
                  <a:pt x="1463040" y="0"/>
                </a:lnTo>
                <a:lnTo>
                  <a:pt x="0" y="0"/>
                </a:lnTo>
                <a:lnTo>
                  <a:pt x="0" y="874776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662416" y="2881884"/>
            <a:ext cx="1482852" cy="9022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078468" y="3558540"/>
            <a:ext cx="635507" cy="1691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982200" y="3913631"/>
            <a:ext cx="344424" cy="3398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983724" y="3877055"/>
            <a:ext cx="341375" cy="336804"/>
          </a:xfrm>
          <a:custGeom>
            <a:avLst/>
            <a:gdLst/>
            <a:ahLst/>
            <a:cxnLst/>
            <a:rect l="l" t="t" r="r" b="b"/>
            <a:pathLst>
              <a:path w="341375" h="336803">
                <a:moveTo>
                  <a:pt x="126237" y="252603"/>
                </a:moveTo>
                <a:lnTo>
                  <a:pt x="126237" y="84201"/>
                </a:lnTo>
                <a:lnTo>
                  <a:pt x="168401" y="84201"/>
                </a:lnTo>
                <a:lnTo>
                  <a:pt x="84200" y="0"/>
                </a:lnTo>
                <a:lnTo>
                  <a:pt x="0" y="84201"/>
                </a:lnTo>
                <a:lnTo>
                  <a:pt x="42036" y="84201"/>
                </a:lnTo>
                <a:lnTo>
                  <a:pt x="42036" y="336804"/>
                </a:lnTo>
                <a:lnTo>
                  <a:pt x="341375" y="336804"/>
                </a:lnTo>
                <a:lnTo>
                  <a:pt x="341375" y="252603"/>
                </a:lnTo>
                <a:lnTo>
                  <a:pt x="126237" y="252603"/>
                </a:lnTo>
                <a:close/>
              </a:path>
            </a:pathLst>
          </a:custGeom>
          <a:solidFill>
            <a:srgbClr val="73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0264140" y="3400043"/>
            <a:ext cx="364235" cy="3413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265664" y="3363467"/>
            <a:ext cx="361187" cy="338328"/>
          </a:xfrm>
          <a:custGeom>
            <a:avLst/>
            <a:gdLst/>
            <a:ahLst/>
            <a:cxnLst/>
            <a:rect l="l" t="t" r="r" b="b"/>
            <a:pathLst>
              <a:path w="361187" h="338328">
                <a:moveTo>
                  <a:pt x="276605" y="338328"/>
                </a:moveTo>
                <a:lnTo>
                  <a:pt x="361187" y="253746"/>
                </a:lnTo>
                <a:lnTo>
                  <a:pt x="318896" y="253746"/>
                </a:lnTo>
                <a:lnTo>
                  <a:pt x="318896" y="0"/>
                </a:lnTo>
                <a:lnTo>
                  <a:pt x="0" y="0"/>
                </a:lnTo>
                <a:lnTo>
                  <a:pt x="0" y="84582"/>
                </a:lnTo>
                <a:lnTo>
                  <a:pt x="234314" y="84582"/>
                </a:lnTo>
                <a:lnTo>
                  <a:pt x="234314" y="253746"/>
                </a:lnTo>
                <a:lnTo>
                  <a:pt x="192024" y="253746"/>
                </a:lnTo>
                <a:lnTo>
                  <a:pt x="276605" y="338328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364724" y="3767328"/>
            <a:ext cx="388620" cy="693420"/>
          </a:xfrm>
          <a:custGeom>
            <a:avLst/>
            <a:gdLst/>
            <a:ahLst/>
            <a:cxnLst/>
            <a:rect l="l" t="t" r="r" b="b"/>
            <a:pathLst>
              <a:path w="388620" h="693420">
                <a:moveTo>
                  <a:pt x="332231" y="0"/>
                </a:moveTo>
                <a:lnTo>
                  <a:pt x="56387" y="0"/>
                </a:lnTo>
                <a:lnTo>
                  <a:pt x="41265" y="1819"/>
                </a:lnTo>
                <a:lnTo>
                  <a:pt x="16175" y="14910"/>
                </a:lnTo>
                <a:lnTo>
                  <a:pt x="1774" y="37354"/>
                </a:lnTo>
                <a:lnTo>
                  <a:pt x="0" y="49784"/>
                </a:lnTo>
                <a:lnTo>
                  <a:pt x="0" y="643636"/>
                </a:lnTo>
                <a:lnTo>
                  <a:pt x="7925" y="669079"/>
                </a:lnTo>
                <a:lnTo>
                  <a:pt x="28652" y="686970"/>
                </a:lnTo>
                <a:lnTo>
                  <a:pt x="56387" y="693420"/>
                </a:lnTo>
                <a:lnTo>
                  <a:pt x="332231" y="693420"/>
                </a:lnTo>
                <a:lnTo>
                  <a:pt x="361062" y="686467"/>
                </a:lnTo>
                <a:lnTo>
                  <a:pt x="381320" y="668212"/>
                </a:lnTo>
                <a:lnTo>
                  <a:pt x="388620" y="643636"/>
                </a:lnTo>
                <a:lnTo>
                  <a:pt x="388620" y="49784"/>
                </a:lnTo>
                <a:lnTo>
                  <a:pt x="380751" y="24340"/>
                </a:lnTo>
                <a:lnTo>
                  <a:pt x="360080" y="6449"/>
                </a:lnTo>
                <a:lnTo>
                  <a:pt x="332231" y="0"/>
                </a:lnTo>
                <a:close/>
              </a:path>
            </a:pathLst>
          </a:custGeom>
          <a:solidFill>
            <a:srgbClr val="8F929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0372344" y="3767328"/>
            <a:ext cx="381000" cy="693420"/>
          </a:xfrm>
          <a:custGeom>
            <a:avLst/>
            <a:gdLst/>
            <a:ahLst/>
            <a:cxnLst/>
            <a:rect l="l" t="t" r="r" b="b"/>
            <a:pathLst>
              <a:path w="381000" h="693420">
                <a:moveTo>
                  <a:pt x="327405" y="0"/>
                </a:moveTo>
                <a:lnTo>
                  <a:pt x="53594" y="0"/>
                </a:lnTo>
                <a:lnTo>
                  <a:pt x="38548" y="1925"/>
                </a:lnTo>
                <a:lnTo>
                  <a:pt x="14020" y="15672"/>
                </a:lnTo>
                <a:lnTo>
                  <a:pt x="963" y="38925"/>
                </a:lnTo>
                <a:lnTo>
                  <a:pt x="0" y="48006"/>
                </a:lnTo>
                <a:lnTo>
                  <a:pt x="0" y="645414"/>
                </a:lnTo>
                <a:lnTo>
                  <a:pt x="8163" y="670848"/>
                </a:lnTo>
                <a:lnTo>
                  <a:pt x="29414" y="688248"/>
                </a:lnTo>
                <a:lnTo>
                  <a:pt x="53594" y="693420"/>
                </a:lnTo>
                <a:lnTo>
                  <a:pt x="327405" y="693420"/>
                </a:lnTo>
                <a:lnTo>
                  <a:pt x="355845" y="686085"/>
                </a:lnTo>
                <a:lnTo>
                  <a:pt x="375245" y="667032"/>
                </a:lnTo>
                <a:lnTo>
                  <a:pt x="381000" y="645414"/>
                </a:lnTo>
                <a:lnTo>
                  <a:pt x="381000" y="48006"/>
                </a:lnTo>
                <a:lnTo>
                  <a:pt x="372836" y="22571"/>
                </a:lnTo>
                <a:lnTo>
                  <a:pt x="351585" y="5171"/>
                </a:lnTo>
                <a:lnTo>
                  <a:pt x="327405" y="0"/>
                </a:lnTo>
                <a:close/>
              </a:path>
            </a:pathLst>
          </a:custGeom>
          <a:solidFill>
            <a:srgbClr val="25222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0372344" y="3767328"/>
            <a:ext cx="381000" cy="693420"/>
          </a:xfrm>
          <a:custGeom>
            <a:avLst/>
            <a:gdLst/>
            <a:ahLst/>
            <a:cxnLst/>
            <a:rect l="l" t="t" r="r" b="b"/>
            <a:pathLst>
              <a:path w="381000" h="693420">
                <a:moveTo>
                  <a:pt x="2142" y="658858"/>
                </a:moveTo>
                <a:lnTo>
                  <a:pt x="8163" y="670848"/>
                </a:lnTo>
                <a:lnTo>
                  <a:pt x="17457" y="680829"/>
                </a:lnTo>
                <a:lnTo>
                  <a:pt x="15010" y="672364"/>
                </a:lnTo>
                <a:lnTo>
                  <a:pt x="7795" y="661004"/>
                </a:lnTo>
                <a:lnTo>
                  <a:pt x="4648" y="647873"/>
                </a:lnTo>
                <a:lnTo>
                  <a:pt x="4572" y="48006"/>
                </a:lnTo>
                <a:lnTo>
                  <a:pt x="13470" y="22909"/>
                </a:lnTo>
                <a:lnTo>
                  <a:pt x="36180" y="7064"/>
                </a:lnTo>
                <a:lnTo>
                  <a:pt x="327405" y="4191"/>
                </a:lnTo>
                <a:lnTo>
                  <a:pt x="342351" y="6290"/>
                </a:lnTo>
                <a:lnTo>
                  <a:pt x="365949" y="21100"/>
                </a:lnTo>
                <a:lnTo>
                  <a:pt x="376230" y="45645"/>
                </a:lnTo>
                <a:lnTo>
                  <a:pt x="376300" y="645414"/>
                </a:lnTo>
                <a:lnTo>
                  <a:pt x="373957" y="658807"/>
                </a:lnTo>
                <a:lnTo>
                  <a:pt x="357429" y="679953"/>
                </a:lnTo>
                <a:lnTo>
                  <a:pt x="330039" y="689165"/>
                </a:lnTo>
                <a:lnTo>
                  <a:pt x="53594" y="689229"/>
                </a:lnTo>
                <a:lnTo>
                  <a:pt x="43428" y="692553"/>
                </a:lnTo>
                <a:lnTo>
                  <a:pt x="53594" y="693420"/>
                </a:lnTo>
                <a:lnTo>
                  <a:pt x="327405" y="693420"/>
                </a:lnTo>
                <a:lnTo>
                  <a:pt x="355845" y="686085"/>
                </a:lnTo>
                <a:lnTo>
                  <a:pt x="375245" y="667032"/>
                </a:lnTo>
                <a:lnTo>
                  <a:pt x="381000" y="645414"/>
                </a:lnTo>
                <a:lnTo>
                  <a:pt x="381000" y="48006"/>
                </a:lnTo>
                <a:lnTo>
                  <a:pt x="372836" y="22571"/>
                </a:lnTo>
                <a:lnTo>
                  <a:pt x="351585" y="5171"/>
                </a:lnTo>
                <a:lnTo>
                  <a:pt x="327405" y="0"/>
                </a:lnTo>
                <a:lnTo>
                  <a:pt x="53594" y="0"/>
                </a:lnTo>
                <a:lnTo>
                  <a:pt x="25154" y="7334"/>
                </a:lnTo>
                <a:lnTo>
                  <a:pt x="5754" y="26387"/>
                </a:lnTo>
                <a:lnTo>
                  <a:pt x="0" y="48006"/>
                </a:lnTo>
                <a:lnTo>
                  <a:pt x="0" y="645414"/>
                </a:lnTo>
                <a:lnTo>
                  <a:pt x="2142" y="658858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0387354" y="4439692"/>
            <a:ext cx="38583" cy="20189"/>
          </a:xfrm>
          <a:custGeom>
            <a:avLst/>
            <a:gdLst/>
            <a:ahLst/>
            <a:cxnLst/>
            <a:rect l="l" t="t" r="r" b="b"/>
            <a:pathLst>
              <a:path w="38583" h="20189">
                <a:moveTo>
                  <a:pt x="0" y="0"/>
                </a:moveTo>
                <a:lnTo>
                  <a:pt x="2446" y="8465"/>
                </a:lnTo>
                <a:lnTo>
                  <a:pt x="14403" y="15884"/>
                </a:lnTo>
                <a:lnTo>
                  <a:pt x="28417" y="20189"/>
                </a:lnTo>
                <a:lnTo>
                  <a:pt x="38583" y="16864"/>
                </a:lnTo>
                <a:lnTo>
                  <a:pt x="23645" y="14771"/>
                </a:lnTo>
                <a:lnTo>
                  <a:pt x="10535" y="8930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0497312" y="3802379"/>
            <a:ext cx="15240" cy="13715"/>
          </a:xfrm>
          <a:custGeom>
            <a:avLst/>
            <a:gdLst/>
            <a:ahLst/>
            <a:cxnLst/>
            <a:rect l="l" t="t" r="r" b="b"/>
            <a:pathLst>
              <a:path w="15240" h="13715">
                <a:moveTo>
                  <a:pt x="0" y="6858"/>
                </a:moveTo>
                <a:lnTo>
                  <a:pt x="0" y="10668"/>
                </a:lnTo>
                <a:lnTo>
                  <a:pt x="3429" y="13716"/>
                </a:lnTo>
                <a:lnTo>
                  <a:pt x="11811" y="13716"/>
                </a:lnTo>
                <a:lnTo>
                  <a:pt x="15240" y="10668"/>
                </a:lnTo>
                <a:lnTo>
                  <a:pt x="15240" y="3048"/>
                </a:lnTo>
                <a:lnTo>
                  <a:pt x="11811" y="0"/>
                </a:lnTo>
                <a:lnTo>
                  <a:pt x="3429" y="0"/>
                </a:lnTo>
                <a:lnTo>
                  <a:pt x="0" y="3048"/>
                </a:lnTo>
                <a:lnTo>
                  <a:pt x="0" y="6858"/>
                </a:lnTo>
                <a:close/>
              </a:path>
            </a:pathLst>
          </a:custGeom>
          <a:solidFill>
            <a:srgbClr val="42424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0504932" y="3808476"/>
            <a:ext cx="7620" cy="7619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0" y="3810"/>
                </a:moveTo>
                <a:lnTo>
                  <a:pt x="1650" y="7619"/>
                </a:lnTo>
                <a:lnTo>
                  <a:pt x="5969" y="7619"/>
                </a:lnTo>
                <a:lnTo>
                  <a:pt x="7620" y="3810"/>
                </a:lnTo>
                <a:lnTo>
                  <a:pt x="5969" y="0"/>
                </a:lnTo>
                <a:lnTo>
                  <a:pt x="165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46464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0497312" y="3802379"/>
            <a:ext cx="15240" cy="13715"/>
          </a:xfrm>
          <a:custGeom>
            <a:avLst/>
            <a:gdLst/>
            <a:ahLst/>
            <a:cxnLst/>
            <a:rect l="l" t="t" r="r" b="b"/>
            <a:pathLst>
              <a:path w="15240" h="13715">
                <a:moveTo>
                  <a:pt x="0" y="6858"/>
                </a:moveTo>
                <a:lnTo>
                  <a:pt x="0" y="10541"/>
                </a:lnTo>
                <a:lnTo>
                  <a:pt x="3429" y="13716"/>
                </a:lnTo>
                <a:lnTo>
                  <a:pt x="11811" y="13716"/>
                </a:lnTo>
                <a:lnTo>
                  <a:pt x="7620" y="12827"/>
                </a:lnTo>
                <a:lnTo>
                  <a:pt x="3810" y="12827"/>
                </a:lnTo>
                <a:lnTo>
                  <a:pt x="1016" y="10033"/>
                </a:lnTo>
                <a:lnTo>
                  <a:pt x="0" y="6858"/>
                </a:lnTo>
                <a:close/>
              </a:path>
              <a:path w="15240" h="13715">
                <a:moveTo>
                  <a:pt x="1016" y="3429"/>
                </a:moveTo>
                <a:lnTo>
                  <a:pt x="3810" y="889"/>
                </a:lnTo>
                <a:lnTo>
                  <a:pt x="11049" y="889"/>
                </a:lnTo>
                <a:lnTo>
                  <a:pt x="14224" y="3429"/>
                </a:lnTo>
                <a:lnTo>
                  <a:pt x="14224" y="10033"/>
                </a:lnTo>
                <a:lnTo>
                  <a:pt x="11049" y="12827"/>
                </a:lnTo>
                <a:lnTo>
                  <a:pt x="7620" y="12827"/>
                </a:lnTo>
                <a:lnTo>
                  <a:pt x="11811" y="13716"/>
                </a:lnTo>
                <a:lnTo>
                  <a:pt x="15240" y="10541"/>
                </a:lnTo>
                <a:lnTo>
                  <a:pt x="15240" y="3175"/>
                </a:lnTo>
                <a:lnTo>
                  <a:pt x="11811" y="0"/>
                </a:lnTo>
                <a:lnTo>
                  <a:pt x="3429" y="0"/>
                </a:lnTo>
                <a:lnTo>
                  <a:pt x="0" y="3175"/>
                </a:lnTo>
                <a:lnTo>
                  <a:pt x="0" y="6858"/>
                </a:lnTo>
                <a:lnTo>
                  <a:pt x="1016" y="10033"/>
                </a:lnTo>
                <a:lnTo>
                  <a:pt x="1016" y="3429"/>
                </a:lnTo>
                <a:close/>
              </a:path>
            </a:pathLst>
          </a:custGeom>
          <a:solidFill>
            <a:srgbClr val="5758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0504932" y="3808476"/>
            <a:ext cx="7620" cy="7619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0" y="3810"/>
                </a:moveTo>
                <a:lnTo>
                  <a:pt x="1650" y="7619"/>
                </a:lnTo>
                <a:lnTo>
                  <a:pt x="5969" y="7619"/>
                </a:lnTo>
                <a:lnTo>
                  <a:pt x="7620" y="3810"/>
                </a:lnTo>
                <a:lnTo>
                  <a:pt x="5969" y="0"/>
                </a:lnTo>
                <a:lnTo>
                  <a:pt x="165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37215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0497312" y="3802379"/>
            <a:ext cx="15240" cy="13715"/>
          </a:xfrm>
          <a:custGeom>
            <a:avLst/>
            <a:gdLst/>
            <a:ahLst/>
            <a:cxnLst/>
            <a:rect l="l" t="t" r="r" b="b"/>
            <a:pathLst>
              <a:path w="15240" h="13715">
                <a:moveTo>
                  <a:pt x="3810" y="1016"/>
                </a:moveTo>
                <a:lnTo>
                  <a:pt x="8382" y="1016"/>
                </a:lnTo>
                <a:lnTo>
                  <a:pt x="11049" y="3556"/>
                </a:lnTo>
                <a:lnTo>
                  <a:pt x="14097" y="6350"/>
                </a:lnTo>
                <a:lnTo>
                  <a:pt x="14097" y="10541"/>
                </a:lnTo>
                <a:lnTo>
                  <a:pt x="11049" y="12954"/>
                </a:lnTo>
                <a:lnTo>
                  <a:pt x="11811" y="13716"/>
                </a:lnTo>
                <a:lnTo>
                  <a:pt x="15240" y="10922"/>
                </a:lnTo>
                <a:lnTo>
                  <a:pt x="15240" y="5969"/>
                </a:lnTo>
                <a:lnTo>
                  <a:pt x="11811" y="3175"/>
                </a:lnTo>
                <a:lnTo>
                  <a:pt x="8763" y="0"/>
                </a:lnTo>
                <a:lnTo>
                  <a:pt x="3429" y="0"/>
                </a:lnTo>
                <a:lnTo>
                  <a:pt x="0" y="3175"/>
                </a:lnTo>
                <a:lnTo>
                  <a:pt x="762" y="3556"/>
                </a:lnTo>
                <a:lnTo>
                  <a:pt x="3810" y="1016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0372344" y="4418353"/>
            <a:ext cx="50164" cy="687183"/>
          </a:xfrm>
          <a:custGeom>
            <a:avLst/>
            <a:gdLst/>
            <a:ahLst/>
            <a:cxnLst/>
            <a:rect l="l" t="t" r="r" b="b"/>
            <a:pathLst>
              <a:path w="50164" h="687183">
                <a:moveTo>
                  <a:pt x="7386" y="0"/>
                </a:moveTo>
                <a:lnTo>
                  <a:pt x="8841" y="17135"/>
                </a:lnTo>
                <a:lnTo>
                  <a:pt x="18800" y="26555"/>
                </a:lnTo>
                <a:lnTo>
                  <a:pt x="31479" y="33107"/>
                </a:lnTo>
                <a:lnTo>
                  <a:pt x="46150" y="36157"/>
                </a:lnTo>
                <a:lnTo>
                  <a:pt x="50164" y="30583"/>
                </a:lnTo>
                <a:lnTo>
                  <a:pt x="35212" y="28250"/>
                </a:lnTo>
                <a:lnTo>
                  <a:pt x="22457" y="21814"/>
                </a:lnTo>
                <a:lnTo>
                  <a:pt x="12861" y="12117"/>
                </a:lnTo>
                <a:lnTo>
                  <a:pt x="7386" y="0"/>
                </a:lnTo>
                <a:close/>
              </a:path>
              <a:path w="50164" h="687183">
                <a:moveTo>
                  <a:pt x="46150" y="36157"/>
                </a:moveTo>
                <a:lnTo>
                  <a:pt x="50164" y="36298"/>
                </a:lnTo>
                <a:lnTo>
                  <a:pt x="330834" y="36298"/>
                </a:lnTo>
                <a:lnTo>
                  <a:pt x="359163" y="28543"/>
                </a:lnTo>
                <a:lnTo>
                  <a:pt x="377360" y="8663"/>
                </a:lnTo>
                <a:lnTo>
                  <a:pt x="381000" y="-7770"/>
                </a:lnTo>
                <a:lnTo>
                  <a:pt x="381000" y="-606956"/>
                </a:lnTo>
                <a:lnTo>
                  <a:pt x="372158" y="-631863"/>
                </a:lnTo>
                <a:lnTo>
                  <a:pt x="349520" y="-647835"/>
                </a:lnTo>
                <a:lnTo>
                  <a:pt x="330834" y="-651025"/>
                </a:lnTo>
                <a:lnTo>
                  <a:pt x="50164" y="-651025"/>
                </a:lnTo>
                <a:lnTo>
                  <a:pt x="21836" y="-643271"/>
                </a:lnTo>
                <a:lnTo>
                  <a:pt x="3639" y="-623391"/>
                </a:lnTo>
                <a:lnTo>
                  <a:pt x="0" y="-606956"/>
                </a:lnTo>
                <a:lnTo>
                  <a:pt x="0" y="-7770"/>
                </a:lnTo>
                <a:lnTo>
                  <a:pt x="2331" y="5481"/>
                </a:lnTo>
                <a:lnTo>
                  <a:pt x="8841" y="17135"/>
                </a:lnTo>
                <a:lnTo>
                  <a:pt x="7386" y="0"/>
                </a:lnTo>
                <a:lnTo>
                  <a:pt x="6476" y="-7770"/>
                </a:lnTo>
                <a:lnTo>
                  <a:pt x="6476" y="-606956"/>
                </a:lnTo>
                <a:lnTo>
                  <a:pt x="16468" y="-631285"/>
                </a:lnTo>
                <a:lnTo>
                  <a:pt x="41316" y="-644512"/>
                </a:lnTo>
                <a:lnTo>
                  <a:pt x="50164" y="-645310"/>
                </a:lnTo>
                <a:lnTo>
                  <a:pt x="330834" y="-645310"/>
                </a:lnTo>
                <a:lnTo>
                  <a:pt x="358542" y="-636542"/>
                </a:lnTo>
                <a:lnTo>
                  <a:pt x="373613" y="-614727"/>
                </a:lnTo>
                <a:lnTo>
                  <a:pt x="374523" y="-606956"/>
                </a:lnTo>
                <a:lnTo>
                  <a:pt x="374523" y="-7770"/>
                </a:lnTo>
                <a:lnTo>
                  <a:pt x="364531" y="16557"/>
                </a:lnTo>
                <a:lnTo>
                  <a:pt x="339683" y="29785"/>
                </a:lnTo>
                <a:lnTo>
                  <a:pt x="330834" y="30583"/>
                </a:lnTo>
                <a:lnTo>
                  <a:pt x="50164" y="30583"/>
                </a:lnTo>
                <a:lnTo>
                  <a:pt x="46150" y="36157"/>
                </a:lnTo>
                <a:close/>
              </a:path>
            </a:pathLst>
          </a:custGeom>
          <a:solidFill>
            <a:srgbClr val="4E4D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0372344" y="3781044"/>
            <a:ext cx="365759" cy="679704"/>
          </a:xfrm>
          <a:custGeom>
            <a:avLst/>
            <a:gdLst/>
            <a:ahLst/>
            <a:cxnLst/>
            <a:rect l="l" t="t" r="r" b="b"/>
            <a:pathLst>
              <a:path w="365759" h="679703">
                <a:moveTo>
                  <a:pt x="7907" y="647288"/>
                </a:moveTo>
                <a:lnTo>
                  <a:pt x="4775" y="634157"/>
                </a:lnTo>
                <a:lnTo>
                  <a:pt x="4699" y="34035"/>
                </a:lnTo>
                <a:lnTo>
                  <a:pt x="6874" y="21214"/>
                </a:lnTo>
                <a:lnTo>
                  <a:pt x="13006" y="9830"/>
                </a:lnTo>
                <a:lnTo>
                  <a:pt x="19176" y="3174"/>
                </a:lnTo>
                <a:lnTo>
                  <a:pt x="15621" y="0"/>
                </a:lnTo>
                <a:lnTo>
                  <a:pt x="7217" y="10026"/>
                </a:lnTo>
                <a:lnTo>
                  <a:pt x="1804" y="21740"/>
                </a:lnTo>
                <a:lnTo>
                  <a:pt x="0" y="34035"/>
                </a:lnTo>
                <a:lnTo>
                  <a:pt x="0" y="631697"/>
                </a:lnTo>
                <a:lnTo>
                  <a:pt x="8179" y="657103"/>
                </a:lnTo>
                <a:lnTo>
                  <a:pt x="29446" y="674501"/>
                </a:lnTo>
                <a:lnTo>
                  <a:pt x="53721" y="679703"/>
                </a:lnTo>
                <a:lnTo>
                  <a:pt x="327786" y="679703"/>
                </a:lnTo>
                <a:lnTo>
                  <a:pt x="341183" y="678164"/>
                </a:lnTo>
                <a:lnTo>
                  <a:pt x="353377" y="673844"/>
                </a:lnTo>
                <a:lnTo>
                  <a:pt x="363991" y="667192"/>
                </a:lnTo>
                <a:lnTo>
                  <a:pt x="365759" y="665733"/>
                </a:lnTo>
                <a:lnTo>
                  <a:pt x="362330" y="662558"/>
                </a:lnTo>
                <a:lnTo>
                  <a:pt x="352085" y="669660"/>
                </a:lnTo>
                <a:lnTo>
                  <a:pt x="339906" y="674128"/>
                </a:lnTo>
                <a:lnTo>
                  <a:pt x="327786" y="675512"/>
                </a:lnTo>
                <a:lnTo>
                  <a:pt x="53721" y="675512"/>
                </a:lnTo>
                <a:lnTo>
                  <a:pt x="38735" y="673419"/>
                </a:lnTo>
                <a:lnTo>
                  <a:pt x="25618" y="667578"/>
                </a:lnTo>
                <a:lnTo>
                  <a:pt x="15098" y="658648"/>
                </a:lnTo>
                <a:lnTo>
                  <a:pt x="7907" y="647288"/>
                </a:lnTo>
                <a:close/>
              </a:path>
            </a:pathLst>
          </a:custGeom>
          <a:solidFill>
            <a:srgbClr val="B7B9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0372344" y="3781044"/>
            <a:ext cx="365759" cy="673607"/>
          </a:xfrm>
          <a:custGeom>
            <a:avLst/>
            <a:gdLst/>
            <a:ahLst/>
            <a:cxnLst/>
            <a:rect l="l" t="t" r="r" b="b"/>
            <a:pathLst>
              <a:path w="365759" h="673607">
                <a:moveTo>
                  <a:pt x="2337" y="642874"/>
                </a:moveTo>
                <a:lnTo>
                  <a:pt x="8862" y="654502"/>
                </a:lnTo>
                <a:lnTo>
                  <a:pt x="18843" y="663905"/>
                </a:lnTo>
                <a:lnTo>
                  <a:pt x="31548" y="670443"/>
                </a:lnTo>
                <a:lnTo>
                  <a:pt x="46247" y="673473"/>
                </a:lnTo>
                <a:lnTo>
                  <a:pt x="50164" y="673607"/>
                </a:lnTo>
                <a:lnTo>
                  <a:pt x="330453" y="673607"/>
                </a:lnTo>
                <a:lnTo>
                  <a:pt x="343838" y="671986"/>
                </a:lnTo>
                <a:lnTo>
                  <a:pt x="355966" y="667416"/>
                </a:lnTo>
                <a:lnTo>
                  <a:pt x="365759" y="660653"/>
                </a:lnTo>
                <a:lnTo>
                  <a:pt x="361314" y="656716"/>
                </a:lnTo>
                <a:lnTo>
                  <a:pt x="350790" y="663378"/>
                </a:lnTo>
                <a:lnTo>
                  <a:pt x="338323" y="667236"/>
                </a:lnTo>
                <a:lnTo>
                  <a:pt x="330453" y="667892"/>
                </a:lnTo>
                <a:lnTo>
                  <a:pt x="50164" y="667892"/>
                </a:lnTo>
                <a:lnTo>
                  <a:pt x="22425" y="659152"/>
                </a:lnTo>
                <a:lnTo>
                  <a:pt x="7368" y="637356"/>
                </a:lnTo>
                <a:lnTo>
                  <a:pt x="6476" y="629665"/>
                </a:lnTo>
                <a:lnTo>
                  <a:pt x="6476" y="30987"/>
                </a:lnTo>
                <a:lnTo>
                  <a:pt x="9035" y="18291"/>
                </a:lnTo>
                <a:lnTo>
                  <a:pt x="15973" y="7290"/>
                </a:lnTo>
                <a:lnTo>
                  <a:pt x="19303" y="3936"/>
                </a:lnTo>
                <a:lnTo>
                  <a:pt x="14858" y="0"/>
                </a:lnTo>
                <a:lnTo>
                  <a:pt x="6185" y="10066"/>
                </a:lnTo>
                <a:lnTo>
                  <a:pt x="1107" y="21883"/>
                </a:lnTo>
                <a:lnTo>
                  <a:pt x="0" y="30987"/>
                </a:lnTo>
                <a:lnTo>
                  <a:pt x="0" y="629665"/>
                </a:lnTo>
                <a:lnTo>
                  <a:pt x="2337" y="642874"/>
                </a:lnTo>
                <a:close/>
              </a:path>
            </a:pathLst>
          </a:custGeom>
          <a:solidFill>
            <a:srgbClr val="3C3A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0538347" y="4395103"/>
            <a:ext cx="48993" cy="48993"/>
          </a:xfrm>
          <a:custGeom>
            <a:avLst/>
            <a:gdLst/>
            <a:ahLst/>
            <a:cxnLst/>
            <a:rect l="l" t="t" r="r" b="b"/>
            <a:pathLst>
              <a:path w="48993" h="48993">
                <a:moveTo>
                  <a:pt x="6843" y="42149"/>
                </a:moveTo>
                <a:lnTo>
                  <a:pt x="8523" y="43701"/>
                </a:lnTo>
                <a:lnTo>
                  <a:pt x="19547" y="48993"/>
                </a:lnTo>
                <a:lnTo>
                  <a:pt x="31547" y="48476"/>
                </a:lnTo>
                <a:lnTo>
                  <a:pt x="42149" y="42149"/>
                </a:lnTo>
                <a:lnTo>
                  <a:pt x="43701" y="40469"/>
                </a:lnTo>
                <a:lnTo>
                  <a:pt x="48993" y="29445"/>
                </a:lnTo>
                <a:lnTo>
                  <a:pt x="48476" y="17445"/>
                </a:lnTo>
                <a:lnTo>
                  <a:pt x="42149" y="6843"/>
                </a:lnTo>
                <a:lnTo>
                  <a:pt x="40469" y="5292"/>
                </a:lnTo>
                <a:lnTo>
                  <a:pt x="29445" y="0"/>
                </a:lnTo>
                <a:lnTo>
                  <a:pt x="17445" y="517"/>
                </a:lnTo>
                <a:lnTo>
                  <a:pt x="6843" y="6843"/>
                </a:lnTo>
                <a:lnTo>
                  <a:pt x="5292" y="8523"/>
                </a:lnTo>
                <a:lnTo>
                  <a:pt x="0" y="19547"/>
                </a:lnTo>
                <a:lnTo>
                  <a:pt x="517" y="31547"/>
                </a:lnTo>
                <a:lnTo>
                  <a:pt x="6843" y="42149"/>
                </a:lnTo>
                <a:close/>
              </a:path>
            </a:pathLst>
          </a:custGeom>
          <a:solidFill>
            <a:srgbClr val="25222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0538347" y="4395103"/>
            <a:ext cx="48993" cy="48993"/>
          </a:xfrm>
          <a:custGeom>
            <a:avLst/>
            <a:gdLst/>
            <a:ahLst/>
            <a:cxnLst/>
            <a:rect l="l" t="t" r="r" b="b"/>
            <a:pathLst>
              <a:path w="48993" h="48993">
                <a:moveTo>
                  <a:pt x="45945" y="19764"/>
                </a:moveTo>
                <a:lnTo>
                  <a:pt x="45259" y="31635"/>
                </a:lnTo>
                <a:lnTo>
                  <a:pt x="39990" y="39990"/>
                </a:lnTo>
                <a:lnTo>
                  <a:pt x="29341" y="45945"/>
                </a:lnTo>
                <a:lnTo>
                  <a:pt x="17402" y="45259"/>
                </a:lnTo>
                <a:lnTo>
                  <a:pt x="17445" y="48476"/>
                </a:lnTo>
                <a:lnTo>
                  <a:pt x="29445" y="48993"/>
                </a:lnTo>
                <a:lnTo>
                  <a:pt x="40469" y="43701"/>
                </a:lnTo>
                <a:lnTo>
                  <a:pt x="42149" y="42149"/>
                </a:lnTo>
                <a:lnTo>
                  <a:pt x="48476" y="31547"/>
                </a:lnTo>
                <a:lnTo>
                  <a:pt x="48993" y="19547"/>
                </a:lnTo>
                <a:lnTo>
                  <a:pt x="43701" y="8523"/>
                </a:lnTo>
                <a:lnTo>
                  <a:pt x="42149" y="6843"/>
                </a:lnTo>
                <a:lnTo>
                  <a:pt x="31547" y="517"/>
                </a:lnTo>
                <a:lnTo>
                  <a:pt x="19547" y="0"/>
                </a:lnTo>
                <a:lnTo>
                  <a:pt x="8523" y="5292"/>
                </a:lnTo>
                <a:lnTo>
                  <a:pt x="6843" y="6843"/>
                </a:lnTo>
                <a:lnTo>
                  <a:pt x="9002" y="9002"/>
                </a:lnTo>
                <a:lnTo>
                  <a:pt x="19826" y="3048"/>
                </a:lnTo>
                <a:lnTo>
                  <a:pt x="31746" y="3734"/>
                </a:lnTo>
                <a:lnTo>
                  <a:pt x="39990" y="9002"/>
                </a:lnTo>
                <a:lnTo>
                  <a:pt x="45945" y="19764"/>
                </a:lnTo>
                <a:close/>
              </a:path>
              <a:path w="48993" h="48993">
                <a:moveTo>
                  <a:pt x="9002" y="9002"/>
                </a:moveTo>
                <a:lnTo>
                  <a:pt x="6843" y="6843"/>
                </a:lnTo>
                <a:lnTo>
                  <a:pt x="517" y="17445"/>
                </a:lnTo>
                <a:lnTo>
                  <a:pt x="0" y="29445"/>
                </a:lnTo>
                <a:lnTo>
                  <a:pt x="5292" y="40469"/>
                </a:lnTo>
                <a:lnTo>
                  <a:pt x="6843" y="42149"/>
                </a:lnTo>
                <a:lnTo>
                  <a:pt x="17445" y="48476"/>
                </a:lnTo>
                <a:lnTo>
                  <a:pt x="17402" y="45259"/>
                </a:lnTo>
                <a:lnTo>
                  <a:pt x="9002" y="39990"/>
                </a:lnTo>
                <a:lnTo>
                  <a:pt x="3048" y="29229"/>
                </a:lnTo>
                <a:lnTo>
                  <a:pt x="3734" y="17358"/>
                </a:lnTo>
                <a:lnTo>
                  <a:pt x="9002" y="9002"/>
                </a:lnTo>
                <a:close/>
              </a:path>
            </a:pathLst>
          </a:custGeom>
          <a:solidFill>
            <a:srgbClr val="42424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0545318" y="4394759"/>
            <a:ext cx="41575" cy="38556"/>
          </a:xfrm>
          <a:custGeom>
            <a:avLst/>
            <a:gdLst/>
            <a:ahLst/>
            <a:cxnLst/>
            <a:rect l="l" t="t" r="r" b="b"/>
            <a:pathLst>
              <a:path w="41575" h="38556">
                <a:moveTo>
                  <a:pt x="41569" y="28225"/>
                </a:moveTo>
                <a:lnTo>
                  <a:pt x="41575" y="16651"/>
                </a:lnTo>
                <a:lnTo>
                  <a:pt x="34798" y="6298"/>
                </a:lnTo>
                <a:lnTo>
                  <a:pt x="23885" y="605"/>
                </a:lnTo>
                <a:lnTo>
                  <a:pt x="11527" y="0"/>
                </a:lnTo>
                <a:lnTo>
                  <a:pt x="58" y="4480"/>
                </a:lnTo>
                <a:lnTo>
                  <a:pt x="0" y="8203"/>
                </a:lnTo>
                <a:lnTo>
                  <a:pt x="11121" y="2818"/>
                </a:lnTo>
                <a:lnTo>
                  <a:pt x="23434" y="3272"/>
                </a:lnTo>
                <a:lnTo>
                  <a:pt x="32511" y="8203"/>
                </a:lnTo>
                <a:lnTo>
                  <a:pt x="38873" y="18647"/>
                </a:lnTo>
                <a:lnTo>
                  <a:pt x="37494" y="30072"/>
                </a:lnTo>
                <a:lnTo>
                  <a:pt x="32511" y="36524"/>
                </a:lnTo>
                <a:lnTo>
                  <a:pt x="34798" y="38556"/>
                </a:lnTo>
                <a:lnTo>
                  <a:pt x="41569" y="28225"/>
                </a:lnTo>
                <a:close/>
              </a:path>
            </a:pathLst>
          </a:custGeom>
          <a:solidFill>
            <a:srgbClr val="38353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0535412" y="4392168"/>
            <a:ext cx="54864" cy="48768"/>
          </a:xfrm>
          <a:custGeom>
            <a:avLst/>
            <a:gdLst/>
            <a:ahLst/>
            <a:cxnLst/>
            <a:rect l="l" t="t" r="r" b="b"/>
            <a:pathLst>
              <a:path w="54864" h="48768">
                <a:moveTo>
                  <a:pt x="0" y="24383"/>
                </a:moveTo>
                <a:lnTo>
                  <a:pt x="0" y="30606"/>
                </a:lnTo>
                <a:lnTo>
                  <a:pt x="2667" y="36829"/>
                </a:lnTo>
                <a:lnTo>
                  <a:pt x="7874" y="41528"/>
                </a:lnTo>
                <a:lnTo>
                  <a:pt x="13462" y="46227"/>
                </a:lnTo>
                <a:lnTo>
                  <a:pt x="20447" y="48767"/>
                </a:lnTo>
                <a:lnTo>
                  <a:pt x="34417" y="48767"/>
                </a:lnTo>
                <a:lnTo>
                  <a:pt x="27432" y="48005"/>
                </a:lnTo>
                <a:lnTo>
                  <a:pt x="20447" y="48005"/>
                </a:lnTo>
                <a:lnTo>
                  <a:pt x="13716" y="45592"/>
                </a:lnTo>
                <a:lnTo>
                  <a:pt x="8509" y="41020"/>
                </a:lnTo>
                <a:lnTo>
                  <a:pt x="3175" y="36321"/>
                </a:lnTo>
                <a:lnTo>
                  <a:pt x="635" y="30352"/>
                </a:lnTo>
                <a:lnTo>
                  <a:pt x="0" y="24383"/>
                </a:lnTo>
                <a:close/>
              </a:path>
              <a:path w="54864" h="48768">
                <a:moveTo>
                  <a:pt x="635" y="18160"/>
                </a:moveTo>
                <a:lnTo>
                  <a:pt x="3175" y="12191"/>
                </a:lnTo>
                <a:lnTo>
                  <a:pt x="8509" y="7492"/>
                </a:lnTo>
                <a:lnTo>
                  <a:pt x="13716" y="2793"/>
                </a:lnTo>
                <a:lnTo>
                  <a:pt x="20447" y="507"/>
                </a:lnTo>
                <a:lnTo>
                  <a:pt x="34163" y="507"/>
                </a:lnTo>
                <a:lnTo>
                  <a:pt x="40894" y="2793"/>
                </a:lnTo>
                <a:lnTo>
                  <a:pt x="46101" y="7492"/>
                </a:lnTo>
                <a:lnTo>
                  <a:pt x="51308" y="12191"/>
                </a:lnTo>
                <a:lnTo>
                  <a:pt x="53975" y="18160"/>
                </a:lnTo>
                <a:lnTo>
                  <a:pt x="53975" y="30352"/>
                </a:lnTo>
                <a:lnTo>
                  <a:pt x="51308" y="36321"/>
                </a:lnTo>
                <a:lnTo>
                  <a:pt x="46101" y="41020"/>
                </a:lnTo>
                <a:lnTo>
                  <a:pt x="40894" y="45592"/>
                </a:lnTo>
                <a:lnTo>
                  <a:pt x="34163" y="48005"/>
                </a:lnTo>
                <a:lnTo>
                  <a:pt x="27432" y="48005"/>
                </a:lnTo>
                <a:lnTo>
                  <a:pt x="34417" y="48767"/>
                </a:lnTo>
                <a:lnTo>
                  <a:pt x="41402" y="46227"/>
                </a:lnTo>
                <a:lnTo>
                  <a:pt x="46736" y="41528"/>
                </a:lnTo>
                <a:lnTo>
                  <a:pt x="51943" y="36829"/>
                </a:lnTo>
                <a:lnTo>
                  <a:pt x="54864" y="30606"/>
                </a:lnTo>
                <a:lnTo>
                  <a:pt x="54864" y="17906"/>
                </a:lnTo>
                <a:lnTo>
                  <a:pt x="51943" y="11683"/>
                </a:lnTo>
                <a:lnTo>
                  <a:pt x="46736" y="6984"/>
                </a:lnTo>
                <a:lnTo>
                  <a:pt x="41402" y="2285"/>
                </a:lnTo>
                <a:lnTo>
                  <a:pt x="34417" y="0"/>
                </a:lnTo>
                <a:lnTo>
                  <a:pt x="20447" y="0"/>
                </a:lnTo>
                <a:lnTo>
                  <a:pt x="13462" y="2285"/>
                </a:lnTo>
                <a:lnTo>
                  <a:pt x="7874" y="6984"/>
                </a:lnTo>
                <a:lnTo>
                  <a:pt x="2667" y="11683"/>
                </a:lnTo>
                <a:lnTo>
                  <a:pt x="0" y="17906"/>
                </a:lnTo>
                <a:lnTo>
                  <a:pt x="0" y="24383"/>
                </a:lnTo>
                <a:lnTo>
                  <a:pt x="635" y="30352"/>
                </a:lnTo>
                <a:lnTo>
                  <a:pt x="635" y="18160"/>
                </a:lnTo>
                <a:close/>
              </a:path>
            </a:pathLst>
          </a:custGeom>
          <a:solidFill>
            <a:srgbClr val="6C6D6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0395204" y="3843528"/>
            <a:ext cx="335279" cy="541019"/>
          </a:xfrm>
          <a:custGeom>
            <a:avLst/>
            <a:gdLst/>
            <a:ahLst/>
            <a:cxnLst/>
            <a:rect l="l" t="t" r="r" b="b"/>
            <a:pathLst>
              <a:path w="335279" h="541020">
                <a:moveTo>
                  <a:pt x="0" y="541020"/>
                </a:moveTo>
                <a:lnTo>
                  <a:pt x="335279" y="541020"/>
                </a:lnTo>
                <a:lnTo>
                  <a:pt x="335279" y="0"/>
                </a:lnTo>
                <a:lnTo>
                  <a:pt x="0" y="0"/>
                </a:lnTo>
                <a:lnTo>
                  <a:pt x="0" y="541020"/>
                </a:lnTo>
                <a:close/>
              </a:path>
            </a:pathLst>
          </a:custGeom>
          <a:solidFill>
            <a:srgbClr val="EFED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0395204" y="3842893"/>
            <a:ext cx="335279" cy="50037"/>
          </a:xfrm>
          <a:custGeom>
            <a:avLst/>
            <a:gdLst/>
            <a:ahLst/>
            <a:cxnLst/>
            <a:rect l="l" t="t" r="r" b="b"/>
            <a:pathLst>
              <a:path w="335279" h="50037">
                <a:moveTo>
                  <a:pt x="0" y="50037"/>
                </a:moveTo>
                <a:lnTo>
                  <a:pt x="335279" y="50037"/>
                </a:lnTo>
                <a:lnTo>
                  <a:pt x="335279" y="0"/>
                </a:lnTo>
                <a:lnTo>
                  <a:pt x="0" y="0"/>
                </a:lnTo>
                <a:lnTo>
                  <a:pt x="0" y="50037"/>
                </a:lnTo>
                <a:close/>
              </a:path>
            </a:pathLst>
          </a:custGeom>
          <a:solidFill>
            <a:srgbClr val="EFED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0419588" y="3857244"/>
            <a:ext cx="288035" cy="21336"/>
          </a:xfrm>
          <a:custGeom>
            <a:avLst/>
            <a:gdLst/>
            <a:ahLst/>
            <a:cxnLst/>
            <a:rect l="l" t="t" r="r" b="b"/>
            <a:pathLst>
              <a:path w="288035" h="21336">
                <a:moveTo>
                  <a:pt x="288035" y="19049"/>
                </a:moveTo>
                <a:lnTo>
                  <a:pt x="288035" y="2031"/>
                </a:lnTo>
                <a:lnTo>
                  <a:pt x="286003" y="0"/>
                </a:lnTo>
                <a:lnTo>
                  <a:pt x="2285" y="0"/>
                </a:lnTo>
                <a:lnTo>
                  <a:pt x="0" y="2031"/>
                </a:lnTo>
                <a:lnTo>
                  <a:pt x="0" y="19049"/>
                </a:lnTo>
                <a:lnTo>
                  <a:pt x="2285" y="21335"/>
                </a:lnTo>
                <a:lnTo>
                  <a:pt x="286003" y="21335"/>
                </a:lnTo>
                <a:lnTo>
                  <a:pt x="288035" y="19049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0700004" y="3767328"/>
            <a:ext cx="13017" cy="1693"/>
          </a:xfrm>
          <a:custGeom>
            <a:avLst/>
            <a:gdLst/>
            <a:ahLst/>
            <a:cxnLst/>
            <a:rect l="l" t="t" r="r" b="b"/>
            <a:pathLst>
              <a:path w="13017" h="1693">
                <a:moveTo>
                  <a:pt x="13017" y="1693"/>
                </a:moveTo>
                <a:lnTo>
                  <a:pt x="11265" y="1102"/>
                </a:lnTo>
                <a:lnTo>
                  <a:pt x="0" y="0"/>
                </a:lnTo>
                <a:lnTo>
                  <a:pt x="13017" y="1693"/>
                </a:lnTo>
                <a:close/>
              </a:path>
            </a:pathLst>
          </a:custGeom>
          <a:solidFill>
            <a:srgbClr val="F74B4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0713021" y="3769021"/>
            <a:ext cx="6838" cy="2311"/>
          </a:xfrm>
          <a:custGeom>
            <a:avLst/>
            <a:gdLst/>
            <a:ahLst/>
            <a:cxnLst/>
            <a:rect l="l" t="t" r="r" b="b"/>
            <a:pathLst>
              <a:path w="6838" h="2311">
                <a:moveTo>
                  <a:pt x="6838" y="2311"/>
                </a:moveTo>
                <a:lnTo>
                  <a:pt x="1792" y="233"/>
                </a:lnTo>
                <a:lnTo>
                  <a:pt x="0" y="0"/>
                </a:lnTo>
                <a:lnTo>
                  <a:pt x="6838" y="2311"/>
                </a:lnTo>
                <a:close/>
              </a:path>
            </a:pathLst>
          </a:custGeom>
          <a:solidFill>
            <a:srgbClr val="F74B4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0719859" y="3771332"/>
            <a:ext cx="6520" cy="2684"/>
          </a:xfrm>
          <a:custGeom>
            <a:avLst/>
            <a:gdLst/>
            <a:ahLst/>
            <a:cxnLst/>
            <a:rect l="l" t="t" r="r" b="b"/>
            <a:pathLst>
              <a:path w="6520" h="2684">
                <a:moveTo>
                  <a:pt x="6520" y="2684"/>
                </a:moveTo>
                <a:lnTo>
                  <a:pt x="5050" y="1706"/>
                </a:lnTo>
                <a:lnTo>
                  <a:pt x="0" y="0"/>
                </a:lnTo>
                <a:lnTo>
                  <a:pt x="6520" y="2684"/>
                </a:lnTo>
                <a:close/>
              </a:path>
            </a:pathLst>
          </a:custGeom>
          <a:solidFill>
            <a:srgbClr val="F74B4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0726380" y="3774017"/>
            <a:ext cx="5783" cy="3848"/>
          </a:xfrm>
          <a:custGeom>
            <a:avLst/>
            <a:gdLst/>
            <a:ahLst/>
            <a:cxnLst/>
            <a:rect l="l" t="t" r="r" b="b"/>
            <a:pathLst>
              <a:path w="5783" h="3848">
                <a:moveTo>
                  <a:pt x="5783" y="3848"/>
                </a:moveTo>
                <a:lnTo>
                  <a:pt x="1618" y="666"/>
                </a:lnTo>
                <a:lnTo>
                  <a:pt x="0" y="0"/>
                </a:lnTo>
                <a:lnTo>
                  <a:pt x="5783" y="3848"/>
                </a:lnTo>
                <a:close/>
              </a:path>
            </a:pathLst>
          </a:custGeom>
          <a:solidFill>
            <a:srgbClr val="F74B4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0732164" y="3777866"/>
            <a:ext cx="5459" cy="4171"/>
          </a:xfrm>
          <a:custGeom>
            <a:avLst/>
            <a:gdLst/>
            <a:ahLst/>
            <a:cxnLst/>
            <a:rect l="l" t="t" r="r" b="b"/>
            <a:pathLst>
              <a:path w="5459" h="4171">
                <a:moveTo>
                  <a:pt x="5459" y="4171"/>
                </a:moveTo>
                <a:lnTo>
                  <a:pt x="4339" y="2887"/>
                </a:lnTo>
                <a:lnTo>
                  <a:pt x="0" y="0"/>
                </a:lnTo>
                <a:lnTo>
                  <a:pt x="5459" y="4171"/>
                </a:lnTo>
                <a:close/>
              </a:path>
            </a:pathLst>
          </a:custGeom>
          <a:solidFill>
            <a:srgbClr val="F74B4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0737624" y="3782038"/>
            <a:ext cx="4458" cy="5109"/>
          </a:xfrm>
          <a:custGeom>
            <a:avLst/>
            <a:gdLst/>
            <a:ahLst/>
            <a:cxnLst/>
            <a:rect l="l" t="t" r="r" b="b"/>
            <a:pathLst>
              <a:path w="4458" h="5109">
                <a:moveTo>
                  <a:pt x="4458" y="5109"/>
                </a:moveTo>
                <a:lnTo>
                  <a:pt x="1372" y="1048"/>
                </a:lnTo>
                <a:lnTo>
                  <a:pt x="0" y="0"/>
                </a:lnTo>
                <a:lnTo>
                  <a:pt x="4458" y="5109"/>
                </a:lnTo>
                <a:close/>
              </a:path>
            </a:pathLst>
          </a:custGeom>
          <a:solidFill>
            <a:srgbClr val="F74B4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0737850" y="4441918"/>
            <a:ext cx="4223" cy="5113"/>
          </a:xfrm>
          <a:custGeom>
            <a:avLst/>
            <a:gdLst/>
            <a:ahLst/>
            <a:cxnLst/>
            <a:rect l="l" t="t" r="r" b="b"/>
            <a:pathLst>
              <a:path w="4223" h="5113">
                <a:moveTo>
                  <a:pt x="4223" y="0"/>
                </a:moveTo>
                <a:lnTo>
                  <a:pt x="0" y="5113"/>
                </a:lnTo>
                <a:lnTo>
                  <a:pt x="255" y="4873"/>
                </a:lnTo>
                <a:lnTo>
                  <a:pt x="4223" y="0"/>
                </a:lnTo>
                <a:close/>
              </a:path>
            </a:pathLst>
          </a:custGeom>
          <a:solidFill>
            <a:srgbClr val="F74B4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0742073" y="4436893"/>
            <a:ext cx="4092" cy="5025"/>
          </a:xfrm>
          <a:custGeom>
            <a:avLst/>
            <a:gdLst/>
            <a:ahLst/>
            <a:cxnLst/>
            <a:rect l="l" t="t" r="r" b="b"/>
            <a:pathLst>
              <a:path w="4092" h="5025">
                <a:moveTo>
                  <a:pt x="4092" y="0"/>
                </a:moveTo>
                <a:lnTo>
                  <a:pt x="0" y="5025"/>
                </a:lnTo>
                <a:lnTo>
                  <a:pt x="4022" y="156"/>
                </a:lnTo>
                <a:lnTo>
                  <a:pt x="4092" y="0"/>
                </a:lnTo>
                <a:close/>
              </a:path>
            </a:pathLst>
          </a:custGeom>
          <a:solidFill>
            <a:srgbClr val="F74B4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0742082" y="3787147"/>
            <a:ext cx="4112" cy="5411"/>
          </a:xfrm>
          <a:custGeom>
            <a:avLst/>
            <a:gdLst/>
            <a:ahLst/>
            <a:cxnLst/>
            <a:rect l="l" t="t" r="r" b="b"/>
            <a:pathLst>
              <a:path w="4112" h="5411">
                <a:moveTo>
                  <a:pt x="4112" y="5411"/>
                </a:moveTo>
                <a:lnTo>
                  <a:pt x="3400" y="3896"/>
                </a:lnTo>
                <a:lnTo>
                  <a:pt x="0" y="0"/>
                </a:lnTo>
                <a:lnTo>
                  <a:pt x="4112" y="5411"/>
                </a:lnTo>
                <a:close/>
              </a:path>
            </a:pathLst>
          </a:custGeom>
          <a:solidFill>
            <a:srgbClr val="F74B4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0746195" y="3792559"/>
            <a:ext cx="2869" cy="6101"/>
          </a:xfrm>
          <a:custGeom>
            <a:avLst/>
            <a:gdLst/>
            <a:ahLst/>
            <a:cxnLst/>
            <a:rect l="l" t="t" r="r" b="b"/>
            <a:pathLst>
              <a:path w="2869" h="6101">
                <a:moveTo>
                  <a:pt x="2869" y="6101"/>
                </a:moveTo>
                <a:lnTo>
                  <a:pt x="1045" y="1375"/>
                </a:lnTo>
                <a:lnTo>
                  <a:pt x="0" y="0"/>
                </a:lnTo>
                <a:lnTo>
                  <a:pt x="2869" y="6101"/>
                </a:lnTo>
                <a:close/>
              </a:path>
            </a:pathLst>
          </a:custGeom>
          <a:solidFill>
            <a:srgbClr val="F74B4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0746166" y="4431071"/>
            <a:ext cx="2629" cy="5821"/>
          </a:xfrm>
          <a:custGeom>
            <a:avLst/>
            <a:gdLst/>
            <a:ahLst/>
            <a:cxnLst/>
            <a:rect l="l" t="t" r="r" b="b"/>
            <a:pathLst>
              <a:path w="2629" h="5821">
                <a:moveTo>
                  <a:pt x="2629" y="0"/>
                </a:moveTo>
                <a:lnTo>
                  <a:pt x="0" y="5821"/>
                </a:lnTo>
                <a:lnTo>
                  <a:pt x="111" y="5684"/>
                </a:lnTo>
                <a:lnTo>
                  <a:pt x="2629" y="0"/>
                </a:lnTo>
                <a:close/>
              </a:path>
            </a:pathLst>
          </a:custGeom>
          <a:solidFill>
            <a:srgbClr val="F74B4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0748795" y="4425117"/>
            <a:ext cx="2636" cy="5953"/>
          </a:xfrm>
          <a:custGeom>
            <a:avLst/>
            <a:gdLst/>
            <a:ahLst/>
            <a:cxnLst/>
            <a:rect l="l" t="t" r="r" b="b"/>
            <a:pathLst>
              <a:path w="2636" h="5953">
                <a:moveTo>
                  <a:pt x="2636" y="0"/>
                </a:moveTo>
                <a:lnTo>
                  <a:pt x="0" y="5953"/>
                </a:lnTo>
                <a:lnTo>
                  <a:pt x="2611" y="171"/>
                </a:lnTo>
                <a:lnTo>
                  <a:pt x="2636" y="0"/>
                </a:lnTo>
                <a:close/>
              </a:path>
            </a:pathLst>
          </a:custGeom>
          <a:solidFill>
            <a:srgbClr val="F74B4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0749064" y="3798660"/>
            <a:ext cx="2469" cy="6398"/>
          </a:xfrm>
          <a:custGeom>
            <a:avLst/>
            <a:gdLst/>
            <a:ahLst/>
            <a:cxnLst/>
            <a:rect l="l" t="t" r="r" b="b"/>
            <a:pathLst>
              <a:path w="2469" h="6398">
                <a:moveTo>
                  <a:pt x="2469" y="6398"/>
                </a:moveTo>
                <a:lnTo>
                  <a:pt x="2220" y="4721"/>
                </a:lnTo>
                <a:lnTo>
                  <a:pt x="0" y="0"/>
                </a:lnTo>
                <a:lnTo>
                  <a:pt x="2469" y="6398"/>
                </a:lnTo>
                <a:close/>
              </a:path>
            </a:pathLst>
          </a:custGeom>
          <a:solidFill>
            <a:srgbClr val="F74B4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0751533" y="3805059"/>
            <a:ext cx="1810" cy="12179"/>
          </a:xfrm>
          <a:custGeom>
            <a:avLst/>
            <a:gdLst/>
            <a:ahLst/>
            <a:cxnLst/>
            <a:rect l="l" t="t" r="r" b="b"/>
            <a:pathLst>
              <a:path w="1810" h="12179">
                <a:moveTo>
                  <a:pt x="1810" y="12179"/>
                </a:moveTo>
                <a:lnTo>
                  <a:pt x="632" y="1638"/>
                </a:lnTo>
                <a:lnTo>
                  <a:pt x="0" y="0"/>
                </a:lnTo>
                <a:lnTo>
                  <a:pt x="1810" y="12179"/>
                </a:lnTo>
                <a:close/>
              </a:path>
            </a:pathLst>
          </a:custGeom>
          <a:solidFill>
            <a:srgbClr val="F74B4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0752384" y="4411853"/>
            <a:ext cx="959" cy="6833"/>
          </a:xfrm>
          <a:custGeom>
            <a:avLst/>
            <a:gdLst/>
            <a:ahLst/>
            <a:cxnLst/>
            <a:rect l="l" t="t" r="r" b="b"/>
            <a:pathLst>
              <a:path w="959" h="6833">
                <a:moveTo>
                  <a:pt x="959" y="0"/>
                </a:moveTo>
                <a:lnTo>
                  <a:pt x="0" y="6833"/>
                </a:lnTo>
                <a:lnTo>
                  <a:pt x="958" y="363"/>
                </a:lnTo>
                <a:lnTo>
                  <a:pt x="959" y="0"/>
                </a:lnTo>
                <a:close/>
              </a:path>
            </a:pathLst>
          </a:custGeom>
          <a:solidFill>
            <a:srgbClr val="F74B4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0751431" y="4418686"/>
            <a:ext cx="952" cy="6431"/>
          </a:xfrm>
          <a:custGeom>
            <a:avLst/>
            <a:gdLst/>
            <a:ahLst/>
            <a:cxnLst/>
            <a:rect l="l" t="t" r="r" b="b"/>
            <a:pathLst>
              <a:path w="952" h="6431">
                <a:moveTo>
                  <a:pt x="952" y="0"/>
                </a:moveTo>
                <a:lnTo>
                  <a:pt x="0" y="6431"/>
                </a:lnTo>
                <a:lnTo>
                  <a:pt x="72" y="6267"/>
                </a:lnTo>
                <a:lnTo>
                  <a:pt x="952" y="0"/>
                </a:lnTo>
                <a:close/>
              </a:path>
            </a:pathLst>
          </a:custGeom>
          <a:solidFill>
            <a:srgbClr val="F74B4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0457688" y="3767328"/>
            <a:ext cx="295655" cy="679704"/>
          </a:xfrm>
          <a:custGeom>
            <a:avLst/>
            <a:gdLst/>
            <a:ahLst/>
            <a:cxnLst/>
            <a:rect l="l" t="t" r="r" b="b"/>
            <a:pathLst>
              <a:path w="295655" h="679703">
                <a:moveTo>
                  <a:pt x="888" y="2032"/>
                </a:moveTo>
                <a:lnTo>
                  <a:pt x="240156" y="2032"/>
                </a:lnTo>
                <a:lnTo>
                  <a:pt x="249858" y="2829"/>
                </a:lnTo>
                <a:lnTo>
                  <a:pt x="275854" y="14429"/>
                </a:lnTo>
                <a:lnTo>
                  <a:pt x="291218" y="36410"/>
                </a:lnTo>
                <a:lnTo>
                  <a:pt x="293369" y="49911"/>
                </a:lnTo>
                <a:lnTo>
                  <a:pt x="293369" y="644525"/>
                </a:lnTo>
                <a:lnTo>
                  <a:pt x="291603" y="656704"/>
                </a:lnTo>
                <a:lnTo>
                  <a:pt x="286220" y="668448"/>
                </a:lnTo>
                <a:lnTo>
                  <a:pt x="277875" y="678434"/>
                </a:lnTo>
                <a:lnTo>
                  <a:pt x="279526" y="679704"/>
                </a:lnTo>
                <a:lnTo>
                  <a:pt x="279990" y="679281"/>
                </a:lnTo>
                <a:lnTo>
                  <a:pt x="288388" y="669279"/>
                </a:lnTo>
                <a:lnTo>
                  <a:pt x="293762" y="657541"/>
                </a:lnTo>
                <a:lnTo>
                  <a:pt x="295655" y="644525"/>
                </a:lnTo>
                <a:lnTo>
                  <a:pt x="295655" y="49911"/>
                </a:lnTo>
                <a:lnTo>
                  <a:pt x="288688" y="25599"/>
                </a:lnTo>
                <a:lnTo>
                  <a:pt x="268718" y="7060"/>
                </a:lnTo>
                <a:lnTo>
                  <a:pt x="240156" y="0"/>
                </a:lnTo>
                <a:lnTo>
                  <a:pt x="0" y="0"/>
                </a:lnTo>
                <a:lnTo>
                  <a:pt x="888" y="2032"/>
                </a:lnTo>
                <a:close/>
              </a:path>
            </a:pathLst>
          </a:custGeom>
          <a:solidFill>
            <a:srgbClr val="9A9C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0457688" y="3774948"/>
            <a:ext cx="288035" cy="665988"/>
          </a:xfrm>
          <a:custGeom>
            <a:avLst/>
            <a:gdLst/>
            <a:ahLst/>
            <a:cxnLst/>
            <a:rect l="l" t="t" r="r" b="b"/>
            <a:pathLst>
              <a:path w="288035" h="665988">
                <a:moveTo>
                  <a:pt x="275208" y="665988"/>
                </a:moveTo>
                <a:lnTo>
                  <a:pt x="278606" y="662508"/>
                </a:lnTo>
                <a:lnTo>
                  <a:pt x="285496" y="651470"/>
                </a:lnTo>
                <a:lnTo>
                  <a:pt x="288035" y="638809"/>
                </a:lnTo>
                <a:lnTo>
                  <a:pt x="288035" y="38353"/>
                </a:lnTo>
                <a:lnTo>
                  <a:pt x="271995" y="8741"/>
                </a:lnTo>
                <a:lnTo>
                  <a:pt x="244220" y="0"/>
                </a:lnTo>
                <a:lnTo>
                  <a:pt x="0" y="0"/>
                </a:lnTo>
                <a:lnTo>
                  <a:pt x="39115" y="31114"/>
                </a:lnTo>
                <a:lnTo>
                  <a:pt x="42036" y="28956"/>
                </a:lnTo>
                <a:lnTo>
                  <a:pt x="44703" y="28447"/>
                </a:lnTo>
                <a:lnTo>
                  <a:pt x="48259" y="28447"/>
                </a:lnTo>
                <a:lnTo>
                  <a:pt x="51307" y="31114"/>
                </a:lnTo>
                <a:lnTo>
                  <a:pt x="79375" y="32131"/>
                </a:lnTo>
                <a:lnTo>
                  <a:pt x="127634" y="32131"/>
                </a:lnTo>
                <a:lnTo>
                  <a:pt x="130047" y="32893"/>
                </a:lnTo>
                <a:lnTo>
                  <a:pt x="127634" y="36321"/>
                </a:lnTo>
                <a:lnTo>
                  <a:pt x="77850" y="36321"/>
                </a:lnTo>
                <a:lnTo>
                  <a:pt x="277621" y="67563"/>
                </a:lnTo>
                <a:lnTo>
                  <a:pt x="277621" y="608329"/>
                </a:lnTo>
                <a:lnTo>
                  <a:pt x="251332" y="608329"/>
                </a:lnTo>
                <a:lnTo>
                  <a:pt x="275208" y="665988"/>
                </a:lnTo>
                <a:close/>
              </a:path>
              <a:path w="288035" h="665988">
                <a:moveTo>
                  <a:pt x="28066" y="67563"/>
                </a:moveTo>
                <a:lnTo>
                  <a:pt x="277621" y="67563"/>
                </a:lnTo>
                <a:lnTo>
                  <a:pt x="77850" y="36321"/>
                </a:lnTo>
                <a:lnTo>
                  <a:pt x="76580" y="32893"/>
                </a:lnTo>
                <a:lnTo>
                  <a:pt x="79375" y="32131"/>
                </a:lnTo>
                <a:lnTo>
                  <a:pt x="51307" y="31114"/>
                </a:lnTo>
                <a:lnTo>
                  <a:pt x="51307" y="37337"/>
                </a:lnTo>
                <a:lnTo>
                  <a:pt x="48259" y="40004"/>
                </a:lnTo>
                <a:lnTo>
                  <a:pt x="41147" y="40004"/>
                </a:lnTo>
                <a:lnTo>
                  <a:pt x="38226" y="37337"/>
                </a:lnTo>
                <a:lnTo>
                  <a:pt x="38226" y="34162"/>
                </a:lnTo>
                <a:lnTo>
                  <a:pt x="39115" y="31114"/>
                </a:lnTo>
                <a:lnTo>
                  <a:pt x="0" y="0"/>
                </a:lnTo>
                <a:lnTo>
                  <a:pt x="28066" y="67563"/>
                </a:lnTo>
                <a:close/>
              </a:path>
            </a:pathLst>
          </a:custGeom>
          <a:solidFill>
            <a:srgbClr val="3A38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0457688" y="3767328"/>
            <a:ext cx="295655" cy="679704"/>
          </a:xfrm>
          <a:custGeom>
            <a:avLst/>
            <a:gdLst/>
            <a:ahLst/>
            <a:cxnLst/>
            <a:rect l="l" t="t" r="r" b="b"/>
            <a:pathLst>
              <a:path w="295655" h="679703">
                <a:moveTo>
                  <a:pt x="1396" y="4191"/>
                </a:moveTo>
                <a:lnTo>
                  <a:pt x="244680" y="4259"/>
                </a:lnTo>
                <a:lnTo>
                  <a:pt x="272056" y="13500"/>
                </a:lnTo>
                <a:lnTo>
                  <a:pt x="288608" y="34630"/>
                </a:lnTo>
                <a:lnTo>
                  <a:pt x="290956" y="48006"/>
                </a:lnTo>
                <a:lnTo>
                  <a:pt x="290956" y="645668"/>
                </a:lnTo>
                <a:lnTo>
                  <a:pt x="289924" y="654566"/>
                </a:lnTo>
                <a:lnTo>
                  <a:pt x="284977" y="666468"/>
                </a:lnTo>
                <a:lnTo>
                  <a:pt x="276478" y="676529"/>
                </a:lnTo>
                <a:lnTo>
                  <a:pt x="279907" y="679704"/>
                </a:lnTo>
                <a:lnTo>
                  <a:pt x="288056" y="670204"/>
                </a:lnTo>
                <a:lnTo>
                  <a:pt x="293657" y="658580"/>
                </a:lnTo>
                <a:lnTo>
                  <a:pt x="295655" y="645668"/>
                </a:lnTo>
                <a:lnTo>
                  <a:pt x="295655" y="48006"/>
                </a:lnTo>
                <a:lnTo>
                  <a:pt x="281538" y="15634"/>
                </a:lnTo>
                <a:lnTo>
                  <a:pt x="256972" y="1920"/>
                </a:lnTo>
                <a:lnTo>
                  <a:pt x="241934" y="0"/>
                </a:lnTo>
                <a:lnTo>
                  <a:pt x="0" y="0"/>
                </a:lnTo>
                <a:lnTo>
                  <a:pt x="1396" y="4191"/>
                </a:lnTo>
                <a:close/>
              </a:path>
            </a:pathLst>
          </a:custGeom>
          <a:solidFill>
            <a:srgbClr val="E7E7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0498455" y="3802379"/>
            <a:ext cx="6985" cy="12826"/>
          </a:xfrm>
          <a:custGeom>
            <a:avLst/>
            <a:gdLst/>
            <a:ahLst/>
            <a:cxnLst/>
            <a:rect l="l" t="t" r="r" b="b"/>
            <a:pathLst>
              <a:path w="6985" h="12826">
                <a:moveTo>
                  <a:pt x="6985" y="0"/>
                </a:moveTo>
                <a:lnTo>
                  <a:pt x="4445" y="254"/>
                </a:lnTo>
                <a:lnTo>
                  <a:pt x="3683" y="635"/>
                </a:lnTo>
                <a:lnTo>
                  <a:pt x="6985" y="0"/>
                </a:lnTo>
                <a:close/>
              </a:path>
              <a:path w="6985" h="12826">
                <a:moveTo>
                  <a:pt x="14097" y="8382"/>
                </a:moveTo>
                <a:lnTo>
                  <a:pt x="13716" y="4318"/>
                </a:lnTo>
                <a:lnTo>
                  <a:pt x="10795" y="1524"/>
                </a:lnTo>
                <a:lnTo>
                  <a:pt x="6985" y="889"/>
                </a:lnTo>
                <a:lnTo>
                  <a:pt x="4445" y="1270"/>
                </a:lnTo>
                <a:lnTo>
                  <a:pt x="2159" y="6858"/>
                </a:lnTo>
                <a:lnTo>
                  <a:pt x="4445" y="2794"/>
                </a:lnTo>
                <a:lnTo>
                  <a:pt x="9651" y="2794"/>
                </a:lnTo>
                <a:lnTo>
                  <a:pt x="11811" y="6858"/>
                </a:lnTo>
                <a:lnTo>
                  <a:pt x="10795" y="12192"/>
                </a:lnTo>
                <a:lnTo>
                  <a:pt x="14097" y="8382"/>
                </a:lnTo>
                <a:close/>
              </a:path>
              <a:path w="6985" h="12826">
                <a:moveTo>
                  <a:pt x="11811" y="6858"/>
                </a:moveTo>
                <a:lnTo>
                  <a:pt x="9651" y="10922"/>
                </a:lnTo>
                <a:lnTo>
                  <a:pt x="4445" y="10922"/>
                </a:lnTo>
                <a:lnTo>
                  <a:pt x="2159" y="6858"/>
                </a:lnTo>
                <a:lnTo>
                  <a:pt x="4445" y="1270"/>
                </a:lnTo>
                <a:lnTo>
                  <a:pt x="1143" y="2794"/>
                </a:lnTo>
                <a:lnTo>
                  <a:pt x="0" y="6858"/>
                </a:lnTo>
                <a:lnTo>
                  <a:pt x="0" y="10033"/>
                </a:lnTo>
                <a:lnTo>
                  <a:pt x="2921" y="12827"/>
                </a:lnTo>
                <a:lnTo>
                  <a:pt x="6985" y="12827"/>
                </a:lnTo>
                <a:lnTo>
                  <a:pt x="10795" y="12192"/>
                </a:lnTo>
                <a:lnTo>
                  <a:pt x="11811" y="6858"/>
                </a:lnTo>
                <a:close/>
              </a:path>
            </a:pathLst>
          </a:custGeom>
          <a:solidFill>
            <a:srgbClr val="5352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0504932" y="3808476"/>
            <a:ext cx="7620" cy="7619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0" y="1778"/>
                </a:moveTo>
                <a:lnTo>
                  <a:pt x="0" y="5842"/>
                </a:lnTo>
                <a:lnTo>
                  <a:pt x="3810" y="7619"/>
                </a:lnTo>
                <a:lnTo>
                  <a:pt x="7620" y="5842"/>
                </a:lnTo>
                <a:lnTo>
                  <a:pt x="7620" y="1778"/>
                </a:lnTo>
                <a:lnTo>
                  <a:pt x="3810" y="0"/>
                </a:lnTo>
                <a:lnTo>
                  <a:pt x="0" y="1778"/>
                </a:lnTo>
                <a:lnTo>
                  <a:pt x="2286" y="6476"/>
                </a:lnTo>
                <a:lnTo>
                  <a:pt x="1143" y="3810"/>
                </a:lnTo>
                <a:lnTo>
                  <a:pt x="2032" y="1778"/>
                </a:lnTo>
                <a:lnTo>
                  <a:pt x="5334" y="1143"/>
                </a:lnTo>
                <a:lnTo>
                  <a:pt x="6476" y="3810"/>
                </a:lnTo>
                <a:lnTo>
                  <a:pt x="5334" y="6476"/>
                </a:lnTo>
                <a:lnTo>
                  <a:pt x="2286" y="6476"/>
                </a:lnTo>
                <a:lnTo>
                  <a:pt x="0" y="1778"/>
                </a:lnTo>
                <a:close/>
              </a:path>
            </a:pathLst>
          </a:custGeom>
          <a:solidFill>
            <a:srgbClr val="57575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0497312" y="3802379"/>
            <a:ext cx="15240" cy="13715"/>
          </a:xfrm>
          <a:custGeom>
            <a:avLst/>
            <a:gdLst/>
            <a:ahLst/>
            <a:cxnLst/>
            <a:rect l="l" t="t" r="r" b="b"/>
            <a:pathLst>
              <a:path w="15240" h="13715">
                <a:moveTo>
                  <a:pt x="13589" y="6858"/>
                </a:moveTo>
                <a:lnTo>
                  <a:pt x="11938" y="10922"/>
                </a:lnTo>
                <a:lnTo>
                  <a:pt x="13970" y="8763"/>
                </a:lnTo>
                <a:lnTo>
                  <a:pt x="14224" y="5588"/>
                </a:lnTo>
                <a:lnTo>
                  <a:pt x="12319" y="3175"/>
                </a:lnTo>
                <a:lnTo>
                  <a:pt x="13589" y="6858"/>
                </a:lnTo>
                <a:close/>
              </a:path>
              <a:path w="15240" h="13715">
                <a:moveTo>
                  <a:pt x="12319" y="2159"/>
                </a:moveTo>
                <a:lnTo>
                  <a:pt x="14604" y="4146"/>
                </a:lnTo>
                <a:lnTo>
                  <a:pt x="14605" y="3175"/>
                </a:lnTo>
                <a:lnTo>
                  <a:pt x="11303" y="0"/>
                </a:lnTo>
                <a:lnTo>
                  <a:pt x="8890" y="0"/>
                </a:lnTo>
                <a:lnTo>
                  <a:pt x="12319" y="2159"/>
                </a:lnTo>
                <a:close/>
              </a:path>
              <a:path w="15240" h="13715">
                <a:moveTo>
                  <a:pt x="15240" y="9017"/>
                </a:moveTo>
                <a:lnTo>
                  <a:pt x="15240" y="4699"/>
                </a:lnTo>
                <a:lnTo>
                  <a:pt x="14604" y="4146"/>
                </a:lnTo>
                <a:lnTo>
                  <a:pt x="14604" y="9569"/>
                </a:lnTo>
                <a:lnTo>
                  <a:pt x="15240" y="9017"/>
                </a:lnTo>
                <a:close/>
              </a:path>
              <a:path w="15240" h="13715">
                <a:moveTo>
                  <a:pt x="1016" y="3175"/>
                </a:moveTo>
                <a:lnTo>
                  <a:pt x="0" y="6858"/>
                </a:lnTo>
                <a:lnTo>
                  <a:pt x="0" y="10541"/>
                </a:lnTo>
                <a:lnTo>
                  <a:pt x="3302" y="13716"/>
                </a:lnTo>
                <a:lnTo>
                  <a:pt x="11303" y="13716"/>
                </a:lnTo>
                <a:lnTo>
                  <a:pt x="14605" y="10541"/>
                </a:lnTo>
                <a:lnTo>
                  <a:pt x="14604" y="9569"/>
                </a:lnTo>
                <a:lnTo>
                  <a:pt x="12319" y="11557"/>
                </a:lnTo>
                <a:lnTo>
                  <a:pt x="10541" y="12192"/>
                </a:lnTo>
                <a:lnTo>
                  <a:pt x="7239" y="12827"/>
                </a:lnTo>
                <a:lnTo>
                  <a:pt x="3683" y="12827"/>
                </a:lnTo>
                <a:lnTo>
                  <a:pt x="1016" y="10033"/>
                </a:lnTo>
                <a:lnTo>
                  <a:pt x="1016" y="4699"/>
                </a:lnTo>
                <a:lnTo>
                  <a:pt x="3683" y="1905"/>
                </a:lnTo>
                <a:lnTo>
                  <a:pt x="1016" y="3175"/>
                </a:lnTo>
                <a:close/>
              </a:path>
            </a:pathLst>
          </a:custGeom>
          <a:solidFill>
            <a:srgbClr val="6A6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0499217" y="3802379"/>
            <a:ext cx="13334" cy="13715"/>
          </a:xfrm>
          <a:custGeom>
            <a:avLst/>
            <a:gdLst/>
            <a:ahLst/>
            <a:cxnLst/>
            <a:rect l="l" t="t" r="r" b="b"/>
            <a:pathLst>
              <a:path w="13334" h="13715">
                <a:moveTo>
                  <a:pt x="0" y="2286"/>
                </a:moveTo>
                <a:lnTo>
                  <a:pt x="2666" y="1143"/>
                </a:lnTo>
                <a:lnTo>
                  <a:pt x="6096" y="1143"/>
                </a:lnTo>
                <a:lnTo>
                  <a:pt x="9905" y="3683"/>
                </a:lnTo>
                <a:lnTo>
                  <a:pt x="12191" y="6731"/>
                </a:lnTo>
                <a:lnTo>
                  <a:pt x="11810" y="10414"/>
                </a:lnTo>
                <a:lnTo>
                  <a:pt x="9905" y="13716"/>
                </a:lnTo>
                <a:lnTo>
                  <a:pt x="13334" y="10795"/>
                </a:lnTo>
                <a:lnTo>
                  <a:pt x="13334" y="5588"/>
                </a:lnTo>
                <a:lnTo>
                  <a:pt x="9905" y="2540"/>
                </a:lnTo>
                <a:lnTo>
                  <a:pt x="6096" y="0"/>
                </a:lnTo>
                <a:lnTo>
                  <a:pt x="3048" y="0"/>
                </a:lnTo>
                <a:lnTo>
                  <a:pt x="0" y="2286"/>
                </a:lnTo>
                <a:close/>
              </a:path>
            </a:pathLst>
          </a:custGeom>
          <a:solidFill>
            <a:srgbClr val="4D4B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0457688" y="3767328"/>
            <a:ext cx="295655" cy="673608"/>
          </a:xfrm>
          <a:custGeom>
            <a:avLst/>
            <a:gdLst/>
            <a:ahLst/>
            <a:cxnLst/>
            <a:rect l="l" t="t" r="r" b="b"/>
            <a:pathLst>
              <a:path w="295655" h="673608">
                <a:moveTo>
                  <a:pt x="2412" y="5715"/>
                </a:moveTo>
                <a:lnTo>
                  <a:pt x="245490" y="5715"/>
                </a:lnTo>
                <a:lnTo>
                  <a:pt x="254253" y="6491"/>
                </a:lnTo>
                <a:lnTo>
                  <a:pt x="268085" y="11254"/>
                </a:lnTo>
                <a:lnTo>
                  <a:pt x="279160" y="19636"/>
                </a:lnTo>
                <a:lnTo>
                  <a:pt x="286513" y="30809"/>
                </a:lnTo>
                <a:lnTo>
                  <a:pt x="289178" y="43942"/>
                </a:lnTo>
                <a:lnTo>
                  <a:pt x="289178" y="642620"/>
                </a:lnTo>
                <a:lnTo>
                  <a:pt x="288837" y="647296"/>
                </a:lnTo>
                <a:lnTo>
                  <a:pt x="284587" y="659487"/>
                </a:lnTo>
                <a:lnTo>
                  <a:pt x="276351" y="669671"/>
                </a:lnTo>
                <a:lnTo>
                  <a:pt x="280796" y="673608"/>
                </a:lnTo>
                <a:lnTo>
                  <a:pt x="287267" y="666707"/>
                </a:lnTo>
                <a:lnTo>
                  <a:pt x="293462" y="655348"/>
                </a:lnTo>
                <a:lnTo>
                  <a:pt x="295655" y="642620"/>
                </a:lnTo>
                <a:lnTo>
                  <a:pt x="295655" y="43942"/>
                </a:lnTo>
                <a:lnTo>
                  <a:pt x="284583" y="16510"/>
                </a:lnTo>
                <a:lnTo>
                  <a:pt x="260574" y="2048"/>
                </a:lnTo>
                <a:lnTo>
                  <a:pt x="245490" y="0"/>
                </a:lnTo>
                <a:lnTo>
                  <a:pt x="0" y="0"/>
                </a:lnTo>
                <a:lnTo>
                  <a:pt x="2412" y="5715"/>
                </a:lnTo>
                <a:close/>
              </a:path>
            </a:pathLst>
          </a:custGeom>
          <a:solidFill>
            <a:srgbClr val="5E5E6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0489692" y="3847083"/>
            <a:ext cx="230758" cy="18669"/>
          </a:xfrm>
          <a:custGeom>
            <a:avLst/>
            <a:gdLst/>
            <a:ahLst/>
            <a:cxnLst/>
            <a:rect l="l" t="t" r="r" b="b"/>
            <a:pathLst>
              <a:path w="230758" h="18669">
                <a:moveTo>
                  <a:pt x="216661" y="5461"/>
                </a:moveTo>
                <a:lnTo>
                  <a:pt x="215773" y="6350"/>
                </a:lnTo>
                <a:lnTo>
                  <a:pt x="230758" y="6350"/>
                </a:lnTo>
                <a:lnTo>
                  <a:pt x="216661" y="5461"/>
                </a:lnTo>
                <a:close/>
              </a:path>
              <a:path w="230758" h="18669">
                <a:moveTo>
                  <a:pt x="6350" y="13208"/>
                </a:moveTo>
                <a:lnTo>
                  <a:pt x="212851" y="13208"/>
                </a:lnTo>
                <a:lnTo>
                  <a:pt x="214883" y="0"/>
                </a:lnTo>
                <a:lnTo>
                  <a:pt x="215518" y="-253"/>
                </a:lnTo>
                <a:lnTo>
                  <a:pt x="231012" y="-253"/>
                </a:lnTo>
                <a:lnTo>
                  <a:pt x="231648" y="0"/>
                </a:lnTo>
                <a:lnTo>
                  <a:pt x="231648" y="6858"/>
                </a:lnTo>
                <a:lnTo>
                  <a:pt x="231012" y="7112"/>
                </a:lnTo>
                <a:lnTo>
                  <a:pt x="215518" y="7112"/>
                </a:lnTo>
                <a:lnTo>
                  <a:pt x="214883" y="6858"/>
                </a:lnTo>
                <a:lnTo>
                  <a:pt x="214883" y="31496"/>
                </a:lnTo>
                <a:lnTo>
                  <a:pt x="212851" y="33655"/>
                </a:lnTo>
                <a:lnTo>
                  <a:pt x="14097" y="33655"/>
                </a:lnTo>
                <a:lnTo>
                  <a:pt x="18414" y="45212"/>
                </a:lnTo>
                <a:lnTo>
                  <a:pt x="240791" y="45212"/>
                </a:lnTo>
                <a:lnTo>
                  <a:pt x="240791" y="-3555"/>
                </a:lnTo>
                <a:lnTo>
                  <a:pt x="0" y="-3555"/>
                </a:lnTo>
                <a:lnTo>
                  <a:pt x="6350" y="13208"/>
                </a:lnTo>
                <a:close/>
              </a:path>
              <a:path w="230758" h="18669">
                <a:moveTo>
                  <a:pt x="214883" y="0"/>
                </a:moveTo>
                <a:lnTo>
                  <a:pt x="212851" y="13208"/>
                </a:lnTo>
                <a:lnTo>
                  <a:pt x="214883" y="15113"/>
                </a:lnTo>
                <a:lnTo>
                  <a:pt x="214883" y="0"/>
                </a:lnTo>
                <a:close/>
              </a:path>
              <a:path w="230758" h="18669">
                <a:moveTo>
                  <a:pt x="215773" y="6350"/>
                </a:moveTo>
                <a:lnTo>
                  <a:pt x="216661" y="5461"/>
                </a:lnTo>
                <a:lnTo>
                  <a:pt x="216661" y="1397"/>
                </a:lnTo>
                <a:lnTo>
                  <a:pt x="229869" y="1397"/>
                </a:lnTo>
                <a:lnTo>
                  <a:pt x="229869" y="5461"/>
                </a:lnTo>
                <a:lnTo>
                  <a:pt x="216661" y="5461"/>
                </a:lnTo>
                <a:lnTo>
                  <a:pt x="230758" y="6350"/>
                </a:lnTo>
                <a:lnTo>
                  <a:pt x="230758" y="508"/>
                </a:lnTo>
                <a:lnTo>
                  <a:pt x="215773" y="508"/>
                </a:lnTo>
                <a:lnTo>
                  <a:pt x="215773" y="6350"/>
                </a:lnTo>
                <a:close/>
              </a:path>
            </a:pathLst>
          </a:custGeom>
          <a:solidFill>
            <a:srgbClr val="EFED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0705465" y="3850513"/>
            <a:ext cx="14985" cy="0"/>
          </a:xfrm>
          <a:custGeom>
            <a:avLst/>
            <a:gdLst/>
            <a:ahLst/>
            <a:cxnLst/>
            <a:rect l="l" t="t" r="r" b="b"/>
            <a:pathLst>
              <a:path w="14985">
                <a:moveTo>
                  <a:pt x="0" y="0"/>
                </a:moveTo>
                <a:lnTo>
                  <a:pt x="14985" y="0"/>
                </a:lnTo>
              </a:path>
            </a:pathLst>
          </a:custGeom>
          <a:ln w="7111">
            <a:solidFill>
              <a:srgbClr val="EFED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0706354" y="3850513"/>
            <a:ext cx="13207" cy="0"/>
          </a:xfrm>
          <a:custGeom>
            <a:avLst/>
            <a:gdLst/>
            <a:ahLst/>
            <a:cxnLst/>
            <a:rect l="l" t="t" r="r" b="b"/>
            <a:pathLst>
              <a:path w="13207">
                <a:moveTo>
                  <a:pt x="0" y="0"/>
                </a:moveTo>
                <a:lnTo>
                  <a:pt x="13207" y="0"/>
                </a:lnTo>
              </a:path>
            </a:pathLst>
          </a:custGeom>
          <a:ln w="5333">
            <a:solidFill>
              <a:srgbClr val="EFED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0497312" y="3857244"/>
            <a:ext cx="210312" cy="21336"/>
          </a:xfrm>
          <a:custGeom>
            <a:avLst/>
            <a:gdLst/>
            <a:ahLst/>
            <a:cxnLst/>
            <a:rect l="l" t="t" r="r" b="b"/>
            <a:pathLst>
              <a:path w="210312" h="21336">
                <a:moveTo>
                  <a:pt x="208280" y="21335"/>
                </a:moveTo>
                <a:lnTo>
                  <a:pt x="210312" y="19049"/>
                </a:lnTo>
                <a:lnTo>
                  <a:pt x="210312" y="2031"/>
                </a:lnTo>
                <a:lnTo>
                  <a:pt x="208280" y="0"/>
                </a:lnTo>
                <a:lnTo>
                  <a:pt x="0" y="0"/>
                </a:lnTo>
                <a:lnTo>
                  <a:pt x="7874" y="21335"/>
                </a:lnTo>
                <a:lnTo>
                  <a:pt x="208280" y="21335"/>
                </a:lnTo>
                <a:close/>
              </a:path>
            </a:pathLst>
          </a:custGeom>
          <a:solidFill>
            <a:srgbClr val="D2D3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0358628" y="3913631"/>
            <a:ext cx="400811" cy="4008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0427208" y="3982212"/>
            <a:ext cx="263651" cy="2636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0" y="-4572"/>
            <a:ext cx="12192000" cy="190500"/>
          </a:xfrm>
          <a:custGeom>
            <a:avLst/>
            <a:gdLst/>
            <a:ahLst/>
            <a:cxnLst/>
            <a:rect l="l" t="t" r="r" b="b"/>
            <a:pathLst>
              <a:path w="12192000" h="190500">
                <a:moveTo>
                  <a:pt x="12192000" y="4572"/>
                </a:moveTo>
                <a:lnTo>
                  <a:pt x="0" y="4572"/>
                </a:lnTo>
                <a:lnTo>
                  <a:pt x="0" y="190500"/>
                </a:lnTo>
                <a:lnTo>
                  <a:pt x="12192000" y="190500"/>
                </a:lnTo>
                <a:lnTo>
                  <a:pt x="12192000" y="4572"/>
                </a:lnTo>
                <a:close/>
              </a:path>
            </a:pathLst>
          </a:custGeom>
          <a:solidFill>
            <a:srgbClr val="73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15112" y="408432"/>
            <a:ext cx="626910" cy="0"/>
          </a:xfrm>
          <a:custGeom>
            <a:avLst/>
            <a:gdLst/>
            <a:ahLst/>
            <a:cxnLst/>
            <a:rect l="l" t="t" r="r" b="b"/>
            <a:pathLst>
              <a:path w="626910">
                <a:moveTo>
                  <a:pt x="0" y="0"/>
                </a:moveTo>
                <a:lnTo>
                  <a:pt x="626910" y="0"/>
                </a:lnTo>
              </a:path>
            </a:pathLst>
          </a:custGeom>
          <a:ln w="6096">
            <a:solidFill>
              <a:srgbClr val="4A4A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15112" y="967739"/>
            <a:ext cx="626910" cy="0"/>
          </a:xfrm>
          <a:custGeom>
            <a:avLst/>
            <a:gdLst/>
            <a:ahLst/>
            <a:cxnLst/>
            <a:rect l="l" t="t" r="r" b="b"/>
            <a:pathLst>
              <a:path w="626910">
                <a:moveTo>
                  <a:pt x="0" y="0"/>
                </a:moveTo>
                <a:lnTo>
                  <a:pt x="626910" y="0"/>
                </a:lnTo>
              </a:path>
            </a:pathLst>
          </a:custGeom>
          <a:ln w="6096">
            <a:solidFill>
              <a:srgbClr val="4A4A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1006328" y="3406140"/>
            <a:ext cx="1043940" cy="641604"/>
          </a:xfrm>
          <a:custGeom>
            <a:avLst/>
            <a:gdLst/>
            <a:ahLst/>
            <a:cxnLst/>
            <a:rect l="l" t="t" r="r" b="b"/>
            <a:pathLst>
              <a:path w="1043940" h="641604">
                <a:moveTo>
                  <a:pt x="1008310" y="639572"/>
                </a:moveTo>
                <a:lnTo>
                  <a:pt x="1039769" y="613957"/>
                </a:lnTo>
                <a:lnTo>
                  <a:pt x="1043940" y="595630"/>
                </a:lnTo>
                <a:lnTo>
                  <a:pt x="1043940" y="46227"/>
                </a:lnTo>
                <a:lnTo>
                  <a:pt x="1025930" y="10801"/>
                </a:lnTo>
                <a:lnTo>
                  <a:pt x="993394" y="0"/>
                </a:lnTo>
                <a:lnTo>
                  <a:pt x="50546" y="0"/>
                </a:lnTo>
                <a:lnTo>
                  <a:pt x="11929" y="16429"/>
                </a:lnTo>
                <a:lnTo>
                  <a:pt x="0" y="46227"/>
                </a:lnTo>
                <a:lnTo>
                  <a:pt x="0" y="595630"/>
                </a:lnTo>
                <a:lnTo>
                  <a:pt x="18197" y="630888"/>
                </a:lnTo>
                <a:lnTo>
                  <a:pt x="50546" y="641604"/>
                </a:lnTo>
                <a:lnTo>
                  <a:pt x="993394" y="641604"/>
                </a:lnTo>
                <a:lnTo>
                  <a:pt x="1008310" y="639572"/>
                </a:lnTo>
                <a:close/>
              </a:path>
            </a:pathLst>
          </a:custGeom>
          <a:solidFill>
            <a:srgbClr val="8F929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1012424" y="3410712"/>
            <a:ext cx="1031748" cy="637032"/>
          </a:xfrm>
          <a:custGeom>
            <a:avLst/>
            <a:gdLst/>
            <a:ahLst/>
            <a:cxnLst/>
            <a:rect l="l" t="t" r="r" b="b"/>
            <a:pathLst>
              <a:path w="1031748" h="637032">
                <a:moveTo>
                  <a:pt x="998492" y="634901"/>
                </a:moveTo>
                <a:lnTo>
                  <a:pt x="1028790" y="608310"/>
                </a:lnTo>
                <a:lnTo>
                  <a:pt x="1031748" y="44196"/>
                </a:lnTo>
                <a:lnTo>
                  <a:pt x="1029435" y="30560"/>
                </a:lnTo>
                <a:lnTo>
                  <a:pt x="1000471" y="2762"/>
                </a:lnTo>
                <a:lnTo>
                  <a:pt x="48132" y="0"/>
                </a:lnTo>
                <a:lnTo>
                  <a:pt x="33388" y="2121"/>
                </a:lnTo>
                <a:lnTo>
                  <a:pt x="3040" y="28709"/>
                </a:lnTo>
                <a:lnTo>
                  <a:pt x="0" y="44196"/>
                </a:lnTo>
                <a:lnTo>
                  <a:pt x="0" y="593089"/>
                </a:lnTo>
                <a:lnTo>
                  <a:pt x="18864" y="627924"/>
                </a:lnTo>
                <a:lnTo>
                  <a:pt x="983615" y="637032"/>
                </a:lnTo>
                <a:lnTo>
                  <a:pt x="998492" y="634901"/>
                </a:lnTo>
                <a:close/>
              </a:path>
            </a:pathLst>
          </a:custGeom>
          <a:solidFill>
            <a:srgbClr val="25222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1015464" y="3410712"/>
            <a:ext cx="1028707" cy="637032"/>
          </a:xfrm>
          <a:custGeom>
            <a:avLst/>
            <a:gdLst/>
            <a:ahLst/>
            <a:cxnLst/>
            <a:rect l="l" t="t" r="r" b="b"/>
            <a:pathLst>
              <a:path w="1028707" h="637032">
                <a:moveTo>
                  <a:pt x="995451" y="634901"/>
                </a:moveTo>
                <a:lnTo>
                  <a:pt x="1025749" y="608310"/>
                </a:lnTo>
                <a:lnTo>
                  <a:pt x="1028707" y="44196"/>
                </a:lnTo>
                <a:lnTo>
                  <a:pt x="1026394" y="30560"/>
                </a:lnTo>
                <a:lnTo>
                  <a:pt x="997431" y="2762"/>
                </a:lnTo>
                <a:lnTo>
                  <a:pt x="45092" y="0"/>
                </a:lnTo>
                <a:lnTo>
                  <a:pt x="30348" y="2121"/>
                </a:lnTo>
                <a:lnTo>
                  <a:pt x="17418" y="8049"/>
                </a:lnTo>
                <a:lnTo>
                  <a:pt x="7052" y="17130"/>
                </a:lnTo>
                <a:lnTo>
                  <a:pt x="0" y="28709"/>
                </a:lnTo>
                <a:lnTo>
                  <a:pt x="1404" y="593089"/>
                </a:lnTo>
                <a:lnTo>
                  <a:pt x="1404" y="44196"/>
                </a:lnTo>
                <a:lnTo>
                  <a:pt x="3932" y="30706"/>
                </a:lnTo>
                <a:lnTo>
                  <a:pt x="10932" y="19103"/>
                </a:lnTo>
                <a:lnTo>
                  <a:pt x="21530" y="10231"/>
                </a:lnTo>
                <a:lnTo>
                  <a:pt x="34852" y="4936"/>
                </a:lnTo>
                <a:lnTo>
                  <a:pt x="45092" y="3810"/>
                </a:lnTo>
                <a:lnTo>
                  <a:pt x="980574" y="3810"/>
                </a:lnTo>
                <a:lnTo>
                  <a:pt x="1017476" y="22402"/>
                </a:lnTo>
                <a:lnTo>
                  <a:pt x="1024516" y="44196"/>
                </a:lnTo>
                <a:lnTo>
                  <a:pt x="1024516" y="593089"/>
                </a:lnTo>
                <a:lnTo>
                  <a:pt x="1004220" y="626869"/>
                </a:lnTo>
                <a:lnTo>
                  <a:pt x="980574" y="633221"/>
                </a:lnTo>
                <a:lnTo>
                  <a:pt x="45092" y="633221"/>
                </a:lnTo>
                <a:lnTo>
                  <a:pt x="43066" y="636993"/>
                </a:lnTo>
                <a:lnTo>
                  <a:pt x="980574" y="637032"/>
                </a:lnTo>
                <a:lnTo>
                  <a:pt x="995451" y="634901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1012424" y="3439421"/>
            <a:ext cx="48132" cy="608284"/>
          </a:xfrm>
          <a:custGeom>
            <a:avLst/>
            <a:gdLst/>
            <a:ahLst/>
            <a:cxnLst/>
            <a:rect l="l" t="t" r="r" b="b"/>
            <a:pathLst>
              <a:path w="48132" h="608284">
                <a:moveTo>
                  <a:pt x="48132" y="604512"/>
                </a:moveTo>
                <a:lnTo>
                  <a:pt x="20828" y="595691"/>
                </a:lnTo>
                <a:lnTo>
                  <a:pt x="5611" y="573612"/>
                </a:lnTo>
                <a:lnTo>
                  <a:pt x="3040" y="0"/>
                </a:lnTo>
                <a:lnTo>
                  <a:pt x="51" y="13421"/>
                </a:lnTo>
                <a:lnTo>
                  <a:pt x="0" y="564380"/>
                </a:lnTo>
                <a:lnTo>
                  <a:pt x="8888" y="589763"/>
                </a:lnTo>
                <a:lnTo>
                  <a:pt x="31523" y="605612"/>
                </a:lnTo>
                <a:lnTo>
                  <a:pt x="46106" y="608284"/>
                </a:lnTo>
                <a:lnTo>
                  <a:pt x="48132" y="604512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1062716" y="3726179"/>
            <a:ext cx="12191" cy="6095"/>
          </a:xfrm>
          <a:custGeom>
            <a:avLst/>
            <a:gdLst/>
            <a:ahLst/>
            <a:cxnLst/>
            <a:rect l="l" t="t" r="r" b="b"/>
            <a:pathLst>
              <a:path w="12191" h="6096">
                <a:moveTo>
                  <a:pt x="12191" y="4699"/>
                </a:moveTo>
                <a:lnTo>
                  <a:pt x="12191" y="1397"/>
                </a:lnTo>
                <a:lnTo>
                  <a:pt x="9525" y="0"/>
                </a:lnTo>
                <a:lnTo>
                  <a:pt x="2666" y="0"/>
                </a:lnTo>
                <a:lnTo>
                  <a:pt x="0" y="1397"/>
                </a:lnTo>
                <a:lnTo>
                  <a:pt x="0" y="4699"/>
                </a:lnTo>
                <a:lnTo>
                  <a:pt x="2666" y="6096"/>
                </a:lnTo>
                <a:lnTo>
                  <a:pt x="9525" y="6096"/>
                </a:lnTo>
                <a:lnTo>
                  <a:pt x="12191" y="4699"/>
                </a:lnTo>
                <a:close/>
              </a:path>
            </a:pathLst>
          </a:custGeom>
          <a:solidFill>
            <a:srgbClr val="42424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062716" y="3726179"/>
            <a:ext cx="6095" cy="6095"/>
          </a:xfrm>
          <a:custGeom>
            <a:avLst/>
            <a:gdLst/>
            <a:ahLst/>
            <a:cxnLst/>
            <a:rect l="l" t="t" r="r" b="b"/>
            <a:pathLst>
              <a:path w="6095" h="6096">
                <a:moveTo>
                  <a:pt x="6095" y="4699"/>
                </a:moveTo>
                <a:lnTo>
                  <a:pt x="6095" y="1397"/>
                </a:lnTo>
                <a:lnTo>
                  <a:pt x="3048" y="0"/>
                </a:lnTo>
                <a:lnTo>
                  <a:pt x="0" y="1397"/>
                </a:lnTo>
                <a:lnTo>
                  <a:pt x="0" y="4699"/>
                </a:lnTo>
                <a:lnTo>
                  <a:pt x="3048" y="6096"/>
                </a:lnTo>
                <a:lnTo>
                  <a:pt x="6095" y="4699"/>
                </a:lnTo>
                <a:close/>
              </a:path>
            </a:pathLst>
          </a:custGeom>
          <a:solidFill>
            <a:srgbClr val="46464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1062716" y="3726179"/>
            <a:ext cx="12191" cy="6095"/>
          </a:xfrm>
          <a:custGeom>
            <a:avLst/>
            <a:gdLst/>
            <a:ahLst/>
            <a:cxnLst/>
            <a:rect l="l" t="t" r="r" b="b"/>
            <a:pathLst>
              <a:path w="12191" h="6096">
                <a:moveTo>
                  <a:pt x="12191" y="4699"/>
                </a:moveTo>
                <a:lnTo>
                  <a:pt x="12191" y="1270"/>
                </a:lnTo>
                <a:lnTo>
                  <a:pt x="9398" y="0"/>
                </a:lnTo>
                <a:lnTo>
                  <a:pt x="2793" y="0"/>
                </a:lnTo>
                <a:lnTo>
                  <a:pt x="0" y="1270"/>
                </a:lnTo>
                <a:lnTo>
                  <a:pt x="761" y="3048"/>
                </a:lnTo>
                <a:lnTo>
                  <a:pt x="3175" y="381"/>
                </a:lnTo>
                <a:lnTo>
                  <a:pt x="9016" y="381"/>
                </a:lnTo>
                <a:lnTo>
                  <a:pt x="11429" y="3048"/>
                </a:lnTo>
                <a:lnTo>
                  <a:pt x="9016" y="5715"/>
                </a:lnTo>
                <a:lnTo>
                  <a:pt x="6223" y="5715"/>
                </a:lnTo>
                <a:lnTo>
                  <a:pt x="6223" y="6096"/>
                </a:lnTo>
                <a:lnTo>
                  <a:pt x="9398" y="6096"/>
                </a:lnTo>
                <a:lnTo>
                  <a:pt x="12191" y="4699"/>
                </a:lnTo>
                <a:close/>
              </a:path>
              <a:path w="12191" h="6096">
                <a:moveTo>
                  <a:pt x="6223" y="5715"/>
                </a:moveTo>
                <a:lnTo>
                  <a:pt x="3175" y="5715"/>
                </a:lnTo>
                <a:lnTo>
                  <a:pt x="761" y="3048"/>
                </a:lnTo>
                <a:lnTo>
                  <a:pt x="0" y="1270"/>
                </a:lnTo>
                <a:lnTo>
                  <a:pt x="0" y="4699"/>
                </a:lnTo>
                <a:lnTo>
                  <a:pt x="2793" y="6096"/>
                </a:lnTo>
                <a:lnTo>
                  <a:pt x="6223" y="6096"/>
                </a:lnTo>
                <a:lnTo>
                  <a:pt x="6223" y="5715"/>
                </a:lnTo>
                <a:close/>
              </a:path>
            </a:pathLst>
          </a:custGeom>
          <a:solidFill>
            <a:srgbClr val="5758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1062716" y="3726179"/>
            <a:ext cx="6095" cy="6095"/>
          </a:xfrm>
          <a:custGeom>
            <a:avLst/>
            <a:gdLst/>
            <a:ahLst/>
            <a:cxnLst/>
            <a:rect l="l" t="t" r="r" b="b"/>
            <a:pathLst>
              <a:path w="6095" h="6096">
                <a:moveTo>
                  <a:pt x="6095" y="4699"/>
                </a:moveTo>
                <a:lnTo>
                  <a:pt x="6095" y="1397"/>
                </a:lnTo>
                <a:lnTo>
                  <a:pt x="3048" y="0"/>
                </a:lnTo>
                <a:lnTo>
                  <a:pt x="0" y="1397"/>
                </a:lnTo>
                <a:lnTo>
                  <a:pt x="0" y="4699"/>
                </a:lnTo>
                <a:lnTo>
                  <a:pt x="3048" y="6096"/>
                </a:lnTo>
                <a:lnTo>
                  <a:pt x="6095" y="4699"/>
                </a:lnTo>
                <a:close/>
              </a:path>
            </a:pathLst>
          </a:custGeom>
          <a:solidFill>
            <a:srgbClr val="37215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1062716" y="3726179"/>
            <a:ext cx="6095" cy="6095"/>
          </a:xfrm>
          <a:custGeom>
            <a:avLst/>
            <a:gdLst/>
            <a:ahLst/>
            <a:cxnLst/>
            <a:rect l="l" t="t" r="r" b="b"/>
            <a:pathLst>
              <a:path w="6095" h="6096">
                <a:moveTo>
                  <a:pt x="6095" y="3429"/>
                </a:moveTo>
                <a:lnTo>
                  <a:pt x="4825" y="0"/>
                </a:lnTo>
                <a:lnTo>
                  <a:pt x="0" y="4699"/>
                </a:lnTo>
                <a:lnTo>
                  <a:pt x="3555" y="6096"/>
                </a:lnTo>
                <a:lnTo>
                  <a:pt x="6095" y="3429"/>
                </a:lnTo>
                <a:close/>
              </a:path>
            </a:pathLst>
          </a:custGeom>
          <a:solidFill>
            <a:srgbClr val="3B348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1068812" y="3726179"/>
            <a:ext cx="6096" cy="6095"/>
          </a:xfrm>
          <a:custGeom>
            <a:avLst/>
            <a:gdLst/>
            <a:ahLst/>
            <a:cxnLst/>
            <a:rect l="l" t="t" r="r" b="b"/>
            <a:pathLst>
              <a:path w="6096" h="6096">
                <a:moveTo>
                  <a:pt x="6096" y="4699"/>
                </a:moveTo>
                <a:lnTo>
                  <a:pt x="6096" y="1397"/>
                </a:lnTo>
                <a:lnTo>
                  <a:pt x="3048" y="0"/>
                </a:lnTo>
                <a:lnTo>
                  <a:pt x="0" y="1397"/>
                </a:lnTo>
                <a:lnTo>
                  <a:pt x="0" y="4699"/>
                </a:lnTo>
                <a:lnTo>
                  <a:pt x="3048" y="6096"/>
                </a:lnTo>
                <a:lnTo>
                  <a:pt x="6096" y="4699"/>
                </a:lnTo>
                <a:close/>
              </a:path>
            </a:pathLst>
          </a:custGeom>
          <a:solidFill>
            <a:srgbClr val="25222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1062716" y="3720083"/>
            <a:ext cx="6095" cy="12192"/>
          </a:xfrm>
          <a:custGeom>
            <a:avLst/>
            <a:gdLst/>
            <a:ahLst/>
            <a:cxnLst/>
            <a:rect l="l" t="t" r="r" b="b"/>
            <a:pathLst>
              <a:path w="6095" h="12192">
                <a:moveTo>
                  <a:pt x="380" y="9398"/>
                </a:moveTo>
                <a:lnTo>
                  <a:pt x="380" y="5588"/>
                </a:lnTo>
                <a:lnTo>
                  <a:pt x="1650" y="3302"/>
                </a:lnTo>
                <a:lnTo>
                  <a:pt x="4572" y="1143"/>
                </a:lnTo>
                <a:lnTo>
                  <a:pt x="6095" y="2794"/>
                </a:lnTo>
                <a:lnTo>
                  <a:pt x="4699" y="0"/>
                </a:lnTo>
                <a:lnTo>
                  <a:pt x="2666" y="0"/>
                </a:lnTo>
                <a:lnTo>
                  <a:pt x="1269" y="2794"/>
                </a:lnTo>
                <a:lnTo>
                  <a:pt x="0" y="5207"/>
                </a:lnTo>
                <a:lnTo>
                  <a:pt x="0" y="9398"/>
                </a:lnTo>
                <a:lnTo>
                  <a:pt x="1269" y="12192"/>
                </a:lnTo>
                <a:lnTo>
                  <a:pt x="380" y="9398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1012424" y="3410712"/>
            <a:ext cx="1031748" cy="630936"/>
          </a:xfrm>
          <a:custGeom>
            <a:avLst/>
            <a:gdLst/>
            <a:ahLst/>
            <a:cxnLst/>
            <a:rect l="l" t="t" r="r" b="b"/>
            <a:pathLst>
              <a:path w="1031748" h="630936">
                <a:moveTo>
                  <a:pt x="1002226" y="628627"/>
                </a:moveTo>
                <a:lnTo>
                  <a:pt x="1014880" y="622231"/>
                </a:lnTo>
                <a:lnTo>
                  <a:pt x="1024592" y="612545"/>
                </a:lnTo>
                <a:lnTo>
                  <a:pt x="1030442" y="600365"/>
                </a:lnTo>
                <a:lnTo>
                  <a:pt x="1031748" y="590676"/>
                </a:lnTo>
                <a:lnTo>
                  <a:pt x="1031748" y="40386"/>
                </a:lnTo>
                <a:lnTo>
                  <a:pt x="1011492" y="6557"/>
                </a:lnTo>
                <a:lnTo>
                  <a:pt x="987551" y="0"/>
                </a:lnTo>
                <a:lnTo>
                  <a:pt x="44069" y="0"/>
                </a:lnTo>
                <a:lnTo>
                  <a:pt x="7082" y="18540"/>
                </a:lnTo>
                <a:lnTo>
                  <a:pt x="0" y="40386"/>
                </a:lnTo>
                <a:lnTo>
                  <a:pt x="0" y="590676"/>
                </a:lnTo>
                <a:lnTo>
                  <a:pt x="20219" y="624513"/>
                </a:lnTo>
                <a:lnTo>
                  <a:pt x="9054" y="605253"/>
                </a:lnTo>
                <a:lnTo>
                  <a:pt x="5617" y="592072"/>
                </a:lnTo>
                <a:lnTo>
                  <a:pt x="5587" y="40386"/>
                </a:lnTo>
                <a:lnTo>
                  <a:pt x="28119" y="8493"/>
                </a:lnTo>
                <a:lnTo>
                  <a:pt x="987551" y="5334"/>
                </a:lnTo>
                <a:lnTo>
                  <a:pt x="1002131" y="7978"/>
                </a:lnTo>
                <a:lnTo>
                  <a:pt x="1014165" y="15199"/>
                </a:lnTo>
                <a:lnTo>
                  <a:pt x="1022475" y="25929"/>
                </a:lnTo>
                <a:lnTo>
                  <a:pt x="1025880" y="39100"/>
                </a:lnTo>
                <a:lnTo>
                  <a:pt x="1025905" y="590676"/>
                </a:lnTo>
                <a:lnTo>
                  <a:pt x="1023006" y="604069"/>
                </a:lnTo>
                <a:lnTo>
                  <a:pt x="1015095" y="615062"/>
                </a:lnTo>
                <a:lnTo>
                  <a:pt x="1003352" y="622619"/>
                </a:lnTo>
                <a:lnTo>
                  <a:pt x="988956" y="625705"/>
                </a:lnTo>
                <a:lnTo>
                  <a:pt x="44069" y="625729"/>
                </a:lnTo>
                <a:lnTo>
                  <a:pt x="33577" y="629781"/>
                </a:lnTo>
                <a:lnTo>
                  <a:pt x="44069" y="630936"/>
                </a:lnTo>
                <a:lnTo>
                  <a:pt x="987551" y="630936"/>
                </a:lnTo>
                <a:lnTo>
                  <a:pt x="1002226" y="628627"/>
                </a:lnTo>
                <a:close/>
              </a:path>
            </a:pathLst>
          </a:custGeom>
          <a:solidFill>
            <a:srgbClr val="4E4D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029806" y="4026654"/>
            <a:ext cx="26686" cy="13839"/>
          </a:xfrm>
          <a:custGeom>
            <a:avLst/>
            <a:gdLst/>
            <a:ahLst/>
            <a:cxnLst/>
            <a:rect l="l" t="t" r="r" b="b"/>
            <a:pathLst>
              <a:path w="26686" h="13839">
                <a:moveTo>
                  <a:pt x="26686" y="9786"/>
                </a:moveTo>
                <a:lnTo>
                  <a:pt x="12059" y="7168"/>
                </a:lnTo>
                <a:lnTo>
                  <a:pt x="0" y="0"/>
                </a:lnTo>
                <a:lnTo>
                  <a:pt x="2836" y="8570"/>
                </a:lnTo>
                <a:lnTo>
                  <a:pt x="16194" y="13839"/>
                </a:lnTo>
                <a:lnTo>
                  <a:pt x="26686" y="9786"/>
                </a:lnTo>
                <a:close/>
              </a:path>
            </a:pathLst>
          </a:custGeom>
          <a:solidFill>
            <a:srgbClr val="4E4D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972800" y="3407664"/>
            <a:ext cx="1124711" cy="7315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1026140" y="3422904"/>
            <a:ext cx="1018031" cy="624840"/>
          </a:xfrm>
          <a:custGeom>
            <a:avLst/>
            <a:gdLst/>
            <a:ahLst/>
            <a:cxnLst/>
            <a:rect l="l" t="t" r="r" b="b"/>
            <a:pathLst>
              <a:path w="1018031" h="624840">
                <a:moveTo>
                  <a:pt x="984758" y="622702"/>
                </a:moveTo>
                <a:lnTo>
                  <a:pt x="1008051" y="607639"/>
                </a:lnTo>
                <a:lnTo>
                  <a:pt x="1017985" y="582723"/>
                </a:lnTo>
                <a:lnTo>
                  <a:pt x="1018031" y="31369"/>
                </a:lnTo>
                <a:lnTo>
                  <a:pt x="1015945" y="18437"/>
                </a:lnTo>
                <a:lnTo>
                  <a:pt x="1010042" y="6974"/>
                </a:lnTo>
                <a:lnTo>
                  <a:pt x="1003807" y="0"/>
                </a:lnTo>
                <a:lnTo>
                  <a:pt x="1001013" y="2794"/>
                </a:lnTo>
                <a:lnTo>
                  <a:pt x="1009015" y="12913"/>
                </a:lnTo>
                <a:lnTo>
                  <a:pt x="1013323" y="25151"/>
                </a:lnTo>
                <a:lnTo>
                  <a:pt x="1013840" y="31369"/>
                </a:lnTo>
                <a:lnTo>
                  <a:pt x="1013840" y="580771"/>
                </a:lnTo>
                <a:lnTo>
                  <a:pt x="993597" y="614609"/>
                </a:lnTo>
                <a:lnTo>
                  <a:pt x="969899" y="621030"/>
                </a:lnTo>
                <a:lnTo>
                  <a:pt x="33908" y="621030"/>
                </a:lnTo>
                <a:lnTo>
                  <a:pt x="20668" y="619112"/>
                </a:lnTo>
                <a:lnTo>
                  <a:pt x="8993" y="613790"/>
                </a:lnTo>
                <a:lnTo>
                  <a:pt x="3048" y="609219"/>
                </a:lnTo>
                <a:lnTo>
                  <a:pt x="0" y="612013"/>
                </a:lnTo>
                <a:lnTo>
                  <a:pt x="10209" y="619125"/>
                </a:lnTo>
                <a:lnTo>
                  <a:pt x="22358" y="623562"/>
                </a:lnTo>
                <a:lnTo>
                  <a:pt x="33908" y="624840"/>
                </a:lnTo>
                <a:lnTo>
                  <a:pt x="969899" y="624840"/>
                </a:lnTo>
                <a:lnTo>
                  <a:pt x="984758" y="622702"/>
                </a:lnTo>
                <a:close/>
              </a:path>
            </a:pathLst>
          </a:custGeom>
          <a:solidFill>
            <a:srgbClr val="B7B9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1026140" y="3429000"/>
            <a:ext cx="1018031" cy="612648"/>
          </a:xfrm>
          <a:custGeom>
            <a:avLst/>
            <a:gdLst/>
            <a:ahLst/>
            <a:cxnLst/>
            <a:rect l="l" t="t" r="r" b="b"/>
            <a:pathLst>
              <a:path w="1018031" h="612648">
                <a:moveTo>
                  <a:pt x="988639" y="610332"/>
                </a:moveTo>
                <a:lnTo>
                  <a:pt x="1001347" y="603929"/>
                </a:lnTo>
                <a:lnTo>
                  <a:pt x="1011043" y="594256"/>
                </a:lnTo>
                <a:lnTo>
                  <a:pt x="1016815" y="582132"/>
                </a:lnTo>
                <a:lnTo>
                  <a:pt x="1018031" y="572897"/>
                </a:lnTo>
                <a:lnTo>
                  <a:pt x="1018031" y="28321"/>
                </a:lnTo>
                <a:lnTo>
                  <a:pt x="1015690" y="15431"/>
                </a:lnTo>
                <a:lnTo>
                  <a:pt x="1009181" y="4278"/>
                </a:lnTo>
                <a:lnTo>
                  <a:pt x="1005077" y="0"/>
                </a:lnTo>
                <a:lnTo>
                  <a:pt x="1000886" y="3810"/>
                </a:lnTo>
                <a:lnTo>
                  <a:pt x="1008803" y="14095"/>
                </a:lnTo>
                <a:lnTo>
                  <a:pt x="1012145" y="26644"/>
                </a:lnTo>
                <a:lnTo>
                  <a:pt x="1012189" y="572897"/>
                </a:lnTo>
                <a:lnTo>
                  <a:pt x="989438" y="604546"/>
                </a:lnTo>
                <a:lnTo>
                  <a:pt x="30987" y="607568"/>
                </a:lnTo>
                <a:lnTo>
                  <a:pt x="17785" y="605463"/>
                </a:lnTo>
                <a:lnTo>
                  <a:pt x="6576" y="599536"/>
                </a:lnTo>
                <a:lnTo>
                  <a:pt x="3936" y="597281"/>
                </a:lnTo>
                <a:lnTo>
                  <a:pt x="0" y="600963"/>
                </a:lnTo>
                <a:lnTo>
                  <a:pt x="10427" y="607966"/>
                </a:lnTo>
                <a:lnTo>
                  <a:pt x="22814" y="611944"/>
                </a:lnTo>
                <a:lnTo>
                  <a:pt x="30987" y="612648"/>
                </a:lnTo>
                <a:lnTo>
                  <a:pt x="973835" y="612648"/>
                </a:lnTo>
                <a:lnTo>
                  <a:pt x="988639" y="610332"/>
                </a:lnTo>
                <a:close/>
              </a:path>
            </a:pathLst>
          </a:custGeom>
          <a:solidFill>
            <a:srgbClr val="3C3A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1965061" y="3706056"/>
            <a:ext cx="49975" cy="46343"/>
          </a:xfrm>
          <a:custGeom>
            <a:avLst/>
            <a:gdLst/>
            <a:ahLst/>
            <a:cxnLst/>
            <a:rect l="l" t="t" r="r" b="b"/>
            <a:pathLst>
              <a:path w="49975" h="46343">
                <a:moveTo>
                  <a:pt x="32096" y="45845"/>
                </a:moveTo>
                <a:lnTo>
                  <a:pt x="42915" y="39935"/>
                </a:lnTo>
                <a:lnTo>
                  <a:pt x="43855" y="39032"/>
                </a:lnTo>
                <a:lnTo>
                  <a:pt x="49975" y="28350"/>
                </a:lnTo>
                <a:lnTo>
                  <a:pt x="49661" y="16706"/>
                </a:lnTo>
                <a:lnTo>
                  <a:pt x="42915" y="6407"/>
                </a:lnTo>
                <a:lnTo>
                  <a:pt x="41134" y="4912"/>
                </a:lnTo>
                <a:lnTo>
                  <a:pt x="29881" y="0"/>
                </a:lnTo>
                <a:lnTo>
                  <a:pt x="17665" y="498"/>
                </a:lnTo>
                <a:lnTo>
                  <a:pt x="6847" y="6407"/>
                </a:lnTo>
                <a:lnTo>
                  <a:pt x="6115" y="7102"/>
                </a:lnTo>
                <a:lnTo>
                  <a:pt x="0" y="17664"/>
                </a:lnTo>
                <a:lnTo>
                  <a:pt x="243" y="29393"/>
                </a:lnTo>
                <a:lnTo>
                  <a:pt x="6847" y="39935"/>
                </a:lnTo>
                <a:lnTo>
                  <a:pt x="8627" y="41431"/>
                </a:lnTo>
                <a:lnTo>
                  <a:pt x="19880" y="46343"/>
                </a:lnTo>
                <a:lnTo>
                  <a:pt x="32096" y="45845"/>
                </a:lnTo>
                <a:close/>
              </a:path>
            </a:pathLst>
          </a:custGeom>
          <a:solidFill>
            <a:srgbClr val="25222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1965061" y="3706056"/>
            <a:ext cx="41134" cy="46343"/>
          </a:xfrm>
          <a:custGeom>
            <a:avLst/>
            <a:gdLst/>
            <a:ahLst/>
            <a:cxnLst/>
            <a:rect l="l" t="t" r="r" b="b"/>
            <a:pathLst>
              <a:path w="41134" h="46343">
                <a:moveTo>
                  <a:pt x="41134" y="41431"/>
                </a:moveTo>
                <a:lnTo>
                  <a:pt x="41010" y="37903"/>
                </a:lnTo>
                <a:lnTo>
                  <a:pt x="29983" y="43383"/>
                </a:lnTo>
                <a:lnTo>
                  <a:pt x="17811" y="42892"/>
                </a:lnTo>
                <a:lnTo>
                  <a:pt x="8752" y="37903"/>
                </a:lnTo>
                <a:lnTo>
                  <a:pt x="6115" y="39222"/>
                </a:lnTo>
                <a:lnTo>
                  <a:pt x="6847" y="39935"/>
                </a:lnTo>
                <a:lnTo>
                  <a:pt x="17665" y="45845"/>
                </a:lnTo>
                <a:lnTo>
                  <a:pt x="29881" y="46343"/>
                </a:lnTo>
                <a:lnTo>
                  <a:pt x="41134" y="41431"/>
                </a:lnTo>
                <a:close/>
              </a:path>
              <a:path w="41134" h="46343">
                <a:moveTo>
                  <a:pt x="42915" y="39935"/>
                </a:moveTo>
                <a:lnTo>
                  <a:pt x="49661" y="29470"/>
                </a:lnTo>
                <a:lnTo>
                  <a:pt x="49975" y="17818"/>
                </a:lnTo>
                <a:lnTo>
                  <a:pt x="43855" y="7287"/>
                </a:lnTo>
                <a:lnTo>
                  <a:pt x="42915" y="6407"/>
                </a:lnTo>
                <a:lnTo>
                  <a:pt x="32096" y="498"/>
                </a:lnTo>
                <a:lnTo>
                  <a:pt x="19880" y="0"/>
                </a:lnTo>
                <a:lnTo>
                  <a:pt x="8627" y="4912"/>
                </a:lnTo>
                <a:lnTo>
                  <a:pt x="6847" y="6407"/>
                </a:lnTo>
                <a:lnTo>
                  <a:pt x="243" y="16782"/>
                </a:lnTo>
                <a:lnTo>
                  <a:pt x="0" y="28506"/>
                </a:lnTo>
                <a:lnTo>
                  <a:pt x="6115" y="39222"/>
                </a:lnTo>
                <a:lnTo>
                  <a:pt x="8752" y="37903"/>
                </a:lnTo>
                <a:lnTo>
                  <a:pt x="2700" y="27251"/>
                </a:lnTo>
                <a:lnTo>
                  <a:pt x="3813" y="15519"/>
                </a:lnTo>
                <a:lnTo>
                  <a:pt x="8752" y="8439"/>
                </a:lnTo>
                <a:lnTo>
                  <a:pt x="19702" y="2802"/>
                </a:lnTo>
                <a:lnTo>
                  <a:pt x="31801" y="3248"/>
                </a:lnTo>
                <a:lnTo>
                  <a:pt x="41010" y="8439"/>
                </a:lnTo>
                <a:lnTo>
                  <a:pt x="47061" y="19092"/>
                </a:lnTo>
                <a:lnTo>
                  <a:pt x="45948" y="30824"/>
                </a:lnTo>
                <a:lnTo>
                  <a:pt x="41010" y="37903"/>
                </a:lnTo>
                <a:lnTo>
                  <a:pt x="41134" y="41431"/>
                </a:lnTo>
                <a:lnTo>
                  <a:pt x="42915" y="39935"/>
                </a:lnTo>
                <a:close/>
              </a:path>
            </a:pathLst>
          </a:custGeom>
          <a:solidFill>
            <a:srgbClr val="42424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1964997" y="3706157"/>
            <a:ext cx="41074" cy="38310"/>
          </a:xfrm>
          <a:custGeom>
            <a:avLst/>
            <a:gdLst/>
            <a:ahLst/>
            <a:cxnLst/>
            <a:rect l="l" t="t" r="r" b="b"/>
            <a:pathLst>
              <a:path w="41074" h="38310">
                <a:moveTo>
                  <a:pt x="8308" y="36278"/>
                </a:moveTo>
                <a:lnTo>
                  <a:pt x="2348" y="25624"/>
                </a:lnTo>
                <a:lnTo>
                  <a:pt x="3879" y="13934"/>
                </a:lnTo>
                <a:lnTo>
                  <a:pt x="8308" y="7957"/>
                </a:lnTo>
                <a:lnTo>
                  <a:pt x="19313" y="2472"/>
                </a:lnTo>
                <a:lnTo>
                  <a:pt x="31384" y="3335"/>
                </a:lnTo>
                <a:lnTo>
                  <a:pt x="39169" y="7957"/>
                </a:lnTo>
                <a:lnTo>
                  <a:pt x="41074" y="6052"/>
                </a:lnTo>
                <a:lnTo>
                  <a:pt x="30239" y="192"/>
                </a:lnTo>
                <a:lnTo>
                  <a:pt x="18052" y="0"/>
                </a:lnTo>
                <a:lnTo>
                  <a:pt x="7045" y="5473"/>
                </a:lnTo>
                <a:lnTo>
                  <a:pt x="6403" y="6052"/>
                </a:lnTo>
                <a:lnTo>
                  <a:pt x="0" y="16499"/>
                </a:lnTo>
                <a:lnTo>
                  <a:pt x="164" y="28274"/>
                </a:lnTo>
                <a:lnTo>
                  <a:pt x="6403" y="38310"/>
                </a:lnTo>
                <a:lnTo>
                  <a:pt x="8308" y="36278"/>
                </a:lnTo>
                <a:close/>
              </a:path>
            </a:pathLst>
          </a:custGeom>
          <a:solidFill>
            <a:srgbClr val="38353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1961876" y="3709416"/>
            <a:ext cx="50292" cy="39623"/>
          </a:xfrm>
          <a:custGeom>
            <a:avLst/>
            <a:gdLst/>
            <a:ahLst/>
            <a:cxnLst/>
            <a:rect l="l" t="t" r="r" b="b"/>
            <a:pathLst>
              <a:path w="50292" h="39624">
                <a:moveTo>
                  <a:pt x="37973" y="37718"/>
                </a:moveTo>
                <a:lnTo>
                  <a:pt x="31496" y="39115"/>
                </a:lnTo>
                <a:lnTo>
                  <a:pt x="19050" y="39115"/>
                </a:lnTo>
                <a:lnTo>
                  <a:pt x="12700" y="37210"/>
                </a:lnTo>
                <a:lnTo>
                  <a:pt x="8000" y="33400"/>
                </a:lnTo>
                <a:lnTo>
                  <a:pt x="3175" y="29717"/>
                </a:lnTo>
                <a:lnTo>
                  <a:pt x="762" y="24891"/>
                </a:lnTo>
                <a:lnTo>
                  <a:pt x="0" y="19938"/>
                </a:lnTo>
                <a:lnTo>
                  <a:pt x="0" y="25018"/>
                </a:lnTo>
                <a:lnTo>
                  <a:pt x="2413" y="29971"/>
                </a:lnTo>
                <a:lnTo>
                  <a:pt x="7493" y="33908"/>
                </a:lnTo>
                <a:lnTo>
                  <a:pt x="12319" y="37718"/>
                </a:lnTo>
                <a:lnTo>
                  <a:pt x="18796" y="39623"/>
                </a:lnTo>
                <a:lnTo>
                  <a:pt x="31496" y="39623"/>
                </a:lnTo>
                <a:lnTo>
                  <a:pt x="37973" y="37718"/>
                </a:lnTo>
                <a:close/>
              </a:path>
              <a:path w="50292" h="39624">
                <a:moveTo>
                  <a:pt x="37973" y="37718"/>
                </a:moveTo>
                <a:lnTo>
                  <a:pt x="42799" y="33908"/>
                </a:lnTo>
                <a:lnTo>
                  <a:pt x="47878" y="29971"/>
                </a:lnTo>
                <a:lnTo>
                  <a:pt x="50292" y="25018"/>
                </a:lnTo>
                <a:lnTo>
                  <a:pt x="50292" y="14731"/>
                </a:lnTo>
                <a:lnTo>
                  <a:pt x="47878" y="9651"/>
                </a:lnTo>
                <a:lnTo>
                  <a:pt x="42799" y="5841"/>
                </a:lnTo>
                <a:lnTo>
                  <a:pt x="37973" y="2031"/>
                </a:lnTo>
                <a:lnTo>
                  <a:pt x="31496" y="0"/>
                </a:lnTo>
                <a:lnTo>
                  <a:pt x="18796" y="0"/>
                </a:lnTo>
                <a:lnTo>
                  <a:pt x="12319" y="2031"/>
                </a:lnTo>
                <a:lnTo>
                  <a:pt x="7493" y="5841"/>
                </a:lnTo>
                <a:lnTo>
                  <a:pt x="2413" y="9651"/>
                </a:lnTo>
                <a:lnTo>
                  <a:pt x="0" y="14731"/>
                </a:lnTo>
                <a:lnTo>
                  <a:pt x="0" y="19938"/>
                </a:lnTo>
                <a:lnTo>
                  <a:pt x="762" y="24891"/>
                </a:lnTo>
                <a:lnTo>
                  <a:pt x="762" y="14985"/>
                </a:lnTo>
                <a:lnTo>
                  <a:pt x="3175" y="10032"/>
                </a:lnTo>
                <a:lnTo>
                  <a:pt x="8000" y="6222"/>
                </a:lnTo>
                <a:lnTo>
                  <a:pt x="12700" y="2412"/>
                </a:lnTo>
                <a:lnTo>
                  <a:pt x="19050" y="507"/>
                </a:lnTo>
                <a:lnTo>
                  <a:pt x="31496" y="507"/>
                </a:lnTo>
                <a:lnTo>
                  <a:pt x="37592" y="2412"/>
                </a:lnTo>
                <a:lnTo>
                  <a:pt x="42291" y="6222"/>
                </a:lnTo>
                <a:lnTo>
                  <a:pt x="47117" y="10032"/>
                </a:lnTo>
                <a:lnTo>
                  <a:pt x="49529" y="14985"/>
                </a:lnTo>
                <a:lnTo>
                  <a:pt x="49529" y="24891"/>
                </a:lnTo>
                <a:lnTo>
                  <a:pt x="47117" y="29717"/>
                </a:lnTo>
                <a:lnTo>
                  <a:pt x="42291" y="33400"/>
                </a:lnTo>
                <a:lnTo>
                  <a:pt x="37592" y="37210"/>
                </a:lnTo>
                <a:lnTo>
                  <a:pt x="31496" y="39115"/>
                </a:lnTo>
                <a:lnTo>
                  <a:pt x="37973" y="37718"/>
                </a:lnTo>
                <a:close/>
              </a:path>
            </a:pathLst>
          </a:custGeom>
          <a:solidFill>
            <a:srgbClr val="6C6D6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1113008" y="3445764"/>
            <a:ext cx="830579" cy="566928"/>
          </a:xfrm>
          <a:custGeom>
            <a:avLst/>
            <a:gdLst/>
            <a:ahLst/>
            <a:cxnLst/>
            <a:rect l="l" t="t" r="r" b="b"/>
            <a:pathLst>
              <a:path w="830579" h="566928">
                <a:moveTo>
                  <a:pt x="830579" y="0"/>
                </a:moveTo>
                <a:lnTo>
                  <a:pt x="0" y="0"/>
                </a:lnTo>
                <a:lnTo>
                  <a:pt x="0" y="566928"/>
                </a:lnTo>
                <a:lnTo>
                  <a:pt x="830579" y="566928"/>
                </a:lnTo>
                <a:lnTo>
                  <a:pt x="830579" y="0"/>
                </a:lnTo>
                <a:close/>
              </a:path>
            </a:pathLst>
          </a:custGeom>
          <a:solidFill>
            <a:srgbClr val="EFED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1138154" y="3445764"/>
            <a:ext cx="0" cy="566928"/>
          </a:xfrm>
          <a:custGeom>
            <a:avLst/>
            <a:gdLst/>
            <a:ahLst/>
            <a:cxnLst/>
            <a:rect l="l" t="t" r="r" b="b"/>
            <a:pathLst>
              <a:path h="566928">
                <a:moveTo>
                  <a:pt x="0" y="0"/>
                </a:moveTo>
                <a:lnTo>
                  <a:pt x="0" y="566928"/>
                </a:lnTo>
              </a:path>
            </a:pathLst>
          </a:custGeom>
          <a:ln w="51562">
            <a:solidFill>
              <a:srgbClr val="EFED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1131296" y="3595116"/>
            <a:ext cx="18287" cy="269748"/>
          </a:xfrm>
          <a:custGeom>
            <a:avLst/>
            <a:gdLst/>
            <a:ahLst/>
            <a:cxnLst/>
            <a:rect l="l" t="t" r="r" b="b"/>
            <a:pathLst>
              <a:path w="18287" h="269748">
                <a:moveTo>
                  <a:pt x="18287" y="267589"/>
                </a:moveTo>
                <a:lnTo>
                  <a:pt x="18287" y="2159"/>
                </a:lnTo>
                <a:lnTo>
                  <a:pt x="16509" y="0"/>
                </a:lnTo>
                <a:lnTo>
                  <a:pt x="1904" y="0"/>
                </a:lnTo>
                <a:lnTo>
                  <a:pt x="0" y="2159"/>
                </a:lnTo>
                <a:lnTo>
                  <a:pt x="0" y="267589"/>
                </a:lnTo>
                <a:lnTo>
                  <a:pt x="1904" y="269748"/>
                </a:lnTo>
                <a:lnTo>
                  <a:pt x="16509" y="269748"/>
                </a:lnTo>
                <a:lnTo>
                  <a:pt x="18287" y="267589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1006328" y="3406140"/>
            <a:ext cx="443483" cy="384048"/>
          </a:xfrm>
          <a:custGeom>
            <a:avLst/>
            <a:gdLst/>
            <a:ahLst/>
            <a:cxnLst/>
            <a:rect l="l" t="t" r="r" b="b"/>
            <a:pathLst>
              <a:path w="443483" h="384048">
                <a:moveTo>
                  <a:pt x="2158" y="383413"/>
                </a:moveTo>
                <a:lnTo>
                  <a:pt x="2158" y="46736"/>
                </a:lnTo>
                <a:lnTo>
                  <a:pt x="2270" y="43684"/>
                </a:lnTo>
                <a:lnTo>
                  <a:pt x="12741" y="18894"/>
                </a:lnTo>
                <a:lnTo>
                  <a:pt x="36167" y="4009"/>
                </a:lnTo>
                <a:lnTo>
                  <a:pt x="50926" y="1905"/>
                </a:lnTo>
                <a:lnTo>
                  <a:pt x="443483" y="1905"/>
                </a:lnTo>
                <a:lnTo>
                  <a:pt x="443483" y="0"/>
                </a:lnTo>
                <a:lnTo>
                  <a:pt x="50926" y="0"/>
                </a:lnTo>
                <a:lnTo>
                  <a:pt x="44217" y="404"/>
                </a:lnTo>
                <a:lnTo>
                  <a:pt x="17931" y="11161"/>
                </a:lnTo>
                <a:lnTo>
                  <a:pt x="2216" y="33067"/>
                </a:lnTo>
                <a:lnTo>
                  <a:pt x="0" y="46736"/>
                </a:lnTo>
                <a:lnTo>
                  <a:pt x="0" y="384048"/>
                </a:lnTo>
                <a:lnTo>
                  <a:pt x="2158" y="383413"/>
                </a:lnTo>
                <a:close/>
              </a:path>
            </a:pathLst>
          </a:custGeom>
          <a:solidFill>
            <a:srgbClr val="9A9C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1012424" y="3410712"/>
            <a:ext cx="437387" cy="379475"/>
          </a:xfrm>
          <a:custGeom>
            <a:avLst/>
            <a:gdLst/>
            <a:ahLst/>
            <a:cxnLst/>
            <a:rect l="l" t="t" r="r" b="b"/>
            <a:pathLst>
              <a:path w="437387" h="379475">
                <a:moveTo>
                  <a:pt x="4445" y="377951"/>
                </a:moveTo>
                <a:lnTo>
                  <a:pt x="4445" y="44576"/>
                </a:lnTo>
                <a:lnTo>
                  <a:pt x="5751" y="34761"/>
                </a:lnTo>
                <a:lnTo>
                  <a:pt x="11552" y="22498"/>
                </a:lnTo>
                <a:lnTo>
                  <a:pt x="21184" y="12730"/>
                </a:lnTo>
                <a:lnTo>
                  <a:pt x="33758" y="6271"/>
                </a:lnTo>
                <a:lnTo>
                  <a:pt x="48386" y="3937"/>
                </a:lnTo>
                <a:lnTo>
                  <a:pt x="437387" y="3937"/>
                </a:lnTo>
                <a:lnTo>
                  <a:pt x="437387" y="0"/>
                </a:lnTo>
                <a:lnTo>
                  <a:pt x="45632" y="71"/>
                </a:lnTo>
                <a:lnTo>
                  <a:pt x="31177" y="2925"/>
                </a:lnTo>
                <a:lnTo>
                  <a:pt x="8781" y="19018"/>
                </a:lnTo>
                <a:lnTo>
                  <a:pt x="0" y="44576"/>
                </a:lnTo>
                <a:lnTo>
                  <a:pt x="0" y="379475"/>
                </a:lnTo>
                <a:lnTo>
                  <a:pt x="4445" y="377951"/>
                </a:lnTo>
                <a:close/>
              </a:path>
            </a:pathLst>
          </a:custGeom>
          <a:solidFill>
            <a:srgbClr val="E7E7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1018520" y="3416808"/>
            <a:ext cx="431291" cy="367283"/>
          </a:xfrm>
          <a:custGeom>
            <a:avLst/>
            <a:gdLst/>
            <a:ahLst/>
            <a:cxnLst/>
            <a:rect l="l" t="t" r="r" b="b"/>
            <a:pathLst>
              <a:path w="431291" h="367284">
                <a:moveTo>
                  <a:pt x="44830" y="317626"/>
                </a:moveTo>
                <a:lnTo>
                  <a:pt x="41528" y="315086"/>
                </a:lnTo>
                <a:lnTo>
                  <a:pt x="40512" y="312419"/>
                </a:lnTo>
                <a:lnTo>
                  <a:pt x="40512" y="309625"/>
                </a:lnTo>
                <a:lnTo>
                  <a:pt x="43179" y="307212"/>
                </a:lnTo>
                <a:lnTo>
                  <a:pt x="49529" y="307212"/>
                </a:lnTo>
                <a:lnTo>
                  <a:pt x="52197" y="309371"/>
                </a:lnTo>
                <a:lnTo>
                  <a:pt x="92709" y="334771"/>
                </a:lnTo>
                <a:lnTo>
                  <a:pt x="92709" y="24002"/>
                </a:lnTo>
                <a:lnTo>
                  <a:pt x="431291" y="24002"/>
                </a:lnTo>
                <a:lnTo>
                  <a:pt x="431291" y="0"/>
                </a:lnTo>
                <a:lnTo>
                  <a:pt x="36762" y="39"/>
                </a:lnTo>
                <a:lnTo>
                  <a:pt x="22379" y="3269"/>
                </a:lnTo>
                <a:lnTo>
                  <a:pt x="2864" y="21960"/>
                </a:lnTo>
                <a:lnTo>
                  <a:pt x="0" y="35305"/>
                </a:lnTo>
                <a:lnTo>
                  <a:pt x="0" y="367283"/>
                </a:lnTo>
                <a:lnTo>
                  <a:pt x="44830" y="317626"/>
                </a:lnTo>
                <a:close/>
              </a:path>
              <a:path w="431291" h="367284">
                <a:moveTo>
                  <a:pt x="92709" y="334771"/>
                </a:moveTo>
                <a:lnTo>
                  <a:pt x="52197" y="309371"/>
                </a:lnTo>
                <a:lnTo>
                  <a:pt x="52197" y="315340"/>
                </a:lnTo>
                <a:lnTo>
                  <a:pt x="49529" y="317626"/>
                </a:lnTo>
                <a:lnTo>
                  <a:pt x="44830" y="317626"/>
                </a:lnTo>
                <a:lnTo>
                  <a:pt x="0" y="367283"/>
                </a:lnTo>
                <a:lnTo>
                  <a:pt x="92709" y="334771"/>
                </a:lnTo>
                <a:close/>
              </a:path>
            </a:pathLst>
          </a:custGeom>
          <a:solidFill>
            <a:srgbClr val="3A38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1063478" y="3726179"/>
            <a:ext cx="10668" cy="5714"/>
          </a:xfrm>
          <a:custGeom>
            <a:avLst/>
            <a:gdLst/>
            <a:ahLst/>
            <a:cxnLst/>
            <a:rect l="l" t="t" r="r" b="b"/>
            <a:pathLst>
              <a:path w="10668" h="5714">
                <a:moveTo>
                  <a:pt x="8890" y="3937"/>
                </a:moveTo>
                <a:lnTo>
                  <a:pt x="5461" y="4826"/>
                </a:lnTo>
                <a:lnTo>
                  <a:pt x="1777" y="2921"/>
                </a:lnTo>
                <a:lnTo>
                  <a:pt x="0" y="2540"/>
                </a:lnTo>
                <a:lnTo>
                  <a:pt x="1270" y="5080"/>
                </a:lnTo>
                <a:lnTo>
                  <a:pt x="5461" y="5715"/>
                </a:lnTo>
                <a:lnTo>
                  <a:pt x="8254" y="5715"/>
                </a:lnTo>
                <a:lnTo>
                  <a:pt x="8890" y="3937"/>
                </a:lnTo>
                <a:close/>
              </a:path>
              <a:path w="10668" h="5714">
                <a:moveTo>
                  <a:pt x="10668" y="2921"/>
                </a:moveTo>
                <a:lnTo>
                  <a:pt x="9144" y="635"/>
                </a:lnTo>
                <a:lnTo>
                  <a:pt x="5715" y="0"/>
                </a:lnTo>
                <a:lnTo>
                  <a:pt x="3175" y="381"/>
                </a:lnTo>
                <a:lnTo>
                  <a:pt x="0" y="2540"/>
                </a:lnTo>
                <a:lnTo>
                  <a:pt x="1777" y="2921"/>
                </a:lnTo>
                <a:lnTo>
                  <a:pt x="3175" y="889"/>
                </a:lnTo>
                <a:lnTo>
                  <a:pt x="7493" y="889"/>
                </a:lnTo>
                <a:lnTo>
                  <a:pt x="8890" y="3937"/>
                </a:lnTo>
                <a:lnTo>
                  <a:pt x="8254" y="5715"/>
                </a:lnTo>
                <a:lnTo>
                  <a:pt x="10668" y="2921"/>
                </a:lnTo>
                <a:close/>
              </a:path>
            </a:pathLst>
          </a:custGeom>
          <a:solidFill>
            <a:srgbClr val="5352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1062716" y="3726179"/>
            <a:ext cx="6095" cy="6095"/>
          </a:xfrm>
          <a:custGeom>
            <a:avLst/>
            <a:gdLst/>
            <a:ahLst/>
            <a:cxnLst/>
            <a:rect l="l" t="t" r="r" b="b"/>
            <a:pathLst>
              <a:path w="6095" h="6096">
                <a:moveTo>
                  <a:pt x="6095" y="3175"/>
                </a:moveTo>
                <a:lnTo>
                  <a:pt x="4825" y="0"/>
                </a:lnTo>
                <a:lnTo>
                  <a:pt x="4825" y="4191"/>
                </a:lnTo>
                <a:lnTo>
                  <a:pt x="3936" y="5080"/>
                </a:lnTo>
                <a:lnTo>
                  <a:pt x="888" y="3810"/>
                </a:lnTo>
                <a:lnTo>
                  <a:pt x="1269" y="6096"/>
                </a:lnTo>
                <a:lnTo>
                  <a:pt x="4825" y="6096"/>
                </a:lnTo>
                <a:lnTo>
                  <a:pt x="6095" y="3175"/>
                </a:lnTo>
                <a:close/>
              </a:path>
              <a:path w="6095" h="6096">
                <a:moveTo>
                  <a:pt x="888" y="3810"/>
                </a:moveTo>
                <a:lnTo>
                  <a:pt x="1904" y="1016"/>
                </a:lnTo>
                <a:lnTo>
                  <a:pt x="4572" y="1524"/>
                </a:lnTo>
                <a:lnTo>
                  <a:pt x="4825" y="4191"/>
                </a:lnTo>
                <a:lnTo>
                  <a:pt x="4825" y="0"/>
                </a:lnTo>
                <a:lnTo>
                  <a:pt x="1269" y="0"/>
                </a:lnTo>
                <a:lnTo>
                  <a:pt x="0" y="3175"/>
                </a:lnTo>
                <a:lnTo>
                  <a:pt x="1269" y="6096"/>
                </a:lnTo>
                <a:lnTo>
                  <a:pt x="888" y="3810"/>
                </a:lnTo>
                <a:close/>
              </a:path>
            </a:pathLst>
          </a:custGeom>
          <a:solidFill>
            <a:srgbClr val="57575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1062716" y="3720083"/>
            <a:ext cx="12191" cy="6477"/>
          </a:xfrm>
          <a:custGeom>
            <a:avLst/>
            <a:gdLst/>
            <a:ahLst/>
            <a:cxnLst/>
            <a:rect l="l" t="t" r="r" b="b"/>
            <a:pathLst>
              <a:path w="12191" h="6476">
                <a:moveTo>
                  <a:pt x="761" y="3302"/>
                </a:moveTo>
                <a:lnTo>
                  <a:pt x="3399" y="762"/>
                </a:lnTo>
                <a:lnTo>
                  <a:pt x="2793" y="762"/>
                </a:lnTo>
                <a:lnTo>
                  <a:pt x="0" y="3302"/>
                </a:lnTo>
                <a:lnTo>
                  <a:pt x="0" y="6477"/>
                </a:lnTo>
                <a:lnTo>
                  <a:pt x="761" y="3302"/>
                </a:lnTo>
                <a:close/>
              </a:path>
              <a:path w="12191" h="6476">
                <a:moveTo>
                  <a:pt x="12191" y="9525"/>
                </a:moveTo>
                <a:lnTo>
                  <a:pt x="12191" y="3048"/>
                </a:lnTo>
                <a:lnTo>
                  <a:pt x="9398" y="762"/>
                </a:lnTo>
                <a:lnTo>
                  <a:pt x="8602" y="761"/>
                </a:lnTo>
                <a:lnTo>
                  <a:pt x="9905" y="2413"/>
                </a:lnTo>
                <a:lnTo>
                  <a:pt x="11429" y="6477"/>
                </a:lnTo>
                <a:lnTo>
                  <a:pt x="11429" y="9144"/>
                </a:lnTo>
                <a:lnTo>
                  <a:pt x="9016" y="11430"/>
                </a:lnTo>
                <a:lnTo>
                  <a:pt x="3936" y="11430"/>
                </a:lnTo>
                <a:lnTo>
                  <a:pt x="1269" y="8382"/>
                </a:lnTo>
                <a:lnTo>
                  <a:pt x="3048" y="11430"/>
                </a:lnTo>
                <a:lnTo>
                  <a:pt x="6223" y="12192"/>
                </a:lnTo>
                <a:lnTo>
                  <a:pt x="9398" y="12192"/>
                </a:lnTo>
                <a:lnTo>
                  <a:pt x="12191" y="9525"/>
                </a:lnTo>
                <a:close/>
              </a:path>
              <a:path w="12191" h="6476">
                <a:moveTo>
                  <a:pt x="8602" y="761"/>
                </a:moveTo>
                <a:lnTo>
                  <a:pt x="8000" y="0"/>
                </a:lnTo>
                <a:lnTo>
                  <a:pt x="4190" y="0"/>
                </a:lnTo>
                <a:lnTo>
                  <a:pt x="3399" y="762"/>
                </a:lnTo>
                <a:lnTo>
                  <a:pt x="8602" y="761"/>
                </a:lnTo>
                <a:close/>
              </a:path>
            </a:pathLst>
          </a:custGeom>
          <a:solidFill>
            <a:srgbClr val="6A6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1062716" y="3726179"/>
            <a:ext cx="6095" cy="5461"/>
          </a:xfrm>
          <a:custGeom>
            <a:avLst/>
            <a:gdLst/>
            <a:ahLst/>
            <a:cxnLst/>
            <a:rect l="l" t="t" r="r" b="b"/>
            <a:pathLst>
              <a:path w="6095" h="5461">
                <a:moveTo>
                  <a:pt x="2920" y="1905"/>
                </a:moveTo>
                <a:lnTo>
                  <a:pt x="6095" y="1651"/>
                </a:lnTo>
                <a:lnTo>
                  <a:pt x="3555" y="0"/>
                </a:lnTo>
                <a:lnTo>
                  <a:pt x="0" y="1270"/>
                </a:lnTo>
                <a:lnTo>
                  <a:pt x="1015" y="5461"/>
                </a:lnTo>
                <a:lnTo>
                  <a:pt x="2920" y="1905"/>
                </a:lnTo>
                <a:close/>
              </a:path>
            </a:pathLst>
          </a:custGeom>
          <a:solidFill>
            <a:srgbClr val="46366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1064113" y="3726179"/>
            <a:ext cx="4698" cy="5714"/>
          </a:xfrm>
          <a:custGeom>
            <a:avLst/>
            <a:gdLst/>
            <a:ahLst/>
            <a:cxnLst/>
            <a:rect l="l" t="t" r="r" b="b"/>
            <a:pathLst>
              <a:path w="4698" h="5714">
                <a:moveTo>
                  <a:pt x="3301" y="5080"/>
                </a:moveTo>
                <a:lnTo>
                  <a:pt x="4698" y="2413"/>
                </a:lnTo>
                <a:lnTo>
                  <a:pt x="3682" y="0"/>
                </a:lnTo>
                <a:lnTo>
                  <a:pt x="253" y="3048"/>
                </a:lnTo>
                <a:lnTo>
                  <a:pt x="0" y="5715"/>
                </a:lnTo>
                <a:lnTo>
                  <a:pt x="3301" y="5080"/>
                </a:lnTo>
                <a:close/>
              </a:path>
            </a:pathLst>
          </a:custGeom>
          <a:solidFill>
            <a:srgbClr val="4F469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062716" y="3720083"/>
            <a:ext cx="6095" cy="10541"/>
          </a:xfrm>
          <a:custGeom>
            <a:avLst/>
            <a:gdLst/>
            <a:ahLst/>
            <a:cxnLst/>
            <a:rect l="l" t="t" r="r" b="b"/>
            <a:pathLst>
              <a:path w="6095" h="10541">
                <a:moveTo>
                  <a:pt x="380" y="7493"/>
                </a:moveTo>
                <a:lnTo>
                  <a:pt x="888" y="4445"/>
                </a:lnTo>
                <a:lnTo>
                  <a:pt x="3048" y="1397"/>
                </a:lnTo>
                <a:lnTo>
                  <a:pt x="6095" y="2794"/>
                </a:lnTo>
                <a:lnTo>
                  <a:pt x="4699" y="0"/>
                </a:lnTo>
                <a:lnTo>
                  <a:pt x="2412" y="0"/>
                </a:lnTo>
                <a:lnTo>
                  <a:pt x="1015" y="2794"/>
                </a:lnTo>
                <a:lnTo>
                  <a:pt x="380" y="3937"/>
                </a:lnTo>
                <a:lnTo>
                  <a:pt x="0" y="7493"/>
                </a:lnTo>
                <a:lnTo>
                  <a:pt x="888" y="10541"/>
                </a:lnTo>
                <a:lnTo>
                  <a:pt x="380" y="7493"/>
                </a:lnTo>
                <a:close/>
              </a:path>
            </a:pathLst>
          </a:custGeom>
          <a:solidFill>
            <a:srgbClr val="4D4B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1012424" y="3410712"/>
            <a:ext cx="437387" cy="373380"/>
          </a:xfrm>
          <a:custGeom>
            <a:avLst/>
            <a:gdLst/>
            <a:ahLst/>
            <a:cxnLst/>
            <a:rect l="l" t="t" r="r" b="b"/>
            <a:pathLst>
              <a:path w="437387" h="373380">
                <a:moveTo>
                  <a:pt x="5715" y="371220"/>
                </a:moveTo>
                <a:lnTo>
                  <a:pt x="5753" y="38933"/>
                </a:lnTo>
                <a:lnTo>
                  <a:pt x="17598" y="15165"/>
                </a:lnTo>
                <a:lnTo>
                  <a:pt x="44323" y="5334"/>
                </a:lnTo>
                <a:lnTo>
                  <a:pt x="437387" y="5334"/>
                </a:lnTo>
                <a:lnTo>
                  <a:pt x="437387" y="0"/>
                </a:lnTo>
                <a:lnTo>
                  <a:pt x="44323" y="0"/>
                </a:lnTo>
                <a:lnTo>
                  <a:pt x="33429" y="1249"/>
                </a:lnTo>
                <a:lnTo>
                  <a:pt x="20123" y="6629"/>
                </a:lnTo>
                <a:lnTo>
                  <a:pt x="9529" y="15509"/>
                </a:lnTo>
                <a:lnTo>
                  <a:pt x="2529" y="27075"/>
                </a:lnTo>
                <a:lnTo>
                  <a:pt x="0" y="40512"/>
                </a:lnTo>
                <a:lnTo>
                  <a:pt x="0" y="373380"/>
                </a:lnTo>
                <a:lnTo>
                  <a:pt x="5715" y="371220"/>
                </a:lnTo>
                <a:close/>
              </a:path>
            </a:pathLst>
          </a:custGeom>
          <a:solidFill>
            <a:srgbClr val="5E5E6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1117199" y="3455289"/>
            <a:ext cx="6350" cy="13715"/>
          </a:xfrm>
          <a:custGeom>
            <a:avLst/>
            <a:gdLst/>
            <a:ahLst/>
            <a:cxnLst/>
            <a:rect l="l" t="t" r="r" b="b"/>
            <a:pathLst>
              <a:path w="6350" h="13715">
                <a:moveTo>
                  <a:pt x="6350" y="0"/>
                </a:moveTo>
                <a:lnTo>
                  <a:pt x="0" y="0"/>
                </a:lnTo>
                <a:lnTo>
                  <a:pt x="0" y="13715"/>
                </a:lnTo>
                <a:lnTo>
                  <a:pt x="889" y="12953"/>
                </a:lnTo>
                <a:lnTo>
                  <a:pt x="889" y="888"/>
                </a:lnTo>
                <a:lnTo>
                  <a:pt x="5460" y="888"/>
                </a:lnTo>
                <a:lnTo>
                  <a:pt x="5460" y="12953"/>
                </a:lnTo>
                <a:lnTo>
                  <a:pt x="889" y="12953"/>
                </a:lnTo>
                <a:lnTo>
                  <a:pt x="6350" y="13715"/>
                </a:lnTo>
                <a:lnTo>
                  <a:pt x="6350" y="0"/>
                </a:lnTo>
                <a:close/>
              </a:path>
            </a:pathLst>
          </a:custGeom>
          <a:solidFill>
            <a:srgbClr val="EFED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1117199" y="3468242"/>
            <a:ext cx="6350" cy="762"/>
          </a:xfrm>
          <a:custGeom>
            <a:avLst/>
            <a:gdLst/>
            <a:ahLst/>
            <a:cxnLst/>
            <a:rect l="l" t="t" r="r" b="b"/>
            <a:pathLst>
              <a:path w="6350" h="762">
                <a:moveTo>
                  <a:pt x="889" y="0"/>
                </a:moveTo>
                <a:lnTo>
                  <a:pt x="0" y="762"/>
                </a:lnTo>
                <a:lnTo>
                  <a:pt x="6350" y="762"/>
                </a:lnTo>
                <a:lnTo>
                  <a:pt x="889" y="0"/>
                </a:lnTo>
                <a:close/>
              </a:path>
            </a:pathLst>
          </a:custGeom>
          <a:solidFill>
            <a:srgbClr val="EFED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1113008" y="3445764"/>
            <a:ext cx="50292" cy="289306"/>
          </a:xfrm>
          <a:custGeom>
            <a:avLst/>
            <a:gdLst/>
            <a:ahLst/>
            <a:cxnLst/>
            <a:rect l="l" t="t" r="r" b="b"/>
            <a:pathLst>
              <a:path w="50292" h="289306">
                <a:moveTo>
                  <a:pt x="50292" y="284861"/>
                </a:moveTo>
                <a:lnTo>
                  <a:pt x="50292" y="0"/>
                </a:lnTo>
                <a:lnTo>
                  <a:pt x="0" y="0"/>
                </a:lnTo>
                <a:lnTo>
                  <a:pt x="3556" y="23749"/>
                </a:lnTo>
                <a:lnTo>
                  <a:pt x="3556" y="9144"/>
                </a:lnTo>
                <a:lnTo>
                  <a:pt x="3810" y="8636"/>
                </a:lnTo>
                <a:lnTo>
                  <a:pt x="10668" y="8636"/>
                </a:lnTo>
                <a:lnTo>
                  <a:pt x="11175" y="9144"/>
                </a:lnTo>
                <a:lnTo>
                  <a:pt x="17272" y="150749"/>
                </a:lnTo>
                <a:lnTo>
                  <a:pt x="19431" y="148716"/>
                </a:lnTo>
                <a:lnTo>
                  <a:pt x="36449" y="148716"/>
                </a:lnTo>
                <a:lnTo>
                  <a:pt x="38481" y="150749"/>
                </a:lnTo>
                <a:lnTo>
                  <a:pt x="38481" y="289306"/>
                </a:lnTo>
                <a:lnTo>
                  <a:pt x="50292" y="284861"/>
                </a:lnTo>
                <a:close/>
              </a:path>
            </a:pathLst>
          </a:custGeom>
          <a:solidFill>
            <a:srgbClr val="EFED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1113008" y="3445764"/>
            <a:ext cx="17272" cy="303275"/>
          </a:xfrm>
          <a:custGeom>
            <a:avLst/>
            <a:gdLst/>
            <a:ahLst/>
            <a:cxnLst/>
            <a:rect l="l" t="t" r="r" b="b"/>
            <a:pathLst>
              <a:path w="17272" h="303275">
                <a:moveTo>
                  <a:pt x="17272" y="296925"/>
                </a:moveTo>
                <a:lnTo>
                  <a:pt x="17272" y="150749"/>
                </a:lnTo>
                <a:lnTo>
                  <a:pt x="11175" y="9144"/>
                </a:lnTo>
                <a:lnTo>
                  <a:pt x="11175" y="23749"/>
                </a:lnTo>
                <a:lnTo>
                  <a:pt x="10668" y="24130"/>
                </a:lnTo>
                <a:lnTo>
                  <a:pt x="3810" y="24130"/>
                </a:lnTo>
                <a:lnTo>
                  <a:pt x="3556" y="23749"/>
                </a:lnTo>
                <a:lnTo>
                  <a:pt x="0" y="0"/>
                </a:lnTo>
                <a:lnTo>
                  <a:pt x="0" y="303275"/>
                </a:lnTo>
                <a:lnTo>
                  <a:pt x="17272" y="296925"/>
                </a:lnTo>
                <a:close/>
              </a:path>
            </a:pathLst>
          </a:custGeom>
          <a:solidFill>
            <a:srgbClr val="EFED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1131296" y="3595116"/>
            <a:ext cx="18287" cy="149352"/>
          </a:xfrm>
          <a:custGeom>
            <a:avLst/>
            <a:gdLst/>
            <a:ahLst/>
            <a:cxnLst/>
            <a:rect l="l" t="t" r="r" b="b"/>
            <a:pathLst>
              <a:path w="18287" h="149352">
                <a:moveTo>
                  <a:pt x="18287" y="141732"/>
                </a:moveTo>
                <a:lnTo>
                  <a:pt x="18287" y="2159"/>
                </a:lnTo>
                <a:lnTo>
                  <a:pt x="16509" y="0"/>
                </a:lnTo>
                <a:lnTo>
                  <a:pt x="1904" y="0"/>
                </a:lnTo>
                <a:lnTo>
                  <a:pt x="0" y="2159"/>
                </a:lnTo>
                <a:lnTo>
                  <a:pt x="0" y="149352"/>
                </a:lnTo>
                <a:lnTo>
                  <a:pt x="18287" y="141732"/>
                </a:lnTo>
                <a:close/>
              </a:path>
            </a:pathLst>
          </a:custGeom>
          <a:solidFill>
            <a:srgbClr val="D2D3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1113008" y="3450336"/>
            <a:ext cx="836676" cy="5638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1268456" y="3790188"/>
            <a:ext cx="478535" cy="1325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F6F6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92908" y="1594104"/>
            <a:ext cx="574547" cy="48767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694432" y="1557527"/>
            <a:ext cx="571500" cy="484632"/>
          </a:xfrm>
          <a:custGeom>
            <a:avLst/>
            <a:gdLst/>
            <a:ahLst/>
            <a:cxnLst/>
            <a:rect l="l" t="t" r="r" b="b"/>
            <a:pathLst>
              <a:path w="571500" h="484632">
                <a:moveTo>
                  <a:pt x="329184" y="363474"/>
                </a:moveTo>
                <a:lnTo>
                  <a:pt x="329184" y="484632"/>
                </a:lnTo>
                <a:lnTo>
                  <a:pt x="571500" y="242316"/>
                </a:lnTo>
                <a:lnTo>
                  <a:pt x="329184" y="0"/>
                </a:lnTo>
                <a:lnTo>
                  <a:pt x="329184" y="121158"/>
                </a:lnTo>
                <a:lnTo>
                  <a:pt x="0" y="121158"/>
                </a:lnTo>
                <a:lnTo>
                  <a:pt x="0" y="363474"/>
                </a:lnTo>
                <a:lnTo>
                  <a:pt x="329184" y="363474"/>
                </a:lnTo>
                <a:close/>
              </a:path>
            </a:pathLst>
          </a:custGeom>
          <a:solidFill>
            <a:srgbClr val="73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915400" y="4572000"/>
            <a:ext cx="2170176" cy="88849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897112" y="4600956"/>
            <a:ext cx="2167128" cy="885444"/>
          </a:xfrm>
          <a:custGeom>
            <a:avLst/>
            <a:gdLst/>
            <a:ahLst/>
            <a:cxnLst/>
            <a:rect l="l" t="t" r="r" b="b"/>
            <a:pathLst>
              <a:path w="2167128" h="885444">
                <a:moveTo>
                  <a:pt x="1924177" y="0"/>
                </a:moveTo>
                <a:lnTo>
                  <a:pt x="1924177" y="460756"/>
                </a:lnTo>
                <a:lnTo>
                  <a:pt x="289052" y="460756"/>
                </a:lnTo>
                <a:lnTo>
                  <a:pt x="289052" y="279146"/>
                </a:lnTo>
                <a:lnTo>
                  <a:pt x="0" y="582295"/>
                </a:lnTo>
                <a:lnTo>
                  <a:pt x="289052" y="885444"/>
                </a:lnTo>
                <a:lnTo>
                  <a:pt x="289052" y="703834"/>
                </a:lnTo>
                <a:lnTo>
                  <a:pt x="2167128" y="703834"/>
                </a:lnTo>
                <a:lnTo>
                  <a:pt x="2167128" y="0"/>
                </a:lnTo>
                <a:lnTo>
                  <a:pt x="1924177" y="0"/>
                </a:lnTo>
                <a:close/>
              </a:path>
            </a:pathLst>
          </a:custGeom>
          <a:solidFill>
            <a:srgbClr val="73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964180" y="5142273"/>
            <a:ext cx="10032" cy="140672"/>
          </a:xfrm>
          <a:custGeom>
            <a:avLst/>
            <a:gdLst/>
            <a:ahLst/>
            <a:cxnLst/>
            <a:rect l="l" t="t" r="r" b="b"/>
            <a:pathLst>
              <a:path w="10032" h="140672">
                <a:moveTo>
                  <a:pt x="3682" y="5290"/>
                </a:moveTo>
                <a:lnTo>
                  <a:pt x="0" y="11386"/>
                </a:lnTo>
                <a:lnTo>
                  <a:pt x="0" y="119590"/>
                </a:lnTo>
                <a:lnTo>
                  <a:pt x="2031" y="122384"/>
                </a:lnTo>
                <a:lnTo>
                  <a:pt x="10032" y="140672"/>
                </a:lnTo>
                <a:lnTo>
                  <a:pt x="6876" y="0"/>
                </a:lnTo>
                <a:lnTo>
                  <a:pt x="5540" y="2786"/>
                </a:lnTo>
                <a:lnTo>
                  <a:pt x="5268" y="2854"/>
                </a:lnTo>
                <a:lnTo>
                  <a:pt x="6140" y="520"/>
                </a:lnTo>
                <a:lnTo>
                  <a:pt x="3682" y="529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70320" y="4043708"/>
            <a:ext cx="3369519" cy="1646649"/>
          </a:xfrm>
          <a:custGeom>
            <a:avLst/>
            <a:gdLst/>
            <a:ahLst/>
            <a:cxnLst/>
            <a:rect l="l" t="t" r="r" b="b"/>
            <a:pathLst>
              <a:path w="3369519" h="1646649">
                <a:moveTo>
                  <a:pt x="13197" y="1274409"/>
                </a:moveTo>
                <a:lnTo>
                  <a:pt x="28270" y="1316294"/>
                </a:lnTo>
                <a:lnTo>
                  <a:pt x="53945" y="1361704"/>
                </a:lnTo>
                <a:lnTo>
                  <a:pt x="77077" y="1394987"/>
                </a:lnTo>
                <a:lnTo>
                  <a:pt x="109019" y="1432726"/>
                </a:lnTo>
                <a:lnTo>
                  <a:pt x="136377" y="1459845"/>
                </a:lnTo>
                <a:lnTo>
                  <a:pt x="166400" y="1485622"/>
                </a:lnTo>
                <a:lnTo>
                  <a:pt x="198861" y="1509764"/>
                </a:lnTo>
                <a:lnTo>
                  <a:pt x="233533" y="1531979"/>
                </a:lnTo>
                <a:lnTo>
                  <a:pt x="287291" y="1560566"/>
                </a:lnTo>
                <a:lnTo>
                  <a:pt x="344262" y="1585774"/>
                </a:lnTo>
                <a:lnTo>
                  <a:pt x="399193" y="1605229"/>
                </a:lnTo>
                <a:lnTo>
                  <a:pt x="452964" y="1619670"/>
                </a:lnTo>
                <a:lnTo>
                  <a:pt x="506455" y="1629836"/>
                </a:lnTo>
                <a:lnTo>
                  <a:pt x="560546" y="1636466"/>
                </a:lnTo>
                <a:lnTo>
                  <a:pt x="616117" y="1640298"/>
                </a:lnTo>
                <a:lnTo>
                  <a:pt x="674049" y="1642072"/>
                </a:lnTo>
                <a:lnTo>
                  <a:pt x="704175" y="1642417"/>
                </a:lnTo>
                <a:lnTo>
                  <a:pt x="2258523" y="1642348"/>
                </a:lnTo>
                <a:lnTo>
                  <a:pt x="2305736" y="1642595"/>
                </a:lnTo>
                <a:lnTo>
                  <a:pt x="2352816" y="1643232"/>
                </a:lnTo>
                <a:lnTo>
                  <a:pt x="2399709" y="1644097"/>
                </a:lnTo>
                <a:lnTo>
                  <a:pt x="2446365" y="1645031"/>
                </a:lnTo>
                <a:lnTo>
                  <a:pt x="2492731" y="1645874"/>
                </a:lnTo>
                <a:lnTo>
                  <a:pt x="2538754" y="1646467"/>
                </a:lnTo>
                <a:lnTo>
                  <a:pt x="2584384" y="1646649"/>
                </a:lnTo>
                <a:lnTo>
                  <a:pt x="2629568" y="1646261"/>
                </a:lnTo>
                <a:lnTo>
                  <a:pt x="2674254" y="1645143"/>
                </a:lnTo>
                <a:lnTo>
                  <a:pt x="2718390" y="1643135"/>
                </a:lnTo>
                <a:lnTo>
                  <a:pt x="2761924" y="1640078"/>
                </a:lnTo>
                <a:lnTo>
                  <a:pt x="2804804" y="1635811"/>
                </a:lnTo>
                <a:lnTo>
                  <a:pt x="2846977" y="1630175"/>
                </a:lnTo>
                <a:lnTo>
                  <a:pt x="2888393" y="1623009"/>
                </a:lnTo>
                <a:lnTo>
                  <a:pt x="2928999" y="1614155"/>
                </a:lnTo>
                <a:lnTo>
                  <a:pt x="2968743" y="1603452"/>
                </a:lnTo>
                <a:lnTo>
                  <a:pt x="3007573" y="1590741"/>
                </a:lnTo>
                <a:lnTo>
                  <a:pt x="3045437" y="1575861"/>
                </a:lnTo>
                <a:lnTo>
                  <a:pt x="3082283" y="1558653"/>
                </a:lnTo>
                <a:lnTo>
                  <a:pt x="3118059" y="1538957"/>
                </a:lnTo>
                <a:lnTo>
                  <a:pt x="3148823" y="1519613"/>
                </a:lnTo>
                <a:lnTo>
                  <a:pt x="3178336" y="1498961"/>
                </a:lnTo>
                <a:lnTo>
                  <a:pt x="3206383" y="1477066"/>
                </a:lnTo>
                <a:lnTo>
                  <a:pt x="3232749" y="1453991"/>
                </a:lnTo>
                <a:lnTo>
                  <a:pt x="3257219" y="1429801"/>
                </a:lnTo>
                <a:lnTo>
                  <a:pt x="3279578" y="1404559"/>
                </a:lnTo>
                <a:lnTo>
                  <a:pt x="3299612" y="1378329"/>
                </a:lnTo>
                <a:lnTo>
                  <a:pt x="3317105" y="1351176"/>
                </a:lnTo>
                <a:lnTo>
                  <a:pt x="3331843" y="1323163"/>
                </a:lnTo>
                <a:lnTo>
                  <a:pt x="3343611" y="1294355"/>
                </a:lnTo>
                <a:lnTo>
                  <a:pt x="3353162" y="1259630"/>
                </a:lnTo>
                <a:lnTo>
                  <a:pt x="3357167" y="1244810"/>
                </a:lnTo>
                <a:lnTo>
                  <a:pt x="3361305" y="1230957"/>
                </a:lnTo>
                <a:lnTo>
                  <a:pt x="3365461" y="1219485"/>
                </a:lnTo>
                <a:lnTo>
                  <a:pt x="3369519" y="1211805"/>
                </a:lnTo>
                <a:lnTo>
                  <a:pt x="3369519" y="1119095"/>
                </a:lnTo>
                <a:lnTo>
                  <a:pt x="3366169" y="1112789"/>
                </a:lnTo>
                <a:lnTo>
                  <a:pt x="3362236" y="1101896"/>
                </a:lnTo>
                <a:lnTo>
                  <a:pt x="3358536" y="1088732"/>
                </a:lnTo>
                <a:lnTo>
                  <a:pt x="3355017" y="1074443"/>
                </a:lnTo>
                <a:lnTo>
                  <a:pt x="3351625" y="1060175"/>
                </a:lnTo>
                <a:lnTo>
                  <a:pt x="3348306" y="1047076"/>
                </a:lnTo>
                <a:lnTo>
                  <a:pt x="3341557" y="1027029"/>
                </a:lnTo>
                <a:lnTo>
                  <a:pt x="3331308" y="1003351"/>
                </a:lnTo>
                <a:lnTo>
                  <a:pt x="3319529" y="980608"/>
                </a:lnTo>
                <a:lnTo>
                  <a:pt x="3306654" y="959329"/>
                </a:lnTo>
                <a:lnTo>
                  <a:pt x="3296119" y="944171"/>
                </a:lnTo>
                <a:lnTo>
                  <a:pt x="3280109" y="923435"/>
                </a:lnTo>
                <a:lnTo>
                  <a:pt x="3262527" y="902854"/>
                </a:lnTo>
                <a:lnTo>
                  <a:pt x="3243989" y="883074"/>
                </a:lnTo>
                <a:lnTo>
                  <a:pt x="3225111" y="864741"/>
                </a:lnTo>
                <a:lnTo>
                  <a:pt x="3206509" y="848500"/>
                </a:lnTo>
                <a:lnTo>
                  <a:pt x="3188798" y="834996"/>
                </a:lnTo>
                <a:lnTo>
                  <a:pt x="3173614" y="824418"/>
                </a:lnTo>
                <a:lnTo>
                  <a:pt x="3154008" y="810955"/>
                </a:lnTo>
                <a:lnTo>
                  <a:pt x="3134918" y="798417"/>
                </a:lnTo>
                <a:lnTo>
                  <a:pt x="3115351" y="786487"/>
                </a:lnTo>
                <a:lnTo>
                  <a:pt x="3094313" y="774849"/>
                </a:lnTo>
                <a:lnTo>
                  <a:pt x="3070814" y="763187"/>
                </a:lnTo>
                <a:lnTo>
                  <a:pt x="3043860" y="751182"/>
                </a:lnTo>
                <a:lnTo>
                  <a:pt x="3028778" y="744953"/>
                </a:lnTo>
                <a:lnTo>
                  <a:pt x="3010792" y="737880"/>
                </a:lnTo>
                <a:lnTo>
                  <a:pt x="2994211" y="731723"/>
                </a:lnTo>
                <a:lnTo>
                  <a:pt x="2979031" y="726448"/>
                </a:lnTo>
                <a:lnTo>
                  <a:pt x="2952254" y="718173"/>
                </a:lnTo>
                <a:lnTo>
                  <a:pt x="2929225" y="712311"/>
                </a:lnTo>
                <a:lnTo>
                  <a:pt x="2908707" y="708115"/>
                </a:lnTo>
                <a:lnTo>
                  <a:pt x="2889462" y="704838"/>
                </a:lnTo>
                <a:lnTo>
                  <a:pt x="2879931" y="703311"/>
                </a:lnTo>
                <a:lnTo>
                  <a:pt x="2870254" y="701734"/>
                </a:lnTo>
                <a:lnTo>
                  <a:pt x="2860277" y="700014"/>
                </a:lnTo>
                <a:lnTo>
                  <a:pt x="2849845" y="698057"/>
                </a:lnTo>
                <a:lnTo>
                  <a:pt x="2838804" y="695771"/>
                </a:lnTo>
                <a:lnTo>
                  <a:pt x="2826999" y="693061"/>
                </a:lnTo>
                <a:lnTo>
                  <a:pt x="2814275" y="689835"/>
                </a:lnTo>
                <a:lnTo>
                  <a:pt x="2813093" y="683764"/>
                </a:lnTo>
                <a:lnTo>
                  <a:pt x="2812119" y="675423"/>
                </a:lnTo>
                <a:lnTo>
                  <a:pt x="2811713" y="666872"/>
                </a:lnTo>
                <a:lnTo>
                  <a:pt x="2811718" y="658084"/>
                </a:lnTo>
                <a:lnTo>
                  <a:pt x="2811977" y="649031"/>
                </a:lnTo>
                <a:lnTo>
                  <a:pt x="2812333" y="639685"/>
                </a:lnTo>
                <a:lnTo>
                  <a:pt x="2812632" y="630020"/>
                </a:lnTo>
                <a:lnTo>
                  <a:pt x="2811609" y="598833"/>
                </a:lnTo>
                <a:lnTo>
                  <a:pt x="2807766" y="575940"/>
                </a:lnTo>
                <a:lnTo>
                  <a:pt x="2799932" y="551110"/>
                </a:lnTo>
                <a:lnTo>
                  <a:pt x="2786855" y="524125"/>
                </a:lnTo>
                <a:lnTo>
                  <a:pt x="2767285" y="494763"/>
                </a:lnTo>
                <a:lnTo>
                  <a:pt x="2749105" y="472911"/>
                </a:lnTo>
                <a:lnTo>
                  <a:pt x="2728739" y="452492"/>
                </a:lnTo>
                <a:lnTo>
                  <a:pt x="2706352" y="433552"/>
                </a:lnTo>
                <a:lnTo>
                  <a:pt x="2682110" y="416134"/>
                </a:lnTo>
                <a:lnTo>
                  <a:pt x="2656180" y="400281"/>
                </a:lnTo>
                <a:lnTo>
                  <a:pt x="2628726" y="386038"/>
                </a:lnTo>
                <a:lnTo>
                  <a:pt x="2599915" y="373447"/>
                </a:lnTo>
                <a:lnTo>
                  <a:pt x="2569912" y="362553"/>
                </a:lnTo>
                <a:lnTo>
                  <a:pt x="2538885" y="353400"/>
                </a:lnTo>
                <a:lnTo>
                  <a:pt x="2506998" y="346030"/>
                </a:lnTo>
                <a:lnTo>
                  <a:pt x="2474418" y="340489"/>
                </a:lnTo>
                <a:lnTo>
                  <a:pt x="2441310" y="336819"/>
                </a:lnTo>
                <a:lnTo>
                  <a:pt x="2407841" y="335064"/>
                </a:lnTo>
                <a:lnTo>
                  <a:pt x="2374176" y="335269"/>
                </a:lnTo>
                <a:lnTo>
                  <a:pt x="2340481" y="337476"/>
                </a:lnTo>
                <a:lnTo>
                  <a:pt x="2306923" y="341729"/>
                </a:lnTo>
                <a:lnTo>
                  <a:pt x="2273667" y="348073"/>
                </a:lnTo>
                <a:lnTo>
                  <a:pt x="2240878" y="356550"/>
                </a:lnTo>
                <a:lnTo>
                  <a:pt x="2208724" y="367206"/>
                </a:lnTo>
                <a:lnTo>
                  <a:pt x="2177370" y="380082"/>
                </a:lnTo>
                <a:lnTo>
                  <a:pt x="2153097" y="392291"/>
                </a:lnTo>
                <a:lnTo>
                  <a:pt x="2141652" y="398183"/>
                </a:lnTo>
                <a:lnTo>
                  <a:pt x="2129237" y="404085"/>
                </a:lnTo>
                <a:lnTo>
                  <a:pt x="2123136" y="398885"/>
                </a:lnTo>
                <a:lnTo>
                  <a:pt x="2116127" y="390920"/>
                </a:lnTo>
                <a:lnTo>
                  <a:pt x="2108604" y="380932"/>
                </a:lnTo>
                <a:lnTo>
                  <a:pt x="2100738" y="369520"/>
                </a:lnTo>
                <a:lnTo>
                  <a:pt x="2092702" y="357280"/>
                </a:lnTo>
                <a:lnTo>
                  <a:pt x="2084669" y="344811"/>
                </a:lnTo>
                <a:lnTo>
                  <a:pt x="2076810" y="332711"/>
                </a:lnTo>
                <a:lnTo>
                  <a:pt x="2047026" y="292170"/>
                </a:lnTo>
                <a:lnTo>
                  <a:pt x="2015583" y="253006"/>
                </a:lnTo>
                <a:lnTo>
                  <a:pt x="1990172" y="224507"/>
                </a:lnTo>
                <a:lnTo>
                  <a:pt x="1962234" y="196813"/>
                </a:lnTo>
                <a:lnTo>
                  <a:pt x="1925146" y="164653"/>
                </a:lnTo>
                <a:lnTo>
                  <a:pt x="1885985" y="135929"/>
                </a:lnTo>
                <a:lnTo>
                  <a:pt x="1842943" y="109138"/>
                </a:lnTo>
                <a:lnTo>
                  <a:pt x="1807026" y="89408"/>
                </a:lnTo>
                <a:lnTo>
                  <a:pt x="1771351" y="71981"/>
                </a:lnTo>
                <a:lnTo>
                  <a:pt x="1719841" y="52435"/>
                </a:lnTo>
                <a:lnTo>
                  <a:pt x="1661714" y="35740"/>
                </a:lnTo>
                <a:lnTo>
                  <a:pt x="1598295" y="22049"/>
                </a:lnTo>
                <a:lnTo>
                  <a:pt x="1530909" y="11515"/>
                </a:lnTo>
                <a:lnTo>
                  <a:pt x="1460879" y="4292"/>
                </a:lnTo>
                <a:lnTo>
                  <a:pt x="1389530" y="532"/>
                </a:lnTo>
                <a:lnTo>
                  <a:pt x="1353775" y="0"/>
                </a:lnTo>
                <a:lnTo>
                  <a:pt x="1318187" y="390"/>
                </a:lnTo>
                <a:lnTo>
                  <a:pt x="1248173" y="4017"/>
                </a:lnTo>
                <a:lnTo>
                  <a:pt x="1180813" y="11568"/>
                </a:lnTo>
                <a:lnTo>
                  <a:pt x="1123685" y="21560"/>
                </a:lnTo>
                <a:lnTo>
                  <a:pt x="1077185" y="31433"/>
                </a:lnTo>
                <a:lnTo>
                  <a:pt x="1034465" y="42094"/>
                </a:lnTo>
                <a:lnTo>
                  <a:pt x="994915" y="53720"/>
                </a:lnTo>
                <a:lnTo>
                  <a:pt x="957925" y="66491"/>
                </a:lnTo>
                <a:lnTo>
                  <a:pt x="905907" y="88185"/>
                </a:lnTo>
                <a:lnTo>
                  <a:pt x="856220" y="113464"/>
                </a:lnTo>
                <a:lnTo>
                  <a:pt x="806809" y="142929"/>
                </a:lnTo>
                <a:lnTo>
                  <a:pt x="773004" y="165198"/>
                </a:lnTo>
                <a:lnTo>
                  <a:pt x="740151" y="189967"/>
                </a:lnTo>
                <a:lnTo>
                  <a:pt x="710535" y="216222"/>
                </a:lnTo>
                <a:lnTo>
                  <a:pt x="682394" y="244698"/>
                </a:lnTo>
                <a:lnTo>
                  <a:pt x="656446" y="274423"/>
                </a:lnTo>
                <a:lnTo>
                  <a:pt x="626500" y="314317"/>
                </a:lnTo>
                <a:lnTo>
                  <a:pt x="603279" y="351768"/>
                </a:lnTo>
                <a:lnTo>
                  <a:pt x="584196" y="387078"/>
                </a:lnTo>
                <a:lnTo>
                  <a:pt x="568099" y="421659"/>
                </a:lnTo>
                <a:lnTo>
                  <a:pt x="549142" y="472958"/>
                </a:lnTo>
                <a:lnTo>
                  <a:pt x="535847" y="524658"/>
                </a:lnTo>
                <a:lnTo>
                  <a:pt x="527577" y="577983"/>
                </a:lnTo>
                <a:lnTo>
                  <a:pt x="523699" y="634159"/>
                </a:lnTo>
                <a:lnTo>
                  <a:pt x="523239" y="673796"/>
                </a:lnTo>
                <a:lnTo>
                  <a:pt x="523576" y="694407"/>
                </a:lnTo>
                <a:lnTo>
                  <a:pt x="520220" y="694788"/>
                </a:lnTo>
                <a:lnTo>
                  <a:pt x="493486" y="698619"/>
                </a:lnTo>
                <a:lnTo>
                  <a:pt x="467032" y="703705"/>
                </a:lnTo>
                <a:lnTo>
                  <a:pt x="441046" y="709849"/>
                </a:lnTo>
                <a:lnTo>
                  <a:pt x="415715" y="716854"/>
                </a:lnTo>
                <a:lnTo>
                  <a:pt x="391226" y="724521"/>
                </a:lnTo>
                <a:lnTo>
                  <a:pt x="367769" y="732654"/>
                </a:lnTo>
                <a:lnTo>
                  <a:pt x="345528" y="741054"/>
                </a:lnTo>
                <a:lnTo>
                  <a:pt x="324694" y="749525"/>
                </a:lnTo>
                <a:lnTo>
                  <a:pt x="299051" y="760647"/>
                </a:lnTo>
                <a:lnTo>
                  <a:pt x="274772" y="772261"/>
                </a:lnTo>
                <a:lnTo>
                  <a:pt x="253079" y="783825"/>
                </a:lnTo>
                <a:lnTo>
                  <a:pt x="232973" y="795718"/>
                </a:lnTo>
                <a:lnTo>
                  <a:pt x="213452" y="808318"/>
                </a:lnTo>
                <a:lnTo>
                  <a:pt x="193517" y="822004"/>
                </a:lnTo>
                <a:lnTo>
                  <a:pt x="172167" y="837155"/>
                </a:lnTo>
                <a:lnTo>
                  <a:pt x="154878" y="850407"/>
                </a:lnTo>
                <a:lnTo>
                  <a:pt x="135930" y="866993"/>
                </a:lnTo>
                <a:lnTo>
                  <a:pt x="117948" y="884798"/>
                </a:lnTo>
                <a:lnTo>
                  <a:pt x="100805" y="903660"/>
                </a:lnTo>
                <a:lnTo>
                  <a:pt x="84375" y="923417"/>
                </a:lnTo>
                <a:lnTo>
                  <a:pt x="68530" y="943907"/>
                </a:lnTo>
                <a:lnTo>
                  <a:pt x="55448" y="961772"/>
                </a:lnTo>
                <a:lnTo>
                  <a:pt x="45880" y="976164"/>
                </a:lnTo>
                <a:lnTo>
                  <a:pt x="31477" y="1002290"/>
                </a:lnTo>
                <a:lnTo>
                  <a:pt x="21897" y="1025594"/>
                </a:lnTo>
                <a:lnTo>
                  <a:pt x="15355" y="1046947"/>
                </a:lnTo>
                <a:lnTo>
                  <a:pt x="10069" y="1067220"/>
                </a:lnTo>
                <a:lnTo>
                  <a:pt x="7339" y="1077223"/>
                </a:lnTo>
                <a:lnTo>
                  <a:pt x="4253" y="1087281"/>
                </a:lnTo>
                <a:lnTo>
                  <a:pt x="590" y="1097505"/>
                </a:lnTo>
                <a:lnTo>
                  <a:pt x="0" y="1099085"/>
                </a:lnTo>
                <a:lnTo>
                  <a:pt x="1166" y="1096821"/>
                </a:lnTo>
                <a:lnTo>
                  <a:pt x="735" y="1098564"/>
                </a:lnTo>
                <a:lnTo>
                  <a:pt x="3892" y="1239237"/>
                </a:lnTo>
                <a:lnTo>
                  <a:pt x="6486" y="1249380"/>
                </a:lnTo>
                <a:lnTo>
                  <a:pt x="9904" y="1262460"/>
                </a:lnTo>
                <a:lnTo>
                  <a:pt x="13197" y="1274409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964180" y="4043708"/>
            <a:ext cx="3375659" cy="1646649"/>
          </a:xfrm>
          <a:custGeom>
            <a:avLst/>
            <a:gdLst/>
            <a:ahLst/>
            <a:cxnLst/>
            <a:rect l="l" t="t" r="r" b="b"/>
            <a:pathLst>
              <a:path w="3375659" h="1646649">
                <a:moveTo>
                  <a:pt x="3375659" y="1119095"/>
                </a:moveTo>
                <a:lnTo>
                  <a:pt x="3375659" y="1211805"/>
                </a:lnTo>
                <a:lnTo>
                  <a:pt x="3371601" y="1219485"/>
                </a:lnTo>
                <a:lnTo>
                  <a:pt x="3367445" y="1230957"/>
                </a:lnTo>
                <a:lnTo>
                  <a:pt x="3363307" y="1244810"/>
                </a:lnTo>
                <a:lnTo>
                  <a:pt x="3359303" y="1259630"/>
                </a:lnTo>
                <a:lnTo>
                  <a:pt x="3355548" y="1274005"/>
                </a:lnTo>
                <a:lnTo>
                  <a:pt x="3352158" y="1286525"/>
                </a:lnTo>
                <a:lnTo>
                  <a:pt x="3337984" y="1323163"/>
                </a:lnTo>
                <a:lnTo>
                  <a:pt x="3323246" y="1351176"/>
                </a:lnTo>
                <a:lnTo>
                  <a:pt x="3305753" y="1378329"/>
                </a:lnTo>
                <a:lnTo>
                  <a:pt x="3285719" y="1404559"/>
                </a:lnTo>
                <a:lnTo>
                  <a:pt x="3263360" y="1429801"/>
                </a:lnTo>
                <a:lnTo>
                  <a:pt x="3238890" y="1453991"/>
                </a:lnTo>
                <a:lnTo>
                  <a:pt x="3212524" y="1477066"/>
                </a:lnTo>
                <a:lnTo>
                  <a:pt x="3184477" y="1498961"/>
                </a:lnTo>
                <a:lnTo>
                  <a:pt x="3154964" y="1519613"/>
                </a:lnTo>
                <a:lnTo>
                  <a:pt x="3124199" y="1538957"/>
                </a:lnTo>
                <a:lnTo>
                  <a:pt x="3088424" y="1558653"/>
                </a:lnTo>
                <a:lnTo>
                  <a:pt x="3051578" y="1575861"/>
                </a:lnTo>
                <a:lnTo>
                  <a:pt x="3013714" y="1590741"/>
                </a:lnTo>
                <a:lnTo>
                  <a:pt x="2974884" y="1603452"/>
                </a:lnTo>
                <a:lnTo>
                  <a:pt x="2935140" y="1614155"/>
                </a:lnTo>
                <a:lnTo>
                  <a:pt x="2894534" y="1623009"/>
                </a:lnTo>
                <a:lnTo>
                  <a:pt x="2853118" y="1630175"/>
                </a:lnTo>
                <a:lnTo>
                  <a:pt x="2810944" y="1635811"/>
                </a:lnTo>
                <a:lnTo>
                  <a:pt x="2768064" y="1640078"/>
                </a:lnTo>
                <a:lnTo>
                  <a:pt x="2724530" y="1643135"/>
                </a:lnTo>
                <a:lnTo>
                  <a:pt x="2680395" y="1645143"/>
                </a:lnTo>
                <a:lnTo>
                  <a:pt x="2635709" y="1646261"/>
                </a:lnTo>
                <a:lnTo>
                  <a:pt x="2590525" y="1646649"/>
                </a:lnTo>
                <a:lnTo>
                  <a:pt x="2544895" y="1646467"/>
                </a:lnTo>
                <a:lnTo>
                  <a:pt x="2498871" y="1645874"/>
                </a:lnTo>
                <a:lnTo>
                  <a:pt x="2452506" y="1645031"/>
                </a:lnTo>
                <a:lnTo>
                  <a:pt x="2405850" y="1644097"/>
                </a:lnTo>
                <a:lnTo>
                  <a:pt x="2358956" y="1643232"/>
                </a:lnTo>
                <a:lnTo>
                  <a:pt x="2311877" y="1642595"/>
                </a:lnTo>
                <a:lnTo>
                  <a:pt x="2264664" y="1642348"/>
                </a:lnTo>
                <a:lnTo>
                  <a:pt x="841120" y="1642348"/>
                </a:lnTo>
                <a:lnTo>
                  <a:pt x="806654" y="1642398"/>
                </a:lnTo>
                <a:lnTo>
                  <a:pt x="773438" y="1642488"/>
                </a:lnTo>
                <a:lnTo>
                  <a:pt x="741362" y="1642526"/>
                </a:lnTo>
                <a:lnTo>
                  <a:pt x="710316" y="1642417"/>
                </a:lnTo>
                <a:lnTo>
                  <a:pt x="680190" y="1642072"/>
                </a:lnTo>
                <a:lnTo>
                  <a:pt x="650874" y="1641396"/>
                </a:lnTo>
                <a:lnTo>
                  <a:pt x="622258" y="1640298"/>
                </a:lnTo>
                <a:lnTo>
                  <a:pt x="594233" y="1638685"/>
                </a:lnTo>
                <a:lnTo>
                  <a:pt x="566687" y="1636466"/>
                </a:lnTo>
                <a:lnTo>
                  <a:pt x="539511" y="1633547"/>
                </a:lnTo>
                <a:lnTo>
                  <a:pt x="512596" y="1629836"/>
                </a:lnTo>
                <a:lnTo>
                  <a:pt x="485830" y="1625241"/>
                </a:lnTo>
                <a:lnTo>
                  <a:pt x="459105" y="1619670"/>
                </a:lnTo>
                <a:lnTo>
                  <a:pt x="432309" y="1613030"/>
                </a:lnTo>
                <a:lnTo>
                  <a:pt x="405334" y="1605229"/>
                </a:lnTo>
                <a:lnTo>
                  <a:pt x="378068" y="1596174"/>
                </a:lnTo>
                <a:lnTo>
                  <a:pt x="350403" y="1585774"/>
                </a:lnTo>
                <a:lnTo>
                  <a:pt x="322227" y="1573935"/>
                </a:lnTo>
                <a:lnTo>
                  <a:pt x="293431" y="1560566"/>
                </a:lnTo>
                <a:lnTo>
                  <a:pt x="263906" y="1545574"/>
                </a:lnTo>
                <a:lnTo>
                  <a:pt x="239674" y="1531979"/>
                </a:lnTo>
                <a:lnTo>
                  <a:pt x="216324" y="1517398"/>
                </a:lnTo>
                <a:lnTo>
                  <a:pt x="193924" y="1501917"/>
                </a:lnTo>
                <a:lnTo>
                  <a:pt x="172541" y="1485622"/>
                </a:lnTo>
                <a:lnTo>
                  <a:pt x="152241" y="1468601"/>
                </a:lnTo>
                <a:lnTo>
                  <a:pt x="133091" y="1450940"/>
                </a:lnTo>
                <a:lnTo>
                  <a:pt x="115160" y="1432726"/>
                </a:lnTo>
                <a:lnTo>
                  <a:pt x="98513" y="1414046"/>
                </a:lnTo>
                <a:lnTo>
                  <a:pt x="83218" y="1394987"/>
                </a:lnTo>
                <a:lnTo>
                  <a:pt x="60085" y="1361704"/>
                </a:lnTo>
                <a:lnTo>
                  <a:pt x="45293" y="1337477"/>
                </a:lnTo>
                <a:lnTo>
                  <a:pt x="30043" y="1306169"/>
                </a:lnTo>
                <a:lnTo>
                  <a:pt x="19338" y="1274409"/>
                </a:lnTo>
                <a:lnTo>
                  <a:pt x="12627" y="1249380"/>
                </a:lnTo>
                <a:lnTo>
                  <a:pt x="10032" y="1239237"/>
                </a:lnTo>
                <a:lnTo>
                  <a:pt x="2031" y="1220949"/>
                </a:lnTo>
                <a:lnTo>
                  <a:pt x="1524" y="1220314"/>
                </a:lnTo>
                <a:lnTo>
                  <a:pt x="762" y="1219044"/>
                </a:lnTo>
                <a:lnTo>
                  <a:pt x="0" y="1218155"/>
                </a:lnTo>
                <a:lnTo>
                  <a:pt x="0" y="1109951"/>
                </a:lnTo>
                <a:lnTo>
                  <a:pt x="3682" y="1103855"/>
                </a:lnTo>
                <a:lnTo>
                  <a:pt x="7307" y="1096821"/>
                </a:lnTo>
                <a:lnTo>
                  <a:pt x="7918" y="1096056"/>
                </a:lnTo>
                <a:lnTo>
                  <a:pt x="6876" y="1098564"/>
                </a:lnTo>
                <a:lnTo>
                  <a:pt x="5540" y="1101351"/>
                </a:lnTo>
                <a:lnTo>
                  <a:pt x="5268" y="1101419"/>
                </a:lnTo>
                <a:lnTo>
                  <a:pt x="6731" y="1097505"/>
                </a:lnTo>
                <a:lnTo>
                  <a:pt x="10394" y="1087281"/>
                </a:lnTo>
                <a:lnTo>
                  <a:pt x="13480" y="1077223"/>
                </a:lnTo>
                <a:lnTo>
                  <a:pt x="16210" y="1067220"/>
                </a:lnTo>
                <a:lnTo>
                  <a:pt x="18807" y="1057164"/>
                </a:lnTo>
                <a:lnTo>
                  <a:pt x="21496" y="1046947"/>
                </a:lnTo>
                <a:lnTo>
                  <a:pt x="28037" y="1025594"/>
                </a:lnTo>
                <a:lnTo>
                  <a:pt x="37618" y="1002290"/>
                </a:lnTo>
                <a:lnTo>
                  <a:pt x="52021" y="976164"/>
                </a:lnTo>
                <a:lnTo>
                  <a:pt x="61589" y="961772"/>
                </a:lnTo>
                <a:lnTo>
                  <a:pt x="74671" y="943907"/>
                </a:lnTo>
                <a:lnTo>
                  <a:pt x="90516" y="923417"/>
                </a:lnTo>
                <a:lnTo>
                  <a:pt x="106946" y="903660"/>
                </a:lnTo>
                <a:lnTo>
                  <a:pt x="124089" y="884798"/>
                </a:lnTo>
                <a:lnTo>
                  <a:pt x="142070" y="866993"/>
                </a:lnTo>
                <a:lnTo>
                  <a:pt x="161019" y="850407"/>
                </a:lnTo>
                <a:lnTo>
                  <a:pt x="178307" y="837155"/>
                </a:lnTo>
                <a:lnTo>
                  <a:pt x="199657" y="822004"/>
                </a:lnTo>
                <a:lnTo>
                  <a:pt x="219593" y="808318"/>
                </a:lnTo>
                <a:lnTo>
                  <a:pt x="239114" y="795718"/>
                </a:lnTo>
                <a:lnTo>
                  <a:pt x="259220" y="783825"/>
                </a:lnTo>
                <a:lnTo>
                  <a:pt x="280913" y="772261"/>
                </a:lnTo>
                <a:lnTo>
                  <a:pt x="305191" y="760647"/>
                </a:lnTo>
                <a:lnTo>
                  <a:pt x="330834" y="749525"/>
                </a:lnTo>
                <a:lnTo>
                  <a:pt x="351669" y="741054"/>
                </a:lnTo>
                <a:lnTo>
                  <a:pt x="373909" y="732654"/>
                </a:lnTo>
                <a:lnTo>
                  <a:pt x="397367" y="724521"/>
                </a:lnTo>
                <a:lnTo>
                  <a:pt x="421855" y="716854"/>
                </a:lnTo>
                <a:lnTo>
                  <a:pt x="447186" y="709849"/>
                </a:lnTo>
                <a:lnTo>
                  <a:pt x="473173" y="703705"/>
                </a:lnTo>
                <a:lnTo>
                  <a:pt x="499627" y="698619"/>
                </a:lnTo>
                <a:lnTo>
                  <a:pt x="526361" y="694788"/>
                </a:lnTo>
                <a:lnTo>
                  <a:pt x="529717" y="694407"/>
                </a:lnTo>
                <a:lnTo>
                  <a:pt x="529379" y="673796"/>
                </a:lnTo>
                <a:lnTo>
                  <a:pt x="529840" y="634159"/>
                </a:lnTo>
                <a:lnTo>
                  <a:pt x="533718" y="577983"/>
                </a:lnTo>
                <a:lnTo>
                  <a:pt x="541988" y="524658"/>
                </a:lnTo>
                <a:lnTo>
                  <a:pt x="555283" y="472958"/>
                </a:lnTo>
                <a:lnTo>
                  <a:pt x="574240" y="421659"/>
                </a:lnTo>
                <a:lnTo>
                  <a:pt x="590337" y="387078"/>
                </a:lnTo>
                <a:lnTo>
                  <a:pt x="609420" y="351768"/>
                </a:lnTo>
                <a:lnTo>
                  <a:pt x="632641" y="314317"/>
                </a:lnTo>
                <a:lnTo>
                  <a:pt x="662586" y="274423"/>
                </a:lnTo>
                <a:lnTo>
                  <a:pt x="688535" y="244698"/>
                </a:lnTo>
                <a:lnTo>
                  <a:pt x="716676" y="216222"/>
                </a:lnTo>
                <a:lnTo>
                  <a:pt x="746291" y="189967"/>
                </a:lnTo>
                <a:lnTo>
                  <a:pt x="776663" y="166904"/>
                </a:lnTo>
                <a:lnTo>
                  <a:pt x="812949" y="142929"/>
                </a:lnTo>
                <a:lnTo>
                  <a:pt x="845962" y="122790"/>
                </a:lnTo>
                <a:lnTo>
                  <a:pt x="895328" y="96183"/>
                </a:lnTo>
                <a:lnTo>
                  <a:pt x="946340" y="73361"/>
                </a:lnTo>
                <a:lnTo>
                  <a:pt x="982278" y="59951"/>
                </a:lnTo>
                <a:lnTo>
                  <a:pt x="1020472" y="47775"/>
                </a:lnTo>
                <a:lnTo>
                  <a:pt x="1061532" y="36654"/>
                </a:lnTo>
                <a:lnTo>
                  <a:pt x="1106065" y="26409"/>
                </a:lnTo>
                <a:lnTo>
                  <a:pt x="1154683" y="16862"/>
                </a:lnTo>
                <a:lnTo>
                  <a:pt x="1220220" y="7293"/>
                </a:lnTo>
                <a:lnTo>
                  <a:pt x="1289072" y="1723"/>
                </a:lnTo>
                <a:lnTo>
                  <a:pt x="1359916" y="0"/>
                </a:lnTo>
                <a:lnTo>
                  <a:pt x="1395671" y="532"/>
                </a:lnTo>
                <a:lnTo>
                  <a:pt x="1467020" y="4292"/>
                </a:lnTo>
                <a:lnTo>
                  <a:pt x="1537050" y="11515"/>
                </a:lnTo>
                <a:lnTo>
                  <a:pt x="1604436" y="22049"/>
                </a:lnTo>
                <a:lnTo>
                  <a:pt x="1667855" y="35740"/>
                </a:lnTo>
                <a:lnTo>
                  <a:pt x="1725981" y="52435"/>
                </a:lnTo>
                <a:lnTo>
                  <a:pt x="1777491" y="71981"/>
                </a:lnTo>
                <a:lnTo>
                  <a:pt x="1813167" y="89408"/>
                </a:lnTo>
                <a:lnTo>
                  <a:pt x="1849084" y="109138"/>
                </a:lnTo>
                <a:lnTo>
                  <a:pt x="1881800" y="129109"/>
                </a:lnTo>
                <a:lnTo>
                  <a:pt x="1921762" y="157208"/>
                </a:lnTo>
                <a:lnTo>
                  <a:pt x="1959198" y="188369"/>
                </a:lnTo>
                <a:lnTo>
                  <a:pt x="1995916" y="224094"/>
                </a:lnTo>
                <a:lnTo>
                  <a:pt x="2021724" y="253006"/>
                </a:lnTo>
                <a:lnTo>
                  <a:pt x="2053167" y="292170"/>
                </a:lnTo>
                <a:lnTo>
                  <a:pt x="2082951" y="332711"/>
                </a:lnTo>
                <a:lnTo>
                  <a:pt x="2098843" y="357280"/>
                </a:lnTo>
                <a:lnTo>
                  <a:pt x="2106879" y="369520"/>
                </a:lnTo>
                <a:lnTo>
                  <a:pt x="2114745" y="380932"/>
                </a:lnTo>
                <a:lnTo>
                  <a:pt x="2122268" y="390920"/>
                </a:lnTo>
                <a:lnTo>
                  <a:pt x="2129276" y="398885"/>
                </a:lnTo>
                <a:lnTo>
                  <a:pt x="2135378" y="404085"/>
                </a:lnTo>
                <a:lnTo>
                  <a:pt x="2147793" y="398183"/>
                </a:lnTo>
                <a:lnTo>
                  <a:pt x="2159238" y="392291"/>
                </a:lnTo>
                <a:lnTo>
                  <a:pt x="2170143" y="386590"/>
                </a:lnTo>
                <a:lnTo>
                  <a:pt x="2180941" y="381262"/>
                </a:lnTo>
                <a:lnTo>
                  <a:pt x="2214865" y="367206"/>
                </a:lnTo>
                <a:lnTo>
                  <a:pt x="2247019" y="356550"/>
                </a:lnTo>
                <a:lnTo>
                  <a:pt x="2279807" y="348073"/>
                </a:lnTo>
                <a:lnTo>
                  <a:pt x="2313064" y="341729"/>
                </a:lnTo>
                <a:lnTo>
                  <a:pt x="2346622" y="337476"/>
                </a:lnTo>
                <a:lnTo>
                  <a:pt x="2380317" y="335269"/>
                </a:lnTo>
                <a:lnTo>
                  <a:pt x="2413982" y="335064"/>
                </a:lnTo>
                <a:lnTo>
                  <a:pt x="2447451" y="336819"/>
                </a:lnTo>
                <a:lnTo>
                  <a:pt x="2480559" y="340489"/>
                </a:lnTo>
                <a:lnTo>
                  <a:pt x="2513139" y="346030"/>
                </a:lnTo>
                <a:lnTo>
                  <a:pt x="2545026" y="353400"/>
                </a:lnTo>
                <a:lnTo>
                  <a:pt x="2576053" y="362553"/>
                </a:lnTo>
                <a:lnTo>
                  <a:pt x="2606055" y="373447"/>
                </a:lnTo>
                <a:lnTo>
                  <a:pt x="2634866" y="386038"/>
                </a:lnTo>
                <a:lnTo>
                  <a:pt x="2662320" y="400281"/>
                </a:lnTo>
                <a:lnTo>
                  <a:pt x="2688251" y="416134"/>
                </a:lnTo>
                <a:lnTo>
                  <a:pt x="2712493" y="433552"/>
                </a:lnTo>
                <a:lnTo>
                  <a:pt x="2734880" y="452492"/>
                </a:lnTo>
                <a:lnTo>
                  <a:pt x="2755246" y="472911"/>
                </a:lnTo>
                <a:lnTo>
                  <a:pt x="2773425" y="494763"/>
                </a:lnTo>
                <a:lnTo>
                  <a:pt x="2792996" y="524125"/>
                </a:lnTo>
                <a:lnTo>
                  <a:pt x="2806073" y="551110"/>
                </a:lnTo>
                <a:lnTo>
                  <a:pt x="2813907" y="575940"/>
                </a:lnTo>
                <a:lnTo>
                  <a:pt x="2817750" y="598833"/>
                </a:lnTo>
                <a:lnTo>
                  <a:pt x="2818856" y="620008"/>
                </a:lnTo>
                <a:lnTo>
                  <a:pt x="2818772" y="630020"/>
                </a:lnTo>
                <a:lnTo>
                  <a:pt x="2818474" y="639685"/>
                </a:lnTo>
                <a:lnTo>
                  <a:pt x="2818117" y="649031"/>
                </a:lnTo>
                <a:lnTo>
                  <a:pt x="2817858" y="658084"/>
                </a:lnTo>
                <a:lnTo>
                  <a:pt x="2817854" y="666872"/>
                </a:lnTo>
                <a:lnTo>
                  <a:pt x="2818260" y="675423"/>
                </a:lnTo>
                <a:lnTo>
                  <a:pt x="2819234" y="683764"/>
                </a:lnTo>
                <a:lnTo>
                  <a:pt x="2820416" y="689835"/>
                </a:lnTo>
                <a:lnTo>
                  <a:pt x="2833140" y="693061"/>
                </a:lnTo>
                <a:lnTo>
                  <a:pt x="2844945" y="695771"/>
                </a:lnTo>
                <a:lnTo>
                  <a:pt x="2855986" y="698057"/>
                </a:lnTo>
                <a:lnTo>
                  <a:pt x="2866418" y="700014"/>
                </a:lnTo>
                <a:lnTo>
                  <a:pt x="2876395" y="701734"/>
                </a:lnTo>
                <a:lnTo>
                  <a:pt x="2886072" y="703311"/>
                </a:lnTo>
                <a:lnTo>
                  <a:pt x="2895603" y="704838"/>
                </a:lnTo>
                <a:lnTo>
                  <a:pt x="2905143" y="706408"/>
                </a:lnTo>
                <a:lnTo>
                  <a:pt x="2924870" y="710051"/>
                </a:lnTo>
                <a:lnTo>
                  <a:pt x="2946489" y="714987"/>
                </a:lnTo>
                <a:lnTo>
                  <a:pt x="2971237" y="721962"/>
                </a:lnTo>
                <a:lnTo>
                  <a:pt x="3000352" y="731723"/>
                </a:lnTo>
                <a:lnTo>
                  <a:pt x="3016933" y="737880"/>
                </a:lnTo>
                <a:lnTo>
                  <a:pt x="3034919" y="744953"/>
                </a:lnTo>
                <a:lnTo>
                  <a:pt x="3050001" y="751182"/>
                </a:lnTo>
                <a:lnTo>
                  <a:pt x="3063972" y="757247"/>
                </a:lnTo>
                <a:lnTo>
                  <a:pt x="3089074" y="769041"/>
                </a:lnTo>
                <a:lnTo>
                  <a:pt x="3111219" y="780651"/>
                </a:lnTo>
                <a:lnTo>
                  <a:pt x="3131397" y="792395"/>
                </a:lnTo>
                <a:lnTo>
                  <a:pt x="3150602" y="804590"/>
                </a:lnTo>
                <a:lnTo>
                  <a:pt x="3169825" y="817551"/>
                </a:lnTo>
                <a:lnTo>
                  <a:pt x="3190061" y="831596"/>
                </a:lnTo>
                <a:lnTo>
                  <a:pt x="3203644" y="841365"/>
                </a:lnTo>
                <a:lnTo>
                  <a:pt x="3221878" y="856318"/>
                </a:lnTo>
                <a:lnTo>
                  <a:pt x="3240695" y="873686"/>
                </a:lnTo>
                <a:lnTo>
                  <a:pt x="3259480" y="892824"/>
                </a:lnTo>
                <a:lnTo>
                  <a:pt x="3277617" y="913085"/>
                </a:lnTo>
                <a:lnTo>
                  <a:pt x="3294490" y="933824"/>
                </a:lnTo>
                <a:lnTo>
                  <a:pt x="3309483" y="954395"/>
                </a:lnTo>
                <a:lnTo>
                  <a:pt x="3319342" y="969752"/>
                </a:lnTo>
                <a:lnTo>
                  <a:pt x="3331723" y="991830"/>
                </a:lnTo>
                <a:lnTo>
                  <a:pt x="3342791" y="1015107"/>
                </a:lnTo>
                <a:lnTo>
                  <a:pt x="3351149" y="1036291"/>
                </a:lnTo>
                <a:lnTo>
                  <a:pt x="3357765" y="1060175"/>
                </a:lnTo>
                <a:lnTo>
                  <a:pt x="3361158" y="1074443"/>
                </a:lnTo>
                <a:lnTo>
                  <a:pt x="3364677" y="1088732"/>
                </a:lnTo>
                <a:lnTo>
                  <a:pt x="3368377" y="1101896"/>
                </a:lnTo>
                <a:lnTo>
                  <a:pt x="3372310" y="1112789"/>
                </a:lnTo>
                <a:lnTo>
                  <a:pt x="3375659" y="1119095"/>
                </a:lnTo>
                <a:close/>
              </a:path>
            </a:pathLst>
          </a:custGeom>
          <a:ln w="5791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46348" y="4777740"/>
            <a:ext cx="794003" cy="71628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440936" y="4989576"/>
            <a:ext cx="373379" cy="37338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442206" y="4952746"/>
            <a:ext cx="370840" cy="370840"/>
          </a:xfrm>
          <a:custGeom>
            <a:avLst/>
            <a:gdLst/>
            <a:ahLst/>
            <a:cxnLst/>
            <a:rect l="l" t="t" r="r" b="b"/>
            <a:pathLst>
              <a:path w="370840" h="370840">
                <a:moveTo>
                  <a:pt x="244729" y="126110"/>
                </a:moveTo>
                <a:lnTo>
                  <a:pt x="244729" y="0"/>
                </a:lnTo>
                <a:lnTo>
                  <a:pt x="126111" y="0"/>
                </a:lnTo>
                <a:lnTo>
                  <a:pt x="126111" y="126110"/>
                </a:lnTo>
                <a:lnTo>
                  <a:pt x="0" y="126110"/>
                </a:lnTo>
                <a:lnTo>
                  <a:pt x="0" y="244728"/>
                </a:lnTo>
                <a:lnTo>
                  <a:pt x="126111" y="244728"/>
                </a:lnTo>
                <a:lnTo>
                  <a:pt x="126111" y="370839"/>
                </a:lnTo>
                <a:lnTo>
                  <a:pt x="244729" y="370839"/>
                </a:lnTo>
                <a:lnTo>
                  <a:pt x="244729" y="244728"/>
                </a:lnTo>
                <a:lnTo>
                  <a:pt x="370840" y="244728"/>
                </a:lnTo>
                <a:lnTo>
                  <a:pt x="370840" y="126110"/>
                </a:lnTo>
                <a:lnTo>
                  <a:pt x="244729" y="12611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34128" y="4716780"/>
            <a:ext cx="1008888" cy="84277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908804" y="4789932"/>
            <a:ext cx="859536" cy="69646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156460" y="4992624"/>
            <a:ext cx="574548" cy="487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157984" y="4956048"/>
            <a:ext cx="571500" cy="484631"/>
          </a:xfrm>
          <a:custGeom>
            <a:avLst/>
            <a:gdLst/>
            <a:ahLst/>
            <a:cxnLst/>
            <a:rect l="l" t="t" r="r" b="b"/>
            <a:pathLst>
              <a:path w="571500" h="484631">
                <a:moveTo>
                  <a:pt x="0" y="242315"/>
                </a:moveTo>
                <a:lnTo>
                  <a:pt x="242316" y="484631"/>
                </a:lnTo>
                <a:lnTo>
                  <a:pt x="242316" y="363473"/>
                </a:lnTo>
                <a:lnTo>
                  <a:pt x="571500" y="363473"/>
                </a:lnTo>
                <a:lnTo>
                  <a:pt x="571500" y="121157"/>
                </a:lnTo>
                <a:lnTo>
                  <a:pt x="242316" y="121157"/>
                </a:lnTo>
                <a:lnTo>
                  <a:pt x="242316" y="0"/>
                </a:lnTo>
                <a:lnTo>
                  <a:pt x="0" y="242315"/>
                </a:lnTo>
                <a:close/>
              </a:path>
            </a:pathLst>
          </a:custGeom>
          <a:solidFill>
            <a:srgbClr val="73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638800" y="1597152"/>
            <a:ext cx="574548" cy="48767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640324" y="1560576"/>
            <a:ext cx="571500" cy="484632"/>
          </a:xfrm>
          <a:custGeom>
            <a:avLst/>
            <a:gdLst/>
            <a:ahLst/>
            <a:cxnLst/>
            <a:rect l="l" t="t" r="r" b="b"/>
            <a:pathLst>
              <a:path w="571500" h="484632">
                <a:moveTo>
                  <a:pt x="329184" y="363474"/>
                </a:moveTo>
                <a:lnTo>
                  <a:pt x="329184" y="484632"/>
                </a:lnTo>
                <a:lnTo>
                  <a:pt x="571500" y="242315"/>
                </a:lnTo>
                <a:lnTo>
                  <a:pt x="329184" y="0"/>
                </a:lnTo>
                <a:lnTo>
                  <a:pt x="329184" y="121158"/>
                </a:lnTo>
                <a:lnTo>
                  <a:pt x="0" y="121158"/>
                </a:lnTo>
                <a:lnTo>
                  <a:pt x="0" y="363474"/>
                </a:lnTo>
                <a:lnTo>
                  <a:pt x="329184" y="363474"/>
                </a:lnTo>
                <a:close/>
              </a:path>
            </a:pathLst>
          </a:custGeom>
          <a:solidFill>
            <a:srgbClr val="73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71856" y="4056888"/>
            <a:ext cx="1687068" cy="168706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897362" y="3047238"/>
            <a:ext cx="0" cy="1362075"/>
          </a:xfrm>
          <a:custGeom>
            <a:avLst/>
            <a:gdLst/>
            <a:ahLst/>
            <a:cxnLst/>
            <a:rect l="l" t="t" r="r" b="b"/>
            <a:pathLst>
              <a:path h="1362075">
                <a:moveTo>
                  <a:pt x="0" y="0"/>
                </a:moveTo>
                <a:lnTo>
                  <a:pt x="0" y="1362075"/>
                </a:lnTo>
              </a:path>
            </a:pathLst>
          </a:custGeom>
          <a:ln w="19812">
            <a:solidFill>
              <a:srgbClr val="0CAB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83184" y="448004"/>
            <a:ext cx="336014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b="1" spc="0" dirty="0" smtClean="0">
                <a:solidFill>
                  <a:srgbClr val="0CABD2"/>
                </a:solidFill>
                <a:latin typeface="Century Gothic"/>
                <a:cs typeface="Century Gothic"/>
              </a:rPr>
              <a:t>HOW IT</a:t>
            </a:r>
            <a:r>
              <a:rPr sz="3600" b="1" spc="19" dirty="0" smtClean="0">
                <a:solidFill>
                  <a:srgbClr val="0CABD2"/>
                </a:solidFill>
                <a:latin typeface="Century Gothic"/>
                <a:cs typeface="Century Gothic"/>
              </a:rPr>
              <a:t> </a:t>
            </a:r>
            <a:r>
              <a:rPr sz="3600" b="1" spc="0" dirty="0" smtClean="0">
                <a:solidFill>
                  <a:srgbClr val="0CABD2"/>
                </a:solidFill>
                <a:latin typeface="Century Gothic"/>
                <a:cs typeface="Century Gothic"/>
              </a:rPr>
              <a:t>WORKS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79291" y="448004"/>
            <a:ext cx="28596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b="1" spc="0" dirty="0" smtClean="0">
                <a:solidFill>
                  <a:srgbClr val="0CABD2"/>
                </a:solidFill>
                <a:latin typeface="Century Gothic"/>
                <a:cs typeface="Century Gothic"/>
              </a:rPr>
              <a:t>-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00855" y="448004"/>
            <a:ext cx="7205345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lang="en-US" sz="3600" b="1" spc="0" dirty="0" smtClean="0">
                <a:solidFill>
                  <a:srgbClr val="0CABD2"/>
                </a:solidFill>
                <a:latin typeface="Century Gothic"/>
                <a:cs typeface="Century Gothic"/>
              </a:rPr>
              <a:t>END TO END USER JOURNEY</a:t>
            </a:r>
            <a:endParaRPr sz="3600" dirty="0">
              <a:latin typeface="Century Gothic"/>
              <a:cs typeface="Century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58200" y="1524000"/>
            <a:ext cx="2397760" cy="7269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59" algn="just">
              <a:lnSpc>
                <a:spcPts val="1325"/>
              </a:lnSpc>
              <a:spcBef>
                <a:spcPts val="66"/>
              </a:spcBef>
            </a:pP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pp</a:t>
            </a:r>
            <a:r>
              <a:rPr sz="1800" spc="-28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li</a:t>
            </a:r>
            <a:r>
              <a:rPr sz="1800" spc="-9" baseline="2275" dirty="0" smtClean="0">
                <a:solidFill>
                  <a:srgbClr val="252525"/>
                </a:solidFill>
                <a:latin typeface="Calibri"/>
                <a:cs typeface="Calibri"/>
              </a:rPr>
              <a:t>st</a:t>
            </a: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ns</a:t>
            </a:r>
            <a:r>
              <a:rPr sz="1800" spc="-60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qu</a:t>
            </a: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ie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tly</a:t>
            </a:r>
            <a:r>
              <a:rPr sz="1800" spc="-73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in</a:t>
            </a:r>
            <a:r>
              <a:rPr sz="1800" spc="-18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the</a:t>
            </a:r>
            <a:endParaRPr sz="1200" dirty="0">
              <a:latin typeface="Calibri"/>
              <a:cs typeface="Calibri"/>
            </a:endParaRPr>
          </a:p>
          <a:p>
            <a:pPr marL="12700" algn="just">
              <a:lnSpc>
                <a:spcPts val="1440"/>
              </a:lnSpc>
              <a:spcBef>
                <a:spcPts val="5"/>
              </a:spcBef>
            </a:pP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ba</a:t>
            </a:r>
            <a:r>
              <a:rPr sz="1800" spc="4" baseline="2275" dirty="0" smtClean="0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kg</a:t>
            </a:r>
            <a:r>
              <a:rPr sz="1800" spc="-29" baseline="2275" dirty="0" smtClean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ound</a:t>
            </a:r>
            <a:r>
              <a:rPr sz="1800" spc="-93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-25" baseline="2275" dirty="0" smtClean="0">
                <a:solidFill>
                  <a:srgbClr val="252525"/>
                </a:solidFill>
                <a:latin typeface="Calibri"/>
                <a:cs typeface="Calibri"/>
              </a:rPr>
              <a:t>f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or</a:t>
            </a:r>
            <a:r>
              <a:rPr sz="1800" spc="-36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the</a:t>
            </a:r>
            <a:r>
              <a:rPr sz="1800" spc="-32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tr</a:t>
            </a: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800" spc="9" baseline="2275" dirty="0" smtClean="0">
                <a:solidFill>
                  <a:srgbClr val="252525"/>
                </a:solidFill>
                <a:latin typeface="Calibri"/>
                <a:cs typeface="Calibri"/>
              </a:rPr>
              <a:t>g</a:t>
            </a:r>
            <a:r>
              <a:rPr sz="1800" spc="-9" baseline="2275" dirty="0" smtClean="0">
                <a:solidFill>
                  <a:srgbClr val="252525"/>
                </a:solidFill>
                <a:latin typeface="Calibri"/>
                <a:cs typeface="Calibri"/>
              </a:rPr>
              <a:t>g</a:t>
            </a: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800" spc="-33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whi</a:t>
            </a:r>
            <a:r>
              <a:rPr sz="1800" spc="4" baseline="2275" dirty="0" smtClean="0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h</a:t>
            </a:r>
            <a:r>
              <a:rPr sz="1800" spc="-52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is</a:t>
            </a:r>
            <a:endParaRPr sz="1200" dirty="0">
              <a:latin typeface="Calibri"/>
              <a:cs typeface="Calibri"/>
            </a:endParaRPr>
          </a:p>
          <a:p>
            <a:pPr marL="12700" marR="22859" algn="just">
              <a:lnSpc>
                <a:spcPts val="1440"/>
              </a:lnSpc>
            </a:pP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li</a:t>
            </a:r>
            <a:r>
              <a:rPr sz="1800" spc="-14" baseline="2275" dirty="0" smtClean="0">
                <a:solidFill>
                  <a:srgbClr val="252525"/>
                </a:solidFill>
                <a:latin typeface="Calibri"/>
                <a:cs typeface="Calibri"/>
              </a:rPr>
              <a:t>v</a:t>
            </a: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800" spc="-19" baseline="2275" dirty="0" smtClean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sz="1800" spc="-72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via</a:t>
            </a:r>
            <a:r>
              <a:rPr sz="1800" spc="-41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the</a:t>
            </a:r>
            <a:r>
              <a:rPr sz="1800" spc="-20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ad</a:t>
            </a:r>
            <a:r>
              <a:rPr sz="1800" spc="-14" baseline="2275" dirty="0" smtClean="0">
                <a:solidFill>
                  <a:srgbClr val="252525"/>
                </a:solidFill>
                <a:latin typeface="Calibri"/>
                <a:cs typeface="Calibri"/>
              </a:rPr>
              <a:t>v</a:t>
            </a: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er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tise</a:t>
            </a:r>
            <a:r>
              <a:rPr sz="1800" spc="50" baseline="2275" dirty="0" smtClean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800" spc="-79" baseline="2275" dirty="0" smtClean="0">
                <a:solidFill>
                  <a:srgbClr val="252525"/>
                </a:solidFill>
                <a:latin typeface="Calibri"/>
                <a:cs typeface="Calibri"/>
              </a:rPr>
              <a:t>’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endParaRPr sz="1200" dirty="0">
              <a:latin typeface="Calibri"/>
              <a:cs typeface="Calibri"/>
            </a:endParaRPr>
          </a:p>
          <a:p>
            <a:pPr marL="12700" marR="22859" algn="just">
              <a:lnSpc>
                <a:spcPts val="1440"/>
              </a:lnSpc>
            </a:pP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800" spc="-14" baseline="2275" dirty="0" smtClean="0">
                <a:solidFill>
                  <a:srgbClr val="252525"/>
                </a:solidFill>
                <a:latin typeface="Calibri"/>
                <a:cs typeface="Calibri"/>
              </a:rPr>
              <a:t>n</a:t>
            </a:r>
            <a:r>
              <a:rPr sz="1800" spc="-9" baseline="2275" dirty="0" smtClean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800" spc="-9" baseline="2275" dirty="0" smtClean="0">
                <a:solidFill>
                  <a:srgbClr val="252525"/>
                </a:solidFill>
                <a:latin typeface="Calibri"/>
                <a:cs typeface="Calibri"/>
              </a:rPr>
              <a:t>n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800" spc="-44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800" spc="4" baseline="2275" dirty="0" smtClean="0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sz="1800" spc="-29" baseline="2275" dirty="0" smtClean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oss</a:t>
            </a:r>
            <a:r>
              <a:rPr lang="en-US"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lang="en-US"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Mobiles</a:t>
            </a:r>
            <a:r>
              <a:rPr lang="en-US" sz="1800" spc="0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lang="en-US" sz="1200" spc="0" dirty="0" smtClean="0">
                <a:solidFill>
                  <a:srgbClr val="252525"/>
                </a:solidFill>
                <a:latin typeface="Calibri"/>
                <a:cs typeface="Calibri"/>
              </a:rPr>
              <a:t>/ Other</a:t>
            </a:r>
          </a:p>
          <a:p>
            <a:pPr marL="12700" marR="22859" algn="just">
              <a:lnSpc>
                <a:spcPts val="1440"/>
              </a:lnSpc>
            </a:pPr>
            <a:r>
              <a:rPr lang="en-US" sz="1200" dirty="0" smtClean="0">
                <a:solidFill>
                  <a:srgbClr val="252525"/>
                </a:solidFill>
                <a:latin typeface="Calibri"/>
                <a:cs typeface="Calibri"/>
              </a:rPr>
              <a:t>Women interests</a:t>
            </a:r>
            <a:endParaRPr lang="en-US" sz="1200" dirty="0" smtClean="0">
              <a:solidFill>
                <a:srgbClr val="252525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90800" y="2819400"/>
            <a:ext cx="3733800" cy="91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9550" marR="218767" algn="ctr">
              <a:lnSpc>
                <a:spcPts val="1320"/>
              </a:lnSpc>
              <a:spcBef>
                <a:spcPts val="66"/>
              </a:spcBef>
            </a:pPr>
            <a:r>
              <a:rPr lang="en-US" sz="1200" spc="-4" dirty="0" smtClean="0">
                <a:solidFill>
                  <a:srgbClr val="252525"/>
                </a:solidFill>
                <a:latin typeface="Calibri"/>
                <a:cs typeface="Calibri"/>
              </a:rPr>
              <a:t>App is fetching the data from Facebook/Google </a:t>
            </a:r>
            <a:r>
              <a:rPr lang="en-US" sz="1200" spc="-4" dirty="0" smtClean="0">
                <a:solidFill>
                  <a:srgbClr val="252525"/>
                </a:solidFill>
                <a:latin typeface="Calibri"/>
                <a:cs typeface="Calibri"/>
              </a:rPr>
              <a:t>APIs  / Other women on Previously suspected/Reported  </a:t>
            </a:r>
            <a:r>
              <a:rPr lang="en-US" sz="1200" spc="-4" dirty="0" smtClean="0">
                <a:solidFill>
                  <a:srgbClr val="252525"/>
                </a:solidFill>
                <a:latin typeface="Calibri"/>
                <a:cs typeface="Calibri"/>
              </a:rPr>
              <a:t>nearby people by other people on social Media and create Alert! Once that user cross a pre-defined Geo-Fencing Zone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00800" y="2590800"/>
            <a:ext cx="1981200" cy="7264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81" marR="19194" algn="ctr">
              <a:lnSpc>
                <a:spcPts val="1320"/>
              </a:lnSpc>
              <a:spcBef>
                <a:spcPts val="66"/>
              </a:spcBef>
            </a:pPr>
            <a:r>
              <a:rPr lang="en-US" sz="1200" spc="-4" dirty="0" smtClean="0">
                <a:solidFill>
                  <a:srgbClr val="252525"/>
                </a:solidFill>
                <a:latin typeface="Calibri"/>
                <a:cs typeface="Calibri"/>
              </a:rPr>
              <a:t>If the suspicious users is approaching towards women defined threshold Radius- – She gets an alert to be proactive or leave that Area/zone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8600" y="2667000"/>
            <a:ext cx="2399844" cy="7264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8318" marR="269050" algn="ctr">
              <a:lnSpc>
                <a:spcPts val="1320"/>
              </a:lnSpc>
              <a:spcBef>
                <a:spcPts val="66"/>
              </a:spcBef>
            </a:pPr>
            <a:r>
              <a:rPr lang="en-US" sz="1200" spc="0" dirty="0" smtClean="0">
                <a:solidFill>
                  <a:srgbClr val="252525"/>
                </a:solidFill>
                <a:latin typeface="Calibri"/>
                <a:cs typeface="Calibri"/>
              </a:rPr>
              <a:t>Women Launch the Protect-Me app from their mobile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65847" y="5309616"/>
            <a:ext cx="476314" cy="151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15"/>
              </a:lnSpc>
              <a:spcBef>
                <a:spcPts val="55"/>
              </a:spcBef>
            </a:pPr>
            <a:r>
              <a:rPr sz="1500" spc="4" baseline="273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sz="1500" spc="-9" baseline="273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500" spc="-14" baseline="2730" dirty="0" smtClean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89340" y="5548985"/>
            <a:ext cx="3053588" cy="7265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59">
              <a:lnSpc>
                <a:spcPts val="1320"/>
              </a:lnSpc>
              <a:spcBef>
                <a:spcPts val="66"/>
              </a:spcBef>
            </a:pP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n</a:t>
            </a:r>
            <a:r>
              <a:rPr sz="1800" spc="4" baseline="2275" dirty="0" smtClean="0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lang="en-US"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 LBS</a:t>
            </a:r>
            <a:r>
              <a:rPr sz="1800" spc="-33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800" spc="9" baseline="2275" dirty="0" smtClean="0">
                <a:solidFill>
                  <a:srgbClr val="252525"/>
                </a:solidFill>
                <a:latin typeface="Calibri"/>
                <a:cs typeface="Calibri"/>
              </a:rPr>
              <a:t>g</a:t>
            </a:r>
            <a:r>
              <a:rPr sz="1800" spc="-9" baseline="2275" dirty="0" smtClean="0">
                <a:solidFill>
                  <a:srgbClr val="252525"/>
                </a:solidFill>
                <a:latin typeface="Calibri"/>
                <a:cs typeface="Calibri"/>
              </a:rPr>
              <a:t>g</a:t>
            </a: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800" spc="-38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is</a:t>
            </a:r>
            <a:r>
              <a:rPr sz="1800" spc="-27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800" spc="4" baseline="2275" dirty="0" smtClean="0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ti</a:t>
            </a:r>
            <a:r>
              <a:rPr sz="1800" spc="-9" baseline="2275" dirty="0" smtClean="0">
                <a:solidFill>
                  <a:srgbClr val="252525"/>
                </a:solidFill>
                <a:latin typeface="Calibri"/>
                <a:cs typeface="Calibri"/>
              </a:rPr>
              <a:t>v</a:t>
            </a:r>
            <a:r>
              <a:rPr sz="1800" spc="-14" baseline="2275" dirty="0" smtClean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800" spc="-9" baseline="2275" dirty="0" smtClean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d,</a:t>
            </a:r>
            <a:r>
              <a:rPr sz="1800" spc="-91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800" spc="-6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non</a:t>
            </a:r>
            <a:r>
              <a:rPr sz="1800" spc="-32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800" spc="-9" baseline="2275" dirty="0" smtClean="0">
                <a:solidFill>
                  <a:srgbClr val="252525"/>
                </a:solidFill>
                <a:latin typeface="Calibri"/>
                <a:cs typeface="Calibri"/>
              </a:rPr>
              <a:t>n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u</a:t>
            </a:r>
            <a:r>
              <a:rPr sz="1800" spc="4" baseline="2275" dirty="0" smtClean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800" spc="-14" baseline="2275" dirty="0" smtClean="0">
                <a:solidFill>
                  <a:srgbClr val="252525"/>
                </a:solidFill>
                <a:latin typeface="Calibri"/>
                <a:cs typeface="Calibri"/>
              </a:rPr>
              <a:t>v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800" spc="-86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pu</a:t>
            </a:r>
            <a:r>
              <a:rPr sz="1800" spc="4" baseline="2275" dirty="0" smtClean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h</a:t>
            </a:r>
            <a:r>
              <a:rPr lang="en-US"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notifi</a:t>
            </a: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sz="1800" spc="-14" baseline="2275" dirty="0" smtClean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tion</a:t>
            </a:r>
            <a:r>
              <a:rPr sz="1800" spc="4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is</a:t>
            </a: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displ</a:t>
            </a:r>
            <a:r>
              <a:rPr sz="1800" spc="-25" baseline="2275" dirty="0" smtClean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800" spc="-14" baseline="2275" dirty="0" smtClean="0">
                <a:solidFill>
                  <a:srgbClr val="252525"/>
                </a:solidFill>
                <a:latin typeface="Calibri"/>
                <a:cs typeface="Calibri"/>
              </a:rPr>
              <a:t>y</a:t>
            </a: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sz="1800" spc="-90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-9" baseline="2275" dirty="0" smtClean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800" spc="-20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4" baseline="2275" dirty="0" smtClean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he</a:t>
            </a:r>
            <a:r>
              <a:rPr sz="1800" spc="-20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lang="en-US"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women 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mob</a:t>
            </a: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l</a:t>
            </a: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.</a:t>
            </a:r>
            <a:endParaRPr sz="1200" dirty="0">
              <a:latin typeface="Calibri"/>
              <a:cs typeface="Calibri"/>
            </a:endParaRPr>
          </a:p>
          <a:p>
            <a:pPr marL="12700" marR="22859">
              <a:lnSpc>
                <a:spcPts val="1440"/>
              </a:lnSpc>
            </a:pP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he</a:t>
            </a:r>
            <a:r>
              <a:rPr sz="1800" spc="-18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onsum</a:t>
            </a: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800" spc="-43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an</a:t>
            </a:r>
            <a:r>
              <a:rPr sz="1800" spc="-29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ith</a:t>
            </a: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800" spc="-38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4" baseline="2275" dirty="0" smtClean="0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hoose</a:t>
            </a:r>
            <a:r>
              <a:rPr sz="1800" spc="-39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-9" baseline="2275" dirty="0" smtClean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800" spc="-5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igno</a:t>
            </a:r>
            <a:r>
              <a:rPr sz="1800" spc="-19" baseline="2275" dirty="0" smtClean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800" spc="-66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or</a:t>
            </a:r>
            <a:endParaRPr sz="1200" dirty="0">
              <a:latin typeface="Calibri"/>
              <a:cs typeface="Calibri"/>
            </a:endParaRPr>
          </a:p>
          <a:p>
            <a:pPr marL="12700" marR="22859">
              <a:lnSpc>
                <a:spcPts val="1440"/>
              </a:lnSpc>
            </a:pP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n</a:t>
            </a:r>
            <a:r>
              <a:rPr sz="1800" spc="-25" baseline="2275" dirty="0" smtClean="0">
                <a:solidFill>
                  <a:srgbClr val="252525"/>
                </a:solidFill>
                <a:latin typeface="Calibri"/>
                <a:cs typeface="Calibri"/>
              </a:rPr>
              <a:t>g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800" spc="-14" baseline="2275" dirty="0" smtClean="0">
                <a:solidFill>
                  <a:srgbClr val="252525"/>
                </a:solidFill>
                <a:latin typeface="Calibri"/>
                <a:cs typeface="Calibri"/>
              </a:rPr>
              <a:t>g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800" spc="-35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with</a:t>
            </a:r>
            <a:r>
              <a:rPr sz="1800" spc="-43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the</a:t>
            </a:r>
            <a:r>
              <a:rPr sz="1800" spc="-16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n</a:t>
            </a: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tifi</a:t>
            </a:r>
            <a:r>
              <a:rPr sz="1800" spc="-9" baseline="2275" dirty="0" smtClean="0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sz="1800" spc="-14" baseline="2275" dirty="0" smtClean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ti</a:t>
            </a: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n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3649" y="5790082"/>
            <a:ext cx="2125927" cy="7264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2118" marR="193312" algn="ctr">
              <a:lnSpc>
                <a:spcPts val="1320"/>
              </a:lnSpc>
              <a:spcBef>
                <a:spcPts val="66"/>
              </a:spcBef>
            </a:pP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sz="1800" spc="-9" baseline="2275" dirty="0" smtClean="0">
                <a:solidFill>
                  <a:srgbClr val="252525"/>
                </a:solidFill>
                <a:latin typeface="Calibri"/>
                <a:cs typeface="Calibri"/>
              </a:rPr>
              <a:t>v</a:t>
            </a: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er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tiser</a:t>
            </a:r>
            <a:r>
              <a:rPr sz="1800" spc="-97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is</a:t>
            </a:r>
            <a:r>
              <a:rPr sz="1800" spc="-17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fu</a:t>
            </a: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ther</a:t>
            </a:r>
            <a:r>
              <a:rPr sz="1800" spc="-43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800" spc="-9" baseline="2275" dirty="0" smtClean="0">
                <a:solidFill>
                  <a:srgbClr val="252525"/>
                </a:solidFill>
                <a:latin typeface="Calibri"/>
                <a:cs typeface="Calibri"/>
              </a:rPr>
              <a:t>f</a:t>
            </a:r>
            <a:r>
              <a:rPr sz="1800" spc="-34" baseline="2275" dirty="0" smtClean="0">
                <a:solidFill>
                  <a:srgbClr val="252525"/>
                </a:solidFill>
                <a:latin typeface="Calibri"/>
                <a:cs typeface="Calibri"/>
              </a:rPr>
              <a:t>f</a:t>
            </a: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800" spc="-19" baseline="2275" dirty="0" smtClean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endParaRPr sz="1200" dirty="0">
              <a:latin typeface="Calibri"/>
              <a:cs typeface="Calibri"/>
            </a:endParaRPr>
          </a:p>
          <a:p>
            <a:pPr algn="ctr">
              <a:lnSpc>
                <a:spcPts val="1440"/>
              </a:lnSpc>
              <a:spcBef>
                <a:spcPts val="6"/>
              </a:spcBef>
            </a:pP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pos</a:t>
            </a:r>
            <a:r>
              <a:rPr sz="1800" spc="4" baseline="2275" dirty="0" smtClean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ibiliti</a:t>
            </a: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1800" spc="35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-9" baseline="2275" dirty="0" smtClean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800" spc="-5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4" baseline="2275" dirty="0" smtClean="0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sz="1800" spc="-29" baseline="2275" dirty="0" smtClean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oss</a:t>
            </a:r>
            <a:r>
              <a:rPr sz="1800" spc="-35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-9" baseline="2275" dirty="0" smtClean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800" spc="-19" baseline="2275" dirty="0" smtClean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800" spc="-9" baseline="2275" dirty="0" smtClean="0">
                <a:solidFill>
                  <a:srgbClr val="252525"/>
                </a:solidFill>
                <a:latin typeface="Calibri"/>
                <a:cs typeface="Calibri"/>
              </a:rPr>
              <a:t>g</a:t>
            </a: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800" spc="-32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sz="1800" spc="-31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-19" baseline="2275" dirty="0" smtClean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-</a:t>
            </a:r>
            <a:endParaRPr sz="1200" dirty="0">
              <a:latin typeface="Calibri"/>
              <a:cs typeface="Calibri"/>
            </a:endParaRPr>
          </a:p>
          <a:p>
            <a:pPr marL="8381" marR="20680" algn="ctr">
              <a:lnSpc>
                <a:spcPts val="1440"/>
              </a:lnSpc>
            </a:pPr>
            <a:r>
              <a:rPr sz="1800" spc="-9" baseline="2275" dirty="0" smtClean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800" spc="-19" baseline="2275" dirty="0" smtClean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800" spc="-9" baseline="2275" dirty="0" smtClean="0">
                <a:solidFill>
                  <a:srgbClr val="252525"/>
                </a:solidFill>
                <a:latin typeface="Calibri"/>
                <a:cs typeface="Calibri"/>
              </a:rPr>
              <a:t>g</a:t>
            </a: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800" spc="-52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the</a:t>
            </a:r>
            <a:r>
              <a:rPr sz="1800" spc="-17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same</a:t>
            </a:r>
            <a:r>
              <a:rPr sz="1800" spc="-61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audi</a:t>
            </a: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n</a:t>
            </a:r>
            <a:r>
              <a:rPr sz="1800" spc="4" baseline="2275" dirty="0" smtClean="0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1800" spc="-85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on</a:t>
            </a:r>
            <a:r>
              <a:rPr sz="1800" spc="-25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the</a:t>
            </a:r>
            <a:endParaRPr sz="1200" dirty="0">
              <a:latin typeface="Calibri"/>
              <a:cs typeface="Calibri"/>
            </a:endParaRPr>
          </a:p>
          <a:p>
            <a:pPr marL="523494" marR="535169" algn="ctr">
              <a:lnSpc>
                <a:spcPts val="1440"/>
              </a:lnSpc>
            </a:pP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digi</a:t>
            </a:r>
            <a:r>
              <a:rPr sz="1800" spc="-9" baseline="2275" dirty="0" smtClean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al</a:t>
            </a:r>
            <a:r>
              <a:rPr sz="1800" spc="-73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lands</a:t>
            </a: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ape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47315" y="5787339"/>
            <a:ext cx="4059561" cy="726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1242" marR="40494" algn="ctr">
              <a:lnSpc>
                <a:spcPts val="1320"/>
              </a:lnSpc>
              <a:spcBef>
                <a:spcPts val="66"/>
              </a:spcBef>
            </a:pP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p</a:t>
            </a: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nding</a:t>
            </a:r>
            <a:r>
              <a:rPr sz="1800" spc="-87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on</a:t>
            </a:r>
            <a:r>
              <a:rPr sz="1800" spc="-25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the</a:t>
            </a:r>
            <a:r>
              <a:rPr sz="1800" spc="-6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onsum</a:t>
            </a: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800" spc="54" baseline="2275" dirty="0" smtClean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800" spc="-79" baseline="2275" dirty="0" smtClean="0">
                <a:solidFill>
                  <a:srgbClr val="252525"/>
                </a:solidFill>
                <a:latin typeface="Calibri"/>
                <a:cs typeface="Calibri"/>
              </a:rPr>
              <a:t>’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1800" spc="-63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-19" baseline="2275" dirty="0" smtClean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sponse</a:t>
            </a:r>
            <a:r>
              <a:rPr sz="1800" spc="-54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sz="1800" spc="-36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using</a:t>
            </a:r>
            <a:r>
              <a:rPr sz="1800" spc="-35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lang="en-US" baseline="2275" dirty="0" smtClean="0">
                <a:solidFill>
                  <a:srgbClr val="252525"/>
                </a:solidFill>
                <a:latin typeface="Calibri"/>
                <a:cs typeface="Calibri"/>
              </a:rPr>
              <a:t>BSF</a:t>
            </a:r>
            <a:endParaRPr sz="1200" dirty="0">
              <a:latin typeface="Calibri"/>
              <a:cs typeface="Calibri"/>
            </a:endParaRPr>
          </a:p>
          <a:p>
            <a:pPr algn="ctr">
              <a:lnSpc>
                <a:spcPts val="1440"/>
              </a:lnSpc>
              <a:spcBef>
                <a:spcPts val="6"/>
              </a:spcBef>
            </a:pP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p</a:t>
            </a:r>
            <a:r>
              <a:rPr sz="1800" spc="-29" baseline="2275" dirty="0" smtClean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op</a:t>
            </a: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800" spc="-9" baseline="2275" dirty="0" smtClean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y</a:t>
            </a:r>
            <a:r>
              <a:rPr sz="1800" spc="-96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mac</a:t>
            </a:r>
            <a:r>
              <a:rPr sz="1800" spc="4" baseline="2275" dirty="0" smtClean="0">
                <a:solidFill>
                  <a:srgbClr val="252525"/>
                </a:solidFill>
                <a:latin typeface="Calibri"/>
                <a:cs typeface="Calibri"/>
              </a:rPr>
              <a:t>h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ine</a:t>
            </a:r>
            <a:r>
              <a:rPr sz="1800" spc="-66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l</a:t>
            </a: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ning</a:t>
            </a:r>
            <a:r>
              <a:rPr sz="1800" spc="-74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sz="1800" spc="-31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tifi</a:t>
            </a:r>
            <a:r>
              <a:rPr sz="1800" spc="4" baseline="2275" dirty="0" smtClean="0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ial</a:t>
            </a:r>
            <a:r>
              <a:rPr sz="1800" spc="-89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800" spc="-9" baseline="2275" dirty="0" smtClean="0">
                <a:solidFill>
                  <a:srgbClr val="252525"/>
                </a:solidFill>
                <a:latin typeface="Calibri"/>
                <a:cs typeface="Calibri"/>
              </a:rPr>
              <a:t>nt</a:t>
            </a: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ll</a:t>
            </a: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800" spc="-9" baseline="2275" dirty="0" smtClean="0">
                <a:solidFill>
                  <a:srgbClr val="252525"/>
                </a:solidFill>
                <a:latin typeface="Calibri"/>
                <a:cs typeface="Calibri"/>
              </a:rPr>
              <a:t>g</a:t>
            </a: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n</a:t>
            </a:r>
            <a:r>
              <a:rPr sz="1800" spc="4" baseline="2275" dirty="0" smtClean="0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800" spc="-93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algo</a:t>
            </a:r>
            <a:r>
              <a:rPr sz="1800" spc="-9" baseline="2275" dirty="0" smtClean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ithms,</a:t>
            </a:r>
            <a:endParaRPr sz="1200" dirty="0">
              <a:latin typeface="Calibri"/>
              <a:cs typeface="Calibri"/>
            </a:endParaRPr>
          </a:p>
          <a:p>
            <a:pPr marL="60198" marR="72180" algn="ctr">
              <a:lnSpc>
                <a:spcPts val="1440"/>
              </a:lnSpc>
            </a:pP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ad</a:t>
            </a:r>
            <a:r>
              <a:rPr sz="1800" spc="-9" baseline="2275" dirty="0" smtClean="0">
                <a:solidFill>
                  <a:srgbClr val="252525"/>
                </a:solidFill>
                <a:latin typeface="Calibri"/>
                <a:cs typeface="Calibri"/>
              </a:rPr>
              <a:t>v</a:t>
            </a: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er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tise</a:t>
            </a:r>
            <a:r>
              <a:rPr sz="1800" spc="-29" baseline="2275" dirty="0" smtClean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1800" spc="-102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-9" baseline="2275" dirty="0" smtClean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800" spc="-5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er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800" spc="-14" baseline="2275" dirty="0" smtClean="0">
                <a:solidFill>
                  <a:srgbClr val="252525"/>
                </a:solidFill>
                <a:latin typeface="Calibri"/>
                <a:cs typeface="Calibri"/>
              </a:rPr>
              <a:t>v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800" spc="-46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insig</a:t>
            </a: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h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ts</a:t>
            </a:r>
            <a:r>
              <a:rPr sz="1800" spc="-79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on</a:t>
            </a:r>
            <a:r>
              <a:rPr sz="1800" spc="-25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onsumption</a:t>
            </a:r>
            <a:r>
              <a:rPr sz="1800" spc="10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p</a:t>
            </a:r>
            <a:r>
              <a:rPr sz="1800" spc="-9" baseline="2275" dirty="0" smtClean="0">
                <a:solidFill>
                  <a:srgbClr val="252525"/>
                </a:solidFill>
                <a:latin typeface="Calibri"/>
                <a:cs typeface="Calibri"/>
              </a:rPr>
              <a:t>att</a:t>
            </a: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er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ns</a:t>
            </a:r>
            <a:r>
              <a:rPr lang="en-US"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800" spc="4" baseline="2275" dirty="0" smtClean="0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sz="1800" spc="-29" baseline="2275" dirty="0" smtClean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oss</a:t>
            </a:r>
            <a:r>
              <a:rPr sz="1800" spc="-46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-25" baseline="2275" dirty="0" smtClean="0">
                <a:solidFill>
                  <a:srgbClr val="252525"/>
                </a:solidFill>
                <a:latin typeface="Calibri"/>
                <a:cs typeface="Calibri"/>
              </a:rPr>
              <a:t>m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y</a:t>
            </a: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iads</a:t>
            </a:r>
            <a:r>
              <a:rPr sz="1800" spc="-62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of</a:t>
            </a:r>
            <a:r>
              <a:rPr sz="1800" spc="-14" baseline="227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pa</a:t>
            </a:r>
            <a:r>
              <a:rPr sz="1800" spc="-29" baseline="2275" dirty="0" smtClean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am</a:t>
            </a: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800" spc="-9" baseline="2275" dirty="0" smtClean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800" spc="-4" baseline="2275" dirty="0" smtClean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800" spc="-29" baseline="2275" dirty="0" smtClean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800" spc="0" baseline="2275" dirty="0" smtClean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95204" y="3842893"/>
            <a:ext cx="335279" cy="541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9313926" y="3847338"/>
            <a:ext cx="167640" cy="1127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7"/>
              </a:spcBef>
            </a:pPr>
            <a:endParaRPr sz="850"/>
          </a:p>
        </p:txBody>
      </p:sp>
      <p:sp>
        <p:nvSpPr>
          <p:cNvPr id="7" name="object 7"/>
          <p:cNvSpPr txBox="1"/>
          <p:nvPr/>
        </p:nvSpPr>
        <p:spPr>
          <a:xfrm>
            <a:off x="8670798" y="2897886"/>
            <a:ext cx="1463040" cy="87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036319" y="1690116"/>
            <a:ext cx="726948" cy="408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6428994" y="1180338"/>
            <a:ext cx="1987296" cy="11887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15112" y="268732"/>
            <a:ext cx="626910" cy="152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15112" y="828039"/>
            <a:ext cx="62691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grpSp>
        <p:nvGrpSpPr>
          <p:cNvPr id="184" name="Group 183"/>
          <p:cNvGrpSpPr/>
          <p:nvPr/>
        </p:nvGrpSpPr>
        <p:grpSpPr>
          <a:xfrm>
            <a:off x="3505200" y="990600"/>
            <a:ext cx="1981200" cy="1828800"/>
            <a:chOff x="161544" y="2054352"/>
            <a:chExt cx="3726179" cy="3311652"/>
          </a:xfrm>
        </p:grpSpPr>
        <p:sp>
          <p:nvSpPr>
            <p:cNvPr id="185" name="object 12"/>
            <p:cNvSpPr/>
            <p:nvPr/>
          </p:nvSpPr>
          <p:spPr>
            <a:xfrm>
              <a:off x="3862151" y="3950011"/>
              <a:ext cx="4054" cy="12377"/>
            </a:xfrm>
            <a:custGeom>
              <a:avLst/>
              <a:gdLst/>
              <a:ahLst/>
              <a:cxnLst/>
              <a:rect l="l" t="t" r="r" b="b"/>
              <a:pathLst>
                <a:path w="4054" h="12377">
                  <a:moveTo>
                    <a:pt x="1406" y="9379"/>
                  </a:moveTo>
                  <a:lnTo>
                    <a:pt x="1591" y="9395"/>
                  </a:lnTo>
                  <a:lnTo>
                    <a:pt x="4054" y="0"/>
                  </a:lnTo>
                  <a:lnTo>
                    <a:pt x="680" y="10356"/>
                  </a:lnTo>
                  <a:lnTo>
                    <a:pt x="206" y="11682"/>
                  </a:lnTo>
                  <a:lnTo>
                    <a:pt x="0" y="12377"/>
                  </a:lnTo>
                  <a:lnTo>
                    <a:pt x="1406" y="937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6" name="object 20"/>
            <p:cNvSpPr/>
            <p:nvPr/>
          </p:nvSpPr>
          <p:spPr>
            <a:xfrm>
              <a:off x="161544" y="2054352"/>
              <a:ext cx="3726179" cy="331165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7" name="object 21"/>
            <p:cNvSpPr/>
            <p:nvPr/>
          </p:nvSpPr>
          <p:spPr>
            <a:xfrm>
              <a:off x="737616" y="2516124"/>
              <a:ext cx="376428" cy="56387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8" name="object 22"/>
            <p:cNvSpPr/>
            <p:nvPr/>
          </p:nvSpPr>
          <p:spPr>
            <a:xfrm>
              <a:off x="806196" y="2586228"/>
              <a:ext cx="239267" cy="42367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9" name="object 23"/>
            <p:cNvSpPr/>
            <p:nvPr/>
          </p:nvSpPr>
          <p:spPr>
            <a:xfrm>
              <a:off x="1691639" y="2083308"/>
              <a:ext cx="583692" cy="530351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0" name="object 24"/>
            <p:cNvSpPr/>
            <p:nvPr/>
          </p:nvSpPr>
          <p:spPr>
            <a:xfrm>
              <a:off x="1761744" y="2153411"/>
              <a:ext cx="443483" cy="39014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1" name="object 25"/>
            <p:cNvSpPr/>
            <p:nvPr/>
          </p:nvSpPr>
          <p:spPr>
            <a:xfrm>
              <a:off x="1834895" y="2174748"/>
              <a:ext cx="300228" cy="22097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2" name="object 26"/>
            <p:cNvSpPr/>
            <p:nvPr/>
          </p:nvSpPr>
          <p:spPr>
            <a:xfrm>
              <a:off x="2849880" y="2613659"/>
              <a:ext cx="352044" cy="368808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3" name="object 27"/>
            <p:cNvSpPr/>
            <p:nvPr/>
          </p:nvSpPr>
          <p:spPr>
            <a:xfrm>
              <a:off x="3273552" y="3607308"/>
              <a:ext cx="403860" cy="281939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4" name="object 28"/>
            <p:cNvSpPr/>
            <p:nvPr/>
          </p:nvSpPr>
          <p:spPr>
            <a:xfrm>
              <a:off x="778764" y="4776216"/>
              <a:ext cx="320039" cy="320039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5" name="object 29"/>
            <p:cNvSpPr/>
            <p:nvPr/>
          </p:nvSpPr>
          <p:spPr>
            <a:xfrm>
              <a:off x="320040" y="3717036"/>
              <a:ext cx="359663" cy="359663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6" name="object 30"/>
            <p:cNvSpPr/>
            <p:nvPr/>
          </p:nvSpPr>
          <p:spPr>
            <a:xfrm>
              <a:off x="2778252" y="4796028"/>
              <a:ext cx="313944" cy="313944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7" name="object 31"/>
            <p:cNvSpPr/>
            <p:nvPr/>
          </p:nvSpPr>
          <p:spPr>
            <a:xfrm>
              <a:off x="1258824" y="2901696"/>
              <a:ext cx="1537715" cy="2001011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8" name="object 32"/>
            <p:cNvSpPr/>
            <p:nvPr/>
          </p:nvSpPr>
          <p:spPr>
            <a:xfrm>
              <a:off x="1338073" y="2985516"/>
              <a:ext cx="1379220" cy="1833373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838200" y="1371600"/>
            <a:ext cx="894588" cy="1281683"/>
            <a:chOff x="304800" y="1600200"/>
            <a:chExt cx="3409188" cy="6539483"/>
          </a:xfrm>
        </p:grpSpPr>
        <p:sp>
          <p:nvSpPr>
            <p:cNvPr id="200" name="object 51"/>
            <p:cNvSpPr/>
            <p:nvPr/>
          </p:nvSpPr>
          <p:spPr>
            <a:xfrm>
              <a:off x="304800" y="1600200"/>
              <a:ext cx="3409188" cy="6539483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pic>
          <p:nvPicPr>
            <p:cNvPr id="201" name="Picture 2" descr="http://mediawiki.ivao.aero/images/e/e6/MVA_Chart_Example.png"/>
            <p:cNvPicPr>
              <a:picLocks noChangeAspect="1" noChangeArrowheads="1"/>
            </p:cNvPicPr>
            <p:nvPr/>
          </p:nvPicPr>
          <p:blipFill>
            <a:blip r:embed="rId37" cstate="print"/>
            <a:srcRect/>
            <a:stretch>
              <a:fillRect/>
            </a:stretch>
          </p:blipFill>
          <p:spPr bwMode="auto">
            <a:xfrm>
              <a:off x="1524000" y="1905000"/>
              <a:ext cx="1524000" cy="3048000"/>
            </a:xfrm>
            <a:prstGeom prst="rect">
              <a:avLst/>
            </a:prstGeom>
            <a:noFill/>
          </p:spPr>
        </p:pic>
      </p:grpSp>
      <p:pic>
        <p:nvPicPr>
          <p:cNvPr id="30722" name="Picture 2" descr="Image result for suspicious user detected alert"/>
          <p:cNvPicPr>
            <a:picLocks noChangeAspect="1" noChangeArrowheads="1"/>
          </p:cNvPicPr>
          <p:nvPr/>
        </p:nvPicPr>
        <p:blipFill>
          <a:blip r:embed="rId38" cstate="print"/>
          <a:srcRect/>
          <a:stretch>
            <a:fillRect/>
          </a:stretch>
        </p:blipFill>
        <p:spPr bwMode="auto">
          <a:xfrm>
            <a:off x="6400800" y="1219200"/>
            <a:ext cx="1978613" cy="1219200"/>
          </a:xfrm>
          <a:prstGeom prst="rect">
            <a:avLst/>
          </a:prstGeom>
          <a:noFill/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39" cstate="print"/>
          <a:srcRect/>
          <a:stretch>
            <a:fillRect/>
          </a:stretch>
        </p:blipFill>
        <p:spPr bwMode="auto">
          <a:xfrm>
            <a:off x="4876800" y="1752600"/>
            <a:ext cx="152400" cy="397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AutoShape 7" descr="Image result for women pi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9" name="AutoShape 9" descr="Image result for women pi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30" name="Picture 10"/>
          <p:cNvPicPr>
            <a:picLocks noChangeAspect="1" noChangeArrowheads="1"/>
          </p:cNvPicPr>
          <p:nvPr/>
        </p:nvPicPr>
        <p:blipFill>
          <a:blip r:embed="rId40" cstate="print"/>
          <a:srcRect/>
          <a:stretch>
            <a:fillRect/>
          </a:stretch>
        </p:blipFill>
        <p:spPr bwMode="auto">
          <a:xfrm>
            <a:off x="838200" y="4572000"/>
            <a:ext cx="762000" cy="672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2" name="AutoShape 12" descr="Image result for shopping offe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33" name="Picture 13"/>
          <p:cNvPicPr>
            <a:picLocks noChangeAspect="1" noChangeArrowheads="1"/>
          </p:cNvPicPr>
          <p:nvPr/>
        </p:nvPicPr>
        <p:blipFill>
          <a:blip r:embed="rId41" cstate="print"/>
          <a:srcRect/>
          <a:stretch>
            <a:fillRect/>
          </a:stretch>
        </p:blipFill>
        <p:spPr bwMode="auto">
          <a:xfrm>
            <a:off x="7467600" y="4343401"/>
            <a:ext cx="8572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object 233"/>
          <p:cNvSpPr/>
          <p:nvPr/>
        </p:nvSpPr>
        <p:spPr>
          <a:xfrm>
            <a:off x="0" y="6667499"/>
            <a:ext cx="12192000" cy="190500"/>
          </a:xfrm>
          <a:custGeom>
            <a:avLst/>
            <a:gdLst/>
            <a:ahLst/>
            <a:cxnLst/>
            <a:rect l="l" t="t" r="r" b="b"/>
            <a:pathLst>
              <a:path w="12192000" h="190500">
                <a:moveTo>
                  <a:pt x="12192000" y="0"/>
                </a:moveTo>
                <a:lnTo>
                  <a:pt x="0" y="0"/>
                </a:lnTo>
                <a:lnTo>
                  <a:pt x="0" y="190497"/>
                </a:lnTo>
                <a:lnTo>
                  <a:pt x="12192000" y="190497"/>
                </a:lnTo>
                <a:lnTo>
                  <a:pt x="12192000" y="0"/>
                </a:lnTo>
                <a:close/>
              </a:path>
            </a:pathLst>
          </a:custGeom>
          <a:solidFill>
            <a:srgbClr val="0CA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0" y="-4572"/>
            <a:ext cx="12192000" cy="190500"/>
          </a:xfrm>
          <a:custGeom>
            <a:avLst/>
            <a:gdLst/>
            <a:ahLst/>
            <a:cxnLst/>
            <a:rect l="l" t="t" r="r" b="b"/>
            <a:pathLst>
              <a:path w="12192000" h="190500">
                <a:moveTo>
                  <a:pt x="12192000" y="4572"/>
                </a:moveTo>
                <a:lnTo>
                  <a:pt x="0" y="4572"/>
                </a:lnTo>
                <a:lnTo>
                  <a:pt x="0" y="190500"/>
                </a:lnTo>
                <a:lnTo>
                  <a:pt x="12192000" y="190500"/>
                </a:lnTo>
                <a:lnTo>
                  <a:pt x="12192000" y="4572"/>
                </a:lnTo>
                <a:close/>
              </a:path>
            </a:pathLst>
          </a:custGeom>
          <a:solidFill>
            <a:srgbClr val="73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533400" y="1676400"/>
            <a:ext cx="8106156" cy="453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42742" y="3119374"/>
            <a:ext cx="90043" cy="318515"/>
          </a:xfrm>
          <a:custGeom>
            <a:avLst/>
            <a:gdLst/>
            <a:ahLst/>
            <a:cxnLst/>
            <a:rect l="l" t="t" r="r" b="b"/>
            <a:pathLst>
              <a:path w="90043" h="318515">
                <a:moveTo>
                  <a:pt x="88264" y="25908"/>
                </a:moveTo>
                <a:lnTo>
                  <a:pt x="86868" y="21336"/>
                </a:lnTo>
                <a:lnTo>
                  <a:pt x="86106" y="18541"/>
                </a:lnTo>
                <a:lnTo>
                  <a:pt x="85470" y="14986"/>
                </a:lnTo>
                <a:lnTo>
                  <a:pt x="84708" y="12064"/>
                </a:lnTo>
                <a:lnTo>
                  <a:pt x="84327" y="8509"/>
                </a:lnTo>
                <a:lnTo>
                  <a:pt x="83819" y="4699"/>
                </a:lnTo>
                <a:lnTo>
                  <a:pt x="83312" y="0"/>
                </a:lnTo>
                <a:lnTo>
                  <a:pt x="79628" y="117855"/>
                </a:lnTo>
                <a:lnTo>
                  <a:pt x="86994" y="114808"/>
                </a:lnTo>
                <a:lnTo>
                  <a:pt x="90043" y="113664"/>
                </a:lnTo>
                <a:lnTo>
                  <a:pt x="89534" y="30099"/>
                </a:lnTo>
                <a:lnTo>
                  <a:pt x="88264" y="25908"/>
                </a:lnTo>
                <a:close/>
              </a:path>
              <a:path w="90043" h="318515">
                <a:moveTo>
                  <a:pt x="29082" y="87122"/>
                </a:moveTo>
                <a:lnTo>
                  <a:pt x="27939" y="90042"/>
                </a:lnTo>
                <a:lnTo>
                  <a:pt x="28447" y="93599"/>
                </a:lnTo>
                <a:lnTo>
                  <a:pt x="29971" y="97027"/>
                </a:lnTo>
                <a:lnTo>
                  <a:pt x="32512" y="100711"/>
                </a:lnTo>
                <a:lnTo>
                  <a:pt x="34162" y="102997"/>
                </a:lnTo>
                <a:lnTo>
                  <a:pt x="36068" y="106045"/>
                </a:lnTo>
                <a:lnTo>
                  <a:pt x="38100" y="108838"/>
                </a:lnTo>
                <a:lnTo>
                  <a:pt x="42671" y="114300"/>
                </a:lnTo>
                <a:lnTo>
                  <a:pt x="47116" y="119887"/>
                </a:lnTo>
                <a:lnTo>
                  <a:pt x="49402" y="122936"/>
                </a:lnTo>
                <a:lnTo>
                  <a:pt x="53339" y="124333"/>
                </a:lnTo>
                <a:lnTo>
                  <a:pt x="56514" y="123571"/>
                </a:lnTo>
                <a:lnTo>
                  <a:pt x="64643" y="121920"/>
                </a:lnTo>
                <a:lnTo>
                  <a:pt x="72008" y="119634"/>
                </a:lnTo>
                <a:lnTo>
                  <a:pt x="79628" y="117855"/>
                </a:lnTo>
                <a:lnTo>
                  <a:pt x="83312" y="0"/>
                </a:lnTo>
                <a:lnTo>
                  <a:pt x="83184" y="-4825"/>
                </a:lnTo>
                <a:lnTo>
                  <a:pt x="83184" y="-12446"/>
                </a:lnTo>
                <a:lnTo>
                  <a:pt x="83312" y="-14986"/>
                </a:lnTo>
                <a:lnTo>
                  <a:pt x="83565" y="-17779"/>
                </a:lnTo>
                <a:lnTo>
                  <a:pt x="83819" y="-20574"/>
                </a:lnTo>
                <a:lnTo>
                  <a:pt x="84074" y="-23113"/>
                </a:lnTo>
                <a:lnTo>
                  <a:pt x="84708" y="-25781"/>
                </a:lnTo>
                <a:lnTo>
                  <a:pt x="85216" y="-28321"/>
                </a:lnTo>
                <a:lnTo>
                  <a:pt x="85725" y="-30987"/>
                </a:lnTo>
                <a:lnTo>
                  <a:pt x="86613" y="-34798"/>
                </a:lnTo>
                <a:lnTo>
                  <a:pt x="87502" y="-38608"/>
                </a:lnTo>
                <a:lnTo>
                  <a:pt x="88645" y="-43434"/>
                </a:lnTo>
                <a:lnTo>
                  <a:pt x="90931" y="-47751"/>
                </a:lnTo>
                <a:lnTo>
                  <a:pt x="92328" y="-51435"/>
                </a:lnTo>
                <a:lnTo>
                  <a:pt x="93980" y="-55118"/>
                </a:lnTo>
                <a:lnTo>
                  <a:pt x="95376" y="-57912"/>
                </a:lnTo>
                <a:lnTo>
                  <a:pt x="97662" y="-62611"/>
                </a:lnTo>
                <a:lnTo>
                  <a:pt x="100456" y="-66675"/>
                </a:lnTo>
                <a:lnTo>
                  <a:pt x="102996" y="-70358"/>
                </a:lnTo>
                <a:lnTo>
                  <a:pt x="104775" y="-73406"/>
                </a:lnTo>
                <a:lnTo>
                  <a:pt x="106171" y="-74802"/>
                </a:lnTo>
                <a:lnTo>
                  <a:pt x="108711" y="-77977"/>
                </a:lnTo>
                <a:lnTo>
                  <a:pt x="111506" y="-81914"/>
                </a:lnTo>
                <a:lnTo>
                  <a:pt x="115188" y="-85216"/>
                </a:lnTo>
                <a:lnTo>
                  <a:pt x="117982" y="-88011"/>
                </a:lnTo>
                <a:lnTo>
                  <a:pt x="121031" y="-90550"/>
                </a:lnTo>
                <a:lnTo>
                  <a:pt x="125221" y="-93979"/>
                </a:lnTo>
                <a:lnTo>
                  <a:pt x="129285" y="-97409"/>
                </a:lnTo>
                <a:lnTo>
                  <a:pt x="133984" y="-100202"/>
                </a:lnTo>
                <a:lnTo>
                  <a:pt x="137159" y="-102235"/>
                </a:lnTo>
                <a:lnTo>
                  <a:pt x="140588" y="-104139"/>
                </a:lnTo>
                <a:lnTo>
                  <a:pt x="145033" y="-106679"/>
                </a:lnTo>
                <a:lnTo>
                  <a:pt x="149224" y="-108585"/>
                </a:lnTo>
                <a:lnTo>
                  <a:pt x="153161" y="-110109"/>
                </a:lnTo>
                <a:lnTo>
                  <a:pt x="155829" y="-111251"/>
                </a:lnTo>
                <a:lnTo>
                  <a:pt x="160019" y="-112395"/>
                </a:lnTo>
                <a:lnTo>
                  <a:pt x="164592" y="-113791"/>
                </a:lnTo>
                <a:lnTo>
                  <a:pt x="167385" y="-114553"/>
                </a:lnTo>
                <a:lnTo>
                  <a:pt x="170942" y="-115188"/>
                </a:lnTo>
                <a:lnTo>
                  <a:pt x="173862" y="-115950"/>
                </a:lnTo>
                <a:lnTo>
                  <a:pt x="176403" y="-116332"/>
                </a:lnTo>
                <a:lnTo>
                  <a:pt x="179450" y="-116839"/>
                </a:lnTo>
                <a:lnTo>
                  <a:pt x="183642" y="-117348"/>
                </a:lnTo>
                <a:lnTo>
                  <a:pt x="188213" y="-117728"/>
                </a:lnTo>
                <a:lnTo>
                  <a:pt x="190754" y="-117475"/>
                </a:lnTo>
                <a:lnTo>
                  <a:pt x="194436" y="-117475"/>
                </a:lnTo>
                <a:lnTo>
                  <a:pt x="196977" y="-117728"/>
                </a:lnTo>
                <a:lnTo>
                  <a:pt x="199770" y="-117475"/>
                </a:lnTo>
                <a:lnTo>
                  <a:pt x="203707" y="-117094"/>
                </a:lnTo>
                <a:lnTo>
                  <a:pt x="206502" y="-117094"/>
                </a:lnTo>
                <a:lnTo>
                  <a:pt x="209042" y="-116586"/>
                </a:lnTo>
                <a:lnTo>
                  <a:pt x="211708" y="-116204"/>
                </a:lnTo>
                <a:lnTo>
                  <a:pt x="214248" y="-115697"/>
                </a:lnTo>
                <a:lnTo>
                  <a:pt x="217043" y="-115188"/>
                </a:lnTo>
                <a:lnTo>
                  <a:pt x="220725" y="-114300"/>
                </a:lnTo>
                <a:lnTo>
                  <a:pt x="223266" y="-113411"/>
                </a:lnTo>
                <a:lnTo>
                  <a:pt x="224535" y="-113157"/>
                </a:lnTo>
                <a:lnTo>
                  <a:pt x="229616" y="-112013"/>
                </a:lnTo>
                <a:lnTo>
                  <a:pt x="233680" y="-109854"/>
                </a:lnTo>
                <a:lnTo>
                  <a:pt x="237617" y="-108585"/>
                </a:lnTo>
                <a:lnTo>
                  <a:pt x="241045" y="-106934"/>
                </a:lnTo>
                <a:lnTo>
                  <a:pt x="244094" y="-105283"/>
                </a:lnTo>
                <a:lnTo>
                  <a:pt x="248538" y="-102997"/>
                </a:lnTo>
                <a:lnTo>
                  <a:pt x="252856" y="-100202"/>
                </a:lnTo>
                <a:lnTo>
                  <a:pt x="256285" y="-97916"/>
                </a:lnTo>
                <a:lnTo>
                  <a:pt x="259333" y="-96012"/>
                </a:lnTo>
                <a:lnTo>
                  <a:pt x="260731" y="-94614"/>
                </a:lnTo>
                <a:lnTo>
                  <a:pt x="263906" y="-91948"/>
                </a:lnTo>
                <a:lnTo>
                  <a:pt x="267843" y="-89153"/>
                </a:lnTo>
                <a:lnTo>
                  <a:pt x="271144" y="-85471"/>
                </a:lnTo>
                <a:lnTo>
                  <a:pt x="273938" y="-82676"/>
                </a:lnTo>
                <a:lnTo>
                  <a:pt x="276732" y="-79883"/>
                </a:lnTo>
                <a:lnTo>
                  <a:pt x="279907" y="-75437"/>
                </a:lnTo>
                <a:lnTo>
                  <a:pt x="283336" y="-71374"/>
                </a:lnTo>
                <a:lnTo>
                  <a:pt x="286131" y="-66928"/>
                </a:lnTo>
                <a:lnTo>
                  <a:pt x="288417" y="-63500"/>
                </a:lnTo>
                <a:lnTo>
                  <a:pt x="290068" y="-60071"/>
                </a:lnTo>
                <a:lnTo>
                  <a:pt x="292607" y="-55879"/>
                </a:lnTo>
                <a:lnTo>
                  <a:pt x="294512" y="-51435"/>
                </a:lnTo>
                <a:lnTo>
                  <a:pt x="296036" y="-47498"/>
                </a:lnTo>
                <a:lnTo>
                  <a:pt x="297180" y="-44831"/>
                </a:lnTo>
                <a:lnTo>
                  <a:pt x="297942" y="-42290"/>
                </a:lnTo>
                <a:lnTo>
                  <a:pt x="298831" y="-39497"/>
                </a:lnTo>
                <a:lnTo>
                  <a:pt x="299973" y="-36068"/>
                </a:lnTo>
                <a:lnTo>
                  <a:pt x="300481" y="-33274"/>
                </a:lnTo>
                <a:lnTo>
                  <a:pt x="301117" y="-29718"/>
                </a:lnTo>
                <a:lnTo>
                  <a:pt x="301879" y="-26797"/>
                </a:lnTo>
                <a:lnTo>
                  <a:pt x="302513" y="-23240"/>
                </a:lnTo>
                <a:lnTo>
                  <a:pt x="303021" y="-19431"/>
                </a:lnTo>
                <a:lnTo>
                  <a:pt x="303403" y="-14732"/>
                </a:lnTo>
                <a:lnTo>
                  <a:pt x="303403" y="-10160"/>
                </a:lnTo>
                <a:lnTo>
                  <a:pt x="303656" y="-6223"/>
                </a:lnTo>
                <a:lnTo>
                  <a:pt x="303656" y="-2286"/>
                </a:lnTo>
                <a:lnTo>
                  <a:pt x="303403" y="253"/>
                </a:lnTo>
                <a:lnTo>
                  <a:pt x="303021" y="3048"/>
                </a:lnTo>
                <a:lnTo>
                  <a:pt x="303021" y="5587"/>
                </a:lnTo>
                <a:lnTo>
                  <a:pt x="302513" y="8381"/>
                </a:lnTo>
                <a:lnTo>
                  <a:pt x="302132" y="11049"/>
                </a:lnTo>
                <a:lnTo>
                  <a:pt x="301117" y="16128"/>
                </a:lnTo>
                <a:lnTo>
                  <a:pt x="300228" y="20065"/>
                </a:lnTo>
                <a:lnTo>
                  <a:pt x="299084" y="23875"/>
                </a:lnTo>
                <a:lnTo>
                  <a:pt x="297942" y="28701"/>
                </a:lnTo>
                <a:lnTo>
                  <a:pt x="295782" y="33020"/>
                </a:lnTo>
                <a:lnTo>
                  <a:pt x="294512" y="36702"/>
                </a:lnTo>
                <a:lnTo>
                  <a:pt x="292861" y="40386"/>
                </a:lnTo>
                <a:lnTo>
                  <a:pt x="291210" y="43179"/>
                </a:lnTo>
                <a:lnTo>
                  <a:pt x="288924" y="47878"/>
                </a:lnTo>
                <a:lnTo>
                  <a:pt x="286131" y="51942"/>
                </a:lnTo>
                <a:lnTo>
                  <a:pt x="283844" y="55625"/>
                </a:lnTo>
                <a:lnTo>
                  <a:pt x="281940" y="58674"/>
                </a:lnTo>
                <a:lnTo>
                  <a:pt x="280543" y="60071"/>
                </a:lnTo>
                <a:lnTo>
                  <a:pt x="277875" y="63118"/>
                </a:lnTo>
                <a:lnTo>
                  <a:pt x="275335" y="67183"/>
                </a:lnTo>
                <a:lnTo>
                  <a:pt x="271398" y="70485"/>
                </a:lnTo>
                <a:lnTo>
                  <a:pt x="268605" y="73278"/>
                </a:lnTo>
                <a:lnTo>
                  <a:pt x="265810" y="75818"/>
                </a:lnTo>
                <a:lnTo>
                  <a:pt x="261619" y="79248"/>
                </a:lnTo>
                <a:lnTo>
                  <a:pt x="257302" y="82676"/>
                </a:lnTo>
                <a:lnTo>
                  <a:pt x="252856" y="85471"/>
                </a:lnTo>
                <a:lnTo>
                  <a:pt x="249428" y="87502"/>
                </a:lnTo>
                <a:lnTo>
                  <a:pt x="246125" y="89408"/>
                </a:lnTo>
                <a:lnTo>
                  <a:pt x="241807" y="91948"/>
                </a:lnTo>
                <a:lnTo>
                  <a:pt x="237362" y="93852"/>
                </a:lnTo>
                <a:lnTo>
                  <a:pt x="233425" y="95376"/>
                </a:lnTo>
                <a:lnTo>
                  <a:pt x="229996" y="96774"/>
                </a:lnTo>
                <a:lnTo>
                  <a:pt x="226821" y="97662"/>
                </a:lnTo>
                <a:lnTo>
                  <a:pt x="221995" y="99060"/>
                </a:lnTo>
                <a:lnTo>
                  <a:pt x="217043" y="100202"/>
                </a:lnTo>
                <a:lnTo>
                  <a:pt x="214248" y="100711"/>
                </a:lnTo>
                <a:lnTo>
                  <a:pt x="211073" y="101473"/>
                </a:lnTo>
                <a:lnTo>
                  <a:pt x="208280" y="101853"/>
                </a:lnTo>
                <a:lnTo>
                  <a:pt x="205358" y="102108"/>
                </a:lnTo>
                <a:lnTo>
                  <a:pt x="200659" y="102742"/>
                </a:lnTo>
                <a:lnTo>
                  <a:pt x="192150" y="102742"/>
                </a:lnTo>
                <a:lnTo>
                  <a:pt x="188213" y="102997"/>
                </a:lnTo>
                <a:lnTo>
                  <a:pt x="185673" y="102615"/>
                </a:lnTo>
                <a:lnTo>
                  <a:pt x="183133" y="102362"/>
                </a:lnTo>
                <a:lnTo>
                  <a:pt x="180340" y="102362"/>
                </a:lnTo>
                <a:lnTo>
                  <a:pt x="177545" y="101853"/>
                </a:lnTo>
                <a:lnTo>
                  <a:pt x="175006" y="101473"/>
                </a:lnTo>
                <a:lnTo>
                  <a:pt x="172338" y="100964"/>
                </a:lnTo>
                <a:lnTo>
                  <a:pt x="167640" y="100075"/>
                </a:lnTo>
                <a:lnTo>
                  <a:pt x="164592" y="99060"/>
                </a:lnTo>
                <a:lnTo>
                  <a:pt x="162052" y="98425"/>
                </a:lnTo>
                <a:lnTo>
                  <a:pt x="157225" y="97281"/>
                </a:lnTo>
                <a:lnTo>
                  <a:pt x="152907" y="95123"/>
                </a:lnTo>
                <a:lnTo>
                  <a:pt x="149224" y="93599"/>
                </a:lnTo>
                <a:lnTo>
                  <a:pt x="145669" y="91948"/>
                </a:lnTo>
                <a:lnTo>
                  <a:pt x="142747" y="90550"/>
                </a:lnTo>
                <a:lnTo>
                  <a:pt x="138303" y="88264"/>
                </a:lnTo>
                <a:lnTo>
                  <a:pt x="133984" y="85471"/>
                </a:lnTo>
                <a:lnTo>
                  <a:pt x="130429" y="83185"/>
                </a:lnTo>
                <a:lnTo>
                  <a:pt x="127254" y="81279"/>
                </a:lnTo>
                <a:lnTo>
                  <a:pt x="125856" y="79883"/>
                </a:lnTo>
                <a:lnTo>
                  <a:pt x="122808" y="77215"/>
                </a:lnTo>
                <a:lnTo>
                  <a:pt x="118871" y="74422"/>
                </a:lnTo>
                <a:lnTo>
                  <a:pt x="115443" y="70738"/>
                </a:lnTo>
                <a:lnTo>
                  <a:pt x="112648" y="67945"/>
                </a:lnTo>
                <a:lnTo>
                  <a:pt x="110108" y="64897"/>
                </a:lnTo>
                <a:lnTo>
                  <a:pt x="106680" y="60705"/>
                </a:lnTo>
                <a:lnTo>
                  <a:pt x="103505" y="56641"/>
                </a:lnTo>
                <a:lnTo>
                  <a:pt x="100456" y="51942"/>
                </a:lnTo>
                <a:lnTo>
                  <a:pt x="98425" y="48767"/>
                </a:lnTo>
                <a:lnTo>
                  <a:pt x="96519" y="45338"/>
                </a:lnTo>
                <a:lnTo>
                  <a:pt x="93980" y="41148"/>
                </a:lnTo>
                <a:lnTo>
                  <a:pt x="92328" y="36702"/>
                </a:lnTo>
                <a:lnTo>
                  <a:pt x="90805" y="32765"/>
                </a:lnTo>
                <a:lnTo>
                  <a:pt x="89534" y="30099"/>
                </a:lnTo>
                <a:lnTo>
                  <a:pt x="90043" y="113664"/>
                </a:lnTo>
                <a:lnTo>
                  <a:pt x="93344" y="114173"/>
                </a:lnTo>
                <a:lnTo>
                  <a:pt x="95884" y="116204"/>
                </a:lnTo>
                <a:lnTo>
                  <a:pt x="99694" y="119634"/>
                </a:lnTo>
                <a:lnTo>
                  <a:pt x="104139" y="122427"/>
                </a:lnTo>
                <a:lnTo>
                  <a:pt x="108584" y="125222"/>
                </a:lnTo>
                <a:lnTo>
                  <a:pt x="112903" y="128270"/>
                </a:lnTo>
                <a:lnTo>
                  <a:pt x="117474" y="130555"/>
                </a:lnTo>
                <a:lnTo>
                  <a:pt x="122173" y="133096"/>
                </a:lnTo>
                <a:lnTo>
                  <a:pt x="126745" y="135636"/>
                </a:lnTo>
                <a:lnTo>
                  <a:pt x="131825" y="137413"/>
                </a:lnTo>
                <a:lnTo>
                  <a:pt x="134619" y="138556"/>
                </a:lnTo>
                <a:lnTo>
                  <a:pt x="136652" y="141350"/>
                </a:lnTo>
                <a:lnTo>
                  <a:pt x="137159" y="144399"/>
                </a:lnTo>
                <a:lnTo>
                  <a:pt x="138048" y="152400"/>
                </a:lnTo>
                <a:lnTo>
                  <a:pt x="139954" y="159892"/>
                </a:lnTo>
                <a:lnTo>
                  <a:pt x="141605" y="167766"/>
                </a:lnTo>
                <a:lnTo>
                  <a:pt x="144144" y="175513"/>
                </a:lnTo>
                <a:lnTo>
                  <a:pt x="145033" y="178562"/>
                </a:lnTo>
                <a:lnTo>
                  <a:pt x="147828" y="181355"/>
                </a:lnTo>
                <a:lnTo>
                  <a:pt x="151765" y="181990"/>
                </a:lnTo>
                <a:lnTo>
                  <a:pt x="158877" y="183134"/>
                </a:lnTo>
                <a:lnTo>
                  <a:pt x="165861" y="184530"/>
                </a:lnTo>
                <a:lnTo>
                  <a:pt x="169291" y="185292"/>
                </a:lnTo>
                <a:lnTo>
                  <a:pt x="172973" y="185292"/>
                </a:lnTo>
                <a:lnTo>
                  <a:pt x="175513" y="185547"/>
                </a:lnTo>
                <a:lnTo>
                  <a:pt x="178307" y="185674"/>
                </a:lnTo>
                <a:lnTo>
                  <a:pt x="181991" y="186181"/>
                </a:lnTo>
                <a:lnTo>
                  <a:pt x="185419" y="185292"/>
                </a:lnTo>
                <a:lnTo>
                  <a:pt x="188468" y="183387"/>
                </a:lnTo>
                <a:lnTo>
                  <a:pt x="189103" y="181990"/>
                </a:lnTo>
                <a:lnTo>
                  <a:pt x="193802" y="175133"/>
                </a:lnTo>
                <a:lnTo>
                  <a:pt x="197484" y="168148"/>
                </a:lnTo>
                <a:lnTo>
                  <a:pt x="199517" y="164718"/>
                </a:lnTo>
                <a:lnTo>
                  <a:pt x="201168" y="161289"/>
                </a:lnTo>
                <a:lnTo>
                  <a:pt x="202565" y="158750"/>
                </a:lnTo>
                <a:lnTo>
                  <a:pt x="203707" y="155955"/>
                </a:lnTo>
                <a:lnTo>
                  <a:pt x="204596" y="154050"/>
                </a:lnTo>
                <a:lnTo>
                  <a:pt x="205740" y="151256"/>
                </a:lnTo>
                <a:lnTo>
                  <a:pt x="208533" y="149225"/>
                </a:lnTo>
                <a:lnTo>
                  <a:pt x="211708" y="148971"/>
                </a:lnTo>
                <a:lnTo>
                  <a:pt x="215010" y="148589"/>
                </a:lnTo>
                <a:lnTo>
                  <a:pt x="216788" y="148589"/>
                </a:lnTo>
                <a:lnTo>
                  <a:pt x="219456" y="148081"/>
                </a:lnTo>
                <a:lnTo>
                  <a:pt x="221995" y="147320"/>
                </a:lnTo>
                <a:lnTo>
                  <a:pt x="227203" y="146430"/>
                </a:lnTo>
                <a:lnTo>
                  <a:pt x="232282" y="145287"/>
                </a:lnTo>
                <a:lnTo>
                  <a:pt x="237362" y="143637"/>
                </a:lnTo>
                <a:lnTo>
                  <a:pt x="242443" y="142239"/>
                </a:lnTo>
                <a:lnTo>
                  <a:pt x="247395" y="140715"/>
                </a:lnTo>
                <a:lnTo>
                  <a:pt x="251079" y="139064"/>
                </a:lnTo>
                <a:lnTo>
                  <a:pt x="252221" y="138556"/>
                </a:lnTo>
                <a:lnTo>
                  <a:pt x="255143" y="137413"/>
                </a:lnTo>
                <a:lnTo>
                  <a:pt x="258444" y="137922"/>
                </a:lnTo>
                <a:lnTo>
                  <a:pt x="262635" y="140970"/>
                </a:lnTo>
                <a:lnTo>
                  <a:pt x="267207" y="144399"/>
                </a:lnTo>
                <a:lnTo>
                  <a:pt x="270382" y="146685"/>
                </a:lnTo>
                <a:lnTo>
                  <a:pt x="273938" y="148716"/>
                </a:lnTo>
                <a:lnTo>
                  <a:pt x="280543" y="152908"/>
                </a:lnTo>
                <a:lnTo>
                  <a:pt x="287781" y="156845"/>
                </a:lnTo>
                <a:lnTo>
                  <a:pt x="290956" y="157987"/>
                </a:lnTo>
                <a:lnTo>
                  <a:pt x="294512" y="157479"/>
                </a:lnTo>
                <a:lnTo>
                  <a:pt x="297687" y="155955"/>
                </a:lnTo>
                <a:lnTo>
                  <a:pt x="301370" y="153415"/>
                </a:lnTo>
                <a:lnTo>
                  <a:pt x="303656" y="152018"/>
                </a:lnTo>
                <a:lnTo>
                  <a:pt x="306705" y="150113"/>
                </a:lnTo>
                <a:lnTo>
                  <a:pt x="309498" y="147827"/>
                </a:lnTo>
                <a:lnTo>
                  <a:pt x="314959" y="143510"/>
                </a:lnTo>
                <a:lnTo>
                  <a:pt x="320547" y="138811"/>
                </a:lnTo>
                <a:lnTo>
                  <a:pt x="323849" y="136525"/>
                </a:lnTo>
                <a:lnTo>
                  <a:pt x="324993" y="132587"/>
                </a:lnTo>
                <a:lnTo>
                  <a:pt x="324231" y="129539"/>
                </a:lnTo>
                <a:lnTo>
                  <a:pt x="322580" y="121538"/>
                </a:lnTo>
                <a:lnTo>
                  <a:pt x="320547" y="113918"/>
                </a:lnTo>
                <a:lnTo>
                  <a:pt x="318516" y="106299"/>
                </a:lnTo>
                <a:lnTo>
                  <a:pt x="315468" y="98933"/>
                </a:lnTo>
                <a:lnTo>
                  <a:pt x="314324" y="96138"/>
                </a:lnTo>
                <a:lnTo>
                  <a:pt x="314832" y="92583"/>
                </a:lnTo>
                <a:lnTo>
                  <a:pt x="316865" y="90297"/>
                </a:lnTo>
                <a:lnTo>
                  <a:pt x="320294" y="86360"/>
                </a:lnTo>
                <a:lnTo>
                  <a:pt x="323087" y="81787"/>
                </a:lnTo>
                <a:lnTo>
                  <a:pt x="326135" y="77342"/>
                </a:lnTo>
                <a:lnTo>
                  <a:pt x="328930" y="73025"/>
                </a:lnTo>
                <a:lnTo>
                  <a:pt x="331469" y="68452"/>
                </a:lnTo>
                <a:lnTo>
                  <a:pt x="333756" y="63753"/>
                </a:lnTo>
                <a:lnTo>
                  <a:pt x="336549" y="59181"/>
                </a:lnTo>
                <a:lnTo>
                  <a:pt x="338328" y="54355"/>
                </a:lnTo>
                <a:lnTo>
                  <a:pt x="339470" y="51308"/>
                </a:lnTo>
                <a:lnTo>
                  <a:pt x="342010" y="49275"/>
                </a:lnTo>
                <a:lnTo>
                  <a:pt x="345058" y="48767"/>
                </a:lnTo>
                <a:lnTo>
                  <a:pt x="353059" y="47878"/>
                </a:lnTo>
                <a:lnTo>
                  <a:pt x="360680" y="45974"/>
                </a:lnTo>
                <a:lnTo>
                  <a:pt x="368427" y="44323"/>
                </a:lnTo>
                <a:lnTo>
                  <a:pt x="376173" y="42037"/>
                </a:lnTo>
                <a:lnTo>
                  <a:pt x="379221" y="41148"/>
                </a:lnTo>
                <a:lnTo>
                  <a:pt x="382016" y="38100"/>
                </a:lnTo>
                <a:lnTo>
                  <a:pt x="382650" y="34162"/>
                </a:lnTo>
                <a:lnTo>
                  <a:pt x="384047" y="27304"/>
                </a:lnTo>
                <a:lnTo>
                  <a:pt x="385191" y="20065"/>
                </a:lnTo>
                <a:lnTo>
                  <a:pt x="385953" y="16637"/>
                </a:lnTo>
                <a:lnTo>
                  <a:pt x="386206" y="13208"/>
                </a:lnTo>
                <a:lnTo>
                  <a:pt x="386333" y="10413"/>
                </a:lnTo>
                <a:lnTo>
                  <a:pt x="386587" y="5968"/>
                </a:lnTo>
                <a:lnTo>
                  <a:pt x="386587" y="2159"/>
                </a:lnTo>
                <a:lnTo>
                  <a:pt x="385191" y="-1143"/>
                </a:lnTo>
                <a:lnTo>
                  <a:pt x="382905" y="-3175"/>
                </a:lnTo>
                <a:lnTo>
                  <a:pt x="376046" y="-7874"/>
                </a:lnTo>
                <a:lnTo>
                  <a:pt x="368807" y="-11557"/>
                </a:lnTo>
                <a:lnTo>
                  <a:pt x="365379" y="-13335"/>
                </a:lnTo>
                <a:lnTo>
                  <a:pt x="361949" y="-15239"/>
                </a:lnTo>
                <a:lnTo>
                  <a:pt x="356869" y="-17779"/>
                </a:lnTo>
                <a:lnTo>
                  <a:pt x="354965" y="-18669"/>
                </a:lnTo>
                <a:lnTo>
                  <a:pt x="351917" y="-19812"/>
                </a:lnTo>
                <a:lnTo>
                  <a:pt x="350138" y="-22606"/>
                </a:lnTo>
                <a:lnTo>
                  <a:pt x="349631" y="-25653"/>
                </a:lnTo>
                <a:lnTo>
                  <a:pt x="349377" y="-28828"/>
                </a:lnTo>
                <a:lnTo>
                  <a:pt x="348742" y="-33527"/>
                </a:lnTo>
                <a:lnTo>
                  <a:pt x="348233" y="-36068"/>
                </a:lnTo>
                <a:lnTo>
                  <a:pt x="347091" y="-41275"/>
                </a:lnTo>
                <a:lnTo>
                  <a:pt x="345947" y="-46354"/>
                </a:lnTo>
                <a:lnTo>
                  <a:pt x="344550" y="-51435"/>
                </a:lnTo>
                <a:lnTo>
                  <a:pt x="342899" y="-56387"/>
                </a:lnTo>
                <a:lnTo>
                  <a:pt x="342265" y="-58927"/>
                </a:lnTo>
                <a:lnTo>
                  <a:pt x="341630" y="-61468"/>
                </a:lnTo>
                <a:lnTo>
                  <a:pt x="339979" y="-65150"/>
                </a:lnTo>
                <a:lnTo>
                  <a:pt x="339217" y="-66294"/>
                </a:lnTo>
                <a:lnTo>
                  <a:pt x="338073" y="-69214"/>
                </a:lnTo>
                <a:lnTo>
                  <a:pt x="338581" y="-72516"/>
                </a:lnTo>
                <a:lnTo>
                  <a:pt x="340359" y="-75057"/>
                </a:lnTo>
                <a:lnTo>
                  <a:pt x="341756" y="-76453"/>
                </a:lnTo>
                <a:lnTo>
                  <a:pt x="343407" y="-78994"/>
                </a:lnTo>
                <a:lnTo>
                  <a:pt x="345058" y="-81279"/>
                </a:lnTo>
                <a:lnTo>
                  <a:pt x="347344" y="-84454"/>
                </a:lnTo>
                <a:lnTo>
                  <a:pt x="349377" y="-88011"/>
                </a:lnTo>
                <a:lnTo>
                  <a:pt x="353821" y="-94487"/>
                </a:lnTo>
                <a:lnTo>
                  <a:pt x="357758" y="-101853"/>
                </a:lnTo>
                <a:lnTo>
                  <a:pt x="358647" y="-104775"/>
                </a:lnTo>
                <a:lnTo>
                  <a:pt x="358394" y="-108331"/>
                </a:lnTo>
                <a:lnTo>
                  <a:pt x="356616" y="-111760"/>
                </a:lnTo>
                <a:lnTo>
                  <a:pt x="354330" y="-115443"/>
                </a:lnTo>
                <a:lnTo>
                  <a:pt x="352679" y="-117728"/>
                </a:lnTo>
                <a:lnTo>
                  <a:pt x="350773" y="-120776"/>
                </a:lnTo>
                <a:lnTo>
                  <a:pt x="348487" y="-123571"/>
                </a:lnTo>
                <a:lnTo>
                  <a:pt x="344169" y="-129032"/>
                </a:lnTo>
                <a:lnTo>
                  <a:pt x="339470" y="-134620"/>
                </a:lnTo>
                <a:lnTo>
                  <a:pt x="337184" y="-137922"/>
                </a:lnTo>
                <a:lnTo>
                  <a:pt x="333247" y="-139064"/>
                </a:lnTo>
                <a:lnTo>
                  <a:pt x="330199" y="-138302"/>
                </a:lnTo>
                <a:lnTo>
                  <a:pt x="322198" y="-136651"/>
                </a:lnTo>
                <a:lnTo>
                  <a:pt x="314579" y="-134365"/>
                </a:lnTo>
                <a:lnTo>
                  <a:pt x="307212" y="-132587"/>
                </a:lnTo>
                <a:lnTo>
                  <a:pt x="299593" y="-129539"/>
                </a:lnTo>
                <a:lnTo>
                  <a:pt x="296798" y="-128397"/>
                </a:lnTo>
                <a:lnTo>
                  <a:pt x="293496" y="-128904"/>
                </a:lnTo>
                <a:lnTo>
                  <a:pt x="290956" y="-130937"/>
                </a:lnTo>
                <a:lnTo>
                  <a:pt x="287019" y="-134365"/>
                </a:lnTo>
                <a:lnTo>
                  <a:pt x="282447" y="-137160"/>
                </a:lnTo>
                <a:lnTo>
                  <a:pt x="278003" y="-139953"/>
                </a:lnTo>
                <a:lnTo>
                  <a:pt x="273684" y="-143001"/>
                </a:lnTo>
                <a:lnTo>
                  <a:pt x="269112" y="-145287"/>
                </a:lnTo>
                <a:lnTo>
                  <a:pt x="264413" y="-147827"/>
                </a:lnTo>
                <a:lnTo>
                  <a:pt x="259842" y="-150622"/>
                </a:lnTo>
                <a:lnTo>
                  <a:pt x="255016" y="-152146"/>
                </a:lnTo>
                <a:lnTo>
                  <a:pt x="251968" y="-153543"/>
                </a:lnTo>
                <a:lnTo>
                  <a:pt x="249935" y="-156083"/>
                </a:lnTo>
                <a:lnTo>
                  <a:pt x="249681" y="-159131"/>
                </a:lnTo>
                <a:lnTo>
                  <a:pt x="248666" y="-167132"/>
                </a:lnTo>
                <a:lnTo>
                  <a:pt x="246887" y="-174751"/>
                </a:lnTo>
                <a:lnTo>
                  <a:pt x="244982" y="-182499"/>
                </a:lnTo>
                <a:lnTo>
                  <a:pt x="242696" y="-190246"/>
                </a:lnTo>
                <a:lnTo>
                  <a:pt x="241807" y="-193294"/>
                </a:lnTo>
                <a:lnTo>
                  <a:pt x="238759" y="-196087"/>
                </a:lnTo>
                <a:lnTo>
                  <a:pt x="234822" y="-196723"/>
                </a:lnTo>
                <a:lnTo>
                  <a:pt x="227965" y="-198120"/>
                </a:lnTo>
                <a:lnTo>
                  <a:pt x="220980" y="-199262"/>
                </a:lnTo>
                <a:lnTo>
                  <a:pt x="217296" y="-200025"/>
                </a:lnTo>
                <a:lnTo>
                  <a:pt x="213868" y="-200025"/>
                </a:lnTo>
                <a:lnTo>
                  <a:pt x="211073" y="-200406"/>
                </a:lnTo>
                <a:lnTo>
                  <a:pt x="206629" y="-200660"/>
                </a:lnTo>
                <a:lnTo>
                  <a:pt x="202945" y="-200660"/>
                </a:lnTo>
                <a:lnTo>
                  <a:pt x="199770" y="-199262"/>
                </a:lnTo>
                <a:lnTo>
                  <a:pt x="197484" y="-196723"/>
                </a:lnTo>
                <a:lnTo>
                  <a:pt x="193040" y="-189864"/>
                </a:lnTo>
                <a:lnTo>
                  <a:pt x="189103" y="-182879"/>
                </a:lnTo>
                <a:lnTo>
                  <a:pt x="187324" y="-179450"/>
                </a:lnTo>
                <a:lnTo>
                  <a:pt x="185419" y="-176022"/>
                </a:lnTo>
                <a:lnTo>
                  <a:pt x="184277" y="-173482"/>
                </a:lnTo>
                <a:lnTo>
                  <a:pt x="182880" y="-170687"/>
                </a:lnTo>
                <a:lnTo>
                  <a:pt x="182244" y="-168783"/>
                </a:lnTo>
                <a:lnTo>
                  <a:pt x="180847" y="-165988"/>
                </a:lnTo>
                <a:lnTo>
                  <a:pt x="178307" y="-164211"/>
                </a:lnTo>
                <a:lnTo>
                  <a:pt x="175006" y="-163702"/>
                </a:lnTo>
                <a:lnTo>
                  <a:pt x="171831" y="-163449"/>
                </a:lnTo>
                <a:lnTo>
                  <a:pt x="169798" y="-163322"/>
                </a:lnTo>
                <a:lnTo>
                  <a:pt x="167131" y="-162813"/>
                </a:lnTo>
                <a:lnTo>
                  <a:pt x="164592" y="-162051"/>
                </a:lnTo>
                <a:lnTo>
                  <a:pt x="159511" y="-161162"/>
                </a:lnTo>
                <a:lnTo>
                  <a:pt x="154305" y="-160020"/>
                </a:lnTo>
                <a:lnTo>
                  <a:pt x="149352" y="-158623"/>
                </a:lnTo>
                <a:lnTo>
                  <a:pt x="144271" y="-156972"/>
                </a:lnTo>
                <a:lnTo>
                  <a:pt x="139192" y="-155448"/>
                </a:lnTo>
                <a:lnTo>
                  <a:pt x="135762" y="-153797"/>
                </a:lnTo>
                <a:lnTo>
                  <a:pt x="134366" y="-153288"/>
                </a:lnTo>
                <a:lnTo>
                  <a:pt x="131571" y="-152146"/>
                </a:lnTo>
                <a:lnTo>
                  <a:pt x="128143" y="-152653"/>
                </a:lnTo>
                <a:lnTo>
                  <a:pt x="124206" y="-155701"/>
                </a:lnTo>
                <a:lnTo>
                  <a:pt x="119380" y="-159131"/>
                </a:lnTo>
                <a:lnTo>
                  <a:pt x="116205" y="-161416"/>
                </a:lnTo>
                <a:lnTo>
                  <a:pt x="112903" y="-163449"/>
                </a:lnTo>
                <a:lnTo>
                  <a:pt x="106171" y="-167639"/>
                </a:lnTo>
                <a:lnTo>
                  <a:pt x="98806" y="-171576"/>
                </a:lnTo>
                <a:lnTo>
                  <a:pt x="95884" y="-172720"/>
                </a:lnTo>
                <a:lnTo>
                  <a:pt x="92328" y="-172212"/>
                </a:lnTo>
                <a:lnTo>
                  <a:pt x="88900" y="-170687"/>
                </a:lnTo>
                <a:lnTo>
                  <a:pt x="85216" y="-168148"/>
                </a:lnTo>
                <a:lnTo>
                  <a:pt x="82931" y="-166750"/>
                </a:lnTo>
                <a:lnTo>
                  <a:pt x="79882" y="-164846"/>
                </a:lnTo>
                <a:lnTo>
                  <a:pt x="77088" y="-162560"/>
                </a:lnTo>
                <a:lnTo>
                  <a:pt x="71627" y="-158241"/>
                </a:lnTo>
                <a:lnTo>
                  <a:pt x="66039" y="-153543"/>
                </a:lnTo>
                <a:lnTo>
                  <a:pt x="62991" y="-151257"/>
                </a:lnTo>
                <a:lnTo>
                  <a:pt x="61594" y="-147320"/>
                </a:lnTo>
                <a:lnTo>
                  <a:pt x="62356" y="-144272"/>
                </a:lnTo>
                <a:lnTo>
                  <a:pt x="64007" y="-136271"/>
                </a:lnTo>
                <a:lnTo>
                  <a:pt x="66293" y="-128650"/>
                </a:lnTo>
                <a:lnTo>
                  <a:pt x="68325" y="-121031"/>
                </a:lnTo>
                <a:lnTo>
                  <a:pt x="71374" y="-113664"/>
                </a:lnTo>
                <a:lnTo>
                  <a:pt x="72262" y="-110871"/>
                </a:lnTo>
                <a:lnTo>
                  <a:pt x="71755" y="-107314"/>
                </a:lnTo>
                <a:lnTo>
                  <a:pt x="69722" y="-105028"/>
                </a:lnTo>
                <a:lnTo>
                  <a:pt x="66293" y="-101091"/>
                </a:lnTo>
                <a:lnTo>
                  <a:pt x="63753" y="-96520"/>
                </a:lnTo>
                <a:lnTo>
                  <a:pt x="60706" y="-92075"/>
                </a:lnTo>
                <a:lnTo>
                  <a:pt x="57657" y="-87757"/>
                </a:lnTo>
                <a:lnTo>
                  <a:pt x="55371" y="-83185"/>
                </a:lnTo>
                <a:lnTo>
                  <a:pt x="52831" y="-78486"/>
                </a:lnTo>
                <a:lnTo>
                  <a:pt x="50291" y="-73913"/>
                </a:lnTo>
                <a:lnTo>
                  <a:pt x="48513" y="-69087"/>
                </a:lnTo>
                <a:lnTo>
                  <a:pt x="47370" y="-66039"/>
                </a:lnTo>
                <a:lnTo>
                  <a:pt x="44576" y="-64008"/>
                </a:lnTo>
                <a:lnTo>
                  <a:pt x="41528" y="-63500"/>
                </a:lnTo>
                <a:lnTo>
                  <a:pt x="33655" y="-62611"/>
                </a:lnTo>
                <a:lnTo>
                  <a:pt x="26034" y="-60706"/>
                </a:lnTo>
                <a:lnTo>
                  <a:pt x="18160" y="-59054"/>
                </a:lnTo>
                <a:lnTo>
                  <a:pt x="10413" y="-56769"/>
                </a:lnTo>
                <a:lnTo>
                  <a:pt x="7365" y="-55879"/>
                </a:lnTo>
                <a:lnTo>
                  <a:pt x="4571" y="-52832"/>
                </a:lnTo>
                <a:lnTo>
                  <a:pt x="3937" y="-48895"/>
                </a:lnTo>
                <a:lnTo>
                  <a:pt x="2793" y="-42037"/>
                </a:lnTo>
                <a:lnTo>
                  <a:pt x="1396" y="-34798"/>
                </a:lnTo>
                <a:lnTo>
                  <a:pt x="888" y="-31369"/>
                </a:lnTo>
                <a:lnTo>
                  <a:pt x="634" y="-27939"/>
                </a:lnTo>
                <a:lnTo>
                  <a:pt x="381" y="-25146"/>
                </a:lnTo>
                <a:lnTo>
                  <a:pt x="0" y="-20700"/>
                </a:lnTo>
                <a:lnTo>
                  <a:pt x="253" y="-16890"/>
                </a:lnTo>
                <a:lnTo>
                  <a:pt x="1396" y="-13588"/>
                </a:lnTo>
                <a:lnTo>
                  <a:pt x="3937" y="-11557"/>
                </a:lnTo>
                <a:lnTo>
                  <a:pt x="10794" y="-6858"/>
                </a:lnTo>
                <a:lnTo>
                  <a:pt x="17780" y="-3175"/>
                </a:lnTo>
                <a:lnTo>
                  <a:pt x="21208" y="-1397"/>
                </a:lnTo>
                <a:lnTo>
                  <a:pt x="24637" y="508"/>
                </a:lnTo>
                <a:lnTo>
                  <a:pt x="27177" y="1904"/>
                </a:lnTo>
                <a:lnTo>
                  <a:pt x="29971" y="3048"/>
                </a:lnTo>
                <a:lnTo>
                  <a:pt x="31876" y="3683"/>
                </a:lnTo>
                <a:lnTo>
                  <a:pt x="34670" y="5079"/>
                </a:lnTo>
                <a:lnTo>
                  <a:pt x="36702" y="7874"/>
                </a:lnTo>
                <a:lnTo>
                  <a:pt x="36956" y="10922"/>
                </a:lnTo>
                <a:lnTo>
                  <a:pt x="37337" y="14097"/>
                </a:lnTo>
                <a:lnTo>
                  <a:pt x="37337" y="16128"/>
                </a:lnTo>
                <a:lnTo>
                  <a:pt x="38100" y="18796"/>
                </a:lnTo>
                <a:lnTo>
                  <a:pt x="38607" y="21336"/>
                </a:lnTo>
                <a:lnTo>
                  <a:pt x="39750" y="26415"/>
                </a:lnTo>
                <a:lnTo>
                  <a:pt x="40639" y="31623"/>
                </a:lnTo>
                <a:lnTo>
                  <a:pt x="42290" y="36702"/>
                </a:lnTo>
                <a:lnTo>
                  <a:pt x="43687" y="41655"/>
                </a:lnTo>
                <a:lnTo>
                  <a:pt x="44576" y="44196"/>
                </a:lnTo>
                <a:lnTo>
                  <a:pt x="46227" y="48513"/>
                </a:lnTo>
                <a:lnTo>
                  <a:pt x="47370" y="51562"/>
                </a:lnTo>
                <a:lnTo>
                  <a:pt x="48513" y="54483"/>
                </a:lnTo>
                <a:lnTo>
                  <a:pt x="48006" y="57785"/>
                </a:lnTo>
                <a:lnTo>
                  <a:pt x="44957" y="61722"/>
                </a:lnTo>
                <a:lnTo>
                  <a:pt x="41528" y="66548"/>
                </a:lnTo>
                <a:lnTo>
                  <a:pt x="39496" y="69723"/>
                </a:lnTo>
                <a:lnTo>
                  <a:pt x="37210" y="73278"/>
                </a:lnTo>
                <a:lnTo>
                  <a:pt x="33019" y="79755"/>
                </a:lnTo>
                <a:lnTo>
                  <a:pt x="29082" y="87122"/>
                </a:lnTo>
                <a:close/>
              </a:path>
            </a:pathLst>
          </a:custGeom>
          <a:solidFill>
            <a:srgbClr val="30CE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30780" y="3961003"/>
            <a:ext cx="115443" cy="289433"/>
          </a:xfrm>
          <a:custGeom>
            <a:avLst/>
            <a:gdLst/>
            <a:ahLst/>
            <a:cxnLst/>
            <a:rect l="l" t="t" r="r" b="b"/>
            <a:pathLst>
              <a:path w="115443" h="289433">
                <a:moveTo>
                  <a:pt x="88011" y="276225"/>
                </a:moveTo>
                <a:lnTo>
                  <a:pt x="91439" y="277876"/>
                </a:lnTo>
                <a:lnTo>
                  <a:pt x="97662" y="281305"/>
                </a:lnTo>
                <a:lnTo>
                  <a:pt x="104139" y="284607"/>
                </a:lnTo>
                <a:lnTo>
                  <a:pt x="107314" y="286258"/>
                </a:lnTo>
                <a:lnTo>
                  <a:pt x="110617" y="287401"/>
                </a:lnTo>
                <a:lnTo>
                  <a:pt x="115443" y="289433"/>
                </a:lnTo>
                <a:lnTo>
                  <a:pt x="115188" y="192913"/>
                </a:lnTo>
                <a:lnTo>
                  <a:pt x="112140" y="190119"/>
                </a:lnTo>
                <a:lnTo>
                  <a:pt x="108965" y="186944"/>
                </a:lnTo>
                <a:lnTo>
                  <a:pt x="106425" y="184404"/>
                </a:lnTo>
                <a:lnTo>
                  <a:pt x="103250" y="180467"/>
                </a:lnTo>
                <a:lnTo>
                  <a:pt x="100456" y="177292"/>
                </a:lnTo>
                <a:lnTo>
                  <a:pt x="98170" y="174498"/>
                </a:lnTo>
                <a:lnTo>
                  <a:pt x="96900" y="172847"/>
                </a:lnTo>
                <a:lnTo>
                  <a:pt x="94868" y="169418"/>
                </a:lnTo>
                <a:lnTo>
                  <a:pt x="91820" y="165481"/>
                </a:lnTo>
                <a:lnTo>
                  <a:pt x="89788" y="160909"/>
                </a:lnTo>
                <a:lnTo>
                  <a:pt x="88137" y="157607"/>
                </a:lnTo>
                <a:lnTo>
                  <a:pt x="86359" y="153924"/>
                </a:lnTo>
                <a:lnTo>
                  <a:pt x="84455" y="148844"/>
                </a:lnTo>
                <a:lnTo>
                  <a:pt x="83312" y="146558"/>
                </a:lnTo>
                <a:lnTo>
                  <a:pt x="82422" y="144018"/>
                </a:lnTo>
                <a:lnTo>
                  <a:pt x="81914" y="141224"/>
                </a:lnTo>
                <a:lnTo>
                  <a:pt x="80771" y="137541"/>
                </a:lnTo>
                <a:lnTo>
                  <a:pt x="79882" y="133604"/>
                </a:lnTo>
                <a:lnTo>
                  <a:pt x="79375" y="131064"/>
                </a:lnTo>
                <a:lnTo>
                  <a:pt x="78993" y="128524"/>
                </a:lnTo>
                <a:lnTo>
                  <a:pt x="77977" y="123952"/>
                </a:lnTo>
                <a:lnTo>
                  <a:pt x="77596" y="119507"/>
                </a:lnTo>
                <a:lnTo>
                  <a:pt x="77343" y="116332"/>
                </a:lnTo>
                <a:lnTo>
                  <a:pt x="77088" y="113538"/>
                </a:lnTo>
                <a:lnTo>
                  <a:pt x="74549" y="0"/>
                </a:lnTo>
                <a:lnTo>
                  <a:pt x="70612" y="3683"/>
                </a:lnTo>
                <a:lnTo>
                  <a:pt x="67437" y="7747"/>
                </a:lnTo>
                <a:lnTo>
                  <a:pt x="65277" y="10160"/>
                </a:lnTo>
                <a:lnTo>
                  <a:pt x="62356" y="11303"/>
                </a:lnTo>
                <a:lnTo>
                  <a:pt x="59308" y="10795"/>
                </a:lnTo>
                <a:lnTo>
                  <a:pt x="51434" y="9398"/>
                </a:lnTo>
                <a:lnTo>
                  <a:pt x="43687" y="8763"/>
                </a:lnTo>
                <a:lnTo>
                  <a:pt x="35813" y="8255"/>
                </a:lnTo>
                <a:lnTo>
                  <a:pt x="27431" y="8001"/>
                </a:lnTo>
                <a:lnTo>
                  <a:pt x="24511" y="8001"/>
                </a:lnTo>
                <a:lnTo>
                  <a:pt x="20827" y="10160"/>
                </a:lnTo>
                <a:lnTo>
                  <a:pt x="19176" y="13589"/>
                </a:lnTo>
                <a:lnTo>
                  <a:pt x="15747" y="19812"/>
                </a:lnTo>
                <a:lnTo>
                  <a:pt x="12445" y="26289"/>
                </a:lnTo>
                <a:lnTo>
                  <a:pt x="10794" y="29464"/>
                </a:lnTo>
                <a:lnTo>
                  <a:pt x="9651" y="32766"/>
                </a:lnTo>
                <a:lnTo>
                  <a:pt x="8508" y="35306"/>
                </a:lnTo>
                <a:lnTo>
                  <a:pt x="7619" y="37846"/>
                </a:lnTo>
                <a:lnTo>
                  <a:pt x="6222" y="41275"/>
                </a:lnTo>
                <a:lnTo>
                  <a:pt x="5968" y="44704"/>
                </a:lnTo>
                <a:lnTo>
                  <a:pt x="6984" y="48133"/>
                </a:lnTo>
                <a:lnTo>
                  <a:pt x="7874" y="49403"/>
                </a:lnTo>
                <a:lnTo>
                  <a:pt x="13207" y="55626"/>
                </a:lnTo>
                <a:lnTo>
                  <a:pt x="18668" y="61341"/>
                </a:lnTo>
                <a:lnTo>
                  <a:pt x="21208" y="64389"/>
                </a:lnTo>
                <a:lnTo>
                  <a:pt x="24256" y="66929"/>
                </a:lnTo>
                <a:lnTo>
                  <a:pt x="28447" y="70993"/>
                </a:lnTo>
                <a:lnTo>
                  <a:pt x="32257" y="74295"/>
                </a:lnTo>
                <a:lnTo>
                  <a:pt x="33274" y="77470"/>
                </a:lnTo>
                <a:lnTo>
                  <a:pt x="32765" y="80518"/>
                </a:lnTo>
                <a:lnTo>
                  <a:pt x="32131" y="83693"/>
                </a:lnTo>
                <a:lnTo>
                  <a:pt x="31368" y="88392"/>
                </a:lnTo>
                <a:lnTo>
                  <a:pt x="31114" y="90932"/>
                </a:lnTo>
                <a:lnTo>
                  <a:pt x="30733" y="96266"/>
                </a:lnTo>
                <a:lnTo>
                  <a:pt x="29971" y="101346"/>
                </a:lnTo>
                <a:lnTo>
                  <a:pt x="29971" y="117221"/>
                </a:lnTo>
                <a:lnTo>
                  <a:pt x="30480" y="121158"/>
                </a:lnTo>
                <a:lnTo>
                  <a:pt x="30480" y="122301"/>
                </a:lnTo>
                <a:lnTo>
                  <a:pt x="30987" y="125476"/>
                </a:lnTo>
                <a:lnTo>
                  <a:pt x="29337" y="128524"/>
                </a:lnTo>
                <a:lnTo>
                  <a:pt x="25145" y="131572"/>
                </a:lnTo>
                <a:lnTo>
                  <a:pt x="20574" y="135001"/>
                </a:lnTo>
                <a:lnTo>
                  <a:pt x="17525" y="137541"/>
                </a:lnTo>
                <a:lnTo>
                  <a:pt x="14605" y="140081"/>
                </a:lnTo>
                <a:lnTo>
                  <a:pt x="8508" y="145161"/>
                </a:lnTo>
                <a:lnTo>
                  <a:pt x="2539" y="150876"/>
                </a:lnTo>
                <a:lnTo>
                  <a:pt x="253" y="155321"/>
                </a:lnTo>
                <a:lnTo>
                  <a:pt x="0" y="158750"/>
                </a:lnTo>
                <a:lnTo>
                  <a:pt x="1143" y="162433"/>
                </a:lnTo>
                <a:lnTo>
                  <a:pt x="1905" y="164973"/>
                </a:lnTo>
                <a:lnTo>
                  <a:pt x="2539" y="167513"/>
                </a:lnTo>
                <a:lnTo>
                  <a:pt x="3428" y="171069"/>
                </a:lnTo>
                <a:lnTo>
                  <a:pt x="4571" y="174244"/>
                </a:lnTo>
                <a:lnTo>
                  <a:pt x="7365" y="180975"/>
                </a:lnTo>
                <a:lnTo>
                  <a:pt x="9906" y="187579"/>
                </a:lnTo>
                <a:lnTo>
                  <a:pt x="11302" y="191262"/>
                </a:lnTo>
                <a:lnTo>
                  <a:pt x="14731" y="193675"/>
                </a:lnTo>
                <a:lnTo>
                  <a:pt x="17780" y="193802"/>
                </a:lnTo>
                <a:lnTo>
                  <a:pt x="26034" y="194818"/>
                </a:lnTo>
                <a:lnTo>
                  <a:pt x="33908" y="194818"/>
                </a:lnTo>
                <a:lnTo>
                  <a:pt x="41782" y="195199"/>
                </a:lnTo>
                <a:lnTo>
                  <a:pt x="49656" y="194564"/>
                </a:lnTo>
                <a:lnTo>
                  <a:pt x="52831" y="194310"/>
                </a:lnTo>
                <a:lnTo>
                  <a:pt x="55880" y="195707"/>
                </a:lnTo>
                <a:lnTo>
                  <a:pt x="57531" y="198501"/>
                </a:lnTo>
                <a:lnTo>
                  <a:pt x="60197" y="202819"/>
                </a:lnTo>
                <a:lnTo>
                  <a:pt x="63753" y="206756"/>
                </a:lnTo>
                <a:lnTo>
                  <a:pt x="67182" y="210947"/>
                </a:lnTo>
                <a:lnTo>
                  <a:pt x="70357" y="215138"/>
                </a:lnTo>
                <a:lnTo>
                  <a:pt x="74040" y="218821"/>
                </a:lnTo>
                <a:lnTo>
                  <a:pt x="77850" y="222504"/>
                </a:lnTo>
                <a:lnTo>
                  <a:pt x="81280" y="226441"/>
                </a:lnTo>
                <a:lnTo>
                  <a:pt x="85597" y="229616"/>
                </a:lnTo>
                <a:lnTo>
                  <a:pt x="88011" y="231521"/>
                </a:lnTo>
                <a:lnTo>
                  <a:pt x="89153" y="234696"/>
                </a:lnTo>
                <a:lnTo>
                  <a:pt x="88645" y="237744"/>
                </a:lnTo>
                <a:lnTo>
                  <a:pt x="87249" y="245618"/>
                </a:lnTo>
                <a:lnTo>
                  <a:pt x="86613" y="253365"/>
                </a:lnTo>
                <a:lnTo>
                  <a:pt x="86106" y="261239"/>
                </a:lnTo>
                <a:lnTo>
                  <a:pt x="85851" y="269367"/>
                </a:lnTo>
                <a:lnTo>
                  <a:pt x="85851" y="272542"/>
                </a:lnTo>
                <a:lnTo>
                  <a:pt x="88011" y="276225"/>
                </a:lnTo>
                <a:close/>
              </a:path>
            </a:pathLst>
          </a:custGeom>
          <a:solidFill>
            <a:srgbClr val="73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05329" y="3883152"/>
            <a:ext cx="300354" cy="374904"/>
          </a:xfrm>
          <a:custGeom>
            <a:avLst/>
            <a:gdLst/>
            <a:ahLst/>
            <a:cxnLst/>
            <a:rect l="l" t="t" r="r" b="b"/>
            <a:pathLst>
              <a:path w="300354" h="374903">
                <a:moveTo>
                  <a:pt x="214248" y="24511"/>
                </a:moveTo>
                <a:lnTo>
                  <a:pt x="212344" y="20828"/>
                </a:lnTo>
                <a:lnTo>
                  <a:pt x="208660" y="19177"/>
                </a:lnTo>
                <a:lnTo>
                  <a:pt x="202437" y="15748"/>
                </a:lnTo>
                <a:lnTo>
                  <a:pt x="196214" y="12446"/>
                </a:lnTo>
                <a:lnTo>
                  <a:pt x="193039" y="10795"/>
                </a:lnTo>
                <a:lnTo>
                  <a:pt x="189483" y="9652"/>
                </a:lnTo>
                <a:lnTo>
                  <a:pt x="184657" y="7620"/>
                </a:lnTo>
                <a:lnTo>
                  <a:pt x="181228" y="6223"/>
                </a:lnTo>
                <a:lnTo>
                  <a:pt x="177800" y="5968"/>
                </a:lnTo>
                <a:lnTo>
                  <a:pt x="174370" y="6985"/>
                </a:lnTo>
                <a:lnTo>
                  <a:pt x="173100" y="7874"/>
                </a:lnTo>
                <a:lnTo>
                  <a:pt x="166750" y="13208"/>
                </a:lnTo>
                <a:lnTo>
                  <a:pt x="161162" y="18668"/>
                </a:lnTo>
                <a:lnTo>
                  <a:pt x="158114" y="21462"/>
                </a:lnTo>
                <a:lnTo>
                  <a:pt x="155320" y="24256"/>
                </a:lnTo>
                <a:lnTo>
                  <a:pt x="151510" y="28448"/>
                </a:lnTo>
                <a:lnTo>
                  <a:pt x="148208" y="32258"/>
                </a:lnTo>
                <a:lnTo>
                  <a:pt x="145033" y="33528"/>
                </a:lnTo>
                <a:lnTo>
                  <a:pt x="141731" y="32766"/>
                </a:lnTo>
                <a:lnTo>
                  <a:pt x="138556" y="32131"/>
                </a:lnTo>
                <a:lnTo>
                  <a:pt x="134112" y="31368"/>
                </a:lnTo>
                <a:lnTo>
                  <a:pt x="131318" y="31115"/>
                </a:lnTo>
                <a:lnTo>
                  <a:pt x="126237" y="30734"/>
                </a:lnTo>
                <a:lnTo>
                  <a:pt x="121031" y="29972"/>
                </a:lnTo>
                <a:lnTo>
                  <a:pt x="107822" y="29972"/>
                </a:lnTo>
                <a:lnTo>
                  <a:pt x="103250" y="30225"/>
                </a:lnTo>
                <a:lnTo>
                  <a:pt x="99948" y="30480"/>
                </a:lnTo>
                <a:lnTo>
                  <a:pt x="97027" y="30987"/>
                </a:lnTo>
                <a:lnTo>
                  <a:pt x="93725" y="29591"/>
                </a:lnTo>
                <a:lnTo>
                  <a:pt x="92075" y="27050"/>
                </a:lnTo>
                <a:lnTo>
                  <a:pt x="89153" y="22860"/>
                </a:lnTo>
                <a:lnTo>
                  <a:pt x="87502" y="20574"/>
                </a:lnTo>
                <a:lnTo>
                  <a:pt x="84962" y="17525"/>
                </a:lnTo>
                <a:lnTo>
                  <a:pt x="82422" y="14605"/>
                </a:lnTo>
                <a:lnTo>
                  <a:pt x="77343" y="8509"/>
                </a:lnTo>
                <a:lnTo>
                  <a:pt x="71627" y="2540"/>
                </a:lnTo>
                <a:lnTo>
                  <a:pt x="68833" y="635"/>
                </a:lnTo>
                <a:lnTo>
                  <a:pt x="65531" y="0"/>
                </a:lnTo>
                <a:lnTo>
                  <a:pt x="61594" y="508"/>
                </a:lnTo>
                <a:lnTo>
                  <a:pt x="57531" y="1905"/>
                </a:lnTo>
                <a:lnTo>
                  <a:pt x="54990" y="2540"/>
                </a:lnTo>
                <a:lnTo>
                  <a:pt x="51434" y="3429"/>
                </a:lnTo>
                <a:lnTo>
                  <a:pt x="48006" y="4572"/>
                </a:lnTo>
                <a:lnTo>
                  <a:pt x="41528" y="7366"/>
                </a:lnTo>
                <a:lnTo>
                  <a:pt x="34925" y="9906"/>
                </a:lnTo>
                <a:lnTo>
                  <a:pt x="31241" y="11303"/>
                </a:lnTo>
                <a:lnTo>
                  <a:pt x="28828" y="14731"/>
                </a:lnTo>
                <a:lnTo>
                  <a:pt x="28447" y="17780"/>
                </a:lnTo>
                <a:lnTo>
                  <a:pt x="27685" y="26035"/>
                </a:lnTo>
                <a:lnTo>
                  <a:pt x="27431" y="33909"/>
                </a:lnTo>
                <a:lnTo>
                  <a:pt x="27304" y="41783"/>
                </a:lnTo>
                <a:lnTo>
                  <a:pt x="27939" y="49656"/>
                </a:lnTo>
                <a:lnTo>
                  <a:pt x="28193" y="52831"/>
                </a:lnTo>
                <a:lnTo>
                  <a:pt x="26543" y="55880"/>
                </a:lnTo>
                <a:lnTo>
                  <a:pt x="24002" y="57531"/>
                </a:lnTo>
                <a:lnTo>
                  <a:pt x="19431" y="60198"/>
                </a:lnTo>
                <a:lnTo>
                  <a:pt x="15493" y="63754"/>
                </a:lnTo>
                <a:lnTo>
                  <a:pt x="11556" y="67183"/>
                </a:lnTo>
                <a:lnTo>
                  <a:pt x="7365" y="70358"/>
                </a:lnTo>
                <a:lnTo>
                  <a:pt x="3682" y="74041"/>
                </a:lnTo>
                <a:lnTo>
                  <a:pt x="0" y="77850"/>
                </a:lnTo>
                <a:lnTo>
                  <a:pt x="2539" y="191389"/>
                </a:lnTo>
                <a:lnTo>
                  <a:pt x="2539" y="188087"/>
                </a:lnTo>
                <a:lnTo>
                  <a:pt x="2793" y="185420"/>
                </a:lnTo>
                <a:lnTo>
                  <a:pt x="2539" y="181737"/>
                </a:lnTo>
                <a:lnTo>
                  <a:pt x="3047" y="177927"/>
                </a:lnTo>
                <a:lnTo>
                  <a:pt x="3301" y="175387"/>
                </a:lnTo>
                <a:lnTo>
                  <a:pt x="3682" y="171958"/>
                </a:lnTo>
                <a:lnTo>
                  <a:pt x="4190" y="169164"/>
                </a:lnTo>
                <a:lnTo>
                  <a:pt x="4571" y="166243"/>
                </a:lnTo>
                <a:lnTo>
                  <a:pt x="5587" y="161798"/>
                </a:lnTo>
                <a:lnTo>
                  <a:pt x="6984" y="157225"/>
                </a:lnTo>
                <a:lnTo>
                  <a:pt x="7873" y="153543"/>
                </a:lnTo>
                <a:lnTo>
                  <a:pt x="9016" y="149860"/>
                </a:lnTo>
                <a:lnTo>
                  <a:pt x="11302" y="145034"/>
                </a:lnTo>
                <a:lnTo>
                  <a:pt x="12064" y="142494"/>
                </a:lnTo>
                <a:lnTo>
                  <a:pt x="14604" y="137541"/>
                </a:lnTo>
                <a:lnTo>
                  <a:pt x="17144" y="132715"/>
                </a:lnTo>
                <a:lnTo>
                  <a:pt x="18922" y="129540"/>
                </a:lnTo>
                <a:lnTo>
                  <a:pt x="21208" y="126237"/>
                </a:lnTo>
                <a:lnTo>
                  <a:pt x="23748" y="121920"/>
                </a:lnTo>
                <a:lnTo>
                  <a:pt x="27050" y="118364"/>
                </a:lnTo>
                <a:lnTo>
                  <a:pt x="29590" y="115189"/>
                </a:lnTo>
                <a:lnTo>
                  <a:pt x="32131" y="112395"/>
                </a:lnTo>
                <a:lnTo>
                  <a:pt x="34416" y="109855"/>
                </a:lnTo>
                <a:lnTo>
                  <a:pt x="38100" y="106425"/>
                </a:lnTo>
                <a:lnTo>
                  <a:pt x="41782" y="103250"/>
                </a:lnTo>
                <a:lnTo>
                  <a:pt x="45212" y="100456"/>
                </a:lnTo>
                <a:lnTo>
                  <a:pt x="49656" y="97155"/>
                </a:lnTo>
                <a:lnTo>
                  <a:pt x="53085" y="94868"/>
                </a:lnTo>
                <a:lnTo>
                  <a:pt x="56768" y="92075"/>
                </a:lnTo>
                <a:lnTo>
                  <a:pt x="61468" y="90043"/>
                </a:lnTo>
                <a:lnTo>
                  <a:pt x="64896" y="88137"/>
                </a:lnTo>
                <a:lnTo>
                  <a:pt x="68579" y="86614"/>
                </a:lnTo>
                <a:lnTo>
                  <a:pt x="70865" y="85471"/>
                </a:lnTo>
                <a:lnTo>
                  <a:pt x="73406" y="84455"/>
                </a:lnTo>
                <a:lnTo>
                  <a:pt x="78485" y="82677"/>
                </a:lnTo>
                <a:lnTo>
                  <a:pt x="81025" y="81915"/>
                </a:lnTo>
                <a:lnTo>
                  <a:pt x="84962" y="80772"/>
                </a:lnTo>
                <a:lnTo>
                  <a:pt x="88645" y="79883"/>
                </a:lnTo>
                <a:lnTo>
                  <a:pt x="91185" y="79375"/>
                </a:lnTo>
                <a:lnTo>
                  <a:pt x="93725" y="78993"/>
                </a:lnTo>
                <a:lnTo>
                  <a:pt x="98551" y="77978"/>
                </a:lnTo>
                <a:lnTo>
                  <a:pt x="102996" y="77597"/>
                </a:lnTo>
                <a:lnTo>
                  <a:pt x="105918" y="77343"/>
                </a:lnTo>
                <a:lnTo>
                  <a:pt x="108712" y="77089"/>
                </a:lnTo>
                <a:lnTo>
                  <a:pt x="112268" y="77343"/>
                </a:lnTo>
                <a:lnTo>
                  <a:pt x="119887" y="77343"/>
                </a:lnTo>
                <a:lnTo>
                  <a:pt x="123570" y="77850"/>
                </a:lnTo>
                <a:lnTo>
                  <a:pt x="126491" y="77978"/>
                </a:lnTo>
                <a:lnTo>
                  <a:pt x="129031" y="78231"/>
                </a:lnTo>
                <a:lnTo>
                  <a:pt x="132079" y="78993"/>
                </a:lnTo>
                <a:lnTo>
                  <a:pt x="136270" y="79629"/>
                </a:lnTo>
                <a:lnTo>
                  <a:pt x="140843" y="80518"/>
                </a:lnTo>
                <a:lnTo>
                  <a:pt x="145414" y="82168"/>
                </a:lnTo>
                <a:lnTo>
                  <a:pt x="149097" y="83312"/>
                </a:lnTo>
                <a:lnTo>
                  <a:pt x="151637" y="84200"/>
                </a:lnTo>
                <a:lnTo>
                  <a:pt x="155320" y="85852"/>
                </a:lnTo>
                <a:lnTo>
                  <a:pt x="160273" y="87756"/>
                </a:lnTo>
                <a:lnTo>
                  <a:pt x="162813" y="89154"/>
                </a:lnTo>
                <a:lnTo>
                  <a:pt x="167385" y="91693"/>
                </a:lnTo>
                <a:lnTo>
                  <a:pt x="170814" y="93725"/>
                </a:lnTo>
                <a:lnTo>
                  <a:pt x="174116" y="95758"/>
                </a:lnTo>
                <a:lnTo>
                  <a:pt x="178434" y="98298"/>
                </a:lnTo>
                <a:lnTo>
                  <a:pt x="181990" y="101600"/>
                </a:lnTo>
                <a:lnTo>
                  <a:pt x="185165" y="104140"/>
                </a:lnTo>
                <a:lnTo>
                  <a:pt x="187959" y="106680"/>
                </a:lnTo>
                <a:lnTo>
                  <a:pt x="191388" y="110109"/>
                </a:lnTo>
                <a:lnTo>
                  <a:pt x="194818" y="113537"/>
                </a:lnTo>
                <a:lnTo>
                  <a:pt x="197103" y="116586"/>
                </a:lnTo>
                <a:lnTo>
                  <a:pt x="199897" y="119761"/>
                </a:lnTo>
                <a:lnTo>
                  <a:pt x="202183" y="122555"/>
                </a:lnTo>
                <a:lnTo>
                  <a:pt x="203200" y="124206"/>
                </a:lnTo>
                <a:lnTo>
                  <a:pt x="205231" y="127635"/>
                </a:lnTo>
                <a:lnTo>
                  <a:pt x="208279" y="131318"/>
                </a:lnTo>
                <a:lnTo>
                  <a:pt x="210312" y="136017"/>
                </a:lnTo>
                <a:lnTo>
                  <a:pt x="212216" y="139446"/>
                </a:lnTo>
                <a:lnTo>
                  <a:pt x="213740" y="143129"/>
                </a:lnTo>
                <a:lnTo>
                  <a:pt x="215900" y="147955"/>
                </a:lnTo>
                <a:lnTo>
                  <a:pt x="216788" y="150495"/>
                </a:lnTo>
                <a:lnTo>
                  <a:pt x="217677" y="153035"/>
                </a:lnTo>
                <a:lnTo>
                  <a:pt x="218439" y="155829"/>
                </a:lnTo>
                <a:lnTo>
                  <a:pt x="219582" y="159512"/>
                </a:lnTo>
                <a:lnTo>
                  <a:pt x="220218" y="162052"/>
                </a:lnTo>
                <a:lnTo>
                  <a:pt x="220979" y="165735"/>
                </a:lnTo>
                <a:lnTo>
                  <a:pt x="221360" y="168275"/>
                </a:lnTo>
                <a:lnTo>
                  <a:pt x="222122" y="170815"/>
                </a:lnTo>
                <a:lnTo>
                  <a:pt x="222376" y="175387"/>
                </a:lnTo>
                <a:lnTo>
                  <a:pt x="222757" y="179578"/>
                </a:lnTo>
                <a:lnTo>
                  <a:pt x="223012" y="182625"/>
                </a:lnTo>
                <a:lnTo>
                  <a:pt x="223012" y="191897"/>
                </a:lnTo>
                <a:lnTo>
                  <a:pt x="222757" y="194437"/>
                </a:lnTo>
                <a:lnTo>
                  <a:pt x="222503" y="196977"/>
                </a:lnTo>
                <a:lnTo>
                  <a:pt x="222122" y="201041"/>
                </a:lnTo>
                <a:lnTo>
                  <a:pt x="221869" y="203835"/>
                </a:lnTo>
                <a:lnTo>
                  <a:pt x="221360" y="206629"/>
                </a:lnTo>
                <a:lnTo>
                  <a:pt x="220471" y="210820"/>
                </a:lnTo>
                <a:lnTo>
                  <a:pt x="219837" y="215392"/>
                </a:lnTo>
                <a:lnTo>
                  <a:pt x="218185" y="219964"/>
                </a:lnTo>
                <a:lnTo>
                  <a:pt x="217043" y="223647"/>
                </a:lnTo>
                <a:lnTo>
                  <a:pt x="215645" y="227330"/>
                </a:lnTo>
                <a:lnTo>
                  <a:pt x="214502" y="229870"/>
                </a:lnTo>
                <a:lnTo>
                  <a:pt x="212344" y="234823"/>
                </a:lnTo>
                <a:lnTo>
                  <a:pt x="209803" y="239649"/>
                </a:lnTo>
                <a:lnTo>
                  <a:pt x="207771" y="243840"/>
                </a:lnTo>
                <a:lnTo>
                  <a:pt x="205994" y="246506"/>
                </a:lnTo>
                <a:lnTo>
                  <a:pt x="204596" y="248666"/>
                </a:lnTo>
                <a:lnTo>
                  <a:pt x="202056" y="252984"/>
                </a:lnTo>
                <a:lnTo>
                  <a:pt x="198500" y="256540"/>
                </a:lnTo>
                <a:lnTo>
                  <a:pt x="196214" y="259715"/>
                </a:lnTo>
                <a:lnTo>
                  <a:pt x="193420" y="262509"/>
                </a:lnTo>
                <a:lnTo>
                  <a:pt x="190245" y="265938"/>
                </a:lnTo>
                <a:lnTo>
                  <a:pt x="187706" y="268478"/>
                </a:lnTo>
                <a:lnTo>
                  <a:pt x="183769" y="271653"/>
                </a:lnTo>
                <a:lnTo>
                  <a:pt x="180594" y="274447"/>
                </a:lnTo>
                <a:lnTo>
                  <a:pt x="177800" y="276733"/>
                </a:lnTo>
                <a:lnTo>
                  <a:pt x="175894" y="277749"/>
                </a:lnTo>
                <a:lnTo>
                  <a:pt x="172719" y="279781"/>
                </a:lnTo>
                <a:lnTo>
                  <a:pt x="168782" y="282829"/>
                </a:lnTo>
                <a:lnTo>
                  <a:pt x="164210" y="284861"/>
                </a:lnTo>
                <a:lnTo>
                  <a:pt x="160654" y="286766"/>
                </a:lnTo>
                <a:lnTo>
                  <a:pt x="157225" y="288290"/>
                </a:lnTo>
                <a:lnTo>
                  <a:pt x="154685" y="289306"/>
                </a:lnTo>
                <a:lnTo>
                  <a:pt x="149859" y="291338"/>
                </a:lnTo>
                <a:lnTo>
                  <a:pt x="147319" y="292227"/>
                </a:lnTo>
                <a:lnTo>
                  <a:pt x="144525" y="292989"/>
                </a:lnTo>
                <a:lnTo>
                  <a:pt x="141985" y="293624"/>
                </a:lnTo>
                <a:lnTo>
                  <a:pt x="138302" y="294767"/>
                </a:lnTo>
                <a:lnTo>
                  <a:pt x="134365" y="295529"/>
                </a:lnTo>
                <a:lnTo>
                  <a:pt x="129539" y="296672"/>
                </a:lnTo>
                <a:lnTo>
                  <a:pt x="124968" y="296925"/>
                </a:lnTo>
                <a:lnTo>
                  <a:pt x="120776" y="297306"/>
                </a:lnTo>
                <a:lnTo>
                  <a:pt x="117728" y="297561"/>
                </a:lnTo>
                <a:lnTo>
                  <a:pt x="107187" y="297561"/>
                </a:lnTo>
                <a:lnTo>
                  <a:pt x="103377" y="297053"/>
                </a:lnTo>
                <a:lnTo>
                  <a:pt x="99059" y="296925"/>
                </a:lnTo>
                <a:lnTo>
                  <a:pt x="95631" y="296418"/>
                </a:lnTo>
                <a:lnTo>
                  <a:pt x="91693" y="295529"/>
                </a:lnTo>
                <a:lnTo>
                  <a:pt x="87248" y="294767"/>
                </a:lnTo>
                <a:lnTo>
                  <a:pt x="82676" y="293370"/>
                </a:lnTo>
                <a:lnTo>
                  <a:pt x="78993" y="292227"/>
                </a:lnTo>
                <a:lnTo>
                  <a:pt x="76453" y="291592"/>
                </a:lnTo>
                <a:lnTo>
                  <a:pt x="72770" y="290195"/>
                </a:lnTo>
                <a:lnTo>
                  <a:pt x="67944" y="288163"/>
                </a:lnTo>
                <a:lnTo>
                  <a:pt x="65404" y="286893"/>
                </a:lnTo>
                <a:lnTo>
                  <a:pt x="60706" y="284353"/>
                </a:lnTo>
                <a:lnTo>
                  <a:pt x="58165" y="283210"/>
                </a:lnTo>
                <a:lnTo>
                  <a:pt x="54990" y="281178"/>
                </a:lnTo>
                <a:lnTo>
                  <a:pt x="51688" y="279146"/>
                </a:lnTo>
                <a:lnTo>
                  <a:pt x="47370" y="276606"/>
                </a:lnTo>
                <a:lnTo>
                  <a:pt x="43814" y="273050"/>
                </a:lnTo>
                <a:lnTo>
                  <a:pt x="40639" y="270764"/>
                </a:lnTo>
                <a:lnTo>
                  <a:pt x="40893" y="367284"/>
                </a:lnTo>
                <a:lnTo>
                  <a:pt x="44322" y="368681"/>
                </a:lnTo>
                <a:lnTo>
                  <a:pt x="48006" y="368935"/>
                </a:lnTo>
                <a:lnTo>
                  <a:pt x="51434" y="367919"/>
                </a:lnTo>
                <a:lnTo>
                  <a:pt x="52704" y="367030"/>
                </a:lnTo>
                <a:lnTo>
                  <a:pt x="58927" y="361696"/>
                </a:lnTo>
                <a:lnTo>
                  <a:pt x="64643" y="356235"/>
                </a:lnTo>
                <a:lnTo>
                  <a:pt x="67437" y="353441"/>
                </a:lnTo>
                <a:lnTo>
                  <a:pt x="70231" y="350647"/>
                </a:lnTo>
                <a:lnTo>
                  <a:pt x="74294" y="346456"/>
                </a:lnTo>
                <a:lnTo>
                  <a:pt x="77596" y="342646"/>
                </a:lnTo>
                <a:lnTo>
                  <a:pt x="80771" y="341375"/>
                </a:lnTo>
                <a:lnTo>
                  <a:pt x="83819" y="342138"/>
                </a:lnTo>
                <a:lnTo>
                  <a:pt x="86994" y="342773"/>
                </a:lnTo>
                <a:lnTo>
                  <a:pt x="88900" y="343281"/>
                </a:lnTo>
                <a:lnTo>
                  <a:pt x="91693" y="343535"/>
                </a:lnTo>
                <a:lnTo>
                  <a:pt x="94233" y="343789"/>
                </a:lnTo>
                <a:lnTo>
                  <a:pt x="99568" y="344170"/>
                </a:lnTo>
                <a:lnTo>
                  <a:pt x="104647" y="344678"/>
                </a:lnTo>
                <a:lnTo>
                  <a:pt x="109854" y="344678"/>
                </a:lnTo>
                <a:lnTo>
                  <a:pt x="115188" y="344931"/>
                </a:lnTo>
                <a:lnTo>
                  <a:pt x="120522" y="344931"/>
                </a:lnTo>
                <a:lnTo>
                  <a:pt x="124459" y="344424"/>
                </a:lnTo>
                <a:lnTo>
                  <a:pt x="125602" y="344170"/>
                </a:lnTo>
                <a:lnTo>
                  <a:pt x="128777" y="343916"/>
                </a:lnTo>
                <a:lnTo>
                  <a:pt x="131825" y="345313"/>
                </a:lnTo>
                <a:lnTo>
                  <a:pt x="133731" y="347853"/>
                </a:lnTo>
                <a:lnTo>
                  <a:pt x="136397" y="351790"/>
                </a:lnTo>
                <a:lnTo>
                  <a:pt x="138302" y="354075"/>
                </a:lnTo>
                <a:lnTo>
                  <a:pt x="140843" y="357378"/>
                </a:lnTo>
                <a:lnTo>
                  <a:pt x="143382" y="360299"/>
                </a:lnTo>
                <a:lnTo>
                  <a:pt x="148462" y="366395"/>
                </a:lnTo>
                <a:lnTo>
                  <a:pt x="154177" y="372364"/>
                </a:lnTo>
                <a:lnTo>
                  <a:pt x="156718" y="374269"/>
                </a:lnTo>
                <a:lnTo>
                  <a:pt x="160273" y="374904"/>
                </a:lnTo>
                <a:lnTo>
                  <a:pt x="163956" y="374269"/>
                </a:lnTo>
                <a:lnTo>
                  <a:pt x="165734" y="373761"/>
                </a:lnTo>
                <a:lnTo>
                  <a:pt x="168275" y="372999"/>
                </a:lnTo>
                <a:lnTo>
                  <a:pt x="170814" y="372110"/>
                </a:lnTo>
                <a:lnTo>
                  <a:pt x="174370" y="371475"/>
                </a:lnTo>
                <a:lnTo>
                  <a:pt x="177545" y="370078"/>
                </a:lnTo>
                <a:lnTo>
                  <a:pt x="184276" y="367538"/>
                </a:lnTo>
                <a:lnTo>
                  <a:pt x="190881" y="364744"/>
                </a:lnTo>
                <a:lnTo>
                  <a:pt x="194563" y="363347"/>
                </a:lnTo>
                <a:lnTo>
                  <a:pt x="196976" y="360172"/>
                </a:lnTo>
                <a:lnTo>
                  <a:pt x="197103" y="356870"/>
                </a:lnTo>
                <a:lnTo>
                  <a:pt x="198119" y="348869"/>
                </a:lnTo>
                <a:lnTo>
                  <a:pt x="198119" y="340995"/>
                </a:lnTo>
                <a:lnTo>
                  <a:pt x="198500" y="333121"/>
                </a:lnTo>
                <a:lnTo>
                  <a:pt x="197865" y="324993"/>
                </a:lnTo>
                <a:lnTo>
                  <a:pt x="197612" y="322072"/>
                </a:lnTo>
                <a:lnTo>
                  <a:pt x="199008" y="319024"/>
                </a:lnTo>
                <a:lnTo>
                  <a:pt x="201802" y="317246"/>
                </a:lnTo>
                <a:lnTo>
                  <a:pt x="206120" y="314706"/>
                </a:lnTo>
                <a:lnTo>
                  <a:pt x="210057" y="310896"/>
                </a:lnTo>
                <a:lnTo>
                  <a:pt x="214248" y="307721"/>
                </a:lnTo>
                <a:lnTo>
                  <a:pt x="218439" y="304546"/>
                </a:lnTo>
                <a:lnTo>
                  <a:pt x="222122" y="300863"/>
                </a:lnTo>
                <a:lnTo>
                  <a:pt x="225806" y="297053"/>
                </a:lnTo>
                <a:lnTo>
                  <a:pt x="229743" y="293370"/>
                </a:lnTo>
                <a:lnTo>
                  <a:pt x="232663" y="289306"/>
                </a:lnTo>
                <a:lnTo>
                  <a:pt x="234822" y="286766"/>
                </a:lnTo>
                <a:lnTo>
                  <a:pt x="237997" y="285623"/>
                </a:lnTo>
                <a:lnTo>
                  <a:pt x="241045" y="286258"/>
                </a:lnTo>
                <a:lnTo>
                  <a:pt x="248919" y="287655"/>
                </a:lnTo>
                <a:lnTo>
                  <a:pt x="256666" y="288163"/>
                </a:lnTo>
                <a:lnTo>
                  <a:pt x="264540" y="288798"/>
                </a:lnTo>
                <a:lnTo>
                  <a:pt x="275844" y="288798"/>
                </a:lnTo>
                <a:lnTo>
                  <a:pt x="279400" y="286893"/>
                </a:lnTo>
                <a:lnTo>
                  <a:pt x="281177" y="283464"/>
                </a:lnTo>
                <a:lnTo>
                  <a:pt x="284479" y="276987"/>
                </a:lnTo>
                <a:lnTo>
                  <a:pt x="287908" y="270764"/>
                </a:lnTo>
                <a:lnTo>
                  <a:pt x="289559" y="267589"/>
                </a:lnTo>
                <a:lnTo>
                  <a:pt x="290702" y="264287"/>
                </a:lnTo>
                <a:lnTo>
                  <a:pt x="291845" y="261747"/>
                </a:lnTo>
                <a:lnTo>
                  <a:pt x="292734" y="259206"/>
                </a:lnTo>
                <a:lnTo>
                  <a:pt x="294131" y="255778"/>
                </a:lnTo>
                <a:lnTo>
                  <a:pt x="294385" y="252349"/>
                </a:lnTo>
                <a:lnTo>
                  <a:pt x="293369" y="248920"/>
                </a:lnTo>
                <a:lnTo>
                  <a:pt x="292481" y="247650"/>
                </a:lnTo>
                <a:lnTo>
                  <a:pt x="287146" y="241300"/>
                </a:lnTo>
                <a:lnTo>
                  <a:pt x="281685" y="235712"/>
                </a:lnTo>
                <a:lnTo>
                  <a:pt x="278891" y="232664"/>
                </a:lnTo>
                <a:lnTo>
                  <a:pt x="276097" y="229870"/>
                </a:lnTo>
                <a:lnTo>
                  <a:pt x="271906" y="226060"/>
                </a:lnTo>
                <a:lnTo>
                  <a:pt x="268096" y="222758"/>
                </a:lnTo>
                <a:lnTo>
                  <a:pt x="266826" y="219583"/>
                </a:lnTo>
                <a:lnTo>
                  <a:pt x="267588" y="216281"/>
                </a:lnTo>
                <a:lnTo>
                  <a:pt x="268223" y="213360"/>
                </a:lnTo>
                <a:lnTo>
                  <a:pt x="268985" y="208661"/>
                </a:lnTo>
                <a:lnTo>
                  <a:pt x="269239" y="206121"/>
                </a:lnTo>
                <a:lnTo>
                  <a:pt x="269620" y="200787"/>
                </a:lnTo>
                <a:lnTo>
                  <a:pt x="270128" y="195580"/>
                </a:lnTo>
                <a:lnTo>
                  <a:pt x="270128" y="185166"/>
                </a:lnTo>
                <a:lnTo>
                  <a:pt x="270382" y="182372"/>
                </a:lnTo>
                <a:lnTo>
                  <a:pt x="270382" y="179831"/>
                </a:lnTo>
                <a:lnTo>
                  <a:pt x="269875" y="175895"/>
                </a:lnTo>
                <a:lnTo>
                  <a:pt x="269620" y="174498"/>
                </a:lnTo>
                <a:lnTo>
                  <a:pt x="269366" y="171577"/>
                </a:lnTo>
                <a:lnTo>
                  <a:pt x="270763" y="168275"/>
                </a:lnTo>
                <a:lnTo>
                  <a:pt x="274954" y="165481"/>
                </a:lnTo>
                <a:lnTo>
                  <a:pt x="279526" y="162052"/>
                </a:lnTo>
                <a:lnTo>
                  <a:pt x="282828" y="159512"/>
                </a:lnTo>
                <a:lnTo>
                  <a:pt x="285750" y="156972"/>
                </a:lnTo>
                <a:lnTo>
                  <a:pt x="291845" y="151892"/>
                </a:lnTo>
                <a:lnTo>
                  <a:pt x="297560" y="146177"/>
                </a:lnTo>
                <a:lnTo>
                  <a:pt x="299719" y="143383"/>
                </a:lnTo>
                <a:lnTo>
                  <a:pt x="300354" y="140081"/>
                </a:lnTo>
                <a:lnTo>
                  <a:pt x="299719" y="136144"/>
                </a:lnTo>
                <a:lnTo>
                  <a:pt x="299212" y="134620"/>
                </a:lnTo>
                <a:lnTo>
                  <a:pt x="298450" y="132080"/>
                </a:lnTo>
                <a:lnTo>
                  <a:pt x="297560" y="129540"/>
                </a:lnTo>
                <a:lnTo>
                  <a:pt x="296925" y="125984"/>
                </a:lnTo>
                <a:lnTo>
                  <a:pt x="295528" y="122555"/>
                </a:lnTo>
                <a:lnTo>
                  <a:pt x="292988" y="116078"/>
                </a:lnTo>
                <a:lnTo>
                  <a:pt x="290194" y="109474"/>
                </a:lnTo>
                <a:lnTo>
                  <a:pt x="288797" y="105791"/>
                </a:lnTo>
                <a:lnTo>
                  <a:pt x="285622" y="103378"/>
                </a:lnTo>
                <a:lnTo>
                  <a:pt x="282320" y="102997"/>
                </a:lnTo>
                <a:lnTo>
                  <a:pt x="274319" y="102235"/>
                </a:lnTo>
                <a:lnTo>
                  <a:pt x="266445" y="101981"/>
                </a:lnTo>
                <a:lnTo>
                  <a:pt x="258571" y="101854"/>
                </a:lnTo>
                <a:lnTo>
                  <a:pt x="250444" y="102489"/>
                </a:lnTo>
                <a:lnTo>
                  <a:pt x="247522" y="102743"/>
                </a:lnTo>
                <a:lnTo>
                  <a:pt x="244475" y="101092"/>
                </a:lnTo>
                <a:lnTo>
                  <a:pt x="242696" y="98552"/>
                </a:lnTo>
                <a:lnTo>
                  <a:pt x="239902" y="93980"/>
                </a:lnTo>
                <a:lnTo>
                  <a:pt x="236346" y="90043"/>
                </a:lnTo>
                <a:lnTo>
                  <a:pt x="233171" y="86106"/>
                </a:lnTo>
                <a:lnTo>
                  <a:pt x="229996" y="81915"/>
                </a:lnTo>
                <a:lnTo>
                  <a:pt x="226313" y="78231"/>
                </a:lnTo>
                <a:lnTo>
                  <a:pt x="222503" y="74549"/>
                </a:lnTo>
                <a:lnTo>
                  <a:pt x="218820" y="70612"/>
                </a:lnTo>
                <a:lnTo>
                  <a:pt x="214756" y="67437"/>
                </a:lnTo>
                <a:lnTo>
                  <a:pt x="212216" y="65278"/>
                </a:lnTo>
                <a:lnTo>
                  <a:pt x="211073" y="62356"/>
                </a:lnTo>
                <a:lnTo>
                  <a:pt x="211708" y="59309"/>
                </a:lnTo>
                <a:lnTo>
                  <a:pt x="213106" y="51435"/>
                </a:lnTo>
                <a:lnTo>
                  <a:pt x="213613" y="43687"/>
                </a:lnTo>
                <a:lnTo>
                  <a:pt x="214248" y="35814"/>
                </a:lnTo>
                <a:lnTo>
                  <a:pt x="214248" y="24511"/>
                </a:lnTo>
                <a:close/>
              </a:path>
            </a:pathLst>
          </a:custGeom>
          <a:solidFill>
            <a:srgbClr val="73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93920" y="3473196"/>
            <a:ext cx="376427" cy="457199"/>
          </a:xfrm>
          <a:custGeom>
            <a:avLst/>
            <a:gdLst/>
            <a:ahLst/>
            <a:cxnLst/>
            <a:rect l="l" t="t" r="r" b="b"/>
            <a:pathLst>
              <a:path w="376427" h="457200">
                <a:moveTo>
                  <a:pt x="254857" y="449439"/>
                </a:moveTo>
                <a:lnTo>
                  <a:pt x="268089" y="454223"/>
                </a:lnTo>
                <a:lnTo>
                  <a:pt x="282229" y="456799"/>
                </a:lnTo>
                <a:lnTo>
                  <a:pt x="280924" y="417448"/>
                </a:lnTo>
                <a:lnTo>
                  <a:pt x="278129" y="416559"/>
                </a:lnTo>
                <a:lnTo>
                  <a:pt x="275589" y="414654"/>
                </a:lnTo>
                <a:lnTo>
                  <a:pt x="254857" y="449439"/>
                </a:lnTo>
                <a:close/>
              </a:path>
              <a:path w="376427" h="457200">
                <a:moveTo>
                  <a:pt x="118744" y="238124"/>
                </a:moveTo>
                <a:lnTo>
                  <a:pt x="118744" y="251967"/>
                </a:lnTo>
                <a:lnTo>
                  <a:pt x="121792" y="254888"/>
                </a:lnTo>
                <a:lnTo>
                  <a:pt x="234822" y="254888"/>
                </a:lnTo>
                <a:lnTo>
                  <a:pt x="237743" y="251967"/>
                </a:lnTo>
                <a:lnTo>
                  <a:pt x="237743" y="238124"/>
                </a:lnTo>
                <a:lnTo>
                  <a:pt x="234822" y="235076"/>
                </a:lnTo>
                <a:lnTo>
                  <a:pt x="121792" y="235076"/>
                </a:lnTo>
                <a:lnTo>
                  <a:pt x="118744" y="238124"/>
                </a:lnTo>
                <a:close/>
              </a:path>
              <a:path w="376427" h="457200">
                <a:moveTo>
                  <a:pt x="118744" y="178434"/>
                </a:moveTo>
                <a:lnTo>
                  <a:pt x="118744" y="192404"/>
                </a:lnTo>
                <a:lnTo>
                  <a:pt x="121792" y="195325"/>
                </a:lnTo>
                <a:lnTo>
                  <a:pt x="234822" y="195325"/>
                </a:lnTo>
                <a:lnTo>
                  <a:pt x="237743" y="192404"/>
                </a:lnTo>
                <a:lnTo>
                  <a:pt x="237743" y="178434"/>
                </a:lnTo>
                <a:lnTo>
                  <a:pt x="234822" y="175513"/>
                </a:lnTo>
                <a:lnTo>
                  <a:pt x="121792" y="175513"/>
                </a:lnTo>
                <a:lnTo>
                  <a:pt x="118744" y="178434"/>
                </a:lnTo>
                <a:close/>
              </a:path>
              <a:path w="376427" h="457200">
                <a:moveTo>
                  <a:pt x="118744" y="298068"/>
                </a:moveTo>
                <a:lnTo>
                  <a:pt x="118744" y="311911"/>
                </a:lnTo>
                <a:lnTo>
                  <a:pt x="121792" y="314959"/>
                </a:lnTo>
                <a:lnTo>
                  <a:pt x="188467" y="314959"/>
                </a:lnTo>
                <a:lnTo>
                  <a:pt x="191388" y="311911"/>
                </a:lnTo>
                <a:lnTo>
                  <a:pt x="191388" y="298068"/>
                </a:lnTo>
                <a:lnTo>
                  <a:pt x="188467" y="295147"/>
                </a:lnTo>
                <a:lnTo>
                  <a:pt x="121792" y="295147"/>
                </a:lnTo>
                <a:lnTo>
                  <a:pt x="118744" y="298068"/>
                </a:lnTo>
                <a:close/>
              </a:path>
              <a:path w="376427" h="457200">
                <a:moveTo>
                  <a:pt x="73532" y="199008"/>
                </a:moveTo>
                <a:lnTo>
                  <a:pt x="76072" y="200405"/>
                </a:lnTo>
                <a:lnTo>
                  <a:pt x="79120" y="200405"/>
                </a:lnTo>
                <a:lnTo>
                  <a:pt x="81914" y="198373"/>
                </a:lnTo>
                <a:lnTo>
                  <a:pt x="106044" y="170814"/>
                </a:lnTo>
                <a:lnTo>
                  <a:pt x="108457" y="168274"/>
                </a:lnTo>
                <a:lnTo>
                  <a:pt x="108203" y="164591"/>
                </a:lnTo>
                <a:lnTo>
                  <a:pt x="103124" y="160019"/>
                </a:lnTo>
                <a:lnTo>
                  <a:pt x="99440" y="160273"/>
                </a:lnTo>
                <a:lnTo>
                  <a:pt x="97154" y="162813"/>
                </a:lnTo>
                <a:lnTo>
                  <a:pt x="76580" y="185927"/>
                </a:lnTo>
                <a:lnTo>
                  <a:pt x="65912" y="177291"/>
                </a:lnTo>
                <a:lnTo>
                  <a:pt x="63372" y="175259"/>
                </a:lnTo>
                <a:lnTo>
                  <a:pt x="59562" y="175767"/>
                </a:lnTo>
                <a:lnTo>
                  <a:pt x="57403" y="178307"/>
                </a:lnTo>
                <a:lnTo>
                  <a:pt x="55371" y="180847"/>
                </a:lnTo>
                <a:lnTo>
                  <a:pt x="55879" y="184784"/>
                </a:lnTo>
                <a:lnTo>
                  <a:pt x="58292" y="186816"/>
                </a:lnTo>
                <a:lnTo>
                  <a:pt x="73532" y="199008"/>
                </a:lnTo>
                <a:close/>
              </a:path>
              <a:path w="376427" h="457200">
                <a:moveTo>
                  <a:pt x="73532" y="257682"/>
                </a:moveTo>
                <a:lnTo>
                  <a:pt x="76072" y="259079"/>
                </a:lnTo>
                <a:lnTo>
                  <a:pt x="79120" y="259079"/>
                </a:lnTo>
                <a:lnTo>
                  <a:pt x="81914" y="257047"/>
                </a:lnTo>
                <a:lnTo>
                  <a:pt x="106044" y="229742"/>
                </a:lnTo>
                <a:lnTo>
                  <a:pt x="108457" y="227202"/>
                </a:lnTo>
                <a:lnTo>
                  <a:pt x="108203" y="223265"/>
                </a:lnTo>
                <a:lnTo>
                  <a:pt x="103124" y="218947"/>
                </a:lnTo>
                <a:lnTo>
                  <a:pt x="99440" y="219074"/>
                </a:lnTo>
                <a:lnTo>
                  <a:pt x="97154" y="221614"/>
                </a:lnTo>
                <a:lnTo>
                  <a:pt x="76580" y="244728"/>
                </a:lnTo>
                <a:lnTo>
                  <a:pt x="65912" y="236219"/>
                </a:lnTo>
                <a:lnTo>
                  <a:pt x="63372" y="233933"/>
                </a:lnTo>
                <a:lnTo>
                  <a:pt x="59562" y="234314"/>
                </a:lnTo>
                <a:lnTo>
                  <a:pt x="57403" y="237108"/>
                </a:lnTo>
                <a:lnTo>
                  <a:pt x="55371" y="239648"/>
                </a:lnTo>
                <a:lnTo>
                  <a:pt x="55879" y="243585"/>
                </a:lnTo>
                <a:lnTo>
                  <a:pt x="58292" y="245744"/>
                </a:lnTo>
                <a:lnTo>
                  <a:pt x="73532" y="257682"/>
                </a:lnTo>
                <a:close/>
              </a:path>
              <a:path w="376427" h="457200">
                <a:moveTo>
                  <a:pt x="73532" y="318388"/>
                </a:moveTo>
                <a:lnTo>
                  <a:pt x="76072" y="319785"/>
                </a:lnTo>
                <a:lnTo>
                  <a:pt x="79120" y="319785"/>
                </a:lnTo>
                <a:lnTo>
                  <a:pt x="81914" y="317753"/>
                </a:lnTo>
                <a:lnTo>
                  <a:pt x="106044" y="290194"/>
                </a:lnTo>
                <a:lnTo>
                  <a:pt x="108457" y="287908"/>
                </a:lnTo>
                <a:lnTo>
                  <a:pt x="108203" y="283971"/>
                </a:lnTo>
                <a:lnTo>
                  <a:pt x="103124" y="279653"/>
                </a:lnTo>
                <a:lnTo>
                  <a:pt x="99440" y="279907"/>
                </a:lnTo>
                <a:lnTo>
                  <a:pt x="97154" y="282193"/>
                </a:lnTo>
                <a:lnTo>
                  <a:pt x="76580" y="305307"/>
                </a:lnTo>
                <a:lnTo>
                  <a:pt x="65912" y="296671"/>
                </a:lnTo>
                <a:lnTo>
                  <a:pt x="63372" y="294639"/>
                </a:lnTo>
                <a:lnTo>
                  <a:pt x="59562" y="295147"/>
                </a:lnTo>
                <a:lnTo>
                  <a:pt x="57403" y="297687"/>
                </a:lnTo>
                <a:lnTo>
                  <a:pt x="55371" y="300354"/>
                </a:lnTo>
                <a:lnTo>
                  <a:pt x="55879" y="304164"/>
                </a:lnTo>
                <a:lnTo>
                  <a:pt x="58292" y="306196"/>
                </a:lnTo>
                <a:lnTo>
                  <a:pt x="73532" y="318388"/>
                </a:lnTo>
                <a:close/>
              </a:path>
              <a:path w="376427" h="457200">
                <a:moveTo>
                  <a:pt x="138683" y="12064"/>
                </a:moveTo>
                <a:lnTo>
                  <a:pt x="143001" y="7619"/>
                </a:lnTo>
                <a:lnTo>
                  <a:pt x="154050" y="7619"/>
                </a:lnTo>
                <a:lnTo>
                  <a:pt x="158495" y="12064"/>
                </a:lnTo>
                <a:lnTo>
                  <a:pt x="191642" y="67182"/>
                </a:lnTo>
                <a:lnTo>
                  <a:pt x="204649" y="62321"/>
                </a:lnTo>
                <a:lnTo>
                  <a:pt x="211143" y="50318"/>
                </a:lnTo>
                <a:lnTo>
                  <a:pt x="211327" y="47625"/>
                </a:lnTo>
                <a:lnTo>
                  <a:pt x="211327" y="47116"/>
                </a:lnTo>
                <a:lnTo>
                  <a:pt x="206483" y="34144"/>
                </a:lnTo>
                <a:lnTo>
                  <a:pt x="194459" y="27629"/>
                </a:lnTo>
                <a:lnTo>
                  <a:pt x="191642" y="27431"/>
                </a:lnTo>
                <a:lnTo>
                  <a:pt x="176021" y="27431"/>
                </a:lnTo>
                <a:lnTo>
                  <a:pt x="171576" y="23113"/>
                </a:lnTo>
                <a:lnTo>
                  <a:pt x="171576" y="17271"/>
                </a:lnTo>
                <a:lnTo>
                  <a:pt x="165748" y="6059"/>
                </a:lnTo>
                <a:lnTo>
                  <a:pt x="152425" y="798"/>
                </a:lnTo>
                <a:lnTo>
                  <a:pt x="143255" y="0"/>
                </a:lnTo>
                <a:lnTo>
                  <a:pt x="130047" y="0"/>
                </a:lnTo>
                <a:lnTo>
                  <a:pt x="125475" y="4571"/>
                </a:lnTo>
                <a:lnTo>
                  <a:pt x="125475" y="17271"/>
                </a:lnTo>
                <a:lnTo>
                  <a:pt x="138683" y="23113"/>
                </a:lnTo>
                <a:lnTo>
                  <a:pt x="138683" y="12064"/>
                </a:lnTo>
                <a:close/>
              </a:path>
              <a:path w="376427" h="457200">
                <a:moveTo>
                  <a:pt x="90742" y="60558"/>
                </a:moveTo>
                <a:lnTo>
                  <a:pt x="102809" y="67011"/>
                </a:lnTo>
                <a:lnTo>
                  <a:pt x="105409" y="67182"/>
                </a:lnTo>
                <a:lnTo>
                  <a:pt x="191642" y="67182"/>
                </a:lnTo>
                <a:lnTo>
                  <a:pt x="158495" y="12064"/>
                </a:lnTo>
                <a:lnTo>
                  <a:pt x="158495" y="23113"/>
                </a:lnTo>
                <a:lnTo>
                  <a:pt x="154050" y="27431"/>
                </a:lnTo>
                <a:lnTo>
                  <a:pt x="143001" y="27431"/>
                </a:lnTo>
                <a:lnTo>
                  <a:pt x="138683" y="23113"/>
                </a:lnTo>
                <a:lnTo>
                  <a:pt x="125475" y="17271"/>
                </a:lnTo>
                <a:lnTo>
                  <a:pt x="125475" y="23113"/>
                </a:lnTo>
                <a:lnTo>
                  <a:pt x="121030" y="27431"/>
                </a:lnTo>
                <a:lnTo>
                  <a:pt x="105409" y="27431"/>
                </a:lnTo>
                <a:lnTo>
                  <a:pt x="92510" y="32305"/>
                </a:lnTo>
                <a:lnTo>
                  <a:pt x="86036" y="44393"/>
                </a:lnTo>
                <a:lnTo>
                  <a:pt x="85851" y="47116"/>
                </a:lnTo>
                <a:lnTo>
                  <a:pt x="85851" y="47625"/>
                </a:lnTo>
                <a:lnTo>
                  <a:pt x="90742" y="60558"/>
                </a:lnTo>
                <a:close/>
              </a:path>
              <a:path w="376427" h="457200">
                <a:moveTo>
                  <a:pt x="265347" y="268674"/>
                </a:moveTo>
                <a:lnTo>
                  <a:pt x="277743" y="266336"/>
                </a:lnTo>
                <a:lnTo>
                  <a:pt x="290575" y="265556"/>
                </a:lnTo>
                <a:lnTo>
                  <a:pt x="292734" y="265556"/>
                </a:lnTo>
                <a:lnTo>
                  <a:pt x="297052" y="265810"/>
                </a:lnTo>
                <a:lnTo>
                  <a:pt x="297052" y="67182"/>
                </a:lnTo>
                <a:lnTo>
                  <a:pt x="296714" y="62980"/>
                </a:lnTo>
                <a:lnTo>
                  <a:pt x="291608" y="51616"/>
                </a:lnTo>
                <a:lnTo>
                  <a:pt x="280639" y="43645"/>
                </a:lnTo>
                <a:lnTo>
                  <a:pt x="264159" y="40639"/>
                </a:lnTo>
                <a:lnTo>
                  <a:pt x="224027" y="40639"/>
                </a:lnTo>
                <a:lnTo>
                  <a:pt x="224154" y="42671"/>
                </a:lnTo>
                <a:lnTo>
                  <a:pt x="224408" y="47116"/>
                </a:lnTo>
                <a:lnTo>
                  <a:pt x="223002" y="56857"/>
                </a:lnTo>
                <a:lnTo>
                  <a:pt x="216386" y="69022"/>
                </a:lnTo>
                <a:lnTo>
                  <a:pt x="205503" y="77321"/>
                </a:lnTo>
                <a:lnTo>
                  <a:pt x="191642" y="80390"/>
                </a:lnTo>
                <a:lnTo>
                  <a:pt x="105409" y="80390"/>
                </a:lnTo>
                <a:lnTo>
                  <a:pt x="96168" y="79048"/>
                </a:lnTo>
                <a:lnTo>
                  <a:pt x="84040" y="72379"/>
                </a:lnTo>
                <a:lnTo>
                  <a:pt x="75728" y="61418"/>
                </a:lnTo>
                <a:lnTo>
                  <a:pt x="72643" y="47625"/>
                </a:lnTo>
                <a:lnTo>
                  <a:pt x="72643" y="45212"/>
                </a:lnTo>
                <a:lnTo>
                  <a:pt x="73405" y="40639"/>
                </a:lnTo>
                <a:lnTo>
                  <a:pt x="19812" y="40639"/>
                </a:lnTo>
                <a:lnTo>
                  <a:pt x="13792" y="42484"/>
                </a:lnTo>
                <a:lnTo>
                  <a:pt x="4328" y="52137"/>
                </a:lnTo>
                <a:lnTo>
                  <a:pt x="0" y="67182"/>
                </a:lnTo>
                <a:lnTo>
                  <a:pt x="0" y="384428"/>
                </a:lnTo>
                <a:lnTo>
                  <a:pt x="3330" y="397330"/>
                </a:lnTo>
                <a:lnTo>
                  <a:pt x="12807" y="407197"/>
                </a:lnTo>
                <a:lnTo>
                  <a:pt x="26288" y="410971"/>
                </a:lnTo>
                <a:lnTo>
                  <a:pt x="192658" y="410971"/>
                </a:lnTo>
                <a:lnTo>
                  <a:pt x="189801" y="403013"/>
                </a:lnTo>
                <a:lnTo>
                  <a:pt x="186758" y="390691"/>
                </a:lnTo>
                <a:lnTo>
                  <a:pt x="185165" y="377824"/>
                </a:lnTo>
                <a:lnTo>
                  <a:pt x="33019" y="377824"/>
                </a:lnTo>
                <a:lnTo>
                  <a:pt x="33019" y="113411"/>
                </a:lnTo>
                <a:lnTo>
                  <a:pt x="264159" y="113411"/>
                </a:lnTo>
                <a:lnTo>
                  <a:pt x="264159" y="268985"/>
                </a:lnTo>
                <a:lnTo>
                  <a:pt x="265347" y="268674"/>
                </a:lnTo>
                <a:close/>
              </a:path>
              <a:path w="376427" h="457200">
                <a:moveTo>
                  <a:pt x="291338" y="416051"/>
                </a:moveTo>
                <a:lnTo>
                  <a:pt x="287654" y="417448"/>
                </a:lnTo>
                <a:lnTo>
                  <a:pt x="280924" y="417448"/>
                </a:lnTo>
                <a:lnTo>
                  <a:pt x="282229" y="456799"/>
                </a:lnTo>
                <a:lnTo>
                  <a:pt x="290575" y="457199"/>
                </a:lnTo>
                <a:lnTo>
                  <a:pt x="305115" y="455967"/>
                </a:lnTo>
                <a:lnTo>
                  <a:pt x="318868" y="452405"/>
                </a:lnTo>
                <a:lnTo>
                  <a:pt x="331631" y="446720"/>
                </a:lnTo>
                <a:lnTo>
                  <a:pt x="343200" y="439118"/>
                </a:lnTo>
                <a:lnTo>
                  <a:pt x="353373" y="429805"/>
                </a:lnTo>
                <a:lnTo>
                  <a:pt x="361947" y="418987"/>
                </a:lnTo>
                <a:lnTo>
                  <a:pt x="368717" y="406868"/>
                </a:lnTo>
                <a:lnTo>
                  <a:pt x="373482" y="393656"/>
                </a:lnTo>
                <a:lnTo>
                  <a:pt x="376037" y="379556"/>
                </a:lnTo>
                <a:lnTo>
                  <a:pt x="376427" y="371347"/>
                </a:lnTo>
                <a:lnTo>
                  <a:pt x="375200" y="356751"/>
                </a:lnTo>
                <a:lnTo>
                  <a:pt x="371653" y="342961"/>
                </a:lnTo>
                <a:lnTo>
                  <a:pt x="365989" y="330177"/>
                </a:lnTo>
                <a:lnTo>
                  <a:pt x="358410" y="318599"/>
                </a:lnTo>
                <a:lnTo>
                  <a:pt x="349120" y="308426"/>
                </a:lnTo>
                <a:lnTo>
                  <a:pt x="338321" y="299857"/>
                </a:lnTo>
                <a:lnTo>
                  <a:pt x="326217" y="293091"/>
                </a:lnTo>
                <a:lnTo>
                  <a:pt x="313009" y="288328"/>
                </a:lnTo>
                <a:lnTo>
                  <a:pt x="298900" y="285767"/>
                </a:lnTo>
                <a:lnTo>
                  <a:pt x="290575" y="285368"/>
                </a:lnTo>
                <a:lnTo>
                  <a:pt x="276021" y="286591"/>
                </a:lnTo>
                <a:lnTo>
                  <a:pt x="262258" y="290124"/>
                </a:lnTo>
                <a:lnTo>
                  <a:pt x="249489" y="295771"/>
                </a:lnTo>
                <a:lnTo>
                  <a:pt x="237913" y="303331"/>
                </a:lnTo>
                <a:lnTo>
                  <a:pt x="227734" y="312607"/>
                </a:lnTo>
                <a:lnTo>
                  <a:pt x="219152" y="323399"/>
                </a:lnTo>
                <a:lnTo>
                  <a:pt x="212369" y="335509"/>
                </a:lnTo>
                <a:lnTo>
                  <a:pt x="207587" y="348737"/>
                </a:lnTo>
                <a:lnTo>
                  <a:pt x="205005" y="362885"/>
                </a:lnTo>
                <a:lnTo>
                  <a:pt x="204596" y="371347"/>
                </a:lnTo>
                <a:lnTo>
                  <a:pt x="205824" y="385845"/>
                </a:lnTo>
                <a:lnTo>
                  <a:pt x="209372" y="399570"/>
                </a:lnTo>
                <a:lnTo>
                  <a:pt x="215039" y="412319"/>
                </a:lnTo>
                <a:lnTo>
                  <a:pt x="222623" y="423886"/>
                </a:lnTo>
                <a:lnTo>
                  <a:pt x="231922" y="434065"/>
                </a:lnTo>
                <a:lnTo>
                  <a:pt x="242734" y="442651"/>
                </a:lnTo>
                <a:lnTo>
                  <a:pt x="254857" y="449439"/>
                </a:lnTo>
                <a:lnTo>
                  <a:pt x="275589" y="414654"/>
                </a:lnTo>
                <a:lnTo>
                  <a:pt x="242696" y="388111"/>
                </a:lnTo>
                <a:lnTo>
                  <a:pt x="236854" y="383539"/>
                </a:lnTo>
                <a:lnTo>
                  <a:pt x="235965" y="375284"/>
                </a:lnTo>
                <a:lnTo>
                  <a:pt x="240537" y="369696"/>
                </a:lnTo>
                <a:lnTo>
                  <a:pt x="245237" y="363854"/>
                </a:lnTo>
                <a:lnTo>
                  <a:pt x="253491" y="362965"/>
                </a:lnTo>
                <a:lnTo>
                  <a:pt x="259206" y="367664"/>
                </a:lnTo>
                <a:lnTo>
                  <a:pt x="282320" y="386079"/>
                </a:lnTo>
                <a:lnTo>
                  <a:pt x="326897" y="335914"/>
                </a:lnTo>
                <a:lnTo>
                  <a:pt x="331724" y="330707"/>
                </a:lnTo>
                <a:lnTo>
                  <a:pt x="339978" y="329945"/>
                </a:lnTo>
                <a:lnTo>
                  <a:pt x="345566" y="334771"/>
                </a:lnTo>
                <a:lnTo>
                  <a:pt x="351027" y="339724"/>
                </a:lnTo>
                <a:lnTo>
                  <a:pt x="351535" y="348233"/>
                </a:lnTo>
                <a:lnTo>
                  <a:pt x="346709" y="353567"/>
                </a:lnTo>
                <a:lnTo>
                  <a:pt x="293877" y="413130"/>
                </a:lnTo>
                <a:lnTo>
                  <a:pt x="291338" y="416051"/>
                </a:lnTo>
                <a:close/>
              </a:path>
            </a:pathLst>
          </a:custGeom>
          <a:solidFill>
            <a:srgbClr val="30CE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98872" y="3353816"/>
            <a:ext cx="51942" cy="246380"/>
          </a:xfrm>
          <a:custGeom>
            <a:avLst/>
            <a:gdLst/>
            <a:ahLst/>
            <a:cxnLst/>
            <a:rect l="l" t="t" r="r" b="b"/>
            <a:pathLst>
              <a:path w="51942" h="246380">
                <a:moveTo>
                  <a:pt x="30733" y="33655"/>
                </a:moveTo>
                <a:lnTo>
                  <a:pt x="28701" y="31114"/>
                </a:lnTo>
                <a:lnTo>
                  <a:pt x="27304" y="29463"/>
                </a:lnTo>
                <a:lnTo>
                  <a:pt x="21462" y="22987"/>
                </a:lnTo>
                <a:lnTo>
                  <a:pt x="15748" y="16510"/>
                </a:lnTo>
                <a:lnTo>
                  <a:pt x="12953" y="13208"/>
                </a:lnTo>
                <a:lnTo>
                  <a:pt x="9905" y="10033"/>
                </a:lnTo>
                <a:lnTo>
                  <a:pt x="5333" y="5334"/>
                </a:lnTo>
                <a:lnTo>
                  <a:pt x="3682" y="3810"/>
                </a:lnTo>
                <a:lnTo>
                  <a:pt x="0" y="0"/>
                </a:lnTo>
                <a:lnTo>
                  <a:pt x="3548" y="132549"/>
                </a:lnTo>
                <a:lnTo>
                  <a:pt x="10568" y="144264"/>
                </a:lnTo>
                <a:lnTo>
                  <a:pt x="14986" y="152019"/>
                </a:lnTo>
                <a:lnTo>
                  <a:pt x="21324" y="164252"/>
                </a:lnTo>
                <a:lnTo>
                  <a:pt x="27139" y="176426"/>
                </a:lnTo>
                <a:lnTo>
                  <a:pt x="32331" y="188197"/>
                </a:lnTo>
                <a:lnTo>
                  <a:pt x="36802" y="199221"/>
                </a:lnTo>
                <a:lnTo>
                  <a:pt x="39242" y="205739"/>
                </a:lnTo>
                <a:lnTo>
                  <a:pt x="42037" y="213106"/>
                </a:lnTo>
                <a:lnTo>
                  <a:pt x="44068" y="219583"/>
                </a:lnTo>
                <a:lnTo>
                  <a:pt x="45465" y="224028"/>
                </a:lnTo>
                <a:lnTo>
                  <a:pt x="46862" y="227964"/>
                </a:lnTo>
                <a:lnTo>
                  <a:pt x="47625" y="230505"/>
                </a:lnTo>
                <a:lnTo>
                  <a:pt x="47625" y="231139"/>
                </a:lnTo>
                <a:lnTo>
                  <a:pt x="48260" y="233680"/>
                </a:lnTo>
                <a:lnTo>
                  <a:pt x="49656" y="238125"/>
                </a:lnTo>
                <a:lnTo>
                  <a:pt x="50418" y="240411"/>
                </a:lnTo>
                <a:lnTo>
                  <a:pt x="51053" y="243205"/>
                </a:lnTo>
                <a:lnTo>
                  <a:pt x="51942" y="246380"/>
                </a:lnTo>
                <a:lnTo>
                  <a:pt x="51815" y="61087"/>
                </a:lnTo>
                <a:lnTo>
                  <a:pt x="48767" y="57023"/>
                </a:lnTo>
                <a:lnTo>
                  <a:pt x="43941" y="49784"/>
                </a:lnTo>
                <a:lnTo>
                  <a:pt x="38100" y="43053"/>
                </a:lnTo>
                <a:lnTo>
                  <a:pt x="35560" y="39624"/>
                </a:lnTo>
                <a:lnTo>
                  <a:pt x="32765" y="36195"/>
                </a:lnTo>
                <a:lnTo>
                  <a:pt x="30733" y="33655"/>
                </a:lnTo>
                <a:close/>
              </a:path>
            </a:pathLst>
          </a:custGeom>
          <a:solidFill>
            <a:srgbClr val="30CE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05300" y="3154679"/>
            <a:ext cx="1098803" cy="1097280"/>
          </a:xfrm>
          <a:custGeom>
            <a:avLst/>
            <a:gdLst/>
            <a:ahLst/>
            <a:cxnLst/>
            <a:rect l="l" t="t" r="r" b="b"/>
            <a:pathLst>
              <a:path w="1098803" h="1097280">
                <a:moveTo>
                  <a:pt x="1031366" y="450723"/>
                </a:moveTo>
                <a:lnTo>
                  <a:pt x="1027557" y="446532"/>
                </a:lnTo>
                <a:lnTo>
                  <a:pt x="1026413" y="441452"/>
                </a:lnTo>
                <a:lnTo>
                  <a:pt x="1024382" y="432816"/>
                </a:lnTo>
                <a:lnTo>
                  <a:pt x="1022476" y="424307"/>
                </a:lnTo>
                <a:lnTo>
                  <a:pt x="1019937" y="415925"/>
                </a:lnTo>
                <a:lnTo>
                  <a:pt x="1017651" y="407670"/>
                </a:lnTo>
                <a:lnTo>
                  <a:pt x="1017270" y="405511"/>
                </a:lnTo>
                <a:lnTo>
                  <a:pt x="1016253" y="402336"/>
                </a:lnTo>
                <a:lnTo>
                  <a:pt x="1015111" y="399288"/>
                </a:lnTo>
                <a:lnTo>
                  <a:pt x="1013713" y="395097"/>
                </a:lnTo>
                <a:lnTo>
                  <a:pt x="1012316" y="391033"/>
                </a:lnTo>
                <a:lnTo>
                  <a:pt x="1010920" y="386842"/>
                </a:lnTo>
                <a:lnTo>
                  <a:pt x="1009650" y="382650"/>
                </a:lnTo>
                <a:lnTo>
                  <a:pt x="1008634" y="379603"/>
                </a:lnTo>
                <a:lnTo>
                  <a:pt x="1007490" y="376682"/>
                </a:lnTo>
                <a:lnTo>
                  <a:pt x="1006855" y="374523"/>
                </a:lnTo>
                <a:lnTo>
                  <a:pt x="1004697" y="369697"/>
                </a:lnTo>
                <a:lnTo>
                  <a:pt x="1005713" y="364109"/>
                </a:lnTo>
                <a:lnTo>
                  <a:pt x="1009141" y="360172"/>
                </a:lnTo>
                <a:lnTo>
                  <a:pt x="1011174" y="357886"/>
                </a:lnTo>
                <a:lnTo>
                  <a:pt x="1014476" y="353949"/>
                </a:lnTo>
                <a:lnTo>
                  <a:pt x="1017651" y="350266"/>
                </a:lnTo>
                <a:lnTo>
                  <a:pt x="1021841" y="345186"/>
                </a:lnTo>
                <a:lnTo>
                  <a:pt x="1025778" y="339852"/>
                </a:lnTo>
                <a:lnTo>
                  <a:pt x="1036360" y="325829"/>
                </a:lnTo>
                <a:lnTo>
                  <a:pt x="1041653" y="318516"/>
                </a:lnTo>
                <a:lnTo>
                  <a:pt x="1044701" y="314452"/>
                </a:lnTo>
                <a:lnTo>
                  <a:pt x="1045210" y="308102"/>
                </a:lnTo>
                <a:lnTo>
                  <a:pt x="1042415" y="302895"/>
                </a:lnTo>
                <a:lnTo>
                  <a:pt x="1037589" y="293370"/>
                </a:lnTo>
                <a:lnTo>
                  <a:pt x="1032637" y="283591"/>
                </a:lnTo>
                <a:lnTo>
                  <a:pt x="1027176" y="274320"/>
                </a:lnTo>
                <a:lnTo>
                  <a:pt x="1021841" y="264922"/>
                </a:lnTo>
                <a:lnTo>
                  <a:pt x="1019048" y="259842"/>
                </a:lnTo>
                <a:lnTo>
                  <a:pt x="1013713" y="256794"/>
                </a:lnTo>
                <a:lnTo>
                  <a:pt x="1008379" y="257048"/>
                </a:lnTo>
                <a:lnTo>
                  <a:pt x="1000727" y="257468"/>
                </a:lnTo>
                <a:lnTo>
                  <a:pt x="983627" y="258674"/>
                </a:lnTo>
                <a:lnTo>
                  <a:pt x="981837" y="258825"/>
                </a:lnTo>
                <a:lnTo>
                  <a:pt x="975105" y="259587"/>
                </a:lnTo>
                <a:lnTo>
                  <a:pt x="968628" y="260096"/>
                </a:lnTo>
                <a:lnTo>
                  <a:pt x="963802" y="260731"/>
                </a:lnTo>
                <a:lnTo>
                  <a:pt x="958976" y="261366"/>
                </a:lnTo>
                <a:lnTo>
                  <a:pt x="955675" y="261874"/>
                </a:lnTo>
                <a:lnTo>
                  <a:pt x="950595" y="262636"/>
                </a:lnTo>
                <a:lnTo>
                  <a:pt x="945388" y="260223"/>
                </a:lnTo>
                <a:lnTo>
                  <a:pt x="945514" y="445516"/>
                </a:lnTo>
                <a:lnTo>
                  <a:pt x="946276" y="448564"/>
                </a:lnTo>
                <a:lnTo>
                  <a:pt x="946912" y="452247"/>
                </a:lnTo>
                <a:lnTo>
                  <a:pt x="947927" y="456184"/>
                </a:lnTo>
                <a:lnTo>
                  <a:pt x="950443" y="467832"/>
                </a:lnTo>
                <a:lnTo>
                  <a:pt x="952747" y="480948"/>
                </a:lnTo>
                <a:lnTo>
                  <a:pt x="953135" y="483108"/>
                </a:lnTo>
                <a:lnTo>
                  <a:pt x="954737" y="495475"/>
                </a:lnTo>
                <a:lnTo>
                  <a:pt x="956184" y="508240"/>
                </a:lnTo>
                <a:lnTo>
                  <a:pt x="956690" y="514223"/>
                </a:lnTo>
                <a:lnTo>
                  <a:pt x="957464" y="528066"/>
                </a:lnTo>
                <a:lnTo>
                  <a:pt x="957831" y="541556"/>
                </a:lnTo>
                <a:lnTo>
                  <a:pt x="957806" y="554377"/>
                </a:lnTo>
                <a:lnTo>
                  <a:pt x="957405" y="566211"/>
                </a:lnTo>
                <a:lnTo>
                  <a:pt x="956945" y="573278"/>
                </a:lnTo>
                <a:lnTo>
                  <a:pt x="956690" y="581406"/>
                </a:lnTo>
                <a:lnTo>
                  <a:pt x="955675" y="588137"/>
                </a:lnTo>
                <a:lnTo>
                  <a:pt x="955294" y="592709"/>
                </a:lnTo>
                <a:lnTo>
                  <a:pt x="954532" y="597281"/>
                </a:lnTo>
                <a:lnTo>
                  <a:pt x="954404" y="600075"/>
                </a:lnTo>
                <a:lnTo>
                  <a:pt x="953897" y="603123"/>
                </a:lnTo>
                <a:lnTo>
                  <a:pt x="953135" y="607314"/>
                </a:lnTo>
                <a:lnTo>
                  <a:pt x="953008" y="609600"/>
                </a:lnTo>
                <a:lnTo>
                  <a:pt x="952500" y="612394"/>
                </a:lnTo>
                <a:lnTo>
                  <a:pt x="951864" y="615569"/>
                </a:lnTo>
                <a:lnTo>
                  <a:pt x="951357" y="618871"/>
                </a:lnTo>
                <a:lnTo>
                  <a:pt x="950849" y="622554"/>
                </a:lnTo>
                <a:lnTo>
                  <a:pt x="949960" y="626491"/>
                </a:lnTo>
                <a:lnTo>
                  <a:pt x="947664" y="637405"/>
                </a:lnTo>
                <a:lnTo>
                  <a:pt x="944736" y="649300"/>
                </a:lnTo>
                <a:lnTo>
                  <a:pt x="941214" y="661888"/>
                </a:lnTo>
                <a:lnTo>
                  <a:pt x="937135" y="674881"/>
                </a:lnTo>
                <a:lnTo>
                  <a:pt x="934212" y="683387"/>
                </a:lnTo>
                <a:lnTo>
                  <a:pt x="929479" y="696371"/>
                </a:lnTo>
                <a:lnTo>
                  <a:pt x="924333" y="708846"/>
                </a:lnTo>
                <a:lnTo>
                  <a:pt x="919034" y="720553"/>
                </a:lnTo>
                <a:lnTo>
                  <a:pt x="913841" y="731232"/>
                </a:lnTo>
                <a:lnTo>
                  <a:pt x="910716" y="737362"/>
                </a:lnTo>
                <a:lnTo>
                  <a:pt x="906779" y="744474"/>
                </a:lnTo>
                <a:lnTo>
                  <a:pt x="903732" y="750443"/>
                </a:lnTo>
                <a:lnTo>
                  <a:pt x="901191" y="754380"/>
                </a:lnTo>
                <a:lnTo>
                  <a:pt x="898905" y="758317"/>
                </a:lnTo>
                <a:lnTo>
                  <a:pt x="896112" y="763016"/>
                </a:lnTo>
                <a:lnTo>
                  <a:pt x="893572" y="766953"/>
                </a:lnTo>
                <a:lnTo>
                  <a:pt x="891032" y="770890"/>
                </a:lnTo>
                <a:lnTo>
                  <a:pt x="887349" y="776351"/>
                </a:lnTo>
                <a:lnTo>
                  <a:pt x="882650" y="783082"/>
                </a:lnTo>
                <a:lnTo>
                  <a:pt x="876070" y="792011"/>
                </a:lnTo>
                <a:lnTo>
                  <a:pt x="868585" y="801746"/>
                </a:lnTo>
                <a:lnTo>
                  <a:pt x="860288" y="811917"/>
                </a:lnTo>
                <a:lnTo>
                  <a:pt x="851270" y="822155"/>
                </a:lnTo>
                <a:lnTo>
                  <a:pt x="845312" y="828421"/>
                </a:lnTo>
                <a:lnTo>
                  <a:pt x="835583" y="838251"/>
                </a:lnTo>
                <a:lnTo>
                  <a:pt x="825802" y="847557"/>
                </a:lnTo>
                <a:lnTo>
                  <a:pt x="816238" y="856131"/>
                </a:lnTo>
                <a:lnTo>
                  <a:pt x="807158" y="863766"/>
                </a:lnTo>
                <a:lnTo>
                  <a:pt x="801751" y="868045"/>
                </a:lnTo>
                <a:lnTo>
                  <a:pt x="798576" y="870585"/>
                </a:lnTo>
                <a:lnTo>
                  <a:pt x="795782" y="872871"/>
                </a:lnTo>
                <a:lnTo>
                  <a:pt x="792988" y="874776"/>
                </a:lnTo>
                <a:lnTo>
                  <a:pt x="790194" y="876808"/>
                </a:lnTo>
                <a:lnTo>
                  <a:pt x="786129" y="879856"/>
                </a:lnTo>
                <a:lnTo>
                  <a:pt x="782320" y="882650"/>
                </a:lnTo>
                <a:lnTo>
                  <a:pt x="778001" y="885571"/>
                </a:lnTo>
                <a:lnTo>
                  <a:pt x="773811" y="888111"/>
                </a:lnTo>
                <a:lnTo>
                  <a:pt x="769620" y="890905"/>
                </a:lnTo>
                <a:lnTo>
                  <a:pt x="766952" y="892810"/>
                </a:lnTo>
                <a:lnTo>
                  <a:pt x="763904" y="894588"/>
                </a:lnTo>
                <a:lnTo>
                  <a:pt x="760857" y="896493"/>
                </a:lnTo>
                <a:lnTo>
                  <a:pt x="747916" y="904093"/>
                </a:lnTo>
                <a:lnTo>
                  <a:pt x="737138" y="909863"/>
                </a:lnTo>
                <a:lnTo>
                  <a:pt x="725382" y="915681"/>
                </a:lnTo>
                <a:lnTo>
                  <a:pt x="712940" y="921396"/>
                </a:lnTo>
                <a:lnTo>
                  <a:pt x="704723" y="924941"/>
                </a:lnTo>
                <a:lnTo>
                  <a:pt x="691893" y="929993"/>
                </a:lnTo>
                <a:lnTo>
                  <a:pt x="679177" y="934456"/>
                </a:lnTo>
                <a:lnTo>
                  <a:pt x="666934" y="938345"/>
                </a:lnTo>
                <a:lnTo>
                  <a:pt x="655528" y="941675"/>
                </a:lnTo>
                <a:lnTo>
                  <a:pt x="648970" y="943483"/>
                </a:lnTo>
                <a:lnTo>
                  <a:pt x="641223" y="945261"/>
                </a:lnTo>
                <a:lnTo>
                  <a:pt x="634746" y="946912"/>
                </a:lnTo>
                <a:lnTo>
                  <a:pt x="630047" y="947801"/>
                </a:lnTo>
                <a:lnTo>
                  <a:pt x="625475" y="948817"/>
                </a:lnTo>
                <a:lnTo>
                  <a:pt x="622935" y="949198"/>
                </a:lnTo>
                <a:lnTo>
                  <a:pt x="620140" y="949706"/>
                </a:lnTo>
                <a:lnTo>
                  <a:pt x="615569" y="950341"/>
                </a:lnTo>
                <a:lnTo>
                  <a:pt x="611124" y="951484"/>
                </a:lnTo>
                <a:lnTo>
                  <a:pt x="604392" y="951992"/>
                </a:lnTo>
                <a:lnTo>
                  <a:pt x="596264" y="953135"/>
                </a:lnTo>
                <a:lnTo>
                  <a:pt x="585274" y="954294"/>
                </a:lnTo>
                <a:lnTo>
                  <a:pt x="573079" y="955225"/>
                </a:lnTo>
                <a:lnTo>
                  <a:pt x="560000" y="955804"/>
                </a:lnTo>
                <a:lnTo>
                  <a:pt x="546361" y="955909"/>
                </a:lnTo>
                <a:lnTo>
                  <a:pt x="537590" y="955675"/>
                </a:lnTo>
                <a:lnTo>
                  <a:pt x="523776" y="955060"/>
                </a:lnTo>
                <a:lnTo>
                  <a:pt x="510305" y="954066"/>
                </a:lnTo>
                <a:lnTo>
                  <a:pt x="497519" y="952739"/>
                </a:lnTo>
                <a:lnTo>
                  <a:pt x="485762" y="951125"/>
                </a:lnTo>
                <a:lnTo>
                  <a:pt x="478916" y="949960"/>
                </a:lnTo>
                <a:lnTo>
                  <a:pt x="474979" y="949198"/>
                </a:lnTo>
                <a:lnTo>
                  <a:pt x="471297" y="948563"/>
                </a:lnTo>
                <a:lnTo>
                  <a:pt x="467995" y="947801"/>
                </a:lnTo>
                <a:lnTo>
                  <a:pt x="465074" y="947166"/>
                </a:lnTo>
                <a:lnTo>
                  <a:pt x="462025" y="946404"/>
                </a:lnTo>
                <a:lnTo>
                  <a:pt x="457580" y="945515"/>
                </a:lnTo>
                <a:lnTo>
                  <a:pt x="454405" y="945007"/>
                </a:lnTo>
                <a:lnTo>
                  <a:pt x="449961" y="943864"/>
                </a:lnTo>
                <a:lnTo>
                  <a:pt x="445642" y="942467"/>
                </a:lnTo>
                <a:lnTo>
                  <a:pt x="440944" y="941324"/>
                </a:lnTo>
                <a:lnTo>
                  <a:pt x="434466" y="939673"/>
                </a:lnTo>
                <a:lnTo>
                  <a:pt x="426847" y="937133"/>
                </a:lnTo>
                <a:lnTo>
                  <a:pt x="416263" y="933873"/>
                </a:lnTo>
                <a:lnTo>
                  <a:pt x="404722" y="929756"/>
                </a:lnTo>
                <a:lnTo>
                  <a:pt x="392532" y="924908"/>
                </a:lnTo>
                <a:lnTo>
                  <a:pt x="380007" y="919460"/>
                </a:lnTo>
                <a:lnTo>
                  <a:pt x="371855" y="915670"/>
                </a:lnTo>
                <a:lnTo>
                  <a:pt x="360261" y="909945"/>
                </a:lnTo>
                <a:lnTo>
                  <a:pt x="349097" y="903978"/>
                </a:lnTo>
                <a:lnTo>
                  <a:pt x="344170" y="901319"/>
                </a:lnTo>
                <a:lnTo>
                  <a:pt x="332714" y="894350"/>
                </a:lnTo>
                <a:lnTo>
                  <a:pt x="322448" y="887682"/>
                </a:lnTo>
                <a:lnTo>
                  <a:pt x="320801" y="886460"/>
                </a:lnTo>
                <a:lnTo>
                  <a:pt x="317626" y="884428"/>
                </a:lnTo>
                <a:lnTo>
                  <a:pt x="314325" y="882396"/>
                </a:lnTo>
                <a:lnTo>
                  <a:pt x="311785" y="880491"/>
                </a:lnTo>
                <a:lnTo>
                  <a:pt x="308990" y="878713"/>
                </a:lnTo>
                <a:lnTo>
                  <a:pt x="305053" y="875411"/>
                </a:lnTo>
                <a:lnTo>
                  <a:pt x="301116" y="872617"/>
                </a:lnTo>
                <a:lnTo>
                  <a:pt x="297434" y="869823"/>
                </a:lnTo>
                <a:lnTo>
                  <a:pt x="293370" y="866648"/>
                </a:lnTo>
                <a:lnTo>
                  <a:pt x="289560" y="863346"/>
                </a:lnTo>
                <a:lnTo>
                  <a:pt x="284479" y="859282"/>
                </a:lnTo>
                <a:lnTo>
                  <a:pt x="278257" y="854075"/>
                </a:lnTo>
                <a:lnTo>
                  <a:pt x="270145" y="846540"/>
                </a:lnTo>
                <a:lnTo>
                  <a:pt x="261326" y="838022"/>
                </a:lnTo>
                <a:lnTo>
                  <a:pt x="252121" y="828674"/>
                </a:lnTo>
                <a:lnTo>
                  <a:pt x="242852" y="818650"/>
                </a:lnTo>
                <a:lnTo>
                  <a:pt x="237109" y="812038"/>
                </a:lnTo>
                <a:lnTo>
                  <a:pt x="228497" y="801345"/>
                </a:lnTo>
                <a:lnTo>
                  <a:pt x="220321" y="790619"/>
                </a:lnTo>
                <a:lnTo>
                  <a:pt x="212771" y="780177"/>
                </a:lnTo>
                <a:lnTo>
                  <a:pt x="206036" y="770337"/>
                </a:lnTo>
                <a:lnTo>
                  <a:pt x="202184" y="764413"/>
                </a:lnTo>
                <a:lnTo>
                  <a:pt x="199898" y="761111"/>
                </a:lnTo>
                <a:lnTo>
                  <a:pt x="198120" y="757936"/>
                </a:lnTo>
                <a:lnTo>
                  <a:pt x="196469" y="755142"/>
                </a:lnTo>
                <a:lnTo>
                  <a:pt x="194817" y="752094"/>
                </a:lnTo>
                <a:lnTo>
                  <a:pt x="192277" y="747776"/>
                </a:lnTo>
                <a:lnTo>
                  <a:pt x="190246" y="743966"/>
                </a:lnTo>
                <a:lnTo>
                  <a:pt x="188595" y="741299"/>
                </a:lnTo>
                <a:lnTo>
                  <a:pt x="187451" y="738886"/>
                </a:lnTo>
                <a:lnTo>
                  <a:pt x="185420" y="734695"/>
                </a:lnTo>
                <a:lnTo>
                  <a:pt x="183261" y="730631"/>
                </a:lnTo>
                <a:lnTo>
                  <a:pt x="179832" y="724535"/>
                </a:lnTo>
                <a:lnTo>
                  <a:pt x="176784" y="717169"/>
                </a:lnTo>
                <a:lnTo>
                  <a:pt x="175005" y="713740"/>
                </a:lnTo>
                <a:lnTo>
                  <a:pt x="173354" y="709549"/>
                </a:lnTo>
                <a:lnTo>
                  <a:pt x="171323" y="705358"/>
                </a:lnTo>
                <a:lnTo>
                  <a:pt x="169672" y="701167"/>
                </a:lnTo>
                <a:lnTo>
                  <a:pt x="167766" y="696595"/>
                </a:lnTo>
                <a:lnTo>
                  <a:pt x="165988" y="692023"/>
                </a:lnTo>
                <a:lnTo>
                  <a:pt x="164084" y="687324"/>
                </a:lnTo>
                <a:lnTo>
                  <a:pt x="162433" y="682498"/>
                </a:lnTo>
                <a:lnTo>
                  <a:pt x="160909" y="677418"/>
                </a:lnTo>
                <a:lnTo>
                  <a:pt x="159258" y="672338"/>
                </a:lnTo>
                <a:lnTo>
                  <a:pt x="157225" y="667385"/>
                </a:lnTo>
                <a:lnTo>
                  <a:pt x="155955" y="662178"/>
                </a:lnTo>
                <a:lnTo>
                  <a:pt x="152132" y="648871"/>
                </a:lnTo>
                <a:lnTo>
                  <a:pt x="149007" y="635728"/>
                </a:lnTo>
                <a:lnTo>
                  <a:pt x="146497" y="623125"/>
                </a:lnTo>
                <a:lnTo>
                  <a:pt x="144516" y="611442"/>
                </a:lnTo>
                <a:lnTo>
                  <a:pt x="143510" y="604774"/>
                </a:lnTo>
                <a:lnTo>
                  <a:pt x="141278" y="586215"/>
                </a:lnTo>
                <a:lnTo>
                  <a:pt x="140588" y="577850"/>
                </a:lnTo>
                <a:lnTo>
                  <a:pt x="140335" y="575310"/>
                </a:lnTo>
                <a:lnTo>
                  <a:pt x="140080" y="570738"/>
                </a:lnTo>
                <a:lnTo>
                  <a:pt x="139573" y="565912"/>
                </a:lnTo>
                <a:lnTo>
                  <a:pt x="139573" y="559181"/>
                </a:lnTo>
                <a:lnTo>
                  <a:pt x="139319" y="551307"/>
                </a:lnTo>
                <a:lnTo>
                  <a:pt x="139409" y="540171"/>
                </a:lnTo>
                <a:lnTo>
                  <a:pt x="139760" y="527912"/>
                </a:lnTo>
                <a:lnTo>
                  <a:pt x="140493" y="514846"/>
                </a:lnTo>
                <a:lnTo>
                  <a:pt x="141729" y="501291"/>
                </a:lnTo>
                <a:lnTo>
                  <a:pt x="142875" y="492252"/>
                </a:lnTo>
                <a:lnTo>
                  <a:pt x="144986" y="478629"/>
                </a:lnTo>
                <a:lnTo>
                  <a:pt x="147463" y="465368"/>
                </a:lnTo>
                <a:lnTo>
                  <a:pt x="150176" y="452796"/>
                </a:lnTo>
                <a:lnTo>
                  <a:pt x="152995" y="441240"/>
                </a:lnTo>
                <a:lnTo>
                  <a:pt x="154812" y="434467"/>
                </a:lnTo>
                <a:lnTo>
                  <a:pt x="156972" y="426847"/>
                </a:lnTo>
                <a:lnTo>
                  <a:pt x="159258" y="420370"/>
                </a:lnTo>
                <a:lnTo>
                  <a:pt x="160400" y="415925"/>
                </a:lnTo>
                <a:lnTo>
                  <a:pt x="161798" y="411988"/>
                </a:lnTo>
                <a:lnTo>
                  <a:pt x="162940" y="409067"/>
                </a:lnTo>
                <a:lnTo>
                  <a:pt x="163829" y="406527"/>
                </a:lnTo>
                <a:lnTo>
                  <a:pt x="165480" y="402082"/>
                </a:lnTo>
                <a:lnTo>
                  <a:pt x="166370" y="400050"/>
                </a:lnTo>
                <a:lnTo>
                  <a:pt x="167132" y="397256"/>
                </a:lnTo>
                <a:lnTo>
                  <a:pt x="168528" y="394208"/>
                </a:lnTo>
                <a:lnTo>
                  <a:pt x="169672" y="391160"/>
                </a:lnTo>
                <a:lnTo>
                  <a:pt x="171323" y="387731"/>
                </a:lnTo>
                <a:lnTo>
                  <a:pt x="172592" y="384048"/>
                </a:lnTo>
                <a:lnTo>
                  <a:pt x="177522" y="373229"/>
                </a:lnTo>
                <a:lnTo>
                  <a:pt x="183188" y="361191"/>
                </a:lnTo>
                <a:lnTo>
                  <a:pt x="184150" y="359029"/>
                </a:lnTo>
                <a:lnTo>
                  <a:pt x="190231" y="348148"/>
                </a:lnTo>
                <a:lnTo>
                  <a:pt x="196636" y="337025"/>
                </a:lnTo>
                <a:lnTo>
                  <a:pt x="199898" y="331724"/>
                </a:lnTo>
                <a:lnTo>
                  <a:pt x="207302" y="320073"/>
                </a:lnTo>
                <a:lnTo>
                  <a:pt x="214903" y="308943"/>
                </a:lnTo>
                <a:lnTo>
                  <a:pt x="222470" y="298571"/>
                </a:lnTo>
                <a:lnTo>
                  <a:pt x="229775" y="289193"/>
                </a:lnTo>
                <a:lnTo>
                  <a:pt x="234187" y="283845"/>
                </a:lnTo>
                <a:lnTo>
                  <a:pt x="239267" y="277622"/>
                </a:lnTo>
                <a:lnTo>
                  <a:pt x="243586" y="272796"/>
                </a:lnTo>
                <a:lnTo>
                  <a:pt x="246887" y="269240"/>
                </a:lnTo>
                <a:lnTo>
                  <a:pt x="250062" y="265811"/>
                </a:lnTo>
                <a:lnTo>
                  <a:pt x="253491" y="261874"/>
                </a:lnTo>
                <a:lnTo>
                  <a:pt x="257048" y="258699"/>
                </a:lnTo>
                <a:lnTo>
                  <a:pt x="260476" y="255397"/>
                </a:lnTo>
                <a:lnTo>
                  <a:pt x="265049" y="250571"/>
                </a:lnTo>
                <a:lnTo>
                  <a:pt x="270890" y="245237"/>
                </a:lnTo>
                <a:lnTo>
                  <a:pt x="279140" y="237783"/>
                </a:lnTo>
                <a:lnTo>
                  <a:pt x="288526" y="229907"/>
                </a:lnTo>
                <a:lnTo>
                  <a:pt x="298787" y="221781"/>
                </a:lnTo>
                <a:lnTo>
                  <a:pt x="309661" y="213578"/>
                </a:lnTo>
                <a:lnTo>
                  <a:pt x="317119" y="208153"/>
                </a:lnTo>
                <a:lnTo>
                  <a:pt x="328727" y="200719"/>
                </a:lnTo>
                <a:lnTo>
                  <a:pt x="340282" y="193691"/>
                </a:lnTo>
                <a:lnTo>
                  <a:pt x="351446" y="187261"/>
                </a:lnTo>
                <a:lnTo>
                  <a:pt x="361880" y="181620"/>
                </a:lnTo>
                <a:lnTo>
                  <a:pt x="367919" y="178562"/>
                </a:lnTo>
                <a:lnTo>
                  <a:pt x="375158" y="174879"/>
                </a:lnTo>
                <a:lnTo>
                  <a:pt x="381380" y="172339"/>
                </a:lnTo>
                <a:lnTo>
                  <a:pt x="385572" y="170307"/>
                </a:lnTo>
                <a:lnTo>
                  <a:pt x="389889" y="168402"/>
                </a:lnTo>
                <a:lnTo>
                  <a:pt x="394715" y="166624"/>
                </a:lnTo>
                <a:lnTo>
                  <a:pt x="399161" y="164719"/>
                </a:lnTo>
                <a:lnTo>
                  <a:pt x="403605" y="163068"/>
                </a:lnTo>
                <a:lnTo>
                  <a:pt x="409828" y="160528"/>
                </a:lnTo>
                <a:lnTo>
                  <a:pt x="417449" y="157987"/>
                </a:lnTo>
                <a:lnTo>
                  <a:pt x="428027" y="154529"/>
                </a:lnTo>
                <a:lnTo>
                  <a:pt x="439807" y="151134"/>
                </a:lnTo>
                <a:lnTo>
                  <a:pt x="452497" y="147904"/>
                </a:lnTo>
                <a:lnTo>
                  <a:pt x="465805" y="144938"/>
                </a:lnTo>
                <a:lnTo>
                  <a:pt x="474345" y="143256"/>
                </a:lnTo>
                <a:lnTo>
                  <a:pt x="487111" y="141054"/>
                </a:lnTo>
                <a:lnTo>
                  <a:pt x="499650" y="139345"/>
                </a:lnTo>
                <a:lnTo>
                  <a:pt x="505460" y="138557"/>
                </a:lnTo>
                <a:lnTo>
                  <a:pt x="518879" y="137553"/>
                </a:lnTo>
                <a:lnTo>
                  <a:pt x="531045" y="136819"/>
                </a:lnTo>
                <a:lnTo>
                  <a:pt x="536955" y="136779"/>
                </a:lnTo>
                <a:lnTo>
                  <a:pt x="540638" y="136525"/>
                </a:lnTo>
                <a:lnTo>
                  <a:pt x="552450" y="136525"/>
                </a:lnTo>
                <a:lnTo>
                  <a:pt x="557022" y="136779"/>
                </a:lnTo>
                <a:lnTo>
                  <a:pt x="566927" y="136906"/>
                </a:lnTo>
                <a:lnTo>
                  <a:pt x="571880" y="137160"/>
                </a:lnTo>
                <a:lnTo>
                  <a:pt x="578485" y="137668"/>
                </a:lnTo>
                <a:lnTo>
                  <a:pt x="586359" y="138303"/>
                </a:lnTo>
                <a:lnTo>
                  <a:pt x="597350" y="139464"/>
                </a:lnTo>
                <a:lnTo>
                  <a:pt x="609467" y="141131"/>
                </a:lnTo>
                <a:lnTo>
                  <a:pt x="622392" y="143281"/>
                </a:lnTo>
                <a:lnTo>
                  <a:pt x="635808" y="145892"/>
                </a:lnTo>
                <a:lnTo>
                  <a:pt x="644651" y="147828"/>
                </a:lnTo>
                <a:lnTo>
                  <a:pt x="657992" y="151374"/>
                </a:lnTo>
                <a:lnTo>
                  <a:pt x="670901" y="155301"/>
                </a:lnTo>
                <a:lnTo>
                  <a:pt x="683090" y="159386"/>
                </a:lnTo>
                <a:lnTo>
                  <a:pt x="694270" y="163411"/>
                </a:lnTo>
                <a:lnTo>
                  <a:pt x="700786" y="165862"/>
                </a:lnTo>
                <a:lnTo>
                  <a:pt x="708151" y="169164"/>
                </a:lnTo>
                <a:lnTo>
                  <a:pt x="714375" y="171450"/>
                </a:lnTo>
                <a:lnTo>
                  <a:pt x="718565" y="173482"/>
                </a:lnTo>
                <a:lnTo>
                  <a:pt x="722757" y="175641"/>
                </a:lnTo>
                <a:lnTo>
                  <a:pt x="725297" y="176784"/>
                </a:lnTo>
                <a:lnTo>
                  <a:pt x="731289" y="179633"/>
                </a:lnTo>
                <a:lnTo>
                  <a:pt x="747025" y="187854"/>
                </a:lnTo>
                <a:lnTo>
                  <a:pt x="758637" y="194533"/>
                </a:lnTo>
                <a:lnTo>
                  <a:pt x="769073" y="200947"/>
                </a:lnTo>
                <a:lnTo>
                  <a:pt x="780021" y="208148"/>
                </a:lnTo>
                <a:lnTo>
                  <a:pt x="791152" y="216067"/>
                </a:lnTo>
                <a:lnTo>
                  <a:pt x="798067" y="221361"/>
                </a:lnTo>
                <a:lnTo>
                  <a:pt x="802513" y="224409"/>
                </a:lnTo>
                <a:lnTo>
                  <a:pt x="806450" y="228092"/>
                </a:lnTo>
                <a:lnTo>
                  <a:pt x="810640" y="231394"/>
                </a:lnTo>
                <a:lnTo>
                  <a:pt x="814704" y="234823"/>
                </a:lnTo>
                <a:lnTo>
                  <a:pt x="818641" y="237998"/>
                </a:lnTo>
                <a:lnTo>
                  <a:pt x="822325" y="241554"/>
                </a:lnTo>
                <a:lnTo>
                  <a:pt x="826008" y="244983"/>
                </a:lnTo>
                <a:lnTo>
                  <a:pt x="829563" y="248285"/>
                </a:lnTo>
                <a:lnTo>
                  <a:pt x="832992" y="251206"/>
                </a:lnTo>
                <a:lnTo>
                  <a:pt x="836295" y="254508"/>
                </a:lnTo>
                <a:lnTo>
                  <a:pt x="839215" y="257683"/>
                </a:lnTo>
                <a:lnTo>
                  <a:pt x="842010" y="260477"/>
                </a:lnTo>
                <a:lnTo>
                  <a:pt x="847851" y="266065"/>
                </a:lnTo>
                <a:lnTo>
                  <a:pt x="851915" y="271399"/>
                </a:lnTo>
                <a:lnTo>
                  <a:pt x="855217" y="274828"/>
                </a:lnTo>
                <a:lnTo>
                  <a:pt x="858392" y="278257"/>
                </a:lnTo>
                <a:lnTo>
                  <a:pt x="861440" y="281813"/>
                </a:lnTo>
                <a:lnTo>
                  <a:pt x="863219" y="284353"/>
                </a:lnTo>
                <a:lnTo>
                  <a:pt x="866266" y="287782"/>
                </a:lnTo>
                <a:lnTo>
                  <a:pt x="869950" y="292608"/>
                </a:lnTo>
                <a:lnTo>
                  <a:pt x="872109" y="295148"/>
                </a:lnTo>
                <a:lnTo>
                  <a:pt x="874395" y="297942"/>
                </a:lnTo>
                <a:lnTo>
                  <a:pt x="876680" y="301498"/>
                </a:lnTo>
                <a:lnTo>
                  <a:pt x="883177" y="310422"/>
                </a:lnTo>
                <a:lnTo>
                  <a:pt x="890061" y="320588"/>
                </a:lnTo>
                <a:lnTo>
                  <a:pt x="897120" y="331685"/>
                </a:lnTo>
                <a:lnTo>
                  <a:pt x="893572" y="199136"/>
                </a:lnTo>
                <a:lnTo>
                  <a:pt x="892175" y="193929"/>
                </a:lnTo>
                <a:lnTo>
                  <a:pt x="893826" y="188975"/>
                </a:lnTo>
                <a:lnTo>
                  <a:pt x="894714" y="185800"/>
                </a:lnTo>
                <a:lnTo>
                  <a:pt x="896112" y="181102"/>
                </a:lnTo>
                <a:lnTo>
                  <a:pt x="897509" y="176275"/>
                </a:lnTo>
                <a:lnTo>
                  <a:pt x="899160" y="170053"/>
                </a:lnTo>
                <a:lnTo>
                  <a:pt x="900684" y="163575"/>
                </a:lnTo>
                <a:lnTo>
                  <a:pt x="904785" y="146455"/>
                </a:lnTo>
                <a:lnTo>
                  <a:pt x="906779" y="137414"/>
                </a:lnTo>
                <a:lnTo>
                  <a:pt x="907923" y="132334"/>
                </a:lnTo>
                <a:lnTo>
                  <a:pt x="905637" y="126746"/>
                </a:lnTo>
                <a:lnTo>
                  <a:pt x="900938" y="122809"/>
                </a:lnTo>
                <a:lnTo>
                  <a:pt x="898905" y="121285"/>
                </a:lnTo>
                <a:lnTo>
                  <a:pt x="895858" y="118618"/>
                </a:lnTo>
                <a:lnTo>
                  <a:pt x="892683" y="115950"/>
                </a:lnTo>
                <a:lnTo>
                  <a:pt x="888491" y="112649"/>
                </a:lnTo>
                <a:lnTo>
                  <a:pt x="884047" y="109474"/>
                </a:lnTo>
                <a:lnTo>
                  <a:pt x="879983" y="106172"/>
                </a:lnTo>
                <a:lnTo>
                  <a:pt x="875538" y="102997"/>
                </a:lnTo>
                <a:lnTo>
                  <a:pt x="872236" y="100457"/>
                </a:lnTo>
                <a:lnTo>
                  <a:pt x="869061" y="98044"/>
                </a:lnTo>
                <a:lnTo>
                  <a:pt x="867028" y="96520"/>
                </a:lnTo>
                <a:lnTo>
                  <a:pt x="861949" y="93218"/>
                </a:lnTo>
                <a:lnTo>
                  <a:pt x="855852" y="92583"/>
                </a:lnTo>
                <a:lnTo>
                  <a:pt x="851280" y="94869"/>
                </a:lnTo>
                <a:lnTo>
                  <a:pt x="844390" y="98242"/>
                </a:lnTo>
                <a:lnTo>
                  <a:pt x="829203" y="106201"/>
                </a:lnTo>
                <a:lnTo>
                  <a:pt x="827659" y="107061"/>
                </a:lnTo>
                <a:lnTo>
                  <a:pt x="812448" y="115989"/>
                </a:lnTo>
                <a:lnTo>
                  <a:pt x="804799" y="120523"/>
                </a:lnTo>
                <a:lnTo>
                  <a:pt x="800608" y="123317"/>
                </a:lnTo>
                <a:lnTo>
                  <a:pt x="795147" y="123062"/>
                </a:lnTo>
                <a:lnTo>
                  <a:pt x="790448" y="120523"/>
                </a:lnTo>
                <a:lnTo>
                  <a:pt x="782827" y="116332"/>
                </a:lnTo>
                <a:lnTo>
                  <a:pt x="775208" y="112395"/>
                </a:lnTo>
                <a:lnTo>
                  <a:pt x="771271" y="110109"/>
                </a:lnTo>
                <a:lnTo>
                  <a:pt x="767334" y="108458"/>
                </a:lnTo>
                <a:lnTo>
                  <a:pt x="764539" y="106934"/>
                </a:lnTo>
                <a:lnTo>
                  <a:pt x="761619" y="105537"/>
                </a:lnTo>
                <a:lnTo>
                  <a:pt x="757682" y="103632"/>
                </a:lnTo>
                <a:lnTo>
                  <a:pt x="754634" y="102235"/>
                </a:lnTo>
                <a:lnTo>
                  <a:pt x="751839" y="100837"/>
                </a:lnTo>
                <a:lnTo>
                  <a:pt x="747776" y="99060"/>
                </a:lnTo>
                <a:lnTo>
                  <a:pt x="743838" y="97409"/>
                </a:lnTo>
                <a:lnTo>
                  <a:pt x="739901" y="95758"/>
                </a:lnTo>
                <a:lnTo>
                  <a:pt x="735711" y="93980"/>
                </a:lnTo>
                <a:lnTo>
                  <a:pt x="732663" y="92710"/>
                </a:lnTo>
                <a:lnTo>
                  <a:pt x="729741" y="91440"/>
                </a:lnTo>
                <a:lnTo>
                  <a:pt x="727583" y="90678"/>
                </a:lnTo>
                <a:lnTo>
                  <a:pt x="722757" y="88900"/>
                </a:lnTo>
                <a:lnTo>
                  <a:pt x="719327" y="84455"/>
                </a:lnTo>
                <a:lnTo>
                  <a:pt x="718565" y="79375"/>
                </a:lnTo>
                <a:lnTo>
                  <a:pt x="717537" y="71824"/>
                </a:lnTo>
                <a:lnTo>
                  <a:pt x="714899" y="54793"/>
                </a:lnTo>
                <a:lnTo>
                  <a:pt x="714628" y="53212"/>
                </a:lnTo>
                <a:lnTo>
                  <a:pt x="711372" y="35977"/>
                </a:lnTo>
                <a:lnTo>
                  <a:pt x="709549" y="27050"/>
                </a:lnTo>
                <a:lnTo>
                  <a:pt x="708405" y="21971"/>
                </a:lnTo>
                <a:lnTo>
                  <a:pt x="704214" y="17525"/>
                </a:lnTo>
                <a:lnTo>
                  <a:pt x="698500" y="16002"/>
                </a:lnTo>
                <a:lnTo>
                  <a:pt x="688086" y="13462"/>
                </a:lnTo>
                <a:lnTo>
                  <a:pt x="677672" y="10668"/>
                </a:lnTo>
                <a:lnTo>
                  <a:pt x="672338" y="9271"/>
                </a:lnTo>
                <a:lnTo>
                  <a:pt x="667003" y="8382"/>
                </a:lnTo>
                <a:lnTo>
                  <a:pt x="663066" y="7366"/>
                </a:lnTo>
                <a:lnTo>
                  <a:pt x="659129" y="6477"/>
                </a:lnTo>
                <a:lnTo>
                  <a:pt x="656589" y="5969"/>
                </a:lnTo>
                <a:lnTo>
                  <a:pt x="650875" y="4572"/>
                </a:lnTo>
                <a:lnTo>
                  <a:pt x="644905" y="6731"/>
                </a:lnTo>
                <a:lnTo>
                  <a:pt x="641603" y="10668"/>
                </a:lnTo>
                <a:lnTo>
                  <a:pt x="636812" y="16643"/>
                </a:lnTo>
                <a:lnTo>
                  <a:pt x="626374" y="30195"/>
                </a:lnTo>
                <a:lnTo>
                  <a:pt x="625221" y="31750"/>
                </a:lnTo>
                <a:lnTo>
                  <a:pt x="614777" y="45887"/>
                </a:lnTo>
                <a:lnTo>
                  <a:pt x="609726" y="53212"/>
                </a:lnTo>
                <a:lnTo>
                  <a:pt x="606933" y="57404"/>
                </a:lnTo>
                <a:lnTo>
                  <a:pt x="601852" y="59690"/>
                </a:lnTo>
                <a:lnTo>
                  <a:pt x="596519" y="59055"/>
                </a:lnTo>
                <a:lnTo>
                  <a:pt x="594487" y="58800"/>
                </a:lnTo>
                <a:lnTo>
                  <a:pt x="591185" y="58547"/>
                </a:lnTo>
                <a:lnTo>
                  <a:pt x="588010" y="58293"/>
                </a:lnTo>
                <a:lnTo>
                  <a:pt x="583564" y="58039"/>
                </a:lnTo>
                <a:lnTo>
                  <a:pt x="579247" y="57785"/>
                </a:lnTo>
                <a:lnTo>
                  <a:pt x="574801" y="57404"/>
                </a:lnTo>
                <a:lnTo>
                  <a:pt x="570611" y="57150"/>
                </a:lnTo>
                <a:lnTo>
                  <a:pt x="567436" y="56896"/>
                </a:lnTo>
                <a:lnTo>
                  <a:pt x="561848" y="56896"/>
                </a:lnTo>
                <a:lnTo>
                  <a:pt x="553085" y="56642"/>
                </a:lnTo>
                <a:lnTo>
                  <a:pt x="544576" y="56642"/>
                </a:lnTo>
                <a:lnTo>
                  <a:pt x="535813" y="56896"/>
                </a:lnTo>
                <a:lnTo>
                  <a:pt x="527176" y="57150"/>
                </a:lnTo>
                <a:lnTo>
                  <a:pt x="521842" y="57150"/>
                </a:lnTo>
                <a:lnTo>
                  <a:pt x="516763" y="54864"/>
                </a:lnTo>
                <a:lnTo>
                  <a:pt x="514223" y="50419"/>
                </a:lnTo>
                <a:lnTo>
                  <a:pt x="510251" y="43927"/>
                </a:lnTo>
                <a:lnTo>
                  <a:pt x="500907" y="29363"/>
                </a:lnTo>
                <a:lnTo>
                  <a:pt x="500125" y="28194"/>
                </a:lnTo>
                <a:lnTo>
                  <a:pt x="496442" y="22733"/>
                </a:lnTo>
                <a:lnTo>
                  <a:pt x="492505" y="17145"/>
                </a:lnTo>
                <a:lnTo>
                  <a:pt x="489712" y="13208"/>
                </a:lnTo>
                <a:lnTo>
                  <a:pt x="486790" y="9017"/>
                </a:lnTo>
                <a:lnTo>
                  <a:pt x="484632" y="6223"/>
                </a:lnTo>
                <a:lnTo>
                  <a:pt x="481711" y="2032"/>
                </a:lnTo>
                <a:lnTo>
                  <a:pt x="476123" y="0"/>
                </a:lnTo>
                <a:lnTo>
                  <a:pt x="470153" y="635"/>
                </a:lnTo>
                <a:lnTo>
                  <a:pt x="467613" y="1143"/>
                </a:lnTo>
                <a:lnTo>
                  <a:pt x="463423" y="1905"/>
                </a:lnTo>
                <a:lnTo>
                  <a:pt x="459486" y="2540"/>
                </a:lnTo>
                <a:lnTo>
                  <a:pt x="454151" y="3429"/>
                </a:lnTo>
                <a:lnTo>
                  <a:pt x="448817" y="4445"/>
                </a:lnTo>
                <a:lnTo>
                  <a:pt x="438276" y="5969"/>
                </a:lnTo>
                <a:lnTo>
                  <a:pt x="427863" y="8509"/>
                </a:lnTo>
                <a:lnTo>
                  <a:pt x="422021" y="9906"/>
                </a:lnTo>
                <a:lnTo>
                  <a:pt x="417449" y="13843"/>
                </a:lnTo>
                <a:lnTo>
                  <a:pt x="416051" y="18923"/>
                </a:lnTo>
                <a:lnTo>
                  <a:pt x="415163" y="22225"/>
                </a:lnTo>
                <a:lnTo>
                  <a:pt x="413765" y="27050"/>
                </a:lnTo>
                <a:lnTo>
                  <a:pt x="412623" y="31877"/>
                </a:lnTo>
                <a:lnTo>
                  <a:pt x="410972" y="38354"/>
                </a:lnTo>
                <a:lnTo>
                  <a:pt x="409575" y="44831"/>
                </a:lnTo>
                <a:lnTo>
                  <a:pt x="405766" y="62027"/>
                </a:lnTo>
                <a:lnTo>
                  <a:pt x="403987" y="70739"/>
                </a:lnTo>
                <a:lnTo>
                  <a:pt x="403098" y="75692"/>
                </a:lnTo>
                <a:lnTo>
                  <a:pt x="399414" y="80010"/>
                </a:lnTo>
                <a:lnTo>
                  <a:pt x="394588" y="81661"/>
                </a:lnTo>
                <a:lnTo>
                  <a:pt x="392429" y="82423"/>
                </a:lnTo>
                <a:lnTo>
                  <a:pt x="389509" y="83312"/>
                </a:lnTo>
                <a:lnTo>
                  <a:pt x="386207" y="84455"/>
                </a:lnTo>
                <a:lnTo>
                  <a:pt x="382015" y="85598"/>
                </a:lnTo>
                <a:lnTo>
                  <a:pt x="378078" y="87249"/>
                </a:lnTo>
                <a:lnTo>
                  <a:pt x="370077" y="90424"/>
                </a:lnTo>
                <a:lnTo>
                  <a:pt x="361950" y="93725"/>
                </a:lnTo>
                <a:lnTo>
                  <a:pt x="358266" y="95123"/>
                </a:lnTo>
                <a:lnTo>
                  <a:pt x="356870" y="95758"/>
                </a:lnTo>
                <a:lnTo>
                  <a:pt x="353822" y="97155"/>
                </a:lnTo>
                <a:lnTo>
                  <a:pt x="349885" y="99060"/>
                </a:lnTo>
                <a:lnTo>
                  <a:pt x="345948" y="100584"/>
                </a:lnTo>
                <a:lnTo>
                  <a:pt x="342138" y="102489"/>
                </a:lnTo>
                <a:lnTo>
                  <a:pt x="337947" y="104394"/>
                </a:lnTo>
                <a:lnTo>
                  <a:pt x="335152" y="105664"/>
                </a:lnTo>
                <a:lnTo>
                  <a:pt x="332104" y="107061"/>
                </a:lnTo>
                <a:lnTo>
                  <a:pt x="330326" y="108331"/>
                </a:lnTo>
                <a:lnTo>
                  <a:pt x="325627" y="110617"/>
                </a:lnTo>
                <a:lnTo>
                  <a:pt x="320166" y="110362"/>
                </a:lnTo>
                <a:lnTo>
                  <a:pt x="315722" y="107315"/>
                </a:lnTo>
                <a:lnTo>
                  <a:pt x="309379" y="102938"/>
                </a:lnTo>
                <a:lnTo>
                  <a:pt x="294997" y="93492"/>
                </a:lnTo>
                <a:lnTo>
                  <a:pt x="293750" y="92710"/>
                </a:lnTo>
                <a:lnTo>
                  <a:pt x="278769" y="83690"/>
                </a:lnTo>
                <a:lnTo>
                  <a:pt x="270890" y="79121"/>
                </a:lnTo>
                <a:lnTo>
                  <a:pt x="266319" y="76581"/>
                </a:lnTo>
                <a:lnTo>
                  <a:pt x="260223" y="76835"/>
                </a:lnTo>
                <a:lnTo>
                  <a:pt x="255397" y="80010"/>
                </a:lnTo>
                <a:lnTo>
                  <a:pt x="246379" y="85852"/>
                </a:lnTo>
                <a:lnTo>
                  <a:pt x="237362" y="91821"/>
                </a:lnTo>
                <a:lnTo>
                  <a:pt x="228600" y="98044"/>
                </a:lnTo>
                <a:lnTo>
                  <a:pt x="219837" y="104394"/>
                </a:lnTo>
                <a:lnTo>
                  <a:pt x="215011" y="107823"/>
                </a:lnTo>
                <a:lnTo>
                  <a:pt x="212598" y="113537"/>
                </a:lnTo>
                <a:lnTo>
                  <a:pt x="213360" y="118618"/>
                </a:lnTo>
                <a:lnTo>
                  <a:pt x="214566" y="126106"/>
                </a:lnTo>
                <a:lnTo>
                  <a:pt x="217536" y="142953"/>
                </a:lnTo>
                <a:lnTo>
                  <a:pt x="217932" y="145034"/>
                </a:lnTo>
                <a:lnTo>
                  <a:pt x="221473" y="162146"/>
                </a:lnTo>
                <a:lnTo>
                  <a:pt x="223520" y="170687"/>
                </a:lnTo>
                <a:lnTo>
                  <a:pt x="224662" y="175768"/>
                </a:lnTo>
                <a:lnTo>
                  <a:pt x="223012" y="181102"/>
                </a:lnTo>
                <a:lnTo>
                  <a:pt x="219075" y="184658"/>
                </a:lnTo>
                <a:lnTo>
                  <a:pt x="215011" y="188087"/>
                </a:lnTo>
                <a:lnTo>
                  <a:pt x="212598" y="190373"/>
                </a:lnTo>
                <a:lnTo>
                  <a:pt x="209676" y="193421"/>
                </a:lnTo>
                <a:lnTo>
                  <a:pt x="206375" y="196469"/>
                </a:lnTo>
                <a:lnTo>
                  <a:pt x="203453" y="199644"/>
                </a:lnTo>
                <a:lnTo>
                  <a:pt x="200151" y="202692"/>
                </a:lnTo>
                <a:lnTo>
                  <a:pt x="196723" y="206121"/>
                </a:lnTo>
                <a:lnTo>
                  <a:pt x="194183" y="208915"/>
                </a:lnTo>
                <a:lnTo>
                  <a:pt x="188087" y="215137"/>
                </a:lnTo>
                <a:lnTo>
                  <a:pt x="182372" y="221615"/>
                </a:lnTo>
                <a:lnTo>
                  <a:pt x="179324" y="224917"/>
                </a:lnTo>
                <a:lnTo>
                  <a:pt x="176784" y="228346"/>
                </a:lnTo>
                <a:lnTo>
                  <a:pt x="172465" y="233172"/>
                </a:lnTo>
                <a:lnTo>
                  <a:pt x="171069" y="235077"/>
                </a:lnTo>
                <a:lnTo>
                  <a:pt x="167766" y="239014"/>
                </a:lnTo>
                <a:lnTo>
                  <a:pt x="162433" y="240792"/>
                </a:lnTo>
                <a:lnTo>
                  <a:pt x="157352" y="239903"/>
                </a:lnTo>
                <a:lnTo>
                  <a:pt x="149761" y="238588"/>
                </a:lnTo>
                <a:lnTo>
                  <a:pt x="132651" y="235870"/>
                </a:lnTo>
                <a:lnTo>
                  <a:pt x="131572" y="235712"/>
                </a:lnTo>
                <a:lnTo>
                  <a:pt x="125095" y="234823"/>
                </a:lnTo>
                <a:lnTo>
                  <a:pt x="118363" y="233934"/>
                </a:lnTo>
                <a:lnTo>
                  <a:pt x="113284" y="233172"/>
                </a:lnTo>
                <a:lnTo>
                  <a:pt x="108458" y="232791"/>
                </a:lnTo>
                <a:lnTo>
                  <a:pt x="104901" y="232537"/>
                </a:lnTo>
                <a:lnTo>
                  <a:pt x="99822" y="231775"/>
                </a:lnTo>
                <a:lnTo>
                  <a:pt x="94487" y="234823"/>
                </a:lnTo>
                <a:lnTo>
                  <a:pt x="91059" y="239649"/>
                </a:lnTo>
                <a:lnTo>
                  <a:pt x="85089" y="248412"/>
                </a:lnTo>
                <a:lnTo>
                  <a:pt x="79501" y="257937"/>
                </a:lnTo>
                <a:lnTo>
                  <a:pt x="76708" y="262636"/>
                </a:lnTo>
                <a:lnTo>
                  <a:pt x="73913" y="267208"/>
                </a:lnTo>
                <a:lnTo>
                  <a:pt x="71882" y="270637"/>
                </a:lnTo>
                <a:lnTo>
                  <a:pt x="69850" y="274193"/>
                </a:lnTo>
                <a:lnTo>
                  <a:pt x="68707" y="276479"/>
                </a:lnTo>
                <a:lnTo>
                  <a:pt x="65659" y="281813"/>
                </a:lnTo>
                <a:lnTo>
                  <a:pt x="65659" y="287782"/>
                </a:lnTo>
                <a:lnTo>
                  <a:pt x="68452" y="292227"/>
                </a:lnTo>
                <a:lnTo>
                  <a:pt x="70230" y="295021"/>
                </a:lnTo>
                <a:lnTo>
                  <a:pt x="73025" y="299085"/>
                </a:lnTo>
                <a:lnTo>
                  <a:pt x="75564" y="303275"/>
                </a:lnTo>
                <a:lnTo>
                  <a:pt x="79501" y="308864"/>
                </a:lnTo>
                <a:lnTo>
                  <a:pt x="83185" y="314452"/>
                </a:lnTo>
                <a:lnTo>
                  <a:pt x="93666" y="328642"/>
                </a:lnTo>
                <a:lnTo>
                  <a:pt x="98933" y="335661"/>
                </a:lnTo>
                <a:lnTo>
                  <a:pt x="101980" y="339598"/>
                </a:lnTo>
                <a:lnTo>
                  <a:pt x="102615" y="345186"/>
                </a:lnTo>
                <a:lnTo>
                  <a:pt x="100584" y="350012"/>
                </a:lnTo>
                <a:lnTo>
                  <a:pt x="97027" y="357886"/>
                </a:lnTo>
                <a:lnTo>
                  <a:pt x="93852" y="366014"/>
                </a:lnTo>
                <a:lnTo>
                  <a:pt x="90804" y="374142"/>
                </a:lnTo>
                <a:lnTo>
                  <a:pt x="87884" y="382397"/>
                </a:lnTo>
                <a:lnTo>
                  <a:pt x="87122" y="384556"/>
                </a:lnTo>
                <a:lnTo>
                  <a:pt x="85978" y="387477"/>
                </a:lnTo>
                <a:lnTo>
                  <a:pt x="84836" y="390525"/>
                </a:lnTo>
                <a:lnTo>
                  <a:pt x="83692" y="394716"/>
                </a:lnTo>
                <a:lnTo>
                  <a:pt x="82296" y="398780"/>
                </a:lnTo>
                <a:lnTo>
                  <a:pt x="80899" y="402971"/>
                </a:lnTo>
                <a:lnTo>
                  <a:pt x="79755" y="407162"/>
                </a:lnTo>
                <a:lnTo>
                  <a:pt x="78866" y="410464"/>
                </a:lnTo>
                <a:lnTo>
                  <a:pt x="77850" y="413385"/>
                </a:lnTo>
                <a:lnTo>
                  <a:pt x="77470" y="415544"/>
                </a:lnTo>
                <a:lnTo>
                  <a:pt x="76073" y="420624"/>
                </a:lnTo>
                <a:lnTo>
                  <a:pt x="72136" y="424561"/>
                </a:lnTo>
                <a:lnTo>
                  <a:pt x="67055" y="425704"/>
                </a:lnTo>
                <a:lnTo>
                  <a:pt x="59497" y="427521"/>
                </a:lnTo>
                <a:lnTo>
                  <a:pt x="42902" y="432056"/>
                </a:lnTo>
                <a:lnTo>
                  <a:pt x="41655" y="432435"/>
                </a:lnTo>
                <a:lnTo>
                  <a:pt x="24804" y="437507"/>
                </a:lnTo>
                <a:lnTo>
                  <a:pt x="16001" y="440309"/>
                </a:lnTo>
                <a:lnTo>
                  <a:pt x="11049" y="441833"/>
                </a:lnTo>
                <a:lnTo>
                  <a:pt x="7112" y="446532"/>
                </a:lnTo>
                <a:lnTo>
                  <a:pt x="6223" y="452501"/>
                </a:lnTo>
                <a:lnTo>
                  <a:pt x="5714" y="455041"/>
                </a:lnTo>
                <a:lnTo>
                  <a:pt x="5079" y="458978"/>
                </a:lnTo>
                <a:lnTo>
                  <a:pt x="4572" y="463169"/>
                </a:lnTo>
                <a:lnTo>
                  <a:pt x="3428" y="468503"/>
                </a:lnTo>
                <a:lnTo>
                  <a:pt x="3048" y="473837"/>
                </a:lnTo>
                <a:lnTo>
                  <a:pt x="1650" y="484378"/>
                </a:lnTo>
                <a:lnTo>
                  <a:pt x="508" y="495046"/>
                </a:lnTo>
                <a:lnTo>
                  <a:pt x="0" y="501142"/>
                </a:lnTo>
                <a:lnTo>
                  <a:pt x="2539" y="506603"/>
                </a:lnTo>
                <a:lnTo>
                  <a:pt x="6985" y="509397"/>
                </a:lnTo>
                <a:lnTo>
                  <a:pt x="13382" y="513647"/>
                </a:lnTo>
                <a:lnTo>
                  <a:pt x="27855" y="522844"/>
                </a:lnTo>
                <a:lnTo>
                  <a:pt x="29337" y="523748"/>
                </a:lnTo>
                <a:lnTo>
                  <a:pt x="44571" y="532506"/>
                </a:lnTo>
                <a:lnTo>
                  <a:pt x="52197" y="536702"/>
                </a:lnTo>
                <a:lnTo>
                  <a:pt x="56896" y="539242"/>
                </a:lnTo>
                <a:lnTo>
                  <a:pt x="59689" y="544068"/>
                </a:lnTo>
                <a:lnTo>
                  <a:pt x="59436" y="549275"/>
                </a:lnTo>
                <a:lnTo>
                  <a:pt x="59436" y="551561"/>
                </a:lnTo>
                <a:lnTo>
                  <a:pt x="59689" y="554736"/>
                </a:lnTo>
                <a:lnTo>
                  <a:pt x="59816" y="562356"/>
                </a:lnTo>
                <a:lnTo>
                  <a:pt x="60071" y="566801"/>
                </a:lnTo>
                <a:lnTo>
                  <a:pt x="60071" y="571246"/>
                </a:lnTo>
                <a:lnTo>
                  <a:pt x="60325" y="575310"/>
                </a:lnTo>
                <a:lnTo>
                  <a:pt x="60578" y="578612"/>
                </a:lnTo>
                <a:lnTo>
                  <a:pt x="60833" y="581787"/>
                </a:lnTo>
                <a:lnTo>
                  <a:pt x="61213" y="586232"/>
                </a:lnTo>
                <a:lnTo>
                  <a:pt x="61467" y="589534"/>
                </a:lnTo>
                <a:lnTo>
                  <a:pt x="61722" y="592709"/>
                </a:lnTo>
                <a:lnTo>
                  <a:pt x="61975" y="597154"/>
                </a:lnTo>
                <a:lnTo>
                  <a:pt x="62611" y="601472"/>
                </a:lnTo>
                <a:lnTo>
                  <a:pt x="63753" y="610108"/>
                </a:lnTo>
                <a:lnTo>
                  <a:pt x="64897" y="618871"/>
                </a:lnTo>
                <a:lnTo>
                  <a:pt x="65659" y="623951"/>
                </a:lnTo>
                <a:lnTo>
                  <a:pt x="63753" y="629031"/>
                </a:lnTo>
                <a:lnTo>
                  <a:pt x="59689" y="632333"/>
                </a:lnTo>
                <a:lnTo>
                  <a:pt x="53660" y="636916"/>
                </a:lnTo>
                <a:lnTo>
                  <a:pt x="40157" y="647646"/>
                </a:lnTo>
                <a:lnTo>
                  <a:pt x="38862" y="648716"/>
                </a:lnTo>
                <a:lnTo>
                  <a:pt x="25570" y="660234"/>
                </a:lnTo>
                <a:lnTo>
                  <a:pt x="18923" y="666242"/>
                </a:lnTo>
                <a:lnTo>
                  <a:pt x="14986" y="669798"/>
                </a:lnTo>
                <a:lnTo>
                  <a:pt x="13462" y="675513"/>
                </a:lnTo>
                <a:lnTo>
                  <a:pt x="14732" y="681355"/>
                </a:lnTo>
                <a:lnTo>
                  <a:pt x="15494" y="684149"/>
                </a:lnTo>
                <a:lnTo>
                  <a:pt x="16637" y="687832"/>
                </a:lnTo>
                <a:lnTo>
                  <a:pt x="17779" y="691769"/>
                </a:lnTo>
                <a:lnTo>
                  <a:pt x="19176" y="697103"/>
                </a:lnTo>
                <a:lnTo>
                  <a:pt x="20574" y="702183"/>
                </a:lnTo>
                <a:lnTo>
                  <a:pt x="21971" y="707517"/>
                </a:lnTo>
                <a:lnTo>
                  <a:pt x="23749" y="712597"/>
                </a:lnTo>
                <a:lnTo>
                  <a:pt x="25019" y="716534"/>
                </a:lnTo>
                <a:lnTo>
                  <a:pt x="26288" y="720217"/>
                </a:lnTo>
                <a:lnTo>
                  <a:pt x="27304" y="722757"/>
                </a:lnTo>
                <a:lnTo>
                  <a:pt x="29083" y="728218"/>
                </a:lnTo>
                <a:lnTo>
                  <a:pt x="33527" y="732663"/>
                </a:lnTo>
                <a:lnTo>
                  <a:pt x="38608" y="733425"/>
                </a:lnTo>
                <a:lnTo>
                  <a:pt x="46160" y="734537"/>
                </a:lnTo>
                <a:lnTo>
                  <a:pt x="63085" y="736846"/>
                </a:lnTo>
                <a:lnTo>
                  <a:pt x="65150" y="737108"/>
                </a:lnTo>
                <a:lnTo>
                  <a:pt x="71627" y="737997"/>
                </a:lnTo>
                <a:lnTo>
                  <a:pt x="78359" y="738632"/>
                </a:lnTo>
                <a:lnTo>
                  <a:pt x="83185" y="739140"/>
                </a:lnTo>
                <a:lnTo>
                  <a:pt x="88011" y="739394"/>
                </a:lnTo>
                <a:lnTo>
                  <a:pt x="91312" y="739902"/>
                </a:lnTo>
                <a:lnTo>
                  <a:pt x="96392" y="740029"/>
                </a:lnTo>
                <a:lnTo>
                  <a:pt x="100964" y="743331"/>
                </a:lnTo>
                <a:lnTo>
                  <a:pt x="103124" y="748157"/>
                </a:lnTo>
                <a:lnTo>
                  <a:pt x="104012" y="750062"/>
                </a:lnTo>
                <a:lnTo>
                  <a:pt x="105410" y="752983"/>
                </a:lnTo>
                <a:lnTo>
                  <a:pt x="106807" y="756031"/>
                </a:lnTo>
                <a:lnTo>
                  <a:pt x="108585" y="759968"/>
                </a:lnTo>
                <a:lnTo>
                  <a:pt x="110489" y="763905"/>
                </a:lnTo>
                <a:lnTo>
                  <a:pt x="114680" y="771525"/>
                </a:lnTo>
                <a:lnTo>
                  <a:pt x="118617" y="779399"/>
                </a:lnTo>
                <a:lnTo>
                  <a:pt x="119507" y="781304"/>
                </a:lnTo>
                <a:lnTo>
                  <a:pt x="121158" y="784098"/>
                </a:lnTo>
                <a:lnTo>
                  <a:pt x="122936" y="787019"/>
                </a:lnTo>
                <a:lnTo>
                  <a:pt x="125095" y="790702"/>
                </a:lnTo>
                <a:lnTo>
                  <a:pt x="127126" y="794385"/>
                </a:lnTo>
                <a:lnTo>
                  <a:pt x="131572" y="802132"/>
                </a:lnTo>
                <a:lnTo>
                  <a:pt x="136398" y="809244"/>
                </a:lnTo>
                <a:lnTo>
                  <a:pt x="139191" y="813689"/>
                </a:lnTo>
                <a:lnTo>
                  <a:pt x="139319" y="819150"/>
                </a:lnTo>
                <a:lnTo>
                  <a:pt x="136778" y="823849"/>
                </a:lnTo>
                <a:lnTo>
                  <a:pt x="135382" y="826643"/>
                </a:lnTo>
                <a:lnTo>
                  <a:pt x="132841" y="830961"/>
                </a:lnTo>
                <a:lnTo>
                  <a:pt x="130555" y="835406"/>
                </a:lnTo>
                <a:lnTo>
                  <a:pt x="127762" y="841121"/>
                </a:lnTo>
                <a:lnTo>
                  <a:pt x="124840" y="847217"/>
                </a:lnTo>
                <a:lnTo>
                  <a:pt x="117324" y="863063"/>
                </a:lnTo>
                <a:lnTo>
                  <a:pt x="113537" y="871474"/>
                </a:lnTo>
                <a:lnTo>
                  <a:pt x="111378" y="876173"/>
                </a:lnTo>
                <a:lnTo>
                  <a:pt x="112267" y="882396"/>
                </a:lnTo>
                <a:lnTo>
                  <a:pt x="116077" y="886714"/>
                </a:lnTo>
                <a:lnTo>
                  <a:pt x="122682" y="895350"/>
                </a:lnTo>
                <a:lnTo>
                  <a:pt x="129666" y="903605"/>
                </a:lnTo>
                <a:lnTo>
                  <a:pt x="136778" y="911733"/>
                </a:lnTo>
                <a:lnTo>
                  <a:pt x="144017" y="919607"/>
                </a:lnTo>
                <a:lnTo>
                  <a:pt x="147700" y="924179"/>
                </a:lnTo>
                <a:lnTo>
                  <a:pt x="153670" y="925830"/>
                </a:lnTo>
                <a:lnTo>
                  <a:pt x="158750" y="924687"/>
                </a:lnTo>
                <a:lnTo>
                  <a:pt x="166160" y="922690"/>
                </a:lnTo>
                <a:lnTo>
                  <a:pt x="182655" y="918080"/>
                </a:lnTo>
                <a:lnTo>
                  <a:pt x="190626" y="915670"/>
                </a:lnTo>
                <a:lnTo>
                  <a:pt x="196976" y="913638"/>
                </a:lnTo>
                <a:lnTo>
                  <a:pt x="201802" y="911987"/>
                </a:lnTo>
                <a:lnTo>
                  <a:pt x="206375" y="910082"/>
                </a:lnTo>
                <a:lnTo>
                  <a:pt x="209676" y="909193"/>
                </a:lnTo>
                <a:lnTo>
                  <a:pt x="214249" y="907288"/>
                </a:lnTo>
                <a:lnTo>
                  <a:pt x="219837" y="908558"/>
                </a:lnTo>
                <a:lnTo>
                  <a:pt x="223774" y="912241"/>
                </a:lnTo>
                <a:lnTo>
                  <a:pt x="227711" y="915670"/>
                </a:lnTo>
                <a:lnTo>
                  <a:pt x="230250" y="917702"/>
                </a:lnTo>
                <a:lnTo>
                  <a:pt x="233425" y="920496"/>
                </a:lnTo>
                <a:lnTo>
                  <a:pt x="236854" y="923290"/>
                </a:lnTo>
                <a:lnTo>
                  <a:pt x="240157" y="926084"/>
                </a:lnTo>
                <a:lnTo>
                  <a:pt x="243586" y="928878"/>
                </a:lnTo>
                <a:lnTo>
                  <a:pt x="248665" y="933069"/>
                </a:lnTo>
                <a:lnTo>
                  <a:pt x="250571" y="934466"/>
                </a:lnTo>
                <a:lnTo>
                  <a:pt x="257428" y="939546"/>
                </a:lnTo>
                <a:lnTo>
                  <a:pt x="264413" y="944880"/>
                </a:lnTo>
                <a:lnTo>
                  <a:pt x="271525" y="949706"/>
                </a:lnTo>
                <a:lnTo>
                  <a:pt x="278764" y="954532"/>
                </a:lnTo>
                <a:lnTo>
                  <a:pt x="283083" y="957580"/>
                </a:lnTo>
                <a:lnTo>
                  <a:pt x="285623" y="962406"/>
                </a:lnTo>
                <a:lnTo>
                  <a:pt x="285241" y="967486"/>
                </a:lnTo>
                <a:lnTo>
                  <a:pt x="284740" y="975058"/>
                </a:lnTo>
                <a:lnTo>
                  <a:pt x="283683" y="992276"/>
                </a:lnTo>
                <a:lnTo>
                  <a:pt x="283590" y="993902"/>
                </a:lnTo>
                <a:lnTo>
                  <a:pt x="283273" y="1011517"/>
                </a:lnTo>
                <a:lnTo>
                  <a:pt x="283337" y="1025779"/>
                </a:lnTo>
                <a:lnTo>
                  <a:pt x="286638" y="1030859"/>
                </a:lnTo>
                <a:lnTo>
                  <a:pt x="291973" y="1033653"/>
                </a:lnTo>
                <a:lnTo>
                  <a:pt x="294259" y="1034796"/>
                </a:lnTo>
                <a:lnTo>
                  <a:pt x="297941" y="1036955"/>
                </a:lnTo>
                <a:lnTo>
                  <a:pt x="301371" y="1038479"/>
                </a:lnTo>
                <a:lnTo>
                  <a:pt x="306197" y="1040892"/>
                </a:lnTo>
                <a:lnTo>
                  <a:pt x="311150" y="1043432"/>
                </a:lnTo>
                <a:lnTo>
                  <a:pt x="320801" y="1048004"/>
                </a:lnTo>
                <a:lnTo>
                  <a:pt x="330708" y="1052195"/>
                </a:lnTo>
                <a:lnTo>
                  <a:pt x="336296" y="1054481"/>
                </a:lnTo>
                <a:lnTo>
                  <a:pt x="342264" y="1053973"/>
                </a:lnTo>
                <a:lnTo>
                  <a:pt x="346455" y="1050798"/>
                </a:lnTo>
                <a:lnTo>
                  <a:pt x="348996" y="1048639"/>
                </a:lnTo>
                <a:lnTo>
                  <a:pt x="352933" y="1045464"/>
                </a:lnTo>
                <a:lnTo>
                  <a:pt x="356615" y="1042162"/>
                </a:lnTo>
                <a:lnTo>
                  <a:pt x="361950" y="1037844"/>
                </a:lnTo>
                <a:lnTo>
                  <a:pt x="366775" y="1033653"/>
                </a:lnTo>
                <a:lnTo>
                  <a:pt x="379956" y="1021909"/>
                </a:lnTo>
                <a:lnTo>
                  <a:pt x="386461" y="1015873"/>
                </a:lnTo>
                <a:lnTo>
                  <a:pt x="389889" y="1012317"/>
                </a:lnTo>
                <a:lnTo>
                  <a:pt x="395477" y="1011047"/>
                </a:lnTo>
                <a:lnTo>
                  <a:pt x="400558" y="1012571"/>
                </a:lnTo>
                <a:lnTo>
                  <a:pt x="402589" y="1013333"/>
                </a:lnTo>
                <a:lnTo>
                  <a:pt x="405638" y="1014222"/>
                </a:lnTo>
                <a:lnTo>
                  <a:pt x="408813" y="1015111"/>
                </a:lnTo>
                <a:lnTo>
                  <a:pt x="412750" y="1016762"/>
                </a:lnTo>
                <a:lnTo>
                  <a:pt x="417195" y="1017651"/>
                </a:lnTo>
                <a:lnTo>
                  <a:pt x="425576" y="1019810"/>
                </a:lnTo>
                <a:lnTo>
                  <a:pt x="434086" y="1022096"/>
                </a:lnTo>
                <a:lnTo>
                  <a:pt x="436117" y="1022731"/>
                </a:lnTo>
                <a:lnTo>
                  <a:pt x="439420" y="1023239"/>
                </a:lnTo>
                <a:lnTo>
                  <a:pt x="442340" y="1024001"/>
                </a:lnTo>
                <a:lnTo>
                  <a:pt x="446786" y="1024890"/>
                </a:lnTo>
                <a:lnTo>
                  <a:pt x="450976" y="1025779"/>
                </a:lnTo>
                <a:lnTo>
                  <a:pt x="455295" y="1026668"/>
                </a:lnTo>
                <a:lnTo>
                  <a:pt x="459486" y="1027684"/>
                </a:lnTo>
                <a:lnTo>
                  <a:pt x="462788" y="1028065"/>
                </a:lnTo>
                <a:lnTo>
                  <a:pt x="465963" y="1028573"/>
                </a:lnTo>
                <a:lnTo>
                  <a:pt x="467995" y="1029081"/>
                </a:lnTo>
                <a:lnTo>
                  <a:pt x="473328" y="1029716"/>
                </a:lnTo>
                <a:lnTo>
                  <a:pt x="477520" y="1033399"/>
                </a:lnTo>
                <a:lnTo>
                  <a:pt x="479171" y="1038225"/>
                </a:lnTo>
                <a:lnTo>
                  <a:pt x="480313" y="1041273"/>
                </a:lnTo>
                <a:lnTo>
                  <a:pt x="481964" y="1045972"/>
                </a:lnTo>
                <a:lnTo>
                  <a:pt x="483742" y="1050544"/>
                </a:lnTo>
                <a:lnTo>
                  <a:pt x="486028" y="1056767"/>
                </a:lnTo>
                <a:lnTo>
                  <a:pt x="488569" y="1062863"/>
                </a:lnTo>
                <a:lnTo>
                  <a:pt x="495328" y="1079041"/>
                </a:lnTo>
                <a:lnTo>
                  <a:pt x="498983" y="1087501"/>
                </a:lnTo>
                <a:lnTo>
                  <a:pt x="501141" y="1092454"/>
                </a:lnTo>
                <a:lnTo>
                  <a:pt x="506222" y="1095375"/>
                </a:lnTo>
                <a:lnTo>
                  <a:pt x="512190" y="1095883"/>
                </a:lnTo>
                <a:lnTo>
                  <a:pt x="514730" y="1096137"/>
                </a:lnTo>
                <a:lnTo>
                  <a:pt x="518922" y="1096391"/>
                </a:lnTo>
                <a:lnTo>
                  <a:pt x="522859" y="1096645"/>
                </a:lnTo>
                <a:lnTo>
                  <a:pt x="533653" y="1096772"/>
                </a:lnTo>
                <a:lnTo>
                  <a:pt x="538988" y="1097026"/>
                </a:lnTo>
                <a:lnTo>
                  <a:pt x="544322" y="1097026"/>
                </a:lnTo>
                <a:lnTo>
                  <a:pt x="548513" y="1097280"/>
                </a:lnTo>
                <a:lnTo>
                  <a:pt x="555116" y="1097280"/>
                </a:lnTo>
                <a:lnTo>
                  <a:pt x="561213" y="1097026"/>
                </a:lnTo>
                <a:lnTo>
                  <a:pt x="566547" y="1093978"/>
                </a:lnTo>
                <a:lnTo>
                  <a:pt x="568833" y="1089406"/>
                </a:lnTo>
                <a:lnTo>
                  <a:pt x="570229" y="1086358"/>
                </a:lnTo>
                <a:lnTo>
                  <a:pt x="572515" y="1082040"/>
                </a:lnTo>
                <a:lnTo>
                  <a:pt x="574801" y="1077341"/>
                </a:lnTo>
                <a:lnTo>
                  <a:pt x="577850" y="1071626"/>
                </a:lnTo>
                <a:lnTo>
                  <a:pt x="580644" y="1065530"/>
                </a:lnTo>
                <a:lnTo>
                  <a:pt x="587727" y="1049376"/>
                </a:lnTo>
                <a:lnTo>
                  <a:pt x="591185" y="1041273"/>
                </a:lnTo>
                <a:lnTo>
                  <a:pt x="593089" y="1036447"/>
                </a:lnTo>
                <a:lnTo>
                  <a:pt x="597662" y="1033399"/>
                </a:lnTo>
                <a:lnTo>
                  <a:pt x="602741" y="1032764"/>
                </a:lnTo>
                <a:lnTo>
                  <a:pt x="611632" y="1031621"/>
                </a:lnTo>
                <a:lnTo>
                  <a:pt x="620140" y="1030605"/>
                </a:lnTo>
                <a:lnTo>
                  <a:pt x="624459" y="1029970"/>
                </a:lnTo>
                <a:lnTo>
                  <a:pt x="628650" y="1029081"/>
                </a:lnTo>
                <a:lnTo>
                  <a:pt x="631951" y="1028573"/>
                </a:lnTo>
                <a:lnTo>
                  <a:pt x="635126" y="1028065"/>
                </a:lnTo>
                <a:lnTo>
                  <a:pt x="639317" y="1027176"/>
                </a:lnTo>
                <a:lnTo>
                  <a:pt x="642492" y="1026668"/>
                </a:lnTo>
                <a:lnTo>
                  <a:pt x="645795" y="1026287"/>
                </a:lnTo>
                <a:lnTo>
                  <a:pt x="650113" y="1025144"/>
                </a:lnTo>
                <a:lnTo>
                  <a:pt x="654303" y="1024128"/>
                </a:lnTo>
                <a:lnTo>
                  <a:pt x="658495" y="1023239"/>
                </a:lnTo>
                <a:lnTo>
                  <a:pt x="662939" y="1022350"/>
                </a:lnTo>
                <a:lnTo>
                  <a:pt x="665861" y="1021461"/>
                </a:lnTo>
                <a:lnTo>
                  <a:pt x="669163" y="1020699"/>
                </a:lnTo>
                <a:lnTo>
                  <a:pt x="671195" y="1020191"/>
                </a:lnTo>
                <a:lnTo>
                  <a:pt x="676275" y="1018794"/>
                </a:lnTo>
                <a:lnTo>
                  <a:pt x="681609" y="1020191"/>
                </a:lnTo>
                <a:lnTo>
                  <a:pt x="685038" y="1024001"/>
                </a:lnTo>
                <a:lnTo>
                  <a:pt x="690280" y="1029483"/>
                </a:lnTo>
                <a:lnTo>
                  <a:pt x="702441" y="1041596"/>
                </a:lnTo>
                <a:lnTo>
                  <a:pt x="716604" y="1054891"/>
                </a:lnTo>
                <a:lnTo>
                  <a:pt x="723264" y="1060958"/>
                </a:lnTo>
                <a:lnTo>
                  <a:pt x="727201" y="1064387"/>
                </a:lnTo>
                <a:lnTo>
                  <a:pt x="733171" y="1065403"/>
                </a:lnTo>
                <a:lnTo>
                  <a:pt x="738759" y="1063244"/>
                </a:lnTo>
                <a:lnTo>
                  <a:pt x="748919" y="1059307"/>
                </a:lnTo>
                <a:lnTo>
                  <a:pt x="758825" y="1055370"/>
                </a:lnTo>
                <a:lnTo>
                  <a:pt x="763904" y="1053592"/>
                </a:lnTo>
                <a:lnTo>
                  <a:pt x="768730" y="1051179"/>
                </a:lnTo>
                <a:lnTo>
                  <a:pt x="772413" y="1049655"/>
                </a:lnTo>
                <a:lnTo>
                  <a:pt x="776097" y="1047750"/>
                </a:lnTo>
                <a:lnTo>
                  <a:pt x="778637" y="1046861"/>
                </a:lnTo>
                <a:lnTo>
                  <a:pt x="783971" y="1044321"/>
                </a:lnTo>
                <a:lnTo>
                  <a:pt x="787653" y="1039495"/>
                </a:lnTo>
                <a:lnTo>
                  <a:pt x="787908" y="1034161"/>
                </a:lnTo>
                <a:lnTo>
                  <a:pt x="788275" y="1026491"/>
                </a:lnTo>
                <a:lnTo>
                  <a:pt x="788774" y="1009399"/>
                </a:lnTo>
                <a:lnTo>
                  <a:pt x="788670" y="975995"/>
                </a:lnTo>
                <a:lnTo>
                  <a:pt x="791210" y="971169"/>
                </a:lnTo>
                <a:lnTo>
                  <a:pt x="795782" y="968375"/>
                </a:lnTo>
                <a:lnTo>
                  <a:pt x="797687" y="967486"/>
                </a:lnTo>
                <a:lnTo>
                  <a:pt x="800353" y="965835"/>
                </a:lnTo>
                <a:lnTo>
                  <a:pt x="803401" y="964311"/>
                </a:lnTo>
                <a:lnTo>
                  <a:pt x="807085" y="961771"/>
                </a:lnTo>
                <a:lnTo>
                  <a:pt x="810640" y="959358"/>
                </a:lnTo>
                <a:lnTo>
                  <a:pt x="818007" y="954786"/>
                </a:lnTo>
                <a:lnTo>
                  <a:pt x="825119" y="949960"/>
                </a:lnTo>
                <a:lnTo>
                  <a:pt x="832358" y="944880"/>
                </a:lnTo>
                <a:lnTo>
                  <a:pt x="839215" y="939673"/>
                </a:lnTo>
                <a:lnTo>
                  <a:pt x="842899" y="937133"/>
                </a:lnTo>
                <a:lnTo>
                  <a:pt x="846454" y="934593"/>
                </a:lnTo>
                <a:lnTo>
                  <a:pt x="848995" y="932561"/>
                </a:lnTo>
                <a:lnTo>
                  <a:pt x="853059" y="929132"/>
                </a:lnTo>
                <a:lnTo>
                  <a:pt x="857250" y="925830"/>
                </a:lnTo>
                <a:lnTo>
                  <a:pt x="862838" y="925195"/>
                </a:lnTo>
                <a:lnTo>
                  <a:pt x="867410" y="926973"/>
                </a:lnTo>
                <a:lnTo>
                  <a:pt x="870458" y="928370"/>
                </a:lnTo>
                <a:lnTo>
                  <a:pt x="875029" y="930275"/>
                </a:lnTo>
                <a:lnTo>
                  <a:pt x="879728" y="932053"/>
                </a:lnTo>
                <a:lnTo>
                  <a:pt x="885698" y="934466"/>
                </a:lnTo>
                <a:lnTo>
                  <a:pt x="891921" y="936752"/>
                </a:lnTo>
                <a:lnTo>
                  <a:pt x="908488" y="942577"/>
                </a:lnTo>
                <a:lnTo>
                  <a:pt x="917321" y="945515"/>
                </a:lnTo>
                <a:lnTo>
                  <a:pt x="922274" y="947166"/>
                </a:lnTo>
                <a:lnTo>
                  <a:pt x="927988" y="945515"/>
                </a:lnTo>
                <a:lnTo>
                  <a:pt x="932434" y="941324"/>
                </a:lnTo>
                <a:lnTo>
                  <a:pt x="934212" y="939292"/>
                </a:lnTo>
                <a:lnTo>
                  <a:pt x="937005" y="936498"/>
                </a:lnTo>
                <a:lnTo>
                  <a:pt x="940053" y="933704"/>
                </a:lnTo>
                <a:lnTo>
                  <a:pt x="943990" y="930021"/>
                </a:lnTo>
                <a:lnTo>
                  <a:pt x="947674" y="925830"/>
                </a:lnTo>
                <a:lnTo>
                  <a:pt x="954786" y="917956"/>
                </a:lnTo>
                <a:lnTo>
                  <a:pt x="962151" y="910082"/>
                </a:lnTo>
                <a:lnTo>
                  <a:pt x="966088" y="905764"/>
                </a:lnTo>
                <a:lnTo>
                  <a:pt x="967232" y="899541"/>
                </a:lnTo>
                <a:lnTo>
                  <a:pt x="965453" y="894588"/>
                </a:lnTo>
                <a:lnTo>
                  <a:pt x="962715" y="887457"/>
                </a:lnTo>
                <a:lnTo>
                  <a:pt x="956373" y="871524"/>
                </a:lnTo>
                <a:lnTo>
                  <a:pt x="948446" y="853776"/>
                </a:lnTo>
                <a:lnTo>
                  <a:pt x="944626" y="845820"/>
                </a:lnTo>
                <a:lnTo>
                  <a:pt x="942594" y="841121"/>
                </a:lnTo>
                <a:lnTo>
                  <a:pt x="942975" y="835660"/>
                </a:lnTo>
                <a:lnTo>
                  <a:pt x="946276" y="831469"/>
                </a:lnTo>
                <a:lnTo>
                  <a:pt x="947420" y="829818"/>
                </a:lnTo>
                <a:lnTo>
                  <a:pt x="949198" y="827024"/>
                </a:lnTo>
                <a:lnTo>
                  <a:pt x="951102" y="824230"/>
                </a:lnTo>
                <a:lnTo>
                  <a:pt x="953642" y="820547"/>
                </a:lnTo>
                <a:lnTo>
                  <a:pt x="955928" y="817118"/>
                </a:lnTo>
                <a:lnTo>
                  <a:pt x="958469" y="813435"/>
                </a:lnTo>
                <a:lnTo>
                  <a:pt x="960754" y="810006"/>
                </a:lnTo>
                <a:lnTo>
                  <a:pt x="962660" y="807212"/>
                </a:lnTo>
                <a:lnTo>
                  <a:pt x="964311" y="804164"/>
                </a:lnTo>
                <a:lnTo>
                  <a:pt x="966597" y="800481"/>
                </a:lnTo>
                <a:lnTo>
                  <a:pt x="968248" y="797687"/>
                </a:lnTo>
                <a:lnTo>
                  <a:pt x="969772" y="794893"/>
                </a:lnTo>
                <a:lnTo>
                  <a:pt x="972312" y="791210"/>
                </a:lnTo>
                <a:lnTo>
                  <a:pt x="974216" y="787527"/>
                </a:lnTo>
                <a:lnTo>
                  <a:pt x="978408" y="779907"/>
                </a:lnTo>
                <a:lnTo>
                  <a:pt x="982599" y="772033"/>
                </a:lnTo>
                <a:lnTo>
                  <a:pt x="985138" y="767588"/>
                </a:lnTo>
                <a:lnTo>
                  <a:pt x="989457" y="764413"/>
                </a:lnTo>
                <a:lnTo>
                  <a:pt x="994537" y="764413"/>
                </a:lnTo>
                <a:lnTo>
                  <a:pt x="1002162" y="764106"/>
                </a:lnTo>
                <a:lnTo>
                  <a:pt x="1019323" y="763352"/>
                </a:lnTo>
                <a:lnTo>
                  <a:pt x="1021079" y="763270"/>
                </a:lnTo>
                <a:lnTo>
                  <a:pt x="1027811" y="762762"/>
                </a:lnTo>
                <a:lnTo>
                  <a:pt x="1034288" y="762000"/>
                </a:lnTo>
                <a:lnTo>
                  <a:pt x="1039367" y="761619"/>
                </a:lnTo>
                <a:lnTo>
                  <a:pt x="1044194" y="761111"/>
                </a:lnTo>
                <a:lnTo>
                  <a:pt x="1047496" y="760730"/>
                </a:lnTo>
                <a:lnTo>
                  <a:pt x="1052829" y="760222"/>
                </a:lnTo>
                <a:lnTo>
                  <a:pt x="1057402" y="756285"/>
                </a:lnTo>
                <a:lnTo>
                  <a:pt x="1059688" y="750697"/>
                </a:lnTo>
                <a:lnTo>
                  <a:pt x="1060958" y="748411"/>
                </a:lnTo>
                <a:lnTo>
                  <a:pt x="1062227" y="744474"/>
                </a:lnTo>
                <a:lnTo>
                  <a:pt x="1063625" y="740791"/>
                </a:lnTo>
                <a:lnTo>
                  <a:pt x="1065529" y="735711"/>
                </a:lnTo>
                <a:lnTo>
                  <a:pt x="1067308" y="730631"/>
                </a:lnTo>
                <a:lnTo>
                  <a:pt x="1069213" y="725551"/>
                </a:lnTo>
                <a:lnTo>
                  <a:pt x="1070864" y="720471"/>
                </a:lnTo>
                <a:lnTo>
                  <a:pt x="1072007" y="716534"/>
                </a:lnTo>
                <a:lnTo>
                  <a:pt x="1073403" y="712724"/>
                </a:lnTo>
                <a:lnTo>
                  <a:pt x="1074039" y="710057"/>
                </a:lnTo>
                <a:lnTo>
                  <a:pt x="1075944" y="704469"/>
                </a:lnTo>
                <a:lnTo>
                  <a:pt x="1074801" y="698500"/>
                </a:lnTo>
                <a:lnTo>
                  <a:pt x="1071117" y="694690"/>
                </a:lnTo>
                <a:lnTo>
                  <a:pt x="1065622" y="689322"/>
                </a:lnTo>
                <a:lnTo>
                  <a:pt x="1053232" y="677484"/>
                </a:lnTo>
                <a:lnTo>
                  <a:pt x="1051940" y="676275"/>
                </a:lnTo>
                <a:lnTo>
                  <a:pt x="1046988" y="671576"/>
                </a:lnTo>
                <a:lnTo>
                  <a:pt x="1042162" y="667258"/>
                </a:lnTo>
                <a:lnTo>
                  <a:pt x="1038478" y="663956"/>
                </a:lnTo>
                <a:lnTo>
                  <a:pt x="1034541" y="660781"/>
                </a:lnTo>
                <a:lnTo>
                  <a:pt x="1032255" y="658622"/>
                </a:lnTo>
                <a:lnTo>
                  <a:pt x="1028319" y="655447"/>
                </a:lnTo>
                <a:lnTo>
                  <a:pt x="1026413" y="650113"/>
                </a:lnTo>
                <a:lnTo>
                  <a:pt x="1027557" y="645033"/>
                </a:lnTo>
                <a:lnTo>
                  <a:pt x="1028064" y="642620"/>
                </a:lnTo>
                <a:lnTo>
                  <a:pt x="1028826" y="639699"/>
                </a:lnTo>
                <a:lnTo>
                  <a:pt x="1029462" y="636397"/>
                </a:lnTo>
                <a:lnTo>
                  <a:pt x="1030097" y="632079"/>
                </a:lnTo>
                <a:lnTo>
                  <a:pt x="1030859" y="627888"/>
                </a:lnTo>
                <a:lnTo>
                  <a:pt x="1031494" y="623443"/>
                </a:lnTo>
                <a:lnTo>
                  <a:pt x="1032255" y="619125"/>
                </a:lnTo>
                <a:lnTo>
                  <a:pt x="1032637" y="616077"/>
                </a:lnTo>
                <a:lnTo>
                  <a:pt x="1033145" y="612902"/>
                </a:lnTo>
                <a:lnTo>
                  <a:pt x="1033399" y="610489"/>
                </a:lnTo>
                <a:lnTo>
                  <a:pt x="1034288" y="601980"/>
                </a:lnTo>
                <a:lnTo>
                  <a:pt x="1035430" y="593217"/>
                </a:lnTo>
                <a:lnTo>
                  <a:pt x="1035938" y="589026"/>
                </a:lnTo>
                <a:lnTo>
                  <a:pt x="1036192" y="584581"/>
                </a:lnTo>
                <a:lnTo>
                  <a:pt x="1036447" y="581406"/>
                </a:lnTo>
                <a:lnTo>
                  <a:pt x="1036574" y="575818"/>
                </a:lnTo>
                <a:lnTo>
                  <a:pt x="1037082" y="570738"/>
                </a:lnTo>
                <a:lnTo>
                  <a:pt x="1040384" y="566166"/>
                </a:lnTo>
                <a:lnTo>
                  <a:pt x="1044701" y="563753"/>
                </a:lnTo>
                <a:lnTo>
                  <a:pt x="1051582" y="560472"/>
                </a:lnTo>
                <a:lnTo>
                  <a:pt x="1066969" y="552666"/>
                </a:lnTo>
                <a:lnTo>
                  <a:pt x="1068324" y="551942"/>
                </a:lnTo>
                <a:lnTo>
                  <a:pt x="1074039" y="549021"/>
                </a:lnTo>
                <a:lnTo>
                  <a:pt x="1080135" y="545719"/>
                </a:lnTo>
                <a:lnTo>
                  <a:pt x="1084452" y="543179"/>
                </a:lnTo>
                <a:lnTo>
                  <a:pt x="1088898" y="540639"/>
                </a:lnTo>
                <a:lnTo>
                  <a:pt x="1091691" y="538988"/>
                </a:lnTo>
                <a:lnTo>
                  <a:pt x="1096010" y="536448"/>
                </a:lnTo>
                <a:lnTo>
                  <a:pt x="1098803" y="530987"/>
                </a:lnTo>
                <a:lnTo>
                  <a:pt x="1098550" y="525145"/>
                </a:lnTo>
                <a:lnTo>
                  <a:pt x="1098296" y="514223"/>
                </a:lnTo>
                <a:lnTo>
                  <a:pt x="1097407" y="503682"/>
                </a:lnTo>
                <a:lnTo>
                  <a:pt x="1096899" y="498094"/>
                </a:lnTo>
                <a:lnTo>
                  <a:pt x="1096517" y="492760"/>
                </a:lnTo>
                <a:lnTo>
                  <a:pt x="1096264" y="488823"/>
                </a:lnTo>
                <a:lnTo>
                  <a:pt x="1095755" y="484632"/>
                </a:lnTo>
                <a:lnTo>
                  <a:pt x="1095375" y="482092"/>
                </a:lnTo>
                <a:lnTo>
                  <a:pt x="1094613" y="476123"/>
                </a:lnTo>
                <a:lnTo>
                  <a:pt x="1091184" y="471297"/>
                </a:lnTo>
                <a:lnTo>
                  <a:pt x="1086358" y="469392"/>
                </a:lnTo>
                <a:lnTo>
                  <a:pt x="1079272" y="466582"/>
                </a:lnTo>
                <a:lnTo>
                  <a:pt x="1063164" y="460730"/>
                </a:lnTo>
                <a:lnTo>
                  <a:pt x="1061339" y="460121"/>
                </a:lnTo>
                <a:lnTo>
                  <a:pt x="1044558" y="454614"/>
                </a:lnTo>
                <a:lnTo>
                  <a:pt x="1036192" y="451993"/>
                </a:lnTo>
                <a:lnTo>
                  <a:pt x="1031366" y="450723"/>
                </a:lnTo>
                <a:close/>
              </a:path>
            </a:pathLst>
          </a:custGeom>
          <a:solidFill>
            <a:srgbClr val="30CE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30069" y="2663952"/>
            <a:ext cx="4699" cy="256539"/>
          </a:xfrm>
          <a:custGeom>
            <a:avLst/>
            <a:gdLst/>
            <a:ahLst/>
            <a:cxnLst/>
            <a:rect l="l" t="t" r="r" b="b"/>
            <a:pathLst>
              <a:path w="4699" h="256539">
                <a:moveTo>
                  <a:pt x="4699" y="256539"/>
                </a:moveTo>
                <a:lnTo>
                  <a:pt x="4699" y="44576"/>
                </a:lnTo>
                <a:lnTo>
                  <a:pt x="4191" y="41656"/>
                </a:lnTo>
                <a:lnTo>
                  <a:pt x="3556" y="36957"/>
                </a:lnTo>
                <a:lnTo>
                  <a:pt x="3048" y="32385"/>
                </a:lnTo>
                <a:lnTo>
                  <a:pt x="2539" y="27686"/>
                </a:lnTo>
                <a:lnTo>
                  <a:pt x="1397" y="21082"/>
                </a:lnTo>
                <a:lnTo>
                  <a:pt x="1016" y="12953"/>
                </a:lnTo>
                <a:lnTo>
                  <a:pt x="762" y="9017"/>
                </a:lnTo>
                <a:lnTo>
                  <a:pt x="254" y="4572"/>
                </a:lnTo>
                <a:lnTo>
                  <a:pt x="0" y="0"/>
                </a:lnTo>
                <a:lnTo>
                  <a:pt x="0" y="249427"/>
                </a:lnTo>
                <a:lnTo>
                  <a:pt x="4699" y="256539"/>
                </a:lnTo>
                <a:close/>
              </a:path>
            </a:pathLst>
          </a:custGeom>
          <a:solidFill>
            <a:srgbClr val="30CE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88464" y="2098548"/>
            <a:ext cx="1100327" cy="1097279"/>
          </a:xfrm>
          <a:custGeom>
            <a:avLst/>
            <a:gdLst/>
            <a:ahLst/>
            <a:cxnLst/>
            <a:rect l="l" t="t" r="r" b="b"/>
            <a:pathLst>
              <a:path w="1100327" h="1097279">
                <a:moveTo>
                  <a:pt x="51435" y="314578"/>
                </a:moveTo>
                <a:lnTo>
                  <a:pt x="51816" y="320801"/>
                </a:lnTo>
                <a:lnTo>
                  <a:pt x="54863" y="324738"/>
                </a:lnTo>
                <a:lnTo>
                  <a:pt x="59387" y="330902"/>
                </a:lnTo>
                <a:lnTo>
                  <a:pt x="69750" y="344499"/>
                </a:lnTo>
                <a:lnTo>
                  <a:pt x="70993" y="346075"/>
                </a:lnTo>
                <a:lnTo>
                  <a:pt x="82338" y="359588"/>
                </a:lnTo>
                <a:lnTo>
                  <a:pt x="88137" y="366140"/>
                </a:lnTo>
                <a:lnTo>
                  <a:pt x="91440" y="370077"/>
                </a:lnTo>
                <a:lnTo>
                  <a:pt x="92329" y="375665"/>
                </a:lnTo>
                <a:lnTo>
                  <a:pt x="90550" y="380491"/>
                </a:lnTo>
                <a:lnTo>
                  <a:pt x="89788" y="382524"/>
                </a:lnTo>
                <a:lnTo>
                  <a:pt x="88900" y="385572"/>
                </a:lnTo>
                <a:lnTo>
                  <a:pt x="87756" y="388619"/>
                </a:lnTo>
                <a:lnTo>
                  <a:pt x="86360" y="392684"/>
                </a:lnTo>
                <a:lnTo>
                  <a:pt x="84962" y="396875"/>
                </a:lnTo>
                <a:lnTo>
                  <a:pt x="83566" y="401065"/>
                </a:lnTo>
                <a:lnTo>
                  <a:pt x="82168" y="405256"/>
                </a:lnTo>
                <a:lnTo>
                  <a:pt x="81534" y="408431"/>
                </a:lnTo>
                <a:lnTo>
                  <a:pt x="80518" y="411479"/>
                </a:lnTo>
                <a:lnTo>
                  <a:pt x="79375" y="415671"/>
                </a:lnTo>
                <a:lnTo>
                  <a:pt x="78486" y="418846"/>
                </a:lnTo>
                <a:lnTo>
                  <a:pt x="77597" y="421893"/>
                </a:lnTo>
                <a:lnTo>
                  <a:pt x="76327" y="425957"/>
                </a:lnTo>
                <a:lnTo>
                  <a:pt x="75437" y="430402"/>
                </a:lnTo>
                <a:lnTo>
                  <a:pt x="73660" y="438912"/>
                </a:lnTo>
                <a:lnTo>
                  <a:pt x="71500" y="447293"/>
                </a:lnTo>
                <a:lnTo>
                  <a:pt x="70358" y="452374"/>
                </a:lnTo>
                <a:lnTo>
                  <a:pt x="66929" y="456818"/>
                </a:lnTo>
                <a:lnTo>
                  <a:pt x="61975" y="458088"/>
                </a:lnTo>
                <a:lnTo>
                  <a:pt x="54745" y="460423"/>
                </a:lnTo>
                <a:lnTo>
                  <a:pt x="38417" y="465917"/>
                </a:lnTo>
                <a:lnTo>
                  <a:pt x="36830" y="466471"/>
                </a:lnTo>
                <a:lnTo>
                  <a:pt x="20333" y="472663"/>
                </a:lnTo>
                <a:lnTo>
                  <a:pt x="12065" y="475996"/>
                </a:lnTo>
                <a:lnTo>
                  <a:pt x="7112" y="477774"/>
                </a:lnTo>
                <a:lnTo>
                  <a:pt x="3683" y="482853"/>
                </a:lnTo>
                <a:lnTo>
                  <a:pt x="3048" y="488696"/>
                </a:lnTo>
                <a:lnTo>
                  <a:pt x="2540" y="491489"/>
                </a:lnTo>
                <a:lnTo>
                  <a:pt x="2286" y="495553"/>
                </a:lnTo>
                <a:lnTo>
                  <a:pt x="2031" y="499490"/>
                </a:lnTo>
                <a:lnTo>
                  <a:pt x="1650" y="504825"/>
                </a:lnTo>
                <a:lnTo>
                  <a:pt x="1143" y="510413"/>
                </a:lnTo>
                <a:lnTo>
                  <a:pt x="635" y="515747"/>
                </a:lnTo>
                <a:lnTo>
                  <a:pt x="508" y="525144"/>
                </a:lnTo>
                <a:lnTo>
                  <a:pt x="254" y="529081"/>
                </a:lnTo>
                <a:lnTo>
                  <a:pt x="254" y="531876"/>
                </a:lnTo>
                <a:lnTo>
                  <a:pt x="0" y="537844"/>
                </a:lnTo>
                <a:lnTo>
                  <a:pt x="2793" y="543178"/>
                </a:lnTo>
                <a:lnTo>
                  <a:pt x="7112" y="545718"/>
                </a:lnTo>
                <a:lnTo>
                  <a:pt x="13803" y="549451"/>
                </a:lnTo>
                <a:lnTo>
                  <a:pt x="28860" y="557465"/>
                </a:lnTo>
                <a:lnTo>
                  <a:pt x="30734" y="558418"/>
                </a:lnTo>
                <a:lnTo>
                  <a:pt x="36830" y="561466"/>
                </a:lnTo>
                <a:lnTo>
                  <a:pt x="42544" y="564514"/>
                </a:lnTo>
                <a:lnTo>
                  <a:pt x="47243" y="566547"/>
                </a:lnTo>
                <a:lnTo>
                  <a:pt x="51562" y="568578"/>
                </a:lnTo>
                <a:lnTo>
                  <a:pt x="54610" y="569976"/>
                </a:lnTo>
                <a:lnTo>
                  <a:pt x="59309" y="572135"/>
                </a:lnTo>
                <a:lnTo>
                  <a:pt x="62484" y="576706"/>
                </a:lnTo>
                <a:lnTo>
                  <a:pt x="62737" y="581787"/>
                </a:lnTo>
                <a:lnTo>
                  <a:pt x="62992" y="584073"/>
                </a:lnTo>
                <a:lnTo>
                  <a:pt x="63246" y="587375"/>
                </a:lnTo>
                <a:lnTo>
                  <a:pt x="63373" y="590550"/>
                </a:lnTo>
                <a:lnTo>
                  <a:pt x="63627" y="594994"/>
                </a:lnTo>
                <a:lnTo>
                  <a:pt x="64388" y="599186"/>
                </a:lnTo>
                <a:lnTo>
                  <a:pt x="65531" y="607949"/>
                </a:lnTo>
                <a:lnTo>
                  <a:pt x="66421" y="616457"/>
                </a:lnTo>
                <a:lnTo>
                  <a:pt x="66675" y="618616"/>
                </a:lnTo>
                <a:lnTo>
                  <a:pt x="67310" y="621791"/>
                </a:lnTo>
                <a:lnTo>
                  <a:pt x="67818" y="625093"/>
                </a:lnTo>
                <a:lnTo>
                  <a:pt x="68706" y="629412"/>
                </a:lnTo>
                <a:lnTo>
                  <a:pt x="69468" y="633602"/>
                </a:lnTo>
                <a:lnTo>
                  <a:pt x="70612" y="642365"/>
                </a:lnTo>
                <a:lnTo>
                  <a:pt x="72898" y="650748"/>
                </a:lnTo>
                <a:lnTo>
                  <a:pt x="74041" y="655827"/>
                </a:lnTo>
                <a:lnTo>
                  <a:pt x="72262" y="661035"/>
                </a:lnTo>
                <a:lnTo>
                  <a:pt x="68325" y="664590"/>
                </a:lnTo>
                <a:lnTo>
                  <a:pt x="65912" y="666623"/>
                </a:lnTo>
                <a:lnTo>
                  <a:pt x="61975" y="669925"/>
                </a:lnTo>
                <a:lnTo>
                  <a:pt x="58547" y="673353"/>
                </a:lnTo>
                <a:lnTo>
                  <a:pt x="53721" y="677799"/>
                </a:lnTo>
                <a:lnTo>
                  <a:pt x="48894" y="682371"/>
                </a:lnTo>
                <a:lnTo>
                  <a:pt x="36317" y="694572"/>
                </a:lnTo>
                <a:lnTo>
                  <a:pt x="29844" y="701039"/>
                </a:lnTo>
                <a:lnTo>
                  <a:pt x="26162" y="704723"/>
                </a:lnTo>
                <a:lnTo>
                  <a:pt x="25018" y="710818"/>
                </a:lnTo>
                <a:lnTo>
                  <a:pt x="26797" y="716279"/>
                </a:lnTo>
                <a:lnTo>
                  <a:pt x="30353" y="726566"/>
                </a:lnTo>
                <a:lnTo>
                  <a:pt x="33781" y="736726"/>
                </a:lnTo>
                <a:lnTo>
                  <a:pt x="37718" y="746887"/>
                </a:lnTo>
                <a:lnTo>
                  <a:pt x="41656" y="756792"/>
                </a:lnTo>
                <a:lnTo>
                  <a:pt x="43687" y="762380"/>
                </a:lnTo>
                <a:lnTo>
                  <a:pt x="48894" y="766063"/>
                </a:lnTo>
                <a:lnTo>
                  <a:pt x="53975" y="766699"/>
                </a:lnTo>
                <a:lnTo>
                  <a:pt x="61613" y="767341"/>
                </a:lnTo>
                <a:lnTo>
                  <a:pt x="78687" y="768716"/>
                </a:lnTo>
                <a:lnTo>
                  <a:pt x="80518" y="768857"/>
                </a:lnTo>
                <a:lnTo>
                  <a:pt x="87249" y="768985"/>
                </a:lnTo>
                <a:lnTo>
                  <a:pt x="93725" y="769492"/>
                </a:lnTo>
                <a:lnTo>
                  <a:pt x="103631" y="769492"/>
                </a:lnTo>
                <a:lnTo>
                  <a:pt x="107187" y="769747"/>
                </a:lnTo>
                <a:lnTo>
                  <a:pt x="112268" y="769747"/>
                </a:lnTo>
                <a:lnTo>
                  <a:pt x="116840" y="772794"/>
                </a:lnTo>
                <a:lnTo>
                  <a:pt x="119253" y="777366"/>
                </a:lnTo>
                <a:lnTo>
                  <a:pt x="120396" y="779272"/>
                </a:lnTo>
                <a:lnTo>
                  <a:pt x="121793" y="782192"/>
                </a:lnTo>
                <a:lnTo>
                  <a:pt x="123317" y="784987"/>
                </a:lnTo>
                <a:lnTo>
                  <a:pt x="125730" y="788669"/>
                </a:lnTo>
                <a:lnTo>
                  <a:pt x="127762" y="792352"/>
                </a:lnTo>
                <a:lnTo>
                  <a:pt x="130048" y="796289"/>
                </a:lnTo>
                <a:lnTo>
                  <a:pt x="132206" y="799973"/>
                </a:lnTo>
                <a:lnTo>
                  <a:pt x="133731" y="802766"/>
                </a:lnTo>
                <a:lnTo>
                  <a:pt x="135636" y="805561"/>
                </a:lnTo>
                <a:lnTo>
                  <a:pt x="136779" y="807465"/>
                </a:lnTo>
                <a:lnTo>
                  <a:pt x="141605" y="814831"/>
                </a:lnTo>
                <a:lnTo>
                  <a:pt x="141478" y="551052"/>
                </a:lnTo>
                <a:lnTo>
                  <a:pt x="141224" y="545973"/>
                </a:lnTo>
                <a:lnTo>
                  <a:pt x="141224" y="540892"/>
                </a:lnTo>
                <a:lnTo>
                  <a:pt x="141478" y="535559"/>
                </a:lnTo>
                <a:lnTo>
                  <a:pt x="141605" y="524890"/>
                </a:lnTo>
                <a:lnTo>
                  <a:pt x="142112" y="519684"/>
                </a:lnTo>
                <a:lnTo>
                  <a:pt x="143178" y="505842"/>
                </a:lnTo>
                <a:lnTo>
                  <a:pt x="144777" y="492454"/>
                </a:lnTo>
                <a:lnTo>
                  <a:pt x="146733" y="479794"/>
                </a:lnTo>
                <a:lnTo>
                  <a:pt x="148871" y="468139"/>
                </a:lnTo>
                <a:lnTo>
                  <a:pt x="150241" y="461390"/>
                </a:lnTo>
                <a:lnTo>
                  <a:pt x="154555" y="443213"/>
                </a:lnTo>
                <a:lnTo>
                  <a:pt x="156718" y="435228"/>
                </a:lnTo>
                <a:lnTo>
                  <a:pt x="157606" y="432688"/>
                </a:lnTo>
                <a:lnTo>
                  <a:pt x="158750" y="428371"/>
                </a:lnTo>
                <a:lnTo>
                  <a:pt x="160147" y="423672"/>
                </a:lnTo>
                <a:lnTo>
                  <a:pt x="162433" y="417449"/>
                </a:lnTo>
                <a:lnTo>
                  <a:pt x="164846" y="409828"/>
                </a:lnTo>
                <a:lnTo>
                  <a:pt x="168730" y="399508"/>
                </a:lnTo>
                <a:lnTo>
                  <a:pt x="173317" y="388129"/>
                </a:lnTo>
                <a:lnTo>
                  <a:pt x="178566" y="376079"/>
                </a:lnTo>
                <a:lnTo>
                  <a:pt x="184442" y="363744"/>
                </a:lnTo>
                <a:lnTo>
                  <a:pt x="188594" y="355726"/>
                </a:lnTo>
                <a:lnTo>
                  <a:pt x="195292" y="343649"/>
                </a:lnTo>
                <a:lnTo>
                  <a:pt x="202234" y="332071"/>
                </a:lnTo>
                <a:lnTo>
                  <a:pt x="209168" y="321246"/>
                </a:lnTo>
                <a:lnTo>
                  <a:pt x="215841" y="311426"/>
                </a:lnTo>
                <a:lnTo>
                  <a:pt x="219837" y="305815"/>
                </a:lnTo>
                <a:lnTo>
                  <a:pt x="224536" y="299338"/>
                </a:lnTo>
                <a:lnTo>
                  <a:pt x="228727" y="294004"/>
                </a:lnTo>
                <a:lnTo>
                  <a:pt x="231648" y="290322"/>
                </a:lnTo>
                <a:lnTo>
                  <a:pt x="236347" y="284606"/>
                </a:lnTo>
                <a:lnTo>
                  <a:pt x="238125" y="282701"/>
                </a:lnTo>
                <a:lnTo>
                  <a:pt x="241173" y="279018"/>
                </a:lnTo>
                <a:lnTo>
                  <a:pt x="244475" y="275081"/>
                </a:lnTo>
                <a:lnTo>
                  <a:pt x="248793" y="270255"/>
                </a:lnTo>
                <a:lnTo>
                  <a:pt x="251333" y="267462"/>
                </a:lnTo>
                <a:lnTo>
                  <a:pt x="254127" y="264667"/>
                </a:lnTo>
                <a:lnTo>
                  <a:pt x="262429" y="256154"/>
                </a:lnTo>
                <a:lnTo>
                  <a:pt x="271946" y="246863"/>
                </a:lnTo>
                <a:lnTo>
                  <a:pt x="273558" y="245237"/>
                </a:lnTo>
                <a:lnTo>
                  <a:pt x="282917" y="236988"/>
                </a:lnTo>
                <a:lnTo>
                  <a:pt x="292723" y="228767"/>
                </a:lnTo>
                <a:lnTo>
                  <a:pt x="297688" y="224916"/>
                </a:lnTo>
                <a:lnTo>
                  <a:pt x="308706" y="216569"/>
                </a:lnTo>
                <a:lnTo>
                  <a:pt x="319697" y="208753"/>
                </a:lnTo>
                <a:lnTo>
                  <a:pt x="330385" y="201644"/>
                </a:lnTo>
                <a:lnTo>
                  <a:pt x="340493" y="195420"/>
                </a:lnTo>
                <a:lnTo>
                  <a:pt x="346456" y="192024"/>
                </a:lnTo>
                <a:lnTo>
                  <a:pt x="353441" y="187960"/>
                </a:lnTo>
                <a:lnTo>
                  <a:pt x="359410" y="184912"/>
                </a:lnTo>
                <a:lnTo>
                  <a:pt x="363600" y="182625"/>
                </a:lnTo>
                <a:lnTo>
                  <a:pt x="367792" y="180466"/>
                </a:lnTo>
                <a:lnTo>
                  <a:pt x="372363" y="177926"/>
                </a:lnTo>
                <a:lnTo>
                  <a:pt x="376809" y="176149"/>
                </a:lnTo>
                <a:lnTo>
                  <a:pt x="381000" y="174243"/>
                </a:lnTo>
                <a:lnTo>
                  <a:pt x="386969" y="171323"/>
                </a:lnTo>
                <a:lnTo>
                  <a:pt x="394335" y="168275"/>
                </a:lnTo>
                <a:lnTo>
                  <a:pt x="404726" y="164319"/>
                </a:lnTo>
                <a:lnTo>
                  <a:pt x="416277" y="160226"/>
                </a:lnTo>
                <a:lnTo>
                  <a:pt x="428707" y="156138"/>
                </a:lnTo>
                <a:lnTo>
                  <a:pt x="441740" y="152198"/>
                </a:lnTo>
                <a:lnTo>
                  <a:pt x="450596" y="149732"/>
                </a:lnTo>
                <a:lnTo>
                  <a:pt x="464042" y="146657"/>
                </a:lnTo>
                <a:lnTo>
                  <a:pt x="477281" y="144015"/>
                </a:lnTo>
                <a:lnTo>
                  <a:pt x="489965" y="141851"/>
                </a:lnTo>
                <a:lnTo>
                  <a:pt x="501744" y="140210"/>
                </a:lnTo>
                <a:lnTo>
                  <a:pt x="508762" y="139446"/>
                </a:lnTo>
                <a:lnTo>
                  <a:pt x="516636" y="138429"/>
                </a:lnTo>
                <a:lnTo>
                  <a:pt x="523367" y="138175"/>
                </a:lnTo>
                <a:lnTo>
                  <a:pt x="528193" y="138049"/>
                </a:lnTo>
                <a:lnTo>
                  <a:pt x="532765" y="137540"/>
                </a:lnTo>
                <a:lnTo>
                  <a:pt x="538099" y="137540"/>
                </a:lnTo>
                <a:lnTo>
                  <a:pt x="542798" y="137287"/>
                </a:lnTo>
                <a:lnTo>
                  <a:pt x="547624" y="137287"/>
                </a:lnTo>
                <a:lnTo>
                  <a:pt x="554101" y="137032"/>
                </a:lnTo>
                <a:lnTo>
                  <a:pt x="562229" y="137287"/>
                </a:lnTo>
                <a:lnTo>
                  <a:pt x="573346" y="137697"/>
                </a:lnTo>
                <a:lnTo>
                  <a:pt x="585589" y="138589"/>
                </a:lnTo>
                <a:lnTo>
                  <a:pt x="598628" y="139948"/>
                </a:lnTo>
                <a:lnTo>
                  <a:pt x="612135" y="141757"/>
                </a:lnTo>
                <a:lnTo>
                  <a:pt x="620776" y="143128"/>
                </a:lnTo>
                <a:lnTo>
                  <a:pt x="633475" y="145562"/>
                </a:lnTo>
                <a:lnTo>
                  <a:pt x="645832" y="148289"/>
                </a:lnTo>
                <a:lnTo>
                  <a:pt x="651763" y="149605"/>
                </a:lnTo>
                <a:lnTo>
                  <a:pt x="664647" y="153184"/>
                </a:lnTo>
                <a:lnTo>
                  <a:pt x="676383" y="156738"/>
                </a:lnTo>
                <a:lnTo>
                  <a:pt x="681863" y="158623"/>
                </a:lnTo>
                <a:lnTo>
                  <a:pt x="685292" y="159765"/>
                </a:lnTo>
                <a:lnTo>
                  <a:pt x="688594" y="160909"/>
                </a:lnTo>
                <a:lnTo>
                  <a:pt x="691642" y="161798"/>
                </a:lnTo>
                <a:lnTo>
                  <a:pt x="696468" y="163829"/>
                </a:lnTo>
                <a:lnTo>
                  <a:pt x="700786" y="165480"/>
                </a:lnTo>
                <a:lnTo>
                  <a:pt x="703834" y="166624"/>
                </a:lnTo>
                <a:lnTo>
                  <a:pt x="708025" y="168275"/>
                </a:lnTo>
                <a:lnTo>
                  <a:pt x="710057" y="169163"/>
                </a:lnTo>
                <a:lnTo>
                  <a:pt x="714502" y="171323"/>
                </a:lnTo>
                <a:lnTo>
                  <a:pt x="720471" y="173862"/>
                </a:lnTo>
                <a:lnTo>
                  <a:pt x="727963" y="177291"/>
                </a:lnTo>
                <a:lnTo>
                  <a:pt x="737852" y="182280"/>
                </a:lnTo>
                <a:lnTo>
                  <a:pt x="748676" y="188098"/>
                </a:lnTo>
                <a:lnTo>
                  <a:pt x="760090" y="194616"/>
                </a:lnTo>
                <a:lnTo>
                  <a:pt x="771746" y="201703"/>
                </a:lnTo>
                <a:lnTo>
                  <a:pt x="779018" y="206375"/>
                </a:lnTo>
                <a:lnTo>
                  <a:pt x="790450" y="214211"/>
                </a:lnTo>
                <a:lnTo>
                  <a:pt x="801254" y="222286"/>
                </a:lnTo>
                <a:lnTo>
                  <a:pt x="811294" y="230273"/>
                </a:lnTo>
                <a:lnTo>
                  <a:pt x="820435" y="237850"/>
                </a:lnTo>
                <a:lnTo>
                  <a:pt x="825881" y="242442"/>
                </a:lnTo>
                <a:lnTo>
                  <a:pt x="831596" y="248030"/>
                </a:lnTo>
                <a:lnTo>
                  <a:pt x="836422" y="252602"/>
                </a:lnTo>
                <a:lnTo>
                  <a:pt x="839978" y="255904"/>
                </a:lnTo>
                <a:lnTo>
                  <a:pt x="843153" y="259334"/>
                </a:lnTo>
                <a:lnTo>
                  <a:pt x="845058" y="261238"/>
                </a:lnTo>
                <a:lnTo>
                  <a:pt x="849742" y="266089"/>
                </a:lnTo>
                <a:lnTo>
                  <a:pt x="861696" y="279203"/>
                </a:lnTo>
                <a:lnTo>
                  <a:pt x="870191" y="289463"/>
                </a:lnTo>
                <a:lnTo>
                  <a:pt x="877812" y="299117"/>
                </a:lnTo>
                <a:lnTo>
                  <a:pt x="885626" y="309613"/>
                </a:lnTo>
                <a:lnTo>
                  <a:pt x="893307" y="320806"/>
                </a:lnTo>
                <a:lnTo>
                  <a:pt x="898017" y="328294"/>
                </a:lnTo>
                <a:lnTo>
                  <a:pt x="901065" y="332866"/>
                </a:lnTo>
                <a:lnTo>
                  <a:pt x="903605" y="337438"/>
                </a:lnTo>
                <a:lnTo>
                  <a:pt x="906399" y="342138"/>
                </a:lnTo>
                <a:lnTo>
                  <a:pt x="908938" y="346455"/>
                </a:lnTo>
                <a:lnTo>
                  <a:pt x="911479" y="351154"/>
                </a:lnTo>
                <a:lnTo>
                  <a:pt x="913765" y="355473"/>
                </a:lnTo>
                <a:lnTo>
                  <a:pt x="916051" y="360172"/>
                </a:lnTo>
                <a:lnTo>
                  <a:pt x="918210" y="364236"/>
                </a:lnTo>
                <a:lnTo>
                  <a:pt x="920496" y="368426"/>
                </a:lnTo>
                <a:lnTo>
                  <a:pt x="922401" y="372617"/>
                </a:lnTo>
                <a:lnTo>
                  <a:pt x="923925" y="376554"/>
                </a:lnTo>
                <a:lnTo>
                  <a:pt x="925830" y="380238"/>
                </a:lnTo>
                <a:lnTo>
                  <a:pt x="929259" y="387350"/>
                </a:lnTo>
                <a:lnTo>
                  <a:pt x="931418" y="393826"/>
                </a:lnTo>
                <a:lnTo>
                  <a:pt x="933196" y="398272"/>
                </a:lnTo>
                <a:lnTo>
                  <a:pt x="934847" y="402716"/>
                </a:lnTo>
                <a:lnTo>
                  <a:pt x="936244" y="405638"/>
                </a:lnTo>
                <a:lnTo>
                  <a:pt x="937641" y="409828"/>
                </a:lnTo>
                <a:lnTo>
                  <a:pt x="939038" y="414274"/>
                </a:lnTo>
                <a:lnTo>
                  <a:pt x="939927" y="416940"/>
                </a:lnTo>
                <a:lnTo>
                  <a:pt x="940816" y="419988"/>
                </a:lnTo>
                <a:lnTo>
                  <a:pt x="941959" y="423290"/>
                </a:lnTo>
                <a:lnTo>
                  <a:pt x="943229" y="426719"/>
                </a:lnTo>
                <a:lnTo>
                  <a:pt x="944372" y="430656"/>
                </a:lnTo>
                <a:lnTo>
                  <a:pt x="947332" y="441269"/>
                </a:lnTo>
                <a:lnTo>
                  <a:pt x="950244" y="453167"/>
                </a:lnTo>
                <a:lnTo>
                  <a:pt x="953023" y="466007"/>
                </a:lnTo>
                <a:lnTo>
                  <a:pt x="955586" y="479445"/>
                </a:lnTo>
                <a:lnTo>
                  <a:pt x="957072" y="488188"/>
                </a:lnTo>
                <a:lnTo>
                  <a:pt x="958759" y="501917"/>
                </a:lnTo>
                <a:lnTo>
                  <a:pt x="959935" y="515384"/>
                </a:lnTo>
                <a:lnTo>
                  <a:pt x="960691" y="528222"/>
                </a:lnTo>
                <a:lnTo>
                  <a:pt x="961119" y="540062"/>
                </a:lnTo>
                <a:lnTo>
                  <a:pt x="961263" y="546862"/>
                </a:lnTo>
                <a:lnTo>
                  <a:pt x="961263" y="554989"/>
                </a:lnTo>
                <a:lnTo>
                  <a:pt x="960755" y="561721"/>
                </a:lnTo>
                <a:lnTo>
                  <a:pt x="960755" y="566292"/>
                </a:lnTo>
                <a:lnTo>
                  <a:pt x="960501" y="570484"/>
                </a:lnTo>
                <a:lnTo>
                  <a:pt x="960247" y="573659"/>
                </a:lnTo>
                <a:lnTo>
                  <a:pt x="960119" y="576199"/>
                </a:lnTo>
                <a:lnTo>
                  <a:pt x="959612" y="580898"/>
                </a:lnTo>
                <a:lnTo>
                  <a:pt x="959612" y="583438"/>
                </a:lnTo>
                <a:lnTo>
                  <a:pt x="959358" y="586231"/>
                </a:lnTo>
                <a:lnTo>
                  <a:pt x="958850" y="589406"/>
                </a:lnTo>
                <a:lnTo>
                  <a:pt x="958723" y="592709"/>
                </a:lnTo>
                <a:lnTo>
                  <a:pt x="958215" y="596391"/>
                </a:lnTo>
                <a:lnTo>
                  <a:pt x="957580" y="600328"/>
                </a:lnTo>
                <a:lnTo>
                  <a:pt x="955867" y="612052"/>
                </a:lnTo>
                <a:lnTo>
                  <a:pt x="953504" y="625183"/>
                </a:lnTo>
                <a:lnTo>
                  <a:pt x="950360" y="639506"/>
                </a:lnTo>
                <a:lnTo>
                  <a:pt x="947357" y="652024"/>
                </a:lnTo>
                <a:lnTo>
                  <a:pt x="945769" y="657860"/>
                </a:lnTo>
                <a:lnTo>
                  <a:pt x="941679" y="671043"/>
                </a:lnTo>
                <a:lnTo>
                  <a:pt x="937350" y="683830"/>
                </a:lnTo>
                <a:lnTo>
                  <a:pt x="932896" y="695894"/>
                </a:lnTo>
                <a:lnTo>
                  <a:pt x="928431" y="706911"/>
                </a:lnTo>
                <a:lnTo>
                  <a:pt x="925576" y="713359"/>
                </a:lnTo>
                <a:lnTo>
                  <a:pt x="922401" y="720725"/>
                </a:lnTo>
                <a:lnTo>
                  <a:pt x="919353" y="726693"/>
                </a:lnTo>
                <a:lnTo>
                  <a:pt x="917194" y="730885"/>
                </a:lnTo>
                <a:lnTo>
                  <a:pt x="915162" y="735076"/>
                </a:lnTo>
                <a:lnTo>
                  <a:pt x="913511" y="738124"/>
                </a:lnTo>
                <a:lnTo>
                  <a:pt x="911479" y="741806"/>
                </a:lnTo>
                <a:lnTo>
                  <a:pt x="909193" y="745871"/>
                </a:lnTo>
                <a:lnTo>
                  <a:pt x="907796" y="748411"/>
                </a:lnTo>
                <a:lnTo>
                  <a:pt x="906144" y="751204"/>
                </a:lnTo>
                <a:lnTo>
                  <a:pt x="904494" y="753999"/>
                </a:lnTo>
                <a:lnTo>
                  <a:pt x="902716" y="757301"/>
                </a:lnTo>
                <a:lnTo>
                  <a:pt x="900557" y="760729"/>
                </a:lnTo>
                <a:lnTo>
                  <a:pt x="894655" y="770126"/>
                </a:lnTo>
                <a:lnTo>
                  <a:pt x="887749" y="780253"/>
                </a:lnTo>
                <a:lnTo>
                  <a:pt x="880037" y="790852"/>
                </a:lnTo>
                <a:lnTo>
                  <a:pt x="871718" y="801665"/>
                </a:lnTo>
                <a:lnTo>
                  <a:pt x="866140" y="808609"/>
                </a:lnTo>
                <a:lnTo>
                  <a:pt x="857209" y="819112"/>
                </a:lnTo>
                <a:lnTo>
                  <a:pt x="848056" y="829010"/>
                </a:lnTo>
                <a:lnTo>
                  <a:pt x="839022" y="838158"/>
                </a:lnTo>
                <a:lnTo>
                  <a:pt x="830453" y="846411"/>
                </a:lnTo>
                <a:lnTo>
                  <a:pt x="825373" y="851153"/>
                </a:lnTo>
                <a:lnTo>
                  <a:pt x="819150" y="856234"/>
                </a:lnTo>
                <a:lnTo>
                  <a:pt x="814197" y="860805"/>
                </a:lnTo>
                <a:lnTo>
                  <a:pt x="810513" y="863600"/>
                </a:lnTo>
                <a:lnTo>
                  <a:pt x="806831" y="866648"/>
                </a:lnTo>
                <a:lnTo>
                  <a:pt x="802640" y="870076"/>
                </a:lnTo>
                <a:lnTo>
                  <a:pt x="798957" y="872871"/>
                </a:lnTo>
                <a:lnTo>
                  <a:pt x="795274" y="875664"/>
                </a:lnTo>
                <a:lnTo>
                  <a:pt x="789686" y="879475"/>
                </a:lnTo>
                <a:lnTo>
                  <a:pt x="783209" y="884174"/>
                </a:lnTo>
                <a:lnTo>
                  <a:pt x="773967" y="890271"/>
                </a:lnTo>
                <a:lnTo>
                  <a:pt x="763597" y="896760"/>
                </a:lnTo>
                <a:lnTo>
                  <a:pt x="752311" y="903398"/>
                </a:lnTo>
                <a:lnTo>
                  <a:pt x="740323" y="909943"/>
                </a:lnTo>
                <a:lnTo>
                  <a:pt x="732282" y="914018"/>
                </a:lnTo>
                <a:lnTo>
                  <a:pt x="719815" y="919743"/>
                </a:lnTo>
                <a:lnTo>
                  <a:pt x="707449" y="925013"/>
                </a:lnTo>
                <a:lnTo>
                  <a:pt x="695499" y="929730"/>
                </a:lnTo>
                <a:lnTo>
                  <a:pt x="684276" y="933794"/>
                </a:lnTo>
                <a:lnTo>
                  <a:pt x="677672" y="935989"/>
                </a:lnTo>
                <a:lnTo>
                  <a:pt x="673988" y="937132"/>
                </a:lnTo>
                <a:lnTo>
                  <a:pt x="670560" y="938276"/>
                </a:lnTo>
                <a:lnTo>
                  <a:pt x="667258" y="939164"/>
                </a:lnTo>
                <a:lnTo>
                  <a:pt x="664083" y="940053"/>
                </a:lnTo>
                <a:lnTo>
                  <a:pt x="661288" y="940815"/>
                </a:lnTo>
                <a:lnTo>
                  <a:pt x="659003" y="941451"/>
                </a:lnTo>
                <a:lnTo>
                  <a:pt x="654558" y="942593"/>
                </a:lnTo>
                <a:lnTo>
                  <a:pt x="652018" y="943610"/>
                </a:lnTo>
                <a:lnTo>
                  <a:pt x="649224" y="943990"/>
                </a:lnTo>
                <a:lnTo>
                  <a:pt x="644652" y="945134"/>
                </a:lnTo>
                <a:lnTo>
                  <a:pt x="642238" y="945641"/>
                </a:lnTo>
                <a:lnTo>
                  <a:pt x="639444" y="946276"/>
                </a:lnTo>
                <a:lnTo>
                  <a:pt x="636524" y="947038"/>
                </a:lnTo>
                <a:lnTo>
                  <a:pt x="632968" y="947674"/>
                </a:lnTo>
                <a:lnTo>
                  <a:pt x="629538" y="948436"/>
                </a:lnTo>
                <a:lnTo>
                  <a:pt x="625602" y="949071"/>
                </a:lnTo>
                <a:lnTo>
                  <a:pt x="614683" y="951062"/>
                </a:lnTo>
                <a:lnTo>
                  <a:pt x="602522" y="952764"/>
                </a:lnTo>
                <a:lnTo>
                  <a:pt x="589471" y="954166"/>
                </a:lnTo>
                <a:lnTo>
                  <a:pt x="575879" y="955263"/>
                </a:lnTo>
                <a:lnTo>
                  <a:pt x="567055" y="955801"/>
                </a:lnTo>
                <a:lnTo>
                  <a:pt x="553303" y="956079"/>
                </a:lnTo>
                <a:lnTo>
                  <a:pt x="539880" y="955854"/>
                </a:lnTo>
                <a:lnTo>
                  <a:pt x="527079" y="955252"/>
                </a:lnTo>
                <a:lnTo>
                  <a:pt x="515195" y="954403"/>
                </a:lnTo>
                <a:lnTo>
                  <a:pt x="508000" y="953769"/>
                </a:lnTo>
                <a:lnTo>
                  <a:pt x="500125" y="952753"/>
                </a:lnTo>
                <a:lnTo>
                  <a:pt x="493394" y="951864"/>
                </a:lnTo>
                <a:lnTo>
                  <a:pt x="488823" y="951484"/>
                </a:lnTo>
                <a:lnTo>
                  <a:pt x="484250" y="950467"/>
                </a:lnTo>
                <a:lnTo>
                  <a:pt x="481711" y="950087"/>
                </a:lnTo>
                <a:lnTo>
                  <a:pt x="478917" y="949578"/>
                </a:lnTo>
                <a:lnTo>
                  <a:pt x="474218" y="948689"/>
                </a:lnTo>
                <a:lnTo>
                  <a:pt x="469646" y="948181"/>
                </a:lnTo>
                <a:lnTo>
                  <a:pt x="463169" y="946276"/>
                </a:lnTo>
                <a:lnTo>
                  <a:pt x="455294" y="944752"/>
                </a:lnTo>
                <a:lnTo>
                  <a:pt x="444581" y="941932"/>
                </a:lnTo>
                <a:lnTo>
                  <a:pt x="432768" y="938548"/>
                </a:lnTo>
                <a:lnTo>
                  <a:pt x="420245" y="934570"/>
                </a:lnTo>
                <a:lnTo>
                  <a:pt x="407403" y="929968"/>
                </a:lnTo>
                <a:lnTo>
                  <a:pt x="399288" y="926718"/>
                </a:lnTo>
                <a:lnTo>
                  <a:pt x="386549" y="921312"/>
                </a:lnTo>
                <a:lnTo>
                  <a:pt x="374254" y="915692"/>
                </a:lnTo>
                <a:lnTo>
                  <a:pt x="362705" y="910032"/>
                </a:lnTo>
                <a:lnTo>
                  <a:pt x="352206" y="904508"/>
                </a:lnTo>
                <a:lnTo>
                  <a:pt x="346075" y="901064"/>
                </a:lnTo>
                <a:lnTo>
                  <a:pt x="342519" y="898905"/>
                </a:lnTo>
                <a:lnTo>
                  <a:pt x="339344" y="897127"/>
                </a:lnTo>
                <a:lnTo>
                  <a:pt x="336804" y="895223"/>
                </a:lnTo>
                <a:lnTo>
                  <a:pt x="334010" y="893572"/>
                </a:lnTo>
                <a:lnTo>
                  <a:pt x="331469" y="892048"/>
                </a:lnTo>
                <a:lnTo>
                  <a:pt x="327533" y="889507"/>
                </a:lnTo>
                <a:lnTo>
                  <a:pt x="324993" y="887856"/>
                </a:lnTo>
                <a:lnTo>
                  <a:pt x="321056" y="885316"/>
                </a:lnTo>
                <a:lnTo>
                  <a:pt x="317373" y="882523"/>
                </a:lnTo>
                <a:lnTo>
                  <a:pt x="313436" y="879982"/>
                </a:lnTo>
                <a:lnTo>
                  <a:pt x="307848" y="876046"/>
                </a:lnTo>
                <a:lnTo>
                  <a:pt x="301625" y="871219"/>
                </a:lnTo>
                <a:lnTo>
                  <a:pt x="292862" y="864398"/>
                </a:lnTo>
                <a:lnTo>
                  <a:pt x="283457" y="856515"/>
                </a:lnTo>
                <a:lnTo>
                  <a:pt x="273681" y="847773"/>
                </a:lnTo>
                <a:lnTo>
                  <a:pt x="263808" y="838376"/>
                </a:lnTo>
                <a:lnTo>
                  <a:pt x="257429" y="831976"/>
                </a:lnTo>
                <a:lnTo>
                  <a:pt x="248399" y="822585"/>
                </a:lnTo>
                <a:lnTo>
                  <a:pt x="240045" y="813102"/>
                </a:lnTo>
                <a:lnTo>
                  <a:pt x="236347" y="808863"/>
                </a:lnTo>
                <a:lnTo>
                  <a:pt x="227977" y="798286"/>
                </a:lnTo>
                <a:lnTo>
                  <a:pt x="220583" y="788642"/>
                </a:lnTo>
                <a:lnTo>
                  <a:pt x="219456" y="787018"/>
                </a:lnTo>
                <a:lnTo>
                  <a:pt x="217043" y="783843"/>
                </a:lnTo>
                <a:lnTo>
                  <a:pt x="215011" y="780796"/>
                </a:lnTo>
                <a:lnTo>
                  <a:pt x="212979" y="778001"/>
                </a:lnTo>
                <a:lnTo>
                  <a:pt x="209677" y="772922"/>
                </a:lnTo>
                <a:lnTo>
                  <a:pt x="208280" y="771143"/>
                </a:lnTo>
                <a:lnTo>
                  <a:pt x="205740" y="767206"/>
                </a:lnTo>
                <a:lnTo>
                  <a:pt x="204088" y="764413"/>
                </a:lnTo>
                <a:lnTo>
                  <a:pt x="201549" y="760729"/>
                </a:lnTo>
                <a:lnTo>
                  <a:pt x="200406" y="758698"/>
                </a:lnTo>
                <a:lnTo>
                  <a:pt x="198119" y="754506"/>
                </a:lnTo>
                <a:lnTo>
                  <a:pt x="194691" y="748918"/>
                </a:lnTo>
                <a:lnTo>
                  <a:pt x="190754" y="741806"/>
                </a:lnTo>
                <a:lnTo>
                  <a:pt x="185695" y="731988"/>
                </a:lnTo>
                <a:lnTo>
                  <a:pt x="180362" y="720956"/>
                </a:lnTo>
                <a:lnTo>
                  <a:pt x="174975" y="708987"/>
                </a:lnTo>
                <a:lnTo>
                  <a:pt x="169758" y="696354"/>
                </a:lnTo>
                <a:lnTo>
                  <a:pt x="166624" y="688086"/>
                </a:lnTo>
                <a:lnTo>
                  <a:pt x="162180" y="675046"/>
                </a:lnTo>
                <a:lnTo>
                  <a:pt x="158135" y="662154"/>
                </a:lnTo>
                <a:lnTo>
                  <a:pt x="154603" y="649769"/>
                </a:lnTo>
                <a:lnTo>
                  <a:pt x="151701" y="638252"/>
                </a:lnTo>
                <a:lnTo>
                  <a:pt x="150241" y="631571"/>
                </a:lnTo>
                <a:lnTo>
                  <a:pt x="149225" y="627634"/>
                </a:lnTo>
                <a:lnTo>
                  <a:pt x="148590" y="623824"/>
                </a:lnTo>
                <a:lnTo>
                  <a:pt x="148081" y="620649"/>
                </a:lnTo>
                <a:lnTo>
                  <a:pt x="147700" y="617347"/>
                </a:lnTo>
                <a:lnTo>
                  <a:pt x="147193" y="614679"/>
                </a:lnTo>
                <a:lnTo>
                  <a:pt x="146304" y="609980"/>
                </a:lnTo>
                <a:lnTo>
                  <a:pt x="146304" y="821943"/>
                </a:lnTo>
                <a:lnTo>
                  <a:pt x="151384" y="829182"/>
                </a:lnTo>
                <a:lnTo>
                  <a:pt x="156463" y="836040"/>
                </a:lnTo>
                <a:lnTo>
                  <a:pt x="159512" y="840486"/>
                </a:lnTo>
                <a:lnTo>
                  <a:pt x="160147" y="846074"/>
                </a:lnTo>
                <a:lnTo>
                  <a:pt x="158115" y="850391"/>
                </a:lnTo>
                <a:lnTo>
                  <a:pt x="154935" y="857391"/>
                </a:lnTo>
                <a:lnTo>
                  <a:pt x="148081" y="873133"/>
                </a:lnTo>
                <a:lnTo>
                  <a:pt x="140953" y="891094"/>
                </a:lnTo>
                <a:lnTo>
                  <a:pt x="137668" y="899667"/>
                </a:lnTo>
                <a:lnTo>
                  <a:pt x="136144" y="904493"/>
                </a:lnTo>
                <a:lnTo>
                  <a:pt x="137541" y="910336"/>
                </a:lnTo>
                <a:lnTo>
                  <a:pt x="141478" y="914907"/>
                </a:lnTo>
                <a:lnTo>
                  <a:pt x="143256" y="916813"/>
                </a:lnTo>
                <a:lnTo>
                  <a:pt x="145796" y="919988"/>
                </a:lnTo>
                <a:lnTo>
                  <a:pt x="148590" y="922781"/>
                </a:lnTo>
                <a:lnTo>
                  <a:pt x="152527" y="926718"/>
                </a:lnTo>
                <a:lnTo>
                  <a:pt x="156210" y="930655"/>
                </a:lnTo>
                <a:lnTo>
                  <a:pt x="163575" y="938529"/>
                </a:lnTo>
                <a:lnTo>
                  <a:pt x="171450" y="945641"/>
                </a:lnTo>
                <a:lnTo>
                  <a:pt x="175894" y="949832"/>
                </a:lnTo>
                <a:lnTo>
                  <a:pt x="181737" y="951484"/>
                </a:lnTo>
                <a:lnTo>
                  <a:pt x="186562" y="949832"/>
                </a:lnTo>
                <a:lnTo>
                  <a:pt x="189737" y="948689"/>
                </a:lnTo>
                <a:lnTo>
                  <a:pt x="194691" y="947038"/>
                </a:lnTo>
                <a:lnTo>
                  <a:pt x="199262" y="945388"/>
                </a:lnTo>
                <a:lnTo>
                  <a:pt x="205740" y="943101"/>
                </a:lnTo>
                <a:lnTo>
                  <a:pt x="211836" y="940562"/>
                </a:lnTo>
                <a:lnTo>
                  <a:pt x="228261" y="934221"/>
                </a:lnTo>
                <a:lnTo>
                  <a:pt x="236347" y="930910"/>
                </a:lnTo>
                <a:lnTo>
                  <a:pt x="240919" y="929004"/>
                </a:lnTo>
                <a:lnTo>
                  <a:pt x="246506" y="929513"/>
                </a:lnTo>
                <a:lnTo>
                  <a:pt x="250698" y="932688"/>
                </a:lnTo>
                <a:lnTo>
                  <a:pt x="252475" y="934085"/>
                </a:lnTo>
                <a:lnTo>
                  <a:pt x="255016" y="935989"/>
                </a:lnTo>
                <a:lnTo>
                  <a:pt x="257556" y="938022"/>
                </a:lnTo>
                <a:lnTo>
                  <a:pt x="261112" y="940815"/>
                </a:lnTo>
                <a:lnTo>
                  <a:pt x="264541" y="943101"/>
                </a:lnTo>
                <a:lnTo>
                  <a:pt x="271780" y="948181"/>
                </a:lnTo>
                <a:lnTo>
                  <a:pt x="278892" y="953007"/>
                </a:lnTo>
                <a:lnTo>
                  <a:pt x="280797" y="954404"/>
                </a:lnTo>
                <a:lnTo>
                  <a:pt x="283591" y="956055"/>
                </a:lnTo>
                <a:lnTo>
                  <a:pt x="286258" y="957834"/>
                </a:lnTo>
                <a:lnTo>
                  <a:pt x="290068" y="960247"/>
                </a:lnTo>
                <a:lnTo>
                  <a:pt x="293497" y="962532"/>
                </a:lnTo>
                <a:lnTo>
                  <a:pt x="297180" y="964818"/>
                </a:lnTo>
                <a:lnTo>
                  <a:pt x="300863" y="967104"/>
                </a:lnTo>
                <a:lnTo>
                  <a:pt x="303911" y="968755"/>
                </a:lnTo>
                <a:lnTo>
                  <a:pt x="306705" y="970406"/>
                </a:lnTo>
                <a:lnTo>
                  <a:pt x="308483" y="971296"/>
                </a:lnTo>
                <a:lnTo>
                  <a:pt x="313181" y="973836"/>
                </a:lnTo>
                <a:lnTo>
                  <a:pt x="315975" y="978662"/>
                </a:lnTo>
                <a:lnTo>
                  <a:pt x="315975" y="983996"/>
                </a:lnTo>
                <a:lnTo>
                  <a:pt x="315722" y="987298"/>
                </a:lnTo>
                <a:lnTo>
                  <a:pt x="315722" y="996950"/>
                </a:lnTo>
                <a:lnTo>
                  <a:pt x="315975" y="1003680"/>
                </a:lnTo>
                <a:lnTo>
                  <a:pt x="315975" y="1010157"/>
                </a:lnTo>
                <a:lnTo>
                  <a:pt x="316768" y="1027736"/>
                </a:lnTo>
                <a:lnTo>
                  <a:pt x="317373" y="1036954"/>
                </a:lnTo>
                <a:lnTo>
                  <a:pt x="317500" y="1042288"/>
                </a:lnTo>
                <a:lnTo>
                  <a:pt x="321310" y="1046861"/>
                </a:lnTo>
                <a:lnTo>
                  <a:pt x="326771" y="1049401"/>
                </a:lnTo>
                <a:lnTo>
                  <a:pt x="329184" y="1050416"/>
                </a:lnTo>
                <a:lnTo>
                  <a:pt x="332867" y="1051940"/>
                </a:lnTo>
                <a:lnTo>
                  <a:pt x="336550" y="1053846"/>
                </a:lnTo>
                <a:lnTo>
                  <a:pt x="341630" y="1055877"/>
                </a:lnTo>
                <a:lnTo>
                  <a:pt x="346710" y="1057782"/>
                </a:lnTo>
                <a:lnTo>
                  <a:pt x="351536" y="1059561"/>
                </a:lnTo>
                <a:lnTo>
                  <a:pt x="356616" y="1061719"/>
                </a:lnTo>
                <a:lnTo>
                  <a:pt x="360425" y="1063116"/>
                </a:lnTo>
                <a:lnTo>
                  <a:pt x="364363" y="1064640"/>
                </a:lnTo>
                <a:lnTo>
                  <a:pt x="366903" y="1065402"/>
                </a:lnTo>
                <a:lnTo>
                  <a:pt x="372363" y="1067180"/>
                </a:lnTo>
                <a:lnTo>
                  <a:pt x="378460" y="1066291"/>
                </a:lnTo>
                <a:lnTo>
                  <a:pt x="382397" y="1062863"/>
                </a:lnTo>
                <a:lnTo>
                  <a:pt x="384683" y="1060577"/>
                </a:lnTo>
                <a:lnTo>
                  <a:pt x="388366" y="1057275"/>
                </a:lnTo>
                <a:lnTo>
                  <a:pt x="392049" y="1053846"/>
                </a:lnTo>
                <a:lnTo>
                  <a:pt x="397002" y="1049401"/>
                </a:lnTo>
                <a:lnTo>
                  <a:pt x="401574" y="1044575"/>
                </a:lnTo>
                <a:lnTo>
                  <a:pt x="413914" y="1031939"/>
                </a:lnTo>
                <a:lnTo>
                  <a:pt x="420116" y="1025398"/>
                </a:lnTo>
                <a:lnTo>
                  <a:pt x="423544" y="1021714"/>
                </a:lnTo>
                <a:lnTo>
                  <a:pt x="428625" y="1020572"/>
                </a:lnTo>
                <a:lnTo>
                  <a:pt x="433959" y="1021461"/>
                </a:lnTo>
                <a:lnTo>
                  <a:pt x="442341" y="1023492"/>
                </a:lnTo>
                <a:lnTo>
                  <a:pt x="450850" y="1025398"/>
                </a:lnTo>
                <a:lnTo>
                  <a:pt x="455041" y="1026540"/>
                </a:lnTo>
                <a:lnTo>
                  <a:pt x="459486" y="1027049"/>
                </a:lnTo>
                <a:lnTo>
                  <a:pt x="462661" y="1027684"/>
                </a:lnTo>
                <a:lnTo>
                  <a:pt x="465963" y="1028191"/>
                </a:lnTo>
                <a:lnTo>
                  <a:pt x="470027" y="1029080"/>
                </a:lnTo>
                <a:lnTo>
                  <a:pt x="473329" y="1029588"/>
                </a:lnTo>
                <a:lnTo>
                  <a:pt x="476504" y="1030224"/>
                </a:lnTo>
                <a:lnTo>
                  <a:pt x="480949" y="1030731"/>
                </a:lnTo>
                <a:lnTo>
                  <a:pt x="485140" y="1031366"/>
                </a:lnTo>
                <a:lnTo>
                  <a:pt x="489585" y="1031875"/>
                </a:lnTo>
                <a:lnTo>
                  <a:pt x="493903" y="1032382"/>
                </a:lnTo>
                <a:lnTo>
                  <a:pt x="497205" y="1032763"/>
                </a:lnTo>
                <a:lnTo>
                  <a:pt x="500380" y="1033272"/>
                </a:lnTo>
                <a:lnTo>
                  <a:pt x="502538" y="1033526"/>
                </a:lnTo>
                <a:lnTo>
                  <a:pt x="507746" y="1033906"/>
                </a:lnTo>
                <a:lnTo>
                  <a:pt x="512191" y="1037209"/>
                </a:lnTo>
                <a:lnTo>
                  <a:pt x="514350" y="1041780"/>
                </a:lnTo>
                <a:lnTo>
                  <a:pt x="517399" y="1048839"/>
                </a:lnTo>
                <a:lnTo>
                  <a:pt x="524549" y="1064533"/>
                </a:lnTo>
                <a:lnTo>
                  <a:pt x="525144" y="1065784"/>
                </a:lnTo>
                <a:lnTo>
                  <a:pt x="533016" y="1081459"/>
                </a:lnTo>
                <a:lnTo>
                  <a:pt x="537210" y="1089660"/>
                </a:lnTo>
                <a:lnTo>
                  <a:pt x="539750" y="1094104"/>
                </a:lnTo>
                <a:lnTo>
                  <a:pt x="545084" y="1097279"/>
                </a:lnTo>
                <a:lnTo>
                  <a:pt x="551053" y="1097279"/>
                </a:lnTo>
                <a:lnTo>
                  <a:pt x="561721" y="1097026"/>
                </a:lnTo>
                <a:lnTo>
                  <a:pt x="572643" y="1096772"/>
                </a:lnTo>
                <a:lnTo>
                  <a:pt x="577977" y="1096772"/>
                </a:lnTo>
                <a:lnTo>
                  <a:pt x="583438" y="1096137"/>
                </a:lnTo>
                <a:lnTo>
                  <a:pt x="587375" y="1095882"/>
                </a:lnTo>
                <a:lnTo>
                  <a:pt x="591312" y="1095628"/>
                </a:lnTo>
                <a:lnTo>
                  <a:pt x="594106" y="1095375"/>
                </a:lnTo>
                <a:lnTo>
                  <a:pt x="600202" y="1094993"/>
                </a:lnTo>
                <a:lnTo>
                  <a:pt x="605282" y="1091691"/>
                </a:lnTo>
                <a:lnTo>
                  <a:pt x="607313" y="1086865"/>
                </a:lnTo>
                <a:lnTo>
                  <a:pt x="610288" y="1079781"/>
                </a:lnTo>
                <a:lnTo>
                  <a:pt x="616646" y="1063926"/>
                </a:lnTo>
                <a:lnTo>
                  <a:pt x="617347" y="1062101"/>
                </a:lnTo>
                <a:lnTo>
                  <a:pt x="619887" y="1055877"/>
                </a:lnTo>
                <a:lnTo>
                  <a:pt x="622173" y="1049909"/>
                </a:lnTo>
                <a:lnTo>
                  <a:pt x="623824" y="1045210"/>
                </a:lnTo>
                <a:lnTo>
                  <a:pt x="625348" y="1040384"/>
                </a:lnTo>
                <a:lnTo>
                  <a:pt x="626363" y="1037463"/>
                </a:lnTo>
                <a:lnTo>
                  <a:pt x="627888" y="1032510"/>
                </a:lnTo>
                <a:lnTo>
                  <a:pt x="632333" y="1028826"/>
                </a:lnTo>
                <a:lnTo>
                  <a:pt x="637413" y="1027938"/>
                </a:lnTo>
                <a:lnTo>
                  <a:pt x="639444" y="1027684"/>
                </a:lnTo>
                <a:lnTo>
                  <a:pt x="642747" y="1027049"/>
                </a:lnTo>
                <a:lnTo>
                  <a:pt x="646049" y="1026540"/>
                </a:lnTo>
                <a:lnTo>
                  <a:pt x="650113" y="1025651"/>
                </a:lnTo>
                <a:lnTo>
                  <a:pt x="654558" y="1024636"/>
                </a:lnTo>
                <a:lnTo>
                  <a:pt x="663067" y="1022603"/>
                </a:lnTo>
                <a:lnTo>
                  <a:pt x="671449" y="1020826"/>
                </a:lnTo>
                <a:lnTo>
                  <a:pt x="679831" y="1018413"/>
                </a:lnTo>
                <a:lnTo>
                  <a:pt x="688340" y="1016126"/>
                </a:lnTo>
                <a:lnTo>
                  <a:pt x="692531" y="1014984"/>
                </a:lnTo>
                <a:lnTo>
                  <a:pt x="696722" y="1013840"/>
                </a:lnTo>
                <a:lnTo>
                  <a:pt x="699643" y="1012698"/>
                </a:lnTo>
                <a:lnTo>
                  <a:pt x="702944" y="1011554"/>
                </a:lnTo>
                <a:lnTo>
                  <a:pt x="704977" y="1010792"/>
                </a:lnTo>
                <a:lnTo>
                  <a:pt x="709930" y="1009268"/>
                </a:lnTo>
                <a:lnTo>
                  <a:pt x="715391" y="1010412"/>
                </a:lnTo>
                <a:lnTo>
                  <a:pt x="719074" y="1013840"/>
                </a:lnTo>
                <a:lnTo>
                  <a:pt x="721487" y="1016126"/>
                </a:lnTo>
                <a:lnTo>
                  <a:pt x="725169" y="1019555"/>
                </a:lnTo>
                <a:lnTo>
                  <a:pt x="728853" y="1022857"/>
                </a:lnTo>
                <a:lnTo>
                  <a:pt x="733679" y="1027302"/>
                </a:lnTo>
                <a:lnTo>
                  <a:pt x="738759" y="1031366"/>
                </a:lnTo>
                <a:lnTo>
                  <a:pt x="752332" y="1042578"/>
                </a:lnTo>
                <a:lnTo>
                  <a:pt x="759460" y="1048257"/>
                </a:lnTo>
                <a:lnTo>
                  <a:pt x="763524" y="1051687"/>
                </a:lnTo>
                <a:lnTo>
                  <a:pt x="769619" y="1052194"/>
                </a:lnTo>
                <a:lnTo>
                  <a:pt x="775081" y="1049654"/>
                </a:lnTo>
                <a:lnTo>
                  <a:pt x="777494" y="1048512"/>
                </a:lnTo>
                <a:lnTo>
                  <a:pt x="781177" y="1046861"/>
                </a:lnTo>
                <a:lnTo>
                  <a:pt x="784860" y="1045082"/>
                </a:lnTo>
                <a:lnTo>
                  <a:pt x="789940" y="1043177"/>
                </a:lnTo>
                <a:lnTo>
                  <a:pt x="794766" y="1040638"/>
                </a:lnTo>
                <a:lnTo>
                  <a:pt x="804291" y="1035557"/>
                </a:lnTo>
                <a:lnTo>
                  <a:pt x="814069" y="1030731"/>
                </a:lnTo>
                <a:lnTo>
                  <a:pt x="819150" y="1027938"/>
                </a:lnTo>
                <a:lnTo>
                  <a:pt x="822325" y="1022603"/>
                </a:lnTo>
                <a:lnTo>
                  <a:pt x="822255" y="1009798"/>
                </a:lnTo>
                <a:lnTo>
                  <a:pt x="821769" y="992682"/>
                </a:lnTo>
                <a:lnTo>
                  <a:pt x="821690" y="990980"/>
                </a:lnTo>
                <a:lnTo>
                  <a:pt x="820509" y="973358"/>
                </a:lnTo>
                <a:lnTo>
                  <a:pt x="819785" y="964311"/>
                </a:lnTo>
                <a:lnTo>
                  <a:pt x="819404" y="959485"/>
                </a:lnTo>
                <a:lnTo>
                  <a:pt x="821690" y="954404"/>
                </a:lnTo>
                <a:lnTo>
                  <a:pt x="826008" y="951611"/>
                </a:lnTo>
                <a:lnTo>
                  <a:pt x="827913" y="950467"/>
                </a:lnTo>
                <a:lnTo>
                  <a:pt x="830707" y="948436"/>
                </a:lnTo>
                <a:lnTo>
                  <a:pt x="833247" y="946530"/>
                </a:lnTo>
                <a:lnTo>
                  <a:pt x="836676" y="943990"/>
                </a:lnTo>
                <a:lnTo>
                  <a:pt x="840359" y="941451"/>
                </a:lnTo>
                <a:lnTo>
                  <a:pt x="843915" y="938911"/>
                </a:lnTo>
                <a:lnTo>
                  <a:pt x="847344" y="936371"/>
                </a:lnTo>
                <a:lnTo>
                  <a:pt x="849884" y="934338"/>
                </a:lnTo>
                <a:lnTo>
                  <a:pt x="854329" y="930910"/>
                </a:lnTo>
                <a:lnTo>
                  <a:pt x="855853" y="929513"/>
                </a:lnTo>
                <a:lnTo>
                  <a:pt x="858519" y="927607"/>
                </a:lnTo>
                <a:lnTo>
                  <a:pt x="861060" y="925576"/>
                </a:lnTo>
                <a:lnTo>
                  <a:pt x="864488" y="923036"/>
                </a:lnTo>
                <a:lnTo>
                  <a:pt x="867663" y="919988"/>
                </a:lnTo>
                <a:lnTo>
                  <a:pt x="874141" y="914146"/>
                </a:lnTo>
                <a:lnTo>
                  <a:pt x="880872" y="908430"/>
                </a:lnTo>
                <a:lnTo>
                  <a:pt x="884809" y="905001"/>
                </a:lnTo>
                <a:lnTo>
                  <a:pt x="890143" y="903604"/>
                </a:lnTo>
                <a:lnTo>
                  <a:pt x="894842" y="905382"/>
                </a:lnTo>
                <a:lnTo>
                  <a:pt x="902057" y="907738"/>
                </a:lnTo>
                <a:lnTo>
                  <a:pt x="918503" y="912758"/>
                </a:lnTo>
                <a:lnTo>
                  <a:pt x="920242" y="913256"/>
                </a:lnTo>
                <a:lnTo>
                  <a:pt x="926719" y="915415"/>
                </a:lnTo>
                <a:lnTo>
                  <a:pt x="932942" y="916939"/>
                </a:lnTo>
                <a:lnTo>
                  <a:pt x="937894" y="918082"/>
                </a:lnTo>
                <a:lnTo>
                  <a:pt x="942721" y="919479"/>
                </a:lnTo>
                <a:lnTo>
                  <a:pt x="945896" y="920241"/>
                </a:lnTo>
                <a:lnTo>
                  <a:pt x="950849" y="921638"/>
                </a:lnTo>
                <a:lnTo>
                  <a:pt x="956563" y="919479"/>
                </a:lnTo>
                <a:lnTo>
                  <a:pt x="960755" y="915162"/>
                </a:lnTo>
                <a:lnTo>
                  <a:pt x="962660" y="913256"/>
                </a:lnTo>
                <a:lnTo>
                  <a:pt x="965200" y="910081"/>
                </a:lnTo>
                <a:lnTo>
                  <a:pt x="967994" y="907034"/>
                </a:lnTo>
                <a:lnTo>
                  <a:pt x="971423" y="902842"/>
                </a:lnTo>
                <a:lnTo>
                  <a:pt x="974852" y="898778"/>
                </a:lnTo>
                <a:lnTo>
                  <a:pt x="978408" y="894841"/>
                </a:lnTo>
                <a:lnTo>
                  <a:pt x="981583" y="890651"/>
                </a:lnTo>
                <a:lnTo>
                  <a:pt x="984123" y="887349"/>
                </a:lnTo>
                <a:lnTo>
                  <a:pt x="986663" y="884174"/>
                </a:lnTo>
                <a:lnTo>
                  <a:pt x="988313" y="882014"/>
                </a:lnTo>
                <a:lnTo>
                  <a:pt x="991743" y="877188"/>
                </a:lnTo>
                <a:lnTo>
                  <a:pt x="992886" y="871474"/>
                </a:lnTo>
                <a:lnTo>
                  <a:pt x="990600" y="866648"/>
                </a:lnTo>
                <a:lnTo>
                  <a:pt x="987379" y="859692"/>
                </a:lnTo>
                <a:lnTo>
                  <a:pt x="979946" y="844314"/>
                </a:lnTo>
                <a:lnTo>
                  <a:pt x="979043" y="842517"/>
                </a:lnTo>
                <a:lnTo>
                  <a:pt x="975994" y="836549"/>
                </a:lnTo>
                <a:lnTo>
                  <a:pt x="973074" y="830706"/>
                </a:lnTo>
                <a:lnTo>
                  <a:pt x="970661" y="826388"/>
                </a:lnTo>
                <a:lnTo>
                  <a:pt x="968375" y="822198"/>
                </a:lnTo>
                <a:lnTo>
                  <a:pt x="966724" y="819150"/>
                </a:lnTo>
                <a:lnTo>
                  <a:pt x="964184" y="814831"/>
                </a:lnTo>
                <a:lnTo>
                  <a:pt x="964184" y="809243"/>
                </a:lnTo>
                <a:lnTo>
                  <a:pt x="966978" y="804926"/>
                </a:lnTo>
                <a:lnTo>
                  <a:pt x="968121" y="803021"/>
                </a:lnTo>
                <a:lnTo>
                  <a:pt x="970026" y="800226"/>
                </a:lnTo>
                <a:lnTo>
                  <a:pt x="971931" y="797432"/>
                </a:lnTo>
                <a:lnTo>
                  <a:pt x="973963" y="793496"/>
                </a:lnTo>
                <a:lnTo>
                  <a:pt x="975994" y="789813"/>
                </a:lnTo>
                <a:lnTo>
                  <a:pt x="978154" y="785876"/>
                </a:lnTo>
                <a:lnTo>
                  <a:pt x="980186" y="782192"/>
                </a:lnTo>
                <a:lnTo>
                  <a:pt x="981837" y="779399"/>
                </a:lnTo>
                <a:lnTo>
                  <a:pt x="983615" y="776731"/>
                </a:lnTo>
                <a:lnTo>
                  <a:pt x="984631" y="774573"/>
                </a:lnTo>
                <a:lnTo>
                  <a:pt x="988313" y="766699"/>
                </a:lnTo>
                <a:lnTo>
                  <a:pt x="992251" y="759078"/>
                </a:lnTo>
                <a:lnTo>
                  <a:pt x="994283" y="755141"/>
                </a:lnTo>
                <a:lnTo>
                  <a:pt x="995934" y="751204"/>
                </a:lnTo>
                <a:lnTo>
                  <a:pt x="997331" y="748284"/>
                </a:lnTo>
                <a:lnTo>
                  <a:pt x="998728" y="745236"/>
                </a:lnTo>
                <a:lnTo>
                  <a:pt x="999617" y="743203"/>
                </a:lnTo>
                <a:lnTo>
                  <a:pt x="1001776" y="738504"/>
                </a:lnTo>
                <a:lnTo>
                  <a:pt x="1006348" y="735329"/>
                </a:lnTo>
                <a:lnTo>
                  <a:pt x="1011174" y="734567"/>
                </a:lnTo>
                <a:lnTo>
                  <a:pt x="1018787" y="733853"/>
                </a:lnTo>
                <a:lnTo>
                  <a:pt x="1035855" y="731987"/>
                </a:lnTo>
                <a:lnTo>
                  <a:pt x="1037590" y="731774"/>
                </a:lnTo>
                <a:lnTo>
                  <a:pt x="1044067" y="730885"/>
                </a:lnTo>
                <a:lnTo>
                  <a:pt x="1050798" y="729996"/>
                </a:lnTo>
                <a:lnTo>
                  <a:pt x="1055624" y="729106"/>
                </a:lnTo>
                <a:lnTo>
                  <a:pt x="1060704" y="728344"/>
                </a:lnTo>
                <a:lnTo>
                  <a:pt x="1064006" y="727710"/>
                </a:lnTo>
                <a:lnTo>
                  <a:pt x="1069086" y="726693"/>
                </a:lnTo>
                <a:lnTo>
                  <a:pt x="1073531" y="722629"/>
                </a:lnTo>
                <a:lnTo>
                  <a:pt x="1075309" y="717041"/>
                </a:lnTo>
                <a:lnTo>
                  <a:pt x="1078864" y="706881"/>
                </a:lnTo>
                <a:lnTo>
                  <a:pt x="1081532" y="696467"/>
                </a:lnTo>
                <a:lnTo>
                  <a:pt x="1082928" y="691134"/>
                </a:lnTo>
                <a:lnTo>
                  <a:pt x="1084580" y="686053"/>
                </a:lnTo>
                <a:lnTo>
                  <a:pt x="1085469" y="682116"/>
                </a:lnTo>
                <a:lnTo>
                  <a:pt x="1086485" y="678179"/>
                </a:lnTo>
                <a:lnTo>
                  <a:pt x="1087120" y="675639"/>
                </a:lnTo>
                <a:lnTo>
                  <a:pt x="1088516" y="669925"/>
                </a:lnTo>
                <a:lnTo>
                  <a:pt x="1086865" y="663828"/>
                </a:lnTo>
                <a:lnTo>
                  <a:pt x="1082928" y="660400"/>
                </a:lnTo>
                <a:lnTo>
                  <a:pt x="1077295" y="655412"/>
                </a:lnTo>
                <a:lnTo>
                  <a:pt x="1064123" y="644343"/>
                </a:lnTo>
                <a:lnTo>
                  <a:pt x="1062609" y="643127"/>
                </a:lnTo>
                <a:lnTo>
                  <a:pt x="1048846" y="632211"/>
                </a:lnTo>
                <a:lnTo>
                  <a:pt x="1041781" y="626872"/>
                </a:lnTo>
                <a:lnTo>
                  <a:pt x="1037844" y="623824"/>
                </a:lnTo>
                <a:lnTo>
                  <a:pt x="1035812" y="618743"/>
                </a:lnTo>
                <a:lnTo>
                  <a:pt x="1036447" y="613537"/>
                </a:lnTo>
                <a:lnTo>
                  <a:pt x="1037590" y="604901"/>
                </a:lnTo>
                <a:lnTo>
                  <a:pt x="1038479" y="596391"/>
                </a:lnTo>
                <a:lnTo>
                  <a:pt x="1039241" y="587628"/>
                </a:lnTo>
                <a:lnTo>
                  <a:pt x="1039876" y="578865"/>
                </a:lnTo>
                <a:lnTo>
                  <a:pt x="1040130" y="576706"/>
                </a:lnTo>
                <a:lnTo>
                  <a:pt x="1040384" y="573531"/>
                </a:lnTo>
                <a:lnTo>
                  <a:pt x="1040384" y="570229"/>
                </a:lnTo>
                <a:lnTo>
                  <a:pt x="1040638" y="565912"/>
                </a:lnTo>
                <a:lnTo>
                  <a:pt x="1040892" y="561466"/>
                </a:lnTo>
                <a:lnTo>
                  <a:pt x="1040892" y="538861"/>
                </a:lnTo>
                <a:lnTo>
                  <a:pt x="1043559" y="533907"/>
                </a:lnTo>
                <a:lnTo>
                  <a:pt x="1048004" y="531622"/>
                </a:lnTo>
                <a:lnTo>
                  <a:pt x="1051052" y="529971"/>
                </a:lnTo>
                <a:lnTo>
                  <a:pt x="1055370" y="527430"/>
                </a:lnTo>
                <a:lnTo>
                  <a:pt x="1059815" y="524890"/>
                </a:lnTo>
                <a:lnTo>
                  <a:pt x="1065402" y="521715"/>
                </a:lnTo>
                <a:lnTo>
                  <a:pt x="1070990" y="518287"/>
                </a:lnTo>
                <a:lnTo>
                  <a:pt x="1085785" y="508777"/>
                </a:lnTo>
                <a:lnTo>
                  <a:pt x="1093343" y="503681"/>
                </a:lnTo>
                <a:lnTo>
                  <a:pt x="1097534" y="500888"/>
                </a:lnTo>
                <a:lnTo>
                  <a:pt x="1100327" y="495173"/>
                </a:lnTo>
                <a:lnTo>
                  <a:pt x="1099439" y="489330"/>
                </a:lnTo>
                <a:lnTo>
                  <a:pt x="1098296" y="478536"/>
                </a:lnTo>
                <a:lnTo>
                  <a:pt x="1096899" y="467867"/>
                </a:lnTo>
                <a:lnTo>
                  <a:pt x="1094994" y="457200"/>
                </a:lnTo>
                <a:lnTo>
                  <a:pt x="1093215" y="446531"/>
                </a:lnTo>
                <a:lnTo>
                  <a:pt x="1092200" y="440816"/>
                </a:lnTo>
                <a:lnTo>
                  <a:pt x="1088263" y="436244"/>
                </a:lnTo>
                <a:lnTo>
                  <a:pt x="1083183" y="434593"/>
                </a:lnTo>
                <a:lnTo>
                  <a:pt x="1075803" y="432271"/>
                </a:lnTo>
                <a:lnTo>
                  <a:pt x="1059289" y="427609"/>
                </a:lnTo>
                <a:lnTo>
                  <a:pt x="1057783" y="427227"/>
                </a:lnTo>
                <a:lnTo>
                  <a:pt x="1051306" y="425323"/>
                </a:lnTo>
                <a:lnTo>
                  <a:pt x="1044956" y="423672"/>
                </a:lnTo>
                <a:lnTo>
                  <a:pt x="1040130" y="422528"/>
                </a:lnTo>
                <a:lnTo>
                  <a:pt x="1035304" y="421386"/>
                </a:lnTo>
                <a:lnTo>
                  <a:pt x="1032002" y="420750"/>
                </a:lnTo>
                <a:lnTo>
                  <a:pt x="1026922" y="419480"/>
                </a:lnTo>
                <a:lnTo>
                  <a:pt x="1022985" y="415798"/>
                </a:lnTo>
                <a:lnTo>
                  <a:pt x="1021588" y="410717"/>
                </a:lnTo>
                <a:lnTo>
                  <a:pt x="1019302" y="402209"/>
                </a:lnTo>
                <a:lnTo>
                  <a:pt x="1016508" y="394080"/>
                </a:lnTo>
                <a:lnTo>
                  <a:pt x="1015111" y="390016"/>
                </a:lnTo>
                <a:lnTo>
                  <a:pt x="1013713" y="385825"/>
                </a:lnTo>
                <a:lnTo>
                  <a:pt x="1012571" y="382777"/>
                </a:lnTo>
                <a:lnTo>
                  <a:pt x="1011682" y="379602"/>
                </a:lnTo>
                <a:lnTo>
                  <a:pt x="1010793" y="377698"/>
                </a:lnTo>
                <a:lnTo>
                  <a:pt x="1007744" y="369442"/>
                </a:lnTo>
                <a:lnTo>
                  <a:pt x="1004443" y="361314"/>
                </a:lnTo>
                <a:lnTo>
                  <a:pt x="1002919" y="357377"/>
                </a:lnTo>
                <a:lnTo>
                  <a:pt x="1001268" y="353440"/>
                </a:lnTo>
                <a:lnTo>
                  <a:pt x="999871" y="350392"/>
                </a:lnTo>
                <a:lnTo>
                  <a:pt x="998474" y="347472"/>
                </a:lnTo>
                <a:lnTo>
                  <a:pt x="997585" y="345313"/>
                </a:lnTo>
                <a:lnTo>
                  <a:pt x="995426" y="340740"/>
                </a:lnTo>
                <a:lnTo>
                  <a:pt x="995934" y="335152"/>
                </a:lnTo>
                <a:lnTo>
                  <a:pt x="999236" y="330962"/>
                </a:lnTo>
                <a:lnTo>
                  <a:pt x="1001013" y="328294"/>
                </a:lnTo>
                <a:lnTo>
                  <a:pt x="1004062" y="324357"/>
                </a:lnTo>
                <a:lnTo>
                  <a:pt x="1006856" y="320421"/>
                </a:lnTo>
                <a:lnTo>
                  <a:pt x="1010793" y="315087"/>
                </a:lnTo>
                <a:lnTo>
                  <a:pt x="1014476" y="309499"/>
                </a:lnTo>
                <a:lnTo>
                  <a:pt x="1024242" y="294978"/>
                </a:lnTo>
                <a:lnTo>
                  <a:pt x="1029335" y="287274"/>
                </a:lnTo>
                <a:lnTo>
                  <a:pt x="1032002" y="282701"/>
                </a:lnTo>
                <a:lnTo>
                  <a:pt x="1031875" y="276732"/>
                </a:lnTo>
                <a:lnTo>
                  <a:pt x="1028827" y="271652"/>
                </a:lnTo>
                <a:lnTo>
                  <a:pt x="1027430" y="269239"/>
                </a:lnTo>
                <a:lnTo>
                  <a:pt x="1025398" y="265811"/>
                </a:lnTo>
                <a:lnTo>
                  <a:pt x="1023493" y="262381"/>
                </a:lnTo>
                <a:lnTo>
                  <a:pt x="1020699" y="257555"/>
                </a:lnTo>
                <a:lnTo>
                  <a:pt x="1017651" y="253111"/>
                </a:lnTo>
                <a:lnTo>
                  <a:pt x="1014730" y="248538"/>
                </a:lnTo>
                <a:lnTo>
                  <a:pt x="1011682" y="244093"/>
                </a:lnTo>
                <a:lnTo>
                  <a:pt x="1009650" y="240664"/>
                </a:lnTo>
                <a:lnTo>
                  <a:pt x="1007237" y="237109"/>
                </a:lnTo>
                <a:lnTo>
                  <a:pt x="1005840" y="235076"/>
                </a:lnTo>
                <a:lnTo>
                  <a:pt x="1002411" y="230250"/>
                </a:lnTo>
                <a:lnTo>
                  <a:pt x="996823" y="227456"/>
                </a:lnTo>
                <a:lnTo>
                  <a:pt x="991743" y="228091"/>
                </a:lnTo>
                <a:lnTo>
                  <a:pt x="984079" y="228982"/>
                </a:lnTo>
                <a:lnTo>
                  <a:pt x="967108" y="231376"/>
                </a:lnTo>
                <a:lnTo>
                  <a:pt x="965454" y="231648"/>
                </a:lnTo>
                <a:lnTo>
                  <a:pt x="948069" y="234578"/>
                </a:lnTo>
                <a:lnTo>
                  <a:pt x="939292" y="236219"/>
                </a:lnTo>
                <a:lnTo>
                  <a:pt x="934085" y="237109"/>
                </a:lnTo>
                <a:lnTo>
                  <a:pt x="929005" y="235330"/>
                </a:lnTo>
                <a:lnTo>
                  <a:pt x="925830" y="231139"/>
                </a:lnTo>
                <a:lnTo>
                  <a:pt x="919988" y="224662"/>
                </a:lnTo>
                <a:lnTo>
                  <a:pt x="914273" y="218186"/>
                </a:lnTo>
                <a:lnTo>
                  <a:pt x="911479" y="215011"/>
                </a:lnTo>
                <a:lnTo>
                  <a:pt x="908177" y="211709"/>
                </a:lnTo>
                <a:lnTo>
                  <a:pt x="903859" y="207137"/>
                </a:lnTo>
                <a:lnTo>
                  <a:pt x="900811" y="203835"/>
                </a:lnTo>
                <a:lnTo>
                  <a:pt x="896238" y="199262"/>
                </a:lnTo>
                <a:lnTo>
                  <a:pt x="893191" y="196214"/>
                </a:lnTo>
                <a:lnTo>
                  <a:pt x="889888" y="193293"/>
                </a:lnTo>
                <a:lnTo>
                  <a:pt x="886713" y="190246"/>
                </a:lnTo>
                <a:lnTo>
                  <a:pt x="883412" y="187198"/>
                </a:lnTo>
                <a:lnTo>
                  <a:pt x="878840" y="182879"/>
                </a:lnTo>
                <a:lnTo>
                  <a:pt x="877188" y="181482"/>
                </a:lnTo>
                <a:lnTo>
                  <a:pt x="872998" y="177926"/>
                </a:lnTo>
                <a:lnTo>
                  <a:pt x="871474" y="172719"/>
                </a:lnTo>
                <a:lnTo>
                  <a:pt x="872617" y="167766"/>
                </a:lnTo>
                <a:lnTo>
                  <a:pt x="874225" y="160192"/>
                </a:lnTo>
                <a:lnTo>
                  <a:pt x="877681" y="143340"/>
                </a:lnTo>
                <a:lnTo>
                  <a:pt x="877951" y="141986"/>
                </a:lnTo>
                <a:lnTo>
                  <a:pt x="880729" y="124674"/>
                </a:lnTo>
                <a:lnTo>
                  <a:pt x="882015" y="115569"/>
                </a:lnTo>
                <a:lnTo>
                  <a:pt x="882777" y="110489"/>
                </a:lnTo>
                <a:lnTo>
                  <a:pt x="880237" y="104775"/>
                </a:lnTo>
                <a:lnTo>
                  <a:pt x="875411" y="101473"/>
                </a:lnTo>
                <a:lnTo>
                  <a:pt x="866521" y="95250"/>
                </a:lnTo>
                <a:lnTo>
                  <a:pt x="857758" y="89026"/>
                </a:lnTo>
                <a:lnTo>
                  <a:pt x="853313" y="85978"/>
                </a:lnTo>
                <a:lnTo>
                  <a:pt x="848741" y="83185"/>
                </a:lnTo>
                <a:lnTo>
                  <a:pt x="845312" y="81152"/>
                </a:lnTo>
                <a:lnTo>
                  <a:pt x="841756" y="78866"/>
                </a:lnTo>
                <a:lnTo>
                  <a:pt x="839469" y="77469"/>
                </a:lnTo>
                <a:lnTo>
                  <a:pt x="834644" y="74167"/>
                </a:lnTo>
                <a:lnTo>
                  <a:pt x="828421" y="73913"/>
                </a:lnTo>
                <a:lnTo>
                  <a:pt x="823976" y="76707"/>
                </a:lnTo>
                <a:lnTo>
                  <a:pt x="817382" y="80668"/>
                </a:lnTo>
                <a:lnTo>
                  <a:pt x="802919" y="89649"/>
                </a:lnTo>
                <a:lnTo>
                  <a:pt x="801116" y="90804"/>
                </a:lnTo>
                <a:lnTo>
                  <a:pt x="786479" y="100521"/>
                </a:lnTo>
                <a:lnTo>
                  <a:pt x="779272" y="105663"/>
                </a:lnTo>
                <a:lnTo>
                  <a:pt x="775081" y="108457"/>
                </a:lnTo>
                <a:lnTo>
                  <a:pt x="769619" y="108838"/>
                </a:lnTo>
                <a:lnTo>
                  <a:pt x="764921" y="106552"/>
                </a:lnTo>
                <a:lnTo>
                  <a:pt x="762888" y="105663"/>
                </a:lnTo>
                <a:lnTo>
                  <a:pt x="759841" y="104012"/>
                </a:lnTo>
                <a:lnTo>
                  <a:pt x="757047" y="102869"/>
                </a:lnTo>
                <a:lnTo>
                  <a:pt x="752856" y="100964"/>
                </a:lnTo>
                <a:lnTo>
                  <a:pt x="748919" y="99187"/>
                </a:lnTo>
                <a:lnTo>
                  <a:pt x="745109" y="97536"/>
                </a:lnTo>
                <a:lnTo>
                  <a:pt x="741172" y="95757"/>
                </a:lnTo>
                <a:lnTo>
                  <a:pt x="738124" y="94487"/>
                </a:lnTo>
                <a:lnTo>
                  <a:pt x="735076" y="93090"/>
                </a:lnTo>
                <a:lnTo>
                  <a:pt x="733044" y="92455"/>
                </a:lnTo>
                <a:lnTo>
                  <a:pt x="724916" y="89280"/>
                </a:lnTo>
                <a:lnTo>
                  <a:pt x="716788" y="86232"/>
                </a:lnTo>
                <a:lnTo>
                  <a:pt x="708533" y="83438"/>
                </a:lnTo>
                <a:lnTo>
                  <a:pt x="700151" y="80644"/>
                </a:lnTo>
                <a:lnTo>
                  <a:pt x="695325" y="78866"/>
                </a:lnTo>
                <a:lnTo>
                  <a:pt x="691388" y="74929"/>
                </a:lnTo>
                <a:lnTo>
                  <a:pt x="690372" y="69976"/>
                </a:lnTo>
                <a:lnTo>
                  <a:pt x="688843" y="62461"/>
                </a:lnTo>
                <a:lnTo>
                  <a:pt x="685226" y="45600"/>
                </a:lnTo>
                <a:lnTo>
                  <a:pt x="684911" y="44196"/>
                </a:lnTo>
                <a:lnTo>
                  <a:pt x="683260" y="37718"/>
                </a:lnTo>
                <a:lnTo>
                  <a:pt x="681609" y="31241"/>
                </a:lnTo>
                <a:lnTo>
                  <a:pt x="680212" y="26288"/>
                </a:lnTo>
                <a:lnTo>
                  <a:pt x="678815" y="21716"/>
                </a:lnTo>
                <a:lnTo>
                  <a:pt x="677926" y="18541"/>
                </a:lnTo>
                <a:lnTo>
                  <a:pt x="676529" y="13462"/>
                </a:lnTo>
                <a:lnTo>
                  <a:pt x="671957" y="9525"/>
                </a:lnTo>
                <a:lnTo>
                  <a:pt x="666115" y="8127"/>
                </a:lnTo>
                <a:lnTo>
                  <a:pt x="663575" y="7365"/>
                </a:lnTo>
                <a:lnTo>
                  <a:pt x="659638" y="6730"/>
                </a:lnTo>
                <a:lnTo>
                  <a:pt x="655447" y="5968"/>
                </a:lnTo>
                <a:lnTo>
                  <a:pt x="650113" y="5079"/>
                </a:lnTo>
                <a:lnTo>
                  <a:pt x="644779" y="4190"/>
                </a:lnTo>
                <a:lnTo>
                  <a:pt x="634365" y="2031"/>
                </a:lnTo>
                <a:lnTo>
                  <a:pt x="623569" y="888"/>
                </a:lnTo>
                <a:lnTo>
                  <a:pt x="617728" y="0"/>
                </a:lnTo>
                <a:lnTo>
                  <a:pt x="612013" y="2286"/>
                </a:lnTo>
                <a:lnTo>
                  <a:pt x="608965" y="6476"/>
                </a:lnTo>
                <a:lnTo>
                  <a:pt x="607060" y="9271"/>
                </a:lnTo>
                <a:lnTo>
                  <a:pt x="604138" y="13207"/>
                </a:lnTo>
                <a:lnTo>
                  <a:pt x="601344" y="17399"/>
                </a:lnTo>
                <a:lnTo>
                  <a:pt x="597662" y="22860"/>
                </a:lnTo>
                <a:lnTo>
                  <a:pt x="593852" y="28448"/>
                </a:lnTo>
                <a:lnTo>
                  <a:pt x="584429" y="43433"/>
                </a:lnTo>
                <a:lnTo>
                  <a:pt x="580009" y="50800"/>
                </a:lnTo>
                <a:lnTo>
                  <a:pt x="577215" y="54990"/>
                </a:lnTo>
                <a:lnTo>
                  <a:pt x="572388" y="58038"/>
                </a:lnTo>
                <a:lnTo>
                  <a:pt x="567055" y="57785"/>
                </a:lnTo>
                <a:lnTo>
                  <a:pt x="565023" y="57785"/>
                </a:lnTo>
                <a:lnTo>
                  <a:pt x="561721" y="57530"/>
                </a:lnTo>
                <a:lnTo>
                  <a:pt x="558546" y="57530"/>
                </a:lnTo>
                <a:lnTo>
                  <a:pt x="554101" y="57276"/>
                </a:lnTo>
                <a:lnTo>
                  <a:pt x="549656" y="57276"/>
                </a:lnTo>
                <a:lnTo>
                  <a:pt x="540893" y="57530"/>
                </a:lnTo>
                <a:lnTo>
                  <a:pt x="532384" y="57785"/>
                </a:lnTo>
                <a:lnTo>
                  <a:pt x="529844" y="57785"/>
                </a:lnTo>
                <a:lnTo>
                  <a:pt x="526796" y="58038"/>
                </a:lnTo>
                <a:lnTo>
                  <a:pt x="523494" y="58292"/>
                </a:lnTo>
                <a:lnTo>
                  <a:pt x="519175" y="58419"/>
                </a:lnTo>
                <a:lnTo>
                  <a:pt x="514985" y="58927"/>
                </a:lnTo>
                <a:lnTo>
                  <a:pt x="510540" y="59181"/>
                </a:lnTo>
                <a:lnTo>
                  <a:pt x="506222" y="59436"/>
                </a:lnTo>
                <a:lnTo>
                  <a:pt x="502919" y="59816"/>
                </a:lnTo>
                <a:lnTo>
                  <a:pt x="499744" y="60325"/>
                </a:lnTo>
                <a:lnTo>
                  <a:pt x="497586" y="60578"/>
                </a:lnTo>
                <a:lnTo>
                  <a:pt x="492252" y="61087"/>
                </a:lnTo>
                <a:lnTo>
                  <a:pt x="487172" y="58927"/>
                </a:lnTo>
                <a:lnTo>
                  <a:pt x="484250" y="54737"/>
                </a:lnTo>
                <a:lnTo>
                  <a:pt x="479794" y="48369"/>
                </a:lnTo>
                <a:lnTo>
                  <a:pt x="469498" y="34619"/>
                </a:lnTo>
                <a:lnTo>
                  <a:pt x="468630" y="33527"/>
                </a:lnTo>
                <a:lnTo>
                  <a:pt x="457702" y="19838"/>
                </a:lnTo>
                <a:lnTo>
                  <a:pt x="451738" y="12700"/>
                </a:lnTo>
                <a:lnTo>
                  <a:pt x="448563" y="8762"/>
                </a:lnTo>
                <a:lnTo>
                  <a:pt x="442594" y="6730"/>
                </a:lnTo>
                <a:lnTo>
                  <a:pt x="437006" y="8127"/>
                </a:lnTo>
                <a:lnTo>
                  <a:pt x="426338" y="10667"/>
                </a:lnTo>
                <a:lnTo>
                  <a:pt x="415925" y="12953"/>
                </a:lnTo>
                <a:lnTo>
                  <a:pt x="405511" y="15748"/>
                </a:lnTo>
                <a:lnTo>
                  <a:pt x="395097" y="18668"/>
                </a:lnTo>
                <a:lnTo>
                  <a:pt x="389255" y="20319"/>
                </a:lnTo>
                <a:lnTo>
                  <a:pt x="385191" y="24764"/>
                </a:lnTo>
                <a:lnTo>
                  <a:pt x="383921" y="29844"/>
                </a:lnTo>
                <a:lnTo>
                  <a:pt x="382523" y="37383"/>
                </a:lnTo>
                <a:lnTo>
                  <a:pt x="379645" y="54246"/>
                </a:lnTo>
                <a:lnTo>
                  <a:pt x="376725" y="73396"/>
                </a:lnTo>
                <a:lnTo>
                  <a:pt x="375666" y="82296"/>
                </a:lnTo>
                <a:lnTo>
                  <a:pt x="374904" y="87122"/>
                </a:lnTo>
                <a:lnTo>
                  <a:pt x="371475" y="91821"/>
                </a:lnTo>
                <a:lnTo>
                  <a:pt x="366649" y="93599"/>
                </a:lnTo>
                <a:lnTo>
                  <a:pt x="364744" y="94361"/>
                </a:lnTo>
                <a:lnTo>
                  <a:pt x="361569" y="95503"/>
                </a:lnTo>
                <a:lnTo>
                  <a:pt x="358521" y="96900"/>
                </a:lnTo>
                <a:lnTo>
                  <a:pt x="354584" y="98678"/>
                </a:lnTo>
                <a:lnTo>
                  <a:pt x="350647" y="100329"/>
                </a:lnTo>
                <a:lnTo>
                  <a:pt x="346710" y="102107"/>
                </a:lnTo>
                <a:lnTo>
                  <a:pt x="342773" y="104012"/>
                </a:lnTo>
                <a:lnTo>
                  <a:pt x="339725" y="105410"/>
                </a:lnTo>
                <a:lnTo>
                  <a:pt x="337058" y="106552"/>
                </a:lnTo>
                <a:lnTo>
                  <a:pt x="334899" y="107696"/>
                </a:lnTo>
                <a:lnTo>
                  <a:pt x="327025" y="111632"/>
                </a:lnTo>
                <a:lnTo>
                  <a:pt x="319405" y="115824"/>
                </a:lnTo>
                <a:lnTo>
                  <a:pt x="315468" y="117601"/>
                </a:lnTo>
                <a:lnTo>
                  <a:pt x="311785" y="120014"/>
                </a:lnTo>
                <a:lnTo>
                  <a:pt x="308991" y="121538"/>
                </a:lnTo>
                <a:lnTo>
                  <a:pt x="305943" y="123189"/>
                </a:lnTo>
                <a:lnTo>
                  <a:pt x="304165" y="124332"/>
                </a:lnTo>
                <a:lnTo>
                  <a:pt x="299719" y="126873"/>
                </a:lnTo>
                <a:lnTo>
                  <a:pt x="294005" y="126618"/>
                </a:lnTo>
                <a:lnTo>
                  <a:pt x="289560" y="124332"/>
                </a:lnTo>
                <a:lnTo>
                  <a:pt x="283024" y="120466"/>
                </a:lnTo>
                <a:lnTo>
                  <a:pt x="268054" y="111940"/>
                </a:lnTo>
                <a:lnTo>
                  <a:pt x="266573" y="111125"/>
                </a:lnTo>
                <a:lnTo>
                  <a:pt x="260858" y="108203"/>
                </a:lnTo>
                <a:lnTo>
                  <a:pt x="254888" y="104901"/>
                </a:lnTo>
                <a:lnTo>
                  <a:pt x="250444" y="102615"/>
                </a:lnTo>
                <a:lnTo>
                  <a:pt x="245999" y="100584"/>
                </a:lnTo>
                <a:lnTo>
                  <a:pt x="243078" y="98932"/>
                </a:lnTo>
                <a:lnTo>
                  <a:pt x="238379" y="96900"/>
                </a:lnTo>
                <a:lnTo>
                  <a:pt x="232156" y="97536"/>
                </a:lnTo>
                <a:lnTo>
                  <a:pt x="227456" y="100964"/>
                </a:lnTo>
                <a:lnTo>
                  <a:pt x="218440" y="107314"/>
                </a:lnTo>
                <a:lnTo>
                  <a:pt x="210185" y="114173"/>
                </a:lnTo>
                <a:lnTo>
                  <a:pt x="205994" y="117475"/>
                </a:lnTo>
                <a:lnTo>
                  <a:pt x="201803" y="120903"/>
                </a:lnTo>
                <a:lnTo>
                  <a:pt x="198628" y="123443"/>
                </a:lnTo>
                <a:lnTo>
                  <a:pt x="195325" y="125984"/>
                </a:lnTo>
                <a:lnTo>
                  <a:pt x="193548" y="127888"/>
                </a:lnTo>
                <a:lnTo>
                  <a:pt x="189103" y="131699"/>
                </a:lnTo>
                <a:lnTo>
                  <a:pt x="186817" y="137287"/>
                </a:lnTo>
                <a:lnTo>
                  <a:pt x="187960" y="142366"/>
                </a:lnTo>
                <a:lnTo>
                  <a:pt x="188594" y="145668"/>
                </a:lnTo>
                <a:lnTo>
                  <a:pt x="189737" y="150494"/>
                </a:lnTo>
                <a:lnTo>
                  <a:pt x="191008" y="155321"/>
                </a:lnTo>
                <a:lnTo>
                  <a:pt x="192531" y="161798"/>
                </a:lnTo>
                <a:lnTo>
                  <a:pt x="194183" y="168275"/>
                </a:lnTo>
                <a:lnTo>
                  <a:pt x="198982" y="185263"/>
                </a:lnTo>
                <a:lnTo>
                  <a:pt x="201549" y="193675"/>
                </a:lnTo>
                <a:lnTo>
                  <a:pt x="202946" y="198500"/>
                </a:lnTo>
                <a:lnTo>
                  <a:pt x="201549" y="203835"/>
                </a:lnTo>
                <a:lnTo>
                  <a:pt x="198119" y="207772"/>
                </a:lnTo>
                <a:lnTo>
                  <a:pt x="192150" y="213994"/>
                </a:lnTo>
                <a:lnTo>
                  <a:pt x="186309" y="220472"/>
                </a:lnTo>
                <a:lnTo>
                  <a:pt x="180594" y="226949"/>
                </a:lnTo>
                <a:lnTo>
                  <a:pt x="175006" y="233679"/>
                </a:lnTo>
                <a:lnTo>
                  <a:pt x="173609" y="235330"/>
                </a:lnTo>
                <a:lnTo>
                  <a:pt x="171323" y="237871"/>
                </a:lnTo>
                <a:lnTo>
                  <a:pt x="169418" y="240411"/>
                </a:lnTo>
                <a:lnTo>
                  <a:pt x="166624" y="243839"/>
                </a:lnTo>
                <a:lnTo>
                  <a:pt x="164084" y="247396"/>
                </a:lnTo>
                <a:lnTo>
                  <a:pt x="161290" y="250825"/>
                </a:lnTo>
                <a:lnTo>
                  <a:pt x="158750" y="254000"/>
                </a:lnTo>
                <a:lnTo>
                  <a:pt x="156718" y="256793"/>
                </a:lnTo>
                <a:lnTo>
                  <a:pt x="154812" y="259334"/>
                </a:lnTo>
                <a:lnTo>
                  <a:pt x="153669" y="261238"/>
                </a:lnTo>
                <a:lnTo>
                  <a:pt x="150622" y="265302"/>
                </a:lnTo>
                <a:lnTo>
                  <a:pt x="145542" y="267715"/>
                </a:lnTo>
                <a:lnTo>
                  <a:pt x="140462" y="267207"/>
                </a:lnTo>
                <a:lnTo>
                  <a:pt x="132848" y="266220"/>
                </a:lnTo>
                <a:lnTo>
                  <a:pt x="115780" y="264536"/>
                </a:lnTo>
                <a:lnTo>
                  <a:pt x="114046" y="264413"/>
                </a:lnTo>
                <a:lnTo>
                  <a:pt x="96544" y="263414"/>
                </a:lnTo>
                <a:lnTo>
                  <a:pt x="87503" y="263016"/>
                </a:lnTo>
                <a:lnTo>
                  <a:pt x="82168" y="262763"/>
                </a:lnTo>
                <a:lnTo>
                  <a:pt x="76835" y="266064"/>
                </a:lnTo>
                <a:lnTo>
                  <a:pt x="74041" y="271144"/>
                </a:lnTo>
                <a:lnTo>
                  <a:pt x="72643" y="273430"/>
                </a:lnTo>
                <a:lnTo>
                  <a:pt x="70866" y="276860"/>
                </a:lnTo>
                <a:lnTo>
                  <a:pt x="68706" y="280669"/>
                </a:lnTo>
                <a:lnTo>
                  <a:pt x="65912" y="285241"/>
                </a:lnTo>
                <a:lnTo>
                  <a:pt x="63627" y="289813"/>
                </a:lnTo>
                <a:lnTo>
                  <a:pt x="58800" y="299592"/>
                </a:lnTo>
                <a:lnTo>
                  <a:pt x="53975" y="309244"/>
                </a:lnTo>
                <a:lnTo>
                  <a:pt x="51435" y="314578"/>
                </a:lnTo>
                <a:close/>
              </a:path>
            </a:pathLst>
          </a:custGeom>
          <a:solidFill>
            <a:srgbClr val="30CE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56332" y="2398776"/>
            <a:ext cx="166116" cy="166115"/>
          </a:xfrm>
          <a:custGeom>
            <a:avLst/>
            <a:gdLst/>
            <a:ahLst/>
            <a:cxnLst/>
            <a:rect l="l" t="t" r="r" b="b"/>
            <a:pathLst>
              <a:path w="166116" h="166115">
                <a:moveTo>
                  <a:pt x="0" y="83058"/>
                </a:moveTo>
                <a:lnTo>
                  <a:pt x="1965" y="101088"/>
                </a:lnTo>
                <a:lnTo>
                  <a:pt x="6189" y="114559"/>
                </a:lnTo>
                <a:lnTo>
                  <a:pt x="12536" y="126937"/>
                </a:lnTo>
                <a:lnTo>
                  <a:pt x="20789" y="138005"/>
                </a:lnTo>
                <a:lnTo>
                  <a:pt x="30731" y="147547"/>
                </a:lnTo>
                <a:lnTo>
                  <a:pt x="42146" y="155346"/>
                </a:lnTo>
                <a:lnTo>
                  <a:pt x="54816" y="161184"/>
                </a:lnTo>
                <a:lnTo>
                  <a:pt x="68526" y="164847"/>
                </a:lnTo>
                <a:lnTo>
                  <a:pt x="83057" y="166115"/>
                </a:lnTo>
                <a:lnTo>
                  <a:pt x="86740" y="166035"/>
                </a:lnTo>
                <a:lnTo>
                  <a:pt x="101088" y="164150"/>
                </a:lnTo>
                <a:lnTo>
                  <a:pt x="114559" y="159926"/>
                </a:lnTo>
                <a:lnTo>
                  <a:pt x="126937" y="153579"/>
                </a:lnTo>
                <a:lnTo>
                  <a:pt x="138005" y="145326"/>
                </a:lnTo>
                <a:lnTo>
                  <a:pt x="147547" y="135384"/>
                </a:lnTo>
                <a:lnTo>
                  <a:pt x="155346" y="123969"/>
                </a:lnTo>
                <a:lnTo>
                  <a:pt x="161184" y="111299"/>
                </a:lnTo>
                <a:lnTo>
                  <a:pt x="164847" y="97589"/>
                </a:lnTo>
                <a:lnTo>
                  <a:pt x="166116" y="83058"/>
                </a:lnTo>
                <a:lnTo>
                  <a:pt x="166035" y="79375"/>
                </a:lnTo>
                <a:lnTo>
                  <a:pt x="164150" y="65027"/>
                </a:lnTo>
                <a:lnTo>
                  <a:pt x="159926" y="51556"/>
                </a:lnTo>
                <a:lnTo>
                  <a:pt x="153579" y="39178"/>
                </a:lnTo>
                <a:lnTo>
                  <a:pt x="145326" y="28110"/>
                </a:lnTo>
                <a:lnTo>
                  <a:pt x="135384" y="18568"/>
                </a:lnTo>
                <a:lnTo>
                  <a:pt x="123969" y="10769"/>
                </a:lnTo>
                <a:lnTo>
                  <a:pt x="111299" y="4931"/>
                </a:lnTo>
                <a:lnTo>
                  <a:pt x="97589" y="1268"/>
                </a:lnTo>
                <a:lnTo>
                  <a:pt x="83057" y="0"/>
                </a:lnTo>
                <a:lnTo>
                  <a:pt x="79375" y="80"/>
                </a:lnTo>
                <a:lnTo>
                  <a:pt x="65027" y="1965"/>
                </a:lnTo>
                <a:lnTo>
                  <a:pt x="51556" y="6189"/>
                </a:lnTo>
                <a:lnTo>
                  <a:pt x="39178" y="12536"/>
                </a:lnTo>
                <a:lnTo>
                  <a:pt x="28110" y="20789"/>
                </a:lnTo>
                <a:lnTo>
                  <a:pt x="18568" y="30731"/>
                </a:lnTo>
                <a:lnTo>
                  <a:pt x="10769" y="42146"/>
                </a:lnTo>
                <a:lnTo>
                  <a:pt x="4931" y="54816"/>
                </a:lnTo>
                <a:lnTo>
                  <a:pt x="1268" y="68526"/>
                </a:lnTo>
                <a:lnTo>
                  <a:pt x="0" y="83058"/>
                </a:lnTo>
                <a:close/>
              </a:path>
            </a:pathLst>
          </a:custGeom>
          <a:solidFill>
            <a:srgbClr val="30CE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92324" y="2545079"/>
            <a:ext cx="294131" cy="170687"/>
          </a:xfrm>
          <a:custGeom>
            <a:avLst/>
            <a:gdLst/>
            <a:ahLst/>
            <a:cxnLst/>
            <a:rect l="l" t="t" r="r" b="b"/>
            <a:pathLst>
              <a:path w="294131" h="170687">
                <a:moveTo>
                  <a:pt x="228473" y="109855"/>
                </a:moveTo>
                <a:lnTo>
                  <a:pt x="231901" y="106553"/>
                </a:lnTo>
                <a:lnTo>
                  <a:pt x="240156" y="106553"/>
                </a:lnTo>
                <a:lnTo>
                  <a:pt x="243331" y="109855"/>
                </a:lnTo>
                <a:lnTo>
                  <a:pt x="243331" y="170687"/>
                </a:lnTo>
                <a:lnTo>
                  <a:pt x="294131" y="170687"/>
                </a:lnTo>
                <a:lnTo>
                  <a:pt x="294131" y="68961"/>
                </a:lnTo>
                <a:lnTo>
                  <a:pt x="292603" y="54546"/>
                </a:lnTo>
                <a:lnTo>
                  <a:pt x="288233" y="41144"/>
                </a:lnTo>
                <a:lnTo>
                  <a:pt x="281345" y="29078"/>
                </a:lnTo>
                <a:lnTo>
                  <a:pt x="272262" y="18675"/>
                </a:lnTo>
                <a:lnTo>
                  <a:pt x="261307" y="10259"/>
                </a:lnTo>
                <a:lnTo>
                  <a:pt x="248804" y="4154"/>
                </a:lnTo>
                <a:lnTo>
                  <a:pt x="235075" y="686"/>
                </a:lnTo>
                <a:lnTo>
                  <a:pt x="225425" y="0"/>
                </a:lnTo>
                <a:lnTo>
                  <a:pt x="224027" y="0"/>
                </a:lnTo>
                <a:lnTo>
                  <a:pt x="215118" y="9298"/>
                </a:lnTo>
                <a:lnTo>
                  <a:pt x="205104" y="17404"/>
                </a:lnTo>
                <a:lnTo>
                  <a:pt x="194107" y="24197"/>
                </a:lnTo>
                <a:lnTo>
                  <a:pt x="182252" y="29557"/>
                </a:lnTo>
                <a:lnTo>
                  <a:pt x="169658" y="33366"/>
                </a:lnTo>
                <a:lnTo>
                  <a:pt x="156450" y="35503"/>
                </a:lnTo>
                <a:lnTo>
                  <a:pt x="147065" y="35941"/>
                </a:lnTo>
                <a:lnTo>
                  <a:pt x="133415" y="35024"/>
                </a:lnTo>
                <a:lnTo>
                  <a:pt x="120339" y="32352"/>
                </a:lnTo>
                <a:lnTo>
                  <a:pt x="107952" y="28047"/>
                </a:lnTo>
                <a:lnTo>
                  <a:pt x="96369" y="22227"/>
                </a:lnTo>
                <a:lnTo>
                  <a:pt x="85704" y="15012"/>
                </a:lnTo>
                <a:lnTo>
                  <a:pt x="76073" y="6521"/>
                </a:lnTo>
                <a:lnTo>
                  <a:pt x="70103" y="0"/>
                </a:lnTo>
                <a:lnTo>
                  <a:pt x="68452" y="0"/>
                </a:lnTo>
                <a:lnTo>
                  <a:pt x="54074" y="1540"/>
                </a:lnTo>
                <a:lnTo>
                  <a:pt x="40729" y="5942"/>
                </a:lnTo>
                <a:lnTo>
                  <a:pt x="28736" y="12881"/>
                </a:lnTo>
                <a:lnTo>
                  <a:pt x="18414" y="22029"/>
                </a:lnTo>
                <a:lnTo>
                  <a:pt x="10081" y="33060"/>
                </a:lnTo>
                <a:lnTo>
                  <a:pt x="4054" y="45646"/>
                </a:lnTo>
                <a:lnTo>
                  <a:pt x="652" y="59462"/>
                </a:lnTo>
                <a:lnTo>
                  <a:pt x="0" y="68961"/>
                </a:lnTo>
                <a:lnTo>
                  <a:pt x="0" y="170687"/>
                </a:lnTo>
                <a:lnTo>
                  <a:pt x="50545" y="170687"/>
                </a:lnTo>
                <a:lnTo>
                  <a:pt x="50545" y="109855"/>
                </a:lnTo>
                <a:lnTo>
                  <a:pt x="53975" y="106553"/>
                </a:lnTo>
                <a:lnTo>
                  <a:pt x="62102" y="106553"/>
                </a:lnTo>
                <a:lnTo>
                  <a:pt x="65531" y="109855"/>
                </a:lnTo>
                <a:lnTo>
                  <a:pt x="65531" y="170687"/>
                </a:lnTo>
                <a:lnTo>
                  <a:pt x="228473" y="170687"/>
                </a:lnTo>
                <a:lnTo>
                  <a:pt x="228473" y="109855"/>
                </a:lnTo>
                <a:close/>
              </a:path>
            </a:pathLst>
          </a:custGeom>
          <a:solidFill>
            <a:srgbClr val="30CE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10256" y="2641091"/>
            <a:ext cx="103631" cy="103632"/>
          </a:xfrm>
          <a:custGeom>
            <a:avLst/>
            <a:gdLst/>
            <a:ahLst/>
            <a:cxnLst/>
            <a:rect l="l" t="t" r="r" b="b"/>
            <a:pathLst>
              <a:path w="103631" h="103632">
                <a:moveTo>
                  <a:pt x="0" y="51816"/>
                </a:moveTo>
                <a:lnTo>
                  <a:pt x="1199" y="62928"/>
                </a:lnTo>
                <a:lnTo>
                  <a:pt x="6044" y="76090"/>
                </a:lnTo>
                <a:lnTo>
                  <a:pt x="14087" y="87300"/>
                </a:lnTo>
                <a:lnTo>
                  <a:pt x="24770" y="96000"/>
                </a:lnTo>
                <a:lnTo>
                  <a:pt x="37532" y="101630"/>
                </a:lnTo>
                <a:lnTo>
                  <a:pt x="51816" y="103632"/>
                </a:lnTo>
                <a:lnTo>
                  <a:pt x="62928" y="102432"/>
                </a:lnTo>
                <a:lnTo>
                  <a:pt x="76090" y="97587"/>
                </a:lnTo>
                <a:lnTo>
                  <a:pt x="87300" y="89544"/>
                </a:lnTo>
                <a:lnTo>
                  <a:pt x="96000" y="78861"/>
                </a:lnTo>
                <a:lnTo>
                  <a:pt x="101630" y="66099"/>
                </a:lnTo>
                <a:lnTo>
                  <a:pt x="103631" y="51816"/>
                </a:lnTo>
                <a:lnTo>
                  <a:pt x="102432" y="40703"/>
                </a:lnTo>
                <a:lnTo>
                  <a:pt x="97587" y="27541"/>
                </a:lnTo>
                <a:lnTo>
                  <a:pt x="89544" y="16331"/>
                </a:lnTo>
                <a:lnTo>
                  <a:pt x="78861" y="7631"/>
                </a:lnTo>
                <a:lnTo>
                  <a:pt x="66099" y="2001"/>
                </a:lnTo>
                <a:lnTo>
                  <a:pt x="51816" y="0"/>
                </a:lnTo>
                <a:lnTo>
                  <a:pt x="40703" y="1199"/>
                </a:lnTo>
                <a:lnTo>
                  <a:pt x="27541" y="6044"/>
                </a:lnTo>
                <a:lnTo>
                  <a:pt x="16331" y="14087"/>
                </a:lnTo>
                <a:lnTo>
                  <a:pt x="7631" y="24770"/>
                </a:lnTo>
                <a:lnTo>
                  <a:pt x="2001" y="37532"/>
                </a:lnTo>
                <a:lnTo>
                  <a:pt x="0" y="51816"/>
                </a:lnTo>
                <a:close/>
              </a:path>
            </a:pathLst>
          </a:custGeom>
          <a:solidFill>
            <a:srgbClr val="30CE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11018" y="2641854"/>
            <a:ext cx="103631" cy="103632"/>
          </a:xfrm>
          <a:custGeom>
            <a:avLst/>
            <a:gdLst/>
            <a:ahLst/>
            <a:cxnLst/>
            <a:rect l="l" t="t" r="r" b="b"/>
            <a:pathLst>
              <a:path w="103631" h="103632">
                <a:moveTo>
                  <a:pt x="0" y="51816"/>
                </a:moveTo>
                <a:lnTo>
                  <a:pt x="1199" y="62928"/>
                </a:lnTo>
                <a:lnTo>
                  <a:pt x="6044" y="76090"/>
                </a:lnTo>
                <a:lnTo>
                  <a:pt x="14087" y="87300"/>
                </a:lnTo>
                <a:lnTo>
                  <a:pt x="24770" y="96000"/>
                </a:lnTo>
                <a:lnTo>
                  <a:pt x="37532" y="101630"/>
                </a:lnTo>
                <a:lnTo>
                  <a:pt x="51815" y="103632"/>
                </a:lnTo>
                <a:lnTo>
                  <a:pt x="62928" y="102432"/>
                </a:lnTo>
                <a:lnTo>
                  <a:pt x="76090" y="97587"/>
                </a:lnTo>
                <a:lnTo>
                  <a:pt x="87300" y="89544"/>
                </a:lnTo>
                <a:lnTo>
                  <a:pt x="96000" y="78861"/>
                </a:lnTo>
                <a:lnTo>
                  <a:pt x="101630" y="66099"/>
                </a:lnTo>
                <a:lnTo>
                  <a:pt x="103631" y="51816"/>
                </a:lnTo>
                <a:lnTo>
                  <a:pt x="102432" y="40703"/>
                </a:lnTo>
                <a:lnTo>
                  <a:pt x="97587" y="27541"/>
                </a:lnTo>
                <a:lnTo>
                  <a:pt x="89544" y="16331"/>
                </a:lnTo>
                <a:lnTo>
                  <a:pt x="78861" y="7631"/>
                </a:lnTo>
                <a:lnTo>
                  <a:pt x="66099" y="2001"/>
                </a:lnTo>
                <a:lnTo>
                  <a:pt x="51815" y="0"/>
                </a:lnTo>
                <a:lnTo>
                  <a:pt x="40703" y="1199"/>
                </a:lnTo>
                <a:lnTo>
                  <a:pt x="27541" y="6044"/>
                </a:lnTo>
                <a:lnTo>
                  <a:pt x="16331" y="14087"/>
                </a:lnTo>
                <a:lnTo>
                  <a:pt x="7631" y="24770"/>
                </a:lnTo>
                <a:lnTo>
                  <a:pt x="2001" y="37532"/>
                </a:lnTo>
                <a:lnTo>
                  <a:pt x="0" y="51816"/>
                </a:lnTo>
                <a:close/>
              </a:path>
            </a:pathLst>
          </a:custGeom>
          <a:solidFill>
            <a:srgbClr val="30CE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11018" y="2641854"/>
            <a:ext cx="103631" cy="103632"/>
          </a:xfrm>
          <a:custGeom>
            <a:avLst/>
            <a:gdLst/>
            <a:ahLst/>
            <a:cxnLst/>
            <a:rect l="l" t="t" r="r" b="b"/>
            <a:pathLst>
              <a:path w="103631" h="103632">
                <a:moveTo>
                  <a:pt x="0" y="51816"/>
                </a:moveTo>
                <a:lnTo>
                  <a:pt x="2001" y="37532"/>
                </a:lnTo>
                <a:lnTo>
                  <a:pt x="7631" y="24770"/>
                </a:lnTo>
                <a:lnTo>
                  <a:pt x="16331" y="14087"/>
                </a:lnTo>
                <a:lnTo>
                  <a:pt x="27541" y="6044"/>
                </a:lnTo>
                <a:lnTo>
                  <a:pt x="40703" y="1199"/>
                </a:lnTo>
                <a:lnTo>
                  <a:pt x="51815" y="0"/>
                </a:lnTo>
                <a:lnTo>
                  <a:pt x="66099" y="2001"/>
                </a:lnTo>
                <a:lnTo>
                  <a:pt x="78861" y="7631"/>
                </a:lnTo>
                <a:lnTo>
                  <a:pt x="89544" y="16331"/>
                </a:lnTo>
                <a:lnTo>
                  <a:pt x="97587" y="27541"/>
                </a:lnTo>
                <a:lnTo>
                  <a:pt x="102432" y="40703"/>
                </a:lnTo>
                <a:lnTo>
                  <a:pt x="103631" y="51816"/>
                </a:lnTo>
                <a:lnTo>
                  <a:pt x="101630" y="66099"/>
                </a:lnTo>
                <a:lnTo>
                  <a:pt x="96000" y="78861"/>
                </a:lnTo>
                <a:lnTo>
                  <a:pt x="87300" y="89544"/>
                </a:lnTo>
                <a:lnTo>
                  <a:pt x="76090" y="97587"/>
                </a:lnTo>
                <a:lnTo>
                  <a:pt x="62928" y="102432"/>
                </a:lnTo>
                <a:lnTo>
                  <a:pt x="51815" y="103632"/>
                </a:lnTo>
                <a:lnTo>
                  <a:pt x="37532" y="101630"/>
                </a:lnTo>
                <a:lnTo>
                  <a:pt x="24770" y="96000"/>
                </a:lnTo>
                <a:lnTo>
                  <a:pt x="14087" y="87300"/>
                </a:lnTo>
                <a:lnTo>
                  <a:pt x="6044" y="76090"/>
                </a:lnTo>
                <a:lnTo>
                  <a:pt x="1199" y="62928"/>
                </a:lnTo>
                <a:lnTo>
                  <a:pt x="0" y="51816"/>
                </a:lnTo>
                <a:close/>
              </a:path>
            </a:pathLst>
          </a:custGeom>
          <a:ln w="16764">
            <a:solidFill>
              <a:srgbClr val="FD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70632" y="2729484"/>
            <a:ext cx="184404" cy="108203"/>
          </a:xfrm>
          <a:custGeom>
            <a:avLst/>
            <a:gdLst/>
            <a:ahLst/>
            <a:cxnLst/>
            <a:rect l="l" t="t" r="r" b="b"/>
            <a:pathLst>
              <a:path w="184404" h="108203">
                <a:moveTo>
                  <a:pt x="178816" y="108203"/>
                </a:moveTo>
                <a:lnTo>
                  <a:pt x="181863" y="108203"/>
                </a:lnTo>
                <a:lnTo>
                  <a:pt x="184404" y="105917"/>
                </a:lnTo>
                <a:lnTo>
                  <a:pt x="184404" y="43687"/>
                </a:lnTo>
                <a:lnTo>
                  <a:pt x="182034" y="29450"/>
                </a:lnTo>
                <a:lnTo>
                  <a:pt x="175474" y="17149"/>
                </a:lnTo>
                <a:lnTo>
                  <a:pt x="165545" y="7605"/>
                </a:lnTo>
                <a:lnTo>
                  <a:pt x="153070" y="1642"/>
                </a:lnTo>
                <a:lnTo>
                  <a:pt x="141478" y="0"/>
                </a:lnTo>
                <a:lnTo>
                  <a:pt x="140462" y="0"/>
                </a:lnTo>
                <a:lnTo>
                  <a:pt x="131146" y="9096"/>
                </a:lnTo>
                <a:lnTo>
                  <a:pt x="120260" y="16079"/>
                </a:lnTo>
                <a:lnTo>
                  <a:pt x="108094" y="20690"/>
                </a:lnTo>
                <a:lnTo>
                  <a:pt x="94934" y="22674"/>
                </a:lnTo>
                <a:lnTo>
                  <a:pt x="92201" y="22732"/>
                </a:lnTo>
                <a:lnTo>
                  <a:pt x="78739" y="21307"/>
                </a:lnTo>
                <a:lnTo>
                  <a:pt x="66298" y="17202"/>
                </a:lnTo>
                <a:lnTo>
                  <a:pt x="55168" y="10674"/>
                </a:lnTo>
                <a:lnTo>
                  <a:pt x="45635" y="1980"/>
                </a:lnTo>
                <a:lnTo>
                  <a:pt x="42925" y="0"/>
                </a:lnTo>
                <a:lnTo>
                  <a:pt x="28872" y="2402"/>
                </a:lnTo>
                <a:lnTo>
                  <a:pt x="16779" y="9060"/>
                </a:lnTo>
                <a:lnTo>
                  <a:pt x="7429" y="19153"/>
                </a:lnTo>
                <a:lnTo>
                  <a:pt x="1601" y="31857"/>
                </a:lnTo>
                <a:lnTo>
                  <a:pt x="0" y="43687"/>
                </a:lnTo>
                <a:lnTo>
                  <a:pt x="0" y="105917"/>
                </a:lnTo>
                <a:lnTo>
                  <a:pt x="2286" y="108203"/>
                </a:lnTo>
                <a:lnTo>
                  <a:pt x="31623" y="108203"/>
                </a:lnTo>
                <a:lnTo>
                  <a:pt x="31623" y="72262"/>
                </a:lnTo>
                <a:lnTo>
                  <a:pt x="33781" y="67563"/>
                </a:lnTo>
                <a:lnTo>
                  <a:pt x="36322" y="67563"/>
                </a:lnTo>
                <a:lnTo>
                  <a:pt x="41148" y="69723"/>
                </a:lnTo>
                <a:lnTo>
                  <a:pt x="41148" y="108203"/>
                </a:lnTo>
                <a:lnTo>
                  <a:pt x="143256" y="108203"/>
                </a:lnTo>
                <a:lnTo>
                  <a:pt x="143256" y="72262"/>
                </a:lnTo>
                <a:lnTo>
                  <a:pt x="145287" y="67563"/>
                </a:lnTo>
                <a:lnTo>
                  <a:pt x="147955" y="67563"/>
                </a:lnTo>
                <a:lnTo>
                  <a:pt x="152526" y="69723"/>
                </a:lnTo>
                <a:lnTo>
                  <a:pt x="152526" y="108203"/>
                </a:lnTo>
                <a:lnTo>
                  <a:pt x="178816" y="108203"/>
                </a:lnTo>
                <a:close/>
              </a:path>
            </a:pathLst>
          </a:custGeom>
          <a:solidFill>
            <a:srgbClr val="30CE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64892" y="2641091"/>
            <a:ext cx="103631" cy="103632"/>
          </a:xfrm>
          <a:custGeom>
            <a:avLst/>
            <a:gdLst/>
            <a:ahLst/>
            <a:cxnLst/>
            <a:rect l="l" t="t" r="r" b="b"/>
            <a:pathLst>
              <a:path w="103631" h="103632">
                <a:moveTo>
                  <a:pt x="0" y="51816"/>
                </a:moveTo>
                <a:lnTo>
                  <a:pt x="1199" y="62928"/>
                </a:lnTo>
                <a:lnTo>
                  <a:pt x="6044" y="76090"/>
                </a:lnTo>
                <a:lnTo>
                  <a:pt x="14087" y="87300"/>
                </a:lnTo>
                <a:lnTo>
                  <a:pt x="24770" y="96000"/>
                </a:lnTo>
                <a:lnTo>
                  <a:pt x="37532" y="101630"/>
                </a:lnTo>
                <a:lnTo>
                  <a:pt x="51815" y="103632"/>
                </a:lnTo>
                <a:lnTo>
                  <a:pt x="62928" y="102432"/>
                </a:lnTo>
                <a:lnTo>
                  <a:pt x="76090" y="97587"/>
                </a:lnTo>
                <a:lnTo>
                  <a:pt x="87300" y="89544"/>
                </a:lnTo>
                <a:lnTo>
                  <a:pt x="96000" y="78861"/>
                </a:lnTo>
                <a:lnTo>
                  <a:pt x="101630" y="66099"/>
                </a:lnTo>
                <a:lnTo>
                  <a:pt x="103631" y="51816"/>
                </a:lnTo>
                <a:lnTo>
                  <a:pt x="102432" y="40703"/>
                </a:lnTo>
                <a:lnTo>
                  <a:pt x="97587" y="27541"/>
                </a:lnTo>
                <a:lnTo>
                  <a:pt x="89544" y="16331"/>
                </a:lnTo>
                <a:lnTo>
                  <a:pt x="78861" y="7631"/>
                </a:lnTo>
                <a:lnTo>
                  <a:pt x="66099" y="2001"/>
                </a:lnTo>
                <a:lnTo>
                  <a:pt x="51815" y="0"/>
                </a:lnTo>
                <a:lnTo>
                  <a:pt x="40703" y="1199"/>
                </a:lnTo>
                <a:lnTo>
                  <a:pt x="27541" y="6044"/>
                </a:lnTo>
                <a:lnTo>
                  <a:pt x="16331" y="14087"/>
                </a:lnTo>
                <a:lnTo>
                  <a:pt x="7631" y="24770"/>
                </a:lnTo>
                <a:lnTo>
                  <a:pt x="2001" y="37532"/>
                </a:lnTo>
                <a:lnTo>
                  <a:pt x="0" y="51816"/>
                </a:lnTo>
                <a:close/>
              </a:path>
            </a:pathLst>
          </a:custGeom>
          <a:solidFill>
            <a:srgbClr val="30CE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65654" y="2641854"/>
            <a:ext cx="103631" cy="103632"/>
          </a:xfrm>
          <a:custGeom>
            <a:avLst/>
            <a:gdLst/>
            <a:ahLst/>
            <a:cxnLst/>
            <a:rect l="l" t="t" r="r" b="b"/>
            <a:pathLst>
              <a:path w="103631" h="103632">
                <a:moveTo>
                  <a:pt x="0" y="51816"/>
                </a:moveTo>
                <a:lnTo>
                  <a:pt x="1199" y="62928"/>
                </a:lnTo>
                <a:lnTo>
                  <a:pt x="6044" y="76090"/>
                </a:lnTo>
                <a:lnTo>
                  <a:pt x="14087" y="87300"/>
                </a:lnTo>
                <a:lnTo>
                  <a:pt x="24770" y="96000"/>
                </a:lnTo>
                <a:lnTo>
                  <a:pt x="37532" y="101630"/>
                </a:lnTo>
                <a:lnTo>
                  <a:pt x="51815" y="103632"/>
                </a:lnTo>
                <a:lnTo>
                  <a:pt x="62928" y="102432"/>
                </a:lnTo>
                <a:lnTo>
                  <a:pt x="76090" y="97587"/>
                </a:lnTo>
                <a:lnTo>
                  <a:pt x="87300" y="89544"/>
                </a:lnTo>
                <a:lnTo>
                  <a:pt x="96000" y="78861"/>
                </a:lnTo>
                <a:lnTo>
                  <a:pt x="101630" y="66099"/>
                </a:lnTo>
                <a:lnTo>
                  <a:pt x="103631" y="51816"/>
                </a:lnTo>
                <a:lnTo>
                  <a:pt x="102432" y="40703"/>
                </a:lnTo>
                <a:lnTo>
                  <a:pt x="97587" y="27541"/>
                </a:lnTo>
                <a:lnTo>
                  <a:pt x="89544" y="16331"/>
                </a:lnTo>
                <a:lnTo>
                  <a:pt x="78861" y="7631"/>
                </a:lnTo>
                <a:lnTo>
                  <a:pt x="66099" y="2001"/>
                </a:lnTo>
                <a:lnTo>
                  <a:pt x="51815" y="0"/>
                </a:lnTo>
                <a:lnTo>
                  <a:pt x="40703" y="1199"/>
                </a:lnTo>
                <a:lnTo>
                  <a:pt x="27541" y="6044"/>
                </a:lnTo>
                <a:lnTo>
                  <a:pt x="16331" y="14087"/>
                </a:lnTo>
                <a:lnTo>
                  <a:pt x="7631" y="24770"/>
                </a:lnTo>
                <a:lnTo>
                  <a:pt x="2001" y="37532"/>
                </a:lnTo>
                <a:lnTo>
                  <a:pt x="0" y="51816"/>
                </a:lnTo>
                <a:close/>
              </a:path>
            </a:pathLst>
          </a:custGeom>
          <a:solidFill>
            <a:srgbClr val="30CE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65654" y="2641854"/>
            <a:ext cx="103631" cy="103632"/>
          </a:xfrm>
          <a:custGeom>
            <a:avLst/>
            <a:gdLst/>
            <a:ahLst/>
            <a:cxnLst/>
            <a:rect l="l" t="t" r="r" b="b"/>
            <a:pathLst>
              <a:path w="103631" h="103632">
                <a:moveTo>
                  <a:pt x="0" y="51816"/>
                </a:moveTo>
                <a:lnTo>
                  <a:pt x="2001" y="37532"/>
                </a:lnTo>
                <a:lnTo>
                  <a:pt x="7631" y="24770"/>
                </a:lnTo>
                <a:lnTo>
                  <a:pt x="16331" y="14087"/>
                </a:lnTo>
                <a:lnTo>
                  <a:pt x="27541" y="6044"/>
                </a:lnTo>
                <a:lnTo>
                  <a:pt x="40703" y="1199"/>
                </a:lnTo>
                <a:lnTo>
                  <a:pt x="51815" y="0"/>
                </a:lnTo>
                <a:lnTo>
                  <a:pt x="66099" y="2001"/>
                </a:lnTo>
                <a:lnTo>
                  <a:pt x="78861" y="7631"/>
                </a:lnTo>
                <a:lnTo>
                  <a:pt x="89544" y="16331"/>
                </a:lnTo>
                <a:lnTo>
                  <a:pt x="97587" y="27541"/>
                </a:lnTo>
                <a:lnTo>
                  <a:pt x="102432" y="40703"/>
                </a:lnTo>
                <a:lnTo>
                  <a:pt x="103631" y="51816"/>
                </a:lnTo>
                <a:lnTo>
                  <a:pt x="101630" y="66099"/>
                </a:lnTo>
                <a:lnTo>
                  <a:pt x="96000" y="78861"/>
                </a:lnTo>
                <a:lnTo>
                  <a:pt x="87300" y="89544"/>
                </a:lnTo>
                <a:lnTo>
                  <a:pt x="76090" y="97587"/>
                </a:lnTo>
                <a:lnTo>
                  <a:pt x="62928" y="102432"/>
                </a:lnTo>
                <a:lnTo>
                  <a:pt x="51815" y="103632"/>
                </a:lnTo>
                <a:lnTo>
                  <a:pt x="37532" y="101630"/>
                </a:lnTo>
                <a:lnTo>
                  <a:pt x="24770" y="96000"/>
                </a:lnTo>
                <a:lnTo>
                  <a:pt x="14087" y="87300"/>
                </a:lnTo>
                <a:lnTo>
                  <a:pt x="6044" y="76090"/>
                </a:lnTo>
                <a:lnTo>
                  <a:pt x="1199" y="62928"/>
                </a:lnTo>
                <a:lnTo>
                  <a:pt x="0" y="51816"/>
                </a:lnTo>
                <a:close/>
              </a:path>
            </a:pathLst>
          </a:custGeom>
          <a:ln w="16764">
            <a:solidFill>
              <a:srgbClr val="FD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25268" y="2729484"/>
            <a:ext cx="182880" cy="108203"/>
          </a:xfrm>
          <a:custGeom>
            <a:avLst/>
            <a:gdLst/>
            <a:ahLst/>
            <a:cxnLst/>
            <a:rect l="l" t="t" r="r" b="b"/>
            <a:pathLst>
              <a:path w="182880" h="108203">
                <a:moveTo>
                  <a:pt x="177419" y="108203"/>
                </a:moveTo>
                <a:lnTo>
                  <a:pt x="180339" y="108203"/>
                </a:lnTo>
                <a:lnTo>
                  <a:pt x="182880" y="105917"/>
                </a:lnTo>
                <a:lnTo>
                  <a:pt x="182880" y="43687"/>
                </a:lnTo>
                <a:lnTo>
                  <a:pt x="180520" y="29392"/>
                </a:lnTo>
                <a:lnTo>
                  <a:pt x="173981" y="17052"/>
                </a:lnTo>
                <a:lnTo>
                  <a:pt x="164077" y="7502"/>
                </a:lnTo>
                <a:lnTo>
                  <a:pt x="151619" y="1574"/>
                </a:lnTo>
                <a:lnTo>
                  <a:pt x="140334" y="0"/>
                </a:lnTo>
                <a:lnTo>
                  <a:pt x="139192" y="0"/>
                </a:lnTo>
                <a:lnTo>
                  <a:pt x="129983" y="9184"/>
                </a:lnTo>
                <a:lnTo>
                  <a:pt x="119095" y="16205"/>
                </a:lnTo>
                <a:lnTo>
                  <a:pt x="106877" y="20798"/>
                </a:lnTo>
                <a:lnTo>
                  <a:pt x="93681" y="22696"/>
                </a:lnTo>
                <a:lnTo>
                  <a:pt x="91567" y="22732"/>
                </a:lnTo>
                <a:lnTo>
                  <a:pt x="78164" y="21289"/>
                </a:lnTo>
                <a:lnTo>
                  <a:pt x="65742" y="17132"/>
                </a:lnTo>
                <a:lnTo>
                  <a:pt x="54626" y="10524"/>
                </a:lnTo>
                <a:lnTo>
                  <a:pt x="45142" y="1728"/>
                </a:lnTo>
                <a:lnTo>
                  <a:pt x="42799" y="0"/>
                </a:lnTo>
                <a:lnTo>
                  <a:pt x="28790" y="2408"/>
                </a:lnTo>
                <a:lnTo>
                  <a:pt x="16722" y="9085"/>
                </a:lnTo>
                <a:lnTo>
                  <a:pt x="7388" y="19203"/>
                </a:lnTo>
                <a:lnTo>
                  <a:pt x="1578" y="31937"/>
                </a:lnTo>
                <a:lnTo>
                  <a:pt x="0" y="43687"/>
                </a:lnTo>
                <a:lnTo>
                  <a:pt x="0" y="105917"/>
                </a:lnTo>
                <a:lnTo>
                  <a:pt x="2539" y="108203"/>
                </a:lnTo>
                <a:lnTo>
                  <a:pt x="31623" y="108203"/>
                </a:lnTo>
                <a:lnTo>
                  <a:pt x="31623" y="72262"/>
                </a:lnTo>
                <a:lnTo>
                  <a:pt x="33655" y="67563"/>
                </a:lnTo>
                <a:lnTo>
                  <a:pt x="38734" y="67563"/>
                </a:lnTo>
                <a:lnTo>
                  <a:pt x="40767" y="72262"/>
                </a:lnTo>
                <a:lnTo>
                  <a:pt x="40767" y="108203"/>
                </a:lnTo>
                <a:lnTo>
                  <a:pt x="142112" y="108203"/>
                </a:lnTo>
                <a:lnTo>
                  <a:pt x="142112" y="72262"/>
                </a:lnTo>
                <a:lnTo>
                  <a:pt x="144144" y="67563"/>
                </a:lnTo>
                <a:lnTo>
                  <a:pt x="149225" y="67563"/>
                </a:lnTo>
                <a:lnTo>
                  <a:pt x="151256" y="72262"/>
                </a:lnTo>
                <a:lnTo>
                  <a:pt x="151256" y="108203"/>
                </a:lnTo>
                <a:lnTo>
                  <a:pt x="177419" y="108203"/>
                </a:lnTo>
                <a:close/>
              </a:path>
            </a:pathLst>
          </a:custGeom>
          <a:solidFill>
            <a:srgbClr val="30CE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24252" y="3759707"/>
            <a:ext cx="400431" cy="489204"/>
          </a:xfrm>
          <a:custGeom>
            <a:avLst/>
            <a:gdLst/>
            <a:ahLst/>
            <a:cxnLst/>
            <a:rect l="l" t="t" r="r" b="b"/>
            <a:pathLst>
              <a:path w="400431" h="489203">
                <a:moveTo>
                  <a:pt x="357505" y="310769"/>
                </a:moveTo>
                <a:lnTo>
                  <a:pt x="360553" y="310388"/>
                </a:lnTo>
                <a:lnTo>
                  <a:pt x="363855" y="309626"/>
                </a:lnTo>
                <a:lnTo>
                  <a:pt x="368046" y="308991"/>
                </a:lnTo>
                <a:lnTo>
                  <a:pt x="372110" y="308102"/>
                </a:lnTo>
                <a:lnTo>
                  <a:pt x="376301" y="307086"/>
                </a:lnTo>
                <a:lnTo>
                  <a:pt x="380492" y="306197"/>
                </a:lnTo>
                <a:lnTo>
                  <a:pt x="383794" y="305308"/>
                </a:lnTo>
                <a:lnTo>
                  <a:pt x="386715" y="304292"/>
                </a:lnTo>
                <a:lnTo>
                  <a:pt x="388874" y="303911"/>
                </a:lnTo>
                <a:lnTo>
                  <a:pt x="392049" y="302895"/>
                </a:lnTo>
                <a:lnTo>
                  <a:pt x="394843" y="299720"/>
                </a:lnTo>
                <a:lnTo>
                  <a:pt x="395605" y="296037"/>
                </a:lnTo>
                <a:lnTo>
                  <a:pt x="396494" y="291592"/>
                </a:lnTo>
                <a:lnTo>
                  <a:pt x="397002" y="288798"/>
                </a:lnTo>
                <a:lnTo>
                  <a:pt x="397637" y="285369"/>
                </a:lnTo>
                <a:lnTo>
                  <a:pt x="398145" y="281813"/>
                </a:lnTo>
                <a:lnTo>
                  <a:pt x="398526" y="278130"/>
                </a:lnTo>
                <a:lnTo>
                  <a:pt x="399288" y="274701"/>
                </a:lnTo>
                <a:lnTo>
                  <a:pt x="399542" y="271907"/>
                </a:lnTo>
                <a:lnTo>
                  <a:pt x="399923" y="267462"/>
                </a:lnTo>
                <a:lnTo>
                  <a:pt x="400431" y="263525"/>
                </a:lnTo>
                <a:lnTo>
                  <a:pt x="398780" y="259842"/>
                </a:lnTo>
                <a:lnTo>
                  <a:pt x="395859" y="257937"/>
                </a:lnTo>
                <a:lnTo>
                  <a:pt x="388620" y="253111"/>
                </a:lnTo>
                <a:lnTo>
                  <a:pt x="381254" y="248920"/>
                </a:lnTo>
                <a:lnTo>
                  <a:pt x="373761" y="244475"/>
                </a:lnTo>
                <a:lnTo>
                  <a:pt x="366141" y="240792"/>
                </a:lnTo>
                <a:lnTo>
                  <a:pt x="363347" y="239395"/>
                </a:lnTo>
                <a:lnTo>
                  <a:pt x="361315" y="236347"/>
                </a:lnTo>
                <a:lnTo>
                  <a:pt x="361061" y="233172"/>
                </a:lnTo>
                <a:lnTo>
                  <a:pt x="361061" y="229616"/>
                </a:lnTo>
                <a:lnTo>
                  <a:pt x="360807" y="227838"/>
                </a:lnTo>
                <a:lnTo>
                  <a:pt x="360553" y="225044"/>
                </a:lnTo>
                <a:lnTo>
                  <a:pt x="360045" y="222250"/>
                </a:lnTo>
                <a:lnTo>
                  <a:pt x="359918" y="219456"/>
                </a:lnTo>
                <a:lnTo>
                  <a:pt x="359664" y="216662"/>
                </a:lnTo>
                <a:lnTo>
                  <a:pt x="358902" y="212725"/>
                </a:lnTo>
                <a:lnTo>
                  <a:pt x="358521" y="209931"/>
                </a:lnTo>
                <a:lnTo>
                  <a:pt x="357759" y="205994"/>
                </a:lnTo>
                <a:lnTo>
                  <a:pt x="357124" y="203200"/>
                </a:lnTo>
                <a:lnTo>
                  <a:pt x="356616" y="200660"/>
                </a:lnTo>
                <a:lnTo>
                  <a:pt x="356108" y="197866"/>
                </a:lnTo>
                <a:lnTo>
                  <a:pt x="355219" y="195326"/>
                </a:lnTo>
                <a:lnTo>
                  <a:pt x="354330" y="191135"/>
                </a:lnTo>
                <a:lnTo>
                  <a:pt x="354076" y="189992"/>
                </a:lnTo>
                <a:lnTo>
                  <a:pt x="353187" y="186690"/>
                </a:lnTo>
                <a:lnTo>
                  <a:pt x="353822" y="183261"/>
                </a:lnTo>
                <a:lnTo>
                  <a:pt x="356362" y="180975"/>
                </a:lnTo>
                <a:lnTo>
                  <a:pt x="362458" y="175133"/>
                </a:lnTo>
                <a:lnTo>
                  <a:pt x="368046" y="168656"/>
                </a:lnTo>
                <a:lnTo>
                  <a:pt x="370713" y="165354"/>
                </a:lnTo>
                <a:lnTo>
                  <a:pt x="373507" y="162179"/>
                </a:lnTo>
                <a:lnTo>
                  <a:pt x="375666" y="159639"/>
                </a:lnTo>
                <a:lnTo>
                  <a:pt x="377698" y="157099"/>
                </a:lnTo>
                <a:lnTo>
                  <a:pt x="381254" y="152654"/>
                </a:lnTo>
                <a:lnTo>
                  <a:pt x="381381" y="148717"/>
                </a:lnTo>
                <a:lnTo>
                  <a:pt x="379857" y="145034"/>
                </a:lnTo>
                <a:lnTo>
                  <a:pt x="379095" y="143383"/>
                </a:lnTo>
                <a:lnTo>
                  <a:pt x="377952" y="140843"/>
                </a:lnTo>
                <a:lnTo>
                  <a:pt x="376809" y="138430"/>
                </a:lnTo>
                <a:lnTo>
                  <a:pt x="375158" y="135255"/>
                </a:lnTo>
                <a:lnTo>
                  <a:pt x="373761" y="131953"/>
                </a:lnTo>
                <a:lnTo>
                  <a:pt x="371983" y="128778"/>
                </a:lnTo>
                <a:lnTo>
                  <a:pt x="370332" y="125730"/>
                </a:lnTo>
                <a:lnTo>
                  <a:pt x="367792" y="120904"/>
                </a:lnTo>
                <a:lnTo>
                  <a:pt x="366649" y="119507"/>
                </a:lnTo>
                <a:lnTo>
                  <a:pt x="364744" y="115951"/>
                </a:lnTo>
                <a:lnTo>
                  <a:pt x="361315" y="113919"/>
                </a:lnTo>
                <a:lnTo>
                  <a:pt x="357759" y="114173"/>
                </a:lnTo>
                <a:lnTo>
                  <a:pt x="352425" y="114300"/>
                </a:lnTo>
                <a:lnTo>
                  <a:pt x="349250" y="114554"/>
                </a:lnTo>
                <a:lnTo>
                  <a:pt x="344805" y="115062"/>
                </a:lnTo>
                <a:lnTo>
                  <a:pt x="340614" y="115570"/>
                </a:lnTo>
                <a:lnTo>
                  <a:pt x="332105" y="116205"/>
                </a:lnTo>
                <a:lnTo>
                  <a:pt x="323723" y="117856"/>
                </a:lnTo>
                <a:lnTo>
                  <a:pt x="320421" y="118491"/>
                </a:lnTo>
                <a:lnTo>
                  <a:pt x="317246" y="117094"/>
                </a:lnTo>
                <a:lnTo>
                  <a:pt x="314198" y="113411"/>
                </a:lnTo>
                <a:lnTo>
                  <a:pt x="311658" y="110363"/>
                </a:lnTo>
                <a:lnTo>
                  <a:pt x="307975" y="106299"/>
                </a:lnTo>
                <a:lnTo>
                  <a:pt x="304292" y="102235"/>
                </a:lnTo>
                <a:lnTo>
                  <a:pt x="301498" y="99314"/>
                </a:lnTo>
                <a:lnTo>
                  <a:pt x="297942" y="95758"/>
                </a:lnTo>
                <a:lnTo>
                  <a:pt x="294513" y="92583"/>
                </a:lnTo>
                <a:lnTo>
                  <a:pt x="290322" y="89027"/>
                </a:lnTo>
                <a:lnTo>
                  <a:pt x="286639" y="85852"/>
                </a:lnTo>
                <a:lnTo>
                  <a:pt x="283845" y="83693"/>
                </a:lnTo>
                <a:lnTo>
                  <a:pt x="281305" y="81661"/>
                </a:lnTo>
                <a:lnTo>
                  <a:pt x="280162" y="78359"/>
                </a:lnTo>
                <a:lnTo>
                  <a:pt x="280670" y="75184"/>
                </a:lnTo>
                <a:lnTo>
                  <a:pt x="282067" y="66802"/>
                </a:lnTo>
                <a:lnTo>
                  <a:pt x="282956" y="58166"/>
                </a:lnTo>
                <a:lnTo>
                  <a:pt x="283591" y="49657"/>
                </a:lnTo>
                <a:lnTo>
                  <a:pt x="283845" y="41021"/>
                </a:lnTo>
                <a:lnTo>
                  <a:pt x="284099" y="37592"/>
                </a:lnTo>
                <a:lnTo>
                  <a:pt x="282067" y="34036"/>
                </a:lnTo>
                <a:lnTo>
                  <a:pt x="278511" y="32258"/>
                </a:lnTo>
                <a:lnTo>
                  <a:pt x="274574" y="29972"/>
                </a:lnTo>
                <a:lnTo>
                  <a:pt x="272288" y="28575"/>
                </a:lnTo>
                <a:lnTo>
                  <a:pt x="268986" y="26924"/>
                </a:lnTo>
                <a:lnTo>
                  <a:pt x="265811" y="25273"/>
                </a:lnTo>
                <a:lnTo>
                  <a:pt x="262763" y="23622"/>
                </a:lnTo>
                <a:lnTo>
                  <a:pt x="259334" y="22225"/>
                </a:lnTo>
                <a:lnTo>
                  <a:pt x="256921" y="21082"/>
                </a:lnTo>
                <a:lnTo>
                  <a:pt x="254381" y="19939"/>
                </a:lnTo>
                <a:lnTo>
                  <a:pt x="252857" y="19304"/>
                </a:lnTo>
                <a:lnTo>
                  <a:pt x="249047" y="17653"/>
                </a:lnTo>
                <a:lnTo>
                  <a:pt x="245110" y="18034"/>
                </a:lnTo>
                <a:lnTo>
                  <a:pt x="240792" y="21590"/>
                </a:lnTo>
                <a:lnTo>
                  <a:pt x="235839" y="25781"/>
                </a:lnTo>
                <a:lnTo>
                  <a:pt x="232410" y="28575"/>
                </a:lnTo>
                <a:lnTo>
                  <a:pt x="229362" y="31369"/>
                </a:lnTo>
                <a:lnTo>
                  <a:pt x="226187" y="34290"/>
                </a:lnTo>
                <a:lnTo>
                  <a:pt x="223139" y="37084"/>
                </a:lnTo>
                <a:lnTo>
                  <a:pt x="218694" y="41783"/>
                </a:lnTo>
                <a:lnTo>
                  <a:pt x="214757" y="45720"/>
                </a:lnTo>
                <a:lnTo>
                  <a:pt x="211582" y="46609"/>
                </a:lnTo>
                <a:lnTo>
                  <a:pt x="208280" y="45720"/>
                </a:lnTo>
                <a:lnTo>
                  <a:pt x="205105" y="44831"/>
                </a:lnTo>
                <a:lnTo>
                  <a:pt x="202946" y="44323"/>
                </a:lnTo>
                <a:lnTo>
                  <a:pt x="200152" y="43561"/>
                </a:lnTo>
                <a:lnTo>
                  <a:pt x="197612" y="43180"/>
                </a:lnTo>
                <a:lnTo>
                  <a:pt x="194818" y="42672"/>
                </a:lnTo>
                <a:lnTo>
                  <a:pt x="190246" y="41783"/>
                </a:lnTo>
                <a:lnTo>
                  <a:pt x="186817" y="41275"/>
                </a:lnTo>
                <a:lnTo>
                  <a:pt x="183515" y="40767"/>
                </a:lnTo>
                <a:lnTo>
                  <a:pt x="181483" y="40386"/>
                </a:lnTo>
                <a:lnTo>
                  <a:pt x="178689" y="40132"/>
                </a:lnTo>
                <a:lnTo>
                  <a:pt x="175895" y="39878"/>
                </a:lnTo>
                <a:lnTo>
                  <a:pt x="170561" y="39243"/>
                </a:lnTo>
                <a:lnTo>
                  <a:pt x="164973" y="38989"/>
                </a:lnTo>
                <a:lnTo>
                  <a:pt x="161798" y="38989"/>
                </a:lnTo>
                <a:lnTo>
                  <a:pt x="158750" y="36830"/>
                </a:lnTo>
                <a:lnTo>
                  <a:pt x="157353" y="34036"/>
                </a:lnTo>
                <a:lnTo>
                  <a:pt x="153416" y="26416"/>
                </a:lnTo>
                <a:lnTo>
                  <a:pt x="149225" y="19050"/>
                </a:lnTo>
                <a:lnTo>
                  <a:pt x="144780" y="11811"/>
                </a:lnTo>
                <a:lnTo>
                  <a:pt x="139954" y="4445"/>
                </a:lnTo>
                <a:lnTo>
                  <a:pt x="138049" y="1651"/>
                </a:lnTo>
                <a:lnTo>
                  <a:pt x="134366" y="0"/>
                </a:lnTo>
                <a:lnTo>
                  <a:pt x="130429" y="508"/>
                </a:lnTo>
                <a:lnTo>
                  <a:pt x="128651" y="635"/>
                </a:lnTo>
                <a:lnTo>
                  <a:pt x="125857" y="889"/>
                </a:lnTo>
                <a:lnTo>
                  <a:pt x="123317" y="1397"/>
                </a:lnTo>
                <a:lnTo>
                  <a:pt x="119507" y="1905"/>
                </a:lnTo>
                <a:lnTo>
                  <a:pt x="116078" y="2286"/>
                </a:lnTo>
                <a:lnTo>
                  <a:pt x="112395" y="2794"/>
                </a:lnTo>
                <a:lnTo>
                  <a:pt x="108839" y="3683"/>
                </a:lnTo>
                <a:lnTo>
                  <a:pt x="106299" y="4191"/>
                </a:lnTo>
                <a:lnTo>
                  <a:pt x="103632" y="4826"/>
                </a:lnTo>
                <a:lnTo>
                  <a:pt x="101981" y="5080"/>
                </a:lnTo>
                <a:lnTo>
                  <a:pt x="98044" y="5969"/>
                </a:lnTo>
                <a:lnTo>
                  <a:pt x="94996" y="8763"/>
                </a:lnTo>
                <a:lnTo>
                  <a:pt x="94107" y="12065"/>
                </a:lnTo>
                <a:lnTo>
                  <a:pt x="93599" y="14097"/>
                </a:lnTo>
                <a:lnTo>
                  <a:pt x="92710" y="17145"/>
                </a:lnTo>
                <a:lnTo>
                  <a:pt x="91948" y="20447"/>
                </a:lnTo>
                <a:lnTo>
                  <a:pt x="90805" y="24638"/>
                </a:lnTo>
                <a:lnTo>
                  <a:pt x="90170" y="28702"/>
                </a:lnTo>
                <a:lnTo>
                  <a:pt x="89154" y="32893"/>
                </a:lnTo>
                <a:lnTo>
                  <a:pt x="88519" y="37084"/>
                </a:lnTo>
                <a:lnTo>
                  <a:pt x="87757" y="40386"/>
                </a:lnTo>
                <a:lnTo>
                  <a:pt x="87376" y="43434"/>
                </a:lnTo>
                <a:lnTo>
                  <a:pt x="87122" y="45720"/>
                </a:lnTo>
                <a:lnTo>
                  <a:pt x="86614" y="48895"/>
                </a:lnTo>
                <a:lnTo>
                  <a:pt x="84582" y="51689"/>
                </a:lnTo>
                <a:lnTo>
                  <a:pt x="81280" y="52705"/>
                </a:lnTo>
                <a:lnTo>
                  <a:pt x="78359" y="54102"/>
                </a:lnTo>
                <a:lnTo>
                  <a:pt x="73914" y="55880"/>
                </a:lnTo>
                <a:lnTo>
                  <a:pt x="71374" y="57023"/>
                </a:lnTo>
                <a:lnTo>
                  <a:pt x="66294" y="59436"/>
                </a:lnTo>
                <a:lnTo>
                  <a:pt x="61341" y="61722"/>
                </a:lnTo>
                <a:lnTo>
                  <a:pt x="56515" y="64516"/>
                </a:lnTo>
                <a:lnTo>
                  <a:pt x="51943" y="67056"/>
                </a:lnTo>
                <a:lnTo>
                  <a:pt x="46990" y="70104"/>
                </a:lnTo>
                <a:lnTo>
                  <a:pt x="43561" y="72136"/>
                </a:lnTo>
                <a:lnTo>
                  <a:pt x="39878" y="74676"/>
                </a:lnTo>
                <a:lnTo>
                  <a:pt x="36195" y="74930"/>
                </a:lnTo>
                <a:lnTo>
                  <a:pt x="33401" y="73533"/>
                </a:lnTo>
                <a:lnTo>
                  <a:pt x="31496" y="72390"/>
                </a:lnTo>
                <a:lnTo>
                  <a:pt x="28448" y="70993"/>
                </a:lnTo>
                <a:lnTo>
                  <a:pt x="25654" y="69596"/>
                </a:lnTo>
                <a:lnTo>
                  <a:pt x="21971" y="67691"/>
                </a:lnTo>
                <a:lnTo>
                  <a:pt x="18034" y="66167"/>
                </a:lnTo>
                <a:lnTo>
                  <a:pt x="14097" y="64516"/>
                </a:lnTo>
                <a:lnTo>
                  <a:pt x="9906" y="62611"/>
                </a:lnTo>
                <a:lnTo>
                  <a:pt x="6985" y="61468"/>
                </a:lnTo>
                <a:lnTo>
                  <a:pt x="3937" y="60325"/>
                </a:lnTo>
                <a:lnTo>
                  <a:pt x="2378" y="229908"/>
                </a:lnTo>
                <a:lnTo>
                  <a:pt x="3429" y="221488"/>
                </a:lnTo>
                <a:lnTo>
                  <a:pt x="5985" y="207982"/>
                </a:lnTo>
                <a:lnTo>
                  <a:pt x="9458" y="195751"/>
                </a:lnTo>
                <a:lnTo>
                  <a:pt x="11811" y="189230"/>
                </a:lnTo>
                <a:lnTo>
                  <a:pt x="13716" y="185166"/>
                </a:lnTo>
                <a:lnTo>
                  <a:pt x="14986" y="181864"/>
                </a:lnTo>
                <a:lnTo>
                  <a:pt x="16256" y="179070"/>
                </a:lnTo>
                <a:lnTo>
                  <a:pt x="18034" y="175387"/>
                </a:lnTo>
                <a:lnTo>
                  <a:pt x="19939" y="171704"/>
                </a:lnTo>
                <a:lnTo>
                  <a:pt x="21336" y="169037"/>
                </a:lnTo>
                <a:lnTo>
                  <a:pt x="23114" y="165862"/>
                </a:lnTo>
                <a:lnTo>
                  <a:pt x="25527" y="162179"/>
                </a:lnTo>
                <a:lnTo>
                  <a:pt x="32029" y="152610"/>
                </a:lnTo>
                <a:lnTo>
                  <a:pt x="40285" y="142350"/>
                </a:lnTo>
                <a:lnTo>
                  <a:pt x="46101" y="136144"/>
                </a:lnTo>
                <a:lnTo>
                  <a:pt x="56117" y="126791"/>
                </a:lnTo>
                <a:lnTo>
                  <a:pt x="66180" y="119082"/>
                </a:lnTo>
                <a:lnTo>
                  <a:pt x="71882" y="115316"/>
                </a:lnTo>
                <a:lnTo>
                  <a:pt x="75819" y="112776"/>
                </a:lnTo>
                <a:lnTo>
                  <a:pt x="78994" y="110871"/>
                </a:lnTo>
                <a:lnTo>
                  <a:pt x="83693" y="108331"/>
                </a:lnTo>
                <a:lnTo>
                  <a:pt x="86360" y="106934"/>
                </a:lnTo>
                <a:lnTo>
                  <a:pt x="91059" y="104394"/>
                </a:lnTo>
                <a:lnTo>
                  <a:pt x="94488" y="102997"/>
                </a:lnTo>
                <a:lnTo>
                  <a:pt x="98933" y="101092"/>
                </a:lnTo>
                <a:lnTo>
                  <a:pt x="109803" y="97351"/>
                </a:lnTo>
                <a:lnTo>
                  <a:pt x="122566" y="93933"/>
                </a:lnTo>
                <a:lnTo>
                  <a:pt x="130937" y="92329"/>
                </a:lnTo>
                <a:lnTo>
                  <a:pt x="144410" y="90770"/>
                </a:lnTo>
                <a:lnTo>
                  <a:pt x="157087" y="90291"/>
                </a:lnTo>
                <a:lnTo>
                  <a:pt x="164084" y="90424"/>
                </a:lnTo>
                <a:lnTo>
                  <a:pt x="168275" y="90932"/>
                </a:lnTo>
                <a:lnTo>
                  <a:pt x="171958" y="91186"/>
                </a:lnTo>
                <a:lnTo>
                  <a:pt x="175006" y="91567"/>
                </a:lnTo>
                <a:lnTo>
                  <a:pt x="177546" y="91821"/>
                </a:lnTo>
                <a:lnTo>
                  <a:pt x="180467" y="92329"/>
                </a:lnTo>
                <a:lnTo>
                  <a:pt x="183007" y="92837"/>
                </a:lnTo>
                <a:lnTo>
                  <a:pt x="186055" y="93218"/>
                </a:lnTo>
                <a:lnTo>
                  <a:pt x="189484" y="94234"/>
                </a:lnTo>
                <a:lnTo>
                  <a:pt x="193929" y="95123"/>
                </a:lnTo>
                <a:lnTo>
                  <a:pt x="205105" y="98389"/>
                </a:lnTo>
                <a:lnTo>
                  <a:pt x="217429" y="103052"/>
                </a:lnTo>
                <a:lnTo>
                  <a:pt x="225044" y="106680"/>
                </a:lnTo>
                <a:lnTo>
                  <a:pt x="236934" y="113454"/>
                </a:lnTo>
                <a:lnTo>
                  <a:pt x="247444" y="120550"/>
                </a:lnTo>
                <a:lnTo>
                  <a:pt x="252984" y="124841"/>
                </a:lnTo>
                <a:lnTo>
                  <a:pt x="256286" y="127635"/>
                </a:lnTo>
                <a:lnTo>
                  <a:pt x="259080" y="130175"/>
                </a:lnTo>
                <a:lnTo>
                  <a:pt x="263017" y="133858"/>
                </a:lnTo>
                <a:lnTo>
                  <a:pt x="267208" y="137795"/>
                </a:lnTo>
                <a:lnTo>
                  <a:pt x="270383" y="141224"/>
                </a:lnTo>
                <a:lnTo>
                  <a:pt x="272923" y="144272"/>
                </a:lnTo>
                <a:lnTo>
                  <a:pt x="274320" y="146177"/>
                </a:lnTo>
                <a:lnTo>
                  <a:pt x="281395" y="155315"/>
                </a:lnTo>
                <a:lnTo>
                  <a:pt x="288621" y="166393"/>
                </a:lnTo>
                <a:lnTo>
                  <a:pt x="292735" y="173736"/>
                </a:lnTo>
                <a:lnTo>
                  <a:pt x="298500" y="186302"/>
                </a:lnTo>
                <a:lnTo>
                  <a:pt x="302759" y="198241"/>
                </a:lnTo>
                <a:lnTo>
                  <a:pt x="304673" y="204851"/>
                </a:lnTo>
                <a:lnTo>
                  <a:pt x="305943" y="209169"/>
                </a:lnTo>
                <a:lnTo>
                  <a:pt x="306578" y="212725"/>
                </a:lnTo>
                <a:lnTo>
                  <a:pt x="307213" y="215519"/>
                </a:lnTo>
                <a:lnTo>
                  <a:pt x="307721" y="218313"/>
                </a:lnTo>
                <a:lnTo>
                  <a:pt x="308229" y="221234"/>
                </a:lnTo>
                <a:lnTo>
                  <a:pt x="308610" y="223901"/>
                </a:lnTo>
                <a:lnTo>
                  <a:pt x="308864" y="226568"/>
                </a:lnTo>
                <a:lnTo>
                  <a:pt x="309372" y="230378"/>
                </a:lnTo>
                <a:lnTo>
                  <a:pt x="309626" y="234696"/>
                </a:lnTo>
                <a:lnTo>
                  <a:pt x="309929" y="246240"/>
                </a:lnTo>
                <a:lnTo>
                  <a:pt x="309251" y="259356"/>
                </a:lnTo>
                <a:lnTo>
                  <a:pt x="308229" y="267970"/>
                </a:lnTo>
                <a:lnTo>
                  <a:pt x="305584" y="281422"/>
                </a:lnTo>
                <a:lnTo>
                  <a:pt x="301968" y="293583"/>
                </a:lnTo>
                <a:lnTo>
                  <a:pt x="299593" y="300101"/>
                </a:lnTo>
                <a:lnTo>
                  <a:pt x="297942" y="304038"/>
                </a:lnTo>
                <a:lnTo>
                  <a:pt x="296672" y="307594"/>
                </a:lnTo>
                <a:lnTo>
                  <a:pt x="295275" y="310134"/>
                </a:lnTo>
                <a:lnTo>
                  <a:pt x="293624" y="314071"/>
                </a:lnTo>
                <a:lnTo>
                  <a:pt x="291465" y="317754"/>
                </a:lnTo>
                <a:lnTo>
                  <a:pt x="289179" y="321945"/>
                </a:lnTo>
                <a:lnTo>
                  <a:pt x="287401" y="325247"/>
                </a:lnTo>
                <a:lnTo>
                  <a:pt x="286131" y="327279"/>
                </a:lnTo>
                <a:lnTo>
                  <a:pt x="279580" y="336743"/>
                </a:lnTo>
                <a:lnTo>
                  <a:pt x="271240" y="346993"/>
                </a:lnTo>
                <a:lnTo>
                  <a:pt x="265303" y="353314"/>
                </a:lnTo>
                <a:lnTo>
                  <a:pt x="255263" y="362580"/>
                </a:lnTo>
                <a:lnTo>
                  <a:pt x="245222" y="370384"/>
                </a:lnTo>
                <a:lnTo>
                  <a:pt x="239649" y="374142"/>
                </a:lnTo>
                <a:lnTo>
                  <a:pt x="235839" y="376428"/>
                </a:lnTo>
                <a:lnTo>
                  <a:pt x="232664" y="378587"/>
                </a:lnTo>
                <a:lnTo>
                  <a:pt x="230124" y="379730"/>
                </a:lnTo>
                <a:lnTo>
                  <a:pt x="226568" y="381762"/>
                </a:lnTo>
                <a:lnTo>
                  <a:pt x="225298" y="382524"/>
                </a:lnTo>
                <a:lnTo>
                  <a:pt x="222631" y="383667"/>
                </a:lnTo>
                <a:lnTo>
                  <a:pt x="220345" y="384810"/>
                </a:lnTo>
                <a:lnTo>
                  <a:pt x="216916" y="386207"/>
                </a:lnTo>
                <a:lnTo>
                  <a:pt x="212725" y="388112"/>
                </a:lnTo>
                <a:lnTo>
                  <a:pt x="201854" y="392032"/>
                </a:lnTo>
                <a:lnTo>
                  <a:pt x="189091" y="395407"/>
                </a:lnTo>
                <a:lnTo>
                  <a:pt x="180721" y="396875"/>
                </a:lnTo>
                <a:lnTo>
                  <a:pt x="167196" y="398611"/>
                </a:lnTo>
                <a:lnTo>
                  <a:pt x="154497" y="399050"/>
                </a:lnTo>
                <a:lnTo>
                  <a:pt x="147574" y="398780"/>
                </a:lnTo>
                <a:lnTo>
                  <a:pt x="143256" y="398526"/>
                </a:lnTo>
                <a:lnTo>
                  <a:pt x="139446" y="398018"/>
                </a:lnTo>
                <a:lnTo>
                  <a:pt x="136652" y="397764"/>
                </a:lnTo>
                <a:lnTo>
                  <a:pt x="134112" y="397383"/>
                </a:lnTo>
                <a:lnTo>
                  <a:pt x="131191" y="397129"/>
                </a:lnTo>
                <a:lnTo>
                  <a:pt x="128397" y="396367"/>
                </a:lnTo>
                <a:lnTo>
                  <a:pt x="125603" y="395986"/>
                </a:lnTo>
                <a:lnTo>
                  <a:pt x="121920" y="395224"/>
                </a:lnTo>
                <a:lnTo>
                  <a:pt x="117729" y="394081"/>
                </a:lnTo>
                <a:lnTo>
                  <a:pt x="106623" y="390954"/>
                </a:lnTo>
                <a:lnTo>
                  <a:pt x="94294" y="386261"/>
                </a:lnTo>
                <a:lnTo>
                  <a:pt x="86360" y="382524"/>
                </a:lnTo>
                <a:lnTo>
                  <a:pt x="74521" y="375815"/>
                </a:lnTo>
                <a:lnTo>
                  <a:pt x="63983" y="368595"/>
                </a:lnTo>
                <a:lnTo>
                  <a:pt x="58674" y="364363"/>
                </a:lnTo>
                <a:lnTo>
                  <a:pt x="55372" y="361569"/>
                </a:lnTo>
                <a:lnTo>
                  <a:pt x="52578" y="359283"/>
                </a:lnTo>
                <a:lnTo>
                  <a:pt x="48387" y="355346"/>
                </a:lnTo>
                <a:lnTo>
                  <a:pt x="44450" y="351409"/>
                </a:lnTo>
                <a:lnTo>
                  <a:pt x="41275" y="347980"/>
                </a:lnTo>
                <a:lnTo>
                  <a:pt x="38735" y="344932"/>
                </a:lnTo>
                <a:lnTo>
                  <a:pt x="37084" y="343281"/>
                </a:lnTo>
                <a:lnTo>
                  <a:pt x="30046" y="334116"/>
                </a:lnTo>
                <a:lnTo>
                  <a:pt x="22898" y="323034"/>
                </a:lnTo>
                <a:lnTo>
                  <a:pt x="18796" y="315468"/>
                </a:lnTo>
                <a:lnTo>
                  <a:pt x="13051" y="302987"/>
                </a:lnTo>
                <a:lnTo>
                  <a:pt x="8688" y="291099"/>
                </a:lnTo>
                <a:lnTo>
                  <a:pt x="6731" y="284353"/>
                </a:lnTo>
                <a:lnTo>
                  <a:pt x="5715" y="280162"/>
                </a:lnTo>
                <a:lnTo>
                  <a:pt x="4826" y="276733"/>
                </a:lnTo>
                <a:lnTo>
                  <a:pt x="4445" y="273685"/>
                </a:lnTo>
                <a:lnTo>
                  <a:pt x="3683" y="271145"/>
                </a:lnTo>
                <a:lnTo>
                  <a:pt x="3429" y="268097"/>
                </a:lnTo>
                <a:lnTo>
                  <a:pt x="3048" y="265557"/>
                </a:lnTo>
                <a:lnTo>
                  <a:pt x="2540" y="262636"/>
                </a:lnTo>
                <a:lnTo>
                  <a:pt x="2286" y="258826"/>
                </a:lnTo>
                <a:lnTo>
                  <a:pt x="1778" y="254635"/>
                </a:lnTo>
                <a:lnTo>
                  <a:pt x="1557" y="243079"/>
                </a:lnTo>
                <a:lnTo>
                  <a:pt x="0" y="378968"/>
                </a:lnTo>
                <a:lnTo>
                  <a:pt x="3429" y="383159"/>
                </a:lnTo>
                <a:lnTo>
                  <a:pt x="7366" y="387096"/>
                </a:lnTo>
                <a:lnTo>
                  <a:pt x="10160" y="390144"/>
                </a:lnTo>
                <a:lnTo>
                  <a:pt x="13716" y="393446"/>
                </a:lnTo>
                <a:lnTo>
                  <a:pt x="17145" y="396875"/>
                </a:lnTo>
                <a:lnTo>
                  <a:pt x="21336" y="400304"/>
                </a:lnTo>
                <a:lnTo>
                  <a:pt x="24765" y="403352"/>
                </a:lnTo>
                <a:lnTo>
                  <a:pt x="27559" y="405638"/>
                </a:lnTo>
                <a:lnTo>
                  <a:pt x="30099" y="407797"/>
                </a:lnTo>
                <a:lnTo>
                  <a:pt x="31496" y="410972"/>
                </a:lnTo>
                <a:lnTo>
                  <a:pt x="30988" y="414274"/>
                </a:lnTo>
                <a:lnTo>
                  <a:pt x="29591" y="422402"/>
                </a:lnTo>
                <a:lnTo>
                  <a:pt x="28702" y="431165"/>
                </a:lnTo>
                <a:lnTo>
                  <a:pt x="27813" y="439547"/>
                </a:lnTo>
                <a:lnTo>
                  <a:pt x="27559" y="448437"/>
                </a:lnTo>
                <a:lnTo>
                  <a:pt x="27559" y="451866"/>
                </a:lnTo>
                <a:lnTo>
                  <a:pt x="29591" y="455168"/>
                </a:lnTo>
                <a:lnTo>
                  <a:pt x="33147" y="457200"/>
                </a:lnTo>
                <a:lnTo>
                  <a:pt x="36830" y="459486"/>
                </a:lnTo>
                <a:lnTo>
                  <a:pt x="39370" y="460629"/>
                </a:lnTo>
                <a:lnTo>
                  <a:pt x="42418" y="462280"/>
                </a:lnTo>
                <a:lnTo>
                  <a:pt x="45593" y="463931"/>
                </a:lnTo>
                <a:lnTo>
                  <a:pt x="48895" y="465836"/>
                </a:lnTo>
                <a:lnTo>
                  <a:pt x="52070" y="467106"/>
                </a:lnTo>
                <a:lnTo>
                  <a:pt x="54737" y="468376"/>
                </a:lnTo>
                <a:lnTo>
                  <a:pt x="58801" y="470154"/>
                </a:lnTo>
                <a:lnTo>
                  <a:pt x="62357" y="471551"/>
                </a:lnTo>
                <a:lnTo>
                  <a:pt x="66548" y="471297"/>
                </a:lnTo>
                <a:lnTo>
                  <a:pt x="69088" y="469265"/>
                </a:lnTo>
                <a:lnTo>
                  <a:pt x="70612" y="467868"/>
                </a:lnTo>
                <a:lnTo>
                  <a:pt x="73152" y="465836"/>
                </a:lnTo>
                <a:lnTo>
                  <a:pt x="75819" y="463677"/>
                </a:lnTo>
                <a:lnTo>
                  <a:pt x="78994" y="460883"/>
                </a:lnTo>
                <a:lnTo>
                  <a:pt x="82296" y="457835"/>
                </a:lnTo>
                <a:lnTo>
                  <a:pt x="85217" y="455168"/>
                </a:lnTo>
                <a:lnTo>
                  <a:pt x="88519" y="452120"/>
                </a:lnTo>
                <a:lnTo>
                  <a:pt x="92964" y="447675"/>
                </a:lnTo>
                <a:lnTo>
                  <a:pt x="96647" y="443738"/>
                </a:lnTo>
                <a:lnTo>
                  <a:pt x="100076" y="442849"/>
                </a:lnTo>
                <a:lnTo>
                  <a:pt x="103378" y="443738"/>
                </a:lnTo>
                <a:lnTo>
                  <a:pt x="106553" y="444373"/>
                </a:lnTo>
                <a:lnTo>
                  <a:pt x="108712" y="444881"/>
                </a:lnTo>
                <a:lnTo>
                  <a:pt x="111252" y="445643"/>
                </a:lnTo>
                <a:lnTo>
                  <a:pt x="114046" y="446278"/>
                </a:lnTo>
                <a:lnTo>
                  <a:pt x="116586" y="446786"/>
                </a:lnTo>
                <a:lnTo>
                  <a:pt x="119380" y="447167"/>
                </a:lnTo>
                <a:lnTo>
                  <a:pt x="123317" y="447929"/>
                </a:lnTo>
                <a:lnTo>
                  <a:pt x="126111" y="448437"/>
                </a:lnTo>
                <a:lnTo>
                  <a:pt x="130175" y="448818"/>
                </a:lnTo>
                <a:lnTo>
                  <a:pt x="132969" y="449326"/>
                </a:lnTo>
                <a:lnTo>
                  <a:pt x="135509" y="449580"/>
                </a:lnTo>
                <a:lnTo>
                  <a:pt x="141097" y="449961"/>
                </a:lnTo>
                <a:lnTo>
                  <a:pt x="146685" y="450215"/>
                </a:lnTo>
                <a:lnTo>
                  <a:pt x="149860" y="450469"/>
                </a:lnTo>
                <a:lnTo>
                  <a:pt x="152908" y="452374"/>
                </a:lnTo>
                <a:lnTo>
                  <a:pt x="154305" y="455295"/>
                </a:lnTo>
                <a:lnTo>
                  <a:pt x="157988" y="462788"/>
                </a:lnTo>
                <a:lnTo>
                  <a:pt x="162433" y="470154"/>
                </a:lnTo>
                <a:lnTo>
                  <a:pt x="166878" y="477647"/>
                </a:lnTo>
                <a:lnTo>
                  <a:pt x="171704" y="484759"/>
                </a:lnTo>
                <a:lnTo>
                  <a:pt x="173609" y="487807"/>
                </a:lnTo>
                <a:lnTo>
                  <a:pt x="177292" y="489204"/>
                </a:lnTo>
                <a:lnTo>
                  <a:pt x="181229" y="488696"/>
                </a:lnTo>
                <a:lnTo>
                  <a:pt x="185547" y="488315"/>
                </a:lnTo>
                <a:lnTo>
                  <a:pt x="188341" y="488061"/>
                </a:lnTo>
                <a:lnTo>
                  <a:pt x="191897" y="487299"/>
                </a:lnTo>
                <a:lnTo>
                  <a:pt x="195580" y="486918"/>
                </a:lnTo>
                <a:lnTo>
                  <a:pt x="199009" y="486410"/>
                </a:lnTo>
                <a:lnTo>
                  <a:pt x="202565" y="485775"/>
                </a:lnTo>
                <a:lnTo>
                  <a:pt x="205359" y="485013"/>
                </a:lnTo>
                <a:lnTo>
                  <a:pt x="209677" y="484124"/>
                </a:lnTo>
                <a:lnTo>
                  <a:pt x="213614" y="483362"/>
                </a:lnTo>
                <a:lnTo>
                  <a:pt x="216662" y="480568"/>
                </a:lnTo>
                <a:lnTo>
                  <a:pt x="217297" y="477393"/>
                </a:lnTo>
                <a:lnTo>
                  <a:pt x="218059" y="475234"/>
                </a:lnTo>
                <a:lnTo>
                  <a:pt x="218948" y="472059"/>
                </a:lnTo>
                <a:lnTo>
                  <a:pt x="219710" y="469011"/>
                </a:lnTo>
                <a:lnTo>
                  <a:pt x="220599" y="464566"/>
                </a:lnTo>
                <a:lnTo>
                  <a:pt x="221488" y="460502"/>
                </a:lnTo>
                <a:lnTo>
                  <a:pt x="222504" y="456311"/>
                </a:lnTo>
                <a:lnTo>
                  <a:pt x="223139" y="452120"/>
                </a:lnTo>
                <a:lnTo>
                  <a:pt x="223647" y="449072"/>
                </a:lnTo>
                <a:lnTo>
                  <a:pt x="224028" y="445770"/>
                </a:lnTo>
                <a:lnTo>
                  <a:pt x="224282" y="443738"/>
                </a:lnTo>
                <a:lnTo>
                  <a:pt x="224790" y="440436"/>
                </a:lnTo>
                <a:lnTo>
                  <a:pt x="227076" y="437769"/>
                </a:lnTo>
                <a:lnTo>
                  <a:pt x="230124" y="436499"/>
                </a:lnTo>
                <a:lnTo>
                  <a:pt x="233299" y="435356"/>
                </a:lnTo>
                <a:lnTo>
                  <a:pt x="235204" y="434467"/>
                </a:lnTo>
                <a:lnTo>
                  <a:pt x="237744" y="433324"/>
                </a:lnTo>
                <a:lnTo>
                  <a:pt x="240284" y="432435"/>
                </a:lnTo>
                <a:lnTo>
                  <a:pt x="245110" y="430022"/>
                </a:lnTo>
                <a:lnTo>
                  <a:pt x="250317" y="427482"/>
                </a:lnTo>
                <a:lnTo>
                  <a:pt x="254889" y="424942"/>
                </a:lnTo>
                <a:lnTo>
                  <a:pt x="259715" y="422148"/>
                </a:lnTo>
                <a:lnTo>
                  <a:pt x="264414" y="419354"/>
                </a:lnTo>
                <a:lnTo>
                  <a:pt x="267843" y="417322"/>
                </a:lnTo>
                <a:lnTo>
                  <a:pt x="268986" y="416306"/>
                </a:lnTo>
                <a:lnTo>
                  <a:pt x="271780" y="414528"/>
                </a:lnTo>
                <a:lnTo>
                  <a:pt x="275336" y="414274"/>
                </a:lnTo>
                <a:lnTo>
                  <a:pt x="278257" y="415925"/>
                </a:lnTo>
                <a:lnTo>
                  <a:pt x="280162" y="416814"/>
                </a:lnTo>
                <a:lnTo>
                  <a:pt x="282956" y="418211"/>
                </a:lnTo>
                <a:lnTo>
                  <a:pt x="285750" y="419608"/>
                </a:lnTo>
                <a:lnTo>
                  <a:pt x="289687" y="421513"/>
                </a:lnTo>
                <a:lnTo>
                  <a:pt x="293624" y="423291"/>
                </a:lnTo>
                <a:lnTo>
                  <a:pt x="297561" y="424942"/>
                </a:lnTo>
                <a:lnTo>
                  <a:pt x="301498" y="426593"/>
                </a:lnTo>
                <a:lnTo>
                  <a:pt x="304546" y="427736"/>
                </a:lnTo>
                <a:lnTo>
                  <a:pt x="307721" y="428879"/>
                </a:lnTo>
                <a:lnTo>
                  <a:pt x="309626" y="429641"/>
                </a:lnTo>
                <a:lnTo>
                  <a:pt x="312801" y="430784"/>
                </a:lnTo>
                <a:lnTo>
                  <a:pt x="316738" y="429768"/>
                </a:lnTo>
                <a:lnTo>
                  <a:pt x="319786" y="427228"/>
                </a:lnTo>
                <a:lnTo>
                  <a:pt x="323088" y="424307"/>
                </a:lnTo>
                <a:lnTo>
                  <a:pt x="324866" y="422402"/>
                </a:lnTo>
                <a:lnTo>
                  <a:pt x="327660" y="419862"/>
                </a:lnTo>
                <a:lnTo>
                  <a:pt x="330200" y="417322"/>
                </a:lnTo>
                <a:lnTo>
                  <a:pt x="332740" y="414782"/>
                </a:lnTo>
                <a:lnTo>
                  <a:pt x="336931" y="410083"/>
                </a:lnTo>
                <a:lnTo>
                  <a:pt x="339979" y="406654"/>
                </a:lnTo>
                <a:lnTo>
                  <a:pt x="342773" y="403860"/>
                </a:lnTo>
                <a:lnTo>
                  <a:pt x="343662" y="399923"/>
                </a:lnTo>
                <a:lnTo>
                  <a:pt x="342265" y="396621"/>
                </a:lnTo>
                <a:lnTo>
                  <a:pt x="339217" y="388239"/>
                </a:lnTo>
                <a:lnTo>
                  <a:pt x="335788" y="380619"/>
                </a:lnTo>
                <a:lnTo>
                  <a:pt x="332105" y="372745"/>
                </a:lnTo>
                <a:lnTo>
                  <a:pt x="328168" y="365379"/>
                </a:lnTo>
                <a:lnTo>
                  <a:pt x="326771" y="362585"/>
                </a:lnTo>
                <a:lnTo>
                  <a:pt x="327025" y="358902"/>
                </a:lnTo>
                <a:lnTo>
                  <a:pt x="328549" y="356108"/>
                </a:lnTo>
                <a:lnTo>
                  <a:pt x="331597" y="351663"/>
                </a:lnTo>
                <a:lnTo>
                  <a:pt x="334391" y="346837"/>
                </a:lnTo>
                <a:lnTo>
                  <a:pt x="336931" y="341884"/>
                </a:lnTo>
                <a:lnTo>
                  <a:pt x="338836" y="338201"/>
                </a:lnTo>
                <a:lnTo>
                  <a:pt x="341122" y="334010"/>
                </a:lnTo>
                <a:lnTo>
                  <a:pt x="342900" y="329565"/>
                </a:lnTo>
                <a:lnTo>
                  <a:pt x="344170" y="327025"/>
                </a:lnTo>
                <a:lnTo>
                  <a:pt x="345313" y="324739"/>
                </a:lnTo>
                <a:lnTo>
                  <a:pt x="346202" y="321945"/>
                </a:lnTo>
                <a:lnTo>
                  <a:pt x="347853" y="318262"/>
                </a:lnTo>
                <a:lnTo>
                  <a:pt x="348234" y="316865"/>
                </a:lnTo>
                <a:lnTo>
                  <a:pt x="349504" y="313817"/>
                </a:lnTo>
                <a:lnTo>
                  <a:pt x="352171" y="311531"/>
                </a:lnTo>
                <a:lnTo>
                  <a:pt x="355473" y="311023"/>
                </a:lnTo>
                <a:lnTo>
                  <a:pt x="357505" y="310769"/>
                </a:lnTo>
                <a:close/>
              </a:path>
            </a:pathLst>
          </a:custGeom>
          <a:solidFill>
            <a:srgbClr val="30CE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35480" y="3818128"/>
            <a:ext cx="92709" cy="320548"/>
          </a:xfrm>
          <a:custGeom>
            <a:avLst/>
            <a:gdLst/>
            <a:ahLst/>
            <a:cxnLst/>
            <a:rect l="l" t="t" r="r" b="b"/>
            <a:pathLst>
              <a:path w="92709" h="320548">
                <a:moveTo>
                  <a:pt x="39369" y="201168"/>
                </a:moveTo>
                <a:lnTo>
                  <a:pt x="39624" y="203200"/>
                </a:lnTo>
                <a:lnTo>
                  <a:pt x="39877" y="205994"/>
                </a:lnTo>
                <a:lnTo>
                  <a:pt x="40131" y="208788"/>
                </a:lnTo>
                <a:lnTo>
                  <a:pt x="40386" y="211328"/>
                </a:lnTo>
                <a:lnTo>
                  <a:pt x="40767" y="214122"/>
                </a:lnTo>
                <a:lnTo>
                  <a:pt x="41528" y="218313"/>
                </a:lnTo>
                <a:lnTo>
                  <a:pt x="42163" y="222885"/>
                </a:lnTo>
                <a:lnTo>
                  <a:pt x="43052" y="227584"/>
                </a:lnTo>
                <a:lnTo>
                  <a:pt x="43561" y="230378"/>
                </a:lnTo>
                <a:lnTo>
                  <a:pt x="44322" y="233172"/>
                </a:lnTo>
                <a:lnTo>
                  <a:pt x="45465" y="237744"/>
                </a:lnTo>
                <a:lnTo>
                  <a:pt x="46355" y="241046"/>
                </a:lnTo>
                <a:lnTo>
                  <a:pt x="47243" y="244348"/>
                </a:lnTo>
                <a:lnTo>
                  <a:pt x="46355" y="247523"/>
                </a:lnTo>
                <a:lnTo>
                  <a:pt x="44068" y="249809"/>
                </a:lnTo>
                <a:lnTo>
                  <a:pt x="37972" y="255905"/>
                </a:lnTo>
                <a:lnTo>
                  <a:pt x="32384" y="262382"/>
                </a:lnTo>
                <a:lnTo>
                  <a:pt x="29463" y="265684"/>
                </a:lnTo>
                <a:lnTo>
                  <a:pt x="26669" y="268859"/>
                </a:lnTo>
                <a:lnTo>
                  <a:pt x="24511" y="271399"/>
                </a:lnTo>
                <a:lnTo>
                  <a:pt x="22478" y="273939"/>
                </a:lnTo>
                <a:lnTo>
                  <a:pt x="19176" y="278130"/>
                </a:lnTo>
                <a:lnTo>
                  <a:pt x="19050" y="282321"/>
                </a:lnTo>
                <a:lnTo>
                  <a:pt x="20446" y="286004"/>
                </a:lnTo>
                <a:lnTo>
                  <a:pt x="22225" y="289941"/>
                </a:lnTo>
                <a:lnTo>
                  <a:pt x="23368" y="292481"/>
                </a:lnTo>
                <a:lnTo>
                  <a:pt x="25018" y="295783"/>
                </a:lnTo>
                <a:lnTo>
                  <a:pt x="26669" y="299085"/>
                </a:lnTo>
                <a:lnTo>
                  <a:pt x="28320" y="302006"/>
                </a:lnTo>
                <a:lnTo>
                  <a:pt x="30099" y="305308"/>
                </a:lnTo>
                <a:lnTo>
                  <a:pt x="32638" y="309880"/>
                </a:lnTo>
                <a:lnTo>
                  <a:pt x="33655" y="311531"/>
                </a:lnTo>
                <a:lnTo>
                  <a:pt x="35687" y="314833"/>
                </a:lnTo>
                <a:lnTo>
                  <a:pt x="39115" y="316865"/>
                </a:lnTo>
                <a:lnTo>
                  <a:pt x="42418" y="316865"/>
                </a:lnTo>
                <a:lnTo>
                  <a:pt x="44703" y="316611"/>
                </a:lnTo>
                <a:lnTo>
                  <a:pt x="48006" y="316484"/>
                </a:lnTo>
                <a:lnTo>
                  <a:pt x="51181" y="316230"/>
                </a:lnTo>
                <a:lnTo>
                  <a:pt x="55625" y="315976"/>
                </a:lnTo>
                <a:lnTo>
                  <a:pt x="59817" y="315468"/>
                </a:lnTo>
                <a:lnTo>
                  <a:pt x="68071" y="314579"/>
                </a:lnTo>
                <a:lnTo>
                  <a:pt x="76707" y="313182"/>
                </a:lnTo>
                <a:lnTo>
                  <a:pt x="80009" y="312547"/>
                </a:lnTo>
                <a:lnTo>
                  <a:pt x="83184" y="313817"/>
                </a:lnTo>
                <a:lnTo>
                  <a:pt x="85217" y="316484"/>
                </a:lnTo>
                <a:lnTo>
                  <a:pt x="88772" y="320548"/>
                </a:lnTo>
                <a:lnTo>
                  <a:pt x="90330" y="184659"/>
                </a:lnTo>
                <a:lnTo>
                  <a:pt x="91151" y="171488"/>
                </a:lnTo>
                <a:lnTo>
                  <a:pt x="92709" y="1905"/>
                </a:lnTo>
                <a:lnTo>
                  <a:pt x="90550" y="1143"/>
                </a:lnTo>
                <a:lnTo>
                  <a:pt x="87630" y="0"/>
                </a:lnTo>
                <a:lnTo>
                  <a:pt x="83693" y="1016"/>
                </a:lnTo>
                <a:lnTo>
                  <a:pt x="80644" y="3556"/>
                </a:lnTo>
                <a:lnTo>
                  <a:pt x="77343" y="6731"/>
                </a:lnTo>
                <a:lnTo>
                  <a:pt x="75311" y="8636"/>
                </a:lnTo>
                <a:lnTo>
                  <a:pt x="72517" y="10922"/>
                </a:lnTo>
                <a:lnTo>
                  <a:pt x="70231" y="13716"/>
                </a:lnTo>
                <a:lnTo>
                  <a:pt x="67690" y="16256"/>
                </a:lnTo>
                <a:lnTo>
                  <a:pt x="65150" y="18796"/>
                </a:lnTo>
                <a:lnTo>
                  <a:pt x="61468" y="22733"/>
                </a:lnTo>
                <a:lnTo>
                  <a:pt x="60197" y="24130"/>
                </a:lnTo>
                <a:lnTo>
                  <a:pt x="57657" y="27178"/>
                </a:lnTo>
                <a:lnTo>
                  <a:pt x="56768" y="31115"/>
                </a:lnTo>
                <a:lnTo>
                  <a:pt x="57912" y="34417"/>
                </a:lnTo>
                <a:lnTo>
                  <a:pt x="61213" y="42545"/>
                </a:lnTo>
                <a:lnTo>
                  <a:pt x="64643" y="50165"/>
                </a:lnTo>
                <a:lnTo>
                  <a:pt x="68071" y="58293"/>
                </a:lnTo>
                <a:lnTo>
                  <a:pt x="72008" y="65659"/>
                </a:lnTo>
                <a:lnTo>
                  <a:pt x="73659" y="68453"/>
                </a:lnTo>
                <a:lnTo>
                  <a:pt x="73406" y="71882"/>
                </a:lnTo>
                <a:lnTo>
                  <a:pt x="71627" y="74676"/>
                </a:lnTo>
                <a:lnTo>
                  <a:pt x="68580" y="79375"/>
                </a:lnTo>
                <a:lnTo>
                  <a:pt x="66039" y="84201"/>
                </a:lnTo>
                <a:lnTo>
                  <a:pt x="63245" y="88900"/>
                </a:lnTo>
                <a:lnTo>
                  <a:pt x="61468" y="92583"/>
                </a:lnTo>
                <a:lnTo>
                  <a:pt x="59308" y="97028"/>
                </a:lnTo>
                <a:lnTo>
                  <a:pt x="57276" y="101219"/>
                </a:lnTo>
                <a:lnTo>
                  <a:pt x="54863" y="106299"/>
                </a:lnTo>
                <a:lnTo>
                  <a:pt x="53975" y="108839"/>
                </a:lnTo>
                <a:lnTo>
                  <a:pt x="52577" y="112776"/>
                </a:lnTo>
                <a:lnTo>
                  <a:pt x="51943" y="113919"/>
                </a:lnTo>
                <a:lnTo>
                  <a:pt x="50926" y="116967"/>
                </a:lnTo>
                <a:lnTo>
                  <a:pt x="48259" y="119253"/>
                </a:lnTo>
                <a:lnTo>
                  <a:pt x="44957" y="119761"/>
                </a:lnTo>
                <a:lnTo>
                  <a:pt x="42925" y="120142"/>
                </a:lnTo>
                <a:lnTo>
                  <a:pt x="39624" y="120650"/>
                </a:lnTo>
                <a:lnTo>
                  <a:pt x="36575" y="121158"/>
                </a:lnTo>
                <a:lnTo>
                  <a:pt x="32384" y="122047"/>
                </a:lnTo>
                <a:lnTo>
                  <a:pt x="28320" y="122936"/>
                </a:lnTo>
                <a:lnTo>
                  <a:pt x="24130" y="123952"/>
                </a:lnTo>
                <a:lnTo>
                  <a:pt x="19684" y="124841"/>
                </a:lnTo>
                <a:lnTo>
                  <a:pt x="16637" y="125730"/>
                </a:lnTo>
                <a:lnTo>
                  <a:pt x="13462" y="126492"/>
                </a:lnTo>
                <a:lnTo>
                  <a:pt x="11302" y="127127"/>
                </a:lnTo>
                <a:lnTo>
                  <a:pt x="8381" y="128016"/>
                </a:lnTo>
                <a:lnTo>
                  <a:pt x="5587" y="131064"/>
                </a:lnTo>
                <a:lnTo>
                  <a:pt x="4571" y="135001"/>
                </a:lnTo>
                <a:lnTo>
                  <a:pt x="4444" y="136652"/>
                </a:lnTo>
                <a:lnTo>
                  <a:pt x="3937" y="139446"/>
                </a:lnTo>
                <a:lnTo>
                  <a:pt x="3428" y="141986"/>
                </a:lnTo>
                <a:lnTo>
                  <a:pt x="2539" y="145669"/>
                </a:lnTo>
                <a:lnTo>
                  <a:pt x="2031" y="149225"/>
                </a:lnTo>
                <a:lnTo>
                  <a:pt x="1650" y="152654"/>
                </a:lnTo>
                <a:lnTo>
                  <a:pt x="1143" y="156337"/>
                </a:lnTo>
                <a:lnTo>
                  <a:pt x="634" y="158877"/>
                </a:lnTo>
                <a:lnTo>
                  <a:pt x="507" y="163576"/>
                </a:lnTo>
                <a:lnTo>
                  <a:pt x="0" y="167513"/>
                </a:lnTo>
                <a:lnTo>
                  <a:pt x="1650" y="171196"/>
                </a:lnTo>
                <a:lnTo>
                  <a:pt x="4444" y="173101"/>
                </a:lnTo>
                <a:lnTo>
                  <a:pt x="11811" y="177927"/>
                </a:lnTo>
                <a:lnTo>
                  <a:pt x="19050" y="182118"/>
                </a:lnTo>
                <a:lnTo>
                  <a:pt x="26669" y="186309"/>
                </a:lnTo>
                <a:lnTo>
                  <a:pt x="34036" y="189992"/>
                </a:lnTo>
                <a:lnTo>
                  <a:pt x="37083" y="191389"/>
                </a:lnTo>
                <a:lnTo>
                  <a:pt x="39115" y="194437"/>
                </a:lnTo>
                <a:lnTo>
                  <a:pt x="39115" y="197612"/>
                </a:lnTo>
                <a:lnTo>
                  <a:pt x="39369" y="201168"/>
                </a:lnTo>
                <a:close/>
              </a:path>
            </a:pathLst>
          </a:custGeom>
          <a:solidFill>
            <a:srgbClr val="30CE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92452" y="3922776"/>
            <a:ext cx="173736" cy="164592"/>
          </a:xfrm>
          <a:custGeom>
            <a:avLst/>
            <a:gdLst/>
            <a:ahLst/>
            <a:cxnLst/>
            <a:rect l="l" t="t" r="r" b="b"/>
            <a:pathLst>
              <a:path w="173736" h="164592">
                <a:moveTo>
                  <a:pt x="13208" y="888"/>
                </a:moveTo>
                <a:lnTo>
                  <a:pt x="10160" y="0"/>
                </a:lnTo>
                <a:lnTo>
                  <a:pt x="3048" y="0"/>
                </a:lnTo>
                <a:lnTo>
                  <a:pt x="0" y="888"/>
                </a:lnTo>
                <a:lnTo>
                  <a:pt x="0" y="160909"/>
                </a:lnTo>
                <a:lnTo>
                  <a:pt x="3683" y="164592"/>
                </a:lnTo>
                <a:lnTo>
                  <a:pt x="172847" y="164592"/>
                </a:lnTo>
                <a:lnTo>
                  <a:pt x="173736" y="161544"/>
                </a:lnTo>
                <a:lnTo>
                  <a:pt x="173736" y="154431"/>
                </a:lnTo>
                <a:lnTo>
                  <a:pt x="172847" y="151384"/>
                </a:lnTo>
                <a:lnTo>
                  <a:pt x="16891" y="151384"/>
                </a:lnTo>
                <a:lnTo>
                  <a:pt x="13208" y="147955"/>
                </a:lnTo>
                <a:lnTo>
                  <a:pt x="13208" y="888"/>
                </a:lnTo>
                <a:close/>
              </a:path>
            </a:pathLst>
          </a:custGeom>
          <a:solidFill>
            <a:srgbClr val="30CE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18360" y="3939540"/>
            <a:ext cx="135635" cy="114300"/>
          </a:xfrm>
          <a:custGeom>
            <a:avLst/>
            <a:gdLst/>
            <a:ahLst/>
            <a:cxnLst/>
            <a:rect l="l" t="t" r="r" b="b"/>
            <a:pathLst>
              <a:path w="135635" h="114300">
                <a:moveTo>
                  <a:pt x="101091" y="20193"/>
                </a:moveTo>
                <a:lnTo>
                  <a:pt x="102996" y="21336"/>
                </a:lnTo>
                <a:lnTo>
                  <a:pt x="103631" y="23876"/>
                </a:lnTo>
                <a:lnTo>
                  <a:pt x="102362" y="25654"/>
                </a:lnTo>
                <a:lnTo>
                  <a:pt x="77723" y="62737"/>
                </a:lnTo>
                <a:lnTo>
                  <a:pt x="73787" y="65532"/>
                </a:lnTo>
                <a:lnTo>
                  <a:pt x="71754" y="64770"/>
                </a:lnTo>
                <a:lnTo>
                  <a:pt x="33273" y="50418"/>
                </a:lnTo>
                <a:lnTo>
                  <a:pt x="31241" y="49657"/>
                </a:lnTo>
                <a:lnTo>
                  <a:pt x="28193" y="50418"/>
                </a:lnTo>
                <a:lnTo>
                  <a:pt x="26796" y="51943"/>
                </a:lnTo>
                <a:lnTo>
                  <a:pt x="2793" y="80899"/>
                </a:lnTo>
                <a:lnTo>
                  <a:pt x="1396" y="82677"/>
                </a:lnTo>
                <a:lnTo>
                  <a:pt x="253" y="85852"/>
                </a:lnTo>
                <a:lnTo>
                  <a:pt x="253" y="88011"/>
                </a:lnTo>
                <a:lnTo>
                  <a:pt x="0" y="111506"/>
                </a:lnTo>
                <a:lnTo>
                  <a:pt x="1142" y="114300"/>
                </a:lnTo>
                <a:lnTo>
                  <a:pt x="2793" y="112649"/>
                </a:lnTo>
                <a:lnTo>
                  <a:pt x="33781" y="76708"/>
                </a:lnTo>
                <a:lnTo>
                  <a:pt x="35178" y="75184"/>
                </a:lnTo>
                <a:lnTo>
                  <a:pt x="38226" y="74422"/>
                </a:lnTo>
                <a:lnTo>
                  <a:pt x="40258" y="75184"/>
                </a:lnTo>
                <a:lnTo>
                  <a:pt x="78866" y="89789"/>
                </a:lnTo>
                <a:lnTo>
                  <a:pt x="83565" y="89535"/>
                </a:lnTo>
                <a:lnTo>
                  <a:pt x="84962" y="87757"/>
                </a:lnTo>
                <a:lnTo>
                  <a:pt x="119379" y="36449"/>
                </a:lnTo>
                <a:lnTo>
                  <a:pt x="123316" y="33909"/>
                </a:lnTo>
                <a:lnTo>
                  <a:pt x="125221" y="35052"/>
                </a:lnTo>
                <a:lnTo>
                  <a:pt x="132333" y="39624"/>
                </a:lnTo>
                <a:lnTo>
                  <a:pt x="135635" y="40132"/>
                </a:lnTo>
                <a:lnTo>
                  <a:pt x="135381" y="37846"/>
                </a:lnTo>
                <a:lnTo>
                  <a:pt x="132333" y="3429"/>
                </a:lnTo>
                <a:lnTo>
                  <a:pt x="130301" y="0"/>
                </a:lnTo>
                <a:lnTo>
                  <a:pt x="128269" y="889"/>
                </a:lnTo>
                <a:lnTo>
                  <a:pt x="95631" y="12827"/>
                </a:lnTo>
                <a:lnTo>
                  <a:pt x="95122" y="16510"/>
                </a:lnTo>
                <a:lnTo>
                  <a:pt x="101091" y="20193"/>
                </a:lnTo>
                <a:close/>
              </a:path>
            </a:pathLst>
          </a:custGeom>
          <a:solidFill>
            <a:srgbClr val="30CE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77668" y="4181982"/>
            <a:ext cx="174117" cy="737997"/>
          </a:xfrm>
          <a:custGeom>
            <a:avLst/>
            <a:gdLst/>
            <a:ahLst/>
            <a:cxnLst/>
            <a:rect l="l" t="t" r="r" b="b"/>
            <a:pathLst>
              <a:path w="174117" h="737997">
                <a:moveTo>
                  <a:pt x="2539" y="408051"/>
                </a:moveTo>
                <a:lnTo>
                  <a:pt x="0" y="415925"/>
                </a:lnTo>
                <a:lnTo>
                  <a:pt x="1396" y="423545"/>
                </a:lnTo>
                <a:lnTo>
                  <a:pt x="1905" y="426085"/>
                </a:lnTo>
                <a:lnTo>
                  <a:pt x="2539" y="429768"/>
                </a:lnTo>
                <a:lnTo>
                  <a:pt x="3175" y="432308"/>
                </a:lnTo>
                <a:lnTo>
                  <a:pt x="4444" y="437642"/>
                </a:lnTo>
                <a:lnTo>
                  <a:pt x="5968" y="444627"/>
                </a:lnTo>
                <a:lnTo>
                  <a:pt x="7619" y="451485"/>
                </a:lnTo>
                <a:lnTo>
                  <a:pt x="9017" y="458724"/>
                </a:lnTo>
                <a:lnTo>
                  <a:pt x="11302" y="465455"/>
                </a:lnTo>
                <a:lnTo>
                  <a:pt x="12700" y="470789"/>
                </a:lnTo>
                <a:lnTo>
                  <a:pt x="14096" y="475869"/>
                </a:lnTo>
                <a:lnTo>
                  <a:pt x="14986" y="479298"/>
                </a:lnTo>
                <a:lnTo>
                  <a:pt x="17144" y="486918"/>
                </a:lnTo>
                <a:lnTo>
                  <a:pt x="23113" y="492506"/>
                </a:lnTo>
                <a:lnTo>
                  <a:pt x="29844" y="493903"/>
                </a:lnTo>
                <a:lnTo>
                  <a:pt x="35914" y="495152"/>
                </a:lnTo>
                <a:lnTo>
                  <a:pt x="50680" y="497948"/>
                </a:lnTo>
                <a:lnTo>
                  <a:pt x="63881" y="500126"/>
                </a:lnTo>
                <a:lnTo>
                  <a:pt x="81944" y="502550"/>
                </a:lnTo>
                <a:lnTo>
                  <a:pt x="94736" y="504003"/>
                </a:lnTo>
                <a:lnTo>
                  <a:pt x="97789" y="504317"/>
                </a:lnTo>
                <a:lnTo>
                  <a:pt x="104520" y="505079"/>
                </a:lnTo>
                <a:lnTo>
                  <a:pt x="110108" y="509397"/>
                </a:lnTo>
                <a:lnTo>
                  <a:pt x="112902" y="515493"/>
                </a:lnTo>
                <a:lnTo>
                  <a:pt x="114045" y="518033"/>
                </a:lnTo>
                <a:lnTo>
                  <a:pt x="115824" y="521970"/>
                </a:lnTo>
                <a:lnTo>
                  <a:pt x="117729" y="525653"/>
                </a:lnTo>
                <a:lnTo>
                  <a:pt x="119761" y="530987"/>
                </a:lnTo>
                <a:lnTo>
                  <a:pt x="122300" y="536067"/>
                </a:lnTo>
                <a:lnTo>
                  <a:pt x="127381" y="545973"/>
                </a:lnTo>
                <a:lnTo>
                  <a:pt x="132461" y="556006"/>
                </a:lnTo>
                <a:lnTo>
                  <a:pt x="138302" y="565658"/>
                </a:lnTo>
                <a:lnTo>
                  <a:pt x="143890" y="575437"/>
                </a:lnTo>
                <a:lnTo>
                  <a:pt x="146557" y="580263"/>
                </a:lnTo>
                <a:lnTo>
                  <a:pt x="149859" y="584962"/>
                </a:lnTo>
                <a:lnTo>
                  <a:pt x="152145" y="588645"/>
                </a:lnTo>
                <a:lnTo>
                  <a:pt x="154431" y="592074"/>
                </a:lnTo>
                <a:lnTo>
                  <a:pt x="156082" y="594360"/>
                </a:lnTo>
                <a:lnTo>
                  <a:pt x="159512" y="600202"/>
                </a:lnTo>
                <a:lnTo>
                  <a:pt x="160274" y="607187"/>
                </a:lnTo>
                <a:lnTo>
                  <a:pt x="157225" y="613156"/>
                </a:lnTo>
                <a:lnTo>
                  <a:pt x="154506" y="618639"/>
                </a:lnTo>
                <a:lnTo>
                  <a:pt x="147995" y="632180"/>
                </a:lnTo>
                <a:lnTo>
                  <a:pt x="142494" y="644144"/>
                </a:lnTo>
                <a:lnTo>
                  <a:pt x="135384" y="660795"/>
                </a:lnTo>
                <a:lnTo>
                  <a:pt x="130507" y="672984"/>
                </a:lnTo>
                <a:lnTo>
                  <a:pt x="129286" y="676148"/>
                </a:lnTo>
                <a:lnTo>
                  <a:pt x="127000" y="682371"/>
                </a:lnTo>
                <a:lnTo>
                  <a:pt x="128396" y="690499"/>
                </a:lnTo>
                <a:lnTo>
                  <a:pt x="133731" y="696341"/>
                </a:lnTo>
                <a:lnTo>
                  <a:pt x="136017" y="699135"/>
                </a:lnTo>
                <a:lnTo>
                  <a:pt x="139700" y="703072"/>
                </a:lnTo>
                <a:lnTo>
                  <a:pt x="143129" y="707009"/>
                </a:lnTo>
                <a:lnTo>
                  <a:pt x="147827" y="712470"/>
                </a:lnTo>
                <a:lnTo>
                  <a:pt x="152907" y="717550"/>
                </a:lnTo>
                <a:lnTo>
                  <a:pt x="157987" y="722757"/>
                </a:lnTo>
                <a:lnTo>
                  <a:pt x="163068" y="727837"/>
                </a:lnTo>
                <a:lnTo>
                  <a:pt x="166750" y="731774"/>
                </a:lnTo>
                <a:lnTo>
                  <a:pt x="170180" y="735203"/>
                </a:lnTo>
                <a:lnTo>
                  <a:pt x="173227" y="737997"/>
                </a:lnTo>
                <a:lnTo>
                  <a:pt x="173862" y="318643"/>
                </a:lnTo>
                <a:lnTo>
                  <a:pt x="173862" y="312801"/>
                </a:lnTo>
                <a:lnTo>
                  <a:pt x="174117" y="0"/>
                </a:lnTo>
                <a:lnTo>
                  <a:pt x="173481" y="7112"/>
                </a:lnTo>
                <a:lnTo>
                  <a:pt x="169290" y="12446"/>
                </a:lnTo>
                <a:lnTo>
                  <a:pt x="167639" y="14859"/>
                </a:lnTo>
                <a:lnTo>
                  <a:pt x="165100" y="18288"/>
                </a:lnTo>
                <a:lnTo>
                  <a:pt x="162813" y="21717"/>
                </a:lnTo>
                <a:lnTo>
                  <a:pt x="159512" y="26416"/>
                </a:lnTo>
                <a:lnTo>
                  <a:pt x="156337" y="30988"/>
                </a:lnTo>
                <a:lnTo>
                  <a:pt x="153288" y="35687"/>
                </a:lnTo>
                <a:lnTo>
                  <a:pt x="150113" y="40259"/>
                </a:lnTo>
                <a:lnTo>
                  <a:pt x="147955" y="43942"/>
                </a:lnTo>
                <a:lnTo>
                  <a:pt x="145923" y="47498"/>
                </a:lnTo>
                <a:lnTo>
                  <a:pt x="144271" y="50038"/>
                </a:lnTo>
                <a:lnTo>
                  <a:pt x="138302" y="59436"/>
                </a:lnTo>
                <a:lnTo>
                  <a:pt x="133223" y="69469"/>
                </a:lnTo>
                <a:lnTo>
                  <a:pt x="127381" y="79121"/>
                </a:lnTo>
                <a:lnTo>
                  <a:pt x="122808" y="89408"/>
                </a:lnTo>
                <a:lnTo>
                  <a:pt x="119761" y="95631"/>
                </a:lnTo>
                <a:lnTo>
                  <a:pt x="113792" y="99568"/>
                </a:lnTo>
                <a:lnTo>
                  <a:pt x="107061" y="99822"/>
                </a:lnTo>
                <a:lnTo>
                  <a:pt x="100908" y="100197"/>
                </a:lnTo>
                <a:lnTo>
                  <a:pt x="85874" y="101349"/>
                </a:lnTo>
                <a:lnTo>
                  <a:pt x="73025" y="102616"/>
                </a:lnTo>
                <a:lnTo>
                  <a:pt x="54955" y="104788"/>
                </a:lnTo>
                <a:lnTo>
                  <a:pt x="41984" y="106657"/>
                </a:lnTo>
                <a:lnTo>
                  <a:pt x="38607" y="107188"/>
                </a:lnTo>
                <a:lnTo>
                  <a:pt x="32131" y="108331"/>
                </a:lnTo>
                <a:lnTo>
                  <a:pt x="26162" y="113665"/>
                </a:lnTo>
                <a:lnTo>
                  <a:pt x="23368" y="121031"/>
                </a:lnTo>
                <a:lnTo>
                  <a:pt x="21166" y="127857"/>
                </a:lnTo>
                <a:lnTo>
                  <a:pt x="16131" y="143630"/>
                </a:lnTo>
                <a:lnTo>
                  <a:pt x="14605" y="148463"/>
                </a:lnTo>
                <a:lnTo>
                  <a:pt x="9979" y="165649"/>
                </a:lnTo>
                <a:lnTo>
                  <a:pt x="7255" y="175625"/>
                </a:lnTo>
                <a:lnTo>
                  <a:pt x="7112" y="176149"/>
                </a:lnTo>
                <a:lnTo>
                  <a:pt x="5587" y="183896"/>
                </a:lnTo>
                <a:lnTo>
                  <a:pt x="7619" y="191516"/>
                </a:lnTo>
                <a:lnTo>
                  <a:pt x="12700" y="196088"/>
                </a:lnTo>
                <a:lnTo>
                  <a:pt x="17234" y="200137"/>
                </a:lnTo>
                <a:lnTo>
                  <a:pt x="28542" y="209892"/>
                </a:lnTo>
                <a:lnTo>
                  <a:pt x="39115" y="218567"/>
                </a:lnTo>
                <a:lnTo>
                  <a:pt x="53602" y="229783"/>
                </a:lnTo>
                <a:lnTo>
                  <a:pt x="63937" y="237369"/>
                </a:lnTo>
                <a:lnTo>
                  <a:pt x="66420" y="239141"/>
                </a:lnTo>
                <a:lnTo>
                  <a:pt x="71627" y="243078"/>
                </a:lnTo>
                <a:lnTo>
                  <a:pt x="74675" y="249809"/>
                </a:lnTo>
                <a:lnTo>
                  <a:pt x="73787" y="256540"/>
                </a:lnTo>
                <a:lnTo>
                  <a:pt x="72389" y="267716"/>
                </a:lnTo>
                <a:lnTo>
                  <a:pt x="71881" y="278765"/>
                </a:lnTo>
                <a:lnTo>
                  <a:pt x="70738" y="290068"/>
                </a:lnTo>
                <a:lnTo>
                  <a:pt x="70738" y="308483"/>
                </a:lnTo>
                <a:lnTo>
                  <a:pt x="70484" y="312547"/>
                </a:lnTo>
                <a:lnTo>
                  <a:pt x="70484" y="318135"/>
                </a:lnTo>
                <a:lnTo>
                  <a:pt x="70738" y="323977"/>
                </a:lnTo>
                <a:lnTo>
                  <a:pt x="70993" y="329438"/>
                </a:lnTo>
                <a:lnTo>
                  <a:pt x="70993" y="335026"/>
                </a:lnTo>
                <a:lnTo>
                  <a:pt x="71246" y="339471"/>
                </a:lnTo>
                <a:lnTo>
                  <a:pt x="71500" y="343662"/>
                </a:lnTo>
                <a:lnTo>
                  <a:pt x="71627" y="346456"/>
                </a:lnTo>
                <a:lnTo>
                  <a:pt x="72136" y="353060"/>
                </a:lnTo>
                <a:lnTo>
                  <a:pt x="68961" y="359537"/>
                </a:lnTo>
                <a:lnTo>
                  <a:pt x="63373" y="363347"/>
                </a:lnTo>
                <a:lnTo>
                  <a:pt x="59943" y="365633"/>
                </a:lnTo>
                <a:lnTo>
                  <a:pt x="54609" y="369062"/>
                </a:lnTo>
                <a:lnTo>
                  <a:pt x="49275" y="372618"/>
                </a:lnTo>
                <a:lnTo>
                  <a:pt x="42290" y="377698"/>
                </a:lnTo>
                <a:lnTo>
                  <a:pt x="35432" y="382524"/>
                </a:lnTo>
                <a:lnTo>
                  <a:pt x="28193" y="387604"/>
                </a:lnTo>
                <a:lnTo>
                  <a:pt x="21336" y="392938"/>
                </a:lnTo>
                <a:lnTo>
                  <a:pt x="16129" y="397129"/>
                </a:lnTo>
                <a:lnTo>
                  <a:pt x="11049" y="401066"/>
                </a:lnTo>
                <a:lnTo>
                  <a:pt x="7619" y="403860"/>
                </a:lnTo>
                <a:lnTo>
                  <a:pt x="2539" y="408051"/>
                </a:lnTo>
                <a:close/>
              </a:path>
            </a:pathLst>
          </a:custGeom>
          <a:solidFill>
            <a:srgbClr val="30CE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21940" y="3918204"/>
            <a:ext cx="1007872" cy="1153668"/>
          </a:xfrm>
          <a:custGeom>
            <a:avLst/>
            <a:gdLst/>
            <a:ahLst/>
            <a:cxnLst/>
            <a:rect l="l" t="t" r="r" b="b"/>
            <a:pathLst>
              <a:path w="1007872" h="1153668">
                <a:moveTo>
                  <a:pt x="991780" y="746163"/>
                </a:moveTo>
                <a:lnTo>
                  <a:pt x="993267" y="741426"/>
                </a:lnTo>
                <a:lnTo>
                  <a:pt x="997909" y="724228"/>
                </a:lnTo>
                <a:lnTo>
                  <a:pt x="1000625" y="714352"/>
                </a:lnTo>
                <a:lnTo>
                  <a:pt x="1000760" y="713867"/>
                </a:lnTo>
                <a:lnTo>
                  <a:pt x="1002284" y="705993"/>
                </a:lnTo>
                <a:lnTo>
                  <a:pt x="1000251" y="698373"/>
                </a:lnTo>
                <a:lnTo>
                  <a:pt x="995426" y="693801"/>
                </a:lnTo>
                <a:lnTo>
                  <a:pt x="990862" y="689793"/>
                </a:lnTo>
                <a:lnTo>
                  <a:pt x="979525" y="680123"/>
                </a:lnTo>
                <a:lnTo>
                  <a:pt x="968756" y="671322"/>
                </a:lnTo>
                <a:lnTo>
                  <a:pt x="954382" y="660047"/>
                </a:lnTo>
                <a:lnTo>
                  <a:pt x="944103" y="652460"/>
                </a:lnTo>
                <a:lnTo>
                  <a:pt x="941705" y="650748"/>
                </a:lnTo>
                <a:lnTo>
                  <a:pt x="936371" y="646811"/>
                </a:lnTo>
                <a:lnTo>
                  <a:pt x="933450" y="640334"/>
                </a:lnTo>
                <a:lnTo>
                  <a:pt x="934085" y="633349"/>
                </a:lnTo>
                <a:lnTo>
                  <a:pt x="935482" y="622173"/>
                </a:lnTo>
                <a:lnTo>
                  <a:pt x="936244" y="611124"/>
                </a:lnTo>
                <a:lnTo>
                  <a:pt x="937133" y="599821"/>
                </a:lnTo>
                <a:lnTo>
                  <a:pt x="937133" y="588645"/>
                </a:lnTo>
                <a:lnTo>
                  <a:pt x="937387" y="585597"/>
                </a:lnTo>
                <a:lnTo>
                  <a:pt x="937387" y="565912"/>
                </a:lnTo>
                <a:lnTo>
                  <a:pt x="937133" y="560451"/>
                </a:lnTo>
                <a:lnTo>
                  <a:pt x="936879" y="554863"/>
                </a:lnTo>
                <a:lnTo>
                  <a:pt x="936879" y="550672"/>
                </a:lnTo>
                <a:lnTo>
                  <a:pt x="936371" y="546227"/>
                </a:lnTo>
                <a:lnTo>
                  <a:pt x="936244" y="543433"/>
                </a:lnTo>
                <a:lnTo>
                  <a:pt x="935736" y="536829"/>
                </a:lnTo>
                <a:lnTo>
                  <a:pt x="938911" y="530352"/>
                </a:lnTo>
                <a:lnTo>
                  <a:pt x="944499" y="526542"/>
                </a:lnTo>
                <a:lnTo>
                  <a:pt x="948182" y="524256"/>
                </a:lnTo>
                <a:lnTo>
                  <a:pt x="953515" y="520827"/>
                </a:lnTo>
                <a:lnTo>
                  <a:pt x="958596" y="517271"/>
                </a:lnTo>
                <a:lnTo>
                  <a:pt x="965835" y="512445"/>
                </a:lnTo>
                <a:lnTo>
                  <a:pt x="972693" y="507365"/>
                </a:lnTo>
                <a:lnTo>
                  <a:pt x="979677" y="502285"/>
                </a:lnTo>
                <a:lnTo>
                  <a:pt x="986536" y="496951"/>
                </a:lnTo>
                <a:lnTo>
                  <a:pt x="991870" y="492760"/>
                </a:lnTo>
                <a:lnTo>
                  <a:pt x="996950" y="488823"/>
                </a:lnTo>
                <a:lnTo>
                  <a:pt x="1000251" y="486029"/>
                </a:lnTo>
                <a:lnTo>
                  <a:pt x="1005586" y="481838"/>
                </a:lnTo>
                <a:lnTo>
                  <a:pt x="1007872" y="473964"/>
                </a:lnTo>
                <a:lnTo>
                  <a:pt x="1006475" y="466344"/>
                </a:lnTo>
                <a:lnTo>
                  <a:pt x="1005967" y="463804"/>
                </a:lnTo>
                <a:lnTo>
                  <a:pt x="1005332" y="460121"/>
                </a:lnTo>
                <a:lnTo>
                  <a:pt x="1004824" y="457581"/>
                </a:lnTo>
                <a:lnTo>
                  <a:pt x="1003426" y="452247"/>
                </a:lnTo>
                <a:lnTo>
                  <a:pt x="1002030" y="445262"/>
                </a:lnTo>
                <a:lnTo>
                  <a:pt x="1000506" y="438404"/>
                </a:lnTo>
                <a:lnTo>
                  <a:pt x="998855" y="431165"/>
                </a:lnTo>
                <a:lnTo>
                  <a:pt x="996823" y="424434"/>
                </a:lnTo>
                <a:lnTo>
                  <a:pt x="995426" y="419100"/>
                </a:lnTo>
                <a:lnTo>
                  <a:pt x="993775" y="414020"/>
                </a:lnTo>
                <a:lnTo>
                  <a:pt x="992886" y="410591"/>
                </a:lnTo>
                <a:lnTo>
                  <a:pt x="990981" y="402971"/>
                </a:lnTo>
                <a:lnTo>
                  <a:pt x="984758" y="397383"/>
                </a:lnTo>
                <a:lnTo>
                  <a:pt x="978281" y="395986"/>
                </a:lnTo>
                <a:lnTo>
                  <a:pt x="972211" y="394736"/>
                </a:lnTo>
                <a:lnTo>
                  <a:pt x="957445" y="391940"/>
                </a:lnTo>
                <a:lnTo>
                  <a:pt x="944245" y="389763"/>
                </a:lnTo>
                <a:lnTo>
                  <a:pt x="926110" y="387352"/>
                </a:lnTo>
                <a:lnTo>
                  <a:pt x="913264" y="385898"/>
                </a:lnTo>
                <a:lnTo>
                  <a:pt x="910082" y="385572"/>
                </a:lnTo>
                <a:lnTo>
                  <a:pt x="903605" y="384810"/>
                </a:lnTo>
                <a:lnTo>
                  <a:pt x="898017" y="380492"/>
                </a:lnTo>
                <a:lnTo>
                  <a:pt x="894969" y="374396"/>
                </a:lnTo>
                <a:lnTo>
                  <a:pt x="893826" y="371856"/>
                </a:lnTo>
                <a:lnTo>
                  <a:pt x="892301" y="367919"/>
                </a:lnTo>
                <a:lnTo>
                  <a:pt x="890397" y="364236"/>
                </a:lnTo>
                <a:lnTo>
                  <a:pt x="888364" y="358902"/>
                </a:lnTo>
                <a:lnTo>
                  <a:pt x="885825" y="354076"/>
                </a:lnTo>
                <a:lnTo>
                  <a:pt x="880490" y="343916"/>
                </a:lnTo>
                <a:lnTo>
                  <a:pt x="875411" y="333883"/>
                </a:lnTo>
                <a:lnTo>
                  <a:pt x="869823" y="324231"/>
                </a:lnTo>
                <a:lnTo>
                  <a:pt x="863981" y="314452"/>
                </a:lnTo>
                <a:lnTo>
                  <a:pt x="861313" y="309626"/>
                </a:lnTo>
                <a:lnTo>
                  <a:pt x="858012" y="304927"/>
                </a:lnTo>
                <a:lnTo>
                  <a:pt x="855980" y="301498"/>
                </a:lnTo>
                <a:lnTo>
                  <a:pt x="853567" y="297815"/>
                </a:lnTo>
                <a:lnTo>
                  <a:pt x="852043" y="295529"/>
                </a:lnTo>
                <a:lnTo>
                  <a:pt x="848487" y="289687"/>
                </a:lnTo>
                <a:lnTo>
                  <a:pt x="847598" y="282702"/>
                </a:lnTo>
                <a:lnTo>
                  <a:pt x="850646" y="276733"/>
                </a:lnTo>
                <a:lnTo>
                  <a:pt x="853444" y="271254"/>
                </a:lnTo>
                <a:lnTo>
                  <a:pt x="860089" y="257756"/>
                </a:lnTo>
                <a:lnTo>
                  <a:pt x="865632" y="245872"/>
                </a:lnTo>
                <a:lnTo>
                  <a:pt x="872720" y="229177"/>
                </a:lnTo>
                <a:lnTo>
                  <a:pt x="877596" y="216962"/>
                </a:lnTo>
                <a:lnTo>
                  <a:pt x="878839" y="213741"/>
                </a:lnTo>
                <a:lnTo>
                  <a:pt x="881126" y="207518"/>
                </a:lnTo>
                <a:lnTo>
                  <a:pt x="879729" y="199390"/>
                </a:lnTo>
                <a:lnTo>
                  <a:pt x="874395" y="193548"/>
                </a:lnTo>
                <a:lnTo>
                  <a:pt x="871855" y="190754"/>
                </a:lnTo>
                <a:lnTo>
                  <a:pt x="868426" y="186817"/>
                </a:lnTo>
                <a:lnTo>
                  <a:pt x="864743" y="182880"/>
                </a:lnTo>
                <a:lnTo>
                  <a:pt x="860298" y="177419"/>
                </a:lnTo>
                <a:lnTo>
                  <a:pt x="854963" y="172339"/>
                </a:lnTo>
                <a:lnTo>
                  <a:pt x="850138" y="167132"/>
                </a:lnTo>
                <a:lnTo>
                  <a:pt x="845058" y="162052"/>
                </a:lnTo>
                <a:lnTo>
                  <a:pt x="841375" y="158115"/>
                </a:lnTo>
                <a:lnTo>
                  <a:pt x="837692" y="154686"/>
                </a:lnTo>
                <a:lnTo>
                  <a:pt x="834898" y="151892"/>
                </a:lnTo>
                <a:lnTo>
                  <a:pt x="829056" y="146558"/>
                </a:lnTo>
                <a:lnTo>
                  <a:pt x="821182" y="144526"/>
                </a:lnTo>
                <a:lnTo>
                  <a:pt x="814705" y="146558"/>
                </a:lnTo>
                <a:lnTo>
                  <a:pt x="810895" y="147955"/>
                </a:lnTo>
                <a:lnTo>
                  <a:pt x="804545" y="150114"/>
                </a:lnTo>
                <a:lnTo>
                  <a:pt x="798322" y="152146"/>
                </a:lnTo>
                <a:lnTo>
                  <a:pt x="790194" y="155194"/>
                </a:lnTo>
                <a:lnTo>
                  <a:pt x="782193" y="158369"/>
                </a:lnTo>
                <a:lnTo>
                  <a:pt x="774064" y="161417"/>
                </a:lnTo>
                <a:lnTo>
                  <a:pt x="766190" y="164846"/>
                </a:lnTo>
                <a:lnTo>
                  <a:pt x="760476" y="167132"/>
                </a:lnTo>
                <a:lnTo>
                  <a:pt x="754380" y="169926"/>
                </a:lnTo>
                <a:lnTo>
                  <a:pt x="750697" y="171577"/>
                </a:lnTo>
                <a:lnTo>
                  <a:pt x="744727" y="174371"/>
                </a:lnTo>
                <a:lnTo>
                  <a:pt x="737235" y="173736"/>
                </a:lnTo>
                <a:lnTo>
                  <a:pt x="732027" y="169545"/>
                </a:lnTo>
                <a:lnTo>
                  <a:pt x="729614" y="167894"/>
                </a:lnTo>
                <a:lnTo>
                  <a:pt x="726439" y="165354"/>
                </a:lnTo>
                <a:lnTo>
                  <a:pt x="723011" y="163068"/>
                </a:lnTo>
                <a:lnTo>
                  <a:pt x="718312" y="159766"/>
                </a:lnTo>
                <a:lnTo>
                  <a:pt x="713739" y="156591"/>
                </a:lnTo>
                <a:lnTo>
                  <a:pt x="709040" y="153289"/>
                </a:lnTo>
                <a:lnTo>
                  <a:pt x="704214" y="150241"/>
                </a:lnTo>
                <a:lnTo>
                  <a:pt x="700532" y="148209"/>
                </a:lnTo>
                <a:lnTo>
                  <a:pt x="697102" y="145923"/>
                </a:lnTo>
                <a:lnTo>
                  <a:pt x="694689" y="144526"/>
                </a:lnTo>
                <a:lnTo>
                  <a:pt x="685038" y="138430"/>
                </a:lnTo>
                <a:lnTo>
                  <a:pt x="675132" y="133096"/>
                </a:lnTo>
                <a:lnTo>
                  <a:pt x="665352" y="127635"/>
                </a:lnTo>
                <a:lnTo>
                  <a:pt x="655193" y="122682"/>
                </a:lnTo>
                <a:lnTo>
                  <a:pt x="649224" y="120015"/>
                </a:lnTo>
                <a:lnTo>
                  <a:pt x="645287" y="113665"/>
                </a:lnTo>
                <a:lnTo>
                  <a:pt x="644779" y="107188"/>
                </a:lnTo>
                <a:lnTo>
                  <a:pt x="644403" y="101035"/>
                </a:lnTo>
                <a:lnTo>
                  <a:pt x="643251" y="86001"/>
                </a:lnTo>
                <a:lnTo>
                  <a:pt x="641985" y="73152"/>
                </a:lnTo>
                <a:lnTo>
                  <a:pt x="639932" y="55046"/>
                </a:lnTo>
                <a:lnTo>
                  <a:pt x="637993" y="42050"/>
                </a:lnTo>
                <a:lnTo>
                  <a:pt x="637413" y="38608"/>
                </a:lnTo>
                <a:lnTo>
                  <a:pt x="636524" y="32004"/>
                </a:lnTo>
                <a:lnTo>
                  <a:pt x="630936" y="25908"/>
                </a:lnTo>
                <a:lnTo>
                  <a:pt x="623570" y="23368"/>
                </a:lnTo>
                <a:lnTo>
                  <a:pt x="616701" y="21191"/>
                </a:lnTo>
                <a:lnTo>
                  <a:pt x="600907" y="16117"/>
                </a:lnTo>
                <a:lnTo>
                  <a:pt x="596264" y="14605"/>
                </a:lnTo>
                <a:lnTo>
                  <a:pt x="579103" y="10010"/>
                </a:lnTo>
                <a:lnTo>
                  <a:pt x="569186" y="7366"/>
                </a:lnTo>
                <a:lnTo>
                  <a:pt x="561086" y="5588"/>
                </a:lnTo>
                <a:lnTo>
                  <a:pt x="553212" y="7620"/>
                </a:lnTo>
                <a:lnTo>
                  <a:pt x="548639" y="12700"/>
                </a:lnTo>
                <a:lnTo>
                  <a:pt x="544567" y="17307"/>
                </a:lnTo>
                <a:lnTo>
                  <a:pt x="534828" y="28726"/>
                </a:lnTo>
                <a:lnTo>
                  <a:pt x="526414" y="39116"/>
                </a:lnTo>
                <a:lnTo>
                  <a:pt x="515164" y="53600"/>
                </a:lnTo>
                <a:lnTo>
                  <a:pt x="507444" y="63894"/>
                </a:lnTo>
                <a:lnTo>
                  <a:pt x="505587" y="66421"/>
                </a:lnTo>
                <a:lnTo>
                  <a:pt x="501650" y="71755"/>
                </a:lnTo>
                <a:lnTo>
                  <a:pt x="495173" y="74803"/>
                </a:lnTo>
                <a:lnTo>
                  <a:pt x="488442" y="73914"/>
                </a:lnTo>
                <a:lnTo>
                  <a:pt x="477138" y="72517"/>
                </a:lnTo>
                <a:lnTo>
                  <a:pt x="465963" y="71755"/>
                </a:lnTo>
                <a:lnTo>
                  <a:pt x="454660" y="70866"/>
                </a:lnTo>
                <a:lnTo>
                  <a:pt x="440817" y="70866"/>
                </a:lnTo>
                <a:lnTo>
                  <a:pt x="436372" y="70612"/>
                </a:lnTo>
                <a:lnTo>
                  <a:pt x="426720" y="70612"/>
                </a:lnTo>
                <a:lnTo>
                  <a:pt x="421132" y="70866"/>
                </a:lnTo>
                <a:lnTo>
                  <a:pt x="415417" y="70866"/>
                </a:lnTo>
                <a:lnTo>
                  <a:pt x="409829" y="71120"/>
                </a:lnTo>
                <a:lnTo>
                  <a:pt x="405638" y="71374"/>
                </a:lnTo>
                <a:lnTo>
                  <a:pt x="401447" y="71501"/>
                </a:lnTo>
                <a:lnTo>
                  <a:pt x="398526" y="71755"/>
                </a:lnTo>
                <a:lnTo>
                  <a:pt x="391795" y="72263"/>
                </a:lnTo>
                <a:lnTo>
                  <a:pt x="385318" y="68961"/>
                </a:lnTo>
                <a:lnTo>
                  <a:pt x="381889" y="63500"/>
                </a:lnTo>
                <a:lnTo>
                  <a:pt x="379476" y="59944"/>
                </a:lnTo>
                <a:lnTo>
                  <a:pt x="375793" y="54610"/>
                </a:lnTo>
                <a:lnTo>
                  <a:pt x="372364" y="49276"/>
                </a:lnTo>
                <a:lnTo>
                  <a:pt x="367538" y="42418"/>
                </a:lnTo>
                <a:lnTo>
                  <a:pt x="362458" y="35179"/>
                </a:lnTo>
                <a:lnTo>
                  <a:pt x="357378" y="28194"/>
                </a:lnTo>
                <a:lnTo>
                  <a:pt x="352044" y="21336"/>
                </a:lnTo>
                <a:lnTo>
                  <a:pt x="348107" y="16256"/>
                </a:lnTo>
                <a:lnTo>
                  <a:pt x="343916" y="11176"/>
                </a:lnTo>
                <a:lnTo>
                  <a:pt x="341122" y="7620"/>
                </a:lnTo>
                <a:lnTo>
                  <a:pt x="336931" y="2540"/>
                </a:lnTo>
                <a:lnTo>
                  <a:pt x="329311" y="0"/>
                </a:lnTo>
                <a:lnTo>
                  <a:pt x="321437" y="1397"/>
                </a:lnTo>
                <a:lnTo>
                  <a:pt x="317500" y="2032"/>
                </a:lnTo>
                <a:lnTo>
                  <a:pt x="315214" y="2540"/>
                </a:lnTo>
                <a:lnTo>
                  <a:pt x="312674" y="3302"/>
                </a:lnTo>
                <a:lnTo>
                  <a:pt x="307340" y="4445"/>
                </a:lnTo>
                <a:lnTo>
                  <a:pt x="300482" y="5969"/>
                </a:lnTo>
                <a:lnTo>
                  <a:pt x="293497" y="7620"/>
                </a:lnTo>
                <a:lnTo>
                  <a:pt x="286385" y="9017"/>
                </a:lnTo>
                <a:lnTo>
                  <a:pt x="279654" y="11303"/>
                </a:lnTo>
                <a:lnTo>
                  <a:pt x="274320" y="12700"/>
                </a:lnTo>
                <a:lnTo>
                  <a:pt x="269240" y="14097"/>
                </a:lnTo>
                <a:lnTo>
                  <a:pt x="265811" y="15113"/>
                </a:lnTo>
                <a:lnTo>
                  <a:pt x="258064" y="17145"/>
                </a:lnTo>
                <a:lnTo>
                  <a:pt x="252603" y="23114"/>
                </a:lnTo>
                <a:lnTo>
                  <a:pt x="251206" y="29591"/>
                </a:lnTo>
                <a:lnTo>
                  <a:pt x="249972" y="35591"/>
                </a:lnTo>
                <a:lnTo>
                  <a:pt x="247205" y="50275"/>
                </a:lnTo>
                <a:lnTo>
                  <a:pt x="244983" y="63881"/>
                </a:lnTo>
                <a:lnTo>
                  <a:pt x="242565" y="81979"/>
                </a:lnTo>
                <a:lnTo>
                  <a:pt x="241111" y="94799"/>
                </a:lnTo>
                <a:lnTo>
                  <a:pt x="240792" y="97917"/>
                </a:lnTo>
                <a:lnTo>
                  <a:pt x="240030" y="104394"/>
                </a:lnTo>
                <a:lnTo>
                  <a:pt x="235712" y="109982"/>
                </a:lnTo>
                <a:lnTo>
                  <a:pt x="229616" y="113030"/>
                </a:lnTo>
                <a:lnTo>
                  <a:pt x="227076" y="114173"/>
                </a:lnTo>
                <a:lnTo>
                  <a:pt x="223139" y="115824"/>
                </a:lnTo>
                <a:lnTo>
                  <a:pt x="219456" y="117602"/>
                </a:lnTo>
                <a:lnTo>
                  <a:pt x="214122" y="119761"/>
                </a:lnTo>
                <a:lnTo>
                  <a:pt x="209296" y="122555"/>
                </a:lnTo>
                <a:lnTo>
                  <a:pt x="199390" y="127635"/>
                </a:lnTo>
                <a:lnTo>
                  <a:pt x="189230" y="132715"/>
                </a:lnTo>
                <a:lnTo>
                  <a:pt x="179451" y="138430"/>
                </a:lnTo>
                <a:lnTo>
                  <a:pt x="169799" y="144018"/>
                </a:lnTo>
                <a:lnTo>
                  <a:pt x="164973" y="146812"/>
                </a:lnTo>
                <a:lnTo>
                  <a:pt x="160274" y="150114"/>
                </a:lnTo>
                <a:lnTo>
                  <a:pt x="156845" y="152400"/>
                </a:lnTo>
                <a:lnTo>
                  <a:pt x="153416" y="154686"/>
                </a:lnTo>
                <a:lnTo>
                  <a:pt x="150876" y="156083"/>
                </a:lnTo>
                <a:lnTo>
                  <a:pt x="145034" y="159766"/>
                </a:lnTo>
                <a:lnTo>
                  <a:pt x="138049" y="160528"/>
                </a:lnTo>
                <a:lnTo>
                  <a:pt x="132334" y="157480"/>
                </a:lnTo>
                <a:lnTo>
                  <a:pt x="126833" y="154696"/>
                </a:lnTo>
                <a:lnTo>
                  <a:pt x="113306" y="148114"/>
                </a:lnTo>
                <a:lnTo>
                  <a:pt x="101346" y="142621"/>
                </a:lnTo>
                <a:lnTo>
                  <a:pt x="84651" y="135476"/>
                </a:lnTo>
                <a:lnTo>
                  <a:pt x="72436" y="130636"/>
                </a:lnTo>
                <a:lnTo>
                  <a:pt x="69215" y="129413"/>
                </a:lnTo>
                <a:lnTo>
                  <a:pt x="62992" y="127127"/>
                </a:lnTo>
                <a:lnTo>
                  <a:pt x="54864" y="128524"/>
                </a:lnTo>
                <a:lnTo>
                  <a:pt x="49022" y="133858"/>
                </a:lnTo>
                <a:lnTo>
                  <a:pt x="46228" y="136144"/>
                </a:lnTo>
                <a:lnTo>
                  <a:pt x="42418" y="139573"/>
                </a:lnTo>
                <a:lnTo>
                  <a:pt x="38481" y="143383"/>
                </a:lnTo>
                <a:lnTo>
                  <a:pt x="32893" y="147955"/>
                </a:lnTo>
                <a:lnTo>
                  <a:pt x="27812" y="153035"/>
                </a:lnTo>
                <a:lnTo>
                  <a:pt x="22733" y="158115"/>
                </a:lnTo>
                <a:lnTo>
                  <a:pt x="17653" y="163068"/>
                </a:lnTo>
                <a:lnTo>
                  <a:pt x="13716" y="167005"/>
                </a:lnTo>
                <a:lnTo>
                  <a:pt x="10160" y="170434"/>
                </a:lnTo>
                <a:lnTo>
                  <a:pt x="7620" y="173482"/>
                </a:lnTo>
                <a:lnTo>
                  <a:pt x="2159" y="179197"/>
                </a:lnTo>
                <a:lnTo>
                  <a:pt x="0" y="186817"/>
                </a:lnTo>
                <a:lnTo>
                  <a:pt x="2159" y="193421"/>
                </a:lnTo>
                <a:lnTo>
                  <a:pt x="3556" y="197485"/>
                </a:lnTo>
                <a:lnTo>
                  <a:pt x="5587" y="203581"/>
                </a:lnTo>
                <a:lnTo>
                  <a:pt x="7874" y="209804"/>
                </a:lnTo>
                <a:lnTo>
                  <a:pt x="10922" y="218186"/>
                </a:lnTo>
                <a:lnTo>
                  <a:pt x="13970" y="226060"/>
                </a:lnTo>
                <a:lnTo>
                  <a:pt x="17145" y="234061"/>
                </a:lnTo>
                <a:lnTo>
                  <a:pt x="20447" y="241935"/>
                </a:lnTo>
                <a:lnTo>
                  <a:pt x="22987" y="248031"/>
                </a:lnTo>
                <a:lnTo>
                  <a:pt x="25527" y="253746"/>
                </a:lnTo>
                <a:lnTo>
                  <a:pt x="27051" y="257683"/>
                </a:lnTo>
                <a:lnTo>
                  <a:pt x="29845" y="263779"/>
                </a:lnTo>
                <a:lnTo>
                  <a:pt x="29591" y="576580"/>
                </a:lnTo>
                <a:lnTo>
                  <a:pt x="29845" y="570865"/>
                </a:lnTo>
                <a:lnTo>
                  <a:pt x="29845" y="564388"/>
                </a:lnTo>
                <a:lnTo>
                  <a:pt x="30099" y="558546"/>
                </a:lnTo>
                <a:lnTo>
                  <a:pt x="30607" y="552704"/>
                </a:lnTo>
                <a:lnTo>
                  <a:pt x="30734" y="544703"/>
                </a:lnTo>
                <a:lnTo>
                  <a:pt x="32004" y="534670"/>
                </a:lnTo>
                <a:lnTo>
                  <a:pt x="33206" y="523780"/>
                </a:lnTo>
                <a:lnTo>
                  <a:pt x="34939" y="511957"/>
                </a:lnTo>
                <a:lnTo>
                  <a:pt x="37195" y="499414"/>
                </a:lnTo>
                <a:lnTo>
                  <a:pt x="39963" y="486363"/>
                </a:lnTo>
                <a:lnTo>
                  <a:pt x="43238" y="473019"/>
                </a:lnTo>
                <a:lnTo>
                  <a:pt x="45847" y="463550"/>
                </a:lnTo>
                <a:lnTo>
                  <a:pt x="49962" y="450391"/>
                </a:lnTo>
                <a:lnTo>
                  <a:pt x="54467" y="437541"/>
                </a:lnTo>
                <a:lnTo>
                  <a:pt x="59232" y="425213"/>
                </a:lnTo>
                <a:lnTo>
                  <a:pt x="64131" y="413621"/>
                </a:lnTo>
                <a:lnTo>
                  <a:pt x="69035" y="402981"/>
                </a:lnTo>
                <a:lnTo>
                  <a:pt x="72390" y="396240"/>
                </a:lnTo>
                <a:lnTo>
                  <a:pt x="76835" y="387350"/>
                </a:lnTo>
                <a:lnTo>
                  <a:pt x="81026" y="380238"/>
                </a:lnTo>
                <a:lnTo>
                  <a:pt x="83693" y="375158"/>
                </a:lnTo>
                <a:lnTo>
                  <a:pt x="86741" y="370332"/>
                </a:lnTo>
                <a:lnTo>
                  <a:pt x="88392" y="367538"/>
                </a:lnTo>
                <a:lnTo>
                  <a:pt x="90170" y="364744"/>
                </a:lnTo>
                <a:lnTo>
                  <a:pt x="93218" y="359664"/>
                </a:lnTo>
                <a:lnTo>
                  <a:pt x="96266" y="354965"/>
                </a:lnTo>
                <a:lnTo>
                  <a:pt x="100837" y="348107"/>
                </a:lnTo>
                <a:lnTo>
                  <a:pt x="106680" y="339979"/>
                </a:lnTo>
                <a:lnTo>
                  <a:pt x="113165" y="331178"/>
                </a:lnTo>
                <a:lnTo>
                  <a:pt x="120601" y="321799"/>
                </a:lnTo>
                <a:lnTo>
                  <a:pt x="128858" y="312039"/>
                </a:lnTo>
                <a:lnTo>
                  <a:pt x="137800" y="302099"/>
                </a:lnTo>
                <a:lnTo>
                  <a:pt x="147296" y="292177"/>
                </a:lnTo>
                <a:lnTo>
                  <a:pt x="154051" y="285496"/>
                </a:lnTo>
                <a:lnTo>
                  <a:pt x="164184" y="276199"/>
                </a:lnTo>
                <a:lnTo>
                  <a:pt x="174503" y="267377"/>
                </a:lnTo>
                <a:lnTo>
                  <a:pt x="184792" y="259129"/>
                </a:lnTo>
                <a:lnTo>
                  <a:pt x="194836" y="251555"/>
                </a:lnTo>
                <a:lnTo>
                  <a:pt x="204422" y="244753"/>
                </a:lnTo>
                <a:lnTo>
                  <a:pt x="210693" y="240538"/>
                </a:lnTo>
                <a:lnTo>
                  <a:pt x="214884" y="237998"/>
                </a:lnTo>
                <a:lnTo>
                  <a:pt x="218567" y="235458"/>
                </a:lnTo>
                <a:lnTo>
                  <a:pt x="221996" y="233426"/>
                </a:lnTo>
                <a:lnTo>
                  <a:pt x="225552" y="231394"/>
                </a:lnTo>
                <a:lnTo>
                  <a:pt x="228473" y="229489"/>
                </a:lnTo>
                <a:lnTo>
                  <a:pt x="231012" y="228092"/>
                </a:lnTo>
                <a:lnTo>
                  <a:pt x="235966" y="225298"/>
                </a:lnTo>
                <a:lnTo>
                  <a:pt x="238887" y="223520"/>
                </a:lnTo>
                <a:lnTo>
                  <a:pt x="241935" y="222123"/>
                </a:lnTo>
                <a:lnTo>
                  <a:pt x="247015" y="219329"/>
                </a:lnTo>
                <a:lnTo>
                  <a:pt x="249555" y="218186"/>
                </a:lnTo>
                <a:lnTo>
                  <a:pt x="252603" y="216535"/>
                </a:lnTo>
                <a:lnTo>
                  <a:pt x="256286" y="214630"/>
                </a:lnTo>
                <a:lnTo>
                  <a:pt x="259715" y="212852"/>
                </a:lnTo>
                <a:lnTo>
                  <a:pt x="264160" y="211201"/>
                </a:lnTo>
                <a:lnTo>
                  <a:pt x="278579" y="204637"/>
                </a:lnTo>
                <a:lnTo>
                  <a:pt x="289733" y="200207"/>
                </a:lnTo>
                <a:lnTo>
                  <a:pt x="301746" y="195868"/>
                </a:lnTo>
                <a:lnTo>
                  <a:pt x="314423" y="191735"/>
                </a:lnTo>
                <a:lnTo>
                  <a:pt x="327571" y="187925"/>
                </a:lnTo>
                <a:lnTo>
                  <a:pt x="336804" y="185547"/>
                </a:lnTo>
                <a:lnTo>
                  <a:pt x="350346" y="182463"/>
                </a:lnTo>
                <a:lnTo>
                  <a:pt x="363739" y="179911"/>
                </a:lnTo>
                <a:lnTo>
                  <a:pt x="376763" y="177876"/>
                </a:lnTo>
                <a:lnTo>
                  <a:pt x="389198" y="176346"/>
                </a:lnTo>
                <a:lnTo>
                  <a:pt x="400822" y="175309"/>
                </a:lnTo>
                <a:lnTo>
                  <a:pt x="408178" y="174879"/>
                </a:lnTo>
                <a:lnTo>
                  <a:pt x="418211" y="174371"/>
                </a:lnTo>
                <a:lnTo>
                  <a:pt x="426212" y="174117"/>
                </a:lnTo>
                <a:lnTo>
                  <a:pt x="437769" y="174117"/>
                </a:lnTo>
                <a:lnTo>
                  <a:pt x="441071" y="174371"/>
                </a:lnTo>
                <a:lnTo>
                  <a:pt x="444246" y="174371"/>
                </a:lnTo>
                <a:lnTo>
                  <a:pt x="450088" y="174625"/>
                </a:lnTo>
                <a:lnTo>
                  <a:pt x="455802" y="175006"/>
                </a:lnTo>
                <a:lnTo>
                  <a:pt x="464185" y="175260"/>
                </a:lnTo>
                <a:lnTo>
                  <a:pt x="473837" y="176403"/>
                </a:lnTo>
                <a:lnTo>
                  <a:pt x="484760" y="177654"/>
                </a:lnTo>
                <a:lnTo>
                  <a:pt x="496638" y="179406"/>
                </a:lnTo>
                <a:lnTo>
                  <a:pt x="509227" y="181667"/>
                </a:lnTo>
                <a:lnTo>
                  <a:pt x="522284" y="184447"/>
                </a:lnTo>
                <a:lnTo>
                  <a:pt x="535566" y="187752"/>
                </a:lnTo>
                <a:lnTo>
                  <a:pt x="544830" y="190373"/>
                </a:lnTo>
                <a:lnTo>
                  <a:pt x="558124" y="194488"/>
                </a:lnTo>
                <a:lnTo>
                  <a:pt x="571007" y="198993"/>
                </a:lnTo>
                <a:lnTo>
                  <a:pt x="583301" y="203758"/>
                </a:lnTo>
                <a:lnTo>
                  <a:pt x="594829" y="208657"/>
                </a:lnTo>
                <a:lnTo>
                  <a:pt x="605413" y="213561"/>
                </a:lnTo>
                <a:lnTo>
                  <a:pt x="612139" y="216916"/>
                </a:lnTo>
                <a:lnTo>
                  <a:pt x="621157" y="221361"/>
                </a:lnTo>
                <a:lnTo>
                  <a:pt x="628142" y="225552"/>
                </a:lnTo>
                <a:lnTo>
                  <a:pt x="633222" y="228346"/>
                </a:lnTo>
                <a:lnTo>
                  <a:pt x="638048" y="231394"/>
                </a:lnTo>
                <a:lnTo>
                  <a:pt x="641096" y="232918"/>
                </a:lnTo>
                <a:lnTo>
                  <a:pt x="643889" y="234569"/>
                </a:lnTo>
                <a:lnTo>
                  <a:pt x="648715" y="237617"/>
                </a:lnTo>
                <a:lnTo>
                  <a:pt x="653542" y="240792"/>
                </a:lnTo>
                <a:lnTo>
                  <a:pt x="660273" y="245491"/>
                </a:lnTo>
                <a:lnTo>
                  <a:pt x="668401" y="251079"/>
                </a:lnTo>
                <a:lnTo>
                  <a:pt x="677246" y="257668"/>
                </a:lnTo>
                <a:lnTo>
                  <a:pt x="686643" y="265170"/>
                </a:lnTo>
                <a:lnTo>
                  <a:pt x="696387" y="273458"/>
                </a:lnTo>
                <a:lnTo>
                  <a:pt x="706276" y="282410"/>
                </a:lnTo>
                <a:lnTo>
                  <a:pt x="716108" y="291901"/>
                </a:lnTo>
                <a:lnTo>
                  <a:pt x="722757" y="298704"/>
                </a:lnTo>
                <a:lnTo>
                  <a:pt x="732131" y="308890"/>
                </a:lnTo>
                <a:lnTo>
                  <a:pt x="740947" y="319242"/>
                </a:lnTo>
                <a:lnTo>
                  <a:pt x="749137" y="329550"/>
                </a:lnTo>
                <a:lnTo>
                  <a:pt x="756636" y="339602"/>
                </a:lnTo>
                <a:lnTo>
                  <a:pt x="763378" y="349188"/>
                </a:lnTo>
                <a:lnTo>
                  <a:pt x="767588" y="355473"/>
                </a:lnTo>
                <a:lnTo>
                  <a:pt x="770127" y="359664"/>
                </a:lnTo>
                <a:lnTo>
                  <a:pt x="772922" y="363347"/>
                </a:lnTo>
                <a:lnTo>
                  <a:pt x="774954" y="366776"/>
                </a:lnTo>
                <a:lnTo>
                  <a:pt x="776859" y="370332"/>
                </a:lnTo>
                <a:lnTo>
                  <a:pt x="778637" y="373253"/>
                </a:lnTo>
                <a:lnTo>
                  <a:pt x="780034" y="375793"/>
                </a:lnTo>
                <a:lnTo>
                  <a:pt x="783082" y="380746"/>
                </a:lnTo>
                <a:lnTo>
                  <a:pt x="784733" y="383667"/>
                </a:lnTo>
                <a:lnTo>
                  <a:pt x="786130" y="386461"/>
                </a:lnTo>
                <a:lnTo>
                  <a:pt x="788924" y="391795"/>
                </a:lnTo>
                <a:lnTo>
                  <a:pt x="790194" y="394335"/>
                </a:lnTo>
                <a:lnTo>
                  <a:pt x="791845" y="397383"/>
                </a:lnTo>
                <a:lnTo>
                  <a:pt x="793750" y="401066"/>
                </a:lnTo>
                <a:lnTo>
                  <a:pt x="795401" y="404495"/>
                </a:lnTo>
                <a:lnTo>
                  <a:pt x="797179" y="408686"/>
                </a:lnTo>
                <a:lnTo>
                  <a:pt x="799211" y="413385"/>
                </a:lnTo>
                <a:lnTo>
                  <a:pt x="803581" y="423492"/>
                </a:lnTo>
                <a:lnTo>
                  <a:pt x="808018" y="434653"/>
                </a:lnTo>
                <a:lnTo>
                  <a:pt x="812378" y="446674"/>
                </a:lnTo>
                <a:lnTo>
                  <a:pt x="816514" y="459360"/>
                </a:lnTo>
                <a:lnTo>
                  <a:pt x="820282" y="472516"/>
                </a:lnTo>
                <a:lnTo>
                  <a:pt x="822579" y="481711"/>
                </a:lnTo>
                <a:lnTo>
                  <a:pt x="825657" y="495149"/>
                </a:lnTo>
                <a:lnTo>
                  <a:pt x="828206" y="508524"/>
                </a:lnTo>
                <a:lnTo>
                  <a:pt x="830240" y="521582"/>
                </a:lnTo>
                <a:lnTo>
                  <a:pt x="831770" y="534073"/>
                </a:lnTo>
                <a:lnTo>
                  <a:pt x="832809" y="545744"/>
                </a:lnTo>
                <a:lnTo>
                  <a:pt x="833247" y="553212"/>
                </a:lnTo>
                <a:lnTo>
                  <a:pt x="833755" y="562991"/>
                </a:lnTo>
                <a:lnTo>
                  <a:pt x="834009" y="571246"/>
                </a:lnTo>
                <a:lnTo>
                  <a:pt x="834009" y="586105"/>
                </a:lnTo>
                <a:lnTo>
                  <a:pt x="833755" y="589280"/>
                </a:lnTo>
                <a:lnTo>
                  <a:pt x="833755" y="595122"/>
                </a:lnTo>
                <a:lnTo>
                  <a:pt x="832993" y="600964"/>
                </a:lnTo>
                <a:lnTo>
                  <a:pt x="832993" y="608965"/>
                </a:lnTo>
                <a:lnTo>
                  <a:pt x="831596" y="618998"/>
                </a:lnTo>
                <a:lnTo>
                  <a:pt x="830393" y="629887"/>
                </a:lnTo>
                <a:lnTo>
                  <a:pt x="828660" y="641710"/>
                </a:lnTo>
                <a:lnTo>
                  <a:pt x="826404" y="654253"/>
                </a:lnTo>
                <a:lnTo>
                  <a:pt x="823636" y="667304"/>
                </a:lnTo>
                <a:lnTo>
                  <a:pt x="820361" y="680648"/>
                </a:lnTo>
                <a:lnTo>
                  <a:pt x="817752" y="690118"/>
                </a:lnTo>
                <a:lnTo>
                  <a:pt x="813637" y="703276"/>
                </a:lnTo>
                <a:lnTo>
                  <a:pt x="809132" y="716126"/>
                </a:lnTo>
                <a:lnTo>
                  <a:pt x="804367" y="728454"/>
                </a:lnTo>
                <a:lnTo>
                  <a:pt x="799468" y="740046"/>
                </a:lnTo>
                <a:lnTo>
                  <a:pt x="794564" y="750686"/>
                </a:lnTo>
                <a:lnTo>
                  <a:pt x="791210" y="757428"/>
                </a:lnTo>
                <a:lnTo>
                  <a:pt x="787019" y="766318"/>
                </a:lnTo>
                <a:lnTo>
                  <a:pt x="782574" y="773430"/>
                </a:lnTo>
                <a:lnTo>
                  <a:pt x="780034" y="778510"/>
                </a:lnTo>
                <a:lnTo>
                  <a:pt x="777113" y="783336"/>
                </a:lnTo>
                <a:lnTo>
                  <a:pt x="775208" y="786130"/>
                </a:lnTo>
                <a:lnTo>
                  <a:pt x="773557" y="788924"/>
                </a:lnTo>
                <a:lnTo>
                  <a:pt x="770636" y="794004"/>
                </a:lnTo>
                <a:lnTo>
                  <a:pt x="767334" y="798957"/>
                </a:lnTo>
                <a:lnTo>
                  <a:pt x="763015" y="805561"/>
                </a:lnTo>
                <a:lnTo>
                  <a:pt x="757174" y="813689"/>
                </a:lnTo>
                <a:lnTo>
                  <a:pt x="750612" y="822468"/>
                </a:lnTo>
                <a:lnTo>
                  <a:pt x="743164" y="831824"/>
                </a:lnTo>
                <a:lnTo>
                  <a:pt x="734928" y="841560"/>
                </a:lnTo>
                <a:lnTo>
                  <a:pt x="726003" y="851476"/>
                </a:lnTo>
                <a:lnTo>
                  <a:pt x="716487" y="861377"/>
                </a:lnTo>
                <a:lnTo>
                  <a:pt x="709549" y="868172"/>
                </a:lnTo>
                <a:lnTo>
                  <a:pt x="699388" y="877493"/>
                </a:lnTo>
                <a:lnTo>
                  <a:pt x="689050" y="886337"/>
                </a:lnTo>
                <a:lnTo>
                  <a:pt x="678760" y="894603"/>
                </a:lnTo>
                <a:lnTo>
                  <a:pt x="668743" y="902191"/>
                </a:lnTo>
                <a:lnTo>
                  <a:pt x="659223" y="909002"/>
                </a:lnTo>
                <a:lnTo>
                  <a:pt x="653161" y="913130"/>
                </a:lnTo>
                <a:lnTo>
                  <a:pt x="648970" y="915670"/>
                </a:lnTo>
                <a:lnTo>
                  <a:pt x="645287" y="918210"/>
                </a:lnTo>
                <a:lnTo>
                  <a:pt x="641731" y="920242"/>
                </a:lnTo>
                <a:lnTo>
                  <a:pt x="638301" y="922274"/>
                </a:lnTo>
                <a:lnTo>
                  <a:pt x="635126" y="924179"/>
                </a:lnTo>
                <a:lnTo>
                  <a:pt x="632713" y="925576"/>
                </a:lnTo>
                <a:lnTo>
                  <a:pt x="627634" y="928624"/>
                </a:lnTo>
                <a:lnTo>
                  <a:pt x="624839" y="930148"/>
                </a:lnTo>
                <a:lnTo>
                  <a:pt x="621919" y="931545"/>
                </a:lnTo>
                <a:lnTo>
                  <a:pt x="616838" y="934339"/>
                </a:lnTo>
                <a:lnTo>
                  <a:pt x="614299" y="935482"/>
                </a:lnTo>
                <a:lnTo>
                  <a:pt x="610997" y="937133"/>
                </a:lnTo>
                <a:lnTo>
                  <a:pt x="607568" y="939038"/>
                </a:lnTo>
                <a:lnTo>
                  <a:pt x="603885" y="940816"/>
                </a:lnTo>
                <a:lnTo>
                  <a:pt x="599694" y="942721"/>
                </a:lnTo>
                <a:lnTo>
                  <a:pt x="595249" y="944753"/>
                </a:lnTo>
                <a:lnTo>
                  <a:pt x="585168" y="949096"/>
                </a:lnTo>
                <a:lnTo>
                  <a:pt x="574043" y="953485"/>
                </a:lnTo>
                <a:lnTo>
                  <a:pt x="562052" y="957798"/>
                </a:lnTo>
                <a:lnTo>
                  <a:pt x="549371" y="961918"/>
                </a:lnTo>
                <a:lnTo>
                  <a:pt x="536178" y="965723"/>
                </a:lnTo>
                <a:lnTo>
                  <a:pt x="526796" y="968121"/>
                </a:lnTo>
                <a:lnTo>
                  <a:pt x="513308" y="971213"/>
                </a:lnTo>
                <a:lnTo>
                  <a:pt x="499922" y="973772"/>
                </a:lnTo>
                <a:lnTo>
                  <a:pt x="486879" y="975810"/>
                </a:lnTo>
                <a:lnTo>
                  <a:pt x="474425" y="977339"/>
                </a:lnTo>
                <a:lnTo>
                  <a:pt x="462801" y="978371"/>
                </a:lnTo>
                <a:lnTo>
                  <a:pt x="455675" y="978789"/>
                </a:lnTo>
                <a:lnTo>
                  <a:pt x="445643" y="979297"/>
                </a:lnTo>
                <a:lnTo>
                  <a:pt x="437388" y="979551"/>
                </a:lnTo>
                <a:lnTo>
                  <a:pt x="425958" y="979551"/>
                </a:lnTo>
                <a:lnTo>
                  <a:pt x="422529" y="979297"/>
                </a:lnTo>
                <a:lnTo>
                  <a:pt x="419354" y="979297"/>
                </a:lnTo>
                <a:lnTo>
                  <a:pt x="413512" y="979043"/>
                </a:lnTo>
                <a:lnTo>
                  <a:pt x="407924" y="978662"/>
                </a:lnTo>
                <a:lnTo>
                  <a:pt x="399669" y="978408"/>
                </a:lnTo>
                <a:lnTo>
                  <a:pt x="389890" y="977265"/>
                </a:lnTo>
                <a:lnTo>
                  <a:pt x="379021" y="976013"/>
                </a:lnTo>
                <a:lnTo>
                  <a:pt x="367175" y="974261"/>
                </a:lnTo>
                <a:lnTo>
                  <a:pt x="354594" y="972000"/>
                </a:lnTo>
                <a:lnTo>
                  <a:pt x="341522" y="969220"/>
                </a:lnTo>
                <a:lnTo>
                  <a:pt x="328201" y="965915"/>
                </a:lnTo>
                <a:lnTo>
                  <a:pt x="318897" y="963295"/>
                </a:lnTo>
                <a:lnTo>
                  <a:pt x="305658" y="959186"/>
                </a:lnTo>
                <a:lnTo>
                  <a:pt x="292780" y="954690"/>
                </a:lnTo>
                <a:lnTo>
                  <a:pt x="280460" y="949933"/>
                </a:lnTo>
                <a:lnTo>
                  <a:pt x="268894" y="945042"/>
                </a:lnTo>
                <a:lnTo>
                  <a:pt x="258279" y="940146"/>
                </a:lnTo>
                <a:lnTo>
                  <a:pt x="251460" y="936752"/>
                </a:lnTo>
                <a:lnTo>
                  <a:pt x="242570" y="932307"/>
                </a:lnTo>
                <a:lnTo>
                  <a:pt x="235712" y="928116"/>
                </a:lnTo>
                <a:lnTo>
                  <a:pt x="230378" y="925576"/>
                </a:lnTo>
                <a:lnTo>
                  <a:pt x="225552" y="922528"/>
                </a:lnTo>
                <a:lnTo>
                  <a:pt x="222758" y="920750"/>
                </a:lnTo>
                <a:lnTo>
                  <a:pt x="219964" y="919099"/>
                </a:lnTo>
                <a:lnTo>
                  <a:pt x="215137" y="916051"/>
                </a:lnTo>
                <a:lnTo>
                  <a:pt x="210312" y="912876"/>
                </a:lnTo>
                <a:lnTo>
                  <a:pt x="203327" y="908177"/>
                </a:lnTo>
                <a:lnTo>
                  <a:pt x="195199" y="902589"/>
                </a:lnTo>
                <a:lnTo>
                  <a:pt x="186440" y="895999"/>
                </a:lnTo>
                <a:lnTo>
                  <a:pt x="177090" y="888517"/>
                </a:lnTo>
                <a:lnTo>
                  <a:pt x="167361" y="880240"/>
                </a:lnTo>
                <a:lnTo>
                  <a:pt x="157465" y="871271"/>
                </a:lnTo>
                <a:lnTo>
                  <a:pt x="147616" y="861708"/>
                </a:lnTo>
                <a:lnTo>
                  <a:pt x="141097" y="854964"/>
                </a:lnTo>
                <a:lnTo>
                  <a:pt x="131702" y="844777"/>
                </a:lnTo>
                <a:lnTo>
                  <a:pt x="122845" y="834425"/>
                </a:lnTo>
                <a:lnTo>
                  <a:pt x="114616" y="824117"/>
                </a:lnTo>
                <a:lnTo>
                  <a:pt x="107105" y="814065"/>
                </a:lnTo>
                <a:lnTo>
                  <a:pt x="100403" y="804479"/>
                </a:lnTo>
                <a:lnTo>
                  <a:pt x="96266" y="798195"/>
                </a:lnTo>
                <a:lnTo>
                  <a:pt x="93472" y="794004"/>
                </a:lnTo>
                <a:lnTo>
                  <a:pt x="90932" y="790321"/>
                </a:lnTo>
                <a:lnTo>
                  <a:pt x="88900" y="786892"/>
                </a:lnTo>
                <a:lnTo>
                  <a:pt x="86741" y="783336"/>
                </a:lnTo>
                <a:lnTo>
                  <a:pt x="85090" y="780415"/>
                </a:lnTo>
                <a:lnTo>
                  <a:pt x="83566" y="777875"/>
                </a:lnTo>
                <a:lnTo>
                  <a:pt x="80772" y="772922"/>
                </a:lnTo>
                <a:lnTo>
                  <a:pt x="79121" y="770255"/>
                </a:lnTo>
                <a:lnTo>
                  <a:pt x="77470" y="767207"/>
                </a:lnTo>
                <a:lnTo>
                  <a:pt x="74930" y="762127"/>
                </a:lnTo>
                <a:lnTo>
                  <a:pt x="73533" y="759333"/>
                </a:lnTo>
                <a:lnTo>
                  <a:pt x="72009" y="756285"/>
                </a:lnTo>
                <a:lnTo>
                  <a:pt x="70104" y="752856"/>
                </a:lnTo>
                <a:lnTo>
                  <a:pt x="68199" y="749173"/>
                </a:lnTo>
                <a:lnTo>
                  <a:pt x="66675" y="744982"/>
                </a:lnTo>
                <a:lnTo>
                  <a:pt x="64516" y="740283"/>
                </a:lnTo>
                <a:lnTo>
                  <a:pt x="60202" y="730201"/>
                </a:lnTo>
                <a:lnTo>
                  <a:pt x="55794" y="719088"/>
                </a:lnTo>
                <a:lnTo>
                  <a:pt x="51432" y="707114"/>
                </a:lnTo>
                <a:lnTo>
                  <a:pt x="47257" y="694448"/>
                </a:lnTo>
                <a:lnTo>
                  <a:pt x="43409" y="681261"/>
                </a:lnTo>
                <a:lnTo>
                  <a:pt x="41021" y="671957"/>
                </a:lnTo>
                <a:lnTo>
                  <a:pt x="37942" y="658537"/>
                </a:lnTo>
                <a:lnTo>
                  <a:pt x="35393" y="645204"/>
                </a:lnTo>
                <a:lnTo>
                  <a:pt x="33359" y="632185"/>
                </a:lnTo>
                <a:lnTo>
                  <a:pt x="31829" y="619706"/>
                </a:lnTo>
                <a:lnTo>
                  <a:pt x="30790" y="607994"/>
                </a:lnTo>
                <a:lnTo>
                  <a:pt x="30353" y="600456"/>
                </a:lnTo>
                <a:lnTo>
                  <a:pt x="29845" y="590677"/>
                </a:lnTo>
                <a:lnTo>
                  <a:pt x="29591" y="582422"/>
                </a:lnTo>
                <a:lnTo>
                  <a:pt x="28956" y="1001776"/>
                </a:lnTo>
                <a:lnTo>
                  <a:pt x="34671" y="1007110"/>
                </a:lnTo>
                <a:lnTo>
                  <a:pt x="42545" y="1009142"/>
                </a:lnTo>
                <a:lnTo>
                  <a:pt x="48768" y="1007110"/>
                </a:lnTo>
                <a:lnTo>
                  <a:pt x="52959" y="1005713"/>
                </a:lnTo>
                <a:lnTo>
                  <a:pt x="59182" y="1003554"/>
                </a:lnTo>
                <a:lnTo>
                  <a:pt x="65278" y="1001522"/>
                </a:lnTo>
                <a:lnTo>
                  <a:pt x="73533" y="998474"/>
                </a:lnTo>
                <a:lnTo>
                  <a:pt x="81661" y="995299"/>
                </a:lnTo>
                <a:lnTo>
                  <a:pt x="89535" y="992251"/>
                </a:lnTo>
                <a:lnTo>
                  <a:pt x="97662" y="988822"/>
                </a:lnTo>
                <a:lnTo>
                  <a:pt x="103378" y="986536"/>
                </a:lnTo>
                <a:lnTo>
                  <a:pt x="109220" y="983742"/>
                </a:lnTo>
                <a:lnTo>
                  <a:pt x="113157" y="982091"/>
                </a:lnTo>
                <a:lnTo>
                  <a:pt x="119126" y="979297"/>
                </a:lnTo>
                <a:lnTo>
                  <a:pt x="126365" y="979932"/>
                </a:lnTo>
                <a:lnTo>
                  <a:pt x="131572" y="984123"/>
                </a:lnTo>
                <a:lnTo>
                  <a:pt x="133985" y="985774"/>
                </a:lnTo>
                <a:lnTo>
                  <a:pt x="137414" y="988314"/>
                </a:lnTo>
                <a:lnTo>
                  <a:pt x="140843" y="990854"/>
                </a:lnTo>
                <a:lnTo>
                  <a:pt x="145542" y="993902"/>
                </a:lnTo>
                <a:lnTo>
                  <a:pt x="150114" y="997077"/>
                </a:lnTo>
                <a:lnTo>
                  <a:pt x="154686" y="1000379"/>
                </a:lnTo>
                <a:lnTo>
                  <a:pt x="159385" y="1003427"/>
                </a:lnTo>
                <a:lnTo>
                  <a:pt x="163068" y="1005459"/>
                </a:lnTo>
                <a:lnTo>
                  <a:pt x="166751" y="1007745"/>
                </a:lnTo>
                <a:lnTo>
                  <a:pt x="169037" y="1009142"/>
                </a:lnTo>
                <a:lnTo>
                  <a:pt x="178562" y="1015238"/>
                </a:lnTo>
                <a:lnTo>
                  <a:pt x="188468" y="1020572"/>
                </a:lnTo>
                <a:lnTo>
                  <a:pt x="198247" y="1026033"/>
                </a:lnTo>
                <a:lnTo>
                  <a:pt x="208407" y="1030986"/>
                </a:lnTo>
                <a:lnTo>
                  <a:pt x="214630" y="1033653"/>
                </a:lnTo>
                <a:lnTo>
                  <a:pt x="218567" y="1040003"/>
                </a:lnTo>
                <a:lnTo>
                  <a:pt x="218821" y="1046480"/>
                </a:lnTo>
                <a:lnTo>
                  <a:pt x="219196" y="1052632"/>
                </a:lnTo>
                <a:lnTo>
                  <a:pt x="220348" y="1067666"/>
                </a:lnTo>
                <a:lnTo>
                  <a:pt x="221615" y="1080516"/>
                </a:lnTo>
                <a:lnTo>
                  <a:pt x="223787" y="1098641"/>
                </a:lnTo>
                <a:lnTo>
                  <a:pt x="225656" y="1111576"/>
                </a:lnTo>
                <a:lnTo>
                  <a:pt x="226187" y="1114933"/>
                </a:lnTo>
                <a:lnTo>
                  <a:pt x="227330" y="1121664"/>
                </a:lnTo>
                <a:lnTo>
                  <a:pt x="232664" y="1127760"/>
                </a:lnTo>
                <a:lnTo>
                  <a:pt x="240030" y="1130300"/>
                </a:lnTo>
                <a:lnTo>
                  <a:pt x="246898" y="1132476"/>
                </a:lnTo>
                <a:lnTo>
                  <a:pt x="262692" y="1137550"/>
                </a:lnTo>
                <a:lnTo>
                  <a:pt x="267335" y="1139063"/>
                </a:lnTo>
                <a:lnTo>
                  <a:pt x="284580" y="1143623"/>
                </a:lnTo>
                <a:lnTo>
                  <a:pt x="294599" y="1146283"/>
                </a:lnTo>
                <a:lnTo>
                  <a:pt x="295148" y="1146429"/>
                </a:lnTo>
                <a:lnTo>
                  <a:pt x="302768" y="1148080"/>
                </a:lnTo>
                <a:lnTo>
                  <a:pt x="310642" y="1146048"/>
                </a:lnTo>
                <a:lnTo>
                  <a:pt x="314960" y="1140968"/>
                </a:lnTo>
                <a:lnTo>
                  <a:pt x="319009" y="1136401"/>
                </a:lnTo>
                <a:lnTo>
                  <a:pt x="328764" y="1125070"/>
                </a:lnTo>
                <a:lnTo>
                  <a:pt x="337439" y="1114552"/>
                </a:lnTo>
                <a:lnTo>
                  <a:pt x="348689" y="1100179"/>
                </a:lnTo>
                <a:lnTo>
                  <a:pt x="356409" y="1089811"/>
                </a:lnTo>
                <a:lnTo>
                  <a:pt x="358267" y="1087247"/>
                </a:lnTo>
                <a:lnTo>
                  <a:pt x="361950" y="1081913"/>
                </a:lnTo>
                <a:lnTo>
                  <a:pt x="368681" y="1078865"/>
                </a:lnTo>
                <a:lnTo>
                  <a:pt x="375412" y="1079754"/>
                </a:lnTo>
                <a:lnTo>
                  <a:pt x="386461" y="1081151"/>
                </a:lnTo>
                <a:lnTo>
                  <a:pt x="397764" y="1081913"/>
                </a:lnTo>
                <a:lnTo>
                  <a:pt x="408940" y="1082802"/>
                </a:lnTo>
                <a:lnTo>
                  <a:pt x="423037" y="1082802"/>
                </a:lnTo>
                <a:lnTo>
                  <a:pt x="427228" y="1083056"/>
                </a:lnTo>
                <a:lnTo>
                  <a:pt x="431292" y="1083310"/>
                </a:lnTo>
                <a:lnTo>
                  <a:pt x="437134" y="1083056"/>
                </a:lnTo>
                <a:lnTo>
                  <a:pt x="442722" y="1082802"/>
                </a:lnTo>
                <a:lnTo>
                  <a:pt x="448183" y="1082802"/>
                </a:lnTo>
                <a:lnTo>
                  <a:pt x="454025" y="1082548"/>
                </a:lnTo>
                <a:lnTo>
                  <a:pt x="458215" y="1082548"/>
                </a:lnTo>
                <a:lnTo>
                  <a:pt x="462280" y="1082167"/>
                </a:lnTo>
                <a:lnTo>
                  <a:pt x="465074" y="1081913"/>
                </a:lnTo>
                <a:lnTo>
                  <a:pt x="471805" y="1081405"/>
                </a:lnTo>
                <a:lnTo>
                  <a:pt x="478282" y="1084707"/>
                </a:lnTo>
                <a:lnTo>
                  <a:pt x="481964" y="1090168"/>
                </a:lnTo>
                <a:lnTo>
                  <a:pt x="484250" y="1093724"/>
                </a:lnTo>
                <a:lnTo>
                  <a:pt x="487807" y="1099058"/>
                </a:lnTo>
                <a:lnTo>
                  <a:pt x="491489" y="1104392"/>
                </a:lnTo>
                <a:lnTo>
                  <a:pt x="496315" y="1111504"/>
                </a:lnTo>
                <a:lnTo>
                  <a:pt x="501396" y="1118489"/>
                </a:lnTo>
                <a:lnTo>
                  <a:pt x="506475" y="1125474"/>
                </a:lnTo>
                <a:lnTo>
                  <a:pt x="511556" y="1132332"/>
                </a:lnTo>
                <a:lnTo>
                  <a:pt x="515747" y="1137412"/>
                </a:lnTo>
                <a:lnTo>
                  <a:pt x="519938" y="1142492"/>
                </a:lnTo>
                <a:lnTo>
                  <a:pt x="522477" y="1146048"/>
                </a:lnTo>
                <a:lnTo>
                  <a:pt x="526796" y="1151128"/>
                </a:lnTo>
                <a:lnTo>
                  <a:pt x="534543" y="1153668"/>
                </a:lnTo>
                <a:lnTo>
                  <a:pt x="542163" y="1152271"/>
                </a:lnTo>
                <a:lnTo>
                  <a:pt x="546226" y="1151636"/>
                </a:lnTo>
                <a:lnTo>
                  <a:pt x="548386" y="1151128"/>
                </a:lnTo>
                <a:lnTo>
                  <a:pt x="551180" y="1150366"/>
                </a:lnTo>
                <a:lnTo>
                  <a:pt x="556260" y="1149223"/>
                </a:lnTo>
                <a:lnTo>
                  <a:pt x="563118" y="1147699"/>
                </a:lnTo>
                <a:lnTo>
                  <a:pt x="570357" y="1146048"/>
                </a:lnTo>
                <a:lnTo>
                  <a:pt x="577214" y="1144651"/>
                </a:lnTo>
                <a:lnTo>
                  <a:pt x="584200" y="1142365"/>
                </a:lnTo>
                <a:lnTo>
                  <a:pt x="589280" y="1141222"/>
                </a:lnTo>
                <a:lnTo>
                  <a:pt x="594613" y="1139571"/>
                </a:lnTo>
                <a:lnTo>
                  <a:pt x="597788" y="1138555"/>
                </a:lnTo>
                <a:lnTo>
                  <a:pt x="605536" y="1136523"/>
                </a:lnTo>
                <a:lnTo>
                  <a:pt x="611251" y="1130554"/>
                </a:lnTo>
                <a:lnTo>
                  <a:pt x="612648" y="1124077"/>
                </a:lnTo>
                <a:lnTo>
                  <a:pt x="613807" y="1118061"/>
                </a:lnTo>
                <a:lnTo>
                  <a:pt x="616448" y="1103348"/>
                </a:lnTo>
                <a:lnTo>
                  <a:pt x="618617" y="1089787"/>
                </a:lnTo>
                <a:lnTo>
                  <a:pt x="621034" y="1071688"/>
                </a:lnTo>
                <a:lnTo>
                  <a:pt x="622488" y="1058868"/>
                </a:lnTo>
                <a:lnTo>
                  <a:pt x="622808" y="1055751"/>
                </a:lnTo>
                <a:lnTo>
                  <a:pt x="623570" y="1049274"/>
                </a:lnTo>
                <a:lnTo>
                  <a:pt x="627888" y="1043686"/>
                </a:lnTo>
                <a:lnTo>
                  <a:pt x="634111" y="1040638"/>
                </a:lnTo>
                <a:lnTo>
                  <a:pt x="636651" y="1039495"/>
                </a:lnTo>
                <a:lnTo>
                  <a:pt x="640461" y="1037844"/>
                </a:lnTo>
                <a:lnTo>
                  <a:pt x="644271" y="1036066"/>
                </a:lnTo>
                <a:lnTo>
                  <a:pt x="649477" y="1033907"/>
                </a:lnTo>
                <a:lnTo>
                  <a:pt x="654558" y="1031113"/>
                </a:lnTo>
                <a:lnTo>
                  <a:pt x="664463" y="1026033"/>
                </a:lnTo>
                <a:lnTo>
                  <a:pt x="674370" y="1020953"/>
                </a:lnTo>
                <a:lnTo>
                  <a:pt x="684149" y="1015238"/>
                </a:lnTo>
                <a:lnTo>
                  <a:pt x="693801" y="1009650"/>
                </a:lnTo>
                <a:lnTo>
                  <a:pt x="698626" y="1006856"/>
                </a:lnTo>
                <a:lnTo>
                  <a:pt x="703326" y="1003554"/>
                </a:lnTo>
                <a:lnTo>
                  <a:pt x="707009" y="1001268"/>
                </a:lnTo>
                <a:lnTo>
                  <a:pt x="710438" y="998982"/>
                </a:lnTo>
                <a:lnTo>
                  <a:pt x="712724" y="997585"/>
                </a:lnTo>
                <a:lnTo>
                  <a:pt x="718565" y="993902"/>
                </a:lnTo>
                <a:lnTo>
                  <a:pt x="725551" y="993140"/>
                </a:lnTo>
                <a:lnTo>
                  <a:pt x="731520" y="996188"/>
                </a:lnTo>
                <a:lnTo>
                  <a:pt x="736922" y="998967"/>
                </a:lnTo>
                <a:lnTo>
                  <a:pt x="750335" y="1005606"/>
                </a:lnTo>
                <a:lnTo>
                  <a:pt x="762508" y="1011301"/>
                </a:lnTo>
                <a:lnTo>
                  <a:pt x="779159" y="1018315"/>
                </a:lnTo>
                <a:lnTo>
                  <a:pt x="791326" y="1023097"/>
                </a:lnTo>
                <a:lnTo>
                  <a:pt x="794385" y="1024255"/>
                </a:lnTo>
                <a:lnTo>
                  <a:pt x="800608" y="1026795"/>
                </a:lnTo>
                <a:lnTo>
                  <a:pt x="808736" y="1025398"/>
                </a:lnTo>
                <a:lnTo>
                  <a:pt x="814577" y="1019810"/>
                </a:lnTo>
                <a:lnTo>
                  <a:pt x="817372" y="1017524"/>
                </a:lnTo>
                <a:lnTo>
                  <a:pt x="821182" y="1014095"/>
                </a:lnTo>
                <a:lnTo>
                  <a:pt x="825373" y="1010285"/>
                </a:lnTo>
                <a:lnTo>
                  <a:pt x="830961" y="1005713"/>
                </a:lnTo>
                <a:lnTo>
                  <a:pt x="835787" y="1000633"/>
                </a:lnTo>
                <a:lnTo>
                  <a:pt x="840867" y="995553"/>
                </a:lnTo>
                <a:lnTo>
                  <a:pt x="846201" y="990600"/>
                </a:lnTo>
                <a:lnTo>
                  <a:pt x="849884" y="986663"/>
                </a:lnTo>
                <a:lnTo>
                  <a:pt x="853439" y="983234"/>
                </a:lnTo>
                <a:lnTo>
                  <a:pt x="856107" y="980186"/>
                </a:lnTo>
                <a:lnTo>
                  <a:pt x="861440" y="974471"/>
                </a:lnTo>
                <a:lnTo>
                  <a:pt x="863600" y="966851"/>
                </a:lnTo>
                <a:lnTo>
                  <a:pt x="861440" y="960247"/>
                </a:lnTo>
                <a:lnTo>
                  <a:pt x="860044" y="956183"/>
                </a:lnTo>
                <a:lnTo>
                  <a:pt x="858012" y="950087"/>
                </a:lnTo>
                <a:lnTo>
                  <a:pt x="855980" y="943864"/>
                </a:lnTo>
                <a:lnTo>
                  <a:pt x="852932" y="935482"/>
                </a:lnTo>
                <a:lnTo>
                  <a:pt x="849630" y="927608"/>
                </a:lnTo>
                <a:lnTo>
                  <a:pt x="846709" y="919607"/>
                </a:lnTo>
                <a:lnTo>
                  <a:pt x="843407" y="911733"/>
                </a:lnTo>
                <a:lnTo>
                  <a:pt x="840867" y="905891"/>
                </a:lnTo>
                <a:lnTo>
                  <a:pt x="838326" y="899922"/>
                </a:lnTo>
                <a:lnTo>
                  <a:pt x="836549" y="895985"/>
                </a:lnTo>
                <a:lnTo>
                  <a:pt x="833755" y="889889"/>
                </a:lnTo>
                <a:lnTo>
                  <a:pt x="834644" y="882777"/>
                </a:lnTo>
                <a:lnTo>
                  <a:pt x="838581" y="877443"/>
                </a:lnTo>
                <a:lnTo>
                  <a:pt x="840486" y="875030"/>
                </a:lnTo>
                <a:lnTo>
                  <a:pt x="842772" y="871855"/>
                </a:lnTo>
                <a:lnTo>
                  <a:pt x="845312" y="868172"/>
                </a:lnTo>
                <a:lnTo>
                  <a:pt x="848360" y="863473"/>
                </a:lnTo>
                <a:lnTo>
                  <a:pt x="851535" y="858901"/>
                </a:lnTo>
                <a:lnTo>
                  <a:pt x="854837" y="854202"/>
                </a:lnTo>
                <a:lnTo>
                  <a:pt x="857758" y="849630"/>
                </a:lnTo>
                <a:lnTo>
                  <a:pt x="860044" y="845947"/>
                </a:lnTo>
                <a:lnTo>
                  <a:pt x="862202" y="842391"/>
                </a:lnTo>
                <a:lnTo>
                  <a:pt x="863600" y="839851"/>
                </a:lnTo>
                <a:lnTo>
                  <a:pt x="869569" y="830453"/>
                </a:lnTo>
                <a:lnTo>
                  <a:pt x="874902" y="820420"/>
                </a:lnTo>
                <a:lnTo>
                  <a:pt x="880490" y="810768"/>
                </a:lnTo>
                <a:lnTo>
                  <a:pt x="885317" y="800481"/>
                </a:lnTo>
                <a:lnTo>
                  <a:pt x="888111" y="794512"/>
                </a:lnTo>
                <a:lnTo>
                  <a:pt x="894334" y="790321"/>
                </a:lnTo>
                <a:lnTo>
                  <a:pt x="900811" y="790067"/>
                </a:lnTo>
                <a:lnTo>
                  <a:pt x="906927" y="789694"/>
                </a:lnTo>
                <a:lnTo>
                  <a:pt x="921918" y="788550"/>
                </a:lnTo>
                <a:lnTo>
                  <a:pt x="934974" y="787273"/>
                </a:lnTo>
                <a:lnTo>
                  <a:pt x="953120" y="785204"/>
                </a:lnTo>
                <a:lnTo>
                  <a:pt x="965992" y="783260"/>
                </a:lnTo>
                <a:lnTo>
                  <a:pt x="969263" y="782701"/>
                </a:lnTo>
                <a:lnTo>
                  <a:pt x="975995" y="781558"/>
                </a:lnTo>
                <a:lnTo>
                  <a:pt x="981963" y="776224"/>
                </a:lnTo>
                <a:lnTo>
                  <a:pt x="984758" y="768858"/>
                </a:lnTo>
                <a:lnTo>
                  <a:pt x="986864" y="761998"/>
                </a:lnTo>
                <a:lnTo>
                  <a:pt x="991780" y="746163"/>
                </a:lnTo>
                <a:close/>
              </a:path>
            </a:pathLst>
          </a:custGeom>
          <a:solidFill>
            <a:srgbClr val="30CE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46476" y="4282440"/>
            <a:ext cx="397763" cy="391668"/>
          </a:xfrm>
          <a:custGeom>
            <a:avLst/>
            <a:gdLst/>
            <a:ahLst/>
            <a:cxnLst/>
            <a:rect l="l" t="t" r="r" b="b"/>
            <a:pathLst>
              <a:path w="397763" h="391667">
                <a:moveTo>
                  <a:pt x="397763" y="391668"/>
                </a:moveTo>
                <a:lnTo>
                  <a:pt x="397763" y="135762"/>
                </a:lnTo>
                <a:lnTo>
                  <a:pt x="198755" y="0"/>
                </a:lnTo>
                <a:lnTo>
                  <a:pt x="0" y="135762"/>
                </a:lnTo>
                <a:lnTo>
                  <a:pt x="0" y="391668"/>
                </a:lnTo>
                <a:lnTo>
                  <a:pt x="397763" y="391668"/>
                </a:lnTo>
                <a:close/>
              </a:path>
            </a:pathLst>
          </a:custGeom>
          <a:solidFill>
            <a:srgbClr val="30CE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46476" y="4282440"/>
            <a:ext cx="397763" cy="391668"/>
          </a:xfrm>
          <a:custGeom>
            <a:avLst/>
            <a:gdLst/>
            <a:ahLst/>
            <a:cxnLst/>
            <a:rect l="l" t="t" r="r" b="b"/>
            <a:pathLst>
              <a:path w="397763" h="391667">
                <a:moveTo>
                  <a:pt x="397763" y="391668"/>
                </a:moveTo>
                <a:lnTo>
                  <a:pt x="0" y="391668"/>
                </a:lnTo>
                <a:lnTo>
                  <a:pt x="0" y="135762"/>
                </a:lnTo>
                <a:lnTo>
                  <a:pt x="198755" y="0"/>
                </a:lnTo>
                <a:lnTo>
                  <a:pt x="397763" y="135762"/>
                </a:lnTo>
                <a:lnTo>
                  <a:pt x="397763" y="391668"/>
                </a:lnTo>
                <a:close/>
              </a:path>
            </a:pathLst>
          </a:custGeom>
          <a:ln w="12192">
            <a:solidFill>
              <a:srgbClr val="FD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09722" y="4318254"/>
            <a:ext cx="274319" cy="356615"/>
          </a:xfrm>
          <a:custGeom>
            <a:avLst/>
            <a:gdLst/>
            <a:ahLst/>
            <a:cxnLst/>
            <a:rect l="l" t="t" r="r" b="b"/>
            <a:pathLst>
              <a:path w="274319" h="356615">
                <a:moveTo>
                  <a:pt x="257555" y="356616"/>
                </a:moveTo>
                <a:lnTo>
                  <a:pt x="266700" y="356616"/>
                </a:lnTo>
                <a:lnTo>
                  <a:pt x="274319" y="349250"/>
                </a:lnTo>
                <a:lnTo>
                  <a:pt x="274319" y="7366"/>
                </a:lnTo>
                <a:lnTo>
                  <a:pt x="266700" y="0"/>
                </a:lnTo>
                <a:lnTo>
                  <a:pt x="7365" y="0"/>
                </a:lnTo>
                <a:lnTo>
                  <a:pt x="0" y="7366"/>
                </a:lnTo>
                <a:lnTo>
                  <a:pt x="0" y="349250"/>
                </a:lnTo>
                <a:lnTo>
                  <a:pt x="7365" y="356616"/>
                </a:lnTo>
                <a:lnTo>
                  <a:pt x="257555" y="356616"/>
                </a:lnTo>
                <a:close/>
              </a:path>
            </a:pathLst>
          </a:custGeom>
          <a:solidFill>
            <a:srgbClr val="30CE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09722" y="4318254"/>
            <a:ext cx="274319" cy="356615"/>
          </a:xfrm>
          <a:custGeom>
            <a:avLst/>
            <a:gdLst/>
            <a:ahLst/>
            <a:cxnLst/>
            <a:rect l="l" t="t" r="r" b="b"/>
            <a:pathLst>
              <a:path w="274319" h="356615">
                <a:moveTo>
                  <a:pt x="257555" y="356616"/>
                </a:moveTo>
                <a:lnTo>
                  <a:pt x="16509" y="356616"/>
                </a:lnTo>
                <a:lnTo>
                  <a:pt x="7365" y="356616"/>
                </a:lnTo>
                <a:lnTo>
                  <a:pt x="0" y="349250"/>
                </a:lnTo>
                <a:lnTo>
                  <a:pt x="0" y="339725"/>
                </a:lnTo>
                <a:lnTo>
                  <a:pt x="0" y="16764"/>
                </a:lnTo>
                <a:lnTo>
                  <a:pt x="0" y="7366"/>
                </a:lnTo>
                <a:lnTo>
                  <a:pt x="7365" y="0"/>
                </a:lnTo>
                <a:lnTo>
                  <a:pt x="16509" y="0"/>
                </a:lnTo>
                <a:lnTo>
                  <a:pt x="257555" y="0"/>
                </a:lnTo>
                <a:lnTo>
                  <a:pt x="266700" y="0"/>
                </a:lnTo>
                <a:lnTo>
                  <a:pt x="274319" y="7366"/>
                </a:lnTo>
                <a:lnTo>
                  <a:pt x="274319" y="16764"/>
                </a:lnTo>
                <a:lnTo>
                  <a:pt x="274319" y="339725"/>
                </a:lnTo>
                <a:lnTo>
                  <a:pt x="274319" y="349250"/>
                </a:lnTo>
                <a:lnTo>
                  <a:pt x="266700" y="356616"/>
                </a:lnTo>
                <a:lnTo>
                  <a:pt x="257555" y="356616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46476" y="4463796"/>
            <a:ext cx="397763" cy="257556"/>
          </a:xfrm>
          <a:custGeom>
            <a:avLst/>
            <a:gdLst/>
            <a:ahLst/>
            <a:cxnLst/>
            <a:rect l="l" t="t" r="r" b="b"/>
            <a:pathLst>
              <a:path w="397763" h="257555">
                <a:moveTo>
                  <a:pt x="198755" y="136651"/>
                </a:moveTo>
                <a:lnTo>
                  <a:pt x="0" y="0"/>
                </a:lnTo>
                <a:lnTo>
                  <a:pt x="0" y="257555"/>
                </a:lnTo>
                <a:lnTo>
                  <a:pt x="397763" y="257555"/>
                </a:lnTo>
                <a:lnTo>
                  <a:pt x="397763" y="0"/>
                </a:lnTo>
                <a:lnTo>
                  <a:pt x="198755" y="136651"/>
                </a:lnTo>
                <a:close/>
              </a:path>
            </a:pathLst>
          </a:custGeom>
          <a:solidFill>
            <a:srgbClr val="30CE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46476" y="4463796"/>
            <a:ext cx="397763" cy="257556"/>
          </a:xfrm>
          <a:custGeom>
            <a:avLst/>
            <a:gdLst/>
            <a:ahLst/>
            <a:cxnLst/>
            <a:rect l="l" t="t" r="r" b="b"/>
            <a:pathLst>
              <a:path w="397763" h="257555">
                <a:moveTo>
                  <a:pt x="397763" y="257555"/>
                </a:moveTo>
                <a:lnTo>
                  <a:pt x="0" y="257555"/>
                </a:lnTo>
                <a:lnTo>
                  <a:pt x="0" y="0"/>
                </a:lnTo>
                <a:lnTo>
                  <a:pt x="198755" y="136651"/>
                </a:lnTo>
                <a:lnTo>
                  <a:pt x="397763" y="0"/>
                </a:lnTo>
                <a:lnTo>
                  <a:pt x="397763" y="257555"/>
                </a:lnTo>
                <a:close/>
              </a:path>
            </a:pathLst>
          </a:custGeom>
          <a:ln w="33528">
            <a:solidFill>
              <a:srgbClr val="FD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46298" y="4367022"/>
            <a:ext cx="201167" cy="0"/>
          </a:xfrm>
          <a:custGeom>
            <a:avLst/>
            <a:gdLst/>
            <a:ahLst/>
            <a:cxnLst/>
            <a:rect l="l" t="t" r="r" b="b"/>
            <a:pathLst>
              <a:path w="201167">
                <a:moveTo>
                  <a:pt x="0" y="0"/>
                </a:moveTo>
                <a:lnTo>
                  <a:pt x="201167" y="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46298" y="4409694"/>
            <a:ext cx="201167" cy="0"/>
          </a:xfrm>
          <a:custGeom>
            <a:avLst/>
            <a:gdLst/>
            <a:ahLst/>
            <a:cxnLst/>
            <a:rect l="l" t="t" r="r" b="b"/>
            <a:pathLst>
              <a:path w="201167">
                <a:moveTo>
                  <a:pt x="0" y="0"/>
                </a:moveTo>
                <a:lnTo>
                  <a:pt x="201167" y="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46298" y="4455414"/>
            <a:ext cx="201167" cy="0"/>
          </a:xfrm>
          <a:custGeom>
            <a:avLst/>
            <a:gdLst/>
            <a:ahLst/>
            <a:cxnLst/>
            <a:rect l="l" t="t" r="r" b="b"/>
            <a:pathLst>
              <a:path w="201167">
                <a:moveTo>
                  <a:pt x="0" y="0"/>
                </a:moveTo>
                <a:lnTo>
                  <a:pt x="201167" y="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19374" y="4576064"/>
            <a:ext cx="167386" cy="133350"/>
          </a:xfrm>
          <a:custGeom>
            <a:avLst/>
            <a:gdLst/>
            <a:ahLst/>
            <a:cxnLst/>
            <a:rect l="l" t="t" r="r" b="b"/>
            <a:pathLst>
              <a:path w="167386" h="133350">
                <a:moveTo>
                  <a:pt x="0" y="133350"/>
                </a:moveTo>
                <a:lnTo>
                  <a:pt x="167386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30CE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19374" y="4576064"/>
            <a:ext cx="167386" cy="133350"/>
          </a:xfrm>
          <a:custGeom>
            <a:avLst/>
            <a:gdLst/>
            <a:ahLst/>
            <a:cxnLst/>
            <a:rect l="l" t="t" r="r" b="b"/>
            <a:pathLst>
              <a:path w="167386" h="133350">
                <a:moveTo>
                  <a:pt x="0" y="133350"/>
                </a:moveTo>
                <a:lnTo>
                  <a:pt x="167386" y="0"/>
                </a:lnTo>
                <a:lnTo>
                  <a:pt x="0" y="133350"/>
                </a:lnTo>
                <a:close/>
              </a:path>
            </a:pathLst>
          </a:custGeom>
          <a:ln w="25400">
            <a:solidFill>
              <a:srgbClr val="FD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95828" y="4570476"/>
            <a:ext cx="167259" cy="133476"/>
          </a:xfrm>
          <a:custGeom>
            <a:avLst/>
            <a:gdLst/>
            <a:ahLst/>
            <a:cxnLst/>
            <a:rect l="l" t="t" r="r" b="b"/>
            <a:pathLst>
              <a:path w="167259" h="133476">
                <a:moveTo>
                  <a:pt x="167259" y="133476"/>
                </a:moveTo>
                <a:lnTo>
                  <a:pt x="0" y="0"/>
                </a:lnTo>
                <a:lnTo>
                  <a:pt x="167259" y="133478"/>
                </a:lnTo>
                <a:close/>
              </a:path>
            </a:pathLst>
          </a:custGeom>
          <a:solidFill>
            <a:srgbClr val="30CE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195828" y="4570476"/>
            <a:ext cx="167259" cy="133476"/>
          </a:xfrm>
          <a:custGeom>
            <a:avLst/>
            <a:gdLst/>
            <a:ahLst/>
            <a:cxnLst/>
            <a:rect l="l" t="t" r="r" b="b"/>
            <a:pathLst>
              <a:path w="167259" h="133476">
                <a:moveTo>
                  <a:pt x="167259" y="133476"/>
                </a:moveTo>
                <a:lnTo>
                  <a:pt x="0" y="0"/>
                </a:lnTo>
                <a:lnTo>
                  <a:pt x="167259" y="133478"/>
                </a:lnTo>
              </a:path>
              <a:path w="167259" h="133476">
                <a:moveTo>
                  <a:pt x="0" y="1"/>
                </a:moveTo>
                <a:lnTo>
                  <a:pt x="167259" y="133476"/>
                </a:lnTo>
                <a:lnTo>
                  <a:pt x="0" y="0"/>
                </a:lnTo>
              </a:path>
            </a:pathLst>
          </a:custGeom>
          <a:ln w="25400">
            <a:solidFill>
              <a:srgbClr val="FD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649220" y="3137916"/>
            <a:ext cx="477900" cy="392557"/>
          </a:xfrm>
          <a:custGeom>
            <a:avLst/>
            <a:gdLst/>
            <a:ahLst/>
            <a:cxnLst/>
            <a:rect l="l" t="t" r="r" b="b"/>
            <a:pathLst>
              <a:path w="477900" h="392557">
                <a:moveTo>
                  <a:pt x="0" y="116205"/>
                </a:moveTo>
                <a:lnTo>
                  <a:pt x="1397" y="121158"/>
                </a:lnTo>
                <a:lnTo>
                  <a:pt x="3277" y="128669"/>
                </a:lnTo>
                <a:lnTo>
                  <a:pt x="8159" y="145257"/>
                </a:lnTo>
                <a:lnTo>
                  <a:pt x="8509" y="146304"/>
                </a:lnTo>
                <a:lnTo>
                  <a:pt x="14104" y="163007"/>
                </a:lnTo>
                <a:lnTo>
                  <a:pt x="16891" y="170687"/>
                </a:lnTo>
                <a:lnTo>
                  <a:pt x="18668" y="175260"/>
                </a:lnTo>
                <a:lnTo>
                  <a:pt x="17780" y="180594"/>
                </a:lnTo>
                <a:lnTo>
                  <a:pt x="14478" y="184404"/>
                </a:lnTo>
                <a:lnTo>
                  <a:pt x="9271" y="190373"/>
                </a:lnTo>
                <a:lnTo>
                  <a:pt x="4063" y="196596"/>
                </a:lnTo>
                <a:lnTo>
                  <a:pt x="4572" y="392557"/>
                </a:lnTo>
                <a:lnTo>
                  <a:pt x="5334" y="388366"/>
                </a:lnTo>
                <a:lnTo>
                  <a:pt x="5715" y="383921"/>
                </a:lnTo>
                <a:lnTo>
                  <a:pt x="6223" y="381000"/>
                </a:lnTo>
                <a:lnTo>
                  <a:pt x="6604" y="378206"/>
                </a:lnTo>
                <a:lnTo>
                  <a:pt x="7366" y="374904"/>
                </a:lnTo>
                <a:lnTo>
                  <a:pt x="7874" y="371475"/>
                </a:lnTo>
                <a:lnTo>
                  <a:pt x="10164" y="360484"/>
                </a:lnTo>
                <a:lnTo>
                  <a:pt x="13255" y="348340"/>
                </a:lnTo>
                <a:lnTo>
                  <a:pt x="17111" y="335556"/>
                </a:lnTo>
                <a:lnTo>
                  <a:pt x="21698" y="322646"/>
                </a:lnTo>
                <a:lnTo>
                  <a:pt x="27170" y="309141"/>
                </a:lnTo>
                <a:lnTo>
                  <a:pt x="32812" y="297026"/>
                </a:lnTo>
                <a:lnTo>
                  <a:pt x="38602" y="285918"/>
                </a:lnTo>
                <a:lnTo>
                  <a:pt x="44244" y="276135"/>
                </a:lnTo>
                <a:lnTo>
                  <a:pt x="48513" y="269621"/>
                </a:lnTo>
                <a:lnTo>
                  <a:pt x="51816" y="264668"/>
                </a:lnTo>
                <a:lnTo>
                  <a:pt x="54102" y="261238"/>
                </a:lnTo>
                <a:lnTo>
                  <a:pt x="56387" y="257937"/>
                </a:lnTo>
                <a:lnTo>
                  <a:pt x="59181" y="254000"/>
                </a:lnTo>
                <a:lnTo>
                  <a:pt x="61468" y="250825"/>
                </a:lnTo>
                <a:lnTo>
                  <a:pt x="64262" y="247776"/>
                </a:lnTo>
                <a:lnTo>
                  <a:pt x="67691" y="242950"/>
                </a:lnTo>
                <a:lnTo>
                  <a:pt x="72390" y="237617"/>
                </a:lnTo>
                <a:lnTo>
                  <a:pt x="79794" y="229290"/>
                </a:lnTo>
                <a:lnTo>
                  <a:pt x="88498" y="220345"/>
                </a:lnTo>
                <a:lnTo>
                  <a:pt x="98227" y="211180"/>
                </a:lnTo>
                <a:lnTo>
                  <a:pt x="108708" y="202193"/>
                </a:lnTo>
                <a:lnTo>
                  <a:pt x="120316" y="193162"/>
                </a:lnTo>
                <a:lnTo>
                  <a:pt x="131280" y="185495"/>
                </a:lnTo>
                <a:lnTo>
                  <a:pt x="141869" y="178832"/>
                </a:lnTo>
                <a:lnTo>
                  <a:pt x="151709" y="173331"/>
                </a:lnTo>
                <a:lnTo>
                  <a:pt x="152400" y="172974"/>
                </a:lnTo>
                <a:lnTo>
                  <a:pt x="158623" y="169545"/>
                </a:lnTo>
                <a:lnTo>
                  <a:pt x="163956" y="167005"/>
                </a:lnTo>
                <a:lnTo>
                  <a:pt x="167640" y="165100"/>
                </a:lnTo>
                <a:lnTo>
                  <a:pt x="171323" y="163449"/>
                </a:lnTo>
                <a:lnTo>
                  <a:pt x="175641" y="161417"/>
                </a:lnTo>
                <a:lnTo>
                  <a:pt x="179450" y="159766"/>
                </a:lnTo>
                <a:lnTo>
                  <a:pt x="183134" y="158369"/>
                </a:lnTo>
                <a:lnTo>
                  <a:pt x="188594" y="156083"/>
                </a:lnTo>
                <a:lnTo>
                  <a:pt x="195072" y="153797"/>
                </a:lnTo>
                <a:lnTo>
                  <a:pt x="205733" y="150260"/>
                </a:lnTo>
                <a:lnTo>
                  <a:pt x="217704" y="146880"/>
                </a:lnTo>
                <a:lnTo>
                  <a:pt x="230650" y="143858"/>
                </a:lnTo>
                <a:lnTo>
                  <a:pt x="244233" y="141394"/>
                </a:lnTo>
                <a:lnTo>
                  <a:pt x="258986" y="139442"/>
                </a:lnTo>
                <a:lnTo>
                  <a:pt x="272290" y="138370"/>
                </a:lnTo>
                <a:lnTo>
                  <a:pt x="284817" y="137925"/>
                </a:lnTo>
                <a:lnTo>
                  <a:pt x="303403" y="138049"/>
                </a:lnTo>
                <a:lnTo>
                  <a:pt x="306324" y="138303"/>
                </a:lnTo>
                <a:lnTo>
                  <a:pt x="309118" y="138430"/>
                </a:lnTo>
                <a:lnTo>
                  <a:pt x="313690" y="138937"/>
                </a:lnTo>
                <a:lnTo>
                  <a:pt x="317881" y="139192"/>
                </a:lnTo>
                <a:lnTo>
                  <a:pt x="322580" y="139700"/>
                </a:lnTo>
                <a:lnTo>
                  <a:pt x="326517" y="140335"/>
                </a:lnTo>
                <a:lnTo>
                  <a:pt x="331088" y="140843"/>
                </a:lnTo>
                <a:lnTo>
                  <a:pt x="333882" y="141224"/>
                </a:lnTo>
                <a:lnTo>
                  <a:pt x="336931" y="141478"/>
                </a:lnTo>
                <a:lnTo>
                  <a:pt x="339852" y="142239"/>
                </a:lnTo>
                <a:lnTo>
                  <a:pt x="343407" y="142875"/>
                </a:lnTo>
                <a:lnTo>
                  <a:pt x="354355" y="145141"/>
                </a:lnTo>
                <a:lnTo>
                  <a:pt x="366451" y="148192"/>
                </a:lnTo>
                <a:lnTo>
                  <a:pt x="379231" y="152027"/>
                </a:lnTo>
                <a:lnTo>
                  <a:pt x="392230" y="156647"/>
                </a:lnTo>
                <a:lnTo>
                  <a:pt x="405809" y="162249"/>
                </a:lnTo>
                <a:lnTo>
                  <a:pt x="417899" y="167937"/>
                </a:lnTo>
                <a:lnTo>
                  <a:pt x="429002" y="173748"/>
                </a:lnTo>
                <a:lnTo>
                  <a:pt x="438787" y="179397"/>
                </a:lnTo>
                <a:lnTo>
                  <a:pt x="445262" y="183387"/>
                </a:lnTo>
                <a:lnTo>
                  <a:pt x="450215" y="186689"/>
                </a:lnTo>
                <a:lnTo>
                  <a:pt x="453390" y="188975"/>
                </a:lnTo>
                <a:lnTo>
                  <a:pt x="456819" y="191516"/>
                </a:lnTo>
                <a:lnTo>
                  <a:pt x="460629" y="194310"/>
                </a:lnTo>
                <a:lnTo>
                  <a:pt x="464057" y="196596"/>
                </a:lnTo>
                <a:lnTo>
                  <a:pt x="467106" y="199389"/>
                </a:lnTo>
                <a:lnTo>
                  <a:pt x="471931" y="202819"/>
                </a:lnTo>
                <a:lnTo>
                  <a:pt x="477266" y="207518"/>
                </a:lnTo>
                <a:lnTo>
                  <a:pt x="477900" y="111125"/>
                </a:lnTo>
                <a:lnTo>
                  <a:pt x="473710" y="108838"/>
                </a:lnTo>
                <a:lnTo>
                  <a:pt x="471169" y="104012"/>
                </a:lnTo>
                <a:lnTo>
                  <a:pt x="471678" y="99060"/>
                </a:lnTo>
                <a:lnTo>
                  <a:pt x="471678" y="95885"/>
                </a:lnTo>
                <a:lnTo>
                  <a:pt x="471931" y="91059"/>
                </a:lnTo>
                <a:lnTo>
                  <a:pt x="472186" y="86106"/>
                </a:lnTo>
                <a:lnTo>
                  <a:pt x="472186" y="66675"/>
                </a:lnTo>
                <a:lnTo>
                  <a:pt x="471931" y="60198"/>
                </a:lnTo>
                <a:lnTo>
                  <a:pt x="471678" y="55372"/>
                </a:lnTo>
                <a:lnTo>
                  <a:pt x="471424" y="50292"/>
                </a:lnTo>
                <a:lnTo>
                  <a:pt x="471424" y="46989"/>
                </a:lnTo>
                <a:lnTo>
                  <a:pt x="471043" y="42163"/>
                </a:lnTo>
                <a:lnTo>
                  <a:pt x="467487" y="37337"/>
                </a:lnTo>
                <a:lnTo>
                  <a:pt x="462153" y="34925"/>
                </a:lnTo>
                <a:lnTo>
                  <a:pt x="459613" y="33528"/>
                </a:lnTo>
                <a:lnTo>
                  <a:pt x="456184" y="32131"/>
                </a:lnTo>
                <a:lnTo>
                  <a:pt x="452755" y="30861"/>
                </a:lnTo>
                <a:lnTo>
                  <a:pt x="447802" y="28956"/>
                </a:lnTo>
                <a:lnTo>
                  <a:pt x="442975" y="26924"/>
                </a:lnTo>
                <a:lnTo>
                  <a:pt x="438150" y="24764"/>
                </a:lnTo>
                <a:lnTo>
                  <a:pt x="433069" y="23368"/>
                </a:lnTo>
                <a:lnTo>
                  <a:pt x="429387" y="21971"/>
                </a:lnTo>
                <a:lnTo>
                  <a:pt x="425704" y="20828"/>
                </a:lnTo>
                <a:lnTo>
                  <a:pt x="423291" y="19938"/>
                </a:lnTo>
                <a:lnTo>
                  <a:pt x="417830" y="17780"/>
                </a:lnTo>
                <a:lnTo>
                  <a:pt x="411988" y="19431"/>
                </a:lnTo>
                <a:lnTo>
                  <a:pt x="408305" y="22987"/>
                </a:lnTo>
                <a:lnTo>
                  <a:pt x="402792" y="28527"/>
                </a:lnTo>
                <a:lnTo>
                  <a:pt x="390835" y="41043"/>
                </a:lnTo>
                <a:lnTo>
                  <a:pt x="378735" y="54933"/>
                </a:lnTo>
                <a:lnTo>
                  <a:pt x="373380" y="61341"/>
                </a:lnTo>
                <a:lnTo>
                  <a:pt x="370459" y="65024"/>
                </a:lnTo>
                <a:lnTo>
                  <a:pt x="365252" y="66675"/>
                </a:lnTo>
                <a:lnTo>
                  <a:pt x="360680" y="66039"/>
                </a:lnTo>
                <a:lnTo>
                  <a:pt x="358648" y="65532"/>
                </a:lnTo>
                <a:lnTo>
                  <a:pt x="355600" y="65024"/>
                </a:lnTo>
                <a:lnTo>
                  <a:pt x="352552" y="64643"/>
                </a:lnTo>
                <a:lnTo>
                  <a:pt x="348615" y="63626"/>
                </a:lnTo>
                <a:lnTo>
                  <a:pt x="344550" y="63246"/>
                </a:lnTo>
                <a:lnTo>
                  <a:pt x="336423" y="62103"/>
                </a:lnTo>
                <a:lnTo>
                  <a:pt x="328549" y="61087"/>
                </a:lnTo>
                <a:lnTo>
                  <a:pt x="320421" y="60451"/>
                </a:lnTo>
                <a:lnTo>
                  <a:pt x="312419" y="59689"/>
                </a:lnTo>
                <a:lnTo>
                  <a:pt x="308229" y="59309"/>
                </a:lnTo>
                <a:lnTo>
                  <a:pt x="304038" y="59562"/>
                </a:lnTo>
                <a:lnTo>
                  <a:pt x="300990" y="59309"/>
                </a:lnTo>
                <a:lnTo>
                  <a:pt x="298069" y="59309"/>
                </a:lnTo>
                <a:lnTo>
                  <a:pt x="295910" y="59055"/>
                </a:lnTo>
                <a:lnTo>
                  <a:pt x="291084" y="58800"/>
                </a:lnTo>
                <a:lnTo>
                  <a:pt x="286638" y="56261"/>
                </a:lnTo>
                <a:lnTo>
                  <a:pt x="284353" y="51816"/>
                </a:lnTo>
                <a:lnTo>
                  <a:pt x="280759" y="44891"/>
                </a:lnTo>
                <a:lnTo>
                  <a:pt x="272375" y="29585"/>
                </a:lnTo>
                <a:lnTo>
                  <a:pt x="272161" y="29210"/>
                </a:lnTo>
                <a:lnTo>
                  <a:pt x="263010" y="14217"/>
                </a:lnTo>
                <a:lnTo>
                  <a:pt x="258191" y="6985"/>
                </a:lnTo>
                <a:lnTo>
                  <a:pt x="255524" y="2794"/>
                </a:lnTo>
                <a:lnTo>
                  <a:pt x="250190" y="0"/>
                </a:lnTo>
                <a:lnTo>
                  <a:pt x="244348" y="888"/>
                </a:lnTo>
                <a:lnTo>
                  <a:pt x="241807" y="1143"/>
                </a:lnTo>
                <a:lnTo>
                  <a:pt x="237871" y="1650"/>
                </a:lnTo>
                <a:lnTo>
                  <a:pt x="233934" y="2032"/>
                </a:lnTo>
                <a:lnTo>
                  <a:pt x="228854" y="2539"/>
                </a:lnTo>
                <a:lnTo>
                  <a:pt x="223519" y="3429"/>
                </a:lnTo>
                <a:lnTo>
                  <a:pt x="218440" y="4445"/>
                </a:lnTo>
                <a:lnTo>
                  <a:pt x="213360" y="5334"/>
                </a:lnTo>
                <a:lnTo>
                  <a:pt x="209423" y="5969"/>
                </a:lnTo>
                <a:lnTo>
                  <a:pt x="205994" y="6731"/>
                </a:lnTo>
                <a:lnTo>
                  <a:pt x="203200" y="7366"/>
                </a:lnTo>
                <a:lnTo>
                  <a:pt x="197485" y="8509"/>
                </a:lnTo>
                <a:lnTo>
                  <a:pt x="193040" y="12446"/>
                </a:lnTo>
                <a:lnTo>
                  <a:pt x="191643" y="17399"/>
                </a:lnTo>
                <a:lnTo>
                  <a:pt x="190754" y="20320"/>
                </a:lnTo>
                <a:lnTo>
                  <a:pt x="189611" y="25273"/>
                </a:lnTo>
                <a:lnTo>
                  <a:pt x="188468" y="30099"/>
                </a:lnTo>
                <a:lnTo>
                  <a:pt x="186817" y="36322"/>
                </a:lnTo>
                <a:lnTo>
                  <a:pt x="185419" y="42799"/>
                </a:lnTo>
                <a:lnTo>
                  <a:pt x="184023" y="49149"/>
                </a:lnTo>
                <a:lnTo>
                  <a:pt x="182880" y="55372"/>
                </a:lnTo>
                <a:lnTo>
                  <a:pt x="181991" y="60198"/>
                </a:lnTo>
                <a:lnTo>
                  <a:pt x="180975" y="64897"/>
                </a:lnTo>
                <a:lnTo>
                  <a:pt x="180594" y="68072"/>
                </a:lnTo>
                <a:lnTo>
                  <a:pt x="179831" y="72898"/>
                </a:lnTo>
                <a:lnTo>
                  <a:pt x="176403" y="77088"/>
                </a:lnTo>
                <a:lnTo>
                  <a:pt x="171831" y="78739"/>
                </a:lnTo>
                <a:lnTo>
                  <a:pt x="169925" y="79248"/>
                </a:lnTo>
                <a:lnTo>
                  <a:pt x="166878" y="80137"/>
                </a:lnTo>
                <a:lnTo>
                  <a:pt x="164084" y="81280"/>
                </a:lnTo>
                <a:lnTo>
                  <a:pt x="160147" y="82931"/>
                </a:lnTo>
                <a:lnTo>
                  <a:pt x="156463" y="84328"/>
                </a:lnTo>
                <a:lnTo>
                  <a:pt x="152527" y="85725"/>
                </a:lnTo>
                <a:lnTo>
                  <a:pt x="148844" y="87249"/>
                </a:lnTo>
                <a:lnTo>
                  <a:pt x="146050" y="88519"/>
                </a:lnTo>
                <a:lnTo>
                  <a:pt x="143382" y="89662"/>
                </a:lnTo>
                <a:lnTo>
                  <a:pt x="141478" y="90550"/>
                </a:lnTo>
                <a:lnTo>
                  <a:pt x="134112" y="93853"/>
                </a:lnTo>
                <a:lnTo>
                  <a:pt x="126618" y="97536"/>
                </a:lnTo>
                <a:lnTo>
                  <a:pt x="119506" y="100964"/>
                </a:lnTo>
                <a:lnTo>
                  <a:pt x="112394" y="105156"/>
                </a:lnTo>
                <a:lnTo>
                  <a:pt x="108204" y="107442"/>
                </a:lnTo>
                <a:lnTo>
                  <a:pt x="102869" y="107187"/>
                </a:lnTo>
                <a:lnTo>
                  <a:pt x="98679" y="104394"/>
                </a:lnTo>
                <a:lnTo>
                  <a:pt x="92044" y="100334"/>
                </a:lnTo>
                <a:lnTo>
                  <a:pt x="77019" y="91367"/>
                </a:lnTo>
                <a:lnTo>
                  <a:pt x="61341" y="82711"/>
                </a:lnTo>
                <a:lnTo>
                  <a:pt x="53593" y="78739"/>
                </a:lnTo>
                <a:lnTo>
                  <a:pt x="49275" y="76708"/>
                </a:lnTo>
                <a:lnTo>
                  <a:pt x="43180" y="77088"/>
                </a:lnTo>
                <a:lnTo>
                  <a:pt x="38607" y="80645"/>
                </a:lnTo>
                <a:lnTo>
                  <a:pt x="30225" y="86868"/>
                </a:lnTo>
                <a:lnTo>
                  <a:pt x="21971" y="93345"/>
                </a:lnTo>
                <a:lnTo>
                  <a:pt x="14097" y="100075"/>
                </a:lnTo>
                <a:lnTo>
                  <a:pt x="6223" y="106807"/>
                </a:lnTo>
                <a:lnTo>
                  <a:pt x="1778" y="110744"/>
                </a:lnTo>
                <a:lnTo>
                  <a:pt x="0" y="116205"/>
                </a:lnTo>
                <a:close/>
              </a:path>
            </a:pathLst>
          </a:custGeom>
          <a:solidFill>
            <a:srgbClr val="73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514600" y="3249041"/>
            <a:ext cx="848867" cy="739267"/>
          </a:xfrm>
          <a:custGeom>
            <a:avLst/>
            <a:gdLst/>
            <a:ahLst/>
            <a:cxnLst/>
            <a:rect l="l" t="t" r="r" b="b"/>
            <a:pathLst>
              <a:path w="848867" h="739266">
                <a:moveTo>
                  <a:pt x="137541" y="300355"/>
                </a:moveTo>
                <a:lnTo>
                  <a:pt x="137794" y="297688"/>
                </a:lnTo>
                <a:lnTo>
                  <a:pt x="138049" y="294894"/>
                </a:lnTo>
                <a:lnTo>
                  <a:pt x="138556" y="290195"/>
                </a:lnTo>
                <a:lnTo>
                  <a:pt x="138683" y="286004"/>
                </a:lnTo>
                <a:lnTo>
                  <a:pt x="139192" y="281432"/>
                </a:lnTo>
                <a:lnTo>
                  <a:pt x="138683" y="85471"/>
                </a:lnTo>
                <a:lnTo>
                  <a:pt x="133604" y="91948"/>
                </a:lnTo>
                <a:lnTo>
                  <a:pt x="128777" y="98425"/>
                </a:lnTo>
                <a:lnTo>
                  <a:pt x="127635" y="100075"/>
                </a:lnTo>
                <a:lnTo>
                  <a:pt x="125730" y="102616"/>
                </a:lnTo>
                <a:lnTo>
                  <a:pt x="124206" y="105156"/>
                </a:lnTo>
                <a:lnTo>
                  <a:pt x="121919" y="108458"/>
                </a:lnTo>
                <a:lnTo>
                  <a:pt x="119506" y="111887"/>
                </a:lnTo>
                <a:lnTo>
                  <a:pt x="117475" y="115316"/>
                </a:lnTo>
                <a:lnTo>
                  <a:pt x="115188" y="118618"/>
                </a:lnTo>
                <a:lnTo>
                  <a:pt x="113537" y="121412"/>
                </a:lnTo>
                <a:lnTo>
                  <a:pt x="110998" y="125603"/>
                </a:lnTo>
                <a:lnTo>
                  <a:pt x="108457" y="129921"/>
                </a:lnTo>
                <a:lnTo>
                  <a:pt x="103886" y="132334"/>
                </a:lnTo>
                <a:lnTo>
                  <a:pt x="98679" y="132080"/>
                </a:lnTo>
                <a:lnTo>
                  <a:pt x="95504" y="132080"/>
                </a:lnTo>
                <a:lnTo>
                  <a:pt x="90677" y="131825"/>
                </a:lnTo>
                <a:lnTo>
                  <a:pt x="85979" y="131572"/>
                </a:lnTo>
                <a:lnTo>
                  <a:pt x="59943" y="131572"/>
                </a:lnTo>
                <a:lnTo>
                  <a:pt x="54991" y="131825"/>
                </a:lnTo>
                <a:lnTo>
                  <a:pt x="50164" y="132080"/>
                </a:lnTo>
                <a:lnTo>
                  <a:pt x="46989" y="132334"/>
                </a:lnTo>
                <a:lnTo>
                  <a:pt x="41910" y="132461"/>
                </a:lnTo>
                <a:lnTo>
                  <a:pt x="36956" y="136271"/>
                </a:lnTo>
                <a:lnTo>
                  <a:pt x="34670" y="141350"/>
                </a:lnTo>
                <a:lnTo>
                  <a:pt x="33527" y="144145"/>
                </a:lnTo>
                <a:lnTo>
                  <a:pt x="32131" y="147320"/>
                </a:lnTo>
                <a:lnTo>
                  <a:pt x="30480" y="151003"/>
                </a:lnTo>
                <a:lnTo>
                  <a:pt x="28701" y="155956"/>
                </a:lnTo>
                <a:lnTo>
                  <a:pt x="26797" y="160782"/>
                </a:lnTo>
                <a:lnTo>
                  <a:pt x="24764" y="165608"/>
                </a:lnTo>
                <a:lnTo>
                  <a:pt x="23113" y="170434"/>
                </a:lnTo>
                <a:lnTo>
                  <a:pt x="21717" y="174244"/>
                </a:lnTo>
                <a:lnTo>
                  <a:pt x="20574" y="177926"/>
                </a:lnTo>
                <a:lnTo>
                  <a:pt x="19685" y="180467"/>
                </a:lnTo>
                <a:lnTo>
                  <a:pt x="17780" y="185800"/>
                </a:lnTo>
                <a:lnTo>
                  <a:pt x="19176" y="191770"/>
                </a:lnTo>
                <a:lnTo>
                  <a:pt x="22606" y="195325"/>
                </a:lnTo>
                <a:lnTo>
                  <a:pt x="28104" y="200813"/>
                </a:lnTo>
                <a:lnTo>
                  <a:pt x="40504" y="212773"/>
                </a:lnTo>
                <a:lnTo>
                  <a:pt x="54701" y="225084"/>
                </a:lnTo>
                <a:lnTo>
                  <a:pt x="61087" y="230250"/>
                </a:lnTo>
                <a:lnTo>
                  <a:pt x="65024" y="233425"/>
                </a:lnTo>
                <a:lnTo>
                  <a:pt x="66548" y="238379"/>
                </a:lnTo>
                <a:lnTo>
                  <a:pt x="65658" y="243205"/>
                </a:lnTo>
                <a:lnTo>
                  <a:pt x="65405" y="245237"/>
                </a:lnTo>
                <a:lnTo>
                  <a:pt x="64769" y="248285"/>
                </a:lnTo>
                <a:lnTo>
                  <a:pt x="64262" y="251333"/>
                </a:lnTo>
                <a:lnTo>
                  <a:pt x="63373" y="255270"/>
                </a:lnTo>
                <a:lnTo>
                  <a:pt x="62864" y="259207"/>
                </a:lnTo>
                <a:lnTo>
                  <a:pt x="61975" y="267335"/>
                </a:lnTo>
                <a:lnTo>
                  <a:pt x="60832" y="275336"/>
                </a:lnTo>
                <a:lnTo>
                  <a:pt x="60070" y="283463"/>
                </a:lnTo>
                <a:lnTo>
                  <a:pt x="59436" y="291592"/>
                </a:lnTo>
                <a:lnTo>
                  <a:pt x="59181" y="295783"/>
                </a:lnTo>
                <a:lnTo>
                  <a:pt x="59181" y="299720"/>
                </a:lnTo>
                <a:lnTo>
                  <a:pt x="58927" y="302768"/>
                </a:lnTo>
                <a:lnTo>
                  <a:pt x="58927" y="307848"/>
                </a:lnTo>
                <a:lnTo>
                  <a:pt x="58674" y="312928"/>
                </a:lnTo>
                <a:lnTo>
                  <a:pt x="56006" y="317373"/>
                </a:lnTo>
                <a:lnTo>
                  <a:pt x="51562" y="319659"/>
                </a:lnTo>
                <a:lnTo>
                  <a:pt x="44637" y="323252"/>
                </a:lnTo>
                <a:lnTo>
                  <a:pt x="29331" y="331636"/>
                </a:lnTo>
                <a:lnTo>
                  <a:pt x="13998" y="340920"/>
                </a:lnTo>
                <a:lnTo>
                  <a:pt x="6731" y="345567"/>
                </a:lnTo>
                <a:lnTo>
                  <a:pt x="2539" y="348361"/>
                </a:lnTo>
                <a:lnTo>
                  <a:pt x="0" y="353949"/>
                </a:lnTo>
                <a:lnTo>
                  <a:pt x="635" y="359664"/>
                </a:lnTo>
                <a:lnTo>
                  <a:pt x="888" y="362204"/>
                </a:lnTo>
                <a:lnTo>
                  <a:pt x="1397" y="366141"/>
                </a:lnTo>
                <a:lnTo>
                  <a:pt x="2031" y="369824"/>
                </a:lnTo>
                <a:lnTo>
                  <a:pt x="2286" y="375158"/>
                </a:lnTo>
                <a:lnTo>
                  <a:pt x="3429" y="380365"/>
                </a:lnTo>
                <a:lnTo>
                  <a:pt x="4444" y="385572"/>
                </a:lnTo>
                <a:lnTo>
                  <a:pt x="5080" y="390779"/>
                </a:lnTo>
                <a:lnTo>
                  <a:pt x="5842" y="394462"/>
                </a:lnTo>
                <a:lnTo>
                  <a:pt x="6476" y="398145"/>
                </a:lnTo>
                <a:lnTo>
                  <a:pt x="7112" y="400939"/>
                </a:lnTo>
                <a:lnTo>
                  <a:pt x="8381" y="406527"/>
                </a:lnTo>
                <a:lnTo>
                  <a:pt x="12192" y="411099"/>
                </a:lnTo>
                <a:lnTo>
                  <a:pt x="17144" y="412496"/>
                </a:lnTo>
                <a:lnTo>
                  <a:pt x="20319" y="413131"/>
                </a:lnTo>
                <a:lnTo>
                  <a:pt x="25018" y="414528"/>
                </a:lnTo>
                <a:lnTo>
                  <a:pt x="29844" y="415798"/>
                </a:lnTo>
                <a:lnTo>
                  <a:pt x="36322" y="417322"/>
                </a:lnTo>
                <a:lnTo>
                  <a:pt x="42544" y="418719"/>
                </a:lnTo>
                <a:lnTo>
                  <a:pt x="48768" y="420116"/>
                </a:lnTo>
                <a:lnTo>
                  <a:pt x="55244" y="421259"/>
                </a:lnTo>
                <a:lnTo>
                  <a:pt x="59943" y="422275"/>
                </a:lnTo>
                <a:lnTo>
                  <a:pt x="64769" y="422910"/>
                </a:lnTo>
                <a:lnTo>
                  <a:pt x="67691" y="423672"/>
                </a:lnTo>
                <a:lnTo>
                  <a:pt x="72898" y="424307"/>
                </a:lnTo>
                <a:lnTo>
                  <a:pt x="76707" y="427736"/>
                </a:lnTo>
                <a:lnTo>
                  <a:pt x="78358" y="432435"/>
                </a:lnTo>
                <a:lnTo>
                  <a:pt x="79120" y="434213"/>
                </a:lnTo>
                <a:lnTo>
                  <a:pt x="80010" y="437261"/>
                </a:lnTo>
                <a:lnTo>
                  <a:pt x="81152" y="440055"/>
                </a:lnTo>
                <a:lnTo>
                  <a:pt x="82550" y="443738"/>
                </a:lnTo>
                <a:lnTo>
                  <a:pt x="83947" y="447675"/>
                </a:lnTo>
                <a:lnTo>
                  <a:pt x="85343" y="451358"/>
                </a:lnTo>
                <a:lnTo>
                  <a:pt x="86994" y="455295"/>
                </a:lnTo>
                <a:lnTo>
                  <a:pt x="88137" y="458089"/>
                </a:lnTo>
                <a:lnTo>
                  <a:pt x="89535" y="460883"/>
                </a:lnTo>
                <a:lnTo>
                  <a:pt x="90169" y="462788"/>
                </a:lnTo>
                <a:lnTo>
                  <a:pt x="93472" y="470154"/>
                </a:lnTo>
                <a:lnTo>
                  <a:pt x="97155" y="477393"/>
                </a:lnTo>
                <a:lnTo>
                  <a:pt x="100837" y="484759"/>
                </a:lnTo>
                <a:lnTo>
                  <a:pt x="104775" y="491744"/>
                </a:lnTo>
                <a:lnTo>
                  <a:pt x="107314" y="496062"/>
                </a:lnTo>
                <a:lnTo>
                  <a:pt x="106806" y="501396"/>
                </a:lnTo>
                <a:lnTo>
                  <a:pt x="104267" y="505587"/>
                </a:lnTo>
                <a:lnTo>
                  <a:pt x="100116" y="512191"/>
                </a:lnTo>
                <a:lnTo>
                  <a:pt x="91159" y="527161"/>
                </a:lnTo>
                <a:lnTo>
                  <a:pt x="90931" y="527558"/>
                </a:lnTo>
                <a:lnTo>
                  <a:pt x="82580" y="543007"/>
                </a:lnTo>
                <a:lnTo>
                  <a:pt x="78612" y="550799"/>
                </a:lnTo>
                <a:lnTo>
                  <a:pt x="76326" y="555117"/>
                </a:lnTo>
                <a:lnTo>
                  <a:pt x="76962" y="561213"/>
                </a:lnTo>
                <a:lnTo>
                  <a:pt x="80263" y="565785"/>
                </a:lnTo>
                <a:lnTo>
                  <a:pt x="86487" y="574167"/>
                </a:lnTo>
                <a:lnTo>
                  <a:pt x="92963" y="582295"/>
                </a:lnTo>
                <a:lnTo>
                  <a:pt x="99694" y="590296"/>
                </a:lnTo>
                <a:lnTo>
                  <a:pt x="106425" y="598170"/>
                </a:lnTo>
                <a:lnTo>
                  <a:pt x="110362" y="602361"/>
                </a:lnTo>
                <a:lnTo>
                  <a:pt x="115824" y="604266"/>
                </a:lnTo>
                <a:lnTo>
                  <a:pt x="120904" y="603123"/>
                </a:lnTo>
                <a:lnTo>
                  <a:pt x="128399" y="601076"/>
                </a:lnTo>
                <a:lnTo>
                  <a:pt x="144997" y="596175"/>
                </a:lnTo>
                <a:lnTo>
                  <a:pt x="162557" y="590211"/>
                </a:lnTo>
                <a:lnTo>
                  <a:pt x="170180" y="587375"/>
                </a:lnTo>
                <a:lnTo>
                  <a:pt x="174751" y="585724"/>
                </a:lnTo>
                <a:lnTo>
                  <a:pt x="180086" y="586359"/>
                </a:lnTo>
                <a:lnTo>
                  <a:pt x="183895" y="589661"/>
                </a:lnTo>
                <a:lnTo>
                  <a:pt x="189864" y="595249"/>
                </a:lnTo>
                <a:lnTo>
                  <a:pt x="196342" y="600329"/>
                </a:lnTo>
                <a:lnTo>
                  <a:pt x="202564" y="605409"/>
                </a:lnTo>
                <a:lnTo>
                  <a:pt x="209295" y="609981"/>
                </a:lnTo>
                <a:lnTo>
                  <a:pt x="213232" y="613029"/>
                </a:lnTo>
                <a:lnTo>
                  <a:pt x="215773" y="614934"/>
                </a:lnTo>
                <a:lnTo>
                  <a:pt x="219201" y="617220"/>
                </a:lnTo>
                <a:lnTo>
                  <a:pt x="222504" y="619252"/>
                </a:lnTo>
                <a:lnTo>
                  <a:pt x="225932" y="621665"/>
                </a:lnTo>
                <a:lnTo>
                  <a:pt x="229362" y="623951"/>
                </a:lnTo>
                <a:lnTo>
                  <a:pt x="231901" y="625602"/>
                </a:lnTo>
                <a:lnTo>
                  <a:pt x="234442" y="627126"/>
                </a:lnTo>
                <a:lnTo>
                  <a:pt x="236347" y="628142"/>
                </a:lnTo>
                <a:lnTo>
                  <a:pt x="240537" y="630682"/>
                </a:lnTo>
                <a:lnTo>
                  <a:pt x="243077" y="635254"/>
                </a:lnTo>
                <a:lnTo>
                  <a:pt x="242569" y="640334"/>
                </a:lnTo>
                <a:lnTo>
                  <a:pt x="242569" y="643636"/>
                </a:lnTo>
                <a:lnTo>
                  <a:pt x="242316" y="648208"/>
                </a:lnTo>
                <a:lnTo>
                  <a:pt x="242062" y="653161"/>
                </a:lnTo>
                <a:lnTo>
                  <a:pt x="242062" y="672592"/>
                </a:lnTo>
                <a:lnTo>
                  <a:pt x="242316" y="679069"/>
                </a:lnTo>
                <a:lnTo>
                  <a:pt x="242569" y="684149"/>
                </a:lnTo>
                <a:lnTo>
                  <a:pt x="242824" y="688975"/>
                </a:lnTo>
                <a:lnTo>
                  <a:pt x="242824" y="692277"/>
                </a:lnTo>
                <a:lnTo>
                  <a:pt x="243205" y="697357"/>
                </a:lnTo>
                <a:lnTo>
                  <a:pt x="246761" y="701929"/>
                </a:lnTo>
                <a:lnTo>
                  <a:pt x="252094" y="704469"/>
                </a:lnTo>
                <a:lnTo>
                  <a:pt x="254635" y="705739"/>
                </a:lnTo>
                <a:lnTo>
                  <a:pt x="258063" y="707136"/>
                </a:lnTo>
                <a:lnTo>
                  <a:pt x="261493" y="708406"/>
                </a:lnTo>
                <a:lnTo>
                  <a:pt x="266445" y="710565"/>
                </a:lnTo>
                <a:lnTo>
                  <a:pt x="271272" y="712343"/>
                </a:lnTo>
                <a:lnTo>
                  <a:pt x="276098" y="714502"/>
                </a:lnTo>
                <a:lnTo>
                  <a:pt x="281177" y="715899"/>
                </a:lnTo>
                <a:lnTo>
                  <a:pt x="284861" y="717296"/>
                </a:lnTo>
                <a:lnTo>
                  <a:pt x="288544" y="718693"/>
                </a:lnTo>
                <a:lnTo>
                  <a:pt x="290956" y="719328"/>
                </a:lnTo>
                <a:lnTo>
                  <a:pt x="296418" y="721487"/>
                </a:lnTo>
                <a:lnTo>
                  <a:pt x="302260" y="720090"/>
                </a:lnTo>
                <a:lnTo>
                  <a:pt x="305943" y="716280"/>
                </a:lnTo>
                <a:lnTo>
                  <a:pt x="311455" y="710786"/>
                </a:lnTo>
                <a:lnTo>
                  <a:pt x="323412" y="698231"/>
                </a:lnTo>
                <a:lnTo>
                  <a:pt x="335512" y="684333"/>
                </a:lnTo>
                <a:lnTo>
                  <a:pt x="340868" y="677926"/>
                </a:lnTo>
                <a:lnTo>
                  <a:pt x="343788" y="674243"/>
                </a:lnTo>
                <a:lnTo>
                  <a:pt x="348995" y="672592"/>
                </a:lnTo>
                <a:lnTo>
                  <a:pt x="353568" y="673227"/>
                </a:lnTo>
                <a:lnTo>
                  <a:pt x="355600" y="673735"/>
                </a:lnTo>
                <a:lnTo>
                  <a:pt x="358648" y="674243"/>
                </a:lnTo>
                <a:lnTo>
                  <a:pt x="361695" y="674624"/>
                </a:lnTo>
                <a:lnTo>
                  <a:pt x="365632" y="675640"/>
                </a:lnTo>
                <a:lnTo>
                  <a:pt x="369697" y="676021"/>
                </a:lnTo>
                <a:lnTo>
                  <a:pt x="377825" y="677164"/>
                </a:lnTo>
                <a:lnTo>
                  <a:pt x="385699" y="678307"/>
                </a:lnTo>
                <a:lnTo>
                  <a:pt x="393826" y="679069"/>
                </a:lnTo>
                <a:lnTo>
                  <a:pt x="401827" y="679577"/>
                </a:lnTo>
                <a:lnTo>
                  <a:pt x="406019" y="679958"/>
                </a:lnTo>
                <a:lnTo>
                  <a:pt x="413257" y="679958"/>
                </a:lnTo>
                <a:lnTo>
                  <a:pt x="416179" y="680212"/>
                </a:lnTo>
                <a:lnTo>
                  <a:pt x="418338" y="680212"/>
                </a:lnTo>
                <a:lnTo>
                  <a:pt x="423163" y="680466"/>
                </a:lnTo>
                <a:lnTo>
                  <a:pt x="427608" y="683006"/>
                </a:lnTo>
                <a:lnTo>
                  <a:pt x="429894" y="687451"/>
                </a:lnTo>
                <a:lnTo>
                  <a:pt x="433431" y="694390"/>
                </a:lnTo>
                <a:lnTo>
                  <a:pt x="441706" y="709645"/>
                </a:lnTo>
                <a:lnTo>
                  <a:pt x="442087" y="710311"/>
                </a:lnTo>
                <a:lnTo>
                  <a:pt x="451302" y="725184"/>
                </a:lnTo>
                <a:lnTo>
                  <a:pt x="456056" y="732282"/>
                </a:lnTo>
                <a:lnTo>
                  <a:pt x="458724" y="736727"/>
                </a:lnTo>
                <a:lnTo>
                  <a:pt x="464057" y="739267"/>
                </a:lnTo>
                <a:lnTo>
                  <a:pt x="469900" y="738632"/>
                </a:lnTo>
                <a:lnTo>
                  <a:pt x="472439" y="738124"/>
                </a:lnTo>
                <a:lnTo>
                  <a:pt x="476376" y="737616"/>
                </a:lnTo>
                <a:lnTo>
                  <a:pt x="480313" y="737235"/>
                </a:lnTo>
                <a:lnTo>
                  <a:pt x="485394" y="736727"/>
                </a:lnTo>
                <a:lnTo>
                  <a:pt x="490727" y="735838"/>
                </a:lnTo>
                <a:lnTo>
                  <a:pt x="495807" y="734822"/>
                </a:lnTo>
                <a:lnTo>
                  <a:pt x="500888" y="733933"/>
                </a:lnTo>
                <a:lnTo>
                  <a:pt x="504825" y="733298"/>
                </a:lnTo>
                <a:lnTo>
                  <a:pt x="508254" y="732790"/>
                </a:lnTo>
                <a:lnTo>
                  <a:pt x="511048" y="732028"/>
                </a:lnTo>
                <a:lnTo>
                  <a:pt x="516763" y="730758"/>
                </a:lnTo>
                <a:lnTo>
                  <a:pt x="521207" y="726948"/>
                </a:lnTo>
                <a:lnTo>
                  <a:pt x="522605" y="722122"/>
                </a:lnTo>
                <a:lnTo>
                  <a:pt x="523494" y="718947"/>
                </a:lnTo>
                <a:lnTo>
                  <a:pt x="524637" y="714248"/>
                </a:lnTo>
                <a:lnTo>
                  <a:pt x="525780" y="709422"/>
                </a:lnTo>
                <a:lnTo>
                  <a:pt x="527431" y="702945"/>
                </a:lnTo>
                <a:lnTo>
                  <a:pt x="528827" y="696595"/>
                </a:lnTo>
                <a:lnTo>
                  <a:pt x="530225" y="690118"/>
                </a:lnTo>
                <a:lnTo>
                  <a:pt x="531368" y="683895"/>
                </a:lnTo>
                <a:lnTo>
                  <a:pt x="532257" y="679323"/>
                </a:lnTo>
                <a:lnTo>
                  <a:pt x="533273" y="674370"/>
                </a:lnTo>
                <a:lnTo>
                  <a:pt x="533654" y="671195"/>
                </a:lnTo>
                <a:lnTo>
                  <a:pt x="534416" y="666369"/>
                </a:lnTo>
                <a:lnTo>
                  <a:pt x="537844" y="662178"/>
                </a:lnTo>
                <a:lnTo>
                  <a:pt x="542417" y="660781"/>
                </a:lnTo>
                <a:lnTo>
                  <a:pt x="544322" y="660019"/>
                </a:lnTo>
                <a:lnTo>
                  <a:pt x="547369" y="659130"/>
                </a:lnTo>
                <a:lnTo>
                  <a:pt x="550163" y="657987"/>
                </a:lnTo>
                <a:lnTo>
                  <a:pt x="554101" y="656590"/>
                </a:lnTo>
                <a:lnTo>
                  <a:pt x="557783" y="655193"/>
                </a:lnTo>
                <a:lnTo>
                  <a:pt x="561720" y="653542"/>
                </a:lnTo>
                <a:lnTo>
                  <a:pt x="565404" y="652145"/>
                </a:lnTo>
                <a:lnTo>
                  <a:pt x="568198" y="650748"/>
                </a:lnTo>
                <a:lnTo>
                  <a:pt x="570864" y="649605"/>
                </a:lnTo>
                <a:lnTo>
                  <a:pt x="572769" y="648716"/>
                </a:lnTo>
                <a:lnTo>
                  <a:pt x="580136" y="645668"/>
                </a:lnTo>
                <a:lnTo>
                  <a:pt x="587629" y="641731"/>
                </a:lnTo>
                <a:lnTo>
                  <a:pt x="594741" y="638302"/>
                </a:lnTo>
                <a:lnTo>
                  <a:pt x="601852" y="634365"/>
                </a:lnTo>
                <a:lnTo>
                  <a:pt x="606044" y="631825"/>
                </a:lnTo>
                <a:lnTo>
                  <a:pt x="611377" y="632079"/>
                </a:lnTo>
                <a:lnTo>
                  <a:pt x="615569" y="634873"/>
                </a:lnTo>
                <a:lnTo>
                  <a:pt x="622173" y="639023"/>
                </a:lnTo>
                <a:lnTo>
                  <a:pt x="637143" y="647980"/>
                </a:lnTo>
                <a:lnTo>
                  <a:pt x="652935" y="656588"/>
                </a:lnTo>
                <a:lnTo>
                  <a:pt x="660654" y="660527"/>
                </a:lnTo>
                <a:lnTo>
                  <a:pt x="664972" y="662813"/>
                </a:lnTo>
                <a:lnTo>
                  <a:pt x="671068" y="662178"/>
                </a:lnTo>
                <a:lnTo>
                  <a:pt x="675639" y="658876"/>
                </a:lnTo>
                <a:lnTo>
                  <a:pt x="684022" y="652399"/>
                </a:lnTo>
                <a:lnTo>
                  <a:pt x="692276" y="646176"/>
                </a:lnTo>
                <a:lnTo>
                  <a:pt x="700151" y="639445"/>
                </a:lnTo>
                <a:lnTo>
                  <a:pt x="708025" y="632460"/>
                </a:lnTo>
                <a:lnTo>
                  <a:pt x="712469" y="628777"/>
                </a:lnTo>
                <a:lnTo>
                  <a:pt x="714248" y="623062"/>
                </a:lnTo>
                <a:lnTo>
                  <a:pt x="712851" y="618109"/>
                </a:lnTo>
                <a:lnTo>
                  <a:pt x="710954" y="610548"/>
                </a:lnTo>
                <a:lnTo>
                  <a:pt x="706031" y="593957"/>
                </a:lnTo>
                <a:lnTo>
                  <a:pt x="705738" y="593090"/>
                </a:lnTo>
                <a:lnTo>
                  <a:pt x="700165" y="576436"/>
                </a:lnTo>
                <a:lnTo>
                  <a:pt x="697357" y="568579"/>
                </a:lnTo>
                <a:lnTo>
                  <a:pt x="695579" y="564007"/>
                </a:lnTo>
                <a:lnTo>
                  <a:pt x="696468" y="558800"/>
                </a:lnTo>
                <a:lnTo>
                  <a:pt x="699769" y="555117"/>
                </a:lnTo>
                <a:lnTo>
                  <a:pt x="704976" y="549148"/>
                </a:lnTo>
                <a:lnTo>
                  <a:pt x="710183" y="542671"/>
                </a:lnTo>
                <a:lnTo>
                  <a:pt x="715263" y="536448"/>
                </a:lnTo>
                <a:lnTo>
                  <a:pt x="720089" y="529717"/>
                </a:lnTo>
                <a:lnTo>
                  <a:pt x="723138" y="525526"/>
                </a:lnTo>
                <a:lnTo>
                  <a:pt x="724662" y="523240"/>
                </a:lnTo>
                <a:lnTo>
                  <a:pt x="726948" y="519684"/>
                </a:lnTo>
                <a:lnTo>
                  <a:pt x="729361" y="516255"/>
                </a:lnTo>
                <a:lnTo>
                  <a:pt x="731393" y="512953"/>
                </a:lnTo>
                <a:lnTo>
                  <a:pt x="733679" y="509524"/>
                </a:lnTo>
                <a:lnTo>
                  <a:pt x="735330" y="506984"/>
                </a:lnTo>
                <a:lnTo>
                  <a:pt x="736980" y="504190"/>
                </a:lnTo>
                <a:lnTo>
                  <a:pt x="737870" y="502539"/>
                </a:lnTo>
                <a:lnTo>
                  <a:pt x="740410" y="498475"/>
                </a:lnTo>
                <a:lnTo>
                  <a:pt x="744982" y="495808"/>
                </a:lnTo>
                <a:lnTo>
                  <a:pt x="750188" y="496062"/>
                </a:lnTo>
                <a:lnTo>
                  <a:pt x="753363" y="496316"/>
                </a:lnTo>
                <a:lnTo>
                  <a:pt x="758189" y="496570"/>
                </a:lnTo>
                <a:lnTo>
                  <a:pt x="762888" y="496570"/>
                </a:lnTo>
                <a:lnTo>
                  <a:pt x="769365" y="496824"/>
                </a:lnTo>
                <a:lnTo>
                  <a:pt x="782320" y="496824"/>
                </a:lnTo>
                <a:lnTo>
                  <a:pt x="788924" y="496570"/>
                </a:lnTo>
                <a:lnTo>
                  <a:pt x="793876" y="496316"/>
                </a:lnTo>
                <a:lnTo>
                  <a:pt x="798702" y="496062"/>
                </a:lnTo>
                <a:lnTo>
                  <a:pt x="801877" y="495808"/>
                </a:lnTo>
                <a:lnTo>
                  <a:pt x="806958" y="495681"/>
                </a:lnTo>
                <a:lnTo>
                  <a:pt x="811911" y="492125"/>
                </a:lnTo>
                <a:lnTo>
                  <a:pt x="814197" y="486791"/>
                </a:lnTo>
                <a:lnTo>
                  <a:pt x="815975" y="482727"/>
                </a:lnTo>
                <a:lnTo>
                  <a:pt x="816737" y="480822"/>
                </a:lnTo>
                <a:lnTo>
                  <a:pt x="818388" y="477139"/>
                </a:lnTo>
                <a:lnTo>
                  <a:pt x="820165" y="472186"/>
                </a:lnTo>
                <a:lnTo>
                  <a:pt x="822071" y="467614"/>
                </a:lnTo>
                <a:lnTo>
                  <a:pt x="824102" y="462788"/>
                </a:lnTo>
                <a:lnTo>
                  <a:pt x="825753" y="457708"/>
                </a:lnTo>
                <a:lnTo>
                  <a:pt x="827151" y="453898"/>
                </a:lnTo>
                <a:lnTo>
                  <a:pt x="828294" y="450215"/>
                </a:lnTo>
                <a:lnTo>
                  <a:pt x="829183" y="447675"/>
                </a:lnTo>
                <a:lnTo>
                  <a:pt x="831088" y="442341"/>
                </a:lnTo>
                <a:lnTo>
                  <a:pt x="829690" y="436372"/>
                </a:lnTo>
                <a:lnTo>
                  <a:pt x="826262" y="432816"/>
                </a:lnTo>
                <a:lnTo>
                  <a:pt x="820695" y="427291"/>
                </a:lnTo>
                <a:lnTo>
                  <a:pt x="808176" y="415428"/>
                </a:lnTo>
                <a:lnTo>
                  <a:pt x="794236" y="403246"/>
                </a:lnTo>
                <a:lnTo>
                  <a:pt x="787780" y="397891"/>
                </a:lnTo>
                <a:lnTo>
                  <a:pt x="783844" y="394716"/>
                </a:lnTo>
                <a:lnTo>
                  <a:pt x="782320" y="389763"/>
                </a:lnTo>
                <a:lnTo>
                  <a:pt x="783209" y="384937"/>
                </a:lnTo>
                <a:lnTo>
                  <a:pt x="783463" y="383032"/>
                </a:lnTo>
                <a:lnTo>
                  <a:pt x="784098" y="380111"/>
                </a:lnTo>
                <a:lnTo>
                  <a:pt x="784605" y="377063"/>
                </a:lnTo>
                <a:lnTo>
                  <a:pt x="785495" y="372872"/>
                </a:lnTo>
                <a:lnTo>
                  <a:pt x="786002" y="368935"/>
                </a:lnTo>
                <a:lnTo>
                  <a:pt x="786891" y="360807"/>
                </a:lnTo>
                <a:lnTo>
                  <a:pt x="788035" y="352806"/>
                </a:lnTo>
                <a:lnTo>
                  <a:pt x="788797" y="344678"/>
                </a:lnTo>
                <a:lnTo>
                  <a:pt x="789432" y="336550"/>
                </a:lnTo>
                <a:lnTo>
                  <a:pt x="789686" y="332613"/>
                </a:lnTo>
                <a:lnTo>
                  <a:pt x="789686" y="328422"/>
                </a:lnTo>
                <a:lnTo>
                  <a:pt x="789939" y="325374"/>
                </a:lnTo>
                <a:lnTo>
                  <a:pt x="789939" y="320294"/>
                </a:lnTo>
                <a:lnTo>
                  <a:pt x="790194" y="315468"/>
                </a:lnTo>
                <a:lnTo>
                  <a:pt x="792861" y="310769"/>
                </a:lnTo>
                <a:lnTo>
                  <a:pt x="797305" y="308737"/>
                </a:lnTo>
                <a:lnTo>
                  <a:pt x="804171" y="305097"/>
                </a:lnTo>
                <a:lnTo>
                  <a:pt x="819378" y="296601"/>
                </a:lnTo>
                <a:lnTo>
                  <a:pt x="834869" y="287221"/>
                </a:lnTo>
                <a:lnTo>
                  <a:pt x="842137" y="282575"/>
                </a:lnTo>
                <a:lnTo>
                  <a:pt x="846327" y="279781"/>
                </a:lnTo>
                <a:lnTo>
                  <a:pt x="848867" y="274193"/>
                </a:lnTo>
                <a:lnTo>
                  <a:pt x="848233" y="268732"/>
                </a:lnTo>
                <a:lnTo>
                  <a:pt x="847978" y="266192"/>
                </a:lnTo>
                <a:lnTo>
                  <a:pt x="847471" y="262255"/>
                </a:lnTo>
                <a:lnTo>
                  <a:pt x="846836" y="258318"/>
                </a:lnTo>
                <a:lnTo>
                  <a:pt x="846582" y="252984"/>
                </a:lnTo>
                <a:lnTo>
                  <a:pt x="845438" y="247776"/>
                </a:lnTo>
                <a:lnTo>
                  <a:pt x="844423" y="242697"/>
                </a:lnTo>
                <a:lnTo>
                  <a:pt x="843788" y="237617"/>
                </a:lnTo>
                <a:lnTo>
                  <a:pt x="843026" y="233680"/>
                </a:lnTo>
                <a:lnTo>
                  <a:pt x="842390" y="230250"/>
                </a:lnTo>
                <a:lnTo>
                  <a:pt x="841755" y="227203"/>
                </a:lnTo>
                <a:lnTo>
                  <a:pt x="840486" y="221614"/>
                </a:lnTo>
                <a:lnTo>
                  <a:pt x="836549" y="217297"/>
                </a:lnTo>
                <a:lnTo>
                  <a:pt x="831723" y="215900"/>
                </a:lnTo>
                <a:lnTo>
                  <a:pt x="828548" y="215011"/>
                </a:lnTo>
                <a:lnTo>
                  <a:pt x="823849" y="213741"/>
                </a:lnTo>
                <a:lnTo>
                  <a:pt x="819023" y="212344"/>
                </a:lnTo>
                <a:lnTo>
                  <a:pt x="812546" y="211074"/>
                </a:lnTo>
                <a:lnTo>
                  <a:pt x="806323" y="209676"/>
                </a:lnTo>
                <a:lnTo>
                  <a:pt x="800100" y="208280"/>
                </a:lnTo>
                <a:lnTo>
                  <a:pt x="793623" y="206883"/>
                </a:lnTo>
                <a:lnTo>
                  <a:pt x="788924" y="206121"/>
                </a:lnTo>
                <a:lnTo>
                  <a:pt x="784098" y="205232"/>
                </a:lnTo>
                <a:lnTo>
                  <a:pt x="781176" y="204724"/>
                </a:lnTo>
                <a:lnTo>
                  <a:pt x="775970" y="203835"/>
                </a:lnTo>
                <a:lnTo>
                  <a:pt x="772160" y="200533"/>
                </a:lnTo>
                <a:lnTo>
                  <a:pt x="770509" y="195961"/>
                </a:lnTo>
                <a:lnTo>
                  <a:pt x="769747" y="193929"/>
                </a:lnTo>
                <a:lnTo>
                  <a:pt x="768858" y="191135"/>
                </a:lnTo>
                <a:lnTo>
                  <a:pt x="767714" y="188087"/>
                </a:lnTo>
                <a:lnTo>
                  <a:pt x="766317" y="184404"/>
                </a:lnTo>
                <a:lnTo>
                  <a:pt x="764921" y="180721"/>
                </a:lnTo>
                <a:lnTo>
                  <a:pt x="763524" y="176784"/>
                </a:lnTo>
                <a:lnTo>
                  <a:pt x="761873" y="172974"/>
                </a:lnTo>
                <a:lnTo>
                  <a:pt x="760729" y="170307"/>
                </a:lnTo>
                <a:lnTo>
                  <a:pt x="759333" y="167512"/>
                </a:lnTo>
                <a:lnTo>
                  <a:pt x="758698" y="165608"/>
                </a:lnTo>
                <a:lnTo>
                  <a:pt x="755396" y="157987"/>
                </a:lnTo>
                <a:lnTo>
                  <a:pt x="751713" y="150749"/>
                </a:lnTo>
                <a:lnTo>
                  <a:pt x="748029" y="143383"/>
                </a:lnTo>
                <a:lnTo>
                  <a:pt x="744092" y="136398"/>
                </a:lnTo>
                <a:lnTo>
                  <a:pt x="741552" y="132334"/>
                </a:lnTo>
                <a:lnTo>
                  <a:pt x="742061" y="126746"/>
                </a:lnTo>
                <a:lnTo>
                  <a:pt x="744601" y="122555"/>
                </a:lnTo>
                <a:lnTo>
                  <a:pt x="748751" y="115950"/>
                </a:lnTo>
                <a:lnTo>
                  <a:pt x="757708" y="100980"/>
                </a:lnTo>
                <a:lnTo>
                  <a:pt x="757936" y="100584"/>
                </a:lnTo>
                <a:lnTo>
                  <a:pt x="766345" y="85144"/>
                </a:lnTo>
                <a:lnTo>
                  <a:pt x="770254" y="77597"/>
                </a:lnTo>
                <a:lnTo>
                  <a:pt x="772540" y="73025"/>
                </a:lnTo>
                <a:lnTo>
                  <a:pt x="771905" y="67183"/>
                </a:lnTo>
                <a:lnTo>
                  <a:pt x="768603" y="62611"/>
                </a:lnTo>
                <a:lnTo>
                  <a:pt x="762380" y="54229"/>
                </a:lnTo>
                <a:lnTo>
                  <a:pt x="755903" y="45847"/>
                </a:lnTo>
                <a:lnTo>
                  <a:pt x="749173" y="37973"/>
                </a:lnTo>
                <a:lnTo>
                  <a:pt x="742441" y="29972"/>
                </a:lnTo>
                <a:lnTo>
                  <a:pt x="738504" y="25781"/>
                </a:lnTo>
                <a:lnTo>
                  <a:pt x="733044" y="23875"/>
                </a:lnTo>
                <a:lnTo>
                  <a:pt x="727963" y="25019"/>
                </a:lnTo>
                <a:lnTo>
                  <a:pt x="720505" y="27083"/>
                </a:lnTo>
                <a:lnTo>
                  <a:pt x="703970" y="32168"/>
                </a:lnTo>
                <a:lnTo>
                  <a:pt x="702944" y="32512"/>
                </a:lnTo>
                <a:lnTo>
                  <a:pt x="686267" y="38074"/>
                </a:lnTo>
                <a:lnTo>
                  <a:pt x="678688" y="40767"/>
                </a:lnTo>
                <a:lnTo>
                  <a:pt x="674116" y="42672"/>
                </a:lnTo>
                <a:lnTo>
                  <a:pt x="668782" y="41783"/>
                </a:lnTo>
                <a:lnTo>
                  <a:pt x="664972" y="38481"/>
                </a:lnTo>
                <a:lnTo>
                  <a:pt x="659002" y="32893"/>
                </a:lnTo>
                <a:lnTo>
                  <a:pt x="652526" y="28067"/>
                </a:lnTo>
                <a:lnTo>
                  <a:pt x="646302" y="22733"/>
                </a:lnTo>
                <a:lnTo>
                  <a:pt x="639572" y="18161"/>
                </a:lnTo>
                <a:lnTo>
                  <a:pt x="635635" y="15112"/>
                </a:lnTo>
                <a:lnTo>
                  <a:pt x="633094" y="13208"/>
                </a:lnTo>
                <a:lnTo>
                  <a:pt x="629666" y="10922"/>
                </a:lnTo>
                <a:lnTo>
                  <a:pt x="626363" y="8889"/>
                </a:lnTo>
                <a:lnTo>
                  <a:pt x="622935" y="6476"/>
                </a:lnTo>
                <a:lnTo>
                  <a:pt x="619506" y="4445"/>
                </a:lnTo>
                <a:lnTo>
                  <a:pt x="616966" y="2539"/>
                </a:lnTo>
                <a:lnTo>
                  <a:pt x="614426" y="1143"/>
                </a:lnTo>
                <a:lnTo>
                  <a:pt x="612520" y="0"/>
                </a:lnTo>
                <a:lnTo>
                  <a:pt x="611886" y="96393"/>
                </a:lnTo>
                <a:lnTo>
                  <a:pt x="620139" y="103816"/>
                </a:lnTo>
                <a:lnTo>
                  <a:pt x="629046" y="112562"/>
                </a:lnTo>
                <a:lnTo>
                  <a:pt x="638196" y="122334"/>
                </a:lnTo>
                <a:lnTo>
                  <a:pt x="647180" y="132836"/>
                </a:lnTo>
                <a:lnTo>
                  <a:pt x="656106" y="144392"/>
                </a:lnTo>
                <a:lnTo>
                  <a:pt x="663783" y="155362"/>
                </a:lnTo>
                <a:lnTo>
                  <a:pt x="670504" y="165979"/>
                </a:lnTo>
                <a:lnTo>
                  <a:pt x="676043" y="175839"/>
                </a:lnTo>
                <a:lnTo>
                  <a:pt x="676401" y="176530"/>
                </a:lnTo>
                <a:lnTo>
                  <a:pt x="679831" y="182499"/>
                </a:lnTo>
                <a:lnTo>
                  <a:pt x="682117" y="188087"/>
                </a:lnTo>
                <a:lnTo>
                  <a:pt x="684276" y="191516"/>
                </a:lnTo>
                <a:lnTo>
                  <a:pt x="685800" y="195453"/>
                </a:lnTo>
                <a:lnTo>
                  <a:pt x="687705" y="199644"/>
                </a:lnTo>
                <a:lnTo>
                  <a:pt x="689356" y="203326"/>
                </a:lnTo>
                <a:lnTo>
                  <a:pt x="690880" y="207263"/>
                </a:lnTo>
                <a:lnTo>
                  <a:pt x="693038" y="212851"/>
                </a:lnTo>
                <a:lnTo>
                  <a:pt x="695579" y="219329"/>
                </a:lnTo>
                <a:lnTo>
                  <a:pt x="698973" y="229940"/>
                </a:lnTo>
                <a:lnTo>
                  <a:pt x="702277" y="241969"/>
                </a:lnTo>
                <a:lnTo>
                  <a:pt x="705310" y="254981"/>
                </a:lnTo>
                <a:lnTo>
                  <a:pt x="707888" y="268544"/>
                </a:lnTo>
                <a:lnTo>
                  <a:pt x="709850" y="282986"/>
                </a:lnTo>
                <a:lnTo>
                  <a:pt x="710931" y="296294"/>
                </a:lnTo>
                <a:lnTo>
                  <a:pt x="711389" y="308844"/>
                </a:lnTo>
                <a:lnTo>
                  <a:pt x="711326" y="327787"/>
                </a:lnTo>
                <a:lnTo>
                  <a:pt x="711073" y="330454"/>
                </a:lnTo>
                <a:lnTo>
                  <a:pt x="710819" y="333501"/>
                </a:lnTo>
                <a:lnTo>
                  <a:pt x="710564" y="336042"/>
                </a:lnTo>
                <a:lnTo>
                  <a:pt x="710311" y="337947"/>
                </a:lnTo>
                <a:lnTo>
                  <a:pt x="710183" y="342138"/>
                </a:lnTo>
                <a:lnTo>
                  <a:pt x="709676" y="346710"/>
                </a:lnTo>
                <a:lnTo>
                  <a:pt x="708913" y="350900"/>
                </a:lnTo>
                <a:lnTo>
                  <a:pt x="708532" y="355473"/>
                </a:lnTo>
                <a:lnTo>
                  <a:pt x="708025" y="358267"/>
                </a:lnTo>
                <a:lnTo>
                  <a:pt x="707644" y="361061"/>
                </a:lnTo>
                <a:lnTo>
                  <a:pt x="706882" y="364363"/>
                </a:lnTo>
                <a:lnTo>
                  <a:pt x="704096" y="378730"/>
                </a:lnTo>
                <a:lnTo>
                  <a:pt x="701025" y="390838"/>
                </a:lnTo>
                <a:lnTo>
                  <a:pt x="697196" y="403628"/>
                </a:lnTo>
                <a:lnTo>
                  <a:pt x="692642" y="416618"/>
                </a:lnTo>
                <a:lnTo>
                  <a:pt x="687053" y="430324"/>
                </a:lnTo>
                <a:lnTo>
                  <a:pt x="681384" y="442470"/>
                </a:lnTo>
                <a:lnTo>
                  <a:pt x="675568" y="453600"/>
                </a:lnTo>
                <a:lnTo>
                  <a:pt x="669906" y="463299"/>
                </a:lnTo>
                <a:lnTo>
                  <a:pt x="665733" y="469646"/>
                </a:lnTo>
                <a:lnTo>
                  <a:pt x="662432" y="474599"/>
                </a:lnTo>
                <a:lnTo>
                  <a:pt x="660145" y="478028"/>
                </a:lnTo>
                <a:lnTo>
                  <a:pt x="657860" y="481330"/>
                </a:lnTo>
                <a:lnTo>
                  <a:pt x="655066" y="485267"/>
                </a:lnTo>
                <a:lnTo>
                  <a:pt x="652780" y="488442"/>
                </a:lnTo>
                <a:lnTo>
                  <a:pt x="649986" y="491744"/>
                </a:lnTo>
                <a:lnTo>
                  <a:pt x="646557" y="496316"/>
                </a:lnTo>
                <a:lnTo>
                  <a:pt x="641857" y="501650"/>
                </a:lnTo>
                <a:lnTo>
                  <a:pt x="634481" y="510091"/>
                </a:lnTo>
                <a:lnTo>
                  <a:pt x="625813" y="519079"/>
                </a:lnTo>
                <a:lnTo>
                  <a:pt x="616124" y="528242"/>
                </a:lnTo>
                <a:lnTo>
                  <a:pt x="605686" y="537207"/>
                </a:lnTo>
                <a:lnTo>
                  <a:pt x="593931" y="546217"/>
                </a:lnTo>
                <a:lnTo>
                  <a:pt x="582967" y="553834"/>
                </a:lnTo>
                <a:lnTo>
                  <a:pt x="572378" y="560540"/>
                </a:lnTo>
                <a:lnTo>
                  <a:pt x="562538" y="566175"/>
                </a:lnTo>
                <a:lnTo>
                  <a:pt x="561848" y="566547"/>
                </a:lnTo>
                <a:lnTo>
                  <a:pt x="555625" y="569976"/>
                </a:lnTo>
                <a:lnTo>
                  <a:pt x="550291" y="572262"/>
                </a:lnTo>
                <a:lnTo>
                  <a:pt x="546607" y="574421"/>
                </a:lnTo>
                <a:lnTo>
                  <a:pt x="542925" y="575945"/>
                </a:lnTo>
                <a:lnTo>
                  <a:pt x="538607" y="577850"/>
                </a:lnTo>
                <a:lnTo>
                  <a:pt x="534797" y="579501"/>
                </a:lnTo>
                <a:lnTo>
                  <a:pt x="531113" y="581152"/>
                </a:lnTo>
                <a:lnTo>
                  <a:pt x="525652" y="583184"/>
                </a:lnTo>
                <a:lnTo>
                  <a:pt x="519175" y="585470"/>
                </a:lnTo>
                <a:lnTo>
                  <a:pt x="508521" y="589005"/>
                </a:lnTo>
                <a:lnTo>
                  <a:pt x="496558" y="592397"/>
                </a:lnTo>
                <a:lnTo>
                  <a:pt x="483621" y="595454"/>
                </a:lnTo>
                <a:lnTo>
                  <a:pt x="470046" y="597986"/>
                </a:lnTo>
                <a:lnTo>
                  <a:pt x="455264" y="599916"/>
                </a:lnTo>
                <a:lnTo>
                  <a:pt x="441963" y="601037"/>
                </a:lnTo>
                <a:lnTo>
                  <a:pt x="429437" y="601554"/>
                </a:lnTo>
                <a:lnTo>
                  <a:pt x="417575" y="601472"/>
                </a:lnTo>
                <a:lnTo>
                  <a:pt x="414147" y="601218"/>
                </a:lnTo>
                <a:lnTo>
                  <a:pt x="410844" y="601218"/>
                </a:lnTo>
                <a:lnTo>
                  <a:pt x="407924" y="600964"/>
                </a:lnTo>
                <a:lnTo>
                  <a:pt x="405130" y="600837"/>
                </a:lnTo>
                <a:lnTo>
                  <a:pt x="402589" y="600837"/>
                </a:lnTo>
                <a:lnTo>
                  <a:pt x="400557" y="600583"/>
                </a:lnTo>
                <a:lnTo>
                  <a:pt x="396367" y="600075"/>
                </a:lnTo>
                <a:lnTo>
                  <a:pt x="391668" y="599567"/>
                </a:lnTo>
                <a:lnTo>
                  <a:pt x="387731" y="599186"/>
                </a:lnTo>
                <a:lnTo>
                  <a:pt x="385699" y="598932"/>
                </a:lnTo>
                <a:lnTo>
                  <a:pt x="383158" y="598424"/>
                </a:lnTo>
                <a:lnTo>
                  <a:pt x="380364" y="598170"/>
                </a:lnTo>
                <a:lnTo>
                  <a:pt x="377317" y="597789"/>
                </a:lnTo>
                <a:lnTo>
                  <a:pt x="374395" y="597027"/>
                </a:lnTo>
                <a:lnTo>
                  <a:pt x="370839" y="596392"/>
                </a:lnTo>
                <a:lnTo>
                  <a:pt x="359885" y="594125"/>
                </a:lnTo>
                <a:lnTo>
                  <a:pt x="347779" y="591084"/>
                </a:lnTo>
                <a:lnTo>
                  <a:pt x="334990" y="587281"/>
                </a:lnTo>
                <a:lnTo>
                  <a:pt x="321983" y="582727"/>
                </a:lnTo>
                <a:lnTo>
                  <a:pt x="308451" y="577184"/>
                </a:lnTo>
                <a:lnTo>
                  <a:pt x="296374" y="571455"/>
                </a:lnTo>
                <a:lnTo>
                  <a:pt x="285280" y="565578"/>
                </a:lnTo>
                <a:lnTo>
                  <a:pt x="275499" y="559893"/>
                </a:lnTo>
                <a:lnTo>
                  <a:pt x="268986" y="555879"/>
                </a:lnTo>
                <a:lnTo>
                  <a:pt x="264032" y="552577"/>
                </a:lnTo>
                <a:lnTo>
                  <a:pt x="260857" y="550291"/>
                </a:lnTo>
                <a:lnTo>
                  <a:pt x="257429" y="548005"/>
                </a:lnTo>
                <a:lnTo>
                  <a:pt x="253619" y="545211"/>
                </a:lnTo>
                <a:lnTo>
                  <a:pt x="250189" y="542671"/>
                </a:lnTo>
                <a:lnTo>
                  <a:pt x="247142" y="540131"/>
                </a:lnTo>
                <a:lnTo>
                  <a:pt x="242316" y="536575"/>
                </a:lnTo>
                <a:lnTo>
                  <a:pt x="236981" y="532003"/>
                </a:lnTo>
                <a:lnTo>
                  <a:pt x="228759" y="524497"/>
                </a:lnTo>
                <a:lnTo>
                  <a:pt x="219885" y="515772"/>
                </a:lnTo>
                <a:lnTo>
                  <a:pt x="210768" y="506029"/>
                </a:lnTo>
                <a:lnTo>
                  <a:pt x="201811" y="495471"/>
                </a:lnTo>
                <a:lnTo>
                  <a:pt x="192761" y="483749"/>
                </a:lnTo>
                <a:lnTo>
                  <a:pt x="185084" y="472779"/>
                </a:lnTo>
                <a:lnTo>
                  <a:pt x="178363" y="462162"/>
                </a:lnTo>
                <a:lnTo>
                  <a:pt x="172824" y="452302"/>
                </a:lnTo>
                <a:lnTo>
                  <a:pt x="172466" y="451612"/>
                </a:lnTo>
                <a:lnTo>
                  <a:pt x="169037" y="445643"/>
                </a:lnTo>
                <a:lnTo>
                  <a:pt x="166750" y="440309"/>
                </a:lnTo>
                <a:lnTo>
                  <a:pt x="164592" y="436626"/>
                </a:lnTo>
                <a:lnTo>
                  <a:pt x="163068" y="432816"/>
                </a:lnTo>
                <a:lnTo>
                  <a:pt x="161162" y="428498"/>
                </a:lnTo>
                <a:lnTo>
                  <a:pt x="159512" y="424815"/>
                </a:lnTo>
                <a:lnTo>
                  <a:pt x="157987" y="420878"/>
                </a:lnTo>
                <a:lnTo>
                  <a:pt x="155829" y="415544"/>
                </a:lnTo>
                <a:lnTo>
                  <a:pt x="153288" y="408813"/>
                </a:lnTo>
                <a:lnTo>
                  <a:pt x="149894" y="398201"/>
                </a:lnTo>
                <a:lnTo>
                  <a:pt x="146590" y="386172"/>
                </a:lnTo>
                <a:lnTo>
                  <a:pt x="143557" y="373160"/>
                </a:lnTo>
                <a:lnTo>
                  <a:pt x="140979" y="359597"/>
                </a:lnTo>
                <a:lnTo>
                  <a:pt x="139009" y="345110"/>
                </a:lnTo>
                <a:lnTo>
                  <a:pt x="137929" y="331796"/>
                </a:lnTo>
                <a:lnTo>
                  <a:pt x="137475" y="319277"/>
                </a:lnTo>
                <a:lnTo>
                  <a:pt x="137541" y="300355"/>
                </a:lnTo>
                <a:close/>
              </a:path>
            </a:pathLst>
          </a:custGeom>
          <a:solidFill>
            <a:srgbClr val="73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839212" y="3397903"/>
            <a:ext cx="206165" cy="249028"/>
          </a:xfrm>
          <a:custGeom>
            <a:avLst/>
            <a:gdLst/>
            <a:ahLst/>
            <a:cxnLst/>
            <a:rect l="l" t="t" r="r" b="b"/>
            <a:pathLst>
              <a:path w="206165" h="249028">
                <a:moveTo>
                  <a:pt x="47879" y="201530"/>
                </a:moveTo>
                <a:lnTo>
                  <a:pt x="47879" y="227057"/>
                </a:lnTo>
                <a:lnTo>
                  <a:pt x="48787" y="233323"/>
                </a:lnTo>
                <a:lnTo>
                  <a:pt x="56554" y="244568"/>
                </a:lnTo>
                <a:lnTo>
                  <a:pt x="69723" y="249028"/>
                </a:lnTo>
                <a:lnTo>
                  <a:pt x="136525" y="249028"/>
                </a:lnTo>
                <a:lnTo>
                  <a:pt x="142779" y="248109"/>
                </a:lnTo>
                <a:lnTo>
                  <a:pt x="153955" y="240272"/>
                </a:lnTo>
                <a:lnTo>
                  <a:pt x="158369" y="227057"/>
                </a:lnTo>
                <a:lnTo>
                  <a:pt x="158369" y="194926"/>
                </a:lnTo>
                <a:lnTo>
                  <a:pt x="161544" y="188449"/>
                </a:lnTo>
                <a:lnTo>
                  <a:pt x="174852" y="177292"/>
                </a:lnTo>
                <a:lnTo>
                  <a:pt x="183388" y="167943"/>
                </a:lnTo>
                <a:lnTo>
                  <a:pt x="190739" y="157645"/>
                </a:lnTo>
                <a:lnTo>
                  <a:pt x="196799" y="146495"/>
                </a:lnTo>
                <a:lnTo>
                  <a:pt x="201461" y="134593"/>
                </a:lnTo>
                <a:lnTo>
                  <a:pt x="204619" y="122037"/>
                </a:lnTo>
                <a:lnTo>
                  <a:pt x="206165" y="108925"/>
                </a:lnTo>
                <a:lnTo>
                  <a:pt x="205994" y="95358"/>
                </a:lnTo>
                <a:lnTo>
                  <a:pt x="205000" y="86766"/>
                </a:lnTo>
                <a:lnTo>
                  <a:pt x="201846" y="73107"/>
                </a:lnTo>
                <a:lnTo>
                  <a:pt x="196924" y="60197"/>
                </a:lnTo>
                <a:lnTo>
                  <a:pt x="190374" y="48171"/>
                </a:lnTo>
                <a:lnTo>
                  <a:pt x="182334" y="37166"/>
                </a:lnTo>
                <a:lnTo>
                  <a:pt x="172944" y="27319"/>
                </a:lnTo>
                <a:lnTo>
                  <a:pt x="162343" y="18767"/>
                </a:lnTo>
                <a:lnTo>
                  <a:pt x="150671" y="11645"/>
                </a:lnTo>
                <a:lnTo>
                  <a:pt x="138066" y="6092"/>
                </a:lnTo>
                <a:lnTo>
                  <a:pt x="124668" y="2243"/>
                </a:lnTo>
                <a:lnTo>
                  <a:pt x="110617" y="235"/>
                </a:lnTo>
                <a:lnTo>
                  <a:pt x="105368" y="0"/>
                </a:lnTo>
                <a:lnTo>
                  <a:pt x="91118" y="681"/>
                </a:lnTo>
                <a:lnTo>
                  <a:pt x="77436" y="3225"/>
                </a:lnTo>
                <a:lnTo>
                  <a:pt x="64450" y="7505"/>
                </a:lnTo>
                <a:lnTo>
                  <a:pt x="52288" y="13394"/>
                </a:lnTo>
                <a:lnTo>
                  <a:pt x="41077" y="20765"/>
                </a:lnTo>
                <a:lnTo>
                  <a:pt x="30947" y="29492"/>
                </a:lnTo>
                <a:lnTo>
                  <a:pt x="22023" y="39449"/>
                </a:lnTo>
                <a:lnTo>
                  <a:pt x="14436" y="50507"/>
                </a:lnTo>
                <a:lnTo>
                  <a:pt x="8312" y="62542"/>
                </a:lnTo>
                <a:lnTo>
                  <a:pt x="3779" y="75425"/>
                </a:lnTo>
                <a:lnTo>
                  <a:pt x="966" y="89031"/>
                </a:lnTo>
                <a:lnTo>
                  <a:pt x="0" y="103232"/>
                </a:lnTo>
                <a:lnTo>
                  <a:pt x="13" y="104892"/>
                </a:lnTo>
                <a:lnTo>
                  <a:pt x="1123" y="118464"/>
                </a:lnTo>
                <a:lnTo>
                  <a:pt x="3939" y="131490"/>
                </a:lnTo>
                <a:lnTo>
                  <a:pt x="8348" y="143858"/>
                </a:lnTo>
                <a:lnTo>
                  <a:pt x="14235" y="155456"/>
                </a:lnTo>
                <a:lnTo>
                  <a:pt x="21485" y="166173"/>
                </a:lnTo>
                <a:lnTo>
                  <a:pt x="29986" y="175895"/>
                </a:lnTo>
                <a:lnTo>
                  <a:pt x="39624" y="184512"/>
                </a:lnTo>
                <a:lnTo>
                  <a:pt x="44704" y="188449"/>
                </a:lnTo>
                <a:lnTo>
                  <a:pt x="47879" y="194926"/>
                </a:lnTo>
                <a:lnTo>
                  <a:pt x="47879" y="201530"/>
                </a:lnTo>
                <a:close/>
              </a:path>
            </a:pathLst>
          </a:custGeom>
          <a:solidFill>
            <a:srgbClr val="73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891028" y="3659124"/>
            <a:ext cx="103632" cy="19812"/>
          </a:xfrm>
          <a:custGeom>
            <a:avLst/>
            <a:gdLst/>
            <a:ahLst/>
            <a:cxnLst/>
            <a:rect l="l" t="t" r="r" b="b"/>
            <a:pathLst>
              <a:path w="103632" h="19812">
                <a:moveTo>
                  <a:pt x="9779" y="19812"/>
                </a:moveTo>
                <a:lnTo>
                  <a:pt x="99187" y="19812"/>
                </a:lnTo>
                <a:lnTo>
                  <a:pt x="103632" y="15367"/>
                </a:lnTo>
                <a:lnTo>
                  <a:pt x="103632" y="4444"/>
                </a:lnTo>
                <a:lnTo>
                  <a:pt x="99187" y="0"/>
                </a:lnTo>
                <a:lnTo>
                  <a:pt x="4445" y="0"/>
                </a:lnTo>
                <a:lnTo>
                  <a:pt x="0" y="4444"/>
                </a:lnTo>
                <a:lnTo>
                  <a:pt x="0" y="15367"/>
                </a:lnTo>
                <a:lnTo>
                  <a:pt x="4445" y="19812"/>
                </a:lnTo>
                <a:lnTo>
                  <a:pt x="9779" y="19812"/>
                </a:lnTo>
                <a:close/>
              </a:path>
            </a:pathLst>
          </a:custGeom>
          <a:solidFill>
            <a:srgbClr val="73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91028" y="3689604"/>
            <a:ext cx="103632" cy="19812"/>
          </a:xfrm>
          <a:custGeom>
            <a:avLst/>
            <a:gdLst/>
            <a:ahLst/>
            <a:cxnLst/>
            <a:rect l="l" t="t" r="r" b="b"/>
            <a:pathLst>
              <a:path w="103632" h="19812">
                <a:moveTo>
                  <a:pt x="9779" y="19812"/>
                </a:moveTo>
                <a:lnTo>
                  <a:pt x="99187" y="19812"/>
                </a:lnTo>
                <a:lnTo>
                  <a:pt x="103632" y="15367"/>
                </a:lnTo>
                <a:lnTo>
                  <a:pt x="103632" y="4445"/>
                </a:lnTo>
                <a:lnTo>
                  <a:pt x="99187" y="0"/>
                </a:lnTo>
                <a:lnTo>
                  <a:pt x="4445" y="0"/>
                </a:lnTo>
                <a:lnTo>
                  <a:pt x="0" y="4445"/>
                </a:lnTo>
                <a:lnTo>
                  <a:pt x="0" y="15367"/>
                </a:lnTo>
                <a:lnTo>
                  <a:pt x="4445" y="19812"/>
                </a:lnTo>
                <a:lnTo>
                  <a:pt x="9779" y="19812"/>
                </a:lnTo>
                <a:close/>
              </a:path>
            </a:pathLst>
          </a:custGeom>
          <a:solidFill>
            <a:srgbClr val="73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891028" y="3720083"/>
            <a:ext cx="103632" cy="19812"/>
          </a:xfrm>
          <a:custGeom>
            <a:avLst/>
            <a:gdLst/>
            <a:ahLst/>
            <a:cxnLst/>
            <a:rect l="l" t="t" r="r" b="b"/>
            <a:pathLst>
              <a:path w="103632" h="19812">
                <a:moveTo>
                  <a:pt x="9779" y="19812"/>
                </a:moveTo>
                <a:lnTo>
                  <a:pt x="99187" y="19812"/>
                </a:lnTo>
                <a:lnTo>
                  <a:pt x="103632" y="15367"/>
                </a:lnTo>
                <a:lnTo>
                  <a:pt x="103632" y="4445"/>
                </a:lnTo>
                <a:lnTo>
                  <a:pt x="99187" y="0"/>
                </a:lnTo>
                <a:lnTo>
                  <a:pt x="4445" y="0"/>
                </a:lnTo>
                <a:lnTo>
                  <a:pt x="0" y="4445"/>
                </a:lnTo>
                <a:lnTo>
                  <a:pt x="0" y="15367"/>
                </a:lnTo>
                <a:lnTo>
                  <a:pt x="4445" y="19812"/>
                </a:lnTo>
                <a:lnTo>
                  <a:pt x="9779" y="19812"/>
                </a:lnTo>
                <a:close/>
              </a:path>
            </a:pathLst>
          </a:custGeom>
          <a:solidFill>
            <a:srgbClr val="73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40608" y="3145536"/>
            <a:ext cx="690499" cy="741171"/>
          </a:xfrm>
          <a:custGeom>
            <a:avLst/>
            <a:gdLst/>
            <a:ahLst/>
            <a:cxnLst/>
            <a:rect l="l" t="t" r="r" b="b"/>
            <a:pathLst>
              <a:path w="690499" h="741171">
                <a:moveTo>
                  <a:pt x="45338" y="688466"/>
                </a:moveTo>
                <a:lnTo>
                  <a:pt x="46481" y="691007"/>
                </a:lnTo>
                <a:lnTo>
                  <a:pt x="48387" y="694689"/>
                </a:lnTo>
                <a:lnTo>
                  <a:pt x="50164" y="698372"/>
                </a:lnTo>
                <a:lnTo>
                  <a:pt x="52450" y="703199"/>
                </a:lnTo>
                <a:lnTo>
                  <a:pt x="55117" y="708151"/>
                </a:lnTo>
                <a:lnTo>
                  <a:pt x="57657" y="712977"/>
                </a:lnTo>
                <a:lnTo>
                  <a:pt x="60197" y="717803"/>
                </a:lnTo>
                <a:lnTo>
                  <a:pt x="62229" y="721232"/>
                </a:lnTo>
                <a:lnTo>
                  <a:pt x="64262" y="725043"/>
                </a:lnTo>
                <a:lnTo>
                  <a:pt x="65658" y="727328"/>
                </a:lnTo>
                <a:lnTo>
                  <a:pt x="68706" y="732408"/>
                </a:lnTo>
                <a:lnTo>
                  <a:pt x="73787" y="735838"/>
                </a:lnTo>
                <a:lnTo>
                  <a:pt x="79120" y="735457"/>
                </a:lnTo>
                <a:lnTo>
                  <a:pt x="86764" y="735102"/>
                </a:lnTo>
                <a:lnTo>
                  <a:pt x="103780" y="733985"/>
                </a:lnTo>
                <a:lnTo>
                  <a:pt x="105917" y="733806"/>
                </a:lnTo>
                <a:lnTo>
                  <a:pt x="112394" y="733297"/>
                </a:lnTo>
                <a:lnTo>
                  <a:pt x="119125" y="732663"/>
                </a:lnTo>
                <a:lnTo>
                  <a:pt x="123951" y="732155"/>
                </a:lnTo>
                <a:lnTo>
                  <a:pt x="128904" y="731519"/>
                </a:lnTo>
                <a:lnTo>
                  <a:pt x="132079" y="731012"/>
                </a:lnTo>
                <a:lnTo>
                  <a:pt x="137159" y="730376"/>
                </a:lnTo>
                <a:lnTo>
                  <a:pt x="142239" y="732663"/>
                </a:lnTo>
                <a:lnTo>
                  <a:pt x="145541" y="736853"/>
                </a:lnTo>
                <a:lnTo>
                  <a:pt x="148462" y="741171"/>
                </a:lnTo>
                <a:lnTo>
                  <a:pt x="148336" y="553974"/>
                </a:lnTo>
                <a:lnTo>
                  <a:pt x="147319" y="547496"/>
                </a:lnTo>
                <a:lnTo>
                  <a:pt x="145922" y="539876"/>
                </a:lnTo>
                <a:lnTo>
                  <a:pt x="144316" y="528891"/>
                </a:lnTo>
                <a:lnTo>
                  <a:pt x="142981" y="516623"/>
                </a:lnTo>
                <a:lnTo>
                  <a:pt x="142035" y="503463"/>
                </a:lnTo>
                <a:lnTo>
                  <a:pt x="141599" y="489802"/>
                </a:lnTo>
                <a:lnTo>
                  <a:pt x="141604" y="483234"/>
                </a:lnTo>
                <a:lnTo>
                  <a:pt x="141891" y="469428"/>
                </a:lnTo>
                <a:lnTo>
                  <a:pt x="142694" y="455979"/>
                </a:lnTo>
                <a:lnTo>
                  <a:pt x="143932" y="443246"/>
                </a:lnTo>
                <a:lnTo>
                  <a:pt x="145520" y="431588"/>
                </a:lnTo>
                <a:lnTo>
                  <a:pt x="146430" y="426212"/>
                </a:lnTo>
                <a:lnTo>
                  <a:pt x="146938" y="422275"/>
                </a:lnTo>
                <a:lnTo>
                  <a:pt x="147574" y="418846"/>
                </a:lnTo>
                <a:lnTo>
                  <a:pt x="148336" y="415798"/>
                </a:lnTo>
                <a:lnTo>
                  <a:pt x="148970" y="412623"/>
                </a:lnTo>
                <a:lnTo>
                  <a:pt x="150113" y="407797"/>
                </a:lnTo>
                <a:lnTo>
                  <a:pt x="150875" y="403860"/>
                </a:lnTo>
                <a:lnTo>
                  <a:pt x="151764" y="400812"/>
                </a:lnTo>
                <a:lnTo>
                  <a:pt x="152400" y="398272"/>
                </a:lnTo>
                <a:lnTo>
                  <a:pt x="153542" y="393826"/>
                </a:lnTo>
                <a:lnTo>
                  <a:pt x="154558" y="389509"/>
                </a:lnTo>
                <a:lnTo>
                  <a:pt x="156590" y="383413"/>
                </a:lnTo>
                <a:lnTo>
                  <a:pt x="158876" y="375792"/>
                </a:lnTo>
                <a:lnTo>
                  <a:pt x="162613" y="365368"/>
                </a:lnTo>
                <a:lnTo>
                  <a:pt x="167146" y="353900"/>
                </a:lnTo>
                <a:lnTo>
                  <a:pt x="172398" y="341786"/>
                </a:lnTo>
                <a:lnTo>
                  <a:pt x="178293" y="329424"/>
                </a:lnTo>
                <a:lnTo>
                  <a:pt x="181355" y="323468"/>
                </a:lnTo>
                <a:lnTo>
                  <a:pt x="188008" y="311308"/>
                </a:lnTo>
                <a:lnTo>
                  <a:pt x="194989" y="299743"/>
                </a:lnTo>
                <a:lnTo>
                  <a:pt x="202016" y="289063"/>
                </a:lnTo>
                <a:lnTo>
                  <a:pt x="208810" y="279560"/>
                </a:lnTo>
                <a:lnTo>
                  <a:pt x="211836" y="275589"/>
                </a:lnTo>
                <a:lnTo>
                  <a:pt x="214249" y="272414"/>
                </a:lnTo>
                <a:lnTo>
                  <a:pt x="216534" y="269621"/>
                </a:lnTo>
                <a:lnTo>
                  <a:pt x="218566" y="267335"/>
                </a:lnTo>
                <a:lnTo>
                  <a:pt x="220471" y="264667"/>
                </a:lnTo>
                <a:lnTo>
                  <a:pt x="223646" y="260730"/>
                </a:lnTo>
                <a:lnTo>
                  <a:pt x="226187" y="257810"/>
                </a:lnTo>
                <a:lnTo>
                  <a:pt x="230124" y="253618"/>
                </a:lnTo>
                <a:lnTo>
                  <a:pt x="233171" y="250443"/>
                </a:lnTo>
                <a:lnTo>
                  <a:pt x="236219" y="246887"/>
                </a:lnTo>
                <a:lnTo>
                  <a:pt x="240791" y="242315"/>
                </a:lnTo>
                <a:lnTo>
                  <a:pt x="246379" y="236981"/>
                </a:lnTo>
                <a:lnTo>
                  <a:pt x="254556" y="229371"/>
                </a:lnTo>
                <a:lnTo>
                  <a:pt x="263852" y="221305"/>
                </a:lnTo>
                <a:lnTo>
                  <a:pt x="274067" y="213041"/>
                </a:lnTo>
                <a:lnTo>
                  <a:pt x="284999" y="204842"/>
                </a:lnTo>
                <a:lnTo>
                  <a:pt x="290575" y="200913"/>
                </a:lnTo>
                <a:lnTo>
                  <a:pt x="302180" y="193324"/>
                </a:lnTo>
                <a:lnTo>
                  <a:pt x="313744" y="186379"/>
                </a:lnTo>
                <a:lnTo>
                  <a:pt x="324922" y="180194"/>
                </a:lnTo>
                <a:lnTo>
                  <a:pt x="335375" y="174886"/>
                </a:lnTo>
                <a:lnTo>
                  <a:pt x="340232" y="172592"/>
                </a:lnTo>
                <a:lnTo>
                  <a:pt x="347217" y="169417"/>
                </a:lnTo>
                <a:lnTo>
                  <a:pt x="353187" y="166624"/>
                </a:lnTo>
                <a:lnTo>
                  <a:pt x="357377" y="164973"/>
                </a:lnTo>
                <a:lnTo>
                  <a:pt x="361568" y="163322"/>
                </a:lnTo>
                <a:lnTo>
                  <a:pt x="364616" y="162178"/>
                </a:lnTo>
                <a:lnTo>
                  <a:pt x="368553" y="160781"/>
                </a:lnTo>
                <a:lnTo>
                  <a:pt x="372871" y="159258"/>
                </a:lnTo>
                <a:lnTo>
                  <a:pt x="375412" y="158496"/>
                </a:lnTo>
                <a:lnTo>
                  <a:pt x="378459" y="157352"/>
                </a:lnTo>
                <a:lnTo>
                  <a:pt x="381507" y="156463"/>
                </a:lnTo>
                <a:lnTo>
                  <a:pt x="384937" y="155321"/>
                </a:lnTo>
                <a:lnTo>
                  <a:pt x="388619" y="154304"/>
                </a:lnTo>
                <a:lnTo>
                  <a:pt x="399330" y="151284"/>
                </a:lnTo>
                <a:lnTo>
                  <a:pt x="411326" y="148437"/>
                </a:lnTo>
                <a:lnTo>
                  <a:pt x="424259" y="145900"/>
                </a:lnTo>
                <a:lnTo>
                  <a:pt x="437783" y="143807"/>
                </a:lnTo>
                <a:lnTo>
                  <a:pt x="444372" y="143001"/>
                </a:lnTo>
                <a:lnTo>
                  <a:pt x="458099" y="141630"/>
                </a:lnTo>
                <a:lnTo>
                  <a:pt x="471530" y="140855"/>
                </a:lnTo>
                <a:lnTo>
                  <a:pt x="484296" y="140593"/>
                </a:lnTo>
                <a:lnTo>
                  <a:pt x="496025" y="140758"/>
                </a:lnTo>
                <a:lnTo>
                  <a:pt x="501268" y="140969"/>
                </a:lnTo>
                <a:lnTo>
                  <a:pt x="509142" y="141604"/>
                </a:lnTo>
                <a:lnTo>
                  <a:pt x="515619" y="141859"/>
                </a:lnTo>
                <a:lnTo>
                  <a:pt x="520064" y="142493"/>
                </a:lnTo>
                <a:lnTo>
                  <a:pt x="524637" y="143001"/>
                </a:lnTo>
                <a:lnTo>
                  <a:pt x="527938" y="143255"/>
                </a:lnTo>
                <a:lnTo>
                  <a:pt x="532002" y="143763"/>
                </a:lnTo>
                <a:lnTo>
                  <a:pt x="536447" y="144652"/>
                </a:lnTo>
                <a:lnTo>
                  <a:pt x="539241" y="145034"/>
                </a:lnTo>
                <a:lnTo>
                  <a:pt x="542416" y="145541"/>
                </a:lnTo>
                <a:lnTo>
                  <a:pt x="545464" y="146050"/>
                </a:lnTo>
                <a:lnTo>
                  <a:pt x="548893" y="146430"/>
                </a:lnTo>
                <a:lnTo>
                  <a:pt x="552830" y="147447"/>
                </a:lnTo>
                <a:lnTo>
                  <a:pt x="563720" y="149752"/>
                </a:lnTo>
                <a:lnTo>
                  <a:pt x="575651" y="152764"/>
                </a:lnTo>
                <a:lnTo>
                  <a:pt x="588273" y="156476"/>
                </a:lnTo>
                <a:lnTo>
                  <a:pt x="601234" y="160878"/>
                </a:lnTo>
                <a:lnTo>
                  <a:pt x="607694" y="163322"/>
                </a:lnTo>
                <a:lnTo>
                  <a:pt x="620521" y="168465"/>
                </a:lnTo>
                <a:lnTo>
                  <a:pt x="632794" y="174029"/>
                </a:lnTo>
                <a:lnTo>
                  <a:pt x="644225" y="179751"/>
                </a:lnTo>
                <a:lnTo>
                  <a:pt x="654528" y="185368"/>
                </a:lnTo>
                <a:lnTo>
                  <a:pt x="659002" y="187960"/>
                </a:lnTo>
                <a:lnTo>
                  <a:pt x="665479" y="192024"/>
                </a:lnTo>
                <a:lnTo>
                  <a:pt x="671321" y="195325"/>
                </a:lnTo>
                <a:lnTo>
                  <a:pt x="674751" y="197865"/>
                </a:lnTo>
                <a:lnTo>
                  <a:pt x="678688" y="200405"/>
                </a:lnTo>
                <a:lnTo>
                  <a:pt x="682370" y="202946"/>
                </a:lnTo>
                <a:lnTo>
                  <a:pt x="686562" y="205993"/>
                </a:lnTo>
                <a:lnTo>
                  <a:pt x="690499" y="208914"/>
                </a:lnTo>
                <a:lnTo>
                  <a:pt x="689609" y="110362"/>
                </a:lnTo>
                <a:lnTo>
                  <a:pt x="689863" y="105283"/>
                </a:lnTo>
                <a:lnTo>
                  <a:pt x="689863" y="85216"/>
                </a:lnTo>
                <a:lnTo>
                  <a:pt x="689609" y="78739"/>
                </a:lnTo>
                <a:lnTo>
                  <a:pt x="688646" y="61207"/>
                </a:lnTo>
                <a:lnTo>
                  <a:pt x="687958" y="52069"/>
                </a:lnTo>
                <a:lnTo>
                  <a:pt x="687577" y="46736"/>
                </a:lnTo>
                <a:lnTo>
                  <a:pt x="683767" y="41910"/>
                </a:lnTo>
                <a:lnTo>
                  <a:pt x="678306" y="39624"/>
                </a:lnTo>
                <a:lnTo>
                  <a:pt x="675766" y="38353"/>
                </a:lnTo>
                <a:lnTo>
                  <a:pt x="671956" y="36829"/>
                </a:lnTo>
                <a:lnTo>
                  <a:pt x="668146" y="35433"/>
                </a:lnTo>
                <a:lnTo>
                  <a:pt x="663193" y="33147"/>
                </a:lnTo>
                <a:lnTo>
                  <a:pt x="657859" y="31241"/>
                </a:lnTo>
                <a:lnTo>
                  <a:pt x="652779" y="29337"/>
                </a:lnTo>
                <a:lnTo>
                  <a:pt x="647700" y="27559"/>
                </a:lnTo>
                <a:lnTo>
                  <a:pt x="643763" y="26162"/>
                </a:lnTo>
                <a:lnTo>
                  <a:pt x="640333" y="24764"/>
                </a:lnTo>
                <a:lnTo>
                  <a:pt x="637286" y="23875"/>
                </a:lnTo>
                <a:lnTo>
                  <a:pt x="631570" y="22225"/>
                </a:lnTo>
                <a:lnTo>
                  <a:pt x="625475" y="23113"/>
                </a:lnTo>
                <a:lnTo>
                  <a:pt x="621791" y="26797"/>
                </a:lnTo>
                <a:lnTo>
                  <a:pt x="619505" y="29210"/>
                </a:lnTo>
                <a:lnTo>
                  <a:pt x="615822" y="32638"/>
                </a:lnTo>
                <a:lnTo>
                  <a:pt x="612139" y="36067"/>
                </a:lnTo>
                <a:lnTo>
                  <a:pt x="607440" y="41021"/>
                </a:lnTo>
                <a:lnTo>
                  <a:pt x="602868" y="45592"/>
                </a:lnTo>
                <a:lnTo>
                  <a:pt x="590927" y="58575"/>
                </a:lnTo>
                <a:lnTo>
                  <a:pt x="585088" y="65277"/>
                </a:lnTo>
                <a:lnTo>
                  <a:pt x="581787" y="68961"/>
                </a:lnTo>
                <a:lnTo>
                  <a:pt x="576452" y="70865"/>
                </a:lnTo>
                <a:lnTo>
                  <a:pt x="571372" y="69596"/>
                </a:lnTo>
                <a:lnTo>
                  <a:pt x="569340" y="69468"/>
                </a:lnTo>
                <a:lnTo>
                  <a:pt x="566038" y="68706"/>
                </a:lnTo>
                <a:lnTo>
                  <a:pt x="562863" y="67817"/>
                </a:lnTo>
                <a:lnTo>
                  <a:pt x="558672" y="67310"/>
                </a:lnTo>
                <a:lnTo>
                  <a:pt x="554227" y="66675"/>
                </a:lnTo>
                <a:lnTo>
                  <a:pt x="550163" y="65912"/>
                </a:lnTo>
                <a:lnTo>
                  <a:pt x="545718" y="65277"/>
                </a:lnTo>
                <a:lnTo>
                  <a:pt x="542416" y="64515"/>
                </a:lnTo>
                <a:lnTo>
                  <a:pt x="539241" y="64388"/>
                </a:lnTo>
                <a:lnTo>
                  <a:pt x="534796" y="63880"/>
                </a:lnTo>
                <a:lnTo>
                  <a:pt x="531621" y="63373"/>
                </a:lnTo>
                <a:lnTo>
                  <a:pt x="528319" y="63118"/>
                </a:lnTo>
                <a:lnTo>
                  <a:pt x="524255" y="62484"/>
                </a:lnTo>
                <a:lnTo>
                  <a:pt x="519811" y="62229"/>
                </a:lnTo>
                <a:lnTo>
                  <a:pt x="511301" y="61594"/>
                </a:lnTo>
                <a:lnTo>
                  <a:pt x="502412" y="61087"/>
                </a:lnTo>
                <a:lnTo>
                  <a:pt x="497331" y="60833"/>
                </a:lnTo>
                <a:lnTo>
                  <a:pt x="492505" y="58038"/>
                </a:lnTo>
                <a:lnTo>
                  <a:pt x="490219" y="53466"/>
                </a:lnTo>
                <a:lnTo>
                  <a:pt x="488822" y="50418"/>
                </a:lnTo>
                <a:lnTo>
                  <a:pt x="486537" y="46100"/>
                </a:lnTo>
                <a:lnTo>
                  <a:pt x="484124" y="41655"/>
                </a:lnTo>
                <a:lnTo>
                  <a:pt x="481202" y="35687"/>
                </a:lnTo>
                <a:lnTo>
                  <a:pt x="477900" y="30099"/>
                </a:lnTo>
                <a:lnTo>
                  <a:pt x="468982" y="14973"/>
                </a:lnTo>
                <a:lnTo>
                  <a:pt x="464057" y="7112"/>
                </a:lnTo>
                <a:lnTo>
                  <a:pt x="461263" y="2539"/>
                </a:lnTo>
                <a:lnTo>
                  <a:pt x="455675" y="0"/>
                </a:lnTo>
                <a:lnTo>
                  <a:pt x="449706" y="508"/>
                </a:lnTo>
                <a:lnTo>
                  <a:pt x="446913" y="635"/>
                </a:lnTo>
                <a:lnTo>
                  <a:pt x="442975" y="1142"/>
                </a:lnTo>
                <a:lnTo>
                  <a:pt x="438784" y="1397"/>
                </a:lnTo>
                <a:lnTo>
                  <a:pt x="433324" y="1904"/>
                </a:lnTo>
                <a:lnTo>
                  <a:pt x="427989" y="2539"/>
                </a:lnTo>
                <a:lnTo>
                  <a:pt x="422401" y="3301"/>
                </a:lnTo>
                <a:lnTo>
                  <a:pt x="417067" y="3937"/>
                </a:lnTo>
                <a:lnTo>
                  <a:pt x="412876" y="4572"/>
                </a:lnTo>
                <a:lnTo>
                  <a:pt x="408939" y="5079"/>
                </a:lnTo>
                <a:lnTo>
                  <a:pt x="406272" y="5587"/>
                </a:lnTo>
                <a:lnTo>
                  <a:pt x="400176" y="6730"/>
                </a:lnTo>
                <a:lnTo>
                  <a:pt x="395350" y="10413"/>
                </a:lnTo>
                <a:lnTo>
                  <a:pt x="393700" y="15239"/>
                </a:lnTo>
                <a:lnTo>
                  <a:pt x="392556" y="18541"/>
                </a:lnTo>
                <a:lnTo>
                  <a:pt x="390905" y="23367"/>
                </a:lnTo>
                <a:lnTo>
                  <a:pt x="389508" y="27939"/>
                </a:lnTo>
                <a:lnTo>
                  <a:pt x="387476" y="34416"/>
                </a:lnTo>
                <a:lnTo>
                  <a:pt x="385571" y="41021"/>
                </a:lnTo>
                <a:lnTo>
                  <a:pt x="381005" y="58018"/>
                </a:lnTo>
                <a:lnTo>
                  <a:pt x="378967" y="66421"/>
                </a:lnTo>
                <a:lnTo>
                  <a:pt x="377825" y="71247"/>
                </a:lnTo>
                <a:lnTo>
                  <a:pt x="374014" y="75437"/>
                </a:lnTo>
                <a:lnTo>
                  <a:pt x="368934" y="76835"/>
                </a:lnTo>
                <a:lnTo>
                  <a:pt x="366902" y="77469"/>
                </a:lnTo>
                <a:lnTo>
                  <a:pt x="363600" y="78486"/>
                </a:lnTo>
                <a:lnTo>
                  <a:pt x="360679" y="79121"/>
                </a:lnTo>
                <a:lnTo>
                  <a:pt x="356488" y="80517"/>
                </a:lnTo>
                <a:lnTo>
                  <a:pt x="352297" y="81914"/>
                </a:lnTo>
                <a:lnTo>
                  <a:pt x="348106" y="83312"/>
                </a:lnTo>
                <a:lnTo>
                  <a:pt x="344042" y="84709"/>
                </a:lnTo>
                <a:lnTo>
                  <a:pt x="340994" y="85851"/>
                </a:lnTo>
                <a:lnTo>
                  <a:pt x="337946" y="86994"/>
                </a:lnTo>
                <a:lnTo>
                  <a:pt x="335914" y="87756"/>
                </a:lnTo>
                <a:lnTo>
                  <a:pt x="327787" y="90931"/>
                </a:lnTo>
                <a:lnTo>
                  <a:pt x="319658" y="94234"/>
                </a:lnTo>
                <a:lnTo>
                  <a:pt x="311784" y="97662"/>
                </a:lnTo>
                <a:lnTo>
                  <a:pt x="303911" y="101346"/>
                </a:lnTo>
                <a:lnTo>
                  <a:pt x="299084" y="103377"/>
                </a:lnTo>
                <a:lnTo>
                  <a:pt x="293750" y="103250"/>
                </a:lnTo>
                <a:lnTo>
                  <a:pt x="289687" y="100202"/>
                </a:lnTo>
                <a:lnTo>
                  <a:pt x="283482" y="95871"/>
                </a:lnTo>
                <a:lnTo>
                  <a:pt x="269165" y="86348"/>
                </a:lnTo>
                <a:lnTo>
                  <a:pt x="267588" y="85343"/>
                </a:lnTo>
                <a:lnTo>
                  <a:pt x="252670" y="76144"/>
                </a:lnTo>
                <a:lnTo>
                  <a:pt x="244728" y="71500"/>
                </a:lnTo>
                <a:lnTo>
                  <a:pt x="240411" y="68961"/>
                </a:lnTo>
                <a:lnTo>
                  <a:pt x="234061" y="68961"/>
                </a:lnTo>
                <a:lnTo>
                  <a:pt x="228980" y="72136"/>
                </a:lnTo>
                <a:lnTo>
                  <a:pt x="219709" y="78231"/>
                </a:lnTo>
                <a:lnTo>
                  <a:pt x="210692" y="84200"/>
                </a:lnTo>
                <a:lnTo>
                  <a:pt x="201929" y="90677"/>
                </a:lnTo>
                <a:lnTo>
                  <a:pt x="192912" y="96900"/>
                </a:lnTo>
                <a:lnTo>
                  <a:pt x="188087" y="100711"/>
                </a:lnTo>
                <a:lnTo>
                  <a:pt x="185800" y="106425"/>
                </a:lnTo>
                <a:lnTo>
                  <a:pt x="186436" y="111505"/>
                </a:lnTo>
                <a:lnTo>
                  <a:pt x="187720" y="119083"/>
                </a:lnTo>
                <a:lnTo>
                  <a:pt x="190798" y="135941"/>
                </a:lnTo>
                <a:lnTo>
                  <a:pt x="195073" y="154887"/>
                </a:lnTo>
                <a:lnTo>
                  <a:pt x="197357" y="163575"/>
                </a:lnTo>
                <a:lnTo>
                  <a:pt x="198500" y="168401"/>
                </a:lnTo>
                <a:lnTo>
                  <a:pt x="196850" y="173736"/>
                </a:lnTo>
                <a:lnTo>
                  <a:pt x="193166" y="177546"/>
                </a:lnTo>
                <a:lnTo>
                  <a:pt x="186943" y="183514"/>
                </a:lnTo>
                <a:lnTo>
                  <a:pt x="180720" y="189484"/>
                </a:lnTo>
                <a:lnTo>
                  <a:pt x="174878" y="195961"/>
                </a:lnTo>
                <a:lnTo>
                  <a:pt x="168909" y="202311"/>
                </a:lnTo>
                <a:lnTo>
                  <a:pt x="165226" y="206375"/>
                </a:lnTo>
                <a:lnTo>
                  <a:pt x="163067" y="208914"/>
                </a:lnTo>
                <a:lnTo>
                  <a:pt x="160274" y="212216"/>
                </a:lnTo>
                <a:lnTo>
                  <a:pt x="157479" y="215646"/>
                </a:lnTo>
                <a:lnTo>
                  <a:pt x="154812" y="218948"/>
                </a:lnTo>
                <a:lnTo>
                  <a:pt x="152018" y="222123"/>
                </a:lnTo>
                <a:lnTo>
                  <a:pt x="150113" y="224916"/>
                </a:lnTo>
                <a:lnTo>
                  <a:pt x="146938" y="229362"/>
                </a:lnTo>
                <a:lnTo>
                  <a:pt x="143637" y="233425"/>
                </a:lnTo>
                <a:lnTo>
                  <a:pt x="138556" y="235585"/>
                </a:lnTo>
                <a:lnTo>
                  <a:pt x="133476" y="234823"/>
                </a:lnTo>
                <a:lnTo>
                  <a:pt x="125858" y="233852"/>
                </a:lnTo>
                <a:lnTo>
                  <a:pt x="108705" y="232024"/>
                </a:lnTo>
                <a:lnTo>
                  <a:pt x="107314" y="231901"/>
                </a:lnTo>
                <a:lnTo>
                  <a:pt x="100583" y="231393"/>
                </a:lnTo>
                <a:lnTo>
                  <a:pt x="93979" y="230886"/>
                </a:lnTo>
                <a:lnTo>
                  <a:pt x="88772" y="230504"/>
                </a:lnTo>
                <a:lnTo>
                  <a:pt x="83946" y="230250"/>
                </a:lnTo>
                <a:lnTo>
                  <a:pt x="80517" y="230250"/>
                </a:lnTo>
                <a:lnTo>
                  <a:pt x="75437" y="229997"/>
                </a:lnTo>
                <a:lnTo>
                  <a:pt x="70103" y="233299"/>
                </a:lnTo>
                <a:lnTo>
                  <a:pt x="67055" y="238378"/>
                </a:lnTo>
                <a:lnTo>
                  <a:pt x="65404" y="240664"/>
                </a:lnTo>
                <a:lnTo>
                  <a:pt x="63626" y="244348"/>
                </a:lnTo>
                <a:lnTo>
                  <a:pt x="61594" y="247776"/>
                </a:lnTo>
                <a:lnTo>
                  <a:pt x="58927" y="252729"/>
                </a:lnTo>
                <a:lnTo>
                  <a:pt x="56387" y="257555"/>
                </a:lnTo>
                <a:lnTo>
                  <a:pt x="53720" y="262127"/>
                </a:lnTo>
                <a:lnTo>
                  <a:pt x="51307" y="267335"/>
                </a:lnTo>
                <a:lnTo>
                  <a:pt x="49529" y="271017"/>
                </a:lnTo>
                <a:lnTo>
                  <a:pt x="47625" y="274700"/>
                </a:lnTo>
                <a:lnTo>
                  <a:pt x="46481" y="277240"/>
                </a:lnTo>
                <a:lnTo>
                  <a:pt x="43941" y="282575"/>
                </a:lnTo>
                <a:lnTo>
                  <a:pt x="44450" y="288798"/>
                </a:lnTo>
                <a:lnTo>
                  <a:pt x="47370" y="292988"/>
                </a:lnTo>
                <a:lnTo>
                  <a:pt x="52015" y="299067"/>
                </a:lnTo>
                <a:lnTo>
                  <a:pt x="62590" y="312481"/>
                </a:lnTo>
                <a:lnTo>
                  <a:pt x="63880" y="314071"/>
                </a:lnTo>
                <a:lnTo>
                  <a:pt x="68071" y="319150"/>
                </a:lnTo>
                <a:lnTo>
                  <a:pt x="72389" y="324230"/>
                </a:lnTo>
                <a:lnTo>
                  <a:pt x="75818" y="327913"/>
                </a:lnTo>
                <a:lnTo>
                  <a:pt x="79120" y="331597"/>
                </a:lnTo>
                <a:lnTo>
                  <a:pt x="81152" y="333883"/>
                </a:lnTo>
                <a:lnTo>
                  <a:pt x="84708" y="337819"/>
                </a:lnTo>
                <a:lnTo>
                  <a:pt x="85851" y="343153"/>
                </a:lnTo>
                <a:lnTo>
                  <a:pt x="83946" y="348234"/>
                </a:lnTo>
                <a:lnTo>
                  <a:pt x="81406" y="356362"/>
                </a:lnTo>
                <a:lnTo>
                  <a:pt x="78866" y="364743"/>
                </a:lnTo>
                <a:lnTo>
                  <a:pt x="77469" y="368808"/>
                </a:lnTo>
                <a:lnTo>
                  <a:pt x="76580" y="372999"/>
                </a:lnTo>
                <a:lnTo>
                  <a:pt x="75691" y="376300"/>
                </a:lnTo>
                <a:lnTo>
                  <a:pt x="74929" y="379475"/>
                </a:lnTo>
                <a:lnTo>
                  <a:pt x="73787" y="383666"/>
                </a:lnTo>
                <a:lnTo>
                  <a:pt x="72897" y="386714"/>
                </a:lnTo>
                <a:lnTo>
                  <a:pt x="72136" y="389889"/>
                </a:lnTo>
                <a:lnTo>
                  <a:pt x="71246" y="394335"/>
                </a:lnTo>
                <a:lnTo>
                  <a:pt x="70612" y="398525"/>
                </a:lnTo>
                <a:lnTo>
                  <a:pt x="69595" y="402589"/>
                </a:lnTo>
                <a:lnTo>
                  <a:pt x="68706" y="407035"/>
                </a:lnTo>
                <a:lnTo>
                  <a:pt x="68199" y="410337"/>
                </a:lnTo>
                <a:lnTo>
                  <a:pt x="67563" y="413512"/>
                </a:lnTo>
                <a:lnTo>
                  <a:pt x="67309" y="415543"/>
                </a:lnTo>
                <a:lnTo>
                  <a:pt x="66420" y="420750"/>
                </a:lnTo>
                <a:lnTo>
                  <a:pt x="62864" y="425068"/>
                </a:lnTo>
                <a:lnTo>
                  <a:pt x="58038" y="426719"/>
                </a:lnTo>
                <a:lnTo>
                  <a:pt x="50867" y="429401"/>
                </a:lnTo>
                <a:lnTo>
                  <a:pt x="34787" y="435727"/>
                </a:lnTo>
                <a:lnTo>
                  <a:pt x="33527" y="436244"/>
                </a:lnTo>
                <a:lnTo>
                  <a:pt x="27304" y="438785"/>
                </a:lnTo>
                <a:lnTo>
                  <a:pt x="21081" y="441578"/>
                </a:lnTo>
                <a:lnTo>
                  <a:pt x="16637" y="443611"/>
                </a:lnTo>
                <a:lnTo>
                  <a:pt x="12064" y="445642"/>
                </a:lnTo>
                <a:lnTo>
                  <a:pt x="9016" y="447039"/>
                </a:lnTo>
                <a:lnTo>
                  <a:pt x="4444" y="449452"/>
                </a:lnTo>
                <a:lnTo>
                  <a:pt x="1142" y="454660"/>
                </a:lnTo>
                <a:lnTo>
                  <a:pt x="634" y="460755"/>
                </a:lnTo>
                <a:lnTo>
                  <a:pt x="507" y="471550"/>
                </a:lnTo>
                <a:lnTo>
                  <a:pt x="253" y="477138"/>
                </a:lnTo>
                <a:lnTo>
                  <a:pt x="253" y="482472"/>
                </a:lnTo>
                <a:lnTo>
                  <a:pt x="0" y="488061"/>
                </a:lnTo>
                <a:lnTo>
                  <a:pt x="253" y="493649"/>
                </a:lnTo>
                <a:lnTo>
                  <a:pt x="507" y="497586"/>
                </a:lnTo>
                <a:lnTo>
                  <a:pt x="634" y="510539"/>
                </a:lnTo>
                <a:lnTo>
                  <a:pt x="4190" y="515746"/>
                </a:lnTo>
                <a:lnTo>
                  <a:pt x="8762" y="518159"/>
                </a:lnTo>
                <a:lnTo>
                  <a:pt x="15828" y="521387"/>
                </a:lnTo>
                <a:lnTo>
                  <a:pt x="31466" y="528291"/>
                </a:lnTo>
                <a:lnTo>
                  <a:pt x="33019" y="528955"/>
                </a:lnTo>
                <a:lnTo>
                  <a:pt x="39115" y="531749"/>
                </a:lnTo>
                <a:lnTo>
                  <a:pt x="45338" y="534034"/>
                </a:lnTo>
                <a:lnTo>
                  <a:pt x="49911" y="535939"/>
                </a:lnTo>
                <a:lnTo>
                  <a:pt x="54609" y="537590"/>
                </a:lnTo>
                <a:lnTo>
                  <a:pt x="57784" y="538733"/>
                </a:lnTo>
                <a:lnTo>
                  <a:pt x="62483" y="540512"/>
                </a:lnTo>
                <a:lnTo>
                  <a:pt x="65912" y="544957"/>
                </a:lnTo>
                <a:lnTo>
                  <a:pt x="66675" y="550037"/>
                </a:lnTo>
                <a:lnTo>
                  <a:pt x="68199" y="558672"/>
                </a:lnTo>
                <a:lnTo>
                  <a:pt x="69850" y="567182"/>
                </a:lnTo>
                <a:lnTo>
                  <a:pt x="71500" y="575690"/>
                </a:lnTo>
                <a:lnTo>
                  <a:pt x="73532" y="584072"/>
                </a:lnTo>
                <a:lnTo>
                  <a:pt x="74040" y="586358"/>
                </a:lnTo>
                <a:lnTo>
                  <a:pt x="74675" y="589407"/>
                </a:lnTo>
                <a:lnTo>
                  <a:pt x="75691" y="592582"/>
                </a:lnTo>
                <a:lnTo>
                  <a:pt x="76834" y="596772"/>
                </a:lnTo>
                <a:lnTo>
                  <a:pt x="77977" y="600963"/>
                </a:lnTo>
                <a:lnTo>
                  <a:pt x="80263" y="609345"/>
                </a:lnTo>
                <a:lnTo>
                  <a:pt x="83312" y="617601"/>
                </a:lnTo>
                <a:lnTo>
                  <a:pt x="84836" y="622426"/>
                </a:lnTo>
                <a:lnTo>
                  <a:pt x="83692" y="628014"/>
                </a:lnTo>
                <a:lnTo>
                  <a:pt x="80263" y="631697"/>
                </a:lnTo>
                <a:lnTo>
                  <a:pt x="75191" y="637416"/>
                </a:lnTo>
                <a:lnTo>
                  <a:pt x="63905" y="650415"/>
                </a:lnTo>
                <a:lnTo>
                  <a:pt x="62864" y="651637"/>
                </a:lnTo>
                <a:lnTo>
                  <a:pt x="58800" y="656716"/>
                </a:lnTo>
                <a:lnTo>
                  <a:pt x="54609" y="662051"/>
                </a:lnTo>
                <a:lnTo>
                  <a:pt x="51307" y="665988"/>
                </a:lnTo>
                <a:lnTo>
                  <a:pt x="48387" y="669925"/>
                </a:lnTo>
                <a:lnTo>
                  <a:pt x="46227" y="672719"/>
                </a:lnTo>
                <a:lnTo>
                  <a:pt x="43306" y="676909"/>
                </a:lnTo>
                <a:lnTo>
                  <a:pt x="42799" y="683132"/>
                </a:lnTo>
                <a:lnTo>
                  <a:pt x="45338" y="688466"/>
                </a:lnTo>
                <a:close/>
              </a:path>
            </a:pathLst>
          </a:custGeom>
          <a:solidFill>
            <a:srgbClr val="73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488944" y="3255899"/>
            <a:ext cx="813307" cy="857376"/>
          </a:xfrm>
          <a:custGeom>
            <a:avLst/>
            <a:gdLst/>
            <a:ahLst/>
            <a:cxnLst/>
            <a:rect l="l" t="t" r="r" b="b"/>
            <a:pathLst>
              <a:path w="813307" h="857376">
                <a:moveTo>
                  <a:pt x="769873" y="527176"/>
                </a:moveTo>
                <a:lnTo>
                  <a:pt x="776477" y="526033"/>
                </a:lnTo>
                <a:lnTo>
                  <a:pt x="781557" y="525018"/>
                </a:lnTo>
                <a:lnTo>
                  <a:pt x="786510" y="523875"/>
                </a:lnTo>
                <a:lnTo>
                  <a:pt x="789685" y="523494"/>
                </a:lnTo>
                <a:lnTo>
                  <a:pt x="794765" y="522350"/>
                </a:lnTo>
                <a:lnTo>
                  <a:pt x="799210" y="517906"/>
                </a:lnTo>
                <a:lnTo>
                  <a:pt x="800861" y="512063"/>
                </a:lnTo>
                <a:lnTo>
                  <a:pt x="801751" y="509524"/>
                </a:lnTo>
                <a:lnTo>
                  <a:pt x="802893" y="505587"/>
                </a:lnTo>
                <a:lnTo>
                  <a:pt x="803782" y="501650"/>
                </a:lnTo>
                <a:lnTo>
                  <a:pt x="805179" y="496443"/>
                </a:lnTo>
                <a:lnTo>
                  <a:pt x="806576" y="491108"/>
                </a:lnTo>
                <a:lnTo>
                  <a:pt x="808227" y="485775"/>
                </a:lnTo>
                <a:lnTo>
                  <a:pt x="809116" y="480440"/>
                </a:lnTo>
                <a:lnTo>
                  <a:pt x="810005" y="476503"/>
                </a:lnTo>
                <a:lnTo>
                  <a:pt x="811021" y="472313"/>
                </a:lnTo>
                <a:lnTo>
                  <a:pt x="811402" y="469773"/>
                </a:lnTo>
                <a:lnTo>
                  <a:pt x="812800" y="463931"/>
                </a:lnTo>
                <a:lnTo>
                  <a:pt x="810767" y="457962"/>
                </a:lnTo>
                <a:lnTo>
                  <a:pt x="806830" y="454787"/>
                </a:lnTo>
                <a:lnTo>
                  <a:pt x="800950" y="449896"/>
                </a:lnTo>
                <a:lnTo>
                  <a:pt x="787568" y="439377"/>
                </a:lnTo>
                <a:lnTo>
                  <a:pt x="785748" y="438023"/>
                </a:lnTo>
                <a:lnTo>
                  <a:pt x="780668" y="434086"/>
                </a:lnTo>
                <a:lnTo>
                  <a:pt x="775080" y="430149"/>
                </a:lnTo>
                <a:lnTo>
                  <a:pt x="771016" y="427481"/>
                </a:lnTo>
                <a:lnTo>
                  <a:pt x="766826" y="424688"/>
                </a:lnTo>
                <a:lnTo>
                  <a:pt x="764285" y="422782"/>
                </a:lnTo>
                <a:lnTo>
                  <a:pt x="759840" y="419988"/>
                </a:lnTo>
                <a:lnTo>
                  <a:pt x="757808" y="414908"/>
                </a:lnTo>
                <a:lnTo>
                  <a:pt x="758189" y="409575"/>
                </a:lnTo>
                <a:lnTo>
                  <a:pt x="758697" y="401065"/>
                </a:lnTo>
                <a:lnTo>
                  <a:pt x="759459" y="392302"/>
                </a:lnTo>
                <a:lnTo>
                  <a:pt x="759459" y="357505"/>
                </a:lnTo>
                <a:lnTo>
                  <a:pt x="759205" y="353187"/>
                </a:lnTo>
                <a:lnTo>
                  <a:pt x="759205" y="348996"/>
                </a:lnTo>
                <a:lnTo>
                  <a:pt x="758697" y="345693"/>
                </a:lnTo>
                <a:lnTo>
                  <a:pt x="758443" y="342518"/>
                </a:lnTo>
                <a:lnTo>
                  <a:pt x="758189" y="340233"/>
                </a:lnTo>
                <a:lnTo>
                  <a:pt x="758063" y="335152"/>
                </a:lnTo>
                <a:lnTo>
                  <a:pt x="760602" y="329946"/>
                </a:lnTo>
                <a:lnTo>
                  <a:pt x="764666" y="327278"/>
                </a:lnTo>
                <a:lnTo>
                  <a:pt x="770871" y="322990"/>
                </a:lnTo>
                <a:lnTo>
                  <a:pt x="784898" y="312919"/>
                </a:lnTo>
                <a:lnTo>
                  <a:pt x="786256" y="311912"/>
                </a:lnTo>
                <a:lnTo>
                  <a:pt x="800264" y="301228"/>
                </a:lnTo>
                <a:lnTo>
                  <a:pt x="807338" y="295528"/>
                </a:lnTo>
                <a:lnTo>
                  <a:pt x="811402" y="292226"/>
                </a:lnTo>
                <a:lnTo>
                  <a:pt x="813307" y="286512"/>
                </a:lnTo>
                <a:lnTo>
                  <a:pt x="812164" y="280542"/>
                </a:lnTo>
                <a:lnTo>
                  <a:pt x="811656" y="277495"/>
                </a:lnTo>
                <a:lnTo>
                  <a:pt x="810767" y="273812"/>
                </a:lnTo>
                <a:lnTo>
                  <a:pt x="809878" y="269875"/>
                </a:lnTo>
                <a:lnTo>
                  <a:pt x="808735" y="264540"/>
                </a:lnTo>
                <a:lnTo>
                  <a:pt x="807465" y="259206"/>
                </a:lnTo>
                <a:lnTo>
                  <a:pt x="806322" y="253618"/>
                </a:lnTo>
                <a:lnTo>
                  <a:pt x="804798" y="248538"/>
                </a:lnTo>
                <a:lnTo>
                  <a:pt x="803528" y="244601"/>
                </a:lnTo>
                <a:lnTo>
                  <a:pt x="802385" y="240411"/>
                </a:lnTo>
                <a:lnTo>
                  <a:pt x="801751" y="237871"/>
                </a:lnTo>
                <a:lnTo>
                  <a:pt x="800100" y="232155"/>
                </a:lnTo>
                <a:lnTo>
                  <a:pt x="795781" y="227711"/>
                </a:lnTo>
                <a:lnTo>
                  <a:pt x="790575" y="226567"/>
                </a:lnTo>
                <a:lnTo>
                  <a:pt x="783104" y="225057"/>
                </a:lnTo>
                <a:lnTo>
                  <a:pt x="766252" y="222050"/>
                </a:lnTo>
                <a:lnTo>
                  <a:pt x="764285" y="221741"/>
                </a:lnTo>
                <a:lnTo>
                  <a:pt x="757808" y="220725"/>
                </a:lnTo>
                <a:lnTo>
                  <a:pt x="751331" y="219837"/>
                </a:lnTo>
                <a:lnTo>
                  <a:pt x="746251" y="219201"/>
                </a:lnTo>
                <a:lnTo>
                  <a:pt x="741426" y="218693"/>
                </a:lnTo>
                <a:lnTo>
                  <a:pt x="738123" y="218186"/>
                </a:lnTo>
                <a:lnTo>
                  <a:pt x="733043" y="217804"/>
                </a:lnTo>
                <a:lnTo>
                  <a:pt x="728598" y="214249"/>
                </a:lnTo>
                <a:lnTo>
                  <a:pt x="726820" y="209423"/>
                </a:lnTo>
                <a:lnTo>
                  <a:pt x="723138" y="201549"/>
                </a:lnTo>
                <a:lnTo>
                  <a:pt x="719581" y="193675"/>
                </a:lnTo>
                <a:lnTo>
                  <a:pt x="717803" y="189737"/>
                </a:lnTo>
                <a:lnTo>
                  <a:pt x="715644" y="185800"/>
                </a:lnTo>
                <a:lnTo>
                  <a:pt x="714247" y="183006"/>
                </a:lnTo>
                <a:lnTo>
                  <a:pt x="712723" y="180086"/>
                </a:lnTo>
                <a:lnTo>
                  <a:pt x="711707" y="178180"/>
                </a:lnTo>
                <a:lnTo>
                  <a:pt x="707770" y="170306"/>
                </a:lnTo>
                <a:lnTo>
                  <a:pt x="703452" y="162940"/>
                </a:lnTo>
                <a:lnTo>
                  <a:pt x="701166" y="159258"/>
                </a:lnTo>
                <a:lnTo>
                  <a:pt x="699007" y="155321"/>
                </a:lnTo>
                <a:lnTo>
                  <a:pt x="697356" y="152526"/>
                </a:lnTo>
                <a:lnTo>
                  <a:pt x="695578" y="149733"/>
                </a:lnTo>
                <a:lnTo>
                  <a:pt x="694435" y="147827"/>
                </a:lnTo>
                <a:lnTo>
                  <a:pt x="691641" y="143510"/>
                </a:lnTo>
                <a:lnTo>
                  <a:pt x="691388" y="137922"/>
                </a:lnTo>
                <a:lnTo>
                  <a:pt x="693927" y="133476"/>
                </a:lnTo>
                <a:lnTo>
                  <a:pt x="695578" y="130555"/>
                </a:lnTo>
                <a:lnTo>
                  <a:pt x="697864" y="126364"/>
                </a:lnTo>
                <a:lnTo>
                  <a:pt x="700151" y="121920"/>
                </a:lnTo>
                <a:lnTo>
                  <a:pt x="703198" y="115950"/>
                </a:lnTo>
                <a:lnTo>
                  <a:pt x="705992" y="110109"/>
                </a:lnTo>
                <a:lnTo>
                  <a:pt x="713314" y="94158"/>
                </a:lnTo>
                <a:lnTo>
                  <a:pt x="717041" y="85598"/>
                </a:lnTo>
                <a:lnTo>
                  <a:pt x="719327" y="80772"/>
                </a:lnTo>
                <a:lnTo>
                  <a:pt x="718057" y="74929"/>
                </a:lnTo>
                <a:lnTo>
                  <a:pt x="714247" y="70103"/>
                </a:lnTo>
                <a:lnTo>
                  <a:pt x="712723" y="68072"/>
                </a:lnTo>
                <a:lnTo>
                  <a:pt x="710183" y="64770"/>
                </a:lnTo>
                <a:lnTo>
                  <a:pt x="707643" y="61595"/>
                </a:lnTo>
                <a:lnTo>
                  <a:pt x="703833" y="57403"/>
                </a:lnTo>
                <a:lnTo>
                  <a:pt x="700151" y="53466"/>
                </a:lnTo>
                <a:lnTo>
                  <a:pt x="696467" y="49275"/>
                </a:lnTo>
                <a:lnTo>
                  <a:pt x="693038" y="45085"/>
                </a:lnTo>
                <a:lnTo>
                  <a:pt x="690244" y="42163"/>
                </a:lnTo>
                <a:lnTo>
                  <a:pt x="687196" y="39115"/>
                </a:lnTo>
                <a:lnTo>
                  <a:pt x="685418" y="37211"/>
                </a:lnTo>
                <a:lnTo>
                  <a:pt x="681227" y="32892"/>
                </a:lnTo>
                <a:lnTo>
                  <a:pt x="675385" y="30987"/>
                </a:lnTo>
                <a:lnTo>
                  <a:pt x="670305" y="32385"/>
                </a:lnTo>
                <a:lnTo>
                  <a:pt x="667130" y="33400"/>
                </a:lnTo>
                <a:lnTo>
                  <a:pt x="662304" y="34671"/>
                </a:lnTo>
                <a:lnTo>
                  <a:pt x="657351" y="36322"/>
                </a:lnTo>
                <a:lnTo>
                  <a:pt x="651128" y="38226"/>
                </a:lnTo>
                <a:lnTo>
                  <a:pt x="644651" y="40259"/>
                </a:lnTo>
                <a:lnTo>
                  <a:pt x="628112" y="46247"/>
                </a:lnTo>
                <a:lnTo>
                  <a:pt x="619886" y="49275"/>
                </a:lnTo>
                <a:lnTo>
                  <a:pt x="615314" y="51180"/>
                </a:lnTo>
                <a:lnTo>
                  <a:pt x="609726" y="50418"/>
                </a:lnTo>
                <a:lnTo>
                  <a:pt x="605535" y="46989"/>
                </a:lnTo>
                <a:lnTo>
                  <a:pt x="599058" y="41148"/>
                </a:lnTo>
                <a:lnTo>
                  <a:pt x="591946" y="36067"/>
                </a:lnTo>
                <a:lnTo>
                  <a:pt x="588390" y="33527"/>
                </a:lnTo>
                <a:lnTo>
                  <a:pt x="584961" y="30987"/>
                </a:lnTo>
                <a:lnTo>
                  <a:pt x="582421" y="28955"/>
                </a:lnTo>
                <a:lnTo>
                  <a:pt x="579627" y="27304"/>
                </a:lnTo>
                <a:lnTo>
                  <a:pt x="578103" y="25908"/>
                </a:lnTo>
                <a:lnTo>
                  <a:pt x="570864" y="21081"/>
                </a:lnTo>
                <a:lnTo>
                  <a:pt x="563498" y="16255"/>
                </a:lnTo>
                <a:lnTo>
                  <a:pt x="556005" y="11811"/>
                </a:lnTo>
                <a:lnTo>
                  <a:pt x="548639" y="7238"/>
                </a:lnTo>
                <a:lnTo>
                  <a:pt x="544067" y="4699"/>
                </a:lnTo>
                <a:lnTo>
                  <a:pt x="541273" y="0"/>
                </a:lnTo>
                <a:lnTo>
                  <a:pt x="542163" y="98551"/>
                </a:lnTo>
                <a:lnTo>
                  <a:pt x="547242" y="102488"/>
                </a:lnTo>
                <a:lnTo>
                  <a:pt x="550290" y="104648"/>
                </a:lnTo>
                <a:lnTo>
                  <a:pt x="553084" y="107187"/>
                </a:lnTo>
                <a:lnTo>
                  <a:pt x="561643" y="114187"/>
                </a:lnTo>
                <a:lnTo>
                  <a:pt x="570778" y="122432"/>
                </a:lnTo>
                <a:lnTo>
                  <a:pt x="580193" y="131684"/>
                </a:lnTo>
                <a:lnTo>
                  <a:pt x="589591" y="141706"/>
                </a:lnTo>
                <a:lnTo>
                  <a:pt x="593978" y="146685"/>
                </a:lnTo>
                <a:lnTo>
                  <a:pt x="602908" y="157149"/>
                </a:lnTo>
                <a:lnTo>
                  <a:pt x="611187" y="167710"/>
                </a:lnTo>
                <a:lnTo>
                  <a:pt x="618692" y="178051"/>
                </a:lnTo>
                <a:lnTo>
                  <a:pt x="625297" y="187857"/>
                </a:lnTo>
                <a:lnTo>
                  <a:pt x="628268" y="192531"/>
                </a:lnTo>
                <a:lnTo>
                  <a:pt x="632205" y="199262"/>
                </a:lnTo>
                <a:lnTo>
                  <a:pt x="635380" y="204850"/>
                </a:lnTo>
                <a:lnTo>
                  <a:pt x="637666" y="208787"/>
                </a:lnTo>
                <a:lnTo>
                  <a:pt x="639826" y="212725"/>
                </a:lnTo>
                <a:lnTo>
                  <a:pt x="642111" y="217297"/>
                </a:lnTo>
                <a:lnTo>
                  <a:pt x="644143" y="221487"/>
                </a:lnTo>
                <a:lnTo>
                  <a:pt x="646556" y="225425"/>
                </a:lnTo>
                <a:lnTo>
                  <a:pt x="648842" y="231393"/>
                </a:lnTo>
                <a:lnTo>
                  <a:pt x="652271" y="238378"/>
                </a:lnTo>
                <a:lnTo>
                  <a:pt x="656433" y="248721"/>
                </a:lnTo>
                <a:lnTo>
                  <a:pt x="660635" y="260325"/>
                </a:lnTo>
                <a:lnTo>
                  <a:pt x="664693" y="272861"/>
                </a:lnTo>
                <a:lnTo>
                  <a:pt x="668421" y="286001"/>
                </a:lnTo>
                <a:lnTo>
                  <a:pt x="670051" y="292480"/>
                </a:lnTo>
                <a:lnTo>
                  <a:pt x="673166" y="305984"/>
                </a:lnTo>
                <a:lnTo>
                  <a:pt x="675581" y="319238"/>
                </a:lnTo>
                <a:lnTo>
                  <a:pt x="677357" y="331879"/>
                </a:lnTo>
                <a:lnTo>
                  <a:pt x="678553" y="343544"/>
                </a:lnTo>
                <a:lnTo>
                  <a:pt x="678941" y="348741"/>
                </a:lnTo>
                <a:lnTo>
                  <a:pt x="679322" y="352425"/>
                </a:lnTo>
                <a:lnTo>
                  <a:pt x="679322" y="356107"/>
                </a:lnTo>
                <a:lnTo>
                  <a:pt x="679576" y="359409"/>
                </a:lnTo>
                <a:lnTo>
                  <a:pt x="679576" y="362457"/>
                </a:lnTo>
                <a:lnTo>
                  <a:pt x="679830" y="365125"/>
                </a:lnTo>
                <a:lnTo>
                  <a:pt x="679830" y="386206"/>
                </a:lnTo>
                <a:lnTo>
                  <a:pt x="679322" y="392683"/>
                </a:lnTo>
                <a:lnTo>
                  <a:pt x="678941" y="400557"/>
                </a:lnTo>
                <a:lnTo>
                  <a:pt x="677790" y="411606"/>
                </a:lnTo>
                <a:lnTo>
                  <a:pt x="676164" y="423805"/>
                </a:lnTo>
                <a:lnTo>
                  <a:pt x="674005" y="436791"/>
                </a:lnTo>
                <a:lnTo>
                  <a:pt x="671252" y="450204"/>
                </a:lnTo>
                <a:lnTo>
                  <a:pt x="669670" y="456819"/>
                </a:lnTo>
                <a:lnTo>
                  <a:pt x="666028" y="470226"/>
                </a:lnTo>
                <a:lnTo>
                  <a:pt x="661996" y="483119"/>
                </a:lnTo>
                <a:lnTo>
                  <a:pt x="657752" y="495169"/>
                </a:lnTo>
                <a:lnTo>
                  <a:pt x="653469" y="506050"/>
                </a:lnTo>
                <a:lnTo>
                  <a:pt x="651382" y="510920"/>
                </a:lnTo>
                <a:lnTo>
                  <a:pt x="648334" y="518159"/>
                </a:lnTo>
                <a:lnTo>
                  <a:pt x="645159" y="523875"/>
                </a:lnTo>
                <a:lnTo>
                  <a:pt x="643254" y="528065"/>
                </a:lnTo>
                <a:lnTo>
                  <a:pt x="641476" y="531494"/>
                </a:lnTo>
                <a:lnTo>
                  <a:pt x="640079" y="534288"/>
                </a:lnTo>
                <a:lnTo>
                  <a:pt x="638936" y="536701"/>
                </a:lnTo>
                <a:lnTo>
                  <a:pt x="636523" y="540638"/>
                </a:lnTo>
                <a:lnTo>
                  <a:pt x="634745" y="544702"/>
                </a:lnTo>
                <a:lnTo>
                  <a:pt x="631063" y="550037"/>
                </a:lnTo>
                <a:lnTo>
                  <a:pt x="627126" y="556768"/>
                </a:lnTo>
                <a:lnTo>
                  <a:pt x="620977" y="566112"/>
                </a:lnTo>
                <a:lnTo>
                  <a:pt x="613854" y="576203"/>
                </a:lnTo>
                <a:lnTo>
                  <a:pt x="605882" y="586682"/>
                </a:lnTo>
                <a:lnTo>
                  <a:pt x="597190" y="597194"/>
                </a:lnTo>
                <a:lnTo>
                  <a:pt x="592835" y="602107"/>
                </a:lnTo>
                <a:lnTo>
                  <a:pt x="589406" y="606044"/>
                </a:lnTo>
                <a:lnTo>
                  <a:pt x="585851" y="609981"/>
                </a:lnTo>
                <a:lnTo>
                  <a:pt x="582421" y="613537"/>
                </a:lnTo>
                <a:lnTo>
                  <a:pt x="578738" y="617219"/>
                </a:lnTo>
                <a:lnTo>
                  <a:pt x="575309" y="620649"/>
                </a:lnTo>
                <a:lnTo>
                  <a:pt x="571753" y="624077"/>
                </a:lnTo>
                <a:lnTo>
                  <a:pt x="561678" y="632950"/>
                </a:lnTo>
                <a:lnTo>
                  <a:pt x="552380" y="640736"/>
                </a:lnTo>
                <a:lnTo>
                  <a:pt x="551433" y="641476"/>
                </a:lnTo>
                <a:lnTo>
                  <a:pt x="545718" y="646302"/>
                </a:lnTo>
                <a:lnTo>
                  <a:pt x="540130" y="649986"/>
                </a:lnTo>
                <a:lnTo>
                  <a:pt x="536447" y="652780"/>
                </a:lnTo>
                <a:lnTo>
                  <a:pt x="532891" y="655319"/>
                </a:lnTo>
                <a:lnTo>
                  <a:pt x="528573" y="658368"/>
                </a:lnTo>
                <a:lnTo>
                  <a:pt x="524636" y="660907"/>
                </a:lnTo>
                <a:lnTo>
                  <a:pt x="520953" y="663448"/>
                </a:lnTo>
                <a:lnTo>
                  <a:pt x="515619" y="666876"/>
                </a:lnTo>
                <a:lnTo>
                  <a:pt x="508634" y="670813"/>
                </a:lnTo>
                <a:lnTo>
                  <a:pt x="498122" y="676641"/>
                </a:lnTo>
                <a:lnTo>
                  <a:pt x="486357" y="682817"/>
                </a:lnTo>
                <a:lnTo>
                  <a:pt x="480821" y="685419"/>
                </a:lnTo>
                <a:lnTo>
                  <a:pt x="476250" y="687577"/>
                </a:lnTo>
                <a:lnTo>
                  <a:pt x="471677" y="689609"/>
                </a:lnTo>
                <a:lnTo>
                  <a:pt x="466978" y="691642"/>
                </a:lnTo>
                <a:lnTo>
                  <a:pt x="462152" y="693293"/>
                </a:lnTo>
                <a:lnTo>
                  <a:pt x="457326" y="695451"/>
                </a:lnTo>
                <a:lnTo>
                  <a:pt x="444290" y="699934"/>
                </a:lnTo>
                <a:lnTo>
                  <a:pt x="431406" y="703854"/>
                </a:lnTo>
                <a:lnTo>
                  <a:pt x="419054" y="707177"/>
                </a:lnTo>
                <a:lnTo>
                  <a:pt x="407612" y="709869"/>
                </a:lnTo>
                <a:lnTo>
                  <a:pt x="402463" y="710945"/>
                </a:lnTo>
                <a:lnTo>
                  <a:pt x="394842" y="712088"/>
                </a:lnTo>
                <a:lnTo>
                  <a:pt x="388619" y="713486"/>
                </a:lnTo>
                <a:lnTo>
                  <a:pt x="383920" y="713867"/>
                </a:lnTo>
                <a:lnTo>
                  <a:pt x="379602" y="714628"/>
                </a:lnTo>
                <a:lnTo>
                  <a:pt x="376300" y="714882"/>
                </a:lnTo>
                <a:lnTo>
                  <a:pt x="373760" y="715263"/>
                </a:lnTo>
                <a:lnTo>
                  <a:pt x="369823" y="715518"/>
                </a:lnTo>
                <a:lnTo>
                  <a:pt x="365251" y="715771"/>
                </a:lnTo>
                <a:lnTo>
                  <a:pt x="359028" y="716661"/>
                </a:lnTo>
                <a:lnTo>
                  <a:pt x="351154" y="716914"/>
                </a:lnTo>
                <a:lnTo>
                  <a:pt x="340074" y="717277"/>
                </a:lnTo>
                <a:lnTo>
                  <a:pt x="327777" y="717162"/>
                </a:lnTo>
                <a:lnTo>
                  <a:pt x="314633" y="716543"/>
                </a:lnTo>
                <a:lnTo>
                  <a:pt x="301013" y="715394"/>
                </a:lnTo>
                <a:lnTo>
                  <a:pt x="294258" y="714628"/>
                </a:lnTo>
                <a:lnTo>
                  <a:pt x="280538" y="712615"/>
                </a:lnTo>
                <a:lnTo>
                  <a:pt x="267306" y="710088"/>
                </a:lnTo>
                <a:lnTo>
                  <a:pt x="254860" y="707248"/>
                </a:lnTo>
                <a:lnTo>
                  <a:pt x="243500" y="704294"/>
                </a:lnTo>
                <a:lnTo>
                  <a:pt x="238251" y="702818"/>
                </a:lnTo>
                <a:lnTo>
                  <a:pt x="230758" y="700532"/>
                </a:lnTo>
                <a:lnTo>
                  <a:pt x="224535" y="698626"/>
                </a:lnTo>
                <a:lnTo>
                  <a:pt x="220344" y="696976"/>
                </a:lnTo>
                <a:lnTo>
                  <a:pt x="216280" y="695451"/>
                </a:lnTo>
                <a:lnTo>
                  <a:pt x="212978" y="694182"/>
                </a:lnTo>
                <a:lnTo>
                  <a:pt x="209041" y="692784"/>
                </a:lnTo>
                <a:lnTo>
                  <a:pt x="204850" y="691007"/>
                </a:lnTo>
                <a:lnTo>
                  <a:pt x="202310" y="689863"/>
                </a:lnTo>
                <a:lnTo>
                  <a:pt x="199643" y="688720"/>
                </a:lnTo>
                <a:lnTo>
                  <a:pt x="196595" y="687324"/>
                </a:lnTo>
                <a:lnTo>
                  <a:pt x="193293" y="685926"/>
                </a:lnTo>
                <a:lnTo>
                  <a:pt x="189864" y="684276"/>
                </a:lnTo>
                <a:lnTo>
                  <a:pt x="179861" y="679411"/>
                </a:lnTo>
                <a:lnTo>
                  <a:pt x="168977" y="673580"/>
                </a:lnTo>
                <a:lnTo>
                  <a:pt x="157586" y="666920"/>
                </a:lnTo>
                <a:lnTo>
                  <a:pt x="146061" y="659566"/>
                </a:lnTo>
                <a:lnTo>
                  <a:pt x="140588" y="655827"/>
                </a:lnTo>
                <a:lnTo>
                  <a:pt x="129375" y="647719"/>
                </a:lnTo>
                <a:lnTo>
                  <a:pt x="118796" y="639375"/>
                </a:lnTo>
                <a:lnTo>
                  <a:pt x="109072" y="631092"/>
                </a:lnTo>
                <a:lnTo>
                  <a:pt x="100420" y="623164"/>
                </a:lnTo>
                <a:lnTo>
                  <a:pt x="96646" y="619506"/>
                </a:lnTo>
                <a:lnTo>
                  <a:pt x="91312" y="613918"/>
                </a:lnTo>
                <a:lnTo>
                  <a:pt x="86486" y="609600"/>
                </a:lnTo>
                <a:lnTo>
                  <a:pt x="83692" y="606044"/>
                </a:lnTo>
                <a:lnTo>
                  <a:pt x="80644" y="602614"/>
                </a:lnTo>
                <a:lnTo>
                  <a:pt x="77215" y="598932"/>
                </a:lnTo>
                <a:lnTo>
                  <a:pt x="74167" y="595376"/>
                </a:lnTo>
                <a:lnTo>
                  <a:pt x="71373" y="591693"/>
                </a:lnTo>
                <a:lnTo>
                  <a:pt x="67309" y="586867"/>
                </a:lnTo>
                <a:lnTo>
                  <a:pt x="62356" y="580644"/>
                </a:lnTo>
                <a:lnTo>
                  <a:pt x="55836" y="571609"/>
                </a:lnTo>
                <a:lnTo>
                  <a:pt x="48965" y="561410"/>
                </a:lnTo>
                <a:lnTo>
                  <a:pt x="41993" y="550270"/>
                </a:lnTo>
                <a:lnTo>
                  <a:pt x="35172" y="538417"/>
                </a:lnTo>
                <a:lnTo>
                  <a:pt x="31876" y="532257"/>
                </a:lnTo>
                <a:lnTo>
                  <a:pt x="25772" y="519951"/>
                </a:lnTo>
                <a:lnTo>
                  <a:pt x="20270" y="507710"/>
                </a:lnTo>
                <a:lnTo>
                  <a:pt x="15479" y="495862"/>
                </a:lnTo>
                <a:lnTo>
                  <a:pt x="11509" y="484736"/>
                </a:lnTo>
                <a:lnTo>
                  <a:pt x="9905" y="479678"/>
                </a:lnTo>
                <a:lnTo>
                  <a:pt x="8508" y="476250"/>
                </a:lnTo>
                <a:lnTo>
                  <a:pt x="7619" y="472820"/>
                </a:lnTo>
                <a:lnTo>
                  <a:pt x="6857" y="469773"/>
                </a:lnTo>
                <a:lnTo>
                  <a:pt x="5968" y="466725"/>
                </a:lnTo>
                <a:lnTo>
                  <a:pt x="5206" y="463931"/>
                </a:lnTo>
                <a:lnTo>
                  <a:pt x="3936" y="459613"/>
                </a:lnTo>
                <a:lnTo>
                  <a:pt x="3175" y="456819"/>
                </a:lnTo>
                <a:lnTo>
                  <a:pt x="2285" y="452374"/>
                </a:lnTo>
                <a:lnTo>
                  <a:pt x="1396" y="448056"/>
                </a:lnTo>
                <a:lnTo>
                  <a:pt x="0" y="443611"/>
                </a:lnTo>
                <a:lnTo>
                  <a:pt x="126" y="630808"/>
                </a:lnTo>
                <a:lnTo>
                  <a:pt x="2285" y="633349"/>
                </a:lnTo>
                <a:lnTo>
                  <a:pt x="5079" y="636905"/>
                </a:lnTo>
                <a:lnTo>
                  <a:pt x="7873" y="640080"/>
                </a:lnTo>
                <a:lnTo>
                  <a:pt x="13080" y="647064"/>
                </a:lnTo>
                <a:lnTo>
                  <a:pt x="18922" y="653542"/>
                </a:lnTo>
                <a:lnTo>
                  <a:pt x="22605" y="657478"/>
                </a:lnTo>
                <a:lnTo>
                  <a:pt x="24637" y="660019"/>
                </a:lnTo>
                <a:lnTo>
                  <a:pt x="27431" y="663194"/>
                </a:lnTo>
                <a:lnTo>
                  <a:pt x="30733" y="666242"/>
                </a:lnTo>
                <a:lnTo>
                  <a:pt x="36702" y="672464"/>
                </a:lnTo>
                <a:lnTo>
                  <a:pt x="42798" y="678688"/>
                </a:lnTo>
                <a:lnTo>
                  <a:pt x="46735" y="682244"/>
                </a:lnTo>
                <a:lnTo>
                  <a:pt x="48259" y="687577"/>
                </a:lnTo>
                <a:lnTo>
                  <a:pt x="46862" y="692403"/>
                </a:lnTo>
                <a:lnTo>
                  <a:pt x="45973" y="695578"/>
                </a:lnTo>
                <a:lnTo>
                  <a:pt x="44830" y="700532"/>
                </a:lnTo>
                <a:lnTo>
                  <a:pt x="43687" y="705357"/>
                </a:lnTo>
                <a:lnTo>
                  <a:pt x="42036" y="711834"/>
                </a:lnTo>
                <a:lnTo>
                  <a:pt x="40639" y="718312"/>
                </a:lnTo>
                <a:lnTo>
                  <a:pt x="37297" y="735473"/>
                </a:lnTo>
                <a:lnTo>
                  <a:pt x="35813" y="744474"/>
                </a:lnTo>
                <a:lnTo>
                  <a:pt x="34925" y="749807"/>
                </a:lnTo>
                <a:lnTo>
                  <a:pt x="37464" y="755269"/>
                </a:lnTo>
                <a:lnTo>
                  <a:pt x="42290" y="759078"/>
                </a:lnTo>
                <a:lnTo>
                  <a:pt x="44322" y="760602"/>
                </a:lnTo>
                <a:lnTo>
                  <a:pt x="47878" y="763143"/>
                </a:lnTo>
                <a:lnTo>
                  <a:pt x="51053" y="765556"/>
                </a:lnTo>
                <a:lnTo>
                  <a:pt x="55498" y="768984"/>
                </a:lnTo>
                <a:lnTo>
                  <a:pt x="59816" y="772032"/>
                </a:lnTo>
                <a:lnTo>
                  <a:pt x="64515" y="774953"/>
                </a:lnTo>
                <a:lnTo>
                  <a:pt x="69087" y="778001"/>
                </a:lnTo>
                <a:lnTo>
                  <a:pt x="72643" y="780288"/>
                </a:lnTo>
                <a:lnTo>
                  <a:pt x="75564" y="782446"/>
                </a:lnTo>
                <a:lnTo>
                  <a:pt x="78358" y="783970"/>
                </a:lnTo>
                <a:lnTo>
                  <a:pt x="83438" y="787273"/>
                </a:lnTo>
                <a:lnTo>
                  <a:pt x="89534" y="787526"/>
                </a:lnTo>
                <a:lnTo>
                  <a:pt x="94106" y="784987"/>
                </a:lnTo>
                <a:lnTo>
                  <a:pt x="100640" y="781202"/>
                </a:lnTo>
                <a:lnTo>
                  <a:pt x="115206" y="772174"/>
                </a:lnTo>
                <a:lnTo>
                  <a:pt x="116966" y="771017"/>
                </a:lnTo>
                <a:lnTo>
                  <a:pt x="131810" y="761398"/>
                </a:lnTo>
                <a:lnTo>
                  <a:pt x="138937" y="756538"/>
                </a:lnTo>
                <a:lnTo>
                  <a:pt x="142875" y="753744"/>
                </a:lnTo>
                <a:lnTo>
                  <a:pt x="148716" y="752982"/>
                </a:lnTo>
                <a:lnTo>
                  <a:pt x="153288" y="755269"/>
                </a:lnTo>
                <a:lnTo>
                  <a:pt x="155447" y="756284"/>
                </a:lnTo>
                <a:lnTo>
                  <a:pt x="158114" y="757682"/>
                </a:lnTo>
                <a:lnTo>
                  <a:pt x="161162" y="759078"/>
                </a:lnTo>
                <a:lnTo>
                  <a:pt x="165100" y="760857"/>
                </a:lnTo>
                <a:lnTo>
                  <a:pt x="169036" y="762507"/>
                </a:lnTo>
                <a:lnTo>
                  <a:pt x="173227" y="764158"/>
                </a:lnTo>
                <a:lnTo>
                  <a:pt x="177164" y="765937"/>
                </a:lnTo>
                <a:lnTo>
                  <a:pt x="180212" y="767080"/>
                </a:lnTo>
                <a:lnTo>
                  <a:pt x="183133" y="768223"/>
                </a:lnTo>
                <a:lnTo>
                  <a:pt x="185292" y="768984"/>
                </a:lnTo>
                <a:lnTo>
                  <a:pt x="193293" y="772159"/>
                </a:lnTo>
                <a:lnTo>
                  <a:pt x="201675" y="774953"/>
                </a:lnTo>
                <a:lnTo>
                  <a:pt x="210057" y="777494"/>
                </a:lnTo>
                <a:lnTo>
                  <a:pt x="218058" y="780033"/>
                </a:lnTo>
                <a:lnTo>
                  <a:pt x="223138" y="781684"/>
                </a:lnTo>
                <a:lnTo>
                  <a:pt x="227075" y="785368"/>
                </a:lnTo>
                <a:lnTo>
                  <a:pt x="228218" y="790448"/>
                </a:lnTo>
                <a:lnTo>
                  <a:pt x="228980" y="793750"/>
                </a:lnTo>
                <a:lnTo>
                  <a:pt x="230123" y="798576"/>
                </a:lnTo>
                <a:lnTo>
                  <a:pt x="231266" y="803275"/>
                </a:lnTo>
                <a:lnTo>
                  <a:pt x="232917" y="809878"/>
                </a:lnTo>
                <a:lnTo>
                  <a:pt x="234695" y="816228"/>
                </a:lnTo>
                <a:lnTo>
                  <a:pt x="239758" y="833041"/>
                </a:lnTo>
                <a:lnTo>
                  <a:pt x="242569" y="841628"/>
                </a:lnTo>
                <a:lnTo>
                  <a:pt x="244220" y="846708"/>
                </a:lnTo>
                <a:lnTo>
                  <a:pt x="249046" y="850645"/>
                </a:lnTo>
                <a:lnTo>
                  <a:pt x="254888" y="851534"/>
                </a:lnTo>
                <a:lnTo>
                  <a:pt x="257682" y="852043"/>
                </a:lnTo>
                <a:lnTo>
                  <a:pt x="261873" y="852551"/>
                </a:lnTo>
                <a:lnTo>
                  <a:pt x="265683" y="853186"/>
                </a:lnTo>
                <a:lnTo>
                  <a:pt x="271017" y="854075"/>
                </a:lnTo>
                <a:lnTo>
                  <a:pt x="276605" y="854837"/>
                </a:lnTo>
                <a:lnTo>
                  <a:pt x="282193" y="855344"/>
                </a:lnTo>
                <a:lnTo>
                  <a:pt x="287527" y="855980"/>
                </a:lnTo>
                <a:lnTo>
                  <a:pt x="291718" y="856488"/>
                </a:lnTo>
                <a:lnTo>
                  <a:pt x="295528" y="856869"/>
                </a:lnTo>
                <a:lnTo>
                  <a:pt x="298322" y="856869"/>
                </a:lnTo>
                <a:lnTo>
                  <a:pt x="304418" y="857376"/>
                </a:lnTo>
                <a:lnTo>
                  <a:pt x="309879" y="854837"/>
                </a:lnTo>
                <a:lnTo>
                  <a:pt x="312927" y="850392"/>
                </a:lnTo>
                <a:lnTo>
                  <a:pt x="314578" y="847598"/>
                </a:lnTo>
                <a:lnTo>
                  <a:pt x="317372" y="843533"/>
                </a:lnTo>
                <a:lnTo>
                  <a:pt x="319913" y="839088"/>
                </a:lnTo>
                <a:lnTo>
                  <a:pt x="323341" y="833374"/>
                </a:lnTo>
                <a:lnTo>
                  <a:pt x="326770" y="827532"/>
                </a:lnTo>
                <a:lnTo>
                  <a:pt x="335240" y="812097"/>
                </a:lnTo>
                <a:lnTo>
                  <a:pt x="339343" y="804418"/>
                </a:lnTo>
                <a:lnTo>
                  <a:pt x="341629" y="799973"/>
                </a:lnTo>
                <a:lnTo>
                  <a:pt x="346455" y="796925"/>
                </a:lnTo>
                <a:lnTo>
                  <a:pt x="351535" y="796798"/>
                </a:lnTo>
                <a:lnTo>
                  <a:pt x="360298" y="796544"/>
                </a:lnTo>
                <a:lnTo>
                  <a:pt x="368934" y="795782"/>
                </a:lnTo>
                <a:lnTo>
                  <a:pt x="373252" y="795401"/>
                </a:lnTo>
                <a:lnTo>
                  <a:pt x="377697" y="795146"/>
                </a:lnTo>
                <a:lnTo>
                  <a:pt x="381000" y="794893"/>
                </a:lnTo>
                <a:lnTo>
                  <a:pt x="384175" y="794384"/>
                </a:lnTo>
                <a:lnTo>
                  <a:pt x="388365" y="793750"/>
                </a:lnTo>
                <a:lnTo>
                  <a:pt x="391540" y="793495"/>
                </a:lnTo>
                <a:lnTo>
                  <a:pt x="394842" y="792988"/>
                </a:lnTo>
                <a:lnTo>
                  <a:pt x="399288" y="792607"/>
                </a:lnTo>
                <a:lnTo>
                  <a:pt x="403351" y="791844"/>
                </a:lnTo>
                <a:lnTo>
                  <a:pt x="411988" y="790320"/>
                </a:lnTo>
                <a:lnTo>
                  <a:pt x="420496" y="788669"/>
                </a:lnTo>
                <a:lnTo>
                  <a:pt x="425576" y="787781"/>
                </a:lnTo>
                <a:lnTo>
                  <a:pt x="430910" y="789305"/>
                </a:lnTo>
                <a:lnTo>
                  <a:pt x="434213" y="793242"/>
                </a:lnTo>
                <a:lnTo>
                  <a:pt x="436498" y="795527"/>
                </a:lnTo>
                <a:lnTo>
                  <a:pt x="439673" y="799464"/>
                </a:lnTo>
                <a:lnTo>
                  <a:pt x="442975" y="803275"/>
                </a:lnTo>
                <a:lnTo>
                  <a:pt x="447293" y="808101"/>
                </a:lnTo>
                <a:lnTo>
                  <a:pt x="451992" y="812926"/>
                </a:lnTo>
                <a:lnTo>
                  <a:pt x="464194" y="825504"/>
                </a:lnTo>
                <a:lnTo>
                  <a:pt x="470661" y="831976"/>
                </a:lnTo>
                <a:lnTo>
                  <a:pt x="474598" y="835659"/>
                </a:lnTo>
                <a:lnTo>
                  <a:pt x="480694" y="836802"/>
                </a:lnTo>
                <a:lnTo>
                  <a:pt x="486409" y="834644"/>
                </a:lnTo>
                <a:lnTo>
                  <a:pt x="488950" y="834008"/>
                </a:lnTo>
                <a:lnTo>
                  <a:pt x="492886" y="832612"/>
                </a:lnTo>
                <a:lnTo>
                  <a:pt x="496823" y="831214"/>
                </a:lnTo>
                <a:lnTo>
                  <a:pt x="501903" y="829563"/>
                </a:lnTo>
                <a:lnTo>
                  <a:pt x="506983" y="827532"/>
                </a:lnTo>
                <a:lnTo>
                  <a:pt x="512063" y="825500"/>
                </a:lnTo>
                <a:lnTo>
                  <a:pt x="517143" y="823594"/>
                </a:lnTo>
                <a:lnTo>
                  <a:pt x="521080" y="821944"/>
                </a:lnTo>
                <a:lnTo>
                  <a:pt x="524890" y="820546"/>
                </a:lnTo>
                <a:lnTo>
                  <a:pt x="527430" y="819403"/>
                </a:lnTo>
                <a:lnTo>
                  <a:pt x="532891" y="816863"/>
                </a:lnTo>
                <a:lnTo>
                  <a:pt x="536575" y="812038"/>
                </a:lnTo>
                <a:lnTo>
                  <a:pt x="537082" y="806957"/>
                </a:lnTo>
                <a:lnTo>
                  <a:pt x="537746" y="799410"/>
                </a:lnTo>
                <a:lnTo>
                  <a:pt x="538678" y="782388"/>
                </a:lnTo>
                <a:lnTo>
                  <a:pt x="538733" y="780033"/>
                </a:lnTo>
                <a:lnTo>
                  <a:pt x="539171" y="762493"/>
                </a:lnTo>
                <a:lnTo>
                  <a:pt x="539241" y="748792"/>
                </a:lnTo>
                <a:lnTo>
                  <a:pt x="541908" y="743712"/>
                </a:lnTo>
                <a:lnTo>
                  <a:pt x="546353" y="741171"/>
                </a:lnTo>
                <a:lnTo>
                  <a:pt x="548258" y="740028"/>
                </a:lnTo>
                <a:lnTo>
                  <a:pt x="550926" y="738377"/>
                </a:lnTo>
                <a:lnTo>
                  <a:pt x="553973" y="736853"/>
                </a:lnTo>
                <a:lnTo>
                  <a:pt x="557656" y="734694"/>
                </a:lnTo>
                <a:lnTo>
                  <a:pt x="561339" y="732408"/>
                </a:lnTo>
                <a:lnTo>
                  <a:pt x="568578" y="727582"/>
                </a:lnTo>
                <a:lnTo>
                  <a:pt x="575944" y="722883"/>
                </a:lnTo>
                <a:lnTo>
                  <a:pt x="582929" y="717803"/>
                </a:lnTo>
                <a:lnTo>
                  <a:pt x="589788" y="712724"/>
                </a:lnTo>
                <a:lnTo>
                  <a:pt x="593597" y="710183"/>
                </a:lnTo>
                <a:lnTo>
                  <a:pt x="596772" y="707389"/>
                </a:lnTo>
                <a:lnTo>
                  <a:pt x="599313" y="705357"/>
                </a:lnTo>
                <a:lnTo>
                  <a:pt x="603757" y="701928"/>
                </a:lnTo>
                <a:lnTo>
                  <a:pt x="607694" y="698626"/>
                </a:lnTo>
                <a:lnTo>
                  <a:pt x="613155" y="697992"/>
                </a:lnTo>
                <a:lnTo>
                  <a:pt x="617854" y="699769"/>
                </a:lnTo>
                <a:lnTo>
                  <a:pt x="625026" y="702474"/>
                </a:lnTo>
                <a:lnTo>
                  <a:pt x="641254" y="708316"/>
                </a:lnTo>
                <a:lnTo>
                  <a:pt x="642619" y="708787"/>
                </a:lnTo>
                <a:lnTo>
                  <a:pt x="659381" y="714364"/>
                </a:lnTo>
                <a:lnTo>
                  <a:pt x="668273" y="716914"/>
                </a:lnTo>
                <a:lnTo>
                  <a:pt x="673100" y="718565"/>
                </a:lnTo>
                <a:lnTo>
                  <a:pt x="679195" y="716661"/>
                </a:lnTo>
                <a:lnTo>
                  <a:pt x="683259" y="712343"/>
                </a:lnTo>
                <a:lnTo>
                  <a:pt x="685418" y="710438"/>
                </a:lnTo>
                <a:lnTo>
                  <a:pt x="688213" y="707389"/>
                </a:lnTo>
                <a:lnTo>
                  <a:pt x="690879" y="704469"/>
                </a:lnTo>
                <a:lnTo>
                  <a:pt x="694689" y="700532"/>
                </a:lnTo>
                <a:lnTo>
                  <a:pt x="698372" y="696340"/>
                </a:lnTo>
                <a:lnTo>
                  <a:pt x="702055" y="692403"/>
                </a:lnTo>
                <a:lnTo>
                  <a:pt x="705484" y="687958"/>
                </a:lnTo>
                <a:lnTo>
                  <a:pt x="708025" y="685038"/>
                </a:lnTo>
                <a:lnTo>
                  <a:pt x="710818" y="681736"/>
                </a:lnTo>
                <a:lnTo>
                  <a:pt x="712469" y="679703"/>
                </a:lnTo>
                <a:lnTo>
                  <a:pt x="716406" y="675005"/>
                </a:lnTo>
                <a:lnTo>
                  <a:pt x="717550" y="668782"/>
                </a:lnTo>
                <a:lnTo>
                  <a:pt x="715390" y="664209"/>
                </a:lnTo>
                <a:lnTo>
                  <a:pt x="712416" y="657178"/>
                </a:lnTo>
                <a:lnTo>
                  <a:pt x="705525" y="641591"/>
                </a:lnTo>
                <a:lnTo>
                  <a:pt x="704595" y="639571"/>
                </a:lnTo>
                <a:lnTo>
                  <a:pt x="701801" y="633602"/>
                </a:lnTo>
                <a:lnTo>
                  <a:pt x="698626" y="627761"/>
                </a:lnTo>
                <a:lnTo>
                  <a:pt x="696213" y="623443"/>
                </a:lnTo>
                <a:lnTo>
                  <a:pt x="693927" y="618998"/>
                </a:lnTo>
                <a:lnTo>
                  <a:pt x="692530" y="616076"/>
                </a:lnTo>
                <a:lnTo>
                  <a:pt x="689990" y="611632"/>
                </a:lnTo>
                <a:lnTo>
                  <a:pt x="690498" y="606044"/>
                </a:lnTo>
                <a:lnTo>
                  <a:pt x="693292" y="601726"/>
                </a:lnTo>
                <a:lnTo>
                  <a:pt x="697610" y="594232"/>
                </a:lnTo>
                <a:lnTo>
                  <a:pt x="702309" y="586867"/>
                </a:lnTo>
                <a:lnTo>
                  <a:pt x="704595" y="583183"/>
                </a:lnTo>
                <a:lnTo>
                  <a:pt x="706373" y="579246"/>
                </a:lnTo>
                <a:lnTo>
                  <a:pt x="708025" y="576452"/>
                </a:lnTo>
                <a:lnTo>
                  <a:pt x="709676" y="573405"/>
                </a:lnTo>
                <a:lnTo>
                  <a:pt x="711707" y="569721"/>
                </a:lnTo>
                <a:lnTo>
                  <a:pt x="713104" y="566674"/>
                </a:lnTo>
                <a:lnTo>
                  <a:pt x="714755" y="564007"/>
                </a:lnTo>
                <a:lnTo>
                  <a:pt x="716660" y="560069"/>
                </a:lnTo>
                <a:lnTo>
                  <a:pt x="718438" y="556132"/>
                </a:lnTo>
                <a:lnTo>
                  <a:pt x="722376" y="548258"/>
                </a:lnTo>
                <a:lnTo>
                  <a:pt x="725677" y="540131"/>
                </a:lnTo>
                <a:lnTo>
                  <a:pt x="727455" y="535305"/>
                </a:lnTo>
                <a:lnTo>
                  <a:pt x="732154" y="532002"/>
                </a:lnTo>
                <a:lnTo>
                  <a:pt x="737234" y="531494"/>
                </a:lnTo>
                <a:lnTo>
                  <a:pt x="744821" y="530654"/>
                </a:lnTo>
                <a:lnTo>
                  <a:pt x="761918" y="528304"/>
                </a:lnTo>
                <a:lnTo>
                  <a:pt x="763396" y="528065"/>
                </a:lnTo>
                <a:lnTo>
                  <a:pt x="769873" y="527176"/>
                </a:lnTo>
                <a:close/>
              </a:path>
            </a:pathLst>
          </a:custGeom>
          <a:solidFill>
            <a:srgbClr val="73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46932" y="3467100"/>
            <a:ext cx="339851" cy="339851"/>
          </a:xfrm>
          <a:custGeom>
            <a:avLst/>
            <a:gdLst/>
            <a:ahLst/>
            <a:cxnLst/>
            <a:rect l="l" t="t" r="r" b="b"/>
            <a:pathLst>
              <a:path w="339851" h="339851">
                <a:moveTo>
                  <a:pt x="629" y="184738"/>
                </a:moveTo>
                <a:lnTo>
                  <a:pt x="2484" y="199079"/>
                </a:lnTo>
                <a:lnTo>
                  <a:pt x="5512" y="213025"/>
                </a:lnTo>
                <a:lnTo>
                  <a:pt x="9662" y="226523"/>
                </a:lnTo>
                <a:lnTo>
                  <a:pt x="14881" y="239521"/>
                </a:lnTo>
                <a:lnTo>
                  <a:pt x="21117" y="251967"/>
                </a:lnTo>
                <a:lnTo>
                  <a:pt x="28320" y="263809"/>
                </a:lnTo>
                <a:lnTo>
                  <a:pt x="36436" y="274995"/>
                </a:lnTo>
                <a:lnTo>
                  <a:pt x="45415" y="285473"/>
                </a:lnTo>
                <a:lnTo>
                  <a:pt x="55204" y="295191"/>
                </a:lnTo>
                <a:lnTo>
                  <a:pt x="65751" y="304096"/>
                </a:lnTo>
                <a:lnTo>
                  <a:pt x="77005" y="312137"/>
                </a:lnTo>
                <a:lnTo>
                  <a:pt x="88914" y="319262"/>
                </a:lnTo>
                <a:lnTo>
                  <a:pt x="101425" y="325418"/>
                </a:lnTo>
                <a:lnTo>
                  <a:pt x="114488" y="330553"/>
                </a:lnTo>
                <a:lnTo>
                  <a:pt x="128050" y="334616"/>
                </a:lnTo>
                <a:lnTo>
                  <a:pt x="142059" y="337554"/>
                </a:lnTo>
                <a:lnTo>
                  <a:pt x="156463" y="339315"/>
                </a:lnTo>
                <a:lnTo>
                  <a:pt x="170052" y="339851"/>
                </a:lnTo>
                <a:lnTo>
                  <a:pt x="184748" y="339221"/>
                </a:lnTo>
                <a:lnTo>
                  <a:pt x="199100" y="337363"/>
                </a:lnTo>
                <a:lnTo>
                  <a:pt x="213056" y="334332"/>
                </a:lnTo>
                <a:lnTo>
                  <a:pt x="226562" y="330178"/>
                </a:lnTo>
                <a:lnTo>
                  <a:pt x="239569" y="324953"/>
                </a:lnTo>
                <a:lnTo>
                  <a:pt x="252022" y="318711"/>
                </a:lnTo>
                <a:lnTo>
                  <a:pt x="263870" y="311504"/>
                </a:lnTo>
                <a:lnTo>
                  <a:pt x="275060" y="303383"/>
                </a:lnTo>
                <a:lnTo>
                  <a:pt x="285541" y="294400"/>
                </a:lnTo>
                <a:lnTo>
                  <a:pt x="295261" y="284608"/>
                </a:lnTo>
                <a:lnTo>
                  <a:pt x="304166" y="274060"/>
                </a:lnTo>
                <a:lnTo>
                  <a:pt x="312206" y="262807"/>
                </a:lnTo>
                <a:lnTo>
                  <a:pt x="319327" y="250901"/>
                </a:lnTo>
                <a:lnTo>
                  <a:pt x="325477" y="238395"/>
                </a:lnTo>
                <a:lnTo>
                  <a:pt x="330605" y="225340"/>
                </a:lnTo>
                <a:lnTo>
                  <a:pt x="334658" y="211790"/>
                </a:lnTo>
                <a:lnTo>
                  <a:pt x="337584" y="197796"/>
                </a:lnTo>
                <a:lnTo>
                  <a:pt x="339331" y="183411"/>
                </a:lnTo>
                <a:lnTo>
                  <a:pt x="339851" y="170052"/>
                </a:lnTo>
                <a:lnTo>
                  <a:pt x="339349" y="156823"/>
                </a:lnTo>
                <a:lnTo>
                  <a:pt x="337864" y="143856"/>
                </a:lnTo>
                <a:lnTo>
                  <a:pt x="335430" y="131197"/>
                </a:lnTo>
                <a:lnTo>
                  <a:pt x="332081" y="118890"/>
                </a:lnTo>
                <a:lnTo>
                  <a:pt x="327851" y="106979"/>
                </a:lnTo>
                <a:lnTo>
                  <a:pt x="322772" y="95511"/>
                </a:lnTo>
                <a:lnTo>
                  <a:pt x="320039" y="90170"/>
                </a:lnTo>
                <a:lnTo>
                  <a:pt x="317245" y="90424"/>
                </a:lnTo>
                <a:lnTo>
                  <a:pt x="314197" y="90424"/>
                </a:lnTo>
                <a:lnTo>
                  <a:pt x="313308" y="90170"/>
                </a:lnTo>
                <a:lnTo>
                  <a:pt x="291591" y="88646"/>
                </a:lnTo>
                <a:lnTo>
                  <a:pt x="276225" y="104266"/>
                </a:lnTo>
                <a:lnTo>
                  <a:pt x="282233" y="115178"/>
                </a:lnTo>
                <a:lnTo>
                  <a:pt x="287182" y="126773"/>
                </a:lnTo>
                <a:lnTo>
                  <a:pt x="290982" y="138974"/>
                </a:lnTo>
                <a:lnTo>
                  <a:pt x="293547" y="151703"/>
                </a:lnTo>
                <a:lnTo>
                  <a:pt x="294787" y="164881"/>
                </a:lnTo>
                <a:lnTo>
                  <a:pt x="294893" y="170052"/>
                </a:lnTo>
                <a:lnTo>
                  <a:pt x="294042" y="184715"/>
                </a:lnTo>
                <a:lnTo>
                  <a:pt x="291551" y="198876"/>
                </a:lnTo>
                <a:lnTo>
                  <a:pt x="287517" y="212440"/>
                </a:lnTo>
                <a:lnTo>
                  <a:pt x="282034" y="225311"/>
                </a:lnTo>
                <a:lnTo>
                  <a:pt x="275199" y="237394"/>
                </a:lnTo>
                <a:lnTo>
                  <a:pt x="267107" y="248592"/>
                </a:lnTo>
                <a:lnTo>
                  <a:pt x="257853" y="258811"/>
                </a:lnTo>
                <a:lnTo>
                  <a:pt x="247534" y="267955"/>
                </a:lnTo>
                <a:lnTo>
                  <a:pt x="236244" y="275928"/>
                </a:lnTo>
                <a:lnTo>
                  <a:pt x="224080" y="282634"/>
                </a:lnTo>
                <a:lnTo>
                  <a:pt x="211136" y="287979"/>
                </a:lnTo>
                <a:lnTo>
                  <a:pt x="197510" y="291866"/>
                </a:lnTo>
                <a:lnTo>
                  <a:pt x="183295" y="294200"/>
                </a:lnTo>
                <a:lnTo>
                  <a:pt x="170052" y="294894"/>
                </a:lnTo>
                <a:lnTo>
                  <a:pt x="155401" y="294044"/>
                </a:lnTo>
                <a:lnTo>
                  <a:pt x="141243" y="291558"/>
                </a:lnTo>
                <a:lnTo>
                  <a:pt x="127675" y="287531"/>
                </a:lnTo>
                <a:lnTo>
                  <a:pt x="114794" y="282059"/>
                </a:lnTo>
                <a:lnTo>
                  <a:pt x="102696" y="275237"/>
                </a:lnTo>
                <a:lnTo>
                  <a:pt x="91477" y="267160"/>
                </a:lnTo>
                <a:lnTo>
                  <a:pt x="81235" y="257923"/>
                </a:lnTo>
                <a:lnTo>
                  <a:pt x="72065" y="247622"/>
                </a:lnTo>
                <a:lnTo>
                  <a:pt x="64063" y="236351"/>
                </a:lnTo>
                <a:lnTo>
                  <a:pt x="57327" y="224207"/>
                </a:lnTo>
                <a:lnTo>
                  <a:pt x="51953" y="211285"/>
                </a:lnTo>
                <a:lnTo>
                  <a:pt x="48036" y="197680"/>
                </a:lnTo>
                <a:lnTo>
                  <a:pt x="45675" y="183486"/>
                </a:lnTo>
                <a:lnTo>
                  <a:pt x="44957" y="170052"/>
                </a:lnTo>
                <a:lnTo>
                  <a:pt x="45809" y="155415"/>
                </a:lnTo>
                <a:lnTo>
                  <a:pt x="48301" y="141271"/>
                </a:lnTo>
                <a:lnTo>
                  <a:pt x="52336" y="127715"/>
                </a:lnTo>
                <a:lnTo>
                  <a:pt x="57818" y="114844"/>
                </a:lnTo>
                <a:lnTo>
                  <a:pt x="64651" y="102755"/>
                </a:lnTo>
                <a:lnTo>
                  <a:pt x="72739" y="91543"/>
                </a:lnTo>
                <a:lnTo>
                  <a:pt x="81987" y="81304"/>
                </a:lnTo>
                <a:lnTo>
                  <a:pt x="92297" y="72134"/>
                </a:lnTo>
                <a:lnTo>
                  <a:pt x="103574" y="64131"/>
                </a:lnTo>
                <a:lnTo>
                  <a:pt x="115721" y="57389"/>
                </a:lnTo>
                <a:lnTo>
                  <a:pt x="128643" y="52005"/>
                </a:lnTo>
                <a:lnTo>
                  <a:pt x="142243" y="48075"/>
                </a:lnTo>
                <a:lnTo>
                  <a:pt x="156425" y="45695"/>
                </a:lnTo>
                <a:lnTo>
                  <a:pt x="170052" y="44958"/>
                </a:lnTo>
                <a:lnTo>
                  <a:pt x="183268" y="45666"/>
                </a:lnTo>
                <a:lnTo>
                  <a:pt x="196117" y="47731"/>
                </a:lnTo>
                <a:lnTo>
                  <a:pt x="208520" y="51067"/>
                </a:lnTo>
                <a:lnTo>
                  <a:pt x="220400" y="55584"/>
                </a:lnTo>
                <a:lnTo>
                  <a:pt x="231678" y="61196"/>
                </a:lnTo>
                <a:lnTo>
                  <a:pt x="235838" y="63626"/>
                </a:lnTo>
                <a:lnTo>
                  <a:pt x="249808" y="49657"/>
                </a:lnTo>
                <a:lnTo>
                  <a:pt x="247776" y="24891"/>
                </a:lnTo>
                <a:lnTo>
                  <a:pt x="247776" y="20954"/>
                </a:lnTo>
                <a:lnTo>
                  <a:pt x="248030" y="18923"/>
                </a:lnTo>
                <a:lnTo>
                  <a:pt x="236729" y="13607"/>
                </a:lnTo>
                <a:lnTo>
                  <a:pt x="224977" y="9108"/>
                </a:lnTo>
                <a:lnTo>
                  <a:pt x="212815" y="5464"/>
                </a:lnTo>
                <a:lnTo>
                  <a:pt x="200285" y="2716"/>
                </a:lnTo>
                <a:lnTo>
                  <a:pt x="187430" y="900"/>
                </a:lnTo>
                <a:lnTo>
                  <a:pt x="174291" y="58"/>
                </a:lnTo>
                <a:lnTo>
                  <a:pt x="169798" y="0"/>
                </a:lnTo>
                <a:lnTo>
                  <a:pt x="155113" y="629"/>
                </a:lnTo>
                <a:lnTo>
                  <a:pt x="140772" y="2484"/>
                </a:lnTo>
                <a:lnTo>
                  <a:pt x="126826" y="5512"/>
                </a:lnTo>
                <a:lnTo>
                  <a:pt x="113328" y="9662"/>
                </a:lnTo>
                <a:lnTo>
                  <a:pt x="100330" y="14881"/>
                </a:lnTo>
                <a:lnTo>
                  <a:pt x="87884" y="21117"/>
                </a:lnTo>
                <a:lnTo>
                  <a:pt x="76042" y="28320"/>
                </a:lnTo>
                <a:lnTo>
                  <a:pt x="64856" y="36436"/>
                </a:lnTo>
                <a:lnTo>
                  <a:pt x="54378" y="45415"/>
                </a:lnTo>
                <a:lnTo>
                  <a:pt x="44660" y="55204"/>
                </a:lnTo>
                <a:lnTo>
                  <a:pt x="35755" y="65751"/>
                </a:lnTo>
                <a:lnTo>
                  <a:pt x="27714" y="77005"/>
                </a:lnTo>
                <a:lnTo>
                  <a:pt x="20589" y="88914"/>
                </a:lnTo>
                <a:lnTo>
                  <a:pt x="14433" y="101425"/>
                </a:lnTo>
                <a:lnTo>
                  <a:pt x="9298" y="114488"/>
                </a:lnTo>
                <a:lnTo>
                  <a:pt x="5235" y="128050"/>
                </a:lnTo>
                <a:lnTo>
                  <a:pt x="2297" y="142059"/>
                </a:lnTo>
                <a:lnTo>
                  <a:pt x="536" y="156463"/>
                </a:lnTo>
                <a:lnTo>
                  <a:pt x="0" y="170052"/>
                </a:lnTo>
                <a:lnTo>
                  <a:pt x="629" y="184738"/>
                </a:lnTo>
                <a:close/>
              </a:path>
            </a:pathLst>
          </a:custGeom>
          <a:solidFill>
            <a:srgbClr val="73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733800" y="3553967"/>
            <a:ext cx="166115" cy="167640"/>
          </a:xfrm>
          <a:custGeom>
            <a:avLst/>
            <a:gdLst/>
            <a:ahLst/>
            <a:cxnLst/>
            <a:rect l="l" t="t" r="r" b="b"/>
            <a:pathLst>
              <a:path w="166115" h="167639">
                <a:moveTo>
                  <a:pt x="56663" y="118982"/>
                </a:moveTo>
                <a:lnTo>
                  <a:pt x="47175" y="109026"/>
                </a:lnTo>
                <a:lnTo>
                  <a:pt x="41162" y="96445"/>
                </a:lnTo>
                <a:lnTo>
                  <a:pt x="39370" y="83947"/>
                </a:lnTo>
                <a:lnTo>
                  <a:pt x="41699" y="69768"/>
                </a:lnTo>
                <a:lnTo>
                  <a:pt x="48171" y="57466"/>
                </a:lnTo>
                <a:lnTo>
                  <a:pt x="58006" y="47835"/>
                </a:lnTo>
                <a:lnTo>
                  <a:pt x="70429" y="41673"/>
                </a:lnTo>
                <a:lnTo>
                  <a:pt x="83185" y="39751"/>
                </a:lnTo>
                <a:lnTo>
                  <a:pt x="86360" y="40005"/>
                </a:lnTo>
                <a:lnTo>
                  <a:pt x="117601" y="8509"/>
                </a:lnTo>
                <a:lnTo>
                  <a:pt x="118237" y="7874"/>
                </a:lnTo>
                <a:lnTo>
                  <a:pt x="106393" y="3365"/>
                </a:lnTo>
                <a:lnTo>
                  <a:pt x="93895" y="706"/>
                </a:lnTo>
                <a:lnTo>
                  <a:pt x="83185" y="0"/>
                </a:lnTo>
                <a:lnTo>
                  <a:pt x="68669" y="1262"/>
                </a:lnTo>
                <a:lnTo>
                  <a:pt x="54988" y="4909"/>
                </a:lnTo>
                <a:lnTo>
                  <a:pt x="42349" y="10728"/>
                </a:lnTo>
                <a:lnTo>
                  <a:pt x="30963" y="18507"/>
                </a:lnTo>
                <a:lnTo>
                  <a:pt x="21036" y="28035"/>
                </a:lnTo>
                <a:lnTo>
                  <a:pt x="12780" y="39100"/>
                </a:lnTo>
                <a:lnTo>
                  <a:pt x="6402" y="51490"/>
                </a:lnTo>
                <a:lnTo>
                  <a:pt x="2112" y="64993"/>
                </a:lnTo>
                <a:lnTo>
                  <a:pt x="119" y="79397"/>
                </a:lnTo>
                <a:lnTo>
                  <a:pt x="0" y="83947"/>
                </a:lnTo>
                <a:lnTo>
                  <a:pt x="1253" y="98532"/>
                </a:lnTo>
                <a:lnTo>
                  <a:pt x="4874" y="112294"/>
                </a:lnTo>
                <a:lnTo>
                  <a:pt x="10653" y="125018"/>
                </a:lnTo>
                <a:lnTo>
                  <a:pt x="18379" y="136488"/>
                </a:lnTo>
                <a:lnTo>
                  <a:pt x="27843" y="146491"/>
                </a:lnTo>
                <a:lnTo>
                  <a:pt x="38834" y="154811"/>
                </a:lnTo>
                <a:lnTo>
                  <a:pt x="51143" y="161234"/>
                </a:lnTo>
                <a:lnTo>
                  <a:pt x="64560" y="165545"/>
                </a:lnTo>
                <a:lnTo>
                  <a:pt x="78874" y="167530"/>
                </a:lnTo>
                <a:lnTo>
                  <a:pt x="83185" y="167640"/>
                </a:lnTo>
                <a:lnTo>
                  <a:pt x="97669" y="166370"/>
                </a:lnTo>
                <a:lnTo>
                  <a:pt x="111330" y="162704"/>
                </a:lnTo>
                <a:lnTo>
                  <a:pt x="123954" y="156857"/>
                </a:lnTo>
                <a:lnTo>
                  <a:pt x="135329" y="149046"/>
                </a:lnTo>
                <a:lnTo>
                  <a:pt x="145242" y="139486"/>
                </a:lnTo>
                <a:lnTo>
                  <a:pt x="153480" y="128392"/>
                </a:lnTo>
                <a:lnTo>
                  <a:pt x="159831" y="115981"/>
                </a:lnTo>
                <a:lnTo>
                  <a:pt x="164080" y="102468"/>
                </a:lnTo>
                <a:lnTo>
                  <a:pt x="166017" y="88068"/>
                </a:lnTo>
                <a:lnTo>
                  <a:pt x="166115" y="83947"/>
                </a:lnTo>
                <a:lnTo>
                  <a:pt x="165122" y="70910"/>
                </a:lnTo>
                <a:lnTo>
                  <a:pt x="162249" y="58500"/>
                </a:lnTo>
                <a:lnTo>
                  <a:pt x="158369" y="48387"/>
                </a:lnTo>
                <a:lnTo>
                  <a:pt x="126491" y="80518"/>
                </a:lnTo>
                <a:lnTo>
                  <a:pt x="126746" y="83947"/>
                </a:lnTo>
                <a:lnTo>
                  <a:pt x="124415" y="98136"/>
                </a:lnTo>
                <a:lnTo>
                  <a:pt x="117934" y="110399"/>
                </a:lnTo>
                <a:lnTo>
                  <a:pt x="108066" y="119958"/>
                </a:lnTo>
                <a:lnTo>
                  <a:pt x="95576" y="126036"/>
                </a:lnTo>
                <a:lnTo>
                  <a:pt x="82930" y="127889"/>
                </a:lnTo>
                <a:lnTo>
                  <a:pt x="68843" y="125531"/>
                </a:lnTo>
                <a:lnTo>
                  <a:pt x="56663" y="118982"/>
                </a:lnTo>
                <a:close/>
              </a:path>
            </a:pathLst>
          </a:custGeom>
          <a:solidFill>
            <a:srgbClr val="73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32860" y="3432048"/>
            <a:ext cx="188975" cy="188975"/>
          </a:xfrm>
          <a:custGeom>
            <a:avLst/>
            <a:gdLst/>
            <a:ahLst/>
            <a:cxnLst/>
            <a:rect l="l" t="t" r="r" b="b"/>
            <a:pathLst>
              <a:path w="188975" h="188975">
                <a:moveTo>
                  <a:pt x="147065" y="20827"/>
                </a:moveTo>
                <a:lnTo>
                  <a:pt x="136778" y="31368"/>
                </a:lnTo>
                <a:lnTo>
                  <a:pt x="134365" y="3175"/>
                </a:lnTo>
                <a:lnTo>
                  <a:pt x="132587" y="0"/>
                </a:lnTo>
                <a:lnTo>
                  <a:pt x="129159" y="253"/>
                </a:lnTo>
                <a:lnTo>
                  <a:pt x="128397" y="888"/>
                </a:lnTo>
                <a:lnTo>
                  <a:pt x="86994" y="42417"/>
                </a:lnTo>
                <a:lnTo>
                  <a:pt x="83312" y="46100"/>
                </a:lnTo>
                <a:lnTo>
                  <a:pt x="81534" y="51435"/>
                </a:lnTo>
                <a:lnTo>
                  <a:pt x="81661" y="56514"/>
                </a:lnTo>
                <a:lnTo>
                  <a:pt x="81914" y="58419"/>
                </a:lnTo>
                <a:lnTo>
                  <a:pt x="83819" y="84200"/>
                </a:lnTo>
                <a:lnTo>
                  <a:pt x="68834" y="99187"/>
                </a:lnTo>
                <a:lnTo>
                  <a:pt x="42163" y="126237"/>
                </a:lnTo>
                <a:lnTo>
                  <a:pt x="41401" y="126618"/>
                </a:lnTo>
                <a:lnTo>
                  <a:pt x="15366" y="153035"/>
                </a:lnTo>
                <a:lnTo>
                  <a:pt x="3937" y="164464"/>
                </a:lnTo>
                <a:lnTo>
                  <a:pt x="1397" y="168021"/>
                </a:lnTo>
                <a:lnTo>
                  <a:pt x="1142" y="170052"/>
                </a:lnTo>
                <a:lnTo>
                  <a:pt x="507" y="179324"/>
                </a:lnTo>
                <a:lnTo>
                  <a:pt x="0" y="184531"/>
                </a:lnTo>
                <a:lnTo>
                  <a:pt x="4190" y="188975"/>
                </a:lnTo>
                <a:lnTo>
                  <a:pt x="9905" y="188975"/>
                </a:lnTo>
                <a:lnTo>
                  <a:pt x="19557" y="188468"/>
                </a:lnTo>
                <a:lnTo>
                  <a:pt x="23875" y="187578"/>
                </a:lnTo>
                <a:lnTo>
                  <a:pt x="25526" y="185927"/>
                </a:lnTo>
                <a:lnTo>
                  <a:pt x="106806" y="104521"/>
                </a:lnTo>
                <a:lnTo>
                  <a:pt x="130301" y="106425"/>
                </a:lnTo>
                <a:lnTo>
                  <a:pt x="137413" y="106425"/>
                </a:lnTo>
                <a:lnTo>
                  <a:pt x="141986" y="104521"/>
                </a:lnTo>
                <a:lnTo>
                  <a:pt x="145414" y="101091"/>
                </a:lnTo>
                <a:lnTo>
                  <a:pt x="186943" y="59816"/>
                </a:lnTo>
                <a:lnTo>
                  <a:pt x="188975" y="57403"/>
                </a:lnTo>
                <a:lnTo>
                  <a:pt x="187578" y="53721"/>
                </a:lnTo>
                <a:lnTo>
                  <a:pt x="184657" y="53593"/>
                </a:lnTo>
                <a:lnTo>
                  <a:pt x="159512" y="51435"/>
                </a:lnTo>
                <a:lnTo>
                  <a:pt x="168782" y="42417"/>
                </a:lnTo>
                <a:lnTo>
                  <a:pt x="172847" y="38100"/>
                </a:lnTo>
                <a:lnTo>
                  <a:pt x="172847" y="31368"/>
                </a:lnTo>
                <a:lnTo>
                  <a:pt x="168782" y="27177"/>
                </a:lnTo>
                <a:lnTo>
                  <a:pt x="162305" y="20827"/>
                </a:lnTo>
                <a:lnTo>
                  <a:pt x="160147" y="18668"/>
                </a:lnTo>
                <a:lnTo>
                  <a:pt x="157479" y="17779"/>
                </a:lnTo>
                <a:lnTo>
                  <a:pt x="151891" y="17779"/>
                </a:lnTo>
                <a:lnTo>
                  <a:pt x="149098" y="18668"/>
                </a:lnTo>
                <a:lnTo>
                  <a:pt x="147065" y="20827"/>
                </a:lnTo>
                <a:close/>
              </a:path>
            </a:pathLst>
          </a:custGeom>
          <a:solidFill>
            <a:srgbClr val="73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38144" y="2690114"/>
            <a:ext cx="116584" cy="399161"/>
          </a:xfrm>
          <a:custGeom>
            <a:avLst/>
            <a:gdLst/>
            <a:ahLst/>
            <a:cxnLst/>
            <a:rect l="l" t="t" r="r" b="b"/>
            <a:pathLst>
              <a:path w="116584" h="399161">
                <a:moveTo>
                  <a:pt x="101853" y="165608"/>
                </a:moveTo>
                <a:lnTo>
                  <a:pt x="101600" y="162560"/>
                </a:lnTo>
                <a:lnTo>
                  <a:pt x="101600" y="159638"/>
                </a:lnTo>
                <a:lnTo>
                  <a:pt x="100710" y="0"/>
                </a:lnTo>
                <a:lnTo>
                  <a:pt x="98170" y="2794"/>
                </a:lnTo>
                <a:lnTo>
                  <a:pt x="94868" y="7112"/>
                </a:lnTo>
                <a:lnTo>
                  <a:pt x="93090" y="9398"/>
                </a:lnTo>
                <a:lnTo>
                  <a:pt x="90931" y="12064"/>
                </a:lnTo>
                <a:lnTo>
                  <a:pt x="89407" y="14605"/>
                </a:lnTo>
                <a:lnTo>
                  <a:pt x="86613" y="18287"/>
                </a:lnTo>
                <a:lnTo>
                  <a:pt x="83565" y="22606"/>
                </a:lnTo>
                <a:lnTo>
                  <a:pt x="82422" y="24764"/>
                </a:lnTo>
                <a:lnTo>
                  <a:pt x="80771" y="27305"/>
                </a:lnTo>
                <a:lnTo>
                  <a:pt x="78866" y="30099"/>
                </a:lnTo>
                <a:lnTo>
                  <a:pt x="75691" y="35178"/>
                </a:lnTo>
                <a:lnTo>
                  <a:pt x="73659" y="39243"/>
                </a:lnTo>
                <a:lnTo>
                  <a:pt x="72897" y="40639"/>
                </a:lnTo>
                <a:lnTo>
                  <a:pt x="70865" y="43941"/>
                </a:lnTo>
                <a:lnTo>
                  <a:pt x="67563" y="45720"/>
                </a:lnTo>
                <a:lnTo>
                  <a:pt x="53975" y="45720"/>
                </a:lnTo>
                <a:lnTo>
                  <a:pt x="43941" y="46227"/>
                </a:lnTo>
                <a:lnTo>
                  <a:pt x="34035" y="46736"/>
                </a:lnTo>
                <a:lnTo>
                  <a:pt x="23875" y="47625"/>
                </a:lnTo>
                <a:lnTo>
                  <a:pt x="19938" y="48133"/>
                </a:lnTo>
                <a:lnTo>
                  <a:pt x="16382" y="50926"/>
                </a:lnTo>
                <a:lnTo>
                  <a:pt x="14858" y="54990"/>
                </a:lnTo>
                <a:lnTo>
                  <a:pt x="11810" y="62611"/>
                </a:lnTo>
                <a:lnTo>
                  <a:pt x="9525" y="70231"/>
                </a:lnTo>
                <a:lnTo>
                  <a:pt x="8381" y="74040"/>
                </a:lnTo>
                <a:lnTo>
                  <a:pt x="6984" y="77977"/>
                </a:lnTo>
                <a:lnTo>
                  <a:pt x="6222" y="80899"/>
                </a:lnTo>
                <a:lnTo>
                  <a:pt x="5587" y="83693"/>
                </a:lnTo>
                <a:lnTo>
                  <a:pt x="4825" y="85851"/>
                </a:lnTo>
                <a:lnTo>
                  <a:pt x="3682" y="89915"/>
                </a:lnTo>
                <a:lnTo>
                  <a:pt x="5079" y="94361"/>
                </a:lnTo>
                <a:lnTo>
                  <a:pt x="7873" y="96900"/>
                </a:lnTo>
                <a:lnTo>
                  <a:pt x="15493" y="103886"/>
                </a:lnTo>
                <a:lnTo>
                  <a:pt x="23113" y="109855"/>
                </a:lnTo>
                <a:lnTo>
                  <a:pt x="30987" y="116332"/>
                </a:lnTo>
                <a:lnTo>
                  <a:pt x="39115" y="121920"/>
                </a:lnTo>
                <a:lnTo>
                  <a:pt x="42163" y="123951"/>
                </a:lnTo>
                <a:lnTo>
                  <a:pt x="43687" y="127635"/>
                </a:lnTo>
                <a:lnTo>
                  <a:pt x="43306" y="131318"/>
                </a:lnTo>
                <a:lnTo>
                  <a:pt x="42417" y="137540"/>
                </a:lnTo>
                <a:lnTo>
                  <a:pt x="42163" y="143637"/>
                </a:lnTo>
                <a:lnTo>
                  <a:pt x="41401" y="149860"/>
                </a:lnTo>
                <a:lnTo>
                  <a:pt x="41401" y="156083"/>
                </a:lnTo>
                <a:lnTo>
                  <a:pt x="41020" y="162178"/>
                </a:lnTo>
                <a:lnTo>
                  <a:pt x="41147" y="174625"/>
                </a:lnTo>
                <a:lnTo>
                  <a:pt x="41909" y="180594"/>
                </a:lnTo>
                <a:lnTo>
                  <a:pt x="42163" y="184276"/>
                </a:lnTo>
                <a:lnTo>
                  <a:pt x="40258" y="188087"/>
                </a:lnTo>
                <a:lnTo>
                  <a:pt x="37083" y="190119"/>
                </a:lnTo>
                <a:lnTo>
                  <a:pt x="28701" y="195199"/>
                </a:lnTo>
                <a:lnTo>
                  <a:pt x="20573" y="201040"/>
                </a:lnTo>
                <a:lnTo>
                  <a:pt x="12318" y="206756"/>
                </a:lnTo>
                <a:lnTo>
                  <a:pt x="4444" y="212978"/>
                </a:lnTo>
                <a:lnTo>
                  <a:pt x="1396" y="215264"/>
                </a:lnTo>
                <a:lnTo>
                  <a:pt x="0" y="219710"/>
                </a:lnTo>
                <a:lnTo>
                  <a:pt x="888" y="224155"/>
                </a:lnTo>
                <a:lnTo>
                  <a:pt x="1396" y="226187"/>
                </a:lnTo>
                <a:lnTo>
                  <a:pt x="1904" y="228981"/>
                </a:lnTo>
                <a:lnTo>
                  <a:pt x="2539" y="232028"/>
                </a:lnTo>
                <a:lnTo>
                  <a:pt x="3428" y="235965"/>
                </a:lnTo>
                <a:lnTo>
                  <a:pt x="4571" y="239775"/>
                </a:lnTo>
                <a:lnTo>
                  <a:pt x="6476" y="247650"/>
                </a:lnTo>
                <a:lnTo>
                  <a:pt x="9016" y="255397"/>
                </a:lnTo>
                <a:lnTo>
                  <a:pt x="10413" y="259461"/>
                </a:lnTo>
                <a:lnTo>
                  <a:pt x="13715" y="262509"/>
                </a:lnTo>
                <a:lnTo>
                  <a:pt x="17652" y="263144"/>
                </a:lnTo>
                <a:lnTo>
                  <a:pt x="27812" y="264795"/>
                </a:lnTo>
                <a:lnTo>
                  <a:pt x="37464" y="265938"/>
                </a:lnTo>
                <a:lnTo>
                  <a:pt x="42417" y="266446"/>
                </a:lnTo>
                <a:lnTo>
                  <a:pt x="47497" y="266700"/>
                </a:lnTo>
                <a:lnTo>
                  <a:pt x="51180" y="266953"/>
                </a:lnTo>
                <a:lnTo>
                  <a:pt x="54863" y="267081"/>
                </a:lnTo>
                <a:lnTo>
                  <a:pt x="57403" y="267335"/>
                </a:lnTo>
                <a:lnTo>
                  <a:pt x="61086" y="267588"/>
                </a:lnTo>
                <a:lnTo>
                  <a:pt x="64388" y="269621"/>
                </a:lnTo>
                <a:lnTo>
                  <a:pt x="65912" y="273176"/>
                </a:lnTo>
                <a:lnTo>
                  <a:pt x="67817" y="276606"/>
                </a:lnTo>
                <a:lnTo>
                  <a:pt x="68706" y="278638"/>
                </a:lnTo>
                <a:lnTo>
                  <a:pt x="70103" y="281432"/>
                </a:lnTo>
                <a:lnTo>
                  <a:pt x="71500" y="283972"/>
                </a:lnTo>
                <a:lnTo>
                  <a:pt x="73151" y="286765"/>
                </a:lnTo>
                <a:lnTo>
                  <a:pt x="74548" y="289560"/>
                </a:lnTo>
                <a:lnTo>
                  <a:pt x="76834" y="293497"/>
                </a:lnTo>
                <a:lnTo>
                  <a:pt x="79882" y="298069"/>
                </a:lnTo>
                <a:lnTo>
                  <a:pt x="81025" y="299974"/>
                </a:lnTo>
                <a:lnTo>
                  <a:pt x="82676" y="302768"/>
                </a:lnTo>
                <a:lnTo>
                  <a:pt x="86105" y="307848"/>
                </a:lnTo>
                <a:lnTo>
                  <a:pt x="89407" y="312293"/>
                </a:lnTo>
                <a:lnTo>
                  <a:pt x="91439" y="315213"/>
                </a:lnTo>
                <a:lnTo>
                  <a:pt x="93725" y="318262"/>
                </a:lnTo>
                <a:lnTo>
                  <a:pt x="94233" y="322199"/>
                </a:lnTo>
                <a:lnTo>
                  <a:pt x="92582" y="325627"/>
                </a:lnTo>
                <a:lnTo>
                  <a:pt x="91439" y="327913"/>
                </a:lnTo>
                <a:lnTo>
                  <a:pt x="89788" y="331470"/>
                </a:lnTo>
                <a:lnTo>
                  <a:pt x="88391" y="334645"/>
                </a:lnTo>
                <a:lnTo>
                  <a:pt x="86613" y="339344"/>
                </a:lnTo>
                <a:lnTo>
                  <a:pt x="84708" y="343915"/>
                </a:lnTo>
                <a:lnTo>
                  <a:pt x="82676" y="348361"/>
                </a:lnTo>
                <a:lnTo>
                  <a:pt x="81025" y="353187"/>
                </a:lnTo>
                <a:lnTo>
                  <a:pt x="79628" y="356615"/>
                </a:lnTo>
                <a:lnTo>
                  <a:pt x="78485" y="360299"/>
                </a:lnTo>
                <a:lnTo>
                  <a:pt x="77596" y="362712"/>
                </a:lnTo>
                <a:lnTo>
                  <a:pt x="76326" y="366395"/>
                </a:lnTo>
                <a:lnTo>
                  <a:pt x="77596" y="370713"/>
                </a:lnTo>
                <a:lnTo>
                  <a:pt x="80517" y="374014"/>
                </a:lnTo>
                <a:lnTo>
                  <a:pt x="84073" y="377444"/>
                </a:lnTo>
                <a:lnTo>
                  <a:pt x="86359" y="379602"/>
                </a:lnTo>
                <a:lnTo>
                  <a:pt x="89153" y="382270"/>
                </a:lnTo>
                <a:lnTo>
                  <a:pt x="92075" y="385063"/>
                </a:lnTo>
                <a:lnTo>
                  <a:pt x="94868" y="387858"/>
                </a:lnTo>
                <a:lnTo>
                  <a:pt x="98170" y="390398"/>
                </a:lnTo>
                <a:lnTo>
                  <a:pt x="102742" y="394335"/>
                </a:lnTo>
                <a:lnTo>
                  <a:pt x="104139" y="395732"/>
                </a:lnTo>
                <a:lnTo>
                  <a:pt x="107568" y="398525"/>
                </a:lnTo>
                <a:lnTo>
                  <a:pt x="112267" y="399161"/>
                </a:lnTo>
                <a:lnTo>
                  <a:pt x="116584" y="238016"/>
                </a:lnTo>
                <a:lnTo>
                  <a:pt x="111998" y="225868"/>
                </a:lnTo>
                <a:lnTo>
                  <a:pt x="108076" y="212725"/>
                </a:lnTo>
                <a:lnTo>
                  <a:pt x="104974" y="199325"/>
                </a:lnTo>
                <a:lnTo>
                  <a:pt x="103003" y="186463"/>
                </a:lnTo>
                <a:lnTo>
                  <a:pt x="102107" y="175133"/>
                </a:lnTo>
                <a:lnTo>
                  <a:pt x="101600" y="169925"/>
                </a:lnTo>
                <a:lnTo>
                  <a:pt x="101853" y="165608"/>
                </a:lnTo>
                <a:close/>
              </a:path>
            </a:pathLst>
          </a:custGeom>
          <a:solidFill>
            <a:srgbClr val="73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526790" y="2552700"/>
            <a:ext cx="508762" cy="600455"/>
          </a:xfrm>
          <a:custGeom>
            <a:avLst/>
            <a:gdLst/>
            <a:ahLst/>
            <a:cxnLst/>
            <a:rect l="l" t="t" r="r" b="b"/>
            <a:pathLst>
              <a:path w="508762" h="600455">
                <a:moveTo>
                  <a:pt x="357886" y="81661"/>
                </a:moveTo>
                <a:lnTo>
                  <a:pt x="358267" y="78232"/>
                </a:lnTo>
                <a:lnTo>
                  <a:pt x="359029" y="73151"/>
                </a:lnTo>
                <a:lnTo>
                  <a:pt x="359410" y="68199"/>
                </a:lnTo>
                <a:lnTo>
                  <a:pt x="360425" y="58292"/>
                </a:lnTo>
                <a:lnTo>
                  <a:pt x="360807" y="48133"/>
                </a:lnTo>
                <a:lnTo>
                  <a:pt x="361061" y="44196"/>
                </a:lnTo>
                <a:lnTo>
                  <a:pt x="358521" y="40259"/>
                </a:lnTo>
                <a:lnTo>
                  <a:pt x="354838" y="38226"/>
                </a:lnTo>
                <a:lnTo>
                  <a:pt x="347725" y="34289"/>
                </a:lnTo>
                <a:lnTo>
                  <a:pt x="340487" y="30734"/>
                </a:lnTo>
                <a:lnTo>
                  <a:pt x="337058" y="28955"/>
                </a:lnTo>
                <a:lnTo>
                  <a:pt x="333375" y="27050"/>
                </a:lnTo>
                <a:lnTo>
                  <a:pt x="330581" y="25908"/>
                </a:lnTo>
                <a:lnTo>
                  <a:pt x="327787" y="24764"/>
                </a:lnTo>
                <a:lnTo>
                  <a:pt x="325882" y="24002"/>
                </a:lnTo>
                <a:lnTo>
                  <a:pt x="321690" y="22225"/>
                </a:lnTo>
                <a:lnTo>
                  <a:pt x="317119" y="22860"/>
                </a:lnTo>
                <a:lnTo>
                  <a:pt x="314325" y="25273"/>
                </a:lnTo>
                <a:lnTo>
                  <a:pt x="306450" y="31750"/>
                </a:lnTo>
                <a:lnTo>
                  <a:pt x="299338" y="38608"/>
                </a:lnTo>
                <a:lnTo>
                  <a:pt x="291846" y="45338"/>
                </a:lnTo>
                <a:lnTo>
                  <a:pt x="285114" y="52450"/>
                </a:lnTo>
                <a:lnTo>
                  <a:pt x="282575" y="55245"/>
                </a:lnTo>
                <a:lnTo>
                  <a:pt x="278638" y="56387"/>
                </a:lnTo>
                <a:lnTo>
                  <a:pt x="275209" y="55499"/>
                </a:lnTo>
                <a:lnTo>
                  <a:pt x="269239" y="53721"/>
                </a:lnTo>
                <a:lnTo>
                  <a:pt x="263144" y="52450"/>
                </a:lnTo>
                <a:lnTo>
                  <a:pt x="257175" y="50926"/>
                </a:lnTo>
                <a:lnTo>
                  <a:pt x="250951" y="49911"/>
                </a:lnTo>
                <a:lnTo>
                  <a:pt x="244856" y="48767"/>
                </a:lnTo>
                <a:lnTo>
                  <a:pt x="238887" y="48133"/>
                </a:lnTo>
                <a:lnTo>
                  <a:pt x="232663" y="47371"/>
                </a:lnTo>
                <a:lnTo>
                  <a:pt x="226313" y="46989"/>
                </a:lnTo>
                <a:lnTo>
                  <a:pt x="222631" y="46736"/>
                </a:lnTo>
                <a:lnTo>
                  <a:pt x="219456" y="44196"/>
                </a:lnTo>
                <a:lnTo>
                  <a:pt x="218059" y="40894"/>
                </a:lnTo>
                <a:lnTo>
                  <a:pt x="214122" y="31876"/>
                </a:lnTo>
                <a:lnTo>
                  <a:pt x="209423" y="22860"/>
                </a:lnTo>
                <a:lnTo>
                  <a:pt x="204850" y="14097"/>
                </a:lnTo>
                <a:lnTo>
                  <a:pt x="199771" y="5587"/>
                </a:lnTo>
                <a:lnTo>
                  <a:pt x="197865" y="2032"/>
                </a:lnTo>
                <a:lnTo>
                  <a:pt x="193801" y="0"/>
                </a:lnTo>
                <a:lnTo>
                  <a:pt x="189357" y="253"/>
                </a:lnTo>
                <a:lnTo>
                  <a:pt x="187198" y="508"/>
                </a:lnTo>
                <a:lnTo>
                  <a:pt x="181229" y="635"/>
                </a:lnTo>
                <a:lnTo>
                  <a:pt x="177292" y="1142"/>
                </a:lnTo>
                <a:lnTo>
                  <a:pt x="173355" y="1650"/>
                </a:lnTo>
                <a:lnTo>
                  <a:pt x="165226" y="2539"/>
                </a:lnTo>
                <a:lnTo>
                  <a:pt x="157352" y="3937"/>
                </a:lnTo>
                <a:lnTo>
                  <a:pt x="153035" y="4572"/>
                </a:lnTo>
                <a:lnTo>
                  <a:pt x="149351" y="7365"/>
                </a:lnTo>
                <a:lnTo>
                  <a:pt x="148082" y="11302"/>
                </a:lnTo>
                <a:lnTo>
                  <a:pt x="145161" y="21082"/>
                </a:lnTo>
                <a:lnTo>
                  <a:pt x="142875" y="30479"/>
                </a:lnTo>
                <a:lnTo>
                  <a:pt x="140335" y="40259"/>
                </a:lnTo>
                <a:lnTo>
                  <a:pt x="138430" y="49911"/>
                </a:lnTo>
                <a:lnTo>
                  <a:pt x="137668" y="53721"/>
                </a:lnTo>
                <a:lnTo>
                  <a:pt x="135127" y="56387"/>
                </a:lnTo>
                <a:lnTo>
                  <a:pt x="131445" y="57785"/>
                </a:lnTo>
                <a:lnTo>
                  <a:pt x="127762" y="58927"/>
                </a:lnTo>
                <a:lnTo>
                  <a:pt x="125730" y="59689"/>
                </a:lnTo>
                <a:lnTo>
                  <a:pt x="122682" y="60578"/>
                </a:lnTo>
                <a:lnTo>
                  <a:pt x="119887" y="61722"/>
                </a:lnTo>
                <a:lnTo>
                  <a:pt x="116839" y="62737"/>
                </a:lnTo>
                <a:lnTo>
                  <a:pt x="114173" y="63880"/>
                </a:lnTo>
                <a:lnTo>
                  <a:pt x="109727" y="65659"/>
                </a:lnTo>
                <a:lnTo>
                  <a:pt x="106934" y="66801"/>
                </a:lnTo>
                <a:lnTo>
                  <a:pt x="102488" y="68707"/>
                </a:lnTo>
                <a:lnTo>
                  <a:pt x="99822" y="69850"/>
                </a:lnTo>
                <a:lnTo>
                  <a:pt x="97027" y="71247"/>
                </a:lnTo>
                <a:lnTo>
                  <a:pt x="94234" y="72644"/>
                </a:lnTo>
                <a:lnTo>
                  <a:pt x="91439" y="74040"/>
                </a:lnTo>
                <a:lnTo>
                  <a:pt x="87502" y="76073"/>
                </a:lnTo>
                <a:lnTo>
                  <a:pt x="86106" y="76962"/>
                </a:lnTo>
                <a:lnTo>
                  <a:pt x="82931" y="78612"/>
                </a:lnTo>
                <a:lnTo>
                  <a:pt x="78739" y="78359"/>
                </a:lnTo>
                <a:lnTo>
                  <a:pt x="75437" y="76326"/>
                </a:lnTo>
                <a:lnTo>
                  <a:pt x="67310" y="70992"/>
                </a:lnTo>
                <a:lnTo>
                  <a:pt x="58800" y="65912"/>
                </a:lnTo>
                <a:lnTo>
                  <a:pt x="50037" y="60833"/>
                </a:lnTo>
                <a:lnTo>
                  <a:pt x="41148" y="56387"/>
                </a:lnTo>
                <a:lnTo>
                  <a:pt x="37719" y="54863"/>
                </a:lnTo>
                <a:lnTo>
                  <a:pt x="33147" y="55245"/>
                </a:lnTo>
                <a:lnTo>
                  <a:pt x="29337" y="57785"/>
                </a:lnTo>
                <a:lnTo>
                  <a:pt x="25526" y="60833"/>
                </a:lnTo>
                <a:lnTo>
                  <a:pt x="23113" y="62737"/>
                </a:lnTo>
                <a:lnTo>
                  <a:pt x="19938" y="65277"/>
                </a:lnTo>
                <a:lnTo>
                  <a:pt x="16890" y="67563"/>
                </a:lnTo>
                <a:lnTo>
                  <a:pt x="13715" y="70358"/>
                </a:lnTo>
                <a:lnTo>
                  <a:pt x="10668" y="72898"/>
                </a:lnTo>
                <a:lnTo>
                  <a:pt x="5969" y="76835"/>
                </a:lnTo>
                <a:lnTo>
                  <a:pt x="4572" y="78232"/>
                </a:lnTo>
                <a:lnTo>
                  <a:pt x="1397" y="81152"/>
                </a:lnTo>
                <a:lnTo>
                  <a:pt x="0" y="85598"/>
                </a:lnTo>
                <a:lnTo>
                  <a:pt x="888" y="89280"/>
                </a:lnTo>
                <a:lnTo>
                  <a:pt x="3429" y="98933"/>
                </a:lnTo>
                <a:lnTo>
                  <a:pt x="6985" y="108458"/>
                </a:lnTo>
                <a:lnTo>
                  <a:pt x="9906" y="117983"/>
                </a:lnTo>
                <a:lnTo>
                  <a:pt x="13715" y="127000"/>
                </a:lnTo>
                <a:lnTo>
                  <a:pt x="14986" y="130428"/>
                </a:lnTo>
                <a:lnTo>
                  <a:pt x="14605" y="134365"/>
                </a:lnTo>
                <a:lnTo>
                  <a:pt x="12064" y="137413"/>
                </a:lnTo>
                <a:lnTo>
                  <a:pt x="12954" y="297052"/>
                </a:lnTo>
                <a:lnTo>
                  <a:pt x="13208" y="293497"/>
                </a:lnTo>
                <a:lnTo>
                  <a:pt x="13208" y="290575"/>
                </a:lnTo>
                <a:lnTo>
                  <a:pt x="13715" y="287527"/>
                </a:lnTo>
                <a:lnTo>
                  <a:pt x="13715" y="283083"/>
                </a:lnTo>
                <a:lnTo>
                  <a:pt x="14350" y="277749"/>
                </a:lnTo>
                <a:lnTo>
                  <a:pt x="16035" y="266574"/>
                </a:lnTo>
                <a:lnTo>
                  <a:pt x="18765" y="253902"/>
                </a:lnTo>
                <a:lnTo>
                  <a:pt x="22479" y="240537"/>
                </a:lnTo>
                <a:lnTo>
                  <a:pt x="27250" y="227608"/>
                </a:lnTo>
                <a:lnTo>
                  <a:pt x="32533" y="215796"/>
                </a:lnTo>
                <a:lnTo>
                  <a:pt x="37719" y="205866"/>
                </a:lnTo>
                <a:lnTo>
                  <a:pt x="42799" y="196850"/>
                </a:lnTo>
                <a:lnTo>
                  <a:pt x="46989" y="191008"/>
                </a:lnTo>
                <a:lnTo>
                  <a:pt x="50673" y="185292"/>
                </a:lnTo>
                <a:lnTo>
                  <a:pt x="57404" y="177164"/>
                </a:lnTo>
                <a:lnTo>
                  <a:pt x="64902" y="168547"/>
                </a:lnTo>
                <a:lnTo>
                  <a:pt x="74095" y="159392"/>
                </a:lnTo>
                <a:lnTo>
                  <a:pt x="84455" y="150367"/>
                </a:lnTo>
                <a:lnTo>
                  <a:pt x="95364" y="142054"/>
                </a:lnTo>
                <a:lnTo>
                  <a:pt x="106217" y="134896"/>
                </a:lnTo>
                <a:lnTo>
                  <a:pt x="116205" y="129286"/>
                </a:lnTo>
                <a:lnTo>
                  <a:pt x="125475" y="124460"/>
                </a:lnTo>
                <a:lnTo>
                  <a:pt x="131952" y="121920"/>
                </a:lnTo>
                <a:lnTo>
                  <a:pt x="138175" y="118872"/>
                </a:lnTo>
                <a:lnTo>
                  <a:pt x="148082" y="115824"/>
                </a:lnTo>
                <a:lnTo>
                  <a:pt x="159005" y="112684"/>
                </a:lnTo>
                <a:lnTo>
                  <a:pt x="171700" y="109880"/>
                </a:lnTo>
                <a:lnTo>
                  <a:pt x="185420" y="107823"/>
                </a:lnTo>
                <a:lnTo>
                  <a:pt x="199055" y="106759"/>
                </a:lnTo>
                <a:lnTo>
                  <a:pt x="212068" y="106685"/>
                </a:lnTo>
                <a:lnTo>
                  <a:pt x="223393" y="107314"/>
                </a:lnTo>
                <a:lnTo>
                  <a:pt x="228726" y="107569"/>
                </a:lnTo>
                <a:lnTo>
                  <a:pt x="232918" y="108458"/>
                </a:lnTo>
                <a:lnTo>
                  <a:pt x="235838" y="108712"/>
                </a:lnTo>
                <a:lnTo>
                  <a:pt x="238887" y="109220"/>
                </a:lnTo>
                <a:lnTo>
                  <a:pt x="242315" y="109854"/>
                </a:lnTo>
                <a:lnTo>
                  <a:pt x="245363" y="110362"/>
                </a:lnTo>
                <a:lnTo>
                  <a:pt x="248412" y="110998"/>
                </a:lnTo>
                <a:lnTo>
                  <a:pt x="252475" y="111760"/>
                </a:lnTo>
                <a:lnTo>
                  <a:pt x="257683" y="113157"/>
                </a:lnTo>
                <a:lnTo>
                  <a:pt x="268746" y="116485"/>
                </a:lnTo>
                <a:lnTo>
                  <a:pt x="280942" y="121006"/>
                </a:lnTo>
                <a:lnTo>
                  <a:pt x="293243" y="126491"/>
                </a:lnTo>
                <a:lnTo>
                  <a:pt x="305372" y="132985"/>
                </a:lnTo>
                <a:lnTo>
                  <a:pt x="316322" y="139902"/>
                </a:lnTo>
                <a:lnTo>
                  <a:pt x="325627" y="146685"/>
                </a:lnTo>
                <a:lnTo>
                  <a:pt x="329819" y="149605"/>
                </a:lnTo>
                <a:lnTo>
                  <a:pt x="333121" y="152653"/>
                </a:lnTo>
                <a:lnTo>
                  <a:pt x="337693" y="156590"/>
                </a:lnTo>
                <a:lnTo>
                  <a:pt x="342392" y="161036"/>
                </a:lnTo>
                <a:lnTo>
                  <a:pt x="344677" y="163067"/>
                </a:lnTo>
                <a:lnTo>
                  <a:pt x="347472" y="166242"/>
                </a:lnTo>
                <a:lnTo>
                  <a:pt x="351155" y="170052"/>
                </a:lnTo>
                <a:lnTo>
                  <a:pt x="358564" y="178788"/>
                </a:lnTo>
                <a:lnTo>
                  <a:pt x="366396" y="189089"/>
                </a:lnTo>
                <a:lnTo>
                  <a:pt x="373901" y="200594"/>
                </a:lnTo>
                <a:lnTo>
                  <a:pt x="380756" y="212832"/>
                </a:lnTo>
                <a:lnTo>
                  <a:pt x="386265" y="224586"/>
                </a:lnTo>
                <a:lnTo>
                  <a:pt x="390271" y="234950"/>
                </a:lnTo>
                <a:lnTo>
                  <a:pt x="392049" y="239902"/>
                </a:lnTo>
                <a:lnTo>
                  <a:pt x="393319" y="243966"/>
                </a:lnTo>
                <a:lnTo>
                  <a:pt x="394208" y="247014"/>
                </a:lnTo>
                <a:lnTo>
                  <a:pt x="395097" y="249809"/>
                </a:lnTo>
                <a:lnTo>
                  <a:pt x="395986" y="253237"/>
                </a:lnTo>
                <a:lnTo>
                  <a:pt x="396748" y="256032"/>
                </a:lnTo>
                <a:lnTo>
                  <a:pt x="397256" y="259079"/>
                </a:lnTo>
                <a:lnTo>
                  <a:pt x="398399" y="263271"/>
                </a:lnTo>
                <a:lnTo>
                  <a:pt x="399034" y="268477"/>
                </a:lnTo>
                <a:lnTo>
                  <a:pt x="400650" y="279806"/>
                </a:lnTo>
                <a:lnTo>
                  <a:pt x="401563" y="292712"/>
                </a:lnTo>
                <a:lnTo>
                  <a:pt x="401574" y="306450"/>
                </a:lnTo>
                <a:lnTo>
                  <a:pt x="400788" y="320138"/>
                </a:lnTo>
                <a:lnTo>
                  <a:pt x="399161" y="333045"/>
                </a:lnTo>
                <a:lnTo>
                  <a:pt x="397001" y="344424"/>
                </a:lnTo>
                <a:lnTo>
                  <a:pt x="395859" y="349250"/>
                </a:lnTo>
                <a:lnTo>
                  <a:pt x="394588" y="353187"/>
                </a:lnTo>
                <a:lnTo>
                  <a:pt x="393700" y="356488"/>
                </a:lnTo>
                <a:lnTo>
                  <a:pt x="392811" y="359410"/>
                </a:lnTo>
                <a:lnTo>
                  <a:pt x="391668" y="362712"/>
                </a:lnTo>
                <a:lnTo>
                  <a:pt x="390651" y="365633"/>
                </a:lnTo>
                <a:lnTo>
                  <a:pt x="389509" y="368426"/>
                </a:lnTo>
                <a:lnTo>
                  <a:pt x="388365" y="372617"/>
                </a:lnTo>
                <a:lnTo>
                  <a:pt x="386080" y="377189"/>
                </a:lnTo>
                <a:lnTo>
                  <a:pt x="381335" y="387661"/>
                </a:lnTo>
                <a:lnTo>
                  <a:pt x="375150" y="399036"/>
                </a:lnTo>
                <a:lnTo>
                  <a:pt x="367792" y="410590"/>
                </a:lnTo>
                <a:lnTo>
                  <a:pt x="359729" y="421705"/>
                </a:lnTo>
                <a:lnTo>
                  <a:pt x="351300" y="431572"/>
                </a:lnTo>
                <a:lnTo>
                  <a:pt x="343281" y="439674"/>
                </a:lnTo>
                <a:lnTo>
                  <a:pt x="339851" y="443229"/>
                </a:lnTo>
                <a:lnTo>
                  <a:pt x="336550" y="445897"/>
                </a:lnTo>
                <a:lnTo>
                  <a:pt x="331724" y="450088"/>
                </a:lnTo>
                <a:lnTo>
                  <a:pt x="328930" y="452374"/>
                </a:lnTo>
                <a:lnTo>
                  <a:pt x="325500" y="455167"/>
                </a:lnTo>
                <a:lnTo>
                  <a:pt x="322199" y="457708"/>
                </a:lnTo>
                <a:lnTo>
                  <a:pt x="318515" y="460248"/>
                </a:lnTo>
                <a:lnTo>
                  <a:pt x="306786" y="467782"/>
                </a:lnTo>
                <a:lnTo>
                  <a:pt x="295445" y="474089"/>
                </a:lnTo>
                <a:lnTo>
                  <a:pt x="282829" y="479933"/>
                </a:lnTo>
                <a:lnTo>
                  <a:pt x="269977" y="484816"/>
                </a:lnTo>
                <a:lnTo>
                  <a:pt x="257592" y="488607"/>
                </a:lnTo>
                <a:lnTo>
                  <a:pt x="246761" y="491109"/>
                </a:lnTo>
                <a:lnTo>
                  <a:pt x="241681" y="492251"/>
                </a:lnTo>
                <a:lnTo>
                  <a:pt x="237236" y="492633"/>
                </a:lnTo>
                <a:lnTo>
                  <a:pt x="234187" y="493395"/>
                </a:lnTo>
                <a:lnTo>
                  <a:pt x="231267" y="493649"/>
                </a:lnTo>
                <a:lnTo>
                  <a:pt x="227711" y="494029"/>
                </a:lnTo>
                <a:lnTo>
                  <a:pt x="224789" y="494284"/>
                </a:lnTo>
                <a:lnTo>
                  <a:pt x="221487" y="494538"/>
                </a:lnTo>
                <a:lnTo>
                  <a:pt x="217170" y="495046"/>
                </a:lnTo>
                <a:lnTo>
                  <a:pt x="200784" y="495057"/>
                </a:lnTo>
                <a:lnTo>
                  <a:pt x="187836" y="494201"/>
                </a:lnTo>
                <a:lnTo>
                  <a:pt x="174293" y="492284"/>
                </a:lnTo>
                <a:lnTo>
                  <a:pt x="160653" y="489401"/>
                </a:lnTo>
                <a:lnTo>
                  <a:pt x="148142" y="485903"/>
                </a:lnTo>
                <a:lnTo>
                  <a:pt x="137287" y="482091"/>
                </a:lnTo>
                <a:lnTo>
                  <a:pt x="132461" y="480440"/>
                </a:lnTo>
                <a:lnTo>
                  <a:pt x="128650" y="478282"/>
                </a:lnTo>
                <a:lnTo>
                  <a:pt x="125730" y="477138"/>
                </a:lnTo>
                <a:lnTo>
                  <a:pt x="122936" y="475996"/>
                </a:lnTo>
                <a:lnTo>
                  <a:pt x="119887" y="474345"/>
                </a:lnTo>
                <a:lnTo>
                  <a:pt x="117094" y="472948"/>
                </a:lnTo>
                <a:lnTo>
                  <a:pt x="114554" y="471677"/>
                </a:lnTo>
                <a:lnTo>
                  <a:pt x="110617" y="469519"/>
                </a:lnTo>
                <a:lnTo>
                  <a:pt x="106299" y="466725"/>
                </a:lnTo>
                <a:lnTo>
                  <a:pt x="96709" y="460525"/>
                </a:lnTo>
                <a:lnTo>
                  <a:pt x="86299" y="452794"/>
                </a:lnTo>
                <a:lnTo>
                  <a:pt x="75946" y="443864"/>
                </a:lnTo>
                <a:lnTo>
                  <a:pt x="66252" y="434291"/>
                </a:lnTo>
                <a:lnTo>
                  <a:pt x="57652" y="424574"/>
                </a:lnTo>
                <a:lnTo>
                  <a:pt x="50419" y="415416"/>
                </a:lnTo>
                <a:lnTo>
                  <a:pt x="47498" y="411225"/>
                </a:lnTo>
                <a:lnTo>
                  <a:pt x="44958" y="407797"/>
                </a:lnTo>
                <a:lnTo>
                  <a:pt x="43307" y="405002"/>
                </a:lnTo>
                <a:lnTo>
                  <a:pt x="40767" y="401065"/>
                </a:lnTo>
                <a:lnTo>
                  <a:pt x="39877" y="399669"/>
                </a:lnTo>
                <a:lnTo>
                  <a:pt x="38481" y="396875"/>
                </a:lnTo>
                <a:lnTo>
                  <a:pt x="37084" y="394335"/>
                </a:lnTo>
                <a:lnTo>
                  <a:pt x="34671" y="390398"/>
                </a:lnTo>
                <a:lnTo>
                  <a:pt x="32638" y="385825"/>
                </a:lnTo>
                <a:lnTo>
                  <a:pt x="27938" y="375430"/>
                </a:lnTo>
                <a:lnTo>
                  <a:pt x="23622" y="536575"/>
                </a:lnTo>
                <a:lnTo>
                  <a:pt x="27050" y="535177"/>
                </a:lnTo>
                <a:lnTo>
                  <a:pt x="29337" y="534035"/>
                </a:lnTo>
                <a:lnTo>
                  <a:pt x="32893" y="532638"/>
                </a:lnTo>
                <a:lnTo>
                  <a:pt x="36322" y="531113"/>
                </a:lnTo>
                <a:lnTo>
                  <a:pt x="40767" y="528954"/>
                </a:lnTo>
                <a:lnTo>
                  <a:pt x="45338" y="526669"/>
                </a:lnTo>
                <a:lnTo>
                  <a:pt x="54229" y="522224"/>
                </a:lnTo>
                <a:lnTo>
                  <a:pt x="62737" y="517144"/>
                </a:lnTo>
                <a:lnTo>
                  <a:pt x="65912" y="515365"/>
                </a:lnTo>
                <a:lnTo>
                  <a:pt x="70104" y="515365"/>
                </a:lnTo>
                <a:lnTo>
                  <a:pt x="73151" y="517398"/>
                </a:lnTo>
                <a:lnTo>
                  <a:pt x="76326" y="519557"/>
                </a:lnTo>
                <a:lnTo>
                  <a:pt x="78486" y="520700"/>
                </a:lnTo>
                <a:lnTo>
                  <a:pt x="81280" y="522097"/>
                </a:lnTo>
                <a:lnTo>
                  <a:pt x="83820" y="523621"/>
                </a:lnTo>
                <a:lnTo>
                  <a:pt x="86613" y="525017"/>
                </a:lnTo>
                <a:lnTo>
                  <a:pt x="89408" y="526669"/>
                </a:lnTo>
                <a:lnTo>
                  <a:pt x="93472" y="528574"/>
                </a:lnTo>
                <a:lnTo>
                  <a:pt x="96265" y="529971"/>
                </a:lnTo>
                <a:lnTo>
                  <a:pt x="100457" y="532002"/>
                </a:lnTo>
                <a:lnTo>
                  <a:pt x="103250" y="533146"/>
                </a:lnTo>
                <a:lnTo>
                  <a:pt x="106045" y="534542"/>
                </a:lnTo>
                <a:lnTo>
                  <a:pt x="108838" y="535686"/>
                </a:lnTo>
                <a:lnTo>
                  <a:pt x="111760" y="537083"/>
                </a:lnTo>
                <a:lnTo>
                  <a:pt x="115950" y="538479"/>
                </a:lnTo>
                <a:lnTo>
                  <a:pt x="117601" y="539114"/>
                </a:lnTo>
                <a:lnTo>
                  <a:pt x="121031" y="540512"/>
                </a:lnTo>
                <a:lnTo>
                  <a:pt x="123317" y="543560"/>
                </a:lnTo>
                <a:lnTo>
                  <a:pt x="124079" y="547242"/>
                </a:lnTo>
                <a:lnTo>
                  <a:pt x="125222" y="557022"/>
                </a:lnTo>
                <a:lnTo>
                  <a:pt x="127126" y="566927"/>
                </a:lnTo>
                <a:lnTo>
                  <a:pt x="128905" y="576579"/>
                </a:lnTo>
                <a:lnTo>
                  <a:pt x="131445" y="586359"/>
                </a:lnTo>
                <a:lnTo>
                  <a:pt x="132461" y="590296"/>
                </a:lnTo>
                <a:lnTo>
                  <a:pt x="135889" y="593471"/>
                </a:lnTo>
                <a:lnTo>
                  <a:pt x="140081" y="594233"/>
                </a:lnTo>
                <a:lnTo>
                  <a:pt x="142112" y="594613"/>
                </a:lnTo>
                <a:lnTo>
                  <a:pt x="144907" y="595376"/>
                </a:lnTo>
                <a:lnTo>
                  <a:pt x="147955" y="596011"/>
                </a:lnTo>
                <a:lnTo>
                  <a:pt x="151892" y="596773"/>
                </a:lnTo>
                <a:lnTo>
                  <a:pt x="155829" y="597408"/>
                </a:lnTo>
                <a:lnTo>
                  <a:pt x="159893" y="598170"/>
                </a:lnTo>
                <a:lnTo>
                  <a:pt x="163830" y="598804"/>
                </a:lnTo>
                <a:lnTo>
                  <a:pt x="166877" y="599059"/>
                </a:lnTo>
                <a:lnTo>
                  <a:pt x="169925" y="599566"/>
                </a:lnTo>
                <a:lnTo>
                  <a:pt x="171704" y="599821"/>
                </a:lnTo>
                <a:lnTo>
                  <a:pt x="176149" y="600455"/>
                </a:lnTo>
                <a:lnTo>
                  <a:pt x="180339" y="598551"/>
                </a:lnTo>
                <a:lnTo>
                  <a:pt x="182625" y="595376"/>
                </a:lnTo>
                <a:lnTo>
                  <a:pt x="188213" y="586866"/>
                </a:lnTo>
                <a:lnTo>
                  <a:pt x="193294" y="578485"/>
                </a:lnTo>
                <a:lnTo>
                  <a:pt x="198374" y="569722"/>
                </a:lnTo>
                <a:lnTo>
                  <a:pt x="202819" y="560959"/>
                </a:lnTo>
                <a:lnTo>
                  <a:pt x="204597" y="557657"/>
                </a:lnTo>
                <a:lnTo>
                  <a:pt x="207899" y="555625"/>
                </a:lnTo>
                <a:lnTo>
                  <a:pt x="211582" y="555371"/>
                </a:lnTo>
                <a:lnTo>
                  <a:pt x="217805" y="555371"/>
                </a:lnTo>
                <a:lnTo>
                  <a:pt x="220852" y="555116"/>
                </a:lnTo>
                <a:lnTo>
                  <a:pt x="224027" y="554863"/>
                </a:lnTo>
                <a:lnTo>
                  <a:pt x="230124" y="554609"/>
                </a:lnTo>
                <a:lnTo>
                  <a:pt x="236347" y="553720"/>
                </a:lnTo>
                <a:lnTo>
                  <a:pt x="240030" y="553465"/>
                </a:lnTo>
                <a:lnTo>
                  <a:pt x="242315" y="553212"/>
                </a:lnTo>
                <a:lnTo>
                  <a:pt x="245618" y="552576"/>
                </a:lnTo>
                <a:lnTo>
                  <a:pt x="248538" y="552069"/>
                </a:lnTo>
                <a:lnTo>
                  <a:pt x="254635" y="551179"/>
                </a:lnTo>
                <a:lnTo>
                  <a:pt x="260604" y="549783"/>
                </a:lnTo>
                <a:lnTo>
                  <a:pt x="264287" y="549148"/>
                </a:lnTo>
                <a:lnTo>
                  <a:pt x="268224" y="550545"/>
                </a:lnTo>
                <a:lnTo>
                  <a:pt x="270637" y="553212"/>
                </a:lnTo>
                <a:lnTo>
                  <a:pt x="276860" y="560959"/>
                </a:lnTo>
                <a:lnTo>
                  <a:pt x="283718" y="568071"/>
                </a:lnTo>
                <a:lnTo>
                  <a:pt x="287274" y="571753"/>
                </a:lnTo>
                <a:lnTo>
                  <a:pt x="290702" y="575183"/>
                </a:lnTo>
                <a:lnTo>
                  <a:pt x="293497" y="577850"/>
                </a:lnTo>
                <a:lnTo>
                  <a:pt x="296290" y="580516"/>
                </a:lnTo>
                <a:lnTo>
                  <a:pt x="298069" y="582167"/>
                </a:lnTo>
                <a:lnTo>
                  <a:pt x="300863" y="584708"/>
                </a:lnTo>
                <a:lnTo>
                  <a:pt x="305562" y="585851"/>
                </a:lnTo>
                <a:lnTo>
                  <a:pt x="309499" y="584326"/>
                </a:lnTo>
                <a:lnTo>
                  <a:pt x="311531" y="583564"/>
                </a:lnTo>
                <a:lnTo>
                  <a:pt x="314325" y="582422"/>
                </a:lnTo>
                <a:lnTo>
                  <a:pt x="317119" y="581278"/>
                </a:lnTo>
                <a:lnTo>
                  <a:pt x="320801" y="579882"/>
                </a:lnTo>
                <a:lnTo>
                  <a:pt x="324485" y="578230"/>
                </a:lnTo>
                <a:lnTo>
                  <a:pt x="328168" y="576579"/>
                </a:lnTo>
                <a:lnTo>
                  <a:pt x="331977" y="575183"/>
                </a:lnTo>
                <a:lnTo>
                  <a:pt x="334645" y="573913"/>
                </a:lnTo>
                <a:lnTo>
                  <a:pt x="337438" y="572515"/>
                </a:lnTo>
                <a:lnTo>
                  <a:pt x="339344" y="571500"/>
                </a:lnTo>
                <a:lnTo>
                  <a:pt x="343281" y="569722"/>
                </a:lnTo>
                <a:lnTo>
                  <a:pt x="345821" y="566038"/>
                </a:lnTo>
                <a:lnTo>
                  <a:pt x="345821" y="562101"/>
                </a:lnTo>
                <a:lnTo>
                  <a:pt x="346075" y="551941"/>
                </a:lnTo>
                <a:lnTo>
                  <a:pt x="345567" y="541909"/>
                </a:lnTo>
                <a:lnTo>
                  <a:pt x="345567" y="537083"/>
                </a:lnTo>
                <a:lnTo>
                  <a:pt x="345059" y="532002"/>
                </a:lnTo>
                <a:lnTo>
                  <a:pt x="344932" y="528320"/>
                </a:lnTo>
                <a:lnTo>
                  <a:pt x="344424" y="524637"/>
                </a:lnTo>
                <a:lnTo>
                  <a:pt x="344170" y="522224"/>
                </a:lnTo>
                <a:lnTo>
                  <a:pt x="343915" y="518287"/>
                </a:lnTo>
                <a:lnTo>
                  <a:pt x="345567" y="514858"/>
                </a:lnTo>
                <a:lnTo>
                  <a:pt x="348869" y="512825"/>
                </a:lnTo>
                <a:lnTo>
                  <a:pt x="353695" y="509270"/>
                </a:lnTo>
                <a:lnTo>
                  <a:pt x="358775" y="505587"/>
                </a:lnTo>
                <a:lnTo>
                  <a:pt x="363600" y="501903"/>
                </a:lnTo>
                <a:lnTo>
                  <a:pt x="368554" y="497966"/>
                </a:lnTo>
                <a:lnTo>
                  <a:pt x="373380" y="494029"/>
                </a:lnTo>
                <a:lnTo>
                  <a:pt x="377951" y="490092"/>
                </a:lnTo>
                <a:lnTo>
                  <a:pt x="382397" y="485775"/>
                </a:lnTo>
                <a:lnTo>
                  <a:pt x="386969" y="481584"/>
                </a:lnTo>
                <a:lnTo>
                  <a:pt x="389509" y="479044"/>
                </a:lnTo>
                <a:lnTo>
                  <a:pt x="393446" y="477900"/>
                </a:lnTo>
                <a:lnTo>
                  <a:pt x="397256" y="479044"/>
                </a:lnTo>
                <a:lnTo>
                  <a:pt x="399542" y="479678"/>
                </a:lnTo>
                <a:lnTo>
                  <a:pt x="402971" y="480822"/>
                </a:lnTo>
                <a:lnTo>
                  <a:pt x="406654" y="482091"/>
                </a:lnTo>
                <a:lnTo>
                  <a:pt x="411352" y="483235"/>
                </a:lnTo>
                <a:lnTo>
                  <a:pt x="416179" y="484377"/>
                </a:lnTo>
                <a:lnTo>
                  <a:pt x="425958" y="486663"/>
                </a:lnTo>
                <a:lnTo>
                  <a:pt x="435863" y="488569"/>
                </a:lnTo>
                <a:lnTo>
                  <a:pt x="439800" y="489458"/>
                </a:lnTo>
                <a:lnTo>
                  <a:pt x="443992" y="487552"/>
                </a:lnTo>
                <a:lnTo>
                  <a:pt x="446532" y="484124"/>
                </a:lnTo>
                <a:lnTo>
                  <a:pt x="449707" y="479933"/>
                </a:lnTo>
                <a:lnTo>
                  <a:pt x="451358" y="477647"/>
                </a:lnTo>
                <a:lnTo>
                  <a:pt x="453644" y="474345"/>
                </a:lnTo>
                <a:lnTo>
                  <a:pt x="455930" y="470915"/>
                </a:lnTo>
                <a:lnTo>
                  <a:pt x="458343" y="467740"/>
                </a:lnTo>
                <a:lnTo>
                  <a:pt x="460629" y="464185"/>
                </a:lnTo>
                <a:lnTo>
                  <a:pt x="462280" y="461645"/>
                </a:lnTo>
                <a:lnTo>
                  <a:pt x="463676" y="459104"/>
                </a:lnTo>
                <a:lnTo>
                  <a:pt x="464820" y="457453"/>
                </a:lnTo>
                <a:lnTo>
                  <a:pt x="467106" y="453771"/>
                </a:lnTo>
                <a:lnTo>
                  <a:pt x="467106" y="449199"/>
                </a:lnTo>
                <a:lnTo>
                  <a:pt x="465200" y="445770"/>
                </a:lnTo>
                <a:lnTo>
                  <a:pt x="463804" y="443611"/>
                </a:lnTo>
                <a:lnTo>
                  <a:pt x="461772" y="440436"/>
                </a:lnTo>
                <a:lnTo>
                  <a:pt x="459739" y="437134"/>
                </a:lnTo>
                <a:lnTo>
                  <a:pt x="457200" y="433197"/>
                </a:lnTo>
                <a:lnTo>
                  <a:pt x="454151" y="429005"/>
                </a:lnTo>
                <a:lnTo>
                  <a:pt x="448310" y="420750"/>
                </a:lnTo>
                <a:lnTo>
                  <a:pt x="442340" y="413130"/>
                </a:lnTo>
                <a:lnTo>
                  <a:pt x="440055" y="410083"/>
                </a:lnTo>
                <a:lnTo>
                  <a:pt x="439293" y="406146"/>
                </a:lnTo>
                <a:lnTo>
                  <a:pt x="440944" y="402716"/>
                </a:lnTo>
                <a:lnTo>
                  <a:pt x="443484" y="397128"/>
                </a:lnTo>
                <a:lnTo>
                  <a:pt x="445515" y="391413"/>
                </a:lnTo>
                <a:lnTo>
                  <a:pt x="446786" y="388365"/>
                </a:lnTo>
                <a:lnTo>
                  <a:pt x="447929" y="385572"/>
                </a:lnTo>
                <a:lnTo>
                  <a:pt x="449325" y="381126"/>
                </a:lnTo>
                <a:lnTo>
                  <a:pt x="449707" y="379602"/>
                </a:lnTo>
                <a:lnTo>
                  <a:pt x="451612" y="373761"/>
                </a:lnTo>
                <a:lnTo>
                  <a:pt x="453263" y="367791"/>
                </a:lnTo>
                <a:lnTo>
                  <a:pt x="454151" y="364744"/>
                </a:lnTo>
                <a:lnTo>
                  <a:pt x="454787" y="361950"/>
                </a:lnTo>
                <a:lnTo>
                  <a:pt x="455802" y="357377"/>
                </a:lnTo>
                <a:lnTo>
                  <a:pt x="456184" y="355726"/>
                </a:lnTo>
                <a:lnTo>
                  <a:pt x="457200" y="352298"/>
                </a:lnTo>
                <a:lnTo>
                  <a:pt x="459867" y="349250"/>
                </a:lnTo>
                <a:lnTo>
                  <a:pt x="463423" y="348361"/>
                </a:lnTo>
                <a:lnTo>
                  <a:pt x="472948" y="345566"/>
                </a:lnTo>
                <a:lnTo>
                  <a:pt x="482346" y="342264"/>
                </a:lnTo>
                <a:lnTo>
                  <a:pt x="491617" y="339089"/>
                </a:lnTo>
                <a:lnTo>
                  <a:pt x="501142" y="335407"/>
                </a:lnTo>
                <a:lnTo>
                  <a:pt x="504825" y="333755"/>
                </a:lnTo>
                <a:lnTo>
                  <a:pt x="507364" y="330073"/>
                </a:lnTo>
                <a:lnTo>
                  <a:pt x="507619" y="325627"/>
                </a:lnTo>
                <a:lnTo>
                  <a:pt x="507873" y="323596"/>
                </a:lnTo>
                <a:lnTo>
                  <a:pt x="508126" y="320548"/>
                </a:lnTo>
                <a:lnTo>
                  <a:pt x="508254" y="317626"/>
                </a:lnTo>
                <a:lnTo>
                  <a:pt x="508508" y="313689"/>
                </a:lnTo>
                <a:lnTo>
                  <a:pt x="508508" y="309752"/>
                </a:lnTo>
                <a:lnTo>
                  <a:pt x="508762" y="305562"/>
                </a:lnTo>
                <a:lnTo>
                  <a:pt x="508762" y="298576"/>
                </a:lnTo>
                <a:lnTo>
                  <a:pt x="508508" y="295655"/>
                </a:lnTo>
                <a:lnTo>
                  <a:pt x="508508" y="289178"/>
                </a:lnTo>
                <a:lnTo>
                  <a:pt x="506222" y="285241"/>
                </a:lnTo>
                <a:lnTo>
                  <a:pt x="502538" y="283590"/>
                </a:lnTo>
                <a:lnTo>
                  <a:pt x="493522" y="279146"/>
                </a:lnTo>
                <a:lnTo>
                  <a:pt x="484505" y="275463"/>
                </a:lnTo>
                <a:lnTo>
                  <a:pt x="474980" y="271525"/>
                </a:lnTo>
                <a:lnTo>
                  <a:pt x="465709" y="268350"/>
                </a:lnTo>
                <a:lnTo>
                  <a:pt x="462280" y="267208"/>
                </a:lnTo>
                <a:lnTo>
                  <a:pt x="459739" y="264160"/>
                </a:lnTo>
                <a:lnTo>
                  <a:pt x="458977" y="260476"/>
                </a:lnTo>
                <a:lnTo>
                  <a:pt x="458343" y="256539"/>
                </a:lnTo>
                <a:lnTo>
                  <a:pt x="458088" y="254380"/>
                </a:lnTo>
                <a:lnTo>
                  <a:pt x="457326" y="251205"/>
                </a:lnTo>
                <a:lnTo>
                  <a:pt x="456692" y="248158"/>
                </a:lnTo>
                <a:lnTo>
                  <a:pt x="455930" y="245237"/>
                </a:lnTo>
                <a:lnTo>
                  <a:pt x="455549" y="242188"/>
                </a:lnTo>
                <a:lnTo>
                  <a:pt x="454406" y="237744"/>
                </a:lnTo>
                <a:lnTo>
                  <a:pt x="453389" y="234823"/>
                </a:lnTo>
                <a:lnTo>
                  <a:pt x="452247" y="230377"/>
                </a:lnTo>
                <a:lnTo>
                  <a:pt x="451358" y="227329"/>
                </a:lnTo>
                <a:lnTo>
                  <a:pt x="450469" y="224409"/>
                </a:lnTo>
                <a:lnTo>
                  <a:pt x="449452" y="221361"/>
                </a:lnTo>
                <a:lnTo>
                  <a:pt x="448563" y="218566"/>
                </a:lnTo>
                <a:lnTo>
                  <a:pt x="446913" y="214122"/>
                </a:lnTo>
                <a:lnTo>
                  <a:pt x="446532" y="212851"/>
                </a:lnTo>
                <a:lnTo>
                  <a:pt x="445135" y="209296"/>
                </a:lnTo>
                <a:lnTo>
                  <a:pt x="446024" y="205104"/>
                </a:lnTo>
                <a:lnTo>
                  <a:pt x="448563" y="202437"/>
                </a:lnTo>
                <a:lnTo>
                  <a:pt x="455040" y="195199"/>
                </a:lnTo>
                <a:lnTo>
                  <a:pt x="461263" y="187325"/>
                </a:lnTo>
                <a:lnTo>
                  <a:pt x="464312" y="183387"/>
                </a:lnTo>
                <a:lnTo>
                  <a:pt x="467360" y="179197"/>
                </a:lnTo>
                <a:lnTo>
                  <a:pt x="469392" y="176275"/>
                </a:lnTo>
                <a:lnTo>
                  <a:pt x="471677" y="173227"/>
                </a:lnTo>
                <a:lnTo>
                  <a:pt x="473075" y="171196"/>
                </a:lnTo>
                <a:lnTo>
                  <a:pt x="475488" y="167894"/>
                </a:lnTo>
                <a:lnTo>
                  <a:pt x="475614" y="163322"/>
                </a:lnTo>
                <a:lnTo>
                  <a:pt x="473583" y="159385"/>
                </a:lnTo>
                <a:lnTo>
                  <a:pt x="472439" y="157734"/>
                </a:lnTo>
                <a:lnTo>
                  <a:pt x="471043" y="154939"/>
                </a:lnTo>
                <a:lnTo>
                  <a:pt x="469392" y="152400"/>
                </a:lnTo>
                <a:lnTo>
                  <a:pt x="467740" y="148716"/>
                </a:lnTo>
                <a:lnTo>
                  <a:pt x="465455" y="145541"/>
                </a:lnTo>
                <a:lnTo>
                  <a:pt x="463423" y="141986"/>
                </a:lnTo>
                <a:lnTo>
                  <a:pt x="461263" y="138557"/>
                </a:lnTo>
                <a:lnTo>
                  <a:pt x="459739" y="136016"/>
                </a:lnTo>
                <a:lnTo>
                  <a:pt x="456946" y="131825"/>
                </a:lnTo>
                <a:lnTo>
                  <a:pt x="454406" y="128397"/>
                </a:lnTo>
                <a:lnTo>
                  <a:pt x="450214" y="126237"/>
                </a:lnTo>
                <a:lnTo>
                  <a:pt x="446277" y="126746"/>
                </a:lnTo>
                <a:lnTo>
                  <a:pt x="443992" y="127000"/>
                </a:lnTo>
                <a:lnTo>
                  <a:pt x="440055" y="127635"/>
                </a:lnTo>
                <a:lnTo>
                  <a:pt x="436372" y="128142"/>
                </a:lnTo>
                <a:lnTo>
                  <a:pt x="431419" y="128777"/>
                </a:lnTo>
                <a:lnTo>
                  <a:pt x="426593" y="129794"/>
                </a:lnTo>
                <a:lnTo>
                  <a:pt x="421513" y="130683"/>
                </a:lnTo>
                <a:lnTo>
                  <a:pt x="416813" y="131825"/>
                </a:lnTo>
                <a:lnTo>
                  <a:pt x="413131" y="132587"/>
                </a:lnTo>
                <a:lnTo>
                  <a:pt x="409701" y="133476"/>
                </a:lnTo>
                <a:lnTo>
                  <a:pt x="407162" y="133985"/>
                </a:lnTo>
                <a:lnTo>
                  <a:pt x="403479" y="134874"/>
                </a:lnTo>
                <a:lnTo>
                  <a:pt x="399542" y="133730"/>
                </a:lnTo>
                <a:lnTo>
                  <a:pt x="397256" y="130937"/>
                </a:lnTo>
                <a:lnTo>
                  <a:pt x="394588" y="128142"/>
                </a:lnTo>
                <a:lnTo>
                  <a:pt x="390906" y="124205"/>
                </a:lnTo>
                <a:lnTo>
                  <a:pt x="386588" y="119634"/>
                </a:lnTo>
                <a:lnTo>
                  <a:pt x="382650" y="116077"/>
                </a:lnTo>
                <a:lnTo>
                  <a:pt x="379857" y="113284"/>
                </a:lnTo>
                <a:lnTo>
                  <a:pt x="377063" y="110744"/>
                </a:lnTo>
                <a:lnTo>
                  <a:pt x="372872" y="107314"/>
                </a:lnTo>
                <a:lnTo>
                  <a:pt x="368300" y="103124"/>
                </a:lnTo>
                <a:lnTo>
                  <a:pt x="363855" y="99949"/>
                </a:lnTo>
                <a:lnTo>
                  <a:pt x="360807" y="97662"/>
                </a:lnTo>
                <a:lnTo>
                  <a:pt x="357886" y="95250"/>
                </a:lnTo>
                <a:lnTo>
                  <a:pt x="356488" y="91566"/>
                </a:lnTo>
                <a:lnTo>
                  <a:pt x="356870" y="87884"/>
                </a:lnTo>
                <a:lnTo>
                  <a:pt x="357377" y="85344"/>
                </a:lnTo>
                <a:lnTo>
                  <a:pt x="357886" y="81661"/>
                </a:lnTo>
                <a:close/>
              </a:path>
            </a:pathLst>
          </a:custGeom>
          <a:solidFill>
            <a:srgbClr val="73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702304" y="2817876"/>
            <a:ext cx="153585" cy="152110"/>
          </a:xfrm>
          <a:custGeom>
            <a:avLst/>
            <a:gdLst/>
            <a:ahLst/>
            <a:cxnLst/>
            <a:rect l="l" t="t" r="r" b="b"/>
            <a:pathLst>
              <a:path w="153585" h="152110">
                <a:moveTo>
                  <a:pt x="43942" y="41275"/>
                </a:moveTo>
                <a:lnTo>
                  <a:pt x="41783" y="43052"/>
                </a:lnTo>
                <a:lnTo>
                  <a:pt x="0" y="142366"/>
                </a:lnTo>
                <a:lnTo>
                  <a:pt x="126" y="145414"/>
                </a:lnTo>
                <a:lnTo>
                  <a:pt x="2286" y="147193"/>
                </a:lnTo>
                <a:lnTo>
                  <a:pt x="14627" y="150147"/>
                </a:lnTo>
                <a:lnTo>
                  <a:pt x="27127" y="151787"/>
                </a:lnTo>
                <a:lnTo>
                  <a:pt x="39672" y="152110"/>
                </a:lnTo>
                <a:lnTo>
                  <a:pt x="52145" y="151113"/>
                </a:lnTo>
                <a:lnTo>
                  <a:pt x="64430" y="148794"/>
                </a:lnTo>
                <a:lnTo>
                  <a:pt x="76412" y="145151"/>
                </a:lnTo>
                <a:lnTo>
                  <a:pt x="86360" y="140970"/>
                </a:lnTo>
                <a:lnTo>
                  <a:pt x="97824" y="134773"/>
                </a:lnTo>
                <a:lnTo>
                  <a:pt x="108474" y="127394"/>
                </a:lnTo>
                <a:lnTo>
                  <a:pt x="118222" y="118916"/>
                </a:lnTo>
                <a:lnTo>
                  <a:pt x="126982" y="109423"/>
                </a:lnTo>
                <a:lnTo>
                  <a:pt x="134667" y="98998"/>
                </a:lnTo>
                <a:lnTo>
                  <a:pt x="141192" y="87726"/>
                </a:lnTo>
                <a:lnTo>
                  <a:pt x="144653" y="80263"/>
                </a:lnTo>
                <a:lnTo>
                  <a:pt x="148843" y="68388"/>
                </a:lnTo>
                <a:lnTo>
                  <a:pt x="151737" y="56170"/>
                </a:lnTo>
                <a:lnTo>
                  <a:pt x="153322" y="43730"/>
                </a:lnTo>
                <a:lnTo>
                  <a:pt x="153585" y="31186"/>
                </a:lnTo>
                <a:lnTo>
                  <a:pt x="152515" y="18655"/>
                </a:lnTo>
                <a:lnTo>
                  <a:pt x="150099" y="6258"/>
                </a:lnTo>
                <a:lnTo>
                  <a:pt x="149098" y="2539"/>
                </a:lnTo>
                <a:lnTo>
                  <a:pt x="146304" y="0"/>
                </a:lnTo>
                <a:lnTo>
                  <a:pt x="144272" y="253"/>
                </a:lnTo>
                <a:lnTo>
                  <a:pt x="43942" y="41275"/>
                </a:lnTo>
                <a:close/>
              </a:path>
            </a:pathLst>
          </a:custGeom>
          <a:solidFill>
            <a:srgbClr val="73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77412" y="2733014"/>
            <a:ext cx="164591" cy="109245"/>
          </a:xfrm>
          <a:custGeom>
            <a:avLst/>
            <a:gdLst/>
            <a:ahLst/>
            <a:cxnLst/>
            <a:rect l="l" t="t" r="r" b="b"/>
            <a:pathLst>
              <a:path w="164591" h="109245">
                <a:moveTo>
                  <a:pt x="635" y="20980"/>
                </a:moveTo>
                <a:lnTo>
                  <a:pt x="61595" y="107340"/>
                </a:lnTo>
                <a:lnTo>
                  <a:pt x="64388" y="109245"/>
                </a:lnTo>
                <a:lnTo>
                  <a:pt x="65912" y="108737"/>
                </a:lnTo>
                <a:lnTo>
                  <a:pt x="162051" y="68351"/>
                </a:lnTo>
                <a:lnTo>
                  <a:pt x="164591" y="65176"/>
                </a:lnTo>
                <a:lnTo>
                  <a:pt x="163957" y="63144"/>
                </a:lnTo>
                <a:lnTo>
                  <a:pt x="157201" y="51931"/>
                </a:lnTo>
                <a:lnTo>
                  <a:pt x="149338" y="41576"/>
                </a:lnTo>
                <a:lnTo>
                  <a:pt x="140455" y="32175"/>
                </a:lnTo>
                <a:lnTo>
                  <a:pt x="130640" y="23822"/>
                </a:lnTo>
                <a:lnTo>
                  <a:pt x="119981" y="16610"/>
                </a:lnTo>
                <a:lnTo>
                  <a:pt x="108567" y="10635"/>
                </a:lnTo>
                <a:lnTo>
                  <a:pt x="93838" y="5064"/>
                </a:lnTo>
                <a:lnTo>
                  <a:pt x="81676" y="2041"/>
                </a:lnTo>
                <a:lnTo>
                  <a:pt x="69390" y="353"/>
                </a:lnTo>
                <a:lnTo>
                  <a:pt x="57067" y="0"/>
                </a:lnTo>
                <a:lnTo>
                  <a:pt x="51577" y="19681"/>
                </a:lnTo>
                <a:lnTo>
                  <a:pt x="52832" y="19583"/>
                </a:lnTo>
                <a:lnTo>
                  <a:pt x="65569" y="19369"/>
                </a:lnTo>
                <a:lnTo>
                  <a:pt x="78065" y="20821"/>
                </a:lnTo>
                <a:lnTo>
                  <a:pt x="90305" y="23971"/>
                </a:lnTo>
                <a:lnTo>
                  <a:pt x="98425" y="27076"/>
                </a:lnTo>
                <a:lnTo>
                  <a:pt x="109823" y="32816"/>
                </a:lnTo>
                <a:lnTo>
                  <a:pt x="120403" y="39976"/>
                </a:lnTo>
                <a:lnTo>
                  <a:pt x="127762" y="46253"/>
                </a:lnTo>
                <a:lnTo>
                  <a:pt x="131445" y="49809"/>
                </a:lnTo>
                <a:lnTo>
                  <a:pt x="134747" y="53619"/>
                </a:lnTo>
                <a:lnTo>
                  <a:pt x="137922" y="57683"/>
                </a:lnTo>
                <a:lnTo>
                  <a:pt x="69850" y="86258"/>
                </a:lnTo>
                <a:lnTo>
                  <a:pt x="26797" y="25298"/>
                </a:lnTo>
                <a:lnTo>
                  <a:pt x="9128" y="11899"/>
                </a:lnTo>
                <a:lnTo>
                  <a:pt x="1904" y="15773"/>
                </a:lnTo>
                <a:lnTo>
                  <a:pt x="0" y="19075"/>
                </a:lnTo>
                <a:lnTo>
                  <a:pt x="635" y="20980"/>
                </a:lnTo>
                <a:close/>
              </a:path>
              <a:path w="164591" h="109245">
                <a:moveTo>
                  <a:pt x="20737" y="6929"/>
                </a:moveTo>
                <a:lnTo>
                  <a:pt x="9128" y="11899"/>
                </a:lnTo>
                <a:lnTo>
                  <a:pt x="26797" y="25298"/>
                </a:lnTo>
                <a:lnTo>
                  <a:pt x="39010" y="21624"/>
                </a:lnTo>
                <a:lnTo>
                  <a:pt x="51577" y="19681"/>
                </a:lnTo>
                <a:lnTo>
                  <a:pt x="57067" y="0"/>
                </a:lnTo>
                <a:lnTo>
                  <a:pt x="44793" y="978"/>
                </a:lnTo>
                <a:lnTo>
                  <a:pt x="32654" y="3288"/>
                </a:lnTo>
                <a:lnTo>
                  <a:pt x="20737" y="6929"/>
                </a:lnTo>
                <a:close/>
              </a:path>
            </a:pathLst>
          </a:custGeom>
          <a:solidFill>
            <a:srgbClr val="73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19624" y="2763012"/>
            <a:ext cx="107571" cy="193039"/>
          </a:xfrm>
          <a:custGeom>
            <a:avLst/>
            <a:gdLst/>
            <a:ahLst/>
            <a:cxnLst/>
            <a:rect l="l" t="t" r="r" b="b"/>
            <a:pathLst>
              <a:path w="107571" h="193039">
                <a:moveTo>
                  <a:pt x="66296" y="191008"/>
                </a:moveTo>
                <a:lnTo>
                  <a:pt x="107571" y="92075"/>
                </a:lnTo>
                <a:lnTo>
                  <a:pt x="107190" y="88646"/>
                </a:lnTo>
                <a:lnTo>
                  <a:pt x="44579" y="1650"/>
                </a:lnTo>
                <a:lnTo>
                  <a:pt x="41150" y="0"/>
                </a:lnTo>
                <a:lnTo>
                  <a:pt x="39245" y="1142"/>
                </a:lnTo>
                <a:lnTo>
                  <a:pt x="30261" y="10099"/>
                </a:lnTo>
                <a:lnTo>
                  <a:pt x="22294" y="20019"/>
                </a:lnTo>
                <a:lnTo>
                  <a:pt x="15409" y="30825"/>
                </a:lnTo>
                <a:lnTo>
                  <a:pt x="9672" y="42441"/>
                </a:lnTo>
                <a:lnTo>
                  <a:pt x="4919" y="55643"/>
                </a:lnTo>
                <a:lnTo>
                  <a:pt x="1974" y="67889"/>
                </a:lnTo>
                <a:lnTo>
                  <a:pt x="329" y="80318"/>
                </a:lnTo>
                <a:lnTo>
                  <a:pt x="0" y="92820"/>
                </a:lnTo>
                <a:lnTo>
                  <a:pt x="1002" y="105285"/>
                </a:lnTo>
                <a:lnTo>
                  <a:pt x="3353" y="117605"/>
                </a:lnTo>
                <a:lnTo>
                  <a:pt x="6606" y="128397"/>
                </a:lnTo>
                <a:lnTo>
                  <a:pt x="11517" y="140397"/>
                </a:lnTo>
                <a:lnTo>
                  <a:pt x="17721" y="151722"/>
                </a:lnTo>
                <a:lnTo>
                  <a:pt x="25135" y="162281"/>
                </a:lnTo>
                <a:lnTo>
                  <a:pt x="33678" y="171984"/>
                </a:lnTo>
                <a:lnTo>
                  <a:pt x="43266" y="180740"/>
                </a:lnTo>
                <a:lnTo>
                  <a:pt x="53817" y="188459"/>
                </a:lnTo>
                <a:lnTo>
                  <a:pt x="61216" y="192912"/>
                </a:lnTo>
                <a:lnTo>
                  <a:pt x="64264" y="193039"/>
                </a:lnTo>
                <a:lnTo>
                  <a:pt x="66296" y="191008"/>
                </a:lnTo>
                <a:close/>
              </a:path>
            </a:pathLst>
          </a:custGeom>
          <a:solidFill>
            <a:srgbClr val="73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106926" y="2709926"/>
            <a:ext cx="373125" cy="302768"/>
          </a:xfrm>
          <a:custGeom>
            <a:avLst/>
            <a:gdLst/>
            <a:ahLst/>
            <a:cxnLst/>
            <a:rect l="l" t="t" r="r" b="b"/>
            <a:pathLst>
              <a:path w="373125" h="302768">
                <a:moveTo>
                  <a:pt x="14604" y="289813"/>
                </a:moveTo>
                <a:lnTo>
                  <a:pt x="14604" y="286765"/>
                </a:lnTo>
                <a:lnTo>
                  <a:pt x="15112" y="283845"/>
                </a:lnTo>
                <a:lnTo>
                  <a:pt x="15748" y="280543"/>
                </a:lnTo>
                <a:lnTo>
                  <a:pt x="16510" y="277240"/>
                </a:lnTo>
                <a:lnTo>
                  <a:pt x="16890" y="273812"/>
                </a:lnTo>
                <a:lnTo>
                  <a:pt x="17652" y="270510"/>
                </a:lnTo>
                <a:lnTo>
                  <a:pt x="18161" y="266826"/>
                </a:lnTo>
                <a:lnTo>
                  <a:pt x="19050" y="263398"/>
                </a:lnTo>
                <a:lnTo>
                  <a:pt x="19938" y="259841"/>
                </a:lnTo>
                <a:lnTo>
                  <a:pt x="21082" y="256159"/>
                </a:lnTo>
                <a:lnTo>
                  <a:pt x="22098" y="252729"/>
                </a:lnTo>
                <a:lnTo>
                  <a:pt x="23622" y="247396"/>
                </a:lnTo>
                <a:lnTo>
                  <a:pt x="24384" y="244601"/>
                </a:lnTo>
                <a:lnTo>
                  <a:pt x="25273" y="242062"/>
                </a:lnTo>
                <a:lnTo>
                  <a:pt x="26670" y="238760"/>
                </a:lnTo>
                <a:lnTo>
                  <a:pt x="28066" y="235331"/>
                </a:lnTo>
                <a:lnTo>
                  <a:pt x="29463" y="232028"/>
                </a:lnTo>
                <a:lnTo>
                  <a:pt x="30861" y="228726"/>
                </a:lnTo>
                <a:lnTo>
                  <a:pt x="31496" y="225551"/>
                </a:lnTo>
                <a:lnTo>
                  <a:pt x="33147" y="222758"/>
                </a:lnTo>
                <a:lnTo>
                  <a:pt x="34798" y="219963"/>
                </a:lnTo>
                <a:lnTo>
                  <a:pt x="36195" y="217170"/>
                </a:lnTo>
                <a:lnTo>
                  <a:pt x="37337" y="214884"/>
                </a:lnTo>
                <a:lnTo>
                  <a:pt x="40132" y="209931"/>
                </a:lnTo>
                <a:lnTo>
                  <a:pt x="41910" y="205612"/>
                </a:lnTo>
                <a:lnTo>
                  <a:pt x="43814" y="203073"/>
                </a:lnTo>
                <a:lnTo>
                  <a:pt x="45720" y="200278"/>
                </a:lnTo>
                <a:lnTo>
                  <a:pt x="47751" y="197231"/>
                </a:lnTo>
                <a:lnTo>
                  <a:pt x="49657" y="194437"/>
                </a:lnTo>
                <a:lnTo>
                  <a:pt x="51181" y="191643"/>
                </a:lnTo>
                <a:lnTo>
                  <a:pt x="53594" y="187706"/>
                </a:lnTo>
                <a:lnTo>
                  <a:pt x="57531" y="183514"/>
                </a:lnTo>
                <a:lnTo>
                  <a:pt x="64694" y="174668"/>
                </a:lnTo>
                <a:lnTo>
                  <a:pt x="73439" y="165149"/>
                </a:lnTo>
                <a:lnTo>
                  <a:pt x="83316" y="155713"/>
                </a:lnTo>
                <a:lnTo>
                  <a:pt x="85216" y="154050"/>
                </a:lnTo>
                <a:lnTo>
                  <a:pt x="91059" y="149478"/>
                </a:lnTo>
                <a:lnTo>
                  <a:pt x="96647" y="144272"/>
                </a:lnTo>
                <a:lnTo>
                  <a:pt x="102615" y="140588"/>
                </a:lnTo>
                <a:lnTo>
                  <a:pt x="108203" y="136651"/>
                </a:lnTo>
                <a:lnTo>
                  <a:pt x="113537" y="132969"/>
                </a:lnTo>
                <a:lnTo>
                  <a:pt x="118618" y="130428"/>
                </a:lnTo>
                <a:lnTo>
                  <a:pt x="123444" y="127888"/>
                </a:lnTo>
                <a:lnTo>
                  <a:pt x="127635" y="125475"/>
                </a:lnTo>
                <a:lnTo>
                  <a:pt x="130428" y="123951"/>
                </a:lnTo>
                <a:lnTo>
                  <a:pt x="133476" y="122682"/>
                </a:lnTo>
                <a:lnTo>
                  <a:pt x="136906" y="121285"/>
                </a:lnTo>
                <a:lnTo>
                  <a:pt x="139700" y="120014"/>
                </a:lnTo>
                <a:lnTo>
                  <a:pt x="143128" y="118618"/>
                </a:lnTo>
                <a:lnTo>
                  <a:pt x="146176" y="117221"/>
                </a:lnTo>
                <a:lnTo>
                  <a:pt x="149606" y="115824"/>
                </a:lnTo>
                <a:lnTo>
                  <a:pt x="152146" y="115062"/>
                </a:lnTo>
                <a:lnTo>
                  <a:pt x="154939" y="114173"/>
                </a:lnTo>
                <a:lnTo>
                  <a:pt x="157734" y="113284"/>
                </a:lnTo>
                <a:lnTo>
                  <a:pt x="160782" y="112268"/>
                </a:lnTo>
                <a:lnTo>
                  <a:pt x="163957" y="111378"/>
                </a:lnTo>
                <a:lnTo>
                  <a:pt x="167004" y="109982"/>
                </a:lnTo>
                <a:lnTo>
                  <a:pt x="170561" y="109474"/>
                </a:lnTo>
                <a:lnTo>
                  <a:pt x="173989" y="108838"/>
                </a:lnTo>
                <a:lnTo>
                  <a:pt x="177419" y="107823"/>
                </a:lnTo>
                <a:lnTo>
                  <a:pt x="180975" y="107187"/>
                </a:lnTo>
                <a:lnTo>
                  <a:pt x="184658" y="106552"/>
                </a:lnTo>
                <a:lnTo>
                  <a:pt x="188087" y="105537"/>
                </a:lnTo>
                <a:lnTo>
                  <a:pt x="191770" y="105283"/>
                </a:lnTo>
                <a:lnTo>
                  <a:pt x="199262" y="104648"/>
                </a:lnTo>
                <a:lnTo>
                  <a:pt x="206628" y="102997"/>
                </a:lnTo>
                <a:lnTo>
                  <a:pt x="213613" y="103504"/>
                </a:lnTo>
                <a:lnTo>
                  <a:pt x="220472" y="103504"/>
                </a:lnTo>
                <a:lnTo>
                  <a:pt x="227075" y="102743"/>
                </a:lnTo>
                <a:lnTo>
                  <a:pt x="232537" y="103504"/>
                </a:lnTo>
                <a:lnTo>
                  <a:pt x="238125" y="103886"/>
                </a:lnTo>
                <a:lnTo>
                  <a:pt x="242824" y="104139"/>
                </a:lnTo>
                <a:lnTo>
                  <a:pt x="245999" y="104648"/>
                </a:lnTo>
                <a:lnTo>
                  <a:pt x="248793" y="104901"/>
                </a:lnTo>
                <a:lnTo>
                  <a:pt x="252729" y="105537"/>
                </a:lnTo>
                <a:lnTo>
                  <a:pt x="255904" y="106299"/>
                </a:lnTo>
                <a:lnTo>
                  <a:pt x="259207" y="106934"/>
                </a:lnTo>
                <a:lnTo>
                  <a:pt x="263778" y="107441"/>
                </a:lnTo>
                <a:lnTo>
                  <a:pt x="269113" y="108585"/>
                </a:lnTo>
                <a:lnTo>
                  <a:pt x="274447" y="110236"/>
                </a:lnTo>
                <a:lnTo>
                  <a:pt x="280797" y="112013"/>
                </a:lnTo>
                <a:lnTo>
                  <a:pt x="287400" y="113919"/>
                </a:lnTo>
                <a:lnTo>
                  <a:pt x="294004" y="116459"/>
                </a:lnTo>
                <a:lnTo>
                  <a:pt x="300863" y="119252"/>
                </a:lnTo>
                <a:lnTo>
                  <a:pt x="307848" y="121793"/>
                </a:lnTo>
                <a:lnTo>
                  <a:pt x="314325" y="125349"/>
                </a:lnTo>
                <a:lnTo>
                  <a:pt x="321056" y="128777"/>
                </a:lnTo>
                <a:lnTo>
                  <a:pt x="327025" y="132079"/>
                </a:lnTo>
                <a:lnTo>
                  <a:pt x="332866" y="136016"/>
                </a:lnTo>
                <a:lnTo>
                  <a:pt x="338454" y="139446"/>
                </a:lnTo>
                <a:lnTo>
                  <a:pt x="343026" y="142494"/>
                </a:lnTo>
                <a:lnTo>
                  <a:pt x="347472" y="145669"/>
                </a:lnTo>
                <a:lnTo>
                  <a:pt x="350900" y="148971"/>
                </a:lnTo>
                <a:lnTo>
                  <a:pt x="353440" y="150875"/>
                </a:lnTo>
                <a:lnTo>
                  <a:pt x="355981" y="152908"/>
                </a:lnTo>
                <a:lnTo>
                  <a:pt x="359283" y="155448"/>
                </a:lnTo>
                <a:lnTo>
                  <a:pt x="363600" y="159638"/>
                </a:lnTo>
                <a:lnTo>
                  <a:pt x="366902" y="162940"/>
                </a:lnTo>
                <a:lnTo>
                  <a:pt x="370839" y="166877"/>
                </a:lnTo>
                <a:lnTo>
                  <a:pt x="370586" y="87757"/>
                </a:lnTo>
                <a:lnTo>
                  <a:pt x="371094" y="83947"/>
                </a:lnTo>
                <a:lnTo>
                  <a:pt x="371983" y="74295"/>
                </a:lnTo>
                <a:lnTo>
                  <a:pt x="372490" y="64262"/>
                </a:lnTo>
                <a:lnTo>
                  <a:pt x="373125" y="54101"/>
                </a:lnTo>
                <a:lnTo>
                  <a:pt x="372745" y="44323"/>
                </a:lnTo>
                <a:lnTo>
                  <a:pt x="372745" y="40639"/>
                </a:lnTo>
                <a:lnTo>
                  <a:pt x="369950" y="36702"/>
                </a:lnTo>
                <a:lnTo>
                  <a:pt x="366013" y="34544"/>
                </a:lnTo>
                <a:lnTo>
                  <a:pt x="358521" y="30861"/>
                </a:lnTo>
                <a:lnTo>
                  <a:pt x="351154" y="26924"/>
                </a:lnTo>
                <a:lnTo>
                  <a:pt x="343535" y="23875"/>
                </a:lnTo>
                <a:lnTo>
                  <a:pt x="335661" y="20574"/>
                </a:lnTo>
                <a:lnTo>
                  <a:pt x="331470" y="19050"/>
                </a:lnTo>
                <a:lnTo>
                  <a:pt x="326771" y="19431"/>
                </a:lnTo>
                <a:lnTo>
                  <a:pt x="323850" y="21971"/>
                </a:lnTo>
                <a:lnTo>
                  <a:pt x="316357" y="28066"/>
                </a:lnTo>
                <a:lnTo>
                  <a:pt x="308990" y="35051"/>
                </a:lnTo>
                <a:lnTo>
                  <a:pt x="301878" y="42037"/>
                </a:lnTo>
                <a:lnTo>
                  <a:pt x="295148" y="49149"/>
                </a:lnTo>
                <a:lnTo>
                  <a:pt x="292608" y="51688"/>
                </a:lnTo>
                <a:lnTo>
                  <a:pt x="288671" y="52832"/>
                </a:lnTo>
                <a:lnTo>
                  <a:pt x="284861" y="51688"/>
                </a:lnTo>
                <a:lnTo>
                  <a:pt x="280924" y="50800"/>
                </a:lnTo>
                <a:lnTo>
                  <a:pt x="278384" y="50291"/>
                </a:lnTo>
                <a:lnTo>
                  <a:pt x="275463" y="49657"/>
                </a:lnTo>
                <a:lnTo>
                  <a:pt x="272161" y="49149"/>
                </a:lnTo>
                <a:lnTo>
                  <a:pt x="265684" y="48006"/>
                </a:lnTo>
                <a:lnTo>
                  <a:pt x="259461" y="46862"/>
                </a:lnTo>
                <a:lnTo>
                  <a:pt x="255524" y="46100"/>
                </a:lnTo>
                <a:lnTo>
                  <a:pt x="252984" y="45974"/>
                </a:lnTo>
                <a:lnTo>
                  <a:pt x="249682" y="45720"/>
                </a:lnTo>
                <a:lnTo>
                  <a:pt x="246507" y="45465"/>
                </a:lnTo>
                <a:lnTo>
                  <a:pt x="240157" y="44958"/>
                </a:lnTo>
                <a:lnTo>
                  <a:pt x="233679" y="44323"/>
                </a:lnTo>
                <a:lnTo>
                  <a:pt x="229743" y="44069"/>
                </a:lnTo>
                <a:lnTo>
                  <a:pt x="226313" y="42037"/>
                </a:lnTo>
                <a:lnTo>
                  <a:pt x="224409" y="38735"/>
                </a:lnTo>
                <a:lnTo>
                  <a:pt x="220345" y="30099"/>
                </a:lnTo>
                <a:lnTo>
                  <a:pt x="215137" y="21589"/>
                </a:lnTo>
                <a:lnTo>
                  <a:pt x="210058" y="12953"/>
                </a:lnTo>
                <a:lnTo>
                  <a:pt x="204597" y="4572"/>
                </a:lnTo>
                <a:lnTo>
                  <a:pt x="202057" y="1650"/>
                </a:lnTo>
                <a:lnTo>
                  <a:pt x="198120" y="0"/>
                </a:lnTo>
                <a:lnTo>
                  <a:pt x="193675" y="0"/>
                </a:lnTo>
                <a:lnTo>
                  <a:pt x="185293" y="888"/>
                </a:lnTo>
                <a:lnTo>
                  <a:pt x="177037" y="1777"/>
                </a:lnTo>
                <a:lnTo>
                  <a:pt x="172847" y="2286"/>
                </a:lnTo>
                <a:lnTo>
                  <a:pt x="168910" y="3048"/>
                </a:lnTo>
                <a:lnTo>
                  <a:pt x="165608" y="3683"/>
                </a:lnTo>
                <a:lnTo>
                  <a:pt x="162687" y="4445"/>
                </a:lnTo>
                <a:lnTo>
                  <a:pt x="160527" y="4825"/>
                </a:lnTo>
                <a:lnTo>
                  <a:pt x="156083" y="5841"/>
                </a:lnTo>
                <a:lnTo>
                  <a:pt x="152400" y="8762"/>
                </a:lnTo>
                <a:lnTo>
                  <a:pt x="151511" y="12319"/>
                </a:lnTo>
                <a:lnTo>
                  <a:pt x="148209" y="21844"/>
                </a:lnTo>
                <a:lnTo>
                  <a:pt x="145923" y="31369"/>
                </a:lnTo>
                <a:lnTo>
                  <a:pt x="143637" y="41021"/>
                </a:lnTo>
                <a:lnTo>
                  <a:pt x="141732" y="50800"/>
                </a:lnTo>
                <a:lnTo>
                  <a:pt x="141097" y="54483"/>
                </a:lnTo>
                <a:lnTo>
                  <a:pt x="138557" y="57531"/>
                </a:lnTo>
                <a:lnTo>
                  <a:pt x="134874" y="58674"/>
                </a:lnTo>
                <a:lnTo>
                  <a:pt x="130937" y="59816"/>
                </a:lnTo>
                <a:lnTo>
                  <a:pt x="128524" y="60578"/>
                </a:lnTo>
                <a:lnTo>
                  <a:pt x="125602" y="61975"/>
                </a:lnTo>
                <a:lnTo>
                  <a:pt x="122554" y="63119"/>
                </a:lnTo>
                <a:lnTo>
                  <a:pt x="116586" y="65659"/>
                </a:lnTo>
                <a:lnTo>
                  <a:pt x="110744" y="68199"/>
                </a:lnTo>
                <a:lnTo>
                  <a:pt x="107061" y="69850"/>
                </a:lnTo>
                <a:lnTo>
                  <a:pt x="104775" y="70738"/>
                </a:lnTo>
                <a:lnTo>
                  <a:pt x="101981" y="72389"/>
                </a:lnTo>
                <a:lnTo>
                  <a:pt x="99187" y="74040"/>
                </a:lnTo>
                <a:lnTo>
                  <a:pt x="93345" y="76962"/>
                </a:lnTo>
                <a:lnTo>
                  <a:pt x="87629" y="80263"/>
                </a:lnTo>
                <a:lnTo>
                  <a:pt x="84327" y="81914"/>
                </a:lnTo>
                <a:lnTo>
                  <a:pt x="80137" y="81914"/>
                </a:lnTo>
                <a:lnTo>
                  <a:pt x="76962" y="80263"/>
                </a:lnTo>
                <a:lnTo>
                  <a:pt x="68579" y="75437"/>
                </a:lnTo>
                <a:lnTo>
                  <a:pt x="59816" y="70993"/>
                </a:lnTo>
                <a:lnTo>
                  <a:pt x="51053" y="66294"/>
                </a:lnTo>
                <a:lnTo>
                  <a:pt x="41783" y="62357"/>
                </a:lnTo>
                <a:lnTo>
                  <a:pt x="38226" y="60833"/>
                </a:lnTo>
                <a:lnTo>
                  <a:pt x="33400" y="61213"/>
                </a:lnTo>
                <a:lnTo>
                  <a:pt x="29972" y="64262"/>
                </a:lnTo>
                <a:lnTo>
                  <a:pt x="23622" y="69596"/>
                </a:lnTo>
                <a:lnTo>
                  <a:pt x="17145" y="74929"/>
                </a:lnTo>
                <a:lnTo>
                  <a:pt x="10413" y="80010"/>
                </a:lnTo>
                <a:lnTo>
                  <a:pt x="4952" y="86360"/>
                </a:lnTo>
                <a:lnTo>
                  <a:pt x="1650" y="89535"/>
                </a:lnTo>
                <a:lnTo>
                  <a:pt x="0" y="93979"/>
                </a:lnTo>
                <a:lnTo>
                  <a:pt x="1143" y="97662"/>
                </a:lnTo>
                <a:lnTo>
                  <a:pt x="3810" y="107441"/>
                </a:lnTo>
                <a:lnTo>
                  <a:pt x="6731" y="116459"/>
                </a:lnTo>
                <a:lnTo>
                  <a:pt x="8382" y="121158"/>
                </a:lnTo>
                <a:lnTo>
                  <a:pt x="10287" y="125984"/>
                </a:lnTo>
                <a:lnTo>
                  <a:pt x="11429" y="129286"/>
                </a:lnTo>
                <a:lnTo>
                  <a:pt x="12826" y="132714"/>
                </a:lnTo>
                <a:lnTo>
                  <a:pt x="13715" y="135000"/>
                </a:lnTo>
                <a:lnTo>
                  <a:pt x="15112" y="138557"/>
                </a:lnTo>
                <a:lnTo>
                  <a:pt x="14604" y="142748"/>
                </a:lnTo>
                <a:lnTo>
                  <a:pt x="12064" y="145669"/>
                </a:lnTo>
                <a:lnTo>
                  <a:pt x="13462" y="302768"/>
                </a:lnTo>
                <a:lnTo>
                  <a:pt x="14224" y="298196"/>
                </a:lnTo>
                <a:lnTo>
                  <a:pt x="14350" y="292608"/>
                </a:lnTo>
                <a:lnTo>
                  <a:pt x="14604" y="289813"/>
                </a:lnTo>
                <a:close/>
              </a:path>
            </a:pathLst>
          </a:custGeom>
          <a:solidFill>
            <a:srgbClr val="30CE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023360" y="2797683"/>
            <a:ext cx="617219" cy="535304"/>
          </a:xfrm>
          <a:custGeom>
            <a:avLst/>
            <a:gdLst/>
            <a:ahLst/>
            <a:cxnLst/>
            <a:rect l="l" t="t" r="r" b="b"/>
            <a:pathLst>
              <a:path w="617219" h="535304">
                <a:moveTo>
                  <a:pt x="80390" y="368045"/>
                </a:moveTo>
                <a:lnTo>
                  <a:pt x="87284" y="378073"/>
                </a:lnTo>
                <a:lnTo>
                  <a:pt x="95376" y="389127"/>
                </a:lnTo>
                <a:lnTo>
                  <a:pt x="97916" y="392175"/>
                </a:lnTo>
                <a:lnTo>
                  <a:pt x="98678" y="396113"/>
                </a:lnTo>
                <a:lnTo>
                  <a:pt x="97027" y="399541"/>
                </a:lnTo>
                <a:lnTo>
                  <a:pt x="93344" y="408558"/>
                </a:lnTo>
                <a:lnTo>
                  <a:pt x="90042" y="418083"/>
                </a:lnTo>
                <a:lnTo>
                  <a:pt x="88518" y="423037"/>
                </a:lnTo>
                <a:lnTo>
                  <a:pt x="87122" y="427354"/>
                </a:lnTo>
                <a:lnTo>
                  <a:pt x="86105" y="431164"/>
                </a:lnTo>
                <a:lnTo>
                  <a:pt x="84962" y="434593"/>
                </a:lnTo>
                <a:lnTo>
                  <a:pt x="84327" y="437133"/>
                </a:lnTo>
                <a:lnTo>
                  <a:pt x="83438" y="440816"/>
                </a:lnTo>
                <a:lnTo>
                  <a:pt x="84709" y="445262"/>
                </a:lnTo>
                <a:lnTo>
                  <a:pt x="88011" y="448563"/>
                </a:lnTo>
                <a:lnTo>
                  <a:pt x="91948" y="451992"/>
                </a:lnTo>
                <a:lnTo>
                  <a:pt x="93979" y="454278"/>
                </a:lnTo>
                <a:lnTo>
                  <a:pt x="97027" y="457326"/>
                </a:lnTo>
                <a:lnTo>
                  <a:pt x="100329" y="459866"/>
                </a:lnTo>
                <a:lnTo>
                  <a:pt x="106806" y="464946"/>
                </a:lnTo>
                <a:lnTo>
                  <a:pt x="113284" y="470280"/>
                </a:lnTo>
                <a:lnTo>
                  <a:pt x="116966" y="473075"/>
                </a:lnTo>
                <a:lnTo>
                  <a:pt x="121412" y="474217"/>
                </a:lnTo>
                <a:lnTo>
                  <a:pt x="125094" y="472439"/>
                </a:lnTo>
                <a:lnTo>
                  <a:pt x="134365" y="468502"/>
                </a:lnTo>
                <a:lnTo>
                  <a:pt x="143128" y="463803"/>
                </a:lnTo>
                <a:lnTo>
                  <a:pt x="151891" y="459358"/>
                </a:lnTo>
                <a:lnTo>
                  <a:pt x="160274" y="454532"/>
                </a:lnTo>
                <a:lnTo>
                  <a:pt x="163449" y="452500"/>
                </a:lnTo>
                <a:lnTo>
                  <a:pt x="167386" y="452881"/>
                </a:lnTo>
                <a:lnTo>
                  <a:pt x="170941" y="454787"/>
                </a:lnTo>
                <a:lnTo>
                  <a:pt x="193801" y="466597"/>
                </a:lnTo>
                <a:lnTo>
                  <a:pt x="217931" y="476376"/>
                </a:lnTo>
                <a:lnTo>
                  <a:pt x="221614" y="477774"/>
                </a:lnTo>
                <a:lnTo>
                  <a:pt x="224409" y="480567"/>
                </a:lnTo>
                <a:lnTo>
                  <a:pt x="225170" y="484250"/>
                </a:lnTo>
                <a:lnTo>
                  <a:pt x="226694" y="493775"/>
                </a:lnTo>
                <a:lnTo>
                  <a:pt x="229235" y="503300"/>
                </a:lnTo>
                <a:lnTo>
                  <a:pt x="231648" y="513079"/>
                </a:lnTo>
                <a:lnTo>
                  <a:pt x="234441" y="522731"/>
                </a:lnTo>
                <a:lnTo>
                  <a:pt x="235585" y="526668"/>
                </a:lnTo>
                <a:lnTo>
                  <a:pt x="239267" y="529208"/>
                </a:lnTo>
                <a:lnTo>
                  <a:pt x="243839" y="530225"/>
                </a:lnTo>
                <a:lnTo>
                  <a:pt x="251967" y="531621"/>
                </a:lnTo>
                <a:lnTo>
                  <a:pt x="260350" y="533018"/>
                </a:lnTo>
                <a:lnTo>
                  <a:pt x="264287" y="533907"/>
                </a:lnTo>
                <a:lnTo>
                  <a:pt x="268477" y="534162"/>
                </a:lnTo>
                <a:lnTo>
                  <a:pt x="271652" y="534415"/>
                </a:lnTo>
                <a:lnTo>
                  <a:pt x="274700" y="534796"/>
                </a:lnTo>
                <a:lnTo>
                  <a:pt x="276732" y="534796"/>
                </a:lnTo>
                <a:lnTo>
                  <a:pt x="281431" y="535304"/>
                </a:lnTo>
                <a:lnTo>
                  <a:pt x="285623" y="533400"/>
                </a:lnTo>
                <a:lnTo>
                  <a:pt x="287909" y="530225"/>
                </a:lnTo>
                <a:lnTo>
                  <a:pt x="289305" y="528319"/>
                </a:lnTo>
                <a:lnTo>
                  <a:pt x="291084" y="525144"/>
                </a:lnTo>
                <a:lnTo>
                  <a:pt x="293242" y="522096"/>
                </a:lnTo>
                <a:lnTo>
                  <a:pt x="295782" y="518159"/>
                </a:lnTo>
                <a:lnTo>
                  <a:pt x="298323" y="513461"/>
                </a:lnTo>
                <a:lnTo>
                  <a:pt x="303402" y="504951"/>
                </a:lnTo>
                <a:lnTo>
                  <a:pt x="307848" y="496062"/>
                </a:lnTo>
                <a:lnTo>
                  <a:pt x="309372" y="492887"/>
                </a:lnTo>
                <a:lnTo>
                  <a:pt x="312927" y="490474"/>
                </a:lnTo>
                <a:lnTo>
                  <a:pt x="316864" y="490474"/>
                </a:lnTo>
                <a:lnTo>
                  <a:pt x="329294" y="489657"/>
                </a:lnTo>
                <a:lnTo>
                  <a:pt x="342518" y="488188"/>
                </a:lnTo>
                <a:lnTo>
                  <a:pt x="354678" y="486083"/>
                </a:lnTo>
                <a:lnTo>
                  <a:pt x="368045" y="483107"/>
                </a:lnTo>
                <a:lnTo>
                  <a:pt x="371982" y="482853"/>
                </a:lnTo>
                <a:lnTo>
                  <a:pt x="375412" y="483996"/>
                </a:lnTo>
                <a:lnTo>
                  <a:pt x="378460" y="486155"/>
                </a:lnTo>
                <a:lnTo>
                  <a:pt x="384937" y="493013"/>
                </a:lnTo>
                <a:lnTo>
                  <a:pt x="392049" y="499744"/>
                </a:lnTo>
                <a:lnTo>
                  <a:pt x="399288" y="506729"/>
                </a:lnTo>
                <a:lnTo>
                  <a:pt x="407162" y="513206"/>
                </a:lnTo>
                <a:lnTo>
                  <a:pt x="409955" y="515874"/>
                </a:lnTo>
                <a:lnTo>
                  <a:pt x="414781" y="516508"/>
                </a:lnTo>
                <a:lnTo>
                  <a:pt x="418973" y="514603"/>
                </a:lnTo>
                <a:lnTo>
                  <a:pt x="426592" y="511428"/>
                </a:lnTo>
                <a:lnTo>
                  <a:pt x="434213" y="507872"/>
                </a:lnTo>
                <a:lnTo>
                  <a:pt x="438023" y="506349"/>
                </a:lnTo>
                <a:lnTo>
                  <a:pt x="441960" y="504697"/>
                </a:lnTo>
                <a:lnTo>
                  <a:pt x="444626" y="503300"/>
                </a:lnTo>
                <a:lnTo>
                  <a:pt x="447420" y="501650"/>
                </a:lnTo>
                <a:lnTo>
                  <a:pt x="449072" y="500761"/>
                </a:lnTo>
                <a:lnTo>
                  <a:pt x="453263" y="498347"/>
                </a:lnTo>
                <a:lnTo>
                  <a:pt x="455802" y="494664"/>
                </a:lnTo>
                <a:lnTo>
                  <a:pt x="456056" y="490727"/>
                </a:lnTo>
                <a:lnTo>
                  <a:pt x="456311" y="480821"/>
                </a:lnTo>
                <a:lnTo>
                  <a:pt x="455802" y="471042"/>
                </a:lnTo>
                <a:lnTo>
                  <a:pt x="455294" y="461009"/>
                </a:lnTo>
                <a:lnTo>
                  <a:pt x="454405" y="451357"/>
                </a:lnTo>
                <a:lnTo>
                  <a:pt x="453898" y="447547"/>
                </a:lnTo>
                <a:lnTo>
                  <a:pt x="455802" y="443864"/>
                </a:lnTo>
                <a:lnTo>
                  <a:pt x="458977" y="441578"/>
                </a:lnTo>
                <a:lnTo>
                  <a:pt x="462279" y="439292"/>
                </a:lnTo>
                <a:lnTo>
                  <a:pt x="466851" y="435990"/>
                </a:lnTo>
                <a:lnTo>
                  <a:pt x="469518" y="433831"/>
                </a:lnTo>
                <a:lnTo>
                  <a:pt x="474344" y="429767"/>
                </a:lnTo>
                <a:lnTo>
                  <a:pt x="479425" y="425576"/>
                </a:lnTo>
                <a:lnTo>
                  <a:pt x="482473" y="423037"/>
                </a:lnTo>
                <a:lnTo>
                  <a:pt x="486537" y="419226"/>
                </a:lnTo>
                <a:lnTo>
                  <a:pt x="488950" y="416940"/>
                </a:lnTo>
                <a:lnTo>
                  <a:pt x="493522" y="412368"/>
                </a:lnTo>
                <a:lnTo>
                  <a:pt x="497966" y="407669"/>
                </a:lnTo>
                <a:lnTo>
                  <a:pt x="500761" y="404875"/>
                </a:lnTo>
                <a:lnTo>
                  <a:pt x="504951" y="403987"/>
                </a:lnTo>
                <a:lnTo>
                  <a:pt x="508380" y="404621"/>
                </a:lnTo>
                <a:lnTo>
                  <a:pt x="517651" y="407034"/>
                </a:lnTo>
                <a:lnTo>
                  <a:pt x="527303" y="408813"/>
                </a:lnTo>
                <a:lnTo>
                  <a:pt x="537082" y="410463"/>
                </a:lnTo>
                <a:lnTo>
                  <a:pt x="546988" y="411861"/>
                </a:lnTo>
                <a:lnTo>
                  <a:pt x="550926" y="412368"/>
                </a:lnTo>
                <a:lnTo>
                  <a:pt x="555370" y="410463"/>
                </a:lnTo>
                <a:lnTo>
                  <a:pt x="557911" y="406780"/>
                </a:lnTo>
                <a:lnTo>
                  <a:pt x="562610" y="399795"/>
                </a:lnTo>
                <a:lnTo>
                  <a:pt x="567181" y="392556"/>
                </a:lnTo>
                <a:lnTo>
                  <a:pt x="569467" y="389127"/>
                </a:lnTo>
                <a:lnTo>
                  <a:pt x="571626" y="385571"/>
                </a:lnTo>
                <a:lnTo>
                  <a:pt x="573404" y="383031"/>
                </a:lnTo>
                <a:lnTo>
                  <a:pt x="575055" y="380238"/>
                </a:lnTo>
                <a:lnTo>
                  <a:pt x="575944" y="378459"/>
                </a:lnTo>
                <a:lnTo>
                  <a:pt x="578103" y="374522"/>
                </a:lnTo>
                <a:lnTo>
                  <a:pt x="578103" y="369824"/>
                </a:lnTo>
                <a:lnTo>
                  <a:pt x="575944" y="366394"/>
                </a:lnTo>
                <a:lnTo>
                  <a:pt x="570864" y="358013"/>
                </a:lnTo>
                <a:lnTo>
                  <a:pt x="565150" y="349884"/>
                </a:lnTo>
                <a:lnTo>
                  <a:pt x="562355" y="345947"/>
                </a:lnTo>
                <a:lnTo>
                  <a:pt x="559562" y="342011"/>
                </a:lnTo>
                <a:lnTo>
                  <a:pt x="557529" y="339216"/>
                </a:lnTo>
                <a:lnTo>
                  <a:pt x="555116" y="336168"/>
                </a:lnTo>
                <a:lnTo>
                  <a:pt x="553465" y="334390"/>
                </a:lnTo>
                <a:lnTo>
                  <a:pt x="551179" y="331342"/>
                </a:lnTo>
                <a:lnTo>
                  <a:pt x="550544" y="327151"/>
                </a:lnTo>
                <a:lnTo>
                  <a:pt x="551941" y="323468"/>
                </a:lnTo>
                <a:lnTo>
                  <a:pt x="554481" y="317372"/>
                </a:lnTo>
                <a:lnTo>
                  <a:pt x="556767" y="311403"/>
                </a:lnTo>
                <a:lnTo>
                  <a:pt x="558164" y="308355"/>
                </a:lnTo>
                <a:lnTo>
                  <a:pt x="558673" y="305307"/>
                </a:lnTo>
                <a:lnTo>
                  <a:pt x="560069" y="300736"/>
                </a:lnTo>
                <a:lnTo>
                  <a:pt x="560451" y="299084"/>
                </a:lnTo>
                <a:lnTo>
                  <a:pt x="562355" y="292862"/>
                </a:lnTo>
                <a:lnTo>
                  <a:pt x="564134" y="286512"/>
                </a:lnTo>
                <a:lnTo>
                  <a:pt x="565150" y="283463"/>
                </a:lnTo>
                <a:lnTo>
                  <a:pt x="565530" y="280288"/>
                </a:lnTo>
                <a:lnTo>
                  <a:pt x="566038" y="278002"/>
                </a:lnTo>
                <a:lnTo>
                  <a:pt x="566547" y="275336"/>
                </a:lnTo>
                <a:lnTo>
                  <a:pt x="566674" y="273812"/>
                </a:lnTo>
                <a:lnTo>
                  <a:pt x="567436" y="270001"/>
                </a:lnTo>
                <a:lnTo>
                  <a:pt x="569976" y="266826"/>
                </a:lnTo>
                <a:lnTo>
                  <a:pt x="573659" y="265683"/>
                </a:lnTo>
                <a:lnTo>
                  <a:pt x="575944" y="264921"/>
                </a:lnTo>
                <a:lnTo>
                  <a:pt x="579501" y="263525"/>
                </a:lnTo>
                <a:lnTo>
                  <a:pt x="582929" y="262381"/>
                </a:lnTo>
                <a:lnTo>
                  <a:pt x="587755" y="260730"/>
                </a:lnTo>
                <a:lnTo>
                  <a:pt x="592201" y="258952"/>
                </a:lnTo>
                <a:lnTo>
                  <a:pt x="601217" y="255269"/>
                </a:lnTo>
                <a:lnTo>
                  <a:pt x="609980" y="250825"/>
                </a:lnTo>
                <a:lnTo>
                  <a:pt x="613537" y="249174"/>
                </a:lnTo>
                <a:lnTo>
                  <a:pt x="616076" y="244982"/>
                </a:lnTo>
                <a:lnTo>
                  <a:pt x="616330" y="240537"/>
                </a:lnTo>
                <a:lnTo>
                  <a:pt x="617219" y="232282"/>
                </a:lnTo>
                <a:lnTo>
                  <a:pt x="616712" y="223900"/>
                </a:lnTo>
                <a:lnTo>
                  <a:pt x="616585" y="202564"/>
                </a:lnTo>
                <a:lnTo>
                  <a:pt x="613790" y="198627"/>
                </a:lnTo>
                <a:lnTo>
                  <a:pt x="610235" y="196976"/>
                </a:lnTo>
                <a:lnTo>
                  <a:pt x="600963" y="192531"/>
                </a:lnTo>
                <a:lnTo>
                  <a:pt x="591947" y="188849"/>
                </a:lnTo>
                <a:lnTo>
                  <a:pt x="582929" y="185165"/>
                </a:lnTo>
                <a:lnTo>
                  <a:pt x="573913" y="181863"/>
                </a:lnTo>
                <a:lnTo>
                  <a:pt x="570484" y="180720"/>
                </a:lnTo>
                <a:lnTo>
                  <a:pt x="567689" y="177418"/>
                </a:lnTo>
                <a:lnTo>
                  <a:pt x="566674" y="173736"/>
                </a:lnTo>
                <a:lnTo>
                  <a:pt x="565403" y="167512"/>
                </a:lnTo>
                <a:lnTo>
                  <a:pt x="564006" y="161036"/>
                </a:lnTo>
                <a:lnTo>
                  <a:pt x="563244" y="157987"/>
                </a:lnTo>
                <a:lnTo>
                  <a:pt x="562737" y="154686"/>
                </a:lnTo>
                <a:lnTo>
                  <a:pt x="561213" y="150113"/>
                </a:lnTo>
                <a:lnTo>
                  <a:pt x="560704" y="148462"/>
                </a:lnTo>
                <a:lnTo>
                  <a:pt x="558800" y="142366"/>
                </a:lnTo>
                <a:lnTo>
                  <a:pt x="556767" y="136143"/>
                </a:lnTo>
                <a:lnTo>
                  <a:pt x="555878" y="133095"/>
                </a:lnTo>
                <a:lnTo>
                  <a:pt x="554863" y="129920"/>
                </a:lnTo>
                <a:lnTo>
                  <a:pt x="552830" y="125475"/>
                </a:lnTo>
                <a:lnTo>
                  <a:pt x="552195" y="124078"/>
                </a:lnTo>
                <a:lnTo>
                  <a:pt x="550799" y="120395"/>
                </a:lnTo>
                <a:lnTo>
                  <a:pt x="551179" y="116458"/>
                </a:lnTo>
                <a:lnTo>
                  <a:pt x="553465" y="113411"/>
                </a:lnTo>
                <a:lnTo>
                  <a:pt x="559815" y="105790"/>
                </a:lnTo>
                <a:lnTo>
                  <a:pt x="565530" y="97662"/>
                </a:lnTo>
                <a:lnTo>
                  <a:pt x="571118" y="89534"/>
                </a:lnTo>
                <a:lnTo>
                  <a:pt x="576199" y="81152"/>
                </a:lnTo>
                <a:lnTo>
                  <a:pt x="578357" y="77850"/>
                </a:lnTo>
                <a:lnTo>
                  <a:pt x="578357" y="73025"/>
                </a:lnTo>
                <a:lnTo>
                  <a:pt x="575944" y="69087"/>
                </a:lnTo>
                <a:lnTo>
                  <a:pt x="575055" y="67182"/>
                </a:lnTo>
                <a:lnTo>
                  <a:pt x="573404" y="64515"/>
                </a:lnTo>
                <a:lnTo>
                  <a:pt x="572007" y="61721"/>
                </a:lnTo>
                <a:lnTo>
                  <a:pt x="569722" y="58165"/>
                </a:lnTo>
                <a:lnTo>
                  <a:pt x="567436" y="54990"/>
                </a:lnTo>
                <a:lnTo>
                  <a:pt x="562737" y="48005"/>
                </a:lnTo>
                <a:lnTo>
                  <a:pt x="558164" y="41020"/>
                </a:lnTo>
                <a:lnTo>
                  <a:pt x="555116" y="37591"/>
                </a:lnTo>
                <a:lnTo>
                  <a:pt x="551434" y="35687"/>
                </a:lnTo>
                <a:lnTo>
                  <a:pt x="547497" y="35687"/>
                </a:lnTo>
                <a:lnTo>
                  <a:pt x="537337" y="37083"/>
                </a:lnTo>
                <a:lnTo>
                  <a:pt x="527557" y="38734"/>
                </a:lnTo>
                <a:lnTo>
                  <a:pt x="517905" y="40512"/>
                </a:lnTo>
                <a:lnTo>
                  <a:pt x="508635" y="42925"/>
                </a:lnTo>
                <a:lnTo>
                  <a:pt x="505078" y="43814"/>
                </a:lnTo>
                <a:lnTo>
                  <a:pt x="501141" y="42417"/>
                </a:lnTo>
                <a:lnTo>
                  <a:pt x="498348" y="39624"/>
                </a:lnTo>
                <a:lnTo>
                  <a:pt x="493775" y="35178"/>
                </a:lnTo>
                <a:lnTo>
                  <a:pt x="489203" y="30606"/>
                </a:lnTo>
                <a:lnTo>
                  <a:pt x="484504" y="25907"/>
                </a:lnTo>
                <a:lnTo>
                  <a:pt x="480822" y="22732"/>
                </a:lnTo>
                <a:lnTo>
                  <a:pt x="479678" y="21716"/>
                </a:lnTo>
                <a:lnTo>
                  <a:pt x="474599" y="17525"/>
                </a:lnTo>
                <a:lnTo>
                  <a:pt x="469645" y="13588"/>
                </a:lnTo>
                <a:lnTo>
                  <a:pt x="464565" y="9397"/>
                </a:lnTo>
                <a:lnTo>
                  <a:pt x="460628" y="6730"/>
                </a:lnTo>
                <a:lnTo>
                  <a:pt x="459231" y="5714"/>
                </a:lnTo>
                <a:lnTo>
                  <a:pt x="456056" y="3682"/>
                </a:lnTo>
                <a:lnTo>
                  <a:pt x="454151" y="0"/>
                </a:lnTo>
                <a:lnTo>
                  <a:pt x="454405" y="79120"/>
                </a:lnTo>
                <a:lnTo>
                  <a:pt x="458597" y="82803"/>
                </a:lnTo>
                <a:lnTo>
                  <a:pt x="462279" y="88137"/>
                </a:lnTo>
                <a:lnTo>
                  <a:pt x="466851" y="93471"/>
                </a:lnTo>
                <a:lnTo>
                  <a:pt x="471804" y="98551"/>
                </a:lnTo>
                <a:lnTo>
                  <a:pt x="475234" y="105028"/>
                </a:lnTo>
                <a:lnTo>
                  <a:pt x="479678" y="111125"/>
                </a:lnTo>
                <a:lnTo>
                  <a:pt x="481964" y="114172"/>
                </a:lnTo>
                <a:lnTo>
                  <a:pt x="483615" y="117347"/>
                </a:lnTo>
                <a:lnTo>
                  <a:pt x="485393" y="120650"/>
                </a:lnTo>
                <a:lnTo>
                  <a:pt x="487044" y="123825"/>
                </a:lnTo>
                <a:lnTo>
                  <a:pt x="488950" y="127126"/>
                </a:lnTo>
                <a:lnTo>
                  <a:pt x="490474" y="130175"/>
                </a:lnTo>
                <a:lnTo>
                  <a:pt x="492378" y="133095"/>
                </a:lnTo>
                <a:lnTo>
                  <a:pt x="493267" y="136397"/>
                </a:lnTo>
                <a:lnTo>
                  <a:pt x="494664" y="139191"/>
                </a:lnTo>
                <a:lnTo>
                  <a:pt x="495807" y="142239"/>
                </a:lnTo>
                <a:lnTo>
                  <a:pt x="497077" y="145033"/>
                </a:lnTo>
                <a:lnTo>
                  <a:pt x="498220" y="147574"/>
                </a:lnTo>
                <a:lnTo>
                  <a:pt x="499744" y="151256"/>
                </a:lnTo>
                <a:lnTo>
                  <a:pt x="501014" y="154686"/>
                </a:lnTo>
                <a:lnTo>
                  <a:pt x="502157" y="158622"/>
                </a:lnTo>
                <a:lnTo>
                  <a:pt x="502538" y="160274"/>
                </a:lnTo>
                <a:lnTo>
                  <a:pt x="503554" y="163321"/>
                </a:lnTo>
                <a:lnTo>
                  <a:pt x="504698" y="167004"/>
                </a:lnTo>
                <a:lnTo>
                  <a:pt x="505840" y="170052"/>
                </a:lnTo>
                <a:lnTo>
                  <a:pt x="506475" y="173227"/>
                </a:lnTo>
                <a:lnTo>
                  <a:pt x="507491" y="177672"/>
                </a:lnTo>
                <a:lnTo>
                  <a:pt x="508635" y="183261"/>
                </a:lnTo>
                <a:lnTo>
                  <a:pt x="510031" y="188594"/>
                </a:lnTo>
                <a:lnTo>
                  <a:pt x="510666" y="195071"/>
                </a:lnTo>
                <a:lnTo>
                  <a:pt x="511428" y="202056"/>
                </a:lnTo>
                <a:lnTo>
                  <a:pt x="512572" y="209041"/>
                </a:lnTo>
                <a:lnTo>
                  <a:pt x="512317" y="216407"/>
                </a:lnTo>
                <a:lnTo>
                  <a:pt x="512572" y="223900"/>
                </a:lnTo>
                <a:lnTo>
                  <a:pt x="512231" y="237655"/>
                </a:lnTo>
                <a:lnTo>
                  <a:pt x="510951" y="250632"/>
                </a:lnTo>
                <a:lnTo>
                  <a:pt x="509057" y="262204"/>
                </a:lnTo>
                <a:lnTo>
                  <a:pt x="508635" y="264287"/>
                </a:lnTo>
                <a:lnTo>
                  <a:pt x="507873" y="269875"/>
                </a:lnTo>
                <a:lnTo>
                  <a:pt x="506222" y="274192"/>
                </a:lnTo>
                <a:lnTo>
                  <a:pt x="505332" y="277494"/>
                </a:lnTo>
                <a:lnTo>
                  <a:pt x="504698" y="280542"/>
                </a:lnTo>
                <a:lnTo>
                  <a:pt x="503554" y="283971"/>
                </a:lnTo>
                <a:lnTo>
                  <a:pt x="502538" y="287274"/>
                </a:lnTo>
                <a:lnTo>
                  <a:pt x="502157" y="290449"/>
                </a:lnTo>
                <a:lnTo>
                  <a:pt x="499999" y="294639"/>
                </a:lnTo>
                <a:lnTo>
                  <a:pt x="497966" y="299719"/>
                </a:lnTo>
                <a:lnTo>
                  <a:pt x="497077" y="302513"/>
                </a:lnTo>
                <a:lnTo>
                  <a:pt x="495807" y="305307"/>
                </a:lnTo>
                <a:lnTo>
                  <a:pt x="494664" y="308355"/>
                </a:lnTo>
                <a:lnTo>
                  <a:pt x="493775" y="311403"/>
                </a:lnTo>
                <a:lnTo>
                  <a:pt x="491743" y="314197"/>
                </a:lnTo>
                <a:lnTo>
                  <a:pt x="490347" y="317372"/>
                </a:lnTo>
                <a:lnTo>
                  <a:pt x="488695" y="320420"/>
                </a:lnTo>
                <a:lnTo>
                  <a:pt x="487044" y="323722"/>
                </a:lnTo>
                <a:lnTo>
                  <a:pt x="485266" y="326897"/>
                </a:lnTo>
                <a:lnTo>
                  <a:pt x="482473" y="331596"/>
                </a:lnTo>
                <a:lnTo>
                  <a:pt x="479425" y="336168"/>
                </a:lnTo>
                <a:lnTo>
                  <a:pt x="477392" y="339470"/>
                </a:lnTo>
                <a:lnTo>
                  <a:pt x="475488" y="342518"/>
                </a:lnTo>
                <a:lnTo>
                  <a:pt x="473455" y="345439"/>
                </a:lnTo>
                <a:lnTo>
                  <a:pt x="471297" y="348488"/>
                </a:lnTo>
                <a:lnTo>
                  <a:pt x="468756" y="351281"/>
                </a:lnTo>
                <a:lnTo>
                  <a:pt x="466725" y="354075"/>
                </a:lnTo>
                <a:lnTo>
                  <a:pt x="464565" y="356615"/>
                </a:lnTo>
                <a:lnTo>
                  <a:pt x="462534" y="359409"/>
                </a:lnTo>
                <a:lnTo>
                  <a:pt x="460375" y="361695"/>
                </a:lnTo>
                <a:lnTo>
                  <a:pt x="458342" y="364236"/>
                </a:lnTo>
                <a:lnTo>
                  <a:pt x="454151" y="368172"/>
                </a:lnTo>
                <a:lnTo>
                  <a:pt x="450214" y="372109"/>
                </a:lnTo>
                <a:lnTo>
                  <a:pt x="447166" y="375665"/>
                </a:lnTo>
                <a:lnTo>
                  <a:pt x="442087" y="379856"/>
                </a:lnTo>
                <a:lnTo>
                  <a:pt x="439292" y="382142"/>
                </a:lnTo>
                <a:lnTo>
                  <a:pt x="435610" y="385444"/>
                </a:lnTo>
                <a:lnTo>
                  <a:pt x="432435" y="387984"/>
                </a:lnTo>
                <a:lnTo>
                  <a:pt x="429640" y="390270"/>
                </a:lnTo>
                <a:lnTo>
                  <a:pt x="426338" y="392556"/>
                </a:lnTo>
                <a:lnTo>
                  <a:pt x="421513" y="395858"/>
                </a:lnTo>
                <a:lnTo>
                  <a:pt x="418973" y="397509"/>
                </a:lnTo>
                <a:lnTo>
                  <a:pt x="416178" y="399288"/>
                </a:lnTo>
                <a:lnTo>
                  <a:pt x="413638" y="401446"/>
                </a:lnTo>
                <a:lnTo>
                  <a:pt x="410337" y="402970"/>
                </a:lnTo>
                <a:lnTo>
                  <a:pt x="407415" y="404621"/>
                </a:lnTo>
                <a:lnTo>
                  <a:pt x="404113" y="406272"/>
                </a:lnTo>
                <a:lnTo>
                  <a:pt x="400938" y="408177"/>
                </a:lnTo>
                <a:lnTo>
                  <a:pt x="397637" y="409701"/>
                </a:lnTo>
                <a:lnTo>
                  <a:pt x="394462" y="411606"/>
                </a:lnTo>
                <a:lnTo>
                  <a:pt x="390905" y="413003"/>
                </a:lnTo>
                <a:lnTo>
                  <a:pt x="384175" y="415797"/>
                </a:lnTo>
                <a:lnTo>
                  <a:pt x="377570" y="419226"/>
                </a:lnTo>
                <a:lnTo>
                  <a:pt x="370839" y="420877"/>
                </a:lnTo>
                <a:lnTo>
                  <a:pt x="364109" y="423037"/>
                </a:lnTo>
                <a:lnTo>
                  <a:pt x="358013" y="425322"/>
                </a:lnTo>
                <a:lnTo>
                  <a:pt x="352551" y="426212"/>
                </a:lnTo>
                <a:lnTo>
                  <a:pt x="346963" y="427354"/>
                </a:lnTo>
                <a:lnTo>
                  <a:pt x="342518" y="428370"/>
                </a:lnTo>
                <a:lnTo>
                  <a:pt x="339343" y="429005"/>
                </a:lnTo>
                <a:lnTo>
                  <a:pt x="336041" y="429513"/>
                </a:lnTo>
                <a:lnTo>
                  <a:pt x="332359" y="429894"/>
                </a:lnTo>
                <a:lnTo>
                  <a:pt x="329056" y="430149"/>
                </a:lnTo>
                <a:lnTo>
                  <a:pt x="325627" y="430656"/>
                </a:lnTo>
                <a:lnTo>
                  <a:pt x="321055" y="431291"/>
                </a:lnTo>
                <a:lnTo>
                  <a:pt x="318642" y="431545"/>
                </a:lnTo>
                <a:lnTo>
                  <a:pt x="310388" y="431545"/>
                </a:lnTo>
                <a:lnTo>
                  <a:pt x="303656" y="432053"/>
                </a:lnTo>
                <a:lnTo>
                  <a:pt x="296925" y="431800"/>
                </a:lnTo>
                <a:lnTo>
                  <a:pt x="293497" y="431545"/>
                </a:lnTo>
                <a:lnTo>
                  <a:pt x="289687" y="431164"/>
                </a:lnTo>
                <a:lnTo>
                  <a:pt x="286003" y="430911"/>
                </a:lnTo>
                <a:lnTo>
                  <a:pt x="282575" y="430402"/>
                </a:lnTo>
                <a:lnTo>
                  <a:pt x="278891" y="430656"/>
                </a:lnTo>
                <a:lnTo>
                  <a:pt x="275081" y="429767"/>
                </a:lnTo>
                <a:lnTo>
                  <a:pt x="271399" y="429005"/>
                </a:lnTo>
                <a:lnTo>
                  <a:pt x="267969" y="428370"/>
                </a:lnTo>
                <a:lnTo>
                  <a:pt x="264287" y="427608"/>
                </a:lnTo>
                <a:lnTo>
                  <a:pt x="260730" y="427100"/>
                </a:lnTo>
                <a:lnTo>
                  <a:pt x="257301" y="426465"/>
                </a:lnTo>
                <a:lnTo>
                  <a:pt x="253873" y="425322"/>
                </a:lnTo>
                <a:lnTo>
                  <a:pt x="250570" y="424433"/>
                </a:lnTo>
                <a:lnTo>
                  <a:pt x="247395" y="423417"/>
                </a:lnTo>
                <a:lnTo>
                  <a:pt x="244093" y="422528"/>
                </a:lnTo>
                <a:lnTo>
                  <a:pt x="241045" y="421766"/>
                </a:lnTo>
                <a:lnTo>
                  <a:pt x="238125" y="421131"/>
                </a:lnTo>
                <a:lnTo>
                  <a:pt x="235585" y="419988"/>
                </a:lnTo>
                <a:lnTo>
                  <a:pt x="225298" y="415797"/>
                </a:lnTo>
                <a:lnTo>
                  <a:pt x="218439" y="413003"/>
                </a:lnTo>
                <a:lnTo>
                  <a:pt x="211962" y="409575"/>
                </a:lnTo>
                <a:lnTo>
                  <a:pt x="201929" y="404367"/>
                </a:lnTo>
                <a:lnTo>
                  <a:pt x="199136" y="403225"/>
                </a:lnTo>
                <a:lnTo>
                  <a:pt x="194310" y="399795"/>
                </a:lnTo>
                <a:lnTo>
                  <a:pt x="191515" y="397890"/>
                </a:lnTo>
                <a:lnTo>
                  <a:pt x="188722" y="396113"/>
                </a:lnTo>
                <a:lnTo>
                  <a:pt x="185800" y="394207"/>
                </a:lnTo>
                <a:lnTo>
                  <a:pt x="182752" y="392302"/>
                </a:lnTo>
                <a:lnTo>
                  <a:pt x="179959" y="390016"/>
                </a:lnTo>
                <a:lnTo>
                  <a:pt x="177164" y="387730"/>
                </a:lnTo>
                <a:lnTo>
                  <a:pt x="174370" y="385571"/>
                </a:lnTo>
                <a:lnTo>
                  <a:pt x="171576" y="383286"/>
                </a:lnTo>
                <a:lnTo>
                  <a:pt x="168655" y="381000"/>
                </a:lnTo>
                <a:lnTo>
                  <a:pt x="165607" y="378713"/>
                </a:lnTo>
                <a:lnTo>
                  <a:pt x="163322" y="375919"/>
                </a:lnTo>
                <a:lnTo>
                  <a:pt x="160527" y="373379"/>
                </a:lnTo>
                <a:lnTo>
                  <a:pt x="157987" y="370713"/>
                </a:lnTo>
                <a:lnTo>
                  <a:pt x="155448" y="368172"/>
                </a:lnTo>
                <a:lnTo>
                  <a:pt x="152907" y="365887"/>
                </a:lnTo>
                <a:lnTo>
                  <a:pt x="148209" y="360806"/>
                </a:lnTo>
                <a:lnTo>
                  <a:pt x="144272" y="355472"/>
                </a:lnTo>
                <a:lnTo>
                  <a:pt x="140588" y="351281"/>
                </a:lnTo>
                <a:lnTo>
                  <a:pt x="137287" y="347090"/>
                </a:lnTo>
                <a:lnTo>
                  <a:pt x="135000" y="343407"/>
                </a:lnTo>
                <a:lnTo>
                  <a:pt x="132968" y="340359"/>
                </a:lnTo>
                <a:lnTo>
                  <a:pt x="131063" y="337565"/>
                </a:lnTo>
                <a:lnTo>
                  <a:pt x="129031" y="334517"/>
                </a:lnTo>
                <a:lnTo>
                  <a:pt x="127126" y="331724"/>
                </a:lnTo>
                <a:lnTo>
                  <a:pt x="125475" y="329056"/>
                </a:lnTo>
                <a:lnTo>
                  <a:pt x="123443" y="324865"/>
                </a:lnTo>
                <a:lnTo>
                  <a:pt x="120650" y="319913"/>
                </a:lnTo>
                <a:lnTo>
                  <a:pt x="117855" y="315340"/>
                </a:lnTo>
                <a:lnTo>
                  <a:pt x="115569" y="308990"/>
                </a:lnTo>
                <a:lnTo>
                  <a:pt x="112775" y="302767"/>
                </a:lnTo>
                <a:lnTo>
                  <a:pt x="109600" y="296544"/>
                </a:lnTo>
                <a:lnTo>
                  <a:pt x="107950" y="289051"/>
                </a:lnTo>
                <a:lnTo>
                  <a:pt x="105663" y="282066"/>
                </a:lnTo>
                <a:lnTo>
                  <a:pt x="104266" y="278638"/>
                </a:lnTo>
                <a:lnTo>
                  <a:pt x="103504" y="274954"/>
                </a:lnTo>
                <a:lnTo>
                  <a:pt x="102615" y="271399"/>
                </a:lnTo>
                <a:lnTo>
                  <a:pt x="101853" y="267715"/>
                </a:lnTo>
                <a:lnTo>
                  <a:pt x="101218" y="264287"/>
                </a:lnTo>
                <a:lnTo>
                  <a:pt x="100456" y="260730"/>
                </a:lnTo>
                <a:lnTo>
                  <a:pt x="99567" y="257555"/>
                </a:lnTo>
                <a:lnTo>
                  <a:pt x="99313" y="254000"/>
                </a:lnTo>
                <a:lnTo>
                  <a:pt x="98932" y="250825"/>
                </a:lnTo>
                <a:lnTo>
                  <a:pt x="98678" y="247776"/>
                </a:lnTo>
                <a:lnTo>
                  <a:pt x="98170" y="244728"/>
                </a:lnTo>
                <a:lnTo>
                  <a:pt x="97916" y="241934"/>
                </a:lnTo>
                <a:lnTo>
                  <a:pt x="97536" y="239140"/>
                </a:lnTo>
                <a:lnTo>
                  <a:pt x="97281" y="235457"/>
                </a:lnTo>
                <a:lnTo>
                  <a:pt x="97281" y="225297"/>
                </a:lnTo>
                <a:lnTo>
                  <a:pt x="97027" y="221614"/>
                </a:lnTo>
                <a:lnTo>
                  <a:pt x="97027" y="215011"/>
                </a:lnTo>
                <a:lnTo>
                  <a:pt x="95630" y="57912"/>
                </a:lnTo>
                <a:lnTo>
                  <a:pt x="93090" y="61213"/>
                </a:lnTo>
                <a:lnTo>
                  <a:pt x="89407" y="65404"/>
                </a:lnTo>
                <a:lnTo>
                  <a:pt x="87756" y="68199"/>
                </a:lnTo>
                <a:lnTo>
                  <a:pt x="84327" y="73787"/>
                </a:lnTo>
                <a:lnTo>
                  <a:pt x="80772" y="79120"/>
                </a:lnTo>
                <a:lnTo>
                  <a:pt x="78486" y="82550"/>
                </a:lnTo>
                <a:lnTo>
                  <a:pt x="77342" y="84581"/>
                </a:lnTo>
                <a:lnTo>
                  <a:pt x="75311" y="87249"/>
                </a:lnTo>
                <a:lnTo>
                  <a:pt x="73913" y="89915"/>
                </a:lnTo>
                <a:lnTo>
                  <a:pt x="70865" y="95757"/>
                </a:lnTo>
                <a:lnTo>
                  <a:pt x="67817" y="101600"/>
                </a:lnTo>
                <a:lnTo>
                  <a:pt x="66039" y="105028"/>
                </a:lnTo>
                <a:lnTo>
                  <a:pt x="62484" y="107187"/>
                </a:lnTo>
                <a:lnTo>
                  <a:pt x="58547" y="107441"/>
                </a:lnTo>
                <a:lnTo>
                  <a:pt x="52577" y="107568"/>
                </a:lnTo>
                <a:lnTo>
                  <a:pt x="48894" y="107822"/>
                </a:lnTo>
                <a:lnTo>
                  <a:pt x="43941" y="108330"/>
                </a:lnTo>
                <a:lnTo>
                  <a:pt x="39115" y="108838"/>
                </a:lnTo>
                <a:lnTo>
                  <a:pt x="29590" y="109727"/>
                </a:lnTo>
                <a:lnTo>
                  <a:pt x="19685" y="111378"/>
                </a:lnTo>
                <a:lnTo>
                  <a:pt x="15748" y="112013"/>
                </a:lnTo>
                <a:lnTo>
                  <a:pt x="12318" y="115062"/>
                </a:lnTo>
                <a:lnTo>
                  <a:pt x="10667" y="119506"/>
                </a:lnTo>
                <a:lnTo>
                  <a:pt x="9778" y="121284"/>
                </a:lnTo>
                <a:lnTo>
                  <a:pt x="8762" y="124332"/>
                </a:lnTo>
                <a:lnTo>
                  <a:pt x="8127" y="127380"/>
                </a:lnTo>
                <a:lnTo>
                  <a:pt x="6985" y="131317"/>
                </a:lnTo>
                <a:lnTo>
                  <a:pt x="5587" y="135254"/>
                </a:lnTo>
                <a:lnTo>
                  <a:pt x="3428" y="143382"/>
                </a:lnTo>
                <a:lnTo>
                  <a:pt x="1142" y="151511"/>
                </a:lnTo>
                <a:lnTo>
                  <a:pt x="0" y="155828"/>
                </a:lnTo>
                <a:lnTo>
                  <a:pt x="1650" y="160527"/>
                </a:lnTo>
                <a:lnTo>
                  <a:pt x="4444" y="163067"/>
                </a:lnTo>
                <a:lnTo>
                  <a:pt x="11811" y="169799"/>
                </a:lnTo>
                <a:lnTo>
                  <a:pt x="19430" y="175894"/>
                </a:lnTo>
                <a:lnTo>
                  <a:pt x="27050" y="182117"/>
                </a:lnTo>
                <a:lnTo>
                  <a:pt x="34925" y="187705"/>
                </a:lnTo>
                <a:lnTo>
                  <a:pt x="37718" y="189737"/>
                </a:lnTo>
                <a:lnTo>
                  <a:pt x="39877" y="193675"/>
                </a:lnTo>
                <a:lnTo>
                  <a:pt x="39624" y="197612"/>
                </a:lnTo>
                <a:lnTo>
                  <a:pt x="38862" y="203962"/>
                </a:lnTo>
                <a:lnTo>
                  <a:pt x="38480" y="210438"/>
                </a:lnTo>
                <a:lnTo>
                  <a:pt x="38226" y="213613"/>
                </a:lnTo>
                <a:lnTo>
                  <a:pt x="37973" y="216915"/>
                </a:lnTo>
                <a:lnTo>
                  <a:pt x="38226" y="221741"/>
                </a:lnTo>
                <a:lnTo>
                  <a:pt x="38226" y="223392"/>
                </a:lnTo>
                <a:lnTo>
                  <a:pt x="38480" y="229869"/>
                </a:lnTo>
                <a:lnTo>
                  <a:pt x="38480" y="239649"/>
                </a:lnTo>
                <a:lnTo>
                  <a:pt x="38735" y="242950"/>
                </a:lnTo>
                <a:lnTo>
                  <a:pt x="39369" y="247776"/>
                </a:lnTo>
                <a:lnTo>
                  <a:pt x="39369" y="249427"/>
                </a:lnTo>
                <a:lnTo>
                  <a:pt x="39877" y="253111"/>
                </a:lnTo>
                <a:lnTo>
                  <a:pt x="38226" y="257047"/>
                </a:lnTo>
                <a:lnTo>
                  <a:pt x="35178" y="259206"/>
                </a:lnTo>
                <a:lnTo>
                  <a:pt x="27050" y="264667"/>
                </a:lnTo>
                <a:lnTo>
                  <a:pt x="19176" y="271017"/>
                </a:lnTo>
                <a:lnTo>
                  <a:pt x="11556" y="276987"/>
                </a:lnTo>
                <a:lnTo>
                  <a:pt x="4444" y="283717"/>
                </a:lnTo>
                <a:lnTo>
                  <a:pt x="1397" y="286257"/>
                </a:lnTo>
                <a:lnTo>
                  <a:pt x="253" y="290956"/>
                </a:lnTo>
                <a:lnTo>
                  <a:pt x="1142" y="295401"/>
                </a:lnTo>
                <a:lnTo>
                  <a:pt x="1650" y="297433"/>
                </a:lnTo>
                <a:lnTo>
                  <a:pt x="2286" y="300481"/>
                </a:lnTo>
                <a:lnTo>
                  <a:pt x="3048" y="303529"/>
                </a:lnTo>
                <a:lnTo>
                  <a:pt x="4190" y="307466"/>
                </a:lnTo>
                <a:lnTo>
                  <a:pt x="5587" y="311657"/>
                </a:lnTo>
                <a:lnTo>
                  <a:pt x="8127" y="319531"/>
                </a:lnTo>
                <a:lnTo>
                  <a:pt x="10667" y="327405"/>
                </a:lnTo>
                <a:lnTo>
                  <a:pt x="11811" y="331724"/>
                </a:lnTo>
                <a:lnTo>
                  <a:pt x="15493" y="334771"/>
                </a:lnTo>
                <a:lnTo>
                  <a:pt x="19176" y="335533"/>
                </a:lnTo>
                <a:lnTo>
                  <a:pt x="29463" y="337184"/>
                </a:lnTo>
                <a:lnTo>
                  <a:pt x="39115" y="338074"/>
                </a:lnTo>
                <a:lnTo>
                  <a:pt x="48894" y="338963"/>
                </a:lnTo>
                <a:lnTo>
                  <a:pt x="58547" y="339470"/>
                </a:lnTo>
                <a:lnTo>
                  <a:pt x="62102" y="340359"/>
                </a:lnTo>
                <a:lnTo>
                  <a:pt x="65277" y="342264"/>
                </a:lnTo>
                <a:lnTo>
                  <a:pt x="67690" y="345439"/>
                </a:lnTo>
                <a:lnTo>
                  <a:pt x="73582" y="356302"/>
                </a:lnTo>
                <a:lnTo>
                  <a:pt x="80390" y="368045"/>
                </a:lnTo>
                <a:close/>
              </a:path>
            </a:pathLst>
          </a:custGeom>
          <a:solidFill>
            <a:srgbClr val="30CE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224528" y="2915412"/>
            <a:ext cx="216408" cy="166115"/>
          </a:xfrm>
          <a:custGeom>
            <a:avLst/>
            <a:gdLst/>
            <a:ahLst/>
            <a:cxnLst/>
            <a:rect l="l" t="t" r="r" b="b"/>
            <a:pathLst>
              <a:path w="216408" h="166115">
                <a:moveTo>
                  <a:pt x="216408" y="52577"/>
                </a:moveTo>
                <a:lnTo>
                  <a:pt x="211327" y="47498"/>
                </a:lnTo>
                <a:lnTo>
                  <a:pt x="162560" y="47498"/>
                </a:lnTo>
                <a:lnTo>
                  <a:pt x="162560" y="2032"/>
                </a:lnTo>
                <a:lnTo>
                  <a:pt x="157987" y="0"/>
                </a:lnTo>
                <a:lnTo>
                  <a:pt x="58420" y="0"/>
                </a:lnTo>
                <a:lnTo>
                  <a:pt x="61722" y="15112"/>
                </a:lnTo>
                <a:lnTo>
                  <a:pt x="152146" y="15112"/>
                </a:lnTo>
                <a:lnTo>
                  <a:pt x="156845" y="17272"/>
                </a:lnTo>
                <a:lnTo>
                  <a:pt x="156845" y="44450"/>
                </a:lnTo>
                <a:lnTo>
                  <a:pt x="129159" y="110998"/>
                </a:lnTo>
                <a:lnTo>
                  <a:pt x="129159" y="128015"/>
                </a:lnTo>
                <a:lnTo>
                  <a:pt x="127254" y="131952"/>
                </a:lnTo>
                <a:lnTo>
                  <a:pt x="91186" y="131952"/>
                </a:lnTo>
                <a:lnTo>
                  <a:pt x="19431" y="163575"/>
                </a:lnTo>
                <a:lnTo>
                  <a:pt x="19431" y="166115"/>
                </a:lnTo>
                <a:lnTo>
                  <a:pt x="196976" y="166115"/>
                </a:lnTo>
                <a:lnTo>
                  <a:pt x="199136" y="161416"/>
                </a:lnTo>
                <a:lnTo>
                  <a:pt x="211836" y="161416"/>
                </a:lnTo>
                <a:lnTo>
                  <a:pt x="216408" y="159385"/>
                </a:lnTo>
                <a:lnTo>
                  <a:pt x="216408" y="52577"/>
                </a:lnTo>
                <a:close/>
              </a:path>
              <a:path w="216408" h="166115">
                <a:moveTo>
                  <a:pt x="5080" y="47498"/>
                </a:moveTo>
                <a:lnTo>
                  <a:pt x="0" y="52577"/>
                </a:lnTo>
                <a:lnTo>
                  <a:pt x="0" y="156845"/>
                </a:lnTo>
                <a:lnTo>
                  <a:pt x="2032" y="161416"/>
                </a:lnTo>
                <a:lnTo>
                  <a:pt x="14732" y="161416"/>
                </a:lnTo>
                <a:lnTo>
                  <a:pt x="19431" y="163575"/>
                </a:lnTo>
                <a:lnTo>
                  <a:pt x="91186" y="131952"/>
                </a:lnTo>
                <a:lnTo>
                  <a:pt x="87249" y="130301"/>
                </a:lnTo>
                <a:lnTo>
                  <a:pt x="87249" y="113029"/>
                </a:lnTo>
                <a:lnTo>
                  <a:pt x="89154" y="109092"/>
                </a:lnTo>
                <a:lnTo>
                  <a:pt x="125222" y="109092"/>
                </a:lnTo>
                <a:lnTo>
                  <a:pt x="129159" y="110998"/>
                </a:lnTo>
                <a:lnTo>
                  <a:pt x="156845" y="44450"/>
                </a:lnTo>
                <a:lnTo>
                  <a:pt x="59562" y="44450"/>
                </a:lnTo>
                <a:lnTo>
                  <a:pt x="59562" y="19812"/>
                </a:lnTo>
                <a:lnTo>
                  <a:pt x="61722" y="15112"/>
                </a:lnTo>
                <a:lnTo>
                  <a:pt x="58420" y="0"/>
                </a:lnTo>
                <a:lnTo>
                  <a:pt x="53848" y="2032"/>
                </a:lnTo>
                <a:lnTo>
                  <a:pt x="53848" y="47498"/>
                </a:lnTo>
                <a:lnTo>
                  <a:pt x="5080" y="47498"/>
                </a:lnTo>
                <a:close/>
              </a:path>
            </a:pathLst>
          </a:custGeom>
          <a:solidFill>
            <a:srgbClr val="30CE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242816" y="3090672"/>
            <a:ext cx="178308" cy="18287"/>
          </a:xfrm>
          <a:custGeom>
            <a:avLst/>
            <a:gdLst/>
            <a:ahLst/>
            <a:cxnLst/>
            <a:rect l="l" t="t" r="r" b="b"/>
            <a:pathLst>
              <a:path w="178308" h="18287">
                <a:moveTo>
                  <a:pt x="0" y="0"/>
                </a:moveTo>
                <a:lnTo>
                  <a:pt x="0" y="16128"/>
                </a:lnTo>
                <a:lnTo>
                  <a:pt x="2032" y="18287"/>
                </a:lnTo>
                <a:lnTo>
                  <a:pt x="176275" y="18287"/>
                </a:lnTo>
                <a:lnTo>
                  <a:pt x="178308" y="16128"/>
                </a:lnTo>
                <a:lnTo>
                  <a:pt x="178308" y="0"/>
                </a:lnTo>
                <a:lnTo>
                  <a:pt x="0" y="0"/>
                </a:lnTo>
                <a:close/>
              </a:path>
            </a:pathLst>
          </a:custGeom>
          <a:solidFill>
            <a:srgbClr val="30CE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40916" y="3427067"/>
            <a:ext cx="5612" cy="188622"/>
          </a:xfrm>
          <a:custGeom>
            <a:avLst/>
            <a:gdLst/>
            <a:ahLst/>
            <a:cxnLst/>
            <a:rect l="l" t="t" r="r" b="b"/>
            <a:pathLst>
              <a:path w="5612" h="188622">
                <a:moveTo>
                  <a:pt x="3580" y="22887"/>
                </a:moveTo>
                <a:lnTo>
                  <a:pt x="2183" y="17553"/>
                </a:lnTo>
                <a:lnTo>
                  <a:pt x="1421" y="11076"/>
                </a:lnTo>
                <a:lnTo>
                  <a:pt x="0" y="0"/>
                </a:lnTo>
                <a:lnTo>
                  <a:pt x="532" y="182907"/>
                </a:lnTo>
                <a:lnTo>
                  <a:pt x="3580" y="186336"/>
                </a:lnTo>
                <a:lnTo>
                  <a:pt x="5612" y="188622"/>
                </a:lnTo>
                <a:lnTo>
                  <a:pt x="4215" y="26570"/>
                </a:lnTo>
                <a:lnTo>
                  <a:pt x="3580" y="22887"/>
                </a:lnTo>
                <a:close/>
              </a:path>
            </a:pathLst>
          </a:custGeom>
          <a:solidFill>
            <a:srgbClr val="73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805939" y="3029712"/>
            <a:ext cx="748284" cy="748283"/>
          </a:xfrm>
          <a:custGeom>
            <a:avLst/>
            <a:gdLst/>
            <a:ahLst/>
            <a:cxnLst/>
            <a:rect l="l" t="t" r="r" b="b"/>
            <a:pathLst>
              <a:path w="748284" h="748284">
                <a:moveTo>
                  <a:pt x="629158" y="651763"/>
                </a:moveTo>
                <a:lnTo>
                  <a:pt x="631063" y="646049"/>
                </a:lnTo>
                <a:lnTo>
                  <a:pt x="629920" y="641350"/>
                </a:lnTo>
                <a:lnTo>
                  <a:pt x="629031" y="638429"/>
                </a:lnTo>
                <a:lnTo>
                  <a:pt x="627761" y="633730"/>
                </a:lnTo>
                <a:lnTo>
                  <a:pt x="626618" y="629412"/>
                </a:lnTo>
                <a:lnTo>
                  <a:pt x="625094" y="623315"/>
                </a:lnTo>
                <a:lnTo>
                  <a:pt x="622935" y="617346"/>
                </a:lnTo>
                <a:lnTo>
                  <a:pt x="619252" y="605536"/>
                </a:lnTo>
                <a:lnTo>
                  <a:pt x="614807" y="594106"/>
                </a:lnTo>
                <a:lnTo>
                  <a:pt x="613283" y="589661"/>
                </a:lnTo>
                <a:lnTo>
                  <a:pt x="613918" y="584835"/>
                </a:lnTo>
                <a:lnTo>
                  <a:pt x="616966" y="581406"/>
                </a:lnTo>
                <a:lnTo>
                  <a:pt x="622300" y="575563"/>
                </a:lnTo>
                <a:lnTo>
                  <a:pt x="626872" y="569340"/>
                </a:lnTo>
                <a:lnTo>
                  <a:pt x="629158" y="566292"/>
                </a:lnTo>
                <a:lnTo>
                  <a:pt x="631698" y="563372"/>
                </a:lnTo>
                <a:lnTo>
                  <a:pt x="635000" y="558673"/>
                </a:lnTo>
                <a:lnTo>
                  <a:pt x="636143" y="557149"/>
                </a:lnTo>
                <a:lnTo>
                  <a:pt x="640842" y="550926"/>
                </a:lnTo>
                <a:lnTo>
                  <a:pt x="644779" y="544195"/>
                </a:lnTo>
                <a:lnTo>
                  <a:pt x="646811" y="540892"/>
                </a:lnTo>
                <a:lnTo>
                  <a:pt x="648843" y="537717"/>
                </a:lnTo>
                <a:lnTo>
                  <a:pt x="651891" y="532891"/>
                </a:lnTo>
                <a:lnTo>
                  <a:pt x="652780" y="530987"/>
                </a:lnTo>
                <a:lnTo>
                  <a:pt x="655193" y="527050"/>
                </a:lnTo>
                <a:lnTo>
                  <a:pt x="659511" y="524763"/>
                </a:lnTo>
                <a:lnTo>
                  <a:pt x="664210" y="524763"/>
                </a:lnTo>
                <a:lnTo>
                  <a:pt x="676529" y="525272"/>
                </a:lnTo>
                <a:lnTo>
                  <a:pt x="689229" y="525017"/>
                </a:lnTo>
                <a:lnTo>
                  <a:pt x="701548" y="524510"/>
                </a:lnTo>
                <a:lnTo>
                  <a:pt x="713994" y="523366"/>
                </a:lnTo>
                <a:lnTo>
                  <a:pt x="718820" y="523113"/>
                </a:lnTo>
                <a:lnTo>
                  <a:pt x="723519" y="519684"/>
                </a:lnTo>
                <a:lnTo>
                  <a:pt x="725551" y="514350"/>
                </a:lnTo>
                <a:lnTo>
                  <a:pt x="726567" y="512063"/>
                </a:lnTo>
                <a:lnTo>
                  <a:pt x="727837" y="508635"/>
                </a:lnTo>
                <a:lnTo>
                  <a:pt x="729234" y="505205"/>
                </a:lnTo>
                <a:lnTo>
                  <a:pt x="730885" y="500507"/>
                </a:lnTo>
                <a:lnTo>
                  <a:pt x="732536" y="495680"/>
                </a:lnTo>
                <a:lnTo>
                  <a:pt x="734441" y="491109"/>
                </a:lnTo>
                <a:lnTo>
                  <a:pt x="735965" y="486283"/>
                </a:lnTo>
                <a:lnTo>
                  <a:pt x="736981" y="482726"/>
                </a:lnTo>
                <a:lnTo>
                  <a:pt x="738124" y="479043"/>
                </a:lnTo>
                <a:lnTo>
                  <a:pt x="738759" y="476758"/>
                </a:lnTo>
                <a:lnTo>
                  <a:pt x="740410" y="471424"/>
                </a:lnTo>
                <a:lnTo>
                  <a:pt x="739013" y="465963"/>
                </a:lnTo>
                <a:lnTo>
                  <a:pt x="735330" y="462407"/>
                </a:lnTo>
                <a:lnTo>
                  <a:pt x="726059" y="453898"/>
                </a:lnTo>
                <a:lnTo>
                  <a:pt x="716534" y="446024"/>
                </a:lnTo>
                <a:lnTo>
                  <a:pt x="707009" y="438023"/>
                </a:lnTo>
                <a:lnTo>
                  <a:pt x="697103" y="430784"/>
                </a:lnTo>
                <a:lnTo>
                  <a:pt x="693420" y="427863"/>
                </a:lnTo>
                <a:lnTo>
                  <a:pt x="691261" y="423163"/>
                </a:lnTo>
                <a:lnTo>
                  <a:pt x="692023" y="418846"/>
                </a:lnTo>
                <a:lnTo>
                  <a:pt x="692277" y="416687"/>
                </a:lnTo>
                <a:lnTo>
                  <a:pt x="692658" y="414020"/>
                </a:lnTo>
                <a:lnTo>
                  <a:pt x="693166" y="411225"/>
                </a:lnTo>
                <a:lnTo>
                  <a:pt x="693547" y="407288"/>
                </a:lnTo>
                <a:lnTo>
                  <a:pt x="693801" y="403351"/>
                </a:lnTo>
                <a:lnTo>
                  <a:pt x="694055" y="399668"/>
                </a:lnTo>
                <a:lnTo>
                  <a:pt x="694563" y="395732"/>
                </a:lnTo>
                <a:lnTo>
                  <a:pt x="694817" y="392938"/>
                </a:lnTo>
                <a:lnTo>
                  <a:pt x="694944" y="386079"/>
                </a:lnTo>
                <a:lnTo>
                  <a:pt x="695198" y="383286"/>
                </a:lnTo>
                <a:lnTo>
                  <a:pt x="695452" y="380238"/>
                </a:lnTo>
                <a:lnTo>
                  <a:pt x="695452" y="372617"/>
                </a:lnTo>
                <a:lnTo>
                  <a:pt x="695198" y="368680"/>
                </a:lnTo>
                <a:lnTo>
                  <a:pt x="695452" y="364998"/>
                </a:lnTo>
                <a:lnTo>
                  <a:pt x="695198" y="362076"/>
                </a:lnTo>
                <a:lnTo>
                  <a:pt x="694944" y="359283"/>
                </a:lnTo>
                <a:lnTo>
                  <a:pt x="694817" y="352551"/>
                </a:lnTo>
                <a:lnTo>
                  <a:pt x="697357" y="348107"/>
                </a:lnTo>
                <a:lnTo>
                  <a:pt x="701294" y="345821"/>
                </a:lnTo>
                <a:lnTo>
                  <a:pt x="711708" y="339598"/>
                </a:lnTo>
                <a:lnTo>
                  <a:pt x="722122" y="332486"/>
                </a:lnTo>
                <a:lnTo>
                  <a:pt x="727456" y="329057"/>
                </a:lnTo>
                <a:lnTo>
                  <a:pt x="732282" y="325247"/>
                </a:lnTo>
                <a:lnTo>
                  <a:pt x="735965" y="322579"/>
                </a:lnTo>
                <a:lnTo>
                  <a:pt x="739902" y="319786"/>
                </a:lnTo>
                <a:lnTo>
                  <a:pt x="742315" y="317753"/>
                </a:lnTo>
                <a:lnTo>
                  <a:pt x="746252" y="314960"/>
                </a:lnTo>
                <a:lnTo>
                  <a:pt x="748284" y="309372"/>
                </a:lnTo>
                <a:lnTo>
                  <a:pt x="747141" y="304038"/>
                </a:lnTo>
                <a:lnTo>
                  <a:pt x="746633" y="301498"/>
                </a:lnTo>
                <a:lnTo>
                  <a:pt x="745998" y="297814"/>
                </a:lnTo>
                <a:lnTo>
                  <a:pt x="744982" y="294132"/>
                </a:lnTo>
                <a:lnTo>
                  <a:pt x="744347" y="289305"/>
                </a:lnTo>
                <a:lnTo>
                  <a:pt x="742950" y="284479"/>
                </a:lnTo>
                <a:lnTo>
                  <a:pt x="741553" y="279653"/>
                </a:lnTo>
                <a:lnTo>
                  <a:pt x="740410" y="274700"/>
                </a:lnTo>
                <a:lnTo>
                  <a:pt x="739521" y="271017"/>
                </a:lnTo>
                <a:lnTo>
                  <a:pt x="738378" y="267335"/>
                </a:lnTo>
                <a:lnTo>
                  <a:pt x="737616" y="265049"/>
                </a:lnTo>
                <a:lnTo>
                  <a:pt x="735965" y="259714"/>
                </a:lnTo>
                <a:lnTo>
                  <a:pt x="731774" y="255777"/>
                </a:lnTo>
                <a:lnTo>
                  <a:pt x="727202" y="254888"/>
                </a:lnTo>
                <a:lnTo>
                  <a:pt x="723900" y="254380"/>
                </a:lnTo>
                <a:lnTo>
                  <a:pt x="719328" y="253746"/>
                </a:lnTo>
                <a:lnTo>
                  <a:pt x="714629" y="252857"/>
                </a:lnTo>
                <a:lnTo>
                  <a:pt x="708406" y="251840"/>
                </a:lnTo>
                <a:lnTo>
                  <a:pt x="702183" y="251205"/>
                </a:lnTo>
                <a:lnTo>
                  <a:pt x="696214" y="250443"/>
                </a:lnTo>
                <a:lnTo>
                  <a:pt x="689864" y="249809"/>
                </a:lnTo>
                <a:lnTo>
                  <a:pt x="685292" y="249554"/>
                </a:lnTo>
                <a:lnTo>
                  <a:pt x="680593" y="249174"/>
                </a:lnTo>
                <a:lnTo>
                  <a:pt x="677672" y="248920"/>
                </a:lnTo>
                <a:lnTo>
                  <a:pt x="672719" y="248665"/>
                </a:lnTo>
                <a:lnTo>
                  <a:pt x="668782" y="245872"/>
                </a:lnTo>
                <a:lnTo>
                  <a:pt x="667004" y="241553"/>
                </a:lnTo>
                <a:lnTo>
                  <a:pt x="665988" y="239902"/>
                </a:lnTo>
                <a:lnTo>
                  <a:pt x="664845" y="237109"/>
                </a:lnTo>
                <a:lnTo>
                  <a:pt x="663448" y="234568"/>
                </a:lnTo>
                <a:lnTo>
                  <a:pt x="661924" y="231139"/>
                </a:lnTo>
                <a:lnTo>
                  <a:pt x="660273" y="227711"/>
                </a:lnTo>
                <a:lnTo>
                  <a:pt x="658368" y="224154"/>
                </a:lnTo>
                <a:lnTo>
                  <a:pt x="656590" y="220979"/>
                </a:lnTo>
                <a:lnTo>
                  <a:pt x="653796" y="215900"/>
                </a:lnTo>
                <a:lnTo>
                  <a:pt x="651891" y="212471"/>
                </a:lnTo>
                <a:lnTo>
                  <a:pt x="650240" y="210058"/>
                </a:lnTo>
                <a:lnTo>
                  <a:pt x="648843" y="207517"/>
                </a:lnTo>
                <a:lnTo>
                  <a:pt x="646811" y="204342"/>
                </a:lnTo>
                <a:lnTo>
                  <a:pt x="644779" y="201040"/>
                </a:lnTo>
                <a:lnTo>
                  <a:pt x="642620" y="197612"/>
                </a:lnTo>
                <a:lnTo>
                  <a:pt x="640588" y="194690"/>
                </a:lnTo>
                <a:lnTo>
                  <a:pt x="637032" y="189737"/>
                </a:lnTo>
                <a:lnTo>
                  <a:pt x="636143" y="188213"/>
                </a:lnTo>
                <a:lnTo>
                  <a:pt x="633349" y="184530"/>
                </a:lnTo>
                <a:lnTo>
                  <a:pt x="632968" y="179577"/>
                </a:lnTo>
                <a:lnTo>
                  <a:pt x="635000" y="175260"/>
                </a:lnTo>
                <a:lnTo>
                  <a:pt x="636397" y="172465"/>
                </a:lnTo>
                <a:lnTo>
                  <a:pt x="638429" y="168275"/>
                </a:lnTo>
                <a:lnTo>
                  <a:pt x="640334" y="164211"/>
                </a:lnTo>
                <a:lnTo>
                  <a:pt x="643128" y="158368"/>
                </a:lnTo>
                <a:lnTo>
                  <a:pt x="645414" y="152780"/>
                </a:lnTo>
                <a:lnTo>
                  <a:pt x="650240" y="141477"/>
                </a:lnTo>
                <a:lnTo>
                  <a:pt x="654685" y="129539"/>
                </a:lnTo>
                <a:lnTo>
                  <a:pt x="656336" y="124967"/>
                </a:lnTo>
                <a:lnTo>
                  <a:pt x="654939" y="119379"/>
                </a:lnTo>
                <a:lnTo>
                  <a:pt x="651002" y="115442"/>
                </a:lnTo>
                <a:lnTo>
                  <a:pt x="644271" y="108076"/>
                </a:lnTo>
                <a:lnTo>
                  <a:pt x="636905" y="101091"/>
                </a:lnTo>
                <a:lnTo>
                  <a:pt x="633349" y="97662"/>
                </a:lnTo>
                <a:lnTo>
                  <a:pt x="629666" y="94234"/>
                </a:lnTo>
                <a:lnTo>
                  <a:pt x="626618" y="91948"/>
                </a:lnTo>
                <a:lnTo>
                  <a:pt x="623824" y="89408"/>
                </a:lnTo>
                <a:lnTo>
                  <a:pt x="622046" y="87757"/>
                </a:lnTo>
                <a:lnTo>
                  <a:pt x="617855" y="84074"/>
                </a:lnTo>
                <a:lnTo>
                  <a:pt x="612013" y="83058"/>
                </a:lnTo>
                <a:lnTo>
                  <a:pt x="607695" y="84962"/>
                </a:lnTo>
                <a:lnTo>
                  <a:pt x="595884" y="89535"/>
                </a:lnTo>
                <a:lnTo>
                  <a:pt x="584708" y="95123"/>
                </a:lnTo>
                <a:lnTo>
                  <a:pt x="573405" y="100457"/>
                </a:lnTo>
                <a:lnTo>
                  <a:pt x="562737" y="106425"/>
                </a:lnTo>
                <a:lnTo>
                  <a:pt x="558546" y="108712"/>
                </a:lnTo>
                <a:lnTo>
                  <a:pt x="553466" y="108458"/>
                </a:lnTo>
                <a:lnTo>
                  <a:pt x="549783" y="106172"/>
                </a:lnTo>
                <a:lnTo>
                  <a:pt x="543306" y="101853"/>
                </a:lnTo>
                <a:lnTo>
                  <a:pt x="536575" y="98171"/>
                </a:lnTo>
                <a:lnTo>
                  <a:pt x="529844" y="94234"/>
                </a:lnTo>
                <a:lnTo>
                  <a:pt x="522859" y="90677"/>
                </a:lnTo>
                <a:lnTo>
                  <a:pt x="516128" y="86995"/>
                </a:lnTo>
                <a:lnTo>
                  <a:pt x="509016" y="84074"/>
                </a:lnTo>
                <a:lnTo>
                  <a:pt x="502031" y="80517"/>
                </a:lnTo>
                <a:lnTo>
                  <a:pt x="494792" y="77977"/>
                </a:lnTo>
                <a:lnTo>
                  <a:pt x="490474" y="76200"/>
                </a:lnTo>
                <a:lnTo>
                  <a:pt x="487426" y="72009"/>
                </a:lnTo>
                <a:lnTo>
                  <a:pt x="486918" y="67437"/>
                </a:lnTo>
                <a:lnTo>
                  <a:pt x="485521" y="55372"/>
                </a:lnTo>
                <a:lnTo>
                  <a:pt x="483489" y="42925"/>
                </a:lnTo>
                <a:lnTo>
                  <a:pt x="481457" y="30987"/>
                </a:lnTo>
                <a:lnTo>
                  <a:pt x="478663" y="18414"/>
                </a:lnTo>
                <a:lnTo>
                  <a:pt x="477520" y="13842"/>
                </a:lnTo>
                <a:lnTo>
                  <a:pt x="473329" y="9651"/>
                </a:lnTo>
                <a:lnTo>
                  <a:pt x="467995" y="8509"/>
                </a:lnTo>
                <a:lnTo>
                  <a:pt x="465709" y="7874"/>
                </a:lnTo>
                <a:lnTo>
                  <a:pt x="461899" y="7112"/>
                </a:lnTo>
                <a:lnTo>
                  <a:pt x="458216" y="6223"/>
                </a:lnTo>
                <a:lnTo>
                  <a:pt x="453390" y="5079"/>
                </a:lnTo>
                <a:lnTo>
                  <a:pt x="448310" y="4190"/>
                </a:lnTo>
                <a:lnTo>
                  <a:pt x="438531" y="2032"/>
                </a:lnTo>
                <a:lnTo>
                  <a:pt x="428625" y="888"/>
                </a:lnTo>
                <a:lnTo>
                  <a:pt x="423037" y="0"/>
                </a:lnTo>
                <a:lnTo>
                  <a:pt x="417703" y="2032"/>
                </a:lnTo>
                <a:lnTo>
                  <a:pt x="414909" y="6223"/>
                </a:lnTo>
                <a:lnTo>
                  <a:pt x="407543" y="16637"/>
                </a:lnTo>
                <a:lnTo>
                  <a:pt x="401066" y="27050"/>
                </a:lnTo>
                <a:lnTo>
                  <a:pt x="394589" y="37591"/>
                </a:lnTo>
                <a:lnTo>
                  <a:pt x="388747" y="48513"/>
                </a:lnTo>
                <a:lnTo>
                  <a:pt x="386461" y="52577"/>
                </a:lnTo>
                <a:lnTo>
                  <a:pt x="382270" y="55117"/>
                </a:lnTo>
                <a:lnTo>
                  <a:pt x="369697" y="55117"/>
                </a:lnTo>
                <a:lnTo>
                  <a:pt x="366014" y="55372"/>
                </a:lnTo>
                <a:lnTo>
                  <a:pt x="362077" y="55625"/>
                </a:lnTo>
                <a:lnTo>
                  <a:pt x="358140" y="55879"/>
                </a:lnTo>
                <a:lnTo>
                  <a:pt x="354457" y="56134"/>
                </a:lnTo>
                <a:lnTo>
                  <a:pt x="351409" y="56134"/>
                </a:lnTo>
                <a:lnTo>
                  <a:pt x="348615" y="56514"/>
                </a:lnTo>
                <a:lnTo>
                  <a:pt x="344678" y="56768"/>
                </a:lnTo>
                <a:lnTo>
                  <a:pt x="341884" y="57276"/>
                </a:lnTo>
                <a:lnTo>
                  <a:pt x="338963" y="57530"/>
                </a:lnTo>
                <a:lnTo>
                  <a:pt x="335280" y="57912"/>
                </a:lnTo>
                <a:lnTo>
                  <a:pt x="331343" y="58420"/>
                </a:lnTo>
                <a:lnTo>
                  <a:pt x="327533" y="59054"/>
                </a:lnTo>
                <a:lnTo>
                  <a:pt x="323596" y="59816"/>
                </a:lnTo>
                <a:lnTo>
                  <a:pt x="320802" y="60071"/>
                </a:lnTo>
                <a:lnTo>
                  <a:pt x="318135" y="60705"/>
                </a:lnTo>
                <a:lnTo>
                  <a:pt x="315976" y="61213"/>
                </a:lnTo>
                <a:lnTo>
                  <a:pt x="311531" y="62102"/>
                </a:lnTo>
                <a:lnTo>
                  <a:pt x="306705" y="60198"/>
                </a:lnTo>
                <a:lnTo>
                  <a:pt x="303657" y="56514"/>
                </a:lnTo>
                <a:lnTo>
                  <a:pt x="296037" y="47116"/>
                </a:lnTo>
                <a:lnTo>
                  <a:pt x="287782" y="37846"/>
                </a:lnTo>
                <a:lnTo>
                  <a:pt x="279146" y="28575"/>
                </a:lnTo>
                <a:lnTo>
                  <a:pt x="270129" y="20065"/>
                </a:lnTo>
                <a:lnTo>
                  <a:pt x="266700" y="16637"/>
                </a:lnTo>
                <a:lnTo>
                  <a:pt x="261112" y="15493"/>
                </a:lnTo>
                <a:lnTo>
                  <a:pt x="255778" y="17272"/>
                </a:lnTo>
                <a:lnTo>
                  <a:pt x="253492" y="18034"/>
                </a:lnTo>
                <a:lnTo>
                  <a:pt x="249936" y="19430"/>
                </a:lnTo>
                <a:lnTo>
                  <a:pt x="246507" y="20574"/>
                </a:lnTo>
                <a:lnTo>
                  <a:pt x="241681" y="22351"/>
                </a:lnTo>
                <a:lnTo>
                  <a:pt x="236982" y="24257"/>
                </a:lnTo>
                <a:lnTo>
                  <a:pt x="232410" y="26035"/>
                </a:lnTo>
                <a:lnTo>
                  <a:pt x="227711" y="28193"/>
                </a:lnTo>
                <a:lnTo>
                  <a:pt x="224282" y="29590"/>
                </a:lnTo>
                <a:lnTo>
                  <a:pt x="220726" y="30987"/>
                </a:lnTo>
                <a:lnTo>
                  <a:pt x="218440" y="32130"/>
                </a:lnTo>
                <a:lnTo>
                  <a:pt x="213614" y="34416"/>
                </a:lnTo>
                <a:lnTo>
                  <a:pt x="210312" y="38988"/>
                </a:lnTo>
                <a:lnTo>
                  <a:pt x="210185" y="43814"/>
                </a:lnTo>
                <a:lnTo>
                  <a:pt x="209423" y="56387"/>
                </a:lnTo>
                <a:lnTo>
                  <a:pt x="209931" y="69087"/>
                </a:lnTo>
                <a:lnTo>
                  <a:pt x="210185" y="81534"/>
                </a:lnTo>
                <a:lnTo>
                  <a:pt x="211074" y="93472"/>
                </a:lnTo>
                <a:lnTo>
                  <a:pt x="211328" y="98298"/>
                </a:lnTo>
                <a:lnTo>
                  <a:pt x="209169" y="102742"/>
                </a:lnTo>
                <a:lnTo>
                  <a:pt x="205232" y="105283"/>
                </a:lnTo>
                <a:lnTo>
                  <a:pt x="201041" y="107823"/>
                </a:lnTo>
                <a:lnTo>
                  <a:pt x="198755" y="109474"/>
                </a:lnTo>
                <a:lnTo>
                  <a:pt x="195580" y="111760"/>
                </a:lnTo>
                <a:lnTo>
                  <a:pt x="192278" y="113791"/>
                </a:lnTo>
                <a:lnTo>
                  <a:pt x="189230" y="115950"/>
                </a:lnTo>
                <a:lnTo>
                  <a:pt x="186055" y="118490"/>
                </a:lnTo>
                <a:lnTo>
                  <a:pt x="181610" y="121920"/>
                </a:lnTo>
                <a:lnTo>
                  <a:pt x="178435" y="124205"/>
                </a:lnTo>
                <a:lnTo>
                  <a:pt x="173990" y="127888"/>
                </a:lnTo>
                <a:lnTo>
                  <a:pt x="170942" y="130428"/>
                </a:lnTo>
                <a:lnTo>
                  <a:pt x="168021" y="132968"/>
                </a:lnTo>
                <a:lnTo>
                  <a:pt x="165227" y="135254"/>
                </a:lnTo>
                <a:lnTo>
                  <a:pt x="162179" y="137795"/>
                </a:lnTo>
                <a:lnTo>
                  <a:pt x="157987" y="141986"/>
                </a:lnTo>
                <a:lnTo>
                  <a:pt x="156591" y="143128"/>
                </a:lnTo>
                <a:lnTo>
                  <a:pt x="153162" y="146430"/>
                </a:lnTo>
                <a:lnTo>
                  <a:pt x="148209" y="147574"/>
                </a:lnTo>
                <a:lnTo>
                  <a:pt x="143891" y="146176"/>
                </a:lnTo>
                <a:lnTo>
                  <a:pt x="132334" y="142239"/>
                </a:lnTo>
                <a:lnTo>
                  <a:pt x="120015" y="138937"/>
                </a:lnTo>
                <a:lnTo>
                  <a:pt x="108204" y="136016"/>
                </a:lnTo>
                <a:lnTo>
                  <a:pt x="95631" y="133476"/>
                </a:lnTo>
                <a:lnTo>
                  <a:pt x="90805" y="132334"/>
                </a:lnTo>
                <a:lnTo>
                  <a:pt x="85471" y="134620"/>
                </a:lnTo>
                <a:lnTo>
                  <a:pt x="82296" y="138811"/>
                </a:lnTo>
                <a:lnTo>
                  <a:pt x="75692" y="146558"/>
                </a:lnTo>
                <a:lnTo>
                  <a:pt x="69977" y="154939"/>
                </a:lnTo>
                <a:lnTo>
                  <a:pt x="67183" y="158876"/>
                </a:lnTo>
                <a:lnTo>
                  <a:pt x="64135" y="162940"/>
                </a:lnTo>
                <a:lnTo>
                  <a:pt x="62357" y="166242"/>
                </a:lnTo>
                <a:lnTo>
                  <a:pt x="60198" y="169417"/>
                </a:lnTo>
                <a:lnTo>
                  <a:pt x="58801" y="171576"/>
                </a:lnTo>
                <a:lnTo>
                  <a:pt x="55880" y="176149"/>
                </a:lnTo>
                <a:lnTo>
                  <a:pt x="55626" y="181990"/>
                </a:lnTo>
                <a:lnTo>
                  <a:pt x="58166" y="186054"/>
                </a:lnTo>
                <a:lnTo>
                  <a:pt x="64389" y="196976"/>
                </a:lnTo>
                <a:lnTo>
                  <a:pt x="71374" y="207137"/>
                </a:lnTo>
                <a:lnTo>
                  <a:pt x="78486" y="217550"/>
                </a:lnTo>
                <a:lnTo>
                  <a:pt x="85979" y="227202"/>
                </a:lnTo>
                <a:lnTo>
                  <a:pt x="88773" y="230886"/>
                </a:lnTo>
                <a:lnTo>
                  <a:pt x="89154" y="235965"/>
                </a:lnTo>
                <a:lnTo>
                  <a:pt x="87376" y="240157"/>
                </a:lnTo>
                <a:lnTo>
                  <a:pt x="84074" y="247014"/>
                </a:lnTo>
                <a:lnTo>
                  <a:pt x="81280" y="254380"/>
                </a:lnTo>
                <a:lnTo>
                  <a:pt x="78359" y="261365"/>
                </a:lnTo>
                <a:lnTo>
                  <a:pt x="75692" y="268732"/>
                </a:lnTo>
                <a:lnTo>
                  <a:pt x="73152" y="275843"/>
                </a:lnTo>
                <a:lnTo>
                  <a:pt x="71120" y="283463"/>
                </a:lnTo>
                <a:lnTo>
                  <a:pt x="68834" y="290702"/>
                </a:lnTo>
                <a:lnTo>
                  <a:pt x="67183" y="298323"/>
                </a:lnTo>
                <a:lnTo>
                  <a:pt x="66040" y="302895"/>
                </a:lnTo>
                <a:lnTo>
                  <a:pt x="62357" y="306324"/>
                </a:lnTo>
                <a:lnTo>
                  <a:pt x="57912" y="307593"/>
                </a:lnTo>
                <a:lnTo>
                  <a:pt x="46101" y="310514"/>
                </a:lnTo>
                <a:lnTo>
                  <a:pt x="34036" y="314451"/>
                </a:lnTo>
                <a:lnTo>
                  <a:pt x="22225" y="318135"/>
                </a:lnTo>
                <a:lnTo>
                  <a:pt x="10414" y="322834"/>
                </a:lnTo>
                <a:lnTo>
                  <a:pt x="5968" y="324358"/>
                </a:lnTo>
                <a:lnTo>
                  <a:pt x="2540" y="329184"/>
                </a:lnTo>
                <a:lnTo>
                  <a:pt x="2032" y="334517"/>
                </a:lnTo>
                <a:lnTo>
                  <a:pt x="1905" y="337058"/>
                </a:lnTo>
                <a:lnTo>
                  <a:pt x="1397" y="340740"/>
                </a:lnTo>
                <a:lnTo>
                  <a:pt x="889" y="344677"/>
                </a:lnTo>
                <a:lnTo>
                  <a:pt x="635" y="349503"/>
                </a:lnTo>
                <a:lnTo>
                  <a:pt x="508" y="354584"/>
                </a:lnTo>
                <a:lnTo>
                  <a:pt x="0" y="364616"/>
                </a:lnTo>
                <a:lnTo>
                  <a:pt x="0" y="380238"/>
                </a:lnTo>
                <a:lnTo>
                  <a:pt x="2793" y="385063"/>
                </a:lnTo>
                <a:lnTo>
                  <a:pt x="7366" y="387476"/>
                </a:lnTo>
                <a:lnTo>
                  <a:pt x="18796" y="393191"/>
                </a:lnTo>
                <a:lnTo>
                  <a:pt x="30099" y="398017"/>
                </a:lnTo>
                <a:lnTo>
                  <a:pt x="35687" y="400303"/>
                </a:lnTo>
                <a:lnTo>
                  <a:pt x="41529" y="402716"/>
                </a:lnTo>
                <a:lnTo>
                  <a:pt x="45847" y="404495"/>
                </a:lnTo>
                <a:lnTo>
                  <a:pt x="50292" y="406146"/>
                </a:lnTo>
                <a:lnTo>
                  <a:pt x="53086" y="407035"/>
                </a:lnTo>
                <a:lnTo>
                  <a:pt x="57404" y="408686"/>
                </a:lnTo>
                <a:lnTo>
                  <a:pt x="60452" y="412623"/>
                </a:lnTo>
                <a:lnTo>
                  <a:pt x="61341" y="417195"/>
                </a:lnTo>
                <a:lnTo>
                  <a:pt x="61595" y="419100"/>
                </a:lnTo>
                <a:lnTo>
                  <a:pt x="62103" y="422021"/>
                </a:lnTo>
                <a:lnTo>
                  <a:pt x="62611" y="424814"/>
                </a:lnTo>
                <a:lnTo>
                  <a:pt x="62992" y="428498"/>
                </a:lnTo>
                <a:lnTo>
                  <a:pt x="63881" y="432435"/>
                </a:lnTo>
                <a:lnTo>
                  <a:pt x="64643" y="436117"/>
                </a:lnTo>
                <a:lnTo>
                  <a:pt x="65278" y="439800"/>
                </a:lnTo>
                <a:lnTo>
                  <a:pt x="66040" y="442849"/>
                </a:lnTo>
                <a:lnTo>
                  <a:pt x="66548" y="445642"/>
                </a:lnTo>
                <a:lnTo>
                  <a:pt x="67691" y="449325"/>
                </a:lnTo>
                <a:lnTo>
                  <a:pt x="68326" y="452120"/>
                </a:lnTo>
                <a:lnTo>
                  <a:pt x="69087" y="454787"/>
                </a:lnTo>
                <a:lnTo>
                  <a:pt x="69977" y="458724"/>
                </a:lnTo>
                <a:lnTo>
                  <a:pt x="71120" y="462279"/>
                </a:lnTo>
                <a:lnTo>
                  <a:pt x="72262" y="465963"/>
                </a:lnTo>
                <a:lnTo>
                  <a:pt x="73406" y="469646"/>
                </a:lnTo>
                <a:lnTo>
                  <a:pt x="74422" y="472439"/>
                </a:lnTo>
                <a:lnTo>
                  <a:pt x="75311" y="475107"/>
                </a:lnTo>
                <a:lnTo>
                  <a:pt x="75946" y="477012"/>
                </a:lnTo>
                <a:lnTo>
                  <a:pt x="77597" y="481329"/>
                </a:lnTo>
                <a:lnTo>
                  <a:pt x="76454" y="486283"/>
                </a:lnTo>
                <a:lnTo>
                  <a:pt x="73152" y="489712"/>
                </a:lnTo>
                <a:lnTo>
                  <a:pt x="71120" y="491998"/>
                </a:lnTo>
                <a:lnTo>
                  <a:pt x="67818" y="495426"/>
                </a:lnTo>
                <a:lnTo>
                  <a:pt x="64897" y="498983"/>
                </a:lnTo>
                <a:lnTo>
                  <a:pt x="60960" y="503554"/>
                </a:lnTo>
                <a:lnTo>
                  <a:pt x="57023" y="508126"/>
                </a:lnTo>
                <a:lnTo>
                  <a:pt x="53086" y="512952"/>
                </a:lnTo>
                <a:lnTo>
                  <a:pt x="49149" y="518033"/>
                </a:lnTo>
                <a:lnTo>
                  <a:pt x="46355" y="521842"/>
                </a:lnTo>
                <a:lnTo>
                  <a:pt x="43307" y="525526"/>
                </a:lnTo>
                <a:lnTo>
                  <a:pt x="41529" y="528065"/>
                </a:lnTo>
                <a:lnTo>
                  <a:pt x="38735" y="532002"/>
                </a:lnTo>
                <a:lnTo>
                  <a:pt x="38481" y="537717"/>
                </a:lnTo>
                <a:lnTo>
                  <a:pt x="40767" y="542543"/>
                </a:lnTo>
                <a:lnTo>
                  <a:pt x="41910" y="544829"/>
                </a:lnTo>
                <a:lnTo>
                  <a:pt x="43815" y="548132"/>
                </a:lnTo>
                <a:lnTo>
                  <a:pt x="45593" y="551307"/>
                </a:lnTo>
                <a:lnTo>
                  <a:pt x="48006" y="555751"/>
                </a:lnTo>
                <a:lnTo>
                  <a:pt x="50546" y="560070"/>
                </a:lnTo>
                <a:lnTo>
                  <a:pt x="52832" y="564768"/>
                </a:lnTo>
                <a:lnTo>
                  <a:pt x="55626" y="568833"/>
                </a:lnTo>
                <a:lnTo>
                  <a:pt x="57404" y="572135"/>
                </a:lnTo>
                <a:lnTo>
                  <a:pt x="59562" y="575183"/>
                </a:lnTo>
                <a:lnTo>
                  <a:pt x="60960" y="577469"/>
                </a:lnTo>
                <a:lnTo>
                  <a:pt x="63881" y="582040"/>
                </a:lnTo>
                <a:lnTo>
                  <a:pt x="69087" y="584581"/>
                </a:lnTo>
                <a:lnTo>
                  <a:pt x="73914" y="584073"/>
                </a:lnTo>
                <a:lnTo>
                  <a:pt x="76962" y="583692"/>
                </a:lnTo>
                <a:lnTo>
                  <a:pt x="81787" y="583183"/>
                </a:lnTo>
                <a:lnTo>
                  <a:pt x="86360" y="582802"/>
                </a:lnTo>
                <a:lnTo>
                  <a:pt x="92456" y="581787"/>
                </a:lnTo>
                <a:lnTo>
                  <a:pt x="98679" y="580644"/>
                </a:lnTo>
                <a:lnTo>
                  <a:pt x="111252" y="578865"/>
                </a:lnTo>
                <a:lnTo>
                  <a:pt x="123062" y="576072"/>
                </a:lnTo>
                <a:lnTo>
                  <a:pt x="127635" y="575183"/>
                </a:lnTo>
                <a:lnTo>
                  <a:pt x="132461" y="576452"/>
                </a:lnTo>
                <a:lnTo>
                  <a:pt x="135509" y="580263"/>
                </a:lnTo>
                <a:lnTo>
                  <a:pt x="134976" y="397355"/>
                </a:lnTo>
                <a:lnTo>
                  <a:pt x="134037" y="384829"/>
                </a:lnTo>
                <a:lnTo>
                  <a:pt x="133683" y="371361"/>
                </a:lnTo>
                <a:lnTo>
                  <a:pt x="133858" y="361061"/>
                </a:lnTo>
                <a:lnTo>
                  <a:pt x="135054" y="347298"/>
                </a:lnTo>
                <a:lnTo>
                  <a:pt x="136896" y="334117"/>
                </a:lnTo>
                <a:lnTo>
                  <a:pt x="139205" y="322045"/>
                </a:lnTo>
                <a:lnTo>
                  <a:pt x="141097" y="314198"/>
                </a:lnTo>
                <a:lnTo>
                  <a:pt x="142494" y="307721"/>
                </a:lnTo>
                <a:lnTo>
                  <a:pt x="144272" y="302640"/>
                </a:lnTo>
                <a:lnTo>
                  <a:pt x="145287" y="298958"/>
                </a:lnTo>
                <a:lnTo>
                  <a:pt x="146431" y="295528"/>
                </a:lnTo>
                <a:lnTo>
                  <a:pt x="147828" y="291338"/>
                </a:lnTo>
                <a:lnTo>
                  <a:pt x="149225" y="287909"/>
                </a:lnTo>
                <a:lnTo>
                  <a:pt x="150622" y="284479"/>
                </a:lnTo>
                <a:lnTo>
                  <a:pt x="152400" y="279146"/>
                </a:lnTo>
                <a:lnTo>
                  <a:pt x="155194" y="273303"/>
                </a:lnTo>
                <a:lnTo>
                  <a:pt x="160090" y="263118"/>
                </a:lnTo>
                <a:lnTo>
                  <a:pt x="166116" y="252027"/>
                </a:lnTo>
                <a:lnTo>
                  <a:pt x="173099" y="240539"/>
                </a:lnTo>
                <a:lnTo>
                  <a:pt x="178816" y="232028"/>
                </a:lnTo>
                <a:lnTo>
                  <a:pt x="187256" y="221089"/>
                </a:lnTo>
                <a:lnTo>
                  <a:pt x="195863" y="211006"/>
                </a:lnTo>
                <a:lnTo>
                  <a:pt x="204260" y="202040"/>
                </a:lnTo>
                <a:lnTo>
                  <a:pt x="210185" y="196214"/>
                </a:lnTo>
                <a:lnTo>
                  <a:pt x="219583" y="187451"/>
                </a:lnTo>
                <a:lnTo>
                  <a:pt x="226568" y="182117"/>
                </a:lnTo>
                <a:lnTo>
                  <a:pt x="233299" y="176911"/>
                </a:lnTo>
                <a:lnTo>
                  <a:pt x="244221" y="169672"/>
                </a:lnTo>
                <a:lnTo>
                  <a:pt x="253753" y="163775"/>
                </a:lnTo>
                <a:lnTo>
                  <a:pt x="264800" y="157699"/>
                </a:lnTo>
                <a:lnTo>
                  <a:pt x="276930" y="151802"/>
                </a:lnTo>
                <a:lnTo>
                  <a:pt x="286512" y="147700"/>
                </a:lnTo>
                <a:lnTo>
                  <a:pt x="299515" y="143047"/>
                </a:lnTo>
                <a:lnTo>
                  <a:pt x="312259" y="139229"/>
                </a:lnTo>
                <a:lnTo>
                  <a:pt x="324215" y="136276"/>
                </a:lnTo>
                <a:lnTo>
                  <a:pt x="332486" y="134620"/>
                </a:lnTo>
                <a:lnTo>
                  <a:pt x="345186" y="132334"/>
                </a:lnTo>
                <a:lnTo>
                  <a:pt x="353695" y="131572"/>
                </a:lnTo>
                <a:lnTo>
                  <a:pt x="362585" y="130683"/>
                </a:lnTo>
                <a:lnTo>
                  <a:pt x="375539" y="130428"/>
                </a:lnTo>
                <a:lnTo>
                  <a:pt x="386800" y="130694"/>
                </a:lnTo>
                <a:lnTo>
                  <a:pt x="399401" y="131567"/>
                </a:lnTo>
                <a:lnTo>
                  <a:pt x="412774" y="133165"/>
                </a:lnTo>
                <a:lnTo>
                  <a:pt x="422783" y="134874"/>
                </a:lnTo>
                <a:lnTo>
                  <a:pt x="436259" y="137964"/>
                </a:lnTo>
                <a:lnTo>
                  <a:pt x="449064" y="141589"/>
                </a:lnTo>
                <a:lnTo>
                  <a:pt x="460741" y="145477"/>
                </a:lnTo>
                <a:lnTo>
                  <a:pt x="468630" y="148462"/>
                </a:lnTo>
                <a:lnTo>
                  <a:pt x="474726" y="150749"/>
                </a:lnTo>
                <a:lnTo>
                  <a:pt x="479552" y="153288"/>
                </a:lnTo>
                <a:lnTo>
                  <a:pt x="482981" y="154939"/>
                </a:lnTo>
                <a:lnTo>
                  <a:pt x="486283" y="156590"/>
                </a:lnTo>
                <a:lnTo>
                  <a:pt x="490220" y="158623"/>
                </a:lnTo>
                <a:lnTo>
                  <a:pt x="493649" y="160274"/>
                </a:lnTo>
                <a:lnTo>
                  <a:pt x="496951" y="162305"/>
                </a:lnTo>
                <a:lnTo>
                  <a:pt x="501777" y="164846"/>
                </a:lnTo>
                <a:lnTo>
                  <a:pt x="507111" y="168275"/>
                </a:lnTo>
                <a:lnTo>
                  <a:pt x="516533" y="174549"/>
                </a:lnTo>
                <a:lnTo>
                  <a:pt x="526645" y="182067"/>
                </a:lnTo>
                <a:lnTo>
                  <a:pt x="536999" y="190613"/>
                </a:lnTo>
                <a:lnTo>
                  <a:pt x="544703" y="197612"/>
                </a:lnTo>
                <a:lnTo>
                  <a:pt x="554392" y="207361"/>
                </a:lnTo>
                <a:lnTo>
                  <a:pt x="563240" y="217284"/>
                </a:lnTo>
                <a:lnTo>
                  <a:pt x="570952" y="226894"/>
                </a:lnTo>
                <a:lnTo>
                  <a:pt x="575691" y="233425"/>
                </a:lnTo>
                <a:lnTo>
                  <a:pt x="579374" y="238760"/>
                </a:lnTo>
                <a:lnTo>
                  <a:pt x="582168" y="243332"/>
                </a:lnTo>
                <a:lnTo>
                  <a:pt x="584327" y="246634"/>
                </a:lnTo>
                <a:lnTo>
                  <a:pt x="586359" y="249809"/>
                </a:lnTo>
                <a:lnTo>
                  <a:pt x="588391" y="253491"/>
                </a:lnTo>
                <a:lnTo>
                  <a:pt x="590296" y="256921"/>
                </a:lnTo>
                <a:lnTo>
                  <a:pt x="592201" y="260223"/>
                </a:lnTo>
                <a:lnTo>
                  <a:pt x="594487" y="265049"/>
                </a:lnTo>
                <a:lnTo>
                  <a:pt x="597281" y="270763"/>
                </a:lnTo>
                <a:lnTo>
                  <a:pt x="601764" y="281189"/>
                </a:lnTo>
                <a:lnTo>
                  <a:pt x="606252" y="292967"/>
                </a:lnTo>
                <a:lnTo>
                  <a:pt x="610372" y="305723"/>
                </a:lnTo>
                <a:lnTo>
                  <a:pt x="613029" y="315849"/>
                </a:lnTo>
                <a:lnTo>
                  <a:pt x="615947" y="329388"/>
                </a:lnTo>
                <a:lnTo>
                  <a:pt x="618008" y="342497"/>
                </a:lnTo>
                <a:lnTo>
                  <a:pt x="619283" y="354690"/>
                </a:lnTo>
                <a:lnTo>
                  <a:pt x="619760" y="362712"/>
                </a:lnTo>
                <a:lnTo>
                  <a:pt x="619760" y="382397"/>
                </a:lnTo>
                <a:lnTo>
                  <a:pt x="619506" y="386461"/>
                </a:lnTo>
                <a:lnTo>
                  <a:pt x="619252" y="390398"/>
                </a:lnTo>
                <a:lnTo>
                  <a:pt x="618744" y="394080"/>
                </a:lnTo>
                <a:lnTo>
                  <a:pt x="618490" y="399414"/>
                </a:lnTo>
                <a:lnTo>
                  <a:pt x="617601" y="405891"/>
                </a:lnTo>
                <a:lnTo>
                  <a:pt x="615745" y="416999"/>
                </a:lnTo>
                <a:lnTo>
                  <a:pt x="613036" y="429271"/>
                </a:lnTo>
                <a:lnTo>
                  <a:pt x="609488" y="442245"/>
                </a:lnTo>
                <a:lnTo>
                  <a:pt x="606298" y="452120"/>
                </a:lnTo>
                <a:lnTo>
                  <a:pt x="601442" y="465010"/>
                </a:lnTo>
                <a:lnTo>
                  <a:pt x="596051" y="477154"/>
                </a:lnTo>
                <a:lnTo>
                  <a:pt x="590458" y="488131"/>
                </a:lnTo>
                <a:lnTo>
                  <a:pt x="586359" y="495300"/>
                </a:lnTo>
                <a:lnTo>
                  <a:pt x="584708" y="497966"/>
                </a:lnTo>
                <a:lnTo>
                  <a:pt x="583311" y="500507"/>
                </a:lnTo>
                <a:lnTo>
                  <a:pt x="580263" y="504951"/>
                </a:lnTo>
                <a:lnTo>
                  <a:pt x="577977" y="508635"/>
                </a:lnTo>
                <a:lnTo>
                  <a:pt x="575945" y="511683"/>
                </a:lnTo>
                <a:lnTo>
                  <a:pt x="573405" y="515112"/>
                </a:lnTo>
                <a:lnTo>
                  <a:pt x="571119" y="518287"/>
                </a:lnTo>
                <a:lnTo>
                  <a:pt x="568706" y="521080"/>
                </a:lnTo>
                <a:lnTo>
                  <a:pt x="565531" y="525652"/>
                </a:lnTo>
                <a:lnTo>
                  <a:pt x="561340" y="530605"/>
                </a:lnTo>
                <a:lnTo>
                  <a:pt x="553830" y="538872"/>
                </a:lnTo>
                <a:lnTo>
                  <a:pt x="544945" y="547815"/>
                </a:lnTo>
                <a:lnTo>
                  <a:pt x="534948" y="556906"/>
                </a:lnTo>
                <a:lnTo>
                  <a:pt x="527050" y="563372"/>
                </a:lnTo>
                <a:lnTo>
                  <a:pt x="515929" y="571452"/>
                </a:lnTo>
                <a:lnTo>
                  <a:pt x="504824" y="578693"/>
                </a:lnTo>
                <a:lnTo>
                  <a:pt x="494181" y="584907"/>
                </a:lnTo>
                <a:lnTo>
                  <a:pt x="486791" y="588771"/>
                </a:lnTo>
                <a:lnTo>
                  <a:pt x="483997" y="590169"/>
                </a:lnTo>
                <a:lnTo>
                  <a:pt x="481203" y="591565"/>
                </a:lnTo>
                <a:lnTo>
                  <a:pt x="478917" y="592708"/>
                </a:lnTo>
                <a:lnTo>
                  <a:pt x="476250" y="593598"/>
                </a:lnTo>
                <a:lnTo>
                  <a:pt x="472567" y="595502"/>
                </a:lnTo>
                <a:lnTo>
                  <a:pt x="468884" y="596773"/>
                </a:lnTo>
                <a:lnTo>
                  <a:pt x="464947" y="598424"/>
                </a:lnTo>
                <a:lnTo>
                  <a:pt x="461518" y="599820"/>
                </a:lnTo>
                <a:lnTo>
                  <a:pt x="457327" y="601218"/>
                </a:lnTo>
                <a:lnTo>
                  <a:pt x="452501" y="602869"/>
                </a:lnTo>
                <a:lnTo>
                  <a:pt x="449453" y="603757"/>
                </a:lnTo>
                <a:lnTo>
                  <a:pt x="446405" y="604901"/>
                </a:lnTo>
                <a:lnTo>
                  <a:pt x="435548" y="607810"/>
                </a:lnTo>
                <a:lnTo>
                  <a:pt x="423230" y="610488"/>
                </a:lnTo>
                <a:lnTo>
                  <a:pt x="409943" y="612703"/>
                </a:lnTo>
                <a:lnTo>
                  <a:pt x="399669" y="613918"/>
                </a:lnTo>
                <a:lnTo>
                  <a:pt x="385995" y="614856"/>
                </a:lnTo>
                <a:lnTo>
                  <a:pt x="372746" y="614954"/>
                </a:lnTo>
                <a:lnTo>
                  <a:pt x="360457" y="614398"/>
                </a:lnTo>
                <a:lnTo>
                  <a:pt x="352171" y="613663"/>
                </a:lnTo>
                <a:lnTo>
                  <a:pt x="345694" y="613156"/>
                </a:lnTo>
                <a:lnTo>
                  <a:pt x="340360" y="612013"/>
                </a:lnTo>
                <a:lnTo>
                  <a:pt x="336550" y="611632"/>
                </a:lnTo>
                <a:lnTo>
                  <a:pt x="332867" y="610869"/>
                </a:lnTo>
                <a:lnTo>
                  <a:pt x="328549" y="610235"/>
                </a:lnTo>
                <a:lnTo>
                  <a:pt x="324739" y="609473"/>
                </a:lnTo>
                <a:lnTo>
                  <a:pt x="320802" y="608330"/>
                </a:lnTo>
                <a:lnTo>
                  <a:pt x="318262" y="607949"/>
                </a:lnTo>
                <a:lnTo>
                  <a:pt x="315468" y="607187"/>
                </a:lnTo>
                <a:lnTo>
                  <a:pt x="312801" y="606551"/>
                </a:lnTo>
                <a:lnTo>
                  <a:pt x="309499" y="605536"/>
                </a:lnTo>
                <a:lnTo>
                  <a:pt x="298808" y="602103"/>
                </a:lnTo>
                <a:lnTo>
                  <a:pt x="287010" y="597724"/>
                </a:lnTo>
                <a:lnTo>
                  <a:pt x="274627" y="592425"/>
                </a:lnTo>
                <a:lnTo>
                  <a:pt x="265303" y="587882"/>
                </a:lnTo>
                <a:lnTo>
                  <a:pt x="253133" y="581248"/>
                </a:lnTo>
                <a:lnTo>
                  <a:pt x="241838" y="574219"/>
                </a:lnTo>
                <a:lnTo>
                  <a:pt x="231750" y="567216"/>
                </a:lnTo>
                <a:lnTo>
                  <a:pt x="225171" y="562228"/>
                </a:lnTo>
                <a:lnTo>
                  <a:pt x="220091" y="558291"/>
                </a:lnTo>
                <a:lnTo>
                  <a:pt x="216154" y="554354"/>
                </a:lnTo>
                <a:lnTo>
                  <a:pt x="213106" y="552068"/>
                </a:lnTo>
                <a:lnTo>
                  <a:pt x="210312" y="549528"/>
                </a:lnTo>
                <a:lnTo>
                  <a:pt x="207391" y="546480"/>
                </a:lnTo>
                <a:lnTo>
                  <a:pt x="204597" y="543687"/>
                </a:lnTo>
                <a:lnTo>
                  <a:pt x="202057" y="541147"/>
                </a:lnTo>
                <a:lnTo>
                  <a:pt x="198120" y="537210"/>
                </a:lnTo>
                <a:lnTo>
                  <a:pt x="193929" y="532384"/>
                </a:lnTo>
                <a:lnTo>
                  <a:pt x="186664" y="523768"/>
                </a:lnTo>
                <a:lnTo>
                  <a:pt x="179058" y="513695"/>
                </a:lnTo>
                <a:lnTo>
                  <a:pt x="171538" y="502518"/>
                </a:lnTo>
                <a:lnTo>
                  <a:pt x="166370" y="493902"/>
                </a:lnTo>
                <a:lnTo>
                  <a:pt x="159756" y="481705"/>
                </a:lnTo>
                <a:lnTo>
                  <a:pt x="154129" y="469637"/>
                </a:lnTo>
                <a:lnTo>
                  <a:pt x="149504" y="458259"/>
                </a:lnTo>
                <a:lnTo>
                  <a:pt x="146685" y="450468"/>
                </a:lnTo>
                <a:lnTo>
                  <a:pt x="144780" y="444246"/>
                </a:lnTo>
                <a:lnTo>
                  <a:pt x="142875" y="439165"/>
                </a:lnTo>
                <a:lnTo>
                  <a:pt x="141986" y="435483"/>
                </a:lnTo>
                <a:lnTo>
                  <a:pt x="141097" y="431800"/>
                </a:lnTo>
                <a:lnTo>
                  <a:pt x="139954" y="427609"/>
                </a:lnTo>
                <a:lnTo>
                  <a:pt x="139192" y="423925"/>
                </a:lnTo>
                <a:lnTo>
                  <a:pt x="140589" y="585977"/>
                </a:lnTo>
                <a:lnTo>
                  <a:pt x="143129" y="588771"/>
                </a:lnTo>
                <a:lnTo>
                  <a:pt x="145923" y="591565"/>
                </a:lnTo>
                <a:lnTo>
                  <a:pt x="148462" y="594232"/>
                </a:lnTo>
                <a:lnTo>
                  <a:pt x="151257" y="597026"/>
                </a:lnTo>
                <a:lnTo>
                  <a:pt x="155448" y="600963"/>
                </a:lnTo>
                <a:lnTo>
                  <a:pt x="158242" y="603757"/>
                </a:lnTo>
                <a:lnTo>
                  <a:pt x="162433" y="607694"/>
                </a:lnTo>
                <a:lnTo>
                  <a:pt x="165354" y="610235"/>
                </a:lnTo>
                <a:lnTo>
                  <a:pt x="168148" y="612775"/>
                </a:lnTo>
                <a:lnTo>
                  <a:pt x="171196" y="615314"/>
                </a:lnTo>
                <a:lnTo>
                  <a:pt x="173990" y="617855"/>
                </a:lnTo>
                <a:lnTo>
                  <a:pt x="178562" y="621283"/>
                </a:lnTo>
                <a:lnTo>
                  <a:pt x="180212" y="622426"/>
                </a:lnTo>
                <a:lnTo>
                  <a:pt x="183769" y="625475"/>
                </a:lnTo>
                <a:lnTo>
                  <a:pt x="185547" y="630046"/>
                </a:lnTo>
                <a:lnTo>
                  <a:pt x="184912" y="634745"/>
                </a:lnTo>
                <a:lnTo>
                  <a:pt x="182499" y="646683"/>
                </a:lnTo>
                <a:lnTo>
                  <a:pt x="181102" y="659130"/>
                </a:lnTo>
                <a:lnTo>
                  <a:pt x="179832" y="671449"/>
                </a:lnTo>
                <a:lnTo>
                  <a:pt x="179070" y="684149"/>
                </a:lnTo>
                <a:lnTo>
                  <a:pt x="178816" y="688975"/>
                </a:lnTo>
                <a:lnTo>
                  <a:pt x="181610" y="694055"/>
                </a:lnTo>
                <a:lnTo>
                  <a:pt x="186436" y="696594"/>
                </a:lnTo>
                <a:lnTo>
                  <a:pt x="188595" y="697992"/>
                </a:lnTo>
                <a:lnTo>
                  <a:pt x="191770" y="699769"/>
                </a:lnTo>
                <a:lnTo>
                  <a:pt x="195072" y="701675"/>
                </a:lnTo>
                <a:lnTo>
                  <a:pt x="199517" y="703961"/>
                </a:lnTo>
                <a:lnTo>
                  <a:pt x="204089" y="706246"/>
                </a:lnTo>
                <a:lnTo>
                  <a:pt x="208534" y="708532"/>
                </a:lnTo>
                <a:lnTo>
                  <a:pt x="212852" y="710819"/>
                </a:lnTo>
                <a:lnTo>
                  <a:pt x="216408" y="712469"/>
                </a:lnTo>
                <a:lnTo>
                  <a:pt x="219837" y="713867"/>
                </a:lnTo>
                <a:lnTo>
                  <a:pt x="222123" y="715010"/>
                </a:lnTo>
                <a:lnTo>
                  <a:pt x="227076" y="717295"/>
                </a:lnTo>
                <a:lnTo>
                  <a:pt x="232791" y="716661"/>
                </a:lnTo>
                <a:lnTo>
                  <a:pt x="236728" y="713613"/>
                </a:lnTo>
                <a:lnTo>
                  <a:pt x="246507" y="705738"/>
                </a:lnTo>
                <a:lnTo>
                  <a:pt x="255778" y="697483"/>
                </a:lnTo>
                <a:lnTo>
                  <a:pt x="265049" y="689229"/>
                </a:lnTo>
                <a:lnTo>
                  <a:pt x="273558" y="680465"/>
                </a:lnTo>
                <a:lnTo>
                  <a:pt x="277114" y="677163"/>
                </a:lnTo>
                <a:lnTo>
                  <a:pt x="281940" y="675767"/>
                </a:lnTo>
                <a:lnTo>
                  <a:pt x="286385" y="677163"/>
                </a:lnTo>
                <a:lnTo>
                  <a:pt x="288163" y="677671"/>
                </a:lnTo>
                <a:lnTo>
                  <a:pt x="290957" y="678561"/>
                </a:lnTo>
                <a:lnTo>
                  <a:pt x="293751" y="679195"/>
                </a:lnTo>
                <a:lnTo>
                  <a:pt x="297434" y="680212"/>
                </a:lnTo>
                <a:lnTo>
                  <a:pt x="301117" y="681101"/>
                </a:lnTo>
                <a:lnTo>
                  <a:pt x="308864" y="683132"/>
                </a:lnTo>
                <a:lnTo>
                  <a:pt x="316230" y="684276"/>
                </a:lnTo>
                <a:lnTo>
                  <a:pt x="318262" y="684783"/>
                </a:lnTo>
                <a:lnTo>
                  <a:pt x="321056" y="685292"/>
                </a:lnTo>
                <a:lnTo>
                  <a:pt x="323850" y="685926"/>
                </a:lnTo>
                <a:lnTo>
                  <a:pt x="327787" y="686435"/>
                </a:lnTo>
                <a:lnTo>
                  <a:pt x="331470" y="687069"/>
                </a:lnTo>
                <a:lnTo>
                  <a:pt x="339217" y="688213"/>
                </a:lnTo>
                <a:lnTo>
                  <a:pt x="346837" y="688975"/>
                </a:lnTo>
                <a:lnTo>
                  <a:pt x="351409" y="689229"/>
                </a:lnTo>
                <a:lnTo>
                  <a:pt x="355600" y="692404"/>
                </a:lnTo>
                <a:lnTo>
                  <a:pt x="357505" y="696594"/>
                </a:lnTo>
                <a:lnTo>
                  <a:pt x="362077" y="707898"/>
                </a:lnTo>
                <a:lnTo>
                  <a:pt x="367665" y="719201"/>
                </a:lnTo>
                <a:lnTo>
                  <a:pt x="370459" y="724788"/>
                </a:lnTo>
                <a:lnTo>
                  <a:pt x="373253" y="730250"/>
                </a:lnTo>
                <a:lnTo>
                  <a:pt x="375539" y="734440"/>
                </a:lnTo>
                <a:lnTo>
                  <a:pt x="377825" y="738632"/>
                </a:lnTo>
                <a:lnTo>
                  <a:pt x="379222" y="741171"/>
                </a:lnTo>
                <a:lnTo>
                  <a:pt x="381508" y="745489"/>
                </a:lnTo>
                <a:lnTo>
                  <a:pt x="386842" y="748283"/>
                </a:lnTo>
                <a:lnTo>
                  <a:pt x="392176" y="747776"/>
                </a:lnTo>
                <a:lnTo>
                  <a:pt x="398526" y="747649"/>
                </a:lnTo>
                <a:lnTo>
                  <a:pt x="402463" y="747394"/>
                </a:lnTo>
                <a:lnTo>
                  <a:pt x="407543" y="747140"/>
                </a:lnTo>
                <a:lnTo>
                  <a:pt x="412369" y="746379"/>
                </a:lnTo>
                <a:lnTo>
                  <a:pt x="417449" y="745998"/>
                </a:lnTo>
                <a:lnTo>
                  <a:pt x="422275" y="745489"/>
                </a:lnTo>
                <a:lnTo>
                  <a:pt x="426212" y="745108"/>
                </a:lnTo>
                <a:lnTo>
                  <a:pt x="430022" y="744346"/>
                </a:lnTo>
                <a:lnTo>
                  <a:pt x="432308" y="744093"/>
                </a:lnTo>
                <a:lnTo>
                  <a:pt x="437896" y="743204"/>
                </a:lnTo>
                <a:lnTo>
                  <a:pt x="442468" y="739775"/>
                </a:lnTo>
                <a:lnTo>
                  <a:pt x="443865" y="735076"/>
                </a:lnTo>
                <a:lnTo>
                  <a:pt x="448056" y="723138"/>
                </a:lnTo>
                <a:lnTo>
                  <a:pt x="451231" y="711073"/>
                </a:lnTo>
                <a:lnTo>
                  <a:pt x="452882" y="705357"/>
                </a:lnTo>
                <a:lnTo>
                  <a:pt x="454279" y="699388"/>
                </a:lnTo>
                <a:lnTo>
                  <a:pt x="455168" y="694689"/>
                </a:lnTo>
                <a:lnTo>
                  <a:pt x="456438" y="690118"/>
                </a:lnTo>
                <a:lnTo>
                  <a:pt x="456819" y="687069"/>
                </a:lnTo>
                <a:lnTo>
                  <a:pt x="457962" y="682498"/>
                </a:lnTo>
                <a:lnTo>
                  <a:pt x="461264" y="679069"/>
                </a:lnTo>
                <a:lnTo>
                  <a:pt x="465836" y="677671"/>
                </a:lnTo>
                <a:lnTo>
                  <a:pt x="473075" y="675386"/>
                </a:lnTo>
                <a:lnTo>
                  <a:pt x="480441" y="672973"/>
                </a:lnTo>
                <a:lnTo>
                  <a:pt x="487680" y="670306"/>
                </a:lnTo>
                <a:lnTo>
                  <a:pt x="495046" y="667512"/>
                </a:lnTo>
                <a:lnTo>
                  <a:pt x="502031" y="664463"/>
                </a:lnTo>
                <a:lnTo>
                  <a:pt x="509143" y="661415"/>
                </a:lnTo>
                <a:lnTo>
                  <a:pt x="516128" y="658240"/>
                </a:lnTo>
                <a:lnTo>
                  <a:pt x="523113" y="654812"/>
                </a:lnTo>
                <a:lnTo>
                  <a:pt x="527304" y="652652"/>
                </a:lnTo>
                <a:lnTo>
                  <a:pt x="532130" y="652907"/>
                </a:lnTo>
                <a:lnTo>
                  <a:pt x="536067" y="655701"/>
                </a:lnTo>
                <a:lnTo>
                  <a:pt x="538607" y="657351"/>
                </a:lnTo>
                <a:lnTo>
                  <a:pt x="542544" y="659892"/>
                </a:lnTo>
                <a:lnTo>
                  <a:pt x="546481" y="662686"/>
                </a:lnTo>
                <a:lnTo>
                  <a:pt x="551561" y="665861"/>
                </a:lnTo>
                <a:lnTo>
                  <a:pt x="556895" y="669036"/>
                </a:lnTo>
                <a:lnTo>
                  <a:pt x="567563" y="675513"/>
                </a:lnTo>
                <a:lnTo>
                  <a:pt x="578739" y="681355"/>
                </a:lnTo>
                <a:lnTo>
                  <a:pt x="583057" y="683894"/>
                </a:lnTo>
                <a:lnTo>
                  <a:pt x="588645" y="683132"/>
                </a:lnTo>
                <a:lnTo>
                  <a:pt x="593344" y="679957"/>
                </a:lnTo>
                <a:lnTo>
                  <a:pt x="595376" y="678561"/>
                </a:lnTo>
                <a:lnTo>
                  <a:pt x="598424" y="676529"/>
                </a:lnTo>
                <a:lnTo>
                  <a:pt x="601345" y="674115"/>
                </a:lnTo>
                <a:lnTo>
                  <a:pt x="605282" y="671194"/>
                </a:lnTo>
                <a:lnTo>
                  <a:pt x="609473" y="667893"/>
                </a:lnTo>
                <a:lnTo>
                  <a:pt x="613410" y="664971"/>
                </a:lnTo>
                <a:lnTo>
                  <a:pt x="617347" y="661669"/>
                </a:lnTo>
                <a:lnTo>
                  <a:pt x="620141" y="659383"/>
                </a:lnTo>
                <a:lnTo>
                  <a:pt x="622935" y="656844"/>
                </a:lnTo>
                <a:lnTo>
                  <a:pt x="625094" y="655193"/>
                </a:lnTo>
                <a:lnTo>
                  <a:pt x="629158" y="651763"/>
                </a:lnTo>
                <a:close/>
              </a:path>
            </a:pathLst>
          </a:custGeom>
          <a:solidFill>
            <a:srgbClr val="73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015998" y="3239775"/>
            <a:ext cx="326423" cy="328158"/>
          </a:xfrm>
          <a:custGeom>
            <a:avLst/>
            <a:gdLst/>
            <a:ahLst/>
            <a:cxnLst/>
            <a:rect l="l" t="t" r="r" b="b"/>
            <a:pathLst>
              <a:path w="326423" h="328158">
                <a:moveTo>
                  <a:pt x="146049" y="122041"/>
                </a:moveTo>
                <a:lnTo>
                  <a:pt x="146049" y="126867"/>
                </a:lnTo>
                <a:lnTo>
                  <a:pt x="147700" y="130677"/>
                </a:lnTo>
                <a:lnTo>
                  <a:pt x="151002" y="133471"/>
                </a:lnTo>
                <a:lnTo>
                  <a:pt x="153288" y="134995"/>
                </a:lnTo>
                <a:lnTo>
                  <a:pt x="157479" y="137408"/>
                </a:lnTo>
                <a:lnTo>
                  <a:pt x="163194" y="139948"/>
                </a:lnTo>
                <a:lnTo>
                  <a:pt x="165734" y="140837"/>
                </a:lnTo>
                <a:lnTo>
                  <a:pt x="168274" y="141726"/>
                </a:lnTo>
                <a:lnTo>
                  <a:pt x="171322" y="142996"/>
                </a:lnTo>
                <a:lnTo>
                  <a:pt x="184787" y="148254"/>
                </a:lnTo>
                <a:lnTo>
                  <a:pt x="195450" y="153411"/>
                </a:lnTo>
                <a:lnTo>
                  <a:pt x="198373" y="155061"/>
                </a:lnTo>
                <a:lnTo>
                  <a:pt x="204850" y="158744"/>
                </a:lnTo>
                <a:lnTo>
                  <a:pt x="210184" y="163824"/>
                </a:lnTo>
                <a:lnTo>
                  <a:pt x="213994" y="170301"/>
                </a:lnTo>
                <a:lnTo>
                  <a:pt x="217931" y="177032"/>
                </a:lnTo>
                <a:lnTo>
                  <a:pt x="219836" y="184779"/>
                </a:lnTo>
                <a:lnTo>
                  <a:pt x="219836" y="193542"/>
                </a:lnTo>
                <a:lnTo>
                  <a:pt x="218354" y="207017"/>
                </a:lnTo>
                <a:lnTo>
                  <a:pt x="213864" y="218874"/>
                </a:lnTo>
                <a:lnTo>
                  <a:pt x="207771" y="227451"/>
                </a:lnTo>
                <a:lnTo>
                  <a:pt x="207683" y="321985"/>
                </a:lnTo>
                <a:lnTo>
                  <a:pt x="221046" y="317552"/>
                </a:lnTo>
                <a:lnTo>
                  <a:pt x="233873" y="312024"/>
                </a:lnTo>
                <a:lnTo>
                  <a:pt x="246107" y="305456"/>
                </a:lnTo>
                <a:lnTo>
                  <a:pt x="257694" y="297906"/>
                </a:lnTo>
                <a:lnTo>
                  <a:pt x="268577" y="289427"/>
                </a:lnTo>
                <a:lnTo>
                  <a:pt x="278700" y="280077"/>
                </a:lnTo>
                <a:lnTo>
                  <a:pt x="288008" y="269910"/>
                </a:lnTo>
                <a:lnTo>
                  <a:pt x="296445" y="258983"/>
                </a:lnTo>
                <a:lnTo>
                  <a:pt x="303955" y="247351"/>
                </a:lnTo>
                <a:lnTo>
                  <a:pt x="310482" y="235069"/>
                </a:lnTo>
                <a:lnTo>
                  <a:pt x="315971" y="222195"/>
                </a:lnTo>
                <a:lnTo>
                  <a:pt x="320365" y="208782"/>
                </a:lnTo>
                <a:lnTo>
                  <a:pt x="323609" y="194888"/>
                </a:lnTo>
                <a:lnTo>
                  <a:pt x="325647" y="180567"/>
                </a:lnTo>
                <a:lnTo>
                  <a:pt x="326423" y="165876"/>
                </a:lnTo>
                <a:lnTo>
                  <a:pt x="325881" y="150870"/>
                </a:lnTo>
                <a:lnTo>
                  <a:pt x="324148" y="136743"/>
                </a:lnTo>
                <a:lnTo>
                  <a:pt x="321224" y="122994"/>
                </a:lnTo>
                <a:lnTo>
                  <a:pt x="317165" y="109681"/>
                </a:lnTo>
                <a:lnTo>
                  <a:pt x="312026" y="96858"/>
                </a:lnTo>
                <a:lnTo>
                  <a:pt x="305862" y="84581"/>
                </a:lnTo>
                <a:lnTo>
                  <a:pt x="298729" y="72907"/>
                </a:lnTo>
                <a:lnTo>
                  <a:pt x="290681" y="61891"/>
                </a:lnTo>
                <a:lnTo>
                  <a:pt x="281775" y="51588"/>
                </a:lnTo>
                <a:lnTo>
                  <a:pt x="272065" y="42056"/>
                </a:lnTo>
                <a:lnTo>
                  <a:pt x="261608" y="33348"/>
                </a:lnTo>
                <a:lnTo>
                  <a:pt x="250457" y="25523"/>
                </a:lnTo>
                <a:lnTo>
                  <a:pt x="238669" y="18634"/>
                </a:lnTo>
                <a:lnTo>
                  <a:pt x="226299" y="12738"/>
                </a:lnTo>
                <a:lnTo>
                  <a:pt x="213402" y="7891"/>
                </a:lnTo>
                <a:lnTo>
                  <a:pt x="200034" y="4149"/>
                </a:lnTo>
                <a:lnTo>
                  <a:pt x="186250" y="1567"/>
                </a:lnTo>
                <a:lnTo>
                  <a:pt x="161672" y="0"/>
                </a:lnTo>
                <a:lnTo>
                  <a:pt x="147007" y="816"/>
                </a:lnTo>
                <a:lnTo>
                  <a:pt x="132718" y="2897"/>
                </a:lnTo>
                <a:lnTo>
                  <a:pt x="118859" y="6186"/>
                </a:lnTo>
                <a:lnTo>
                  <a:pt x="105484" y="10626"/>
                </a:lnTo>
                <a:lnTo>
                  <a:pt x="92650" y="16164"/>
                </a:lnTo>
                <a:lnTo>
                  <a:pt x="80411" y="22741"/>
                </a:lnTo>
                <a:lnTo>
                  <a:pt x="68822" y="30304"/>
                </a:lnTo>
                <a:lnTo>
                  <a:pt x="57938" y="38795"/>
                </a:lnTo>
                <a:lnTo>
                  <a:pt x="47814" y="48159"/>
                </a:lnTo>
                <a:lnTo>
                  <a:pt x="38506" y="58340"/>
                </a:lnTo>
                <a:lnTo>
                  <a:pt x="30068" y="69283"/>
                </a:lnTo>
                <a:lnTo>
                  <a:pt x="22556" y="80932"/>
                </a:lnTo>
                <a:lnTo>
                  <a:pt x="16024" y="93230"/>
                </a:lnTo>
                <a:lnTo>
                  <a:pt x="10528" y="106123"/>
                </a:lnTo>
                <a:lnTo>
                  <a:pt x="6122" y="119553"/>
                </a:lnTo>
                <a:lnTo>
                  <a:pt x="2862" y="133466"/>
                </a:lnTo>
                <a:lnTo>
                  <a:pt x="803" y="147805"/>
                </a:lnTo>
                <a:lnTo>
                  <a:pt x="0" y="162515"/>
                </a:lnTo>
                <a:lnTo>
                  <a:pt x="507" y="177540"/>
                </a:lnTo>
                <a:lnTo>
                  <a:pt x="2242" y="191665"/>
                </a:lnTo>
                <a:lnTo>
                  <a:pt x="5174" y="205406"/>
                </a:lnTo>
                <a:lnTo>
                  <a:pt x="9244" y="218708"/>
                </a:lnTo>
                <a:lnTo>
                  <a:pt x="14399" y="231516"/>
                </a:lnTo>
                <a:lnTo>
                  <a:pt x="20581" y="243775"/>
                </a:lnTo>
                <a:lnTo>
                  <a:pt x="27734" y="255429"/>
                </a:lnTo>
                <a:lnTo>
                  <a:pt x="35803" y="266424"/>
                </a:lnTo>
                <a:lnTo>
                  <a:pt x="44732" y="276703"/>
                </a:lnTo>
                <a:lnTo>
                  <a:pt x="54465" y="286213"/>
                </a:lnTo>
                <a:lnTo>
                  <a:pt x="64945" y="294898"/>
                </a:lnTo>
                <a:lnTo>
                  <a:pt x="76117" y="302703"/>
                </a:lnTo>
                <a:lnTo>
                  <a:pt x="87924" y="309572"/>
                </a:lnTo>
                <a:lnTo>
                  <a:pt x="100312" y="315450"/>
                </a:lnTo>
                <a:lnTo>
                  <a:pt x="113223" y="320283"/>
                </a:lnTo>
                <a:lnTo>
                  <a:pt x="126601" y="324015"/>
                </a:lnTo>
                <a:lnTo>
                  <a:pt x="140392" y="326590"/>
                </a:lnTo>
                <a:lnTo>
                  <a:pt x="164936" y="328158"/>
                </a:lnTo>
                <a:lnTo>
                  <a:pt x="167385" y="266821"/>
                </a:lnTo>
                <a:lnTo>
                  <a:pt x="156082" y="266821"/>
                </a:lnTo>
                <a:lnTo>
                  <a:pt x="153669" y="264154"/>
                </a:lnTo>
                <a:lnTo>
                  <a:pt x="153669" y="243580"/>
                </a:lnTo>
                <a:lnTo>
                  <a:pt x="139814" y="240608"/>
                </a:lnTo>
                <a:lnTo>
                  <a:pt x="128243" y="234783"/>
                </a:lnTo>
                <a:lnTo>
                  <a:pt x="118929" y="226120"/>
                </a:lnTo>
                <a:lnTo>
                  <a:pt x="111841" y="214634"/>
                </a:lnTo>
                <a:lnTo>
                  <a:pt x="108203" y="204972"/>
                </a:lnTo>
                <a:lnTo>
                  <a:pt x="107314" y="201924"/>
                </a:lnTo>
                <a:lnTo>
                  <a:pt x="108838" y="198749"/>
                </a:lnTo>
                <a:lnTo>
                  <a:pt x="112140" y="197987"/>
                </a:lnTo>
                <a:lnTo>
                  <a:pt x="131063" y="192907"/>
                </a:lnTo>
                <a:lnTo>
                  <a:pt x="133857" y="192145"/>
                </a:lnTo>
                <a:lnTo>
                  <a:pt x="136905" y="193796"/>
                </a:lnTo>
                <a:lnTo>
                  <a:pt x="137794" y="196844"/>
                </a:lnTo>
                <a:lnTo>
                  <a:pt x="144335" y="209225"/>
                </a:lnTo>
                <a:lnTo>
                  <a:pt x="155331" y="215738"/>
                </a:lnTo>
                <a:lnTo>
                  <a:pt x="163194" y="216783"/>
                </a:lnTo>
                <a:lnTo>
                  <a:pt x="171322" y="216783"/>
                </a:lnTo>
                <a:lnTo>
                  <a:pt x="176783" y="215005"/>
                </a:lnTo>
                <a:lnTo>
                  <a:pt x="180085" y="211449"/>
                </a:lnTo>
                <a:lnTo>
                  <a:pt x="183514" y="207766"/>
                </a:lnTo>
                <a:lnTo>
                  <a:pt x="185419" y="203321"/>
                </a:lnTo>
                <a:lnTo>
                  <a:pt x="185419" y="192907"/>
                </a:lnTo>
                <a:lnTo>
                  <a:pt x="183514" y="188970"/>
                </a:lnTo>
                <a:lnTo>
                  <a:pt x="180085" y="186176"/>
                </a:lnTo>
                <a:lnTo>
                  <a:pt x="177291" y="184017"/>
                </a:lnTo>
                <a:lnTo>
                  <a:pt x="171703" y="181223"/>
                </a:lnTo>
                <a:lnTo>
                  <a:pt x="163194" y="178048"/>
                </a:lnTo>
                <a:lnTo>
                  <a:pt x="159511" y="176651"/>
                </a:lnTo>
                <a:lnTo>
                  <a:pt x="157225" y="175889"/>
                </a:lnTo>
                <a:lnTo>
                  <a:pt x="143891" y="170712"/>
                </a:lnTo>
                <a:lnTo>
                  <a:pt x="133654" y="165456"/>
                </a:lnTo>
                <a:lnTo>
                  <a:pt x="132460" y="164713"/>
                </a:lnTo>
                <a:lnTo>
                  <a:pt x="126491" y="161284"/>
                </a:lnTo>
                <a:lnTo>
                  <a:pt x="121665" y="156204"/>
                </a:lnTo>
                <a:lnTo>
                  <a:pt x="117855" y="149727"/>
                </a:lnTo>
                <a:lnTo>
                  <a:pt x="114172" y="143123"/>
                </a:lnTo>
                <a:lnTo>
                  <a:pt x="112140" y="135503"/>
                </a:lnTo>
                <a:lnTo>
                  <a:pt x="112140" y="126867"/>
                </a:lnTo>
                <a:lnTo>
                  <a:pt x="113727" y="114002"/>
                </a:lnTo>
                <a:lnTo>
                  <a:pt x="118459" y="102175"/>
                </a:lnTo>
                <a:lnTo>
                  <a:pt x="122300" y="96260"/>
                </a:lnTo>
                <a:lnTo>
                  <a:pt x="130812" y="87913"/>
                </a:lnTo>
                <a:lnTo>
                  <a:pt x="142357" y="82188"/>
                </a:lnTo>
                <a:lnTo>
                  <a:pt x="153669" y="79496"/>
                </a:lnTo>
                <a:lnTo>
                  <a:pt x="153669" y="64129"/>
                </a:lnTo>
                <a:lnTo>
                  <a:pt x="156082" y="61589"/>
                </a:lnTo>
                <a:lnTo>
                  <a:pt x="170560" y="61589"/>
                </a:lnTo>
                <a:lnTo>
                  <a:pt x="172973" y="64129"/>
                </a:lnTo>
                <a:lnTo>
                  <a:pt x="172973" y="79496"/>
                </a:lnTo>
                <a:lnTo>
                  <a:pt x="186565" y="82766"/>
                </a:lnTo>
                <a:lnTo>
                  <a:pt x="197781" y="89120"/>
                </a:lnTo>
                <a:lnTo>
                  <a:pt x="206595" y="98488"/>
                </a:lnTo>
                <a:lnTo>
                  <a:pt x="212986" y="110800"/>
                </a:lnTo>
                <a:lnTo>
                  <a:pt x="213105" y="111119"/>
                </a:lnTo>
                <a:lnTo>
                  <a:pt x="214248" y="113913"/>
                </a:lnTo>
                <a:lnTo>
                  <a:pt x="212851" y="117088"/>
                </a:lnTo>
                <a:lnTo>
                  <a:pt x="210184" y="118358"/>
                </a:lnTo>
                <a:lnTo>
                  <a:pt x="193420" y="125343"/>
                </a:lnTo>
                <a:lnTo>
                  <a:pt x="190753" y="126486"/>
                </a:lnTo>
                <a:lnTo>
                  <a:pt x="187451" y="125089"/>
                </a:lnTo>
                <a:lnTo>
                  <a:pt x="186308" y="122295"/>
                </a:lnTo>
                <a:lnTo>
                  <a:pt x="178051" y="110126"/>
                </a:lnTo>
                <a:lnTo>
                  <a:pt x="166947" y="105068"/>
                </a:lnTo>
                <a:lnTo>
                  <a:pt x="164083" y="104896"/>
                </a:lnTo>
                <a:lnTo>
                  <a:pt x="158368" y="105023"/>
                </a:lnTo>
                <a:lnTo>
                  <a:pt x="154177" y="106674"/>
                </a:lnTo>
                <a:lnTo>
                  <a:pt x="151129" y="109722"/>
                </a:lnTo>
                <a:lnTo>
                  <a:pt x="147700" y="113151"/>
                </a:lnTo>
                <a:lnTo>
                  <a:pt x="146049" y="117088"/>
                </a:lnTo>
                <a:lnTo>
                  <a:pt x="146049" y="122041"/>
                </a:lnTo>
                <a:close/>
              </a:path>
            </a:pathLst>
          </a:custGeom>
          <a:solidFill>
            <a:srgbClr val="73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180934" y="3467227"/>
            <a:ext cx="42835" cy="100706"/>
          </a:xfrm>
          <a:custGeom>
            <a:avLst/>
            <a:gdLst/>
            <a:ahLst/>
            <a:cxnLst/>
            <a:rect l="l" t="t" r="r" b="b"/>
            <a:pathLst>
              <a:path w="42835" h="100706">
                <a:moveTo>
                  <a:pt x="8339" y="16095"/>
                </a:moveTo>
                <a:lnTo>
                  <a:pt x="8037" y="16128"/>
                </a:lnTo>
                <a:lnTo>
                  <a:pt x="8037" y="36702"/>
                </a:lnTo>
                <a:lnTo>
                  <a:pt x="5624" y="39370"/>
                </a:lnTo>
                <a:lnTo>
                  <a:pt x="2449" y="39370"/>
                </a:lnTo>
                <a:lnTo>
                  <a:pt x="0" y="100706"/>
                </a:lnTo>
                <a:lnTo>
                  <a:pt x="14636" y="99892"/>
                </a:lnTo>
                <a:lnTo>
                  <a:pt x="28904" y="97816"/>
                </a:lnTo>
                <a:lnTo>
                  <a:pt x="42747" y="94533"/>
                </a:lnTo>
                <a:lnTo>
                  <a:pt x="42835" y="0"/>
                </a:lnTo>
                <a:lnTo>
                  <a:pt x="33713" y="7834"/>
                </a:lnTo>
                <a:lnTo>
                  <a:pt x="22223" y="13190"/>
                </a:lnTo>
                <a:lnTo>
                  <a:pt x="8339" y="16095"/>
                </a:lnTo>
                <a:close/>
              </a:path>
            </a:pathLst>
          </a:custGeom>
          <a:solidFill>
            <a:srgbClr val="73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992753" y="4137532"/>
            <a:ext cx="9144" cy="184141"/>
          </a:xfrm>
          <a:custGeom>
            <a:avLst/>
            <a:gdLst/>
            <a:ahLst/>
            <a:cxnLst/>
            <a:rect l="l" t="t" r="r" b="b"/>
            <a:pathLst>
              <a:path w="9144" h="184141">
                <a:moveTo>
                  <a:pt x="7874" y="2540"/>
                </a:moveTo>
                <a:lnTo>
                  <a:pt x="3048" y="1143"/>
                </a:lnTo>
                <a:lnTo>
                  <a:pt x="0" y="0"/>
                </a:lnTo>
                <a:lnTo>
                  <a:pt x="1229" y="184141"/>
                </a:lnTo>
                <a:lnTo>
                  <a:pt x="1397" y="183261"/>
                </a:lnTo>
                <a:lnTo>
                  <a:pt x="2159" y="180086"/>
                </a:lnTo>
                <a:lnTo>
                  <a:pt x="2794" y="176784"/>
                </a:lnTo>
                <a:lnTo>
                  <a:pt x="3556" y="173990"/>
                </a:lnTo>
                <a:lnTo>
                  <a:pt x="4191" y="171323"/>
                </a:lnTo>
                <a:lnTo>
                  <a:pt x="4952" y="168656"/>
                </a:lnTo>
                <a:lnTo>
                  <a:pt x="5334" y="166878"/>
                </a:lnTo>
                <a:lnTo>
                  <a:pt x="6350" y="162687"/>
                </a:lnTo>
                <a:lnTo>
                  <a:pt x="7747" y="158369"/>
                </a:lnTo>
                <a:lnTo>
                  <a:pt x="9144" y="154432"/>
                </a:lnTo>
                <a:lnTo>
                  <a:pt x="7874" y="2540"/>
                </a:lnTo>
                <a:close/>
              </a:path>
            </a:pathLst>
          </a:custGeom>
          <a:solidFill>
            <a:srgbClr val="73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848100" y="3995928"/>
            <a:ext cx="762000" cy="742188"/>
          </a:xfrm>
          <a:custGeom>
            <a:avLst/>
            <a:gdLst/>
            <a:ahLst/>
            <a:cxnLst/>
            <a:rect l="l" t="t" r="r" b="b"/>
            <a:pathLst>
              <a:path w="762000" h="742188">
                <a:moveTo>
                  <a:pt x="508" y="384937"/>
                </a:moveTo>
                <a:lnTo>
                  <a:pt x="508" y="390525"/>
                </a:lnTo>
                <a:lnTo>
                  <a:pt x="888" y="394716"/>
                </a:lnTo>
                <a:lnTo>
                  <a:pt x="1142" y="398780"/>
                </a:lnTo>
                <a:lnTo>
                  <a:pt x="1397" y="401574"/>
                </a:lnTo>
                <a:lnTo>
                  <a:pt x="1904" y="407797"/>
                </a:lnTo>
                <a:lnTo>
                  <a:pt x="5334" y="413131"/>
                </a:lnTo>
                <a:lnTo>
                  <a:pt x="10160" y="415290"/>
                </a:lnTo>
                <a:lnTo>
                  <a:pt x="17358" y="418205"/>
                </a:lnTo>
                <a:lnTo>
                  <a:pt x="33300" y="424346"/>
                </a:lnTo>
                <a:lnTo>
                  <a:pt x="51730" y="430580"/>
                </a:lnTo>
                <a:lnTo>
                  <a:pt x="60198" y="433197"/>
                </a:lnTo>
                <a:lnTo>
                  <a:pt x="65024" y="434594"/>
                </a:lnTo>
                <a:lnTo>
                  <a:pt x="68707" y="438531"/>
                </a:lnTo>
                <a:lnTo>
                  <a:pt x="69976" y="443611"/>
                </a:lnTo>
                <a:lnTo>
                  <a:pt x="70612" y="445516"/>
                </a:lnTo>
                <a:lnTo>
                  <a:pt x="71374" y="448691"/>
                </a:lnTo>
                <a:lnTo>
                  <a:pt x="72009" y="451739"/>
                </a:lnTo>
                <a:lnTo>
                  <a:pt x="73151" y="455930"/>
                </a:lnTo>
                <a:lnTo>
                  <a:pt x="74295" y="459994"/>
                </a:lnTo>
                <a:lnTo>
                  <a:pt x="75437" y="464185"/>
                </a:lnTo>
                <a:lnTo>
                  <a:pt x="76835" y="468122"/>
                </a:lnTo>
                <a:lnTo>
                  <a:pt x="77850" y="471170"/>
                </a:lnTo>
                <a:lnTo>
                  <a:pt x="78994" y="474091"/>
                </a:lnTo>
                <a:lnTo>
                  <a:pt x="80137" y="478282"/>
                </a:lnTo>
                <a:lnTo>
                  <a:pt x="81279" y="481330"/>
                </a:lnTo>
                <a:lnTo>
                  <a:pt x="82423" y="484124"/>
                </a:lnTo>
                <a:lnTo>
                  <a:pt x="84074" y="488188"/>
                </a:lnTo>
                <a:lnTo>
                  <a:pt x="85725" y="492125"/>
                </a:lnTo>
                <a:lnTo>
                  <a:pt x="87122" y="496062"/>
                </a:lnTo>
                <a:lnTo>
                  <a:pt x="88900" y="499745"/>
                </a:lnTo>
                <a:lnTo>
                  <a:pt x="90297" y="502793"/>
                </a:lnTo>
                <a:lnTo>
                  <a:pt x="91439" y="505841"/>
                </a:lnTo>
                <a:lnTo>
                  <a:pt x="92328" y="507619"/>
                </a:lnTo>
                <a:lnTo>
                  <a:pt x="94741" y="512318"/>
                </a:lnTo>
                <a:lnTo>
                  <a:pt x="94234" y="517652"/>
                </a:lnTo>
                <a:lnTo>
                  <a:pt x="91439" y="521716"/>
                </a:lnTo>
                <a:lnTo>
                  <a:pt x="87034" y="528040"/>
                </a:lnTo>
                <a:lnTo>
                  <a:pt x="77747" y="542421"/>
                </a:lnTo>
                <a:lnTo>
                  <a:pt x="76835" y="543941"/>
                </a:lnTo>
                <a:lnTo>
                  <a:pt x="73405" y="549529"/>
                </a:lnTo>
                <a:lnTo>
                  <a:pt x="69976" y="555244"/>
                </a:lnTo>
                <a:lnTo>
                  <a:pt x="67437" y="559689"/>
                </a:lnTo>
                <a:lnTo>
                  <a:pt x="64770" y="564261"/>
                </a:lnTo>
                <a:lnTo>
                  <a:pt x="63500" y="567055"/>
                </a:lnTo>
                <a:lnTo>
                  <a:pt x="60833" y="571627"/>
                </a:lnTo>
                <a:lnTo>
                  <a:pt x="61595" y="577850"/>
                </a:lnTo>
                <a:lnTo>
                  <a:pt x="64770" y="582930"/>
                </a:lnTo>
                <a:lnTo>
                  <a:pt x="66421" y="585343"/>
                </a:lnTo>
                <a:lnTo>
                  <a:pt x="68961" y="588772"/>
                </a:lnTo>
                <a:lnTo>
                  <a:pt x="71374" y="592201"/>
                </a:lnTo>
                <a:lnTo>
                  <a:pt x="74549" y="596646"/>
                </a:lnTo>
                <a:lnTo>
                  <a:pt x="77850" y="601218"/>
                </a:lnTo>
                <a:lnTo>
                  <a:pt x="81279" y="605663"/>
                </a:lnTo>
                <a:lnTo>
                  <a:pt x="84962" y="609727"/>
                </a:lnTo>
                <a:lnTo>
                  <a:pt x="87502" y="613029"/>
                </a:lnTo>
                <a:lnTo>
                  <a:pt x="90042" y="616458"/>
                </a:lnTo>
                <a:lnTo>
                  <a:pt x="91948" y="618617"/>
                </a:lnTo>
                <a:lnTo>
                  <a:pt x="96138" y="622935"/>
                </a:lnTo>
                <a:lnTo>
                  <a:pt x="101853" y="625221"/>
                </a:lnTo>
                <a:lnTo>
                  <a:pt x="106934" y="624078"/>
                </a:lnTo>
                <a:lnTo>
                  <a:pt x="110236" y="623697"/>
                </a:lnTo>
                <a:lnTo>
                  <a:pt x="115062" y="622300"/>
                </a:lnTo>
                <a:lnTo>
                  <a:pt x="120141" y="621157"/>
                </a:lnTo>
                <a:lnTo>
                  <a:pt x="126619" y="619506"/>
                </a:lnTo>
                <a:lnTo>
                  <a:pt x="132841" y="617601"/>
                </a:lnTo>
                <a:lnTo>
                  <a:pt x="149647" y="612309"/>
                </a:lnTo>
                <a:lnTo>
                  <a:pt x="158114" y="609346"/>
                </a:lnTo>
                <a:lnTo>
                  <a:pt x="162940" y="607695"/>
                </a:lnTo>
                <a:lnTo>
                  <a:pt x="168148" y="608838"/>
                </a:lnTo>
                <a:lnTo>
                  <a:pt x="172085" y="612140"/>
                </a:lnTo>
                <a:lnTo>
                  <a:pt x="176149" y="615569"/>
                </a:lnTo>
                <a:lnTo>
                  <a:pt x="178688" y="617474"/>
                </a:lnTo>
                <a:lnTo>
                  <a:pt x="181737" y="620395"/>
                </a:lnTo>
                <a:lnTo>
                  <a:pt x="185292" y="622935"/>
                </a:lnTo>
                <a:lnTo>
                  <a:pt x="188722" y="625475"/>
                </a:lnTo>
                <a:lnTo>
                  <a:pt x="192150" y="628015"/>
                </a:lnTo>
                <a:lnTo>
                  <a:pt x="197230" y="631698"/>
                </a:lnTo>
                <a:lnTo>
                  <a:pt x="200787" y="634111"/>
                </a:lnTo>
                <a:lnTo>
                  <a:pt x="203580" y="635889"/>
                </a:lnTo>
                <a:lnTo>
                  <a:pt x="206121" y="637794"/>
                </a:lnTo>
                <a:lnTo>
                  <a:pt x="209550" y="640080"/>
                </a:lnTo>
                <a:lnTo>
                  <a:pt x="213233" y="642366"/>
                </a:lnTo>
                <a:lnTo>
                  <a:pt x="216915" y="644398"/>
                </a:lnTo>
                <a:lnTo>
                  <a:pt x="220472" y="646811"/>
                </a:lnTo>
                <a:lnTo>
                  <a:pt x="223392" y="648081"/>
                </a:lnTo>
                <a:lnTo>
                  <a:pt x="226187" y="649732"/>
                </a:lnTo>
                <a:lnTo>
                  <a:pt x="228091" y="650748"/>
                </a:lnTo>
                <a:lnTo>
                  <a:pt x="232410" y="653288"/>
                </a:lnTo>
                <a:lnTo>
                  <a:pt x="235203" y="658114"/>
                </a:lnTo>
                <a:lnTo>
                  <a:pt x="235458" y="662940"/>
                </a:lnTo>
                <a:lnTo>
                  <a:pt x="235586" y="670578"/>
                </a:lnTo>
                <a:lnTo>
                  <a:pt x="236486" y="687841"/>
                </a:lnTo>
                <a:lnTo>
                  <a:pt x="236600" y="689229"/>
                </a:lnTo>
                <a:lnTo>
                  <a:pt x="238287" y="706708"/>
                </a:lnTo>
                <a:lnTo>
                  <a:pt x="239395" y="715899"/>
                </a:lnTo>
                <a:lnTo>
                  <a:pt x="240157" y="721106"/>
                </a:lnTo>
                <a:lnTo>
                  <a:pt x="244221" y="725805"/>
                </a:lnTo>
                <a:lnTo>
                  <a:pt x="250062" y="727837"/>
                </a:lnTo>
                <a:lnTo>
                  <a:pt x="252857" y="728726"/>
                </a:lnTo>
                <a:lnTo>
                  <a:pt x="256794" y="730377"/>
                </a:lnTo>
                <a:lnTo>
                  <a:pt x="260730" y="731774"/>
                </a:lnTo>
                <a:lnTo>
                  <a:pt x="266064" y="733425"/>
                </a:lnTo>
                <a:lnTo>
                  <a:pt x="271399" y="735076"/>
                </a:lnTo>
                <a:lnTo>
                  <a:pt x="276733" y="736600"/>
                </a:lnTo>
                <a:lnTo>
                  <a:pt x="282194" y="737997"/>
                </a:lnTo>
                <a:lnTo>
                  <a:pt x="286130" y="739140"/>
                </a:lnTo>
                <a:lnTo>
                  <a:pt x="290322" y="740156"/>
                </a:lnTo>
                <a:lnTo>
                  <a:pt x="292862" y="740791"/>
                </a:lnTo>
                <a:lnTo>
                  <a:pt x="298958" y="742188"/>
                </a:lnTo>
                <a:lnTo>
                  <a:pt x="304926" y="740537"/>
                </a:lnTo>
                <a:lnTo>
                  <a:pt x="308355" y="736600"/>
                </a:lnTo>
                <a:lnTo>
                  <a:pt x="310769" y="734060"/>
                </a:lnTo>
                <a:lnTo>
                  <a:pt x="313944" y="730123"/>
                </a:lnTo>
                <a:lnTo>
                  <a:pt x="317246" y="726440"/>
                </a:lnTo>
                <a:lnTo>
                  <a:pt x="321437" y="721106"/>
                </a:lnTo>
                <a:lnTo>
                  <a:pt x="325500" y="715899"/>
                </a:lnTo>
                <a:lnTo>
                  <a:pt x="329691" y="710819"/>
                </a:lnTo>
                <a:lnTo>
                  <a:pt x="333628" y="705485"/>
                </a:lnTo>
                <a:lnTo>
                  <a:pt x="336423" y="701294"/>
                </a:lnTo>
                <a:lnTo>
                  <a:pt x="339216" y="697357"/>
                </a:lnTo>
                <a:lnTo>
                  <a:pt x="341122" y="694563"/>
                </a:lnTo>
                <a:lnTo>
                  <a:pt x="343788" y="690372"/>
                </a:lnTo>
                <a:lnTo>
                  <a:pt x="348869" y="688086"/>
                </a:lnTo>
                <a:lnTo>
                  <a:pt x="354075" y="688594"/>
                </a:lnTo>
                <a:lnTo>
                  <a:pt x="356108" y="688848"/>
                </a:lnTo>
                <a:lnTo>
                  <a:pt x="359410" y="688848"/>
                </a:lnTo>
                <a:lnTo>
                  <a:pt x="362330" y="689102"/>
                </a:lnTo>
                <a:lnTo>
                  <a:pt x="366775" y="689483"/>
                </a:lnTo>
                <a:lnTo>
                  <a:pt x="375285" y="689483"/>
                </a:lnTo>
                <a:lnTo>
                  <a:pt x="379475" y="689737"/>
                </a:lnTo>
                <a:lnTo>
                  <a:pt x="385952" y="689737"/>
                </a:lnTo>
                <a:lnTo>
                  <a:pt x="390144" y="689483"/>
                </a:lnTo>
                <a:lnTo>
                  <a:pt x="393446" y="689483"/>
                </a:lnTo>
                <a:lnTo>
                  <a:pt x="396621" y="689229"/>
                </a:lnTo>
                <a:lnTo>
                  <a:pt x="400812" y="689229"/>
                </a:lnTo>
                <a:lnTo>
                  <a:pt x="405002" y="688848"/>
                </a:lnTo>
                <a:lnTo>
                  <a:pt x="413512" y="688340"/>
                </a:lnTo>
                <a:lnTo>
                  <a:pt x="422148" y="686943"/>
                </a:lnTo>
                <a:lnTo>
                  <a:pt x="427227" y="686562"/>
                </a:lnTo>
                <a:lnTo>
                  <a:pt x="432053" y="688594"/>
                </a:lnTo>
                <a:lnTo>
                  <a:pt x="435101" y="692531"/>
                </a:lnTo>
                <a:lnTo>
                  <a:pt x="439730" y="698651"/>
                </a:lnTo>
                <a:lnTo>
                  <a:pt x="450429" y="712092"/>
                </a:lnTo>
                <a:lnTo>
                  <a:pt x="451485" y="713359"/>
                </a:lnTo>
                <a:lnTo>
                  <a:pt x="463197" y="726391"/>
                </a:lnTo>
                <a:lnTo>
                  <a:pt x="469519" y="733171"/>
                </a:lnTo>
                <a:lnTo>
                  <a:pt x="473328" y="736854"/>
                </a:lnTo>
                <a:lnTo>
                  <a:pt x="479298" y="738251"/>
                </a:lnTo>
                <a:lnTo>
                  <a:pt x="485266" y="736600"/>
                </a:lnTo>
                <a:lnTo>
                  <a:pt x="487807" y="735711"/>
                </a:lnTo>
                <a:lnTo>
                  <a:pt x="491998" y="734568"/>
                </a:lnTo>
                <a:lnTo>
                  <a:pt x="495935" y="733425"/>
                </a:lnTo>
                <a:lnTo>
                  <a:pt x="501269" y="731520"/>
                </a:lnTo>
                <a:lnTo>
                  <a:pt x="506602" y="729996"/>
                </a:lnTo>
                <a:lnTo>
                  <a:pt x="511937" y="728091"/>
                </a:lnTo>
                <a:lnTo>
                  <a:pt x="517016" y="726059"/>
                </a:lnTo>
                <a:lnTo>
                  <a:pt x="520953" y="724408"/>
                </a:lnTo>
                <a:lnTo>
                  <a:pt x="524890" y="723011"/>
                </a:lnTo>
                <a:lnTo>
                  <a:pt x="527685" y="721868"/>
                </a:lnTo>
                <a:lnTo>
                  <a:pt x="533273" y="719582"/>
                </a:lnTo>
                <a:lnTo>
                  <a:pt x="537210" y="714502"/>
                </a:lnTo>
                <a:lnTo>
                  <a:pt x="537590" y="709422"/>
                </a:lnTo>
                <a:lnTo>
                  <a:pt x="537845" y="705866"/>
                </a:lnTo>
                <a:lnTo>
                  <a:pt x="538352" y="701040"/>
                </a:lnTo>
                <a:lnTo>
                  <a:pt x="538734" y="695960"/>
                </a:lnTo>
                <a:lnTo>
                  <a:pt x="538988" y="689229"/>
                </a:lnTo>
                <a:lnTo>
                  <a:pt x="539241" y="682625"/>
                </a:lnTo>
                <a:lnTo>
                  <a:pt x="539496" y="675894"/>
                </a:lnTo>
                <a:lnTo>
                  <a:pt x="539496" y="659638"/>
                </a:lnTo>
                <a:lnTo>
                  <a:pt x="539241" y="656209"/>
                </a:lnTo>
                <a:lnTo>
                  <a:pt x="538988" y="651129"/>
                </a:lnTo>
                <a:lnTo>
                  <a:pt x="541782" y="646303"/>
                </a:lnTo>
                <a:lnTo>
                  <a:pt x="546226" y="643763"/>
                </a:lnTo>
                <a:lnTo>
                  <a:pt x="548004" y="642874"/>
                </a:lnTo>
                <a:lnTo>
                  <a:pt x="550545" y="640969"/>
                </a:lnTo>
                <a:lnTo>
                  <a:pt x="553338" y="639191"/>
                </a:lnTo>
                <a:lnTo>
                  <a:pt x="556895" y="636778"/>
                </a:lnTo>
                <a:lnTo>
                  <a:pt x="560577" y="634492"/>
                </a:lnTo>
                <a:lnTo>
                  <a:pt x="567563" y="629666"/>
                </a:lnTo>
                <a:lnTo>
                  <a:pt x="574166" y="624586"/>
                </a:lnTo>
                <a:lnTo>
                  <a:pt x="580898" y="619252"/>
                </a:lnTo>
                <a:lnTo>
                  <a:pt x="587628" y="613918"/>
                </a:lnTo>
                <a:lnTo>
                  <a:pt x="590930" y="611124"/>
                </a:lnTo>
                <a:lnTo>
                  <a:pt x="593851" y="608457"/>
                </a:lnTo>
                <a:lnTo>
                  <a:pt x="598804" y="604266"/>
                </a:lnTo>
                <a:lnTo>
                  <a:pt x="600328" y="602615"/>
                </a:lnTo>
                <a:lnTo>
                  <a:pt x="603885" y="599186"/>
                </a:lnTo>
                <a:lnTo>
                  <a:pt x="609473" y="597789"/>
                </a:lnTo>
                <a:lnTo>
                  <a:pt x="614299" y="599440"/>
                </a:lnTo>
                <a:lnTo>
                  <a:pt x="617347" y="600583"/>
                </a:lnTo>
                <a:lnTo>
                  <a:pt x="622173" y="601726"/>
                </a:lnTo>
                <a:lnTo>
                  <a:pt x="626745" y="603123"/>
                </a:lnTo>
                <a:lnTo>
                  <a:pt x="633095" y="604901"/>
                </a:lnTo>
                <a:lnTo>
                  <a:pt x="639572" y="606552"/>
                </a:lnTo>
                <a:lnTo>
                  <a:pt x="646049" y="607949"/>
                </a:lnTo>
                <a:lnTo>
                  <a:pt x="652652" y="609600"/>
                </a:lnTo>
                <a:lnTo>
                  <a:pt x="657605" y="610489"/>
                </a:lnTo>
                <a:lnTo>
                  <a:pt x="662686" y="611378"/>
                </a:lnTo>
                <a:lnTo>
                  <a:pt x="665861" y="612140"/>
                </a:lnTo>
                <a:lnTo>
                  <a:pt x="670940" y="612775"/>
                </a:lnTo>
                <a:lnTo>
                  <a:pt x="676783" y="610489"/>
                </a:lnTo>
                <a:lnTo>
                  <a:pt x="680720" y="605663"/>
                </a:lnTo>
                <a:lnTo>
                  <a:pt x="682371" y="603377"/>
                </a:lnTo>
                <a:lnTo>
                  <a:pt x="684911" y="600075"/>
                </a:lnTo>
                <a:lnTo>
                  <a:pt x="687451" y="596646"/>
                </a:lnTo>
                <a:lnTo>
                  <a:pt x="690879" y="592201"/>
                </a:lnTo>
                <a:lnTo>
                  <a:pt x="693927" y="587629"/>
                </a:lnTo>
                <a:lnTo>
                  <a:pt x="697229" y="582930"/>
                </a:lnTo>
                <a:lnTo>
                  <a:pt x="700151" y="578358"/>
                </a:lnTo>
                <a:lnTo>
                  <a:pt x="702437" y="574929"/>
                </a:lnTo>
                <a:lnTo>
                  <a:pt x="704596" y="571246"/>
                </a:lnTo>
                <a:lnTo>
                  <a:pt x="706247" y="568833"/>
                </a:lnTo>
                <a:lnTo>
                  <a:pt x="709422" y="563626"/>
                </a:lnTo>
                <a:lnTo>
                  <a:pt x="709676" y="557276"/>
                </a:lnTo>
                <a:lnTo>
                  <a:pt x="706882" y="552958"/>
                </a:lnTo>
                <a:lnTo>
                  <a:pt x="702953" y="546295"/>
                </a:lnTo>
                <a:lnTo>
                  <a:pt x="693809" y="531866"/>
                </a:lnTo>
                <a:lnTo>
                  <a:pt x="692785" y="530352"/>
                </a:lnTo>
                <a:lnTo>
                  <a:pt x="682436" y="515998"/>
                </a:lnTo>
                <a:lnTo>
                  <a:pt x="677037" y="509016"/>
                </a:lnTo>
                <a:lnTo>
                  <a:pt x="673988" y="504825"/>
                </a:lnTo>
                <a:lnTo>
                  <a:pt x="673353" y="499618"/>
                </a:lnTo>
                <a:lnTo>
                  <a:pt x="675132" y="494665"/>
                </a:lnTo>
                <a:lnTo>
                  <a:pt x="678688" y="487045"/>
                </a:lnTo>
                <a:lnTo>
                  <a:pt x="681482" y="479044"/>
                </a:lnTo>
                <a:lnTo>
                  <a:pt x="682751" y="475107"/>
                </a:lnTo>
                <a:lnTo>
                  <a:pt x="684149" y="470916"/>
                </a:lnTo>
                <a:lnTo>
                  <a:pt x="685164" y="467868"/>
                </a:lnTo>
                <a:lnTo>
                  <a:pt x="686053" y="464947"/>
                </a:lnTo>
                <a:lnTo>
                  <a:pt x="687451" y="460756"/>
                </a:lnTo>
                <a:lnTo>
                  <a:pt x="688339" y="457708"/>
                </a:lnTo>
                <a:lnTo>
                  <a:pt x="689101" y="454787"/>
                </a:lnTo>
                <a:lnTo>
                  <a:pt x="690245" y="450596"/>
                </a:lnTo>
                <a:lnTo>
                  <a:pt x="691134" y="446405"/>
                </a:lnTo>
                <a:lnTo>
                  <a:pt x="692276" y="442214"/>
                </a:lnTo>
                <a:lnTo>
                  <a:pt x="693038" y="438150"/>
                </a:lnTo>
                <a:lnTo>
                  <a:pt x="693674" y="435102"/>
                </a:lnTo>
                <a:lnTo>
                  <a:pt x="694436" y="431927"/>
                </a:lnTo>
                <a:lnTo>
                  <a:pt x="694816" y="429768"/>
                </a:lnTo>
                <a:lnTo>
                  <a:pt x="695833" y="424688"/>
                </a:lnTo>
                <a:lnTo>
                  <a:pt x="699262" y="420497"/>
                </a:lnTo>
                <a:lnTo>
                  <a:pt x="704088" y="418973"/>
                </a:lnTo>
                <a:lnTo>
                  <a:pt x="707136" y="417957"/>
                </a:lnTo>
                <a:lnTo>
                  <a:pt x="711962" y="416433"/>
                </a:lnTo>
                <a:lnTo>
                  <a:pt x="716661" y="414528"/>
                </a:lnTo>
                <a:lnTo>
                  <a:pt x="722629" y="412242"/>
                </a:lnTo>
                <a:lnTo>
                  <a:pt x="728852" y="409702"/>
                </a:lnTo>
                <a:lnTo>
                  <a:pt x="734949" y="407416"/>
                </a:lnTo>
                <a:lnTo>
                  <a:pt x="741172" y="404622"/>
                </a:lnTo>
                <a:lnTo>
                  <a:pt x="745744" y="402463"/>
                </a:lnTo>
                <a:lnTo>
                  <a:pt x="750188" y="400177"/>
                </a:lnTo>
                <a:lnTo>
                  <a:pt x="753490" y="398780"/>
                </a:lnTo>
                <a:lnTo>
                  <a:pt x="758063" y="396494"/>
                </a:lnTo>
                <a:lnTo>
                  <a:pt x="761364" y="391160"/>
                </a:lnTo>
                <a:lnTo>
                  <a:pt x="761491" y="382143"/>
                </a:lnTo>
                <a:lnTo>
                  <a:pt x="761746" y="378079"/>
                </a:lnTo>
                <a:lnTo>
                  <a:pt x="761746" y="373888"/>
                </a:lnTo>
                <a:lnTo>
                  <a:pt x="762000" y="368300"/>
                </a:lnTo>
                <a:lnTo>
                  <a:pt x="761746" y="362712"/>
                </a:lnTo>
                <a:lnTo>
                  <a:pt x="761491" y="357251"/>
                </a:lnTo>
                <a:lnTo>
                  <a:pt x="761364" y="351663"/>
                </a:lnTo>
                <a:lnTo>
                  <a:pt x="761111" y="347345"/>
                </a:lnTo>
                <a:lnTo>
                  <a:pt x="760857" y="343154"/>
                </a:lnTo>
                <a:lnTo>
                  <a:pt x="760602" y="340360"/>
                </a:lnTo>
                <a:lnTo>
                  <a:pt x="760095" y="334391"/>
                </a:lnTo>
                <a:lnTo>
                  <a:pt x="756665" y="329057"/>
                </a:lnTo>
                <a:lnTo>
                  <a:pt x="751839" y="326898"/>
                </a:lnTo>
                <a:lnTo>
                  <a:pt x="744773" y="324019"/>
                </a:lnTo>
                <a:lnTo>
                  <a:pt x="728913" y="317786"/>
                </a:lnTo>
                <a:lnTo>
                  <a:pt x="726821" y="316992"/>
                </a:lnTo>
                <a:lnTo>
                  <a:pt x="710065" y="311518"/>
                </a:lnTo>
                <a:lnTo>
                  <a:pt x="701801" y="308991"/>
                </a:lnTo>
                <a:lnTo>
                  <a:pt x="696976" y="307594"/>
                </a:lnTo>
                <a:lnTo>
                  <a:pt x="693038" y="303657"/>
                </a:lnTo>
                <a:lnTo>
                  <a:pt x="691896" y="298577"/>
                </a:lnTo>
                <a:lnTo>
                  <a:pt x="691388" y="296418"/>
                </a:lnTo>
                <a:lnTo>
                  <a:pt x="690626" y="293497"/>
                </a:lnTo>
                <a:lnTo>
                  <a:pt x="689990" y="290195"/>
                </a:lnTo>
                <a:lnTo>
                  <a:pt x="688848" y="286258"/>
                </a:lnTo>
                <a:lnTo>
                  <a:pt x="687704" y="282194"/>
                </a:lnTo>
                <a:lnTo>
                  <a:pt x="686562" y="278003"/>
                </a:lnTo>
                <a:lnTo>
                  <a:pt x="685164" y="274066"/>
                </a:lnTo>
                <a:lnTo>
                  <a:pt x="684149" y="271018"/>
                </a:lnTo>
                <a:lnTo>
                  <a:pt x="683005" y="268097"/>
                </a:lnTo>
                <a:lnTo>
                  <a:pt x="681863" y="263906"/>
                </a:lnTo>
                <a:lnTo>
                  <a:pt x="680720" y="260858"/>
                </a:lnTo>
                <a:lnTo>
                  <a:pt x="679576" y="257810"/>
                </a:lnTo>
                <a:lnTo>
                  <a:pt x="677926" y="254000"/>
                </a:lnTo>
                <a:lnTo>
                  <a:pt x="676275" y="250063"/>
                </a:lnTo>
                <a:lnTo>
                  <a:pt x="674877" y="246126"/>
                </a:lnTo>
                <a:lnTo>
                  <a:pt x="672846" y="242189"/>
                </a:lnTo>
                <a:lnTo>
                  <a:pt x="671702" y="239395"/>
                </a:lnTo>
                <a:lnTo>
                  <a:pt x="670305" y="236347"/>
                </a:lnTo>
                <a:lnTo>
                  <a:pt x="669671" y="234569"/>
                </a:lnTo>
                <a:lnTo>
                  <a:pt x="667258" y="229870"/>
                </a:lnTo>
                <a:lnTo>
                  <a:pt x="667512" y="224409"/>
                </a:lnTo>
                <a:lnTo>
                  <a:pt x="670560" y="220218"/>
                </a:lnTo>
                <a:lnTo>
                  <a:pt x="675028" y="213920"/>
                </a:lnTo>
                <a:lnTo>
                  <a:pt x="684408" y="199506"/>
                </a:lnTo>
                <a:lnTo>
                  <a:pt x="685164" y="198247"/>
                </a:lnTo>
                <a:lnTo>
                  <a:pt x="688594" y="192659"/>
                </a:lnTo>
                <a:lnTo>
                  <a:pt x="692023" y="186944"/>
                </a:lnTo>
                <a:lnTo>
                  <a:pt x="694563" y="182372"/>
                </a:lnTo>
                <a:lnTo>
                  <a:pt x="697229" y="177927"/>
                </a:lnTo>
                <a:lnTo>
                  <a:pt x="698500" y="174879"/>
                </a:lnTo>
                <a:lnTo>
                  <a:pt x="701166" y="170561"/>
                </a:lnTo>
                <a:lnTo>
                  <a:pt x="700404" y="164338"/>
                </a:lnTo>
                <a:lnTo>
                  <a:pt x="696976" y="159004"/>
                </a:lnTo>
                <a:lnTo>
                  <a:pt x="695578" y="156718"/>
                </a:lnTo>
                <a:lnTo>
                  <a:pt x="693038" y="153416"/>
                </a:lnTo>
                <a:lnTo>
                  <a:pt x="690626" y="149987"/>
                </a:lnTo>
                <a:lnTo>
                  <a:pt x="687451" y="145542"/>
                </a:lnTo>
                <a:lnTo>
                  <a:pt x="684022" y="140970"/>
                </a:lnTo>
                <a:lnTo>
                  <a:pt x="680465" y="136525"/>
                </a:lnTo>
                <a:lnTo>
                  <a:pt x="677037" y="132207"/>
                </a:lnTo>
                <a:lnTo>
                  <a:pt x="674497" y="128905"/>
                </a:lnTo>
                <a:lnTo>
                  <a:pt x="671957" y="125730"/>
                </a:lnTo>
                <a:lnTo>
                  <a:pt x="670051" y="123571"/>
                </a:lnTo>
                <a:lnTo>
                  <a:pt x="665861" y="118999"/>
                </a:lnTo>
                <a:lnTo>
                  <a:pt x="660146" y="116713"/>
                </a:lnTo>
                <a:lnTo>
                  <a:pt x="655065" y="117856"/>
                </a:lnTo>
                <a:lnTo>
                  <a:pt x="651763" y="118491"/>
                </a:lnTo>
                <a:lnTo>
                  <a:pt x="646938" y="119888"/>
                </a:lnTo>
                <a:lnTo>
                  <a:pt x="641858" y="121031"/>
                </a:lnTo>
                <a:lnTo>
                  <a:pt x="635380" y="122682"/>
                </a:lnTo>
                <a:lnTo>
                  <a:pt x="629158" y="124587"/>
                </a:lnTo>
                <a:lnTo>
                  <a:pt x="612311" y="129772"/>
                </a:lnTo>
                <a:lnTo>
                  <a:pt x="603885" y="132588"/>
                </a:lnTo>
                <a:lnTo>
                  <a:pt x="598932" y="134493"/>
                </a:lnTo>
                <a:lnTo>
                  <a:pt x="593725" y="133350"/>
                </a:lnTo>
                <a:lnTo>
                  <a:pt x="589914" y="130048"/>
                </a:lnTo>
                <a:lnTo>
                  <a:pt x="585851" y="126619"/>
                </a:lnTo>
                <a:lnTo>
                  <a:pt x="583311" y="124587"/>
                </a:lnTo>
                <a:lnTo>
                  <a:pt x="580263" y="121793"/>
                </a:lnTo>
                <a:lnTo>
                  <a:pt x="576707" y="119253"/>
                </a:lnTo>
                <a:lnTo>
                  <a:pt x="573277" y="116713"/>
                </a:lnTo>
                <a:lnTo>
                  <a:pt x="569849" y="114173"/>
                </a:lnTo>
                <a:lnTo>
                  <a:pt x="564769" y="110236"/>
                </a:lnTo>
                <a:lnTo>
                  <a:pt x="561213" y="107950"/>
                </a:lnTo>
                <a:lnTo>
                  <a:pt x="558419" y="106299"/>
                </a:lnTo>
                <a:lnTo>
                  <a:pt x="555878" y="104394"/>
                </a:lnTo>
                <a:lnTo>
                  <a:pt x="552450" y="101854"/>
                </a:lnTo>
                <a:lnTo>
                  <a:pt x="548766" y="99822"/>
                </a:lnTo>
                <a:lnTo>
                  <a:pt x="545084" y="97790"/>
                </a:lnTo>
                <a:lnTo>
                  <a:pt x="541401" y="95377"/>
                </a:lnTo>
                <a:lnTo>
                  <a:pt x="538607" y="93853"/>
                </a:lnTo>
                <a:lnTo>
                  <a:pt x="535813" y="92456"/>
                </a:lnTo>
                <a:lnTo>
                  <a:pt x="533908" y="91313"/>
                </a:lnTo>
                <a:lnTo>
                  <a:pt x="529589" y="88900"/>
                </a:lnTo>
                <a:lnTo>
                  <a:pt x="526541" y="84074"/>
                </a:lnTo>
                <a:lnTo>
                  <a:pt x="526541" y="79248"/>
                </a:lnTo>
                <a:lnTo>
                  <a:pt x="526326" y="71622"/>
                </a:lnTo>
                <a:lnTo>
                  <a:pt x="525512" y="54461"/>
                </a:lnTo>
                <a:lnTo>
                  <a:pt x="525399" y="52705"/>
                </a:lnTo>
                <a:lnTo>
                  <a:pt x="523588" y="35229"/>
                </a:lnTo>
                <a:lnTo>
                  <a:pt x="522350" y="26162"/>
                </a:lnTo>
                <a:lnTo>
                  <a:pt x="521842" y="21082"/>
                </a:lnTo>
                <a:lnTo>
                  <a:pt x="517525" y="16129"/>
                </a:lnTo>
                <a:lnTo>
                  <a:pt x="511683" y="14097"/>
                </a:lnTo>
                <a:lnTo>
                  <a:pt x="509142" y="13208"/>
                </a:lnTo>
                <a:lnTo>
                  <a:pt x="505205" y="11811"/>
                </a:lnTo>
                <a:lnTo>
                  <a:pt x="501269" y="10414"/>
                </a:lnTo>
                <a:lnTo>
                  <a:pt x="495935" y="8763"/>
                </a:lnTo>
                <a:lnTo>
                  <a:pt x="490600" y="7112"/>
                </a:lnTo>
                <a:lnTo>
                  <a:pt x="485266" y="5334"/>
                </a:lnTo>
                <a:lnTo>
                  <a:pt x="479805" y="4191"/>
                </a:lnTo>
                <a:lnTo>
                  <a:pt x="475869" y="3048"/>
                </a:lnTo>
                <a:lnTo>
                  <a:pt x="471677" y="2032"/>
                </a:lnTo>
                <a:lnTo>
                  <a:pt x="469138" y="1397"/>
                </a:lnTo>
                <a:lnTo>
                  <a:pt x="463041" y="0"/>
                </a:lnTo>
                <a:lnTo>
                  <a:pt x="456819" y="1651"/>
                </a:lnTo>
                <a:lnTo>
                  <a:pt x="453644" y="5588"/>
                </a:lnTo>
                <a:lnTo>
                  <a:pt x="451230" y="8128"/>
                </a:lnTo>
                <a:lnTo>
                  <a:pt x="448055" y="11811"/>
                </a:lnTo>
                <a:lnTo>
                  <a:pt x="444753" y="15748"/>
                </a:lnTo>
                <a:lnTo>
                  <a:pt x="440436" y="21082"/>
                </a:lnTo>
                <a:lnTo>
                  <a:pt x="436499" y="26162"/>
                </a:lnTo>
                <a:lnTo>
                  <a:pt x="432308" y="31369"/>
                </a:lnTo>
                <a:lnTo>
                  <a:pt x="428371" y="36703"/>
                </a:lnTo>
                <a:lnTo>
                  <a:pt x="425576" y="40640"/>
                </a:lnTo>
                <a:lnTo>
                  <a:pt x="422783" y="44831"/>
                </a:lnTo>
                <a:lnTo>
                  <a:pt x="420877" y="47625"/>
                </a:lnTo>
                <a:lnTo>
                  <a:pt x="418211" y="51816"/>
                </a:lnTo>
                <a:lnTo>
                  <a:pt x="413130" y="54102"/>
                </a:lnTo>
                <a:lnTo>
                  <a:pt x="407924" y="53594"/>
                </a:lnTo>
                <a:lnTo>
                  <a:pt x="405891" y="53340"/>
                </a:lnTo>
                <a:lnTo>
                  <a:pt x="402589" y="53086"/>
                </a:lnTo>
                <a:lnTo>
                  <a:pt x="399414" y="53086"/>
                </a:lnTo>
                <a:lnTo>
                  <a:pt x="395224" y="52705"/>
                </a:lnTo>
                <a:lnTo>
                  <a:pt x="391033" y="52705"/>
                </a:lnTo>
                <a:lnTo>
                  <a:pt x="386714" y="52451"/>
                </a:lnTo>
                <a:lnTo>
                  <a:pt x="376047" y="52451"/>
                </a:lnTo>
                <a:lnTo>
                  <a:pt x="371855" y="52705"/>
                </a:lnTo>
                <a:lnTo>
                  <a:pt x="365378" y="52705"/>
                </a:lnTo>
                <a:lnTo>
                  <a:pt x="361188" y="52959"/>
                </a:lnTo>
                <a:lnTo>
                  <a:pt x="356997" y="53340"/>
                </a:lnTo>
                <a:lnTo>
                  <a:pt x="348488" y="53848"/>
                </a:lnTo>
                <a:lnTo>
                  <a:pt x="339851" y="54991"/>
                </a:lnTo>
                <a:lnTo>
                  <a:pt x="334772" y="55626"/>
                </a:lnTo>
                <a:lnTo>
                  <a:pt x="329691" y="53594"/>
                </a:lnTo>
                <a:lnTo>
                  <a:pt x="326644" y="49403"/>
                </a:lnTo>
                <a:lnTo>
                  <a:pt x="322042" y="43319"/>
                </a:lnTo>
                <a:lnTo>
                  <a:pt x="311156" y="29872"/>
                </a:lnTo>
                <a:lnTo>
                  <a:pt x="298701" y="15627"/>
                </a:lnTo>
                <a:lnTo>
                  <a:pt x="292480" y="9017"/>
                </a:lnTo>
                <a:lnTo>
                  <a:pt x="288671" y="5080"/>
                </a:lnTo>
                <a:lnTo>
                  <a:pt x="282701" y="3937"/>
                </a:lnTo>
                <a:lnTo>
                  <a:pt x="276733" y="5588"/>
                </a:lnTo>
                <a:lnTo>
                  <a:pt x="273938" y="6223"/>
                </a:lnTo>
                <a:lnTo>
                  <a:pt x="270001" y="7366"/>
                </a:lnTo>
                <a:lnTo>
                  <a:pt x="266064" y="8763"/>
                </a:lnTo>
                <a:lnTo>
                  <a:pt x="260730" y="10414"/>
                </a:lnTo>
                <a:lnTo>
                  <a:pt x="255397" y="12192"/>
                </a:lnTo>
                <a:lnTo>
                  <a:pt x="250062" y="13843"/>
                </a:lnTo>
                <a:lnTo>
                  <a:pt x="244728" y="16129"/>
                </a:lnTo>
                <a:lnTo>
                  <a:pt x="240791" y="17526"/>
                </a:lnTo>
                <a:lnTo>
                  <a:pt x="237109" y="19177"/>
                </a:lnTo>
                <a:lnTo>
                  <a:pt x="234314" y="20320"/>
                </a:lnTo>
                <a:lnTo>
                  <a:pt x="228726" y="22606"/>
                </a:lnTo>
                <a:lnTo>
                  <a:pt x="224789" y="27686"/>
                </a:lnTo>
                <a:lnTo>
                  <a:pt x="224409" y="32766"/>
                </a:lnTo>
                <a:lnTo>
                  <a:pt x="223900" y="36068"/>
                </a:lnTo>
                <a:lnTo>
                  <a:pt x="223647" y="41148"/>
                </a:lnTo>
                <a:lnTo>
                  <a:pt x="223265" y="46228"/>
                </a:lnTo>
                <a:lnTo>
                  <a:pt x="222758" y="52959"/>
                </a:lnTo>
                <a:lnTo>
                  <a:pt x="222758" y="59563"/>
                </a:lnTo>
                <a:lnTo>
                  <a:pt x="222503" y="66040"/>
                </a:lnTo>
                <a:lnTo>
                  <a:pt x="222503" y="82550"/>
                </a:lnTo>
                <a:lnTo>
                  <a:pt x="222758" y="85979"/>
                </a:lnTo>
                <a:lnTo>
                  <a:pt x="223012" y="91059"/>
                </a:lnTo>
                <a:lnTo>
                  <a:pt x="220217" y="95631"/>
                </a:lnTo>
                <a:lnTo>
                  <a:pt x="215773" y="98425"/>
                </a:lnTo>
                <a:lnTo>
                  <a:pt x="213995" y="99314"/>
                </a:lnTo>
                <a:lnTo>
                  <a:pt x="211454" y="101219"/>
                </a:lnTo>
                <a:lnTo>
                  <a:pt x="208661" y="102870"/>
                </a:lnTo>
                <a:lnTo>
                  <a:pt x="205104" y="105156"/>
                </a:lnTo>
                <a:lnTo>
                  <a:pt x="201422" y="107442"/>
                </a:lnTo>
                <a:lnTo>
                  <a:pt x="194437" y="112522"/>
                </a:lnTo>
                <a:lnTo>
                  <a:pt x="187578" y="117348"/>
                </a:lnTo>
                <a:lnTo>
                  <a:pt x="181101" y="122682"/>
                </a:lnTo>
                <a:lnTo>
                  <a:pt x="174371" y="128016"/>
                </a:lnTo>
                <a:lnTo>
                  <a:pt x="171069" y="131064"/>
                </a:lnTo>
                <a:lnTo>
                  <a:pt x="168148" y="133731"/>
                </a:lnTo>
                <a:lnTo>
                  <a:pt x="163195" y="137922"/>
                </a:lnTo>
                <a:lnTo>
                  <a:pt x="161671" y="139319"/>
                </a:lnTo>
                <a:lnTo>
                  <a:pt x="157861" y="143002"/>
                </a:lnTo>
                <a:lnTo>
                  <a:pt x="152526" y="144145"/>
                </a:lnTo>
                <a:lnTo>
                  <a:pt x="153797" y="296037"/>
                </a:lnTo>
                <a:lnTo>
                  <a:pt x="155194" y="291846"/>
                </a:lnTo>
                <a:lnTo>
                  <a:pt x="156083" y="289052"/>
                </a:lnTo>
                <a:lnTo>
                  <a:pt x="157225" y="286258"/>
                </a:lnTo>
                <a:lnTo>
                  <a:pt x="159512" y="280035"/>
                </a:lnTo>
                <a:lnTo>
                  <a:pt x="164049" y="269804"/>
                </a:lnTo>
                <a:lnTo>
                  <a:pt x="169691" y="258638"/>
                </a:lnTo>
                <a:lnTo>
                  <a:pt x="176334" y="247041"/>
                </a:lnTo>
                <a:lnTo>
                  <a:pt x="183875" y="235518"/>
                </a:lnTo>
                <a:lnTo>
                  <a:pt x="192365" y="223827"/>
                </a:lnTo>
                <a:lnTo>
                  <a:pt x="200912" y="213536"/>
                </a:lnTo>
                <a:lnTo>
                  <a:pt x="209449" y="204304"/>
                </a:lnTo>
                <a:lnTo>
                  <a:pt x="217507" y="196359"/>
                </a:lnTo>
                <a:lnTo>
                  <a:pt x="223265" y="191262"/>
                </a:lnTo>
                <a:lnTo>
                  <a:pt x="227584" y="187452"/>
                </a:lnTo>
                <a:lnTo>
                  <a:pt x="230886" y="184912"/>
                </a:lnTo>
                <a:lnTo>
                  <a:pt x="234061" y="182372"/>
                </a:lnTo>
                <a:lnTo>
                  <a:pt x="237998" y="179578"/>
                </a:lnTo>
                <a:lnTo>
                  <a:pt x="241300" y="177165"/>
                </a:lnTo>
                <a:lnTo>
                  <a:pt x="244475" y="174625"/>
                </a:lnTo>
                <a:lnTo>
                  <a:pt x="249554" y="171450"/>
                </a:lnTo>
                <a:lnTo>
                  <a:pt x="255397" y="167513"/>
                </a:lnTo>
                <a:lnTo>
                  <a:pt x="265123" y="161898"/>
                </a:lnTo>
                <a:lnTo>
                  <a:pt x="276212" y="156187"/>
                </a:lnTo>
                <a:lnTo>
                  <a:pt x="288356" y="150701"/>
                </a:lnTo>
                <a:lnTo>
                  <a:pt x="301243" y="145761"/>
                </a:lnTo>
                <a:lnTo>
                  <a:pt x="315121" y="141366"/>
                </a:lnTo>
                <a:lnTo>
                  <a:pt x="328118" y="138020"/>
                </a:lnTo>
                <a:lnTo>
                  <a:pt x="340395" y="135503"/>
                </a:lnTo>
                <a:lnTo>
                  <a:pt x="351475" y="133815"/>
                </a:lnTo>
                <a:lnTo>
                  <a:pt x="355600" y="133350"/>
                </a:lnTo>
                <a:lnTo>
                  <a:pt x="358901" y="133096"/>
                </a:lnTo>
                <a:lnTo>
                  <a:pt x="361696" y="132842"/>
                </a:lnTo>
                <a:lnTo>
                  <a:pt x="364616" y="132588"/>
                </a:lnTo>
                <a:lnTo>
                  <a:pt x="367284" y="132461"/>
                </a:lnTo>
                <a:lnTo>
                  <a:pt x="373252" y="132461"/>
                </a:lnTo>
                <a:lnTo>
                  <a:pt x="378078" y="131953"/>
                </a:lnTo>
                <a:lnTo>
                  <a:pt x="382015" y="132207"/>
                </a:lnTo>
                <a:lnTo>
                  <a:pt x="389509" y="132207"/>
                </a:lnTo>
                <a:lnTo>
                  <a:pt x="392429" y="132461"/>
                </a:lnTo>
                <a:lnTo>
                  <a:pt x="399161" y="132842"/>
                </a:lnTo>
                <a:lnTo>
                  <a:pt x="410347" y="134004"/>
                </a:lnTo>
                <a:lnTo>
                  <a:pt x="422732" y="135869"/>
                </a:lnTo>
                <a:lnTo>
                  <a:pt x="435802" y="138541"/>
                </a:lnTo>
                <a:lnTo>
                  <a:pt x="449046" y="142121"/>
                </a:lnTo>
                <a:lnTo>
                  <a:pt x="462996" y="146683"/>
                </a:lnTo>
                <a:lnTo>
                  <a:pt x="475476" y="151569"/>
                </a:lnTo>
                <a:lnTo>
                  <a:pt x="486910" y="156718"/>
                </a:lnTo>
                <a:lnTo>
                  <a:pt x="496939" y="161827"/>
                </a:lnTo>
                <a:lnTo>
                  <a:pt x="497586" y="162179"/>
                </a:lnTo>
                <a:lnTo>
                  <a:pt x="500634" y="163830"/>
                </a:lnTo>
                <a:lnTo>
                  <a:pt x="503427" y="165735"/>
                </a:lnTo>
                <a:lnTo>
                  <a:pt x="508253" y="168656"/>
                </a:lnTo>
                <a:lnTo>
                  <a:pt x="512190" y="170942"/>
                </a:lnTo>
                <a:lnTo>
                  <a:pt x="515365" y="173355"/>
                </a:lnTo>
                <a:lnTo>
                  <a:pt x="519302" y="175895"/>
                </a:lnTo>
                <a:lnTo>
                  <a:pt x="522604" y="178435"/>
                </a:lnTo>
                <a:lnTo>
                  <a:pt x="526288" y="181102"/>
                </a:lnTo>
                <a:lnTo>
                  <a:pt x="530860" y="184658"/>
                </a:lnTo>
                <a:lnTo>
                  <a:pt x="533273" y="186690"/>
                </a:lnTo>
                <a:lnTo>
                  <a:pt x="536066" y="188976"/>
                </a:lnTo>
                <a:lnTo>
                  <a:pt x="544312" y="196403"/>
                </a:lnTo>
                <a:lnTo>
                  <a:pt x="553177" y="205186"/>
                </a:lnTo>
                <a:lnTo>
                  <a:pt x="562217" y="215064"/>
                </a:lnTo>
                <a:lnTo>
                  <a:pt x="570988" y="225773"/>
                </a:lnTo>
                <a:lnTo>
                  <a:pt x="579590" y="237667"/>
                </a:lnTo>
                <a:lnTo>
                  <a:pt x="586761" y="248959"/>
                </a:lnTo>
                <a:lnTo>
                  <a:pt x="592924" y="259875"/>
                </a:lnTo>
                <a:lnTo>
                  <a:pt x="597987" y="269974"/>
                </a:lnTo>
                <a:lnTo>
                  <a:pt x="599694" y="273812"/>
                </a:lnTo>
                <a:lnTo>
                  <a:pt x="601090" y="276606"/>
                </a:lnTo>
                <a:lnTo>
                  <a:pt x="601979" y="279400"/>
                </a:lnTo>
                <a:lnTo>
                  <a:pt x="603123" y="281940"/>
                </a:lnTo>
                <a:lnTo>
                  <a:pt x="604774" y="286258"/>
                </a:lnTo>
                <a:lnTo>
                  <a:pt x="606425" y="289941"/>
                </a:lnTo>
                <a:lnTo>
                  <a:pt x="607822" y="294386"/>
                </a:lnTo>
                <a:lnTo>
                  <a:pt x="609219" y="298323"/>
                </a:lnTo>
                <a:lnTo>
                  <a:pt x="610362" y="302641"/>
                </a:lnTo>
                <a:lnTo>
                  <a:pt x="611251" y="305435"/>
                </a:lnTo>
                <a:lnTo>
                  <a:pt x="612013" y="308229"/>
                </a:lnTo>
                <a:lnTo>
                  <a:pt x="612901" y="311277"/>
                </a:lnTo>
                <a:lnTo>
                  <a:pt x="613537" y="314706"/>
                </a:lnTo>
                <a:lnTo>
                  <a:pt x="616004" y="325595"/>
                </a:lnTo>
                <a:lnTo>
                  <a:pt x="618044" y="337880"/>
                </a:lnTo>
                <a:lnTo>
                  <a:pt x="619509" y="351150"/>
                </a:lnTo>
                <a:lnTo>
                  <a:pt x="620251" y="364993"/>
                </a:lnTo>
                <a:lnTo>
                  <a:pt x="620297" y="379534"/>
                </a:lnTo>
                <a:lnTo>
                  <a:pt x="619435" y="392844"/>
                </a:lnTo>
                <a:lnTo>
                  <a:pt x="617942" y="405268"/>
                </a:lnTo>
                <a:lnTo>
                  <a:pt x="616079" y="416389"/>
                </a:lnTo>
                <a:lnTo>
                  <a:pt x="615950" y="417068"/>
                </a:lnTo>
                <a:lnTo>
                  <a:pt x="615188" y="420497"/>
                </a:lnTo>
                <a:lnTo>
                  <a:pt x="614552" y="423799"/>
                </a:lnTo>
                <a:lnTo>
                  <a:pt x="613790" y="426593"/>
                </a:lnTo>
                <a:lnTo>
                  <a:pt x="613155" y="429260"/>
                </a:lnTo>
                <a:lnTo>
                  <a:pt x="612013" y="433705"/>
                </a:lnTo>
                <a:lnTo>
                  <a:pt x="610997" y="437642"/>
                </a:lnTo>
                <a:lnTo>
                  <a:pt x="609473" y="442214"/>
                </a:lnTo>
                <a:lnTo>
                  <a:pt x="608202" y="446151"/>
                </a:lnTo>
                <a:lnTo>
                  <a:pt x="606805" y="450342"/>
                </a:lnTo>
                <a:lnTo>
                  <a:pt x="605663" y="453136"/>
                </a:lnTo>
                <a:lnTo>
                  <a:pt x="604774" y="455676"/>
                </a:lnTo>
                <a:lnTo>
                  <a:pt x="603885" y="458851"/>
                </a:lnTo>
                <a:lnTo>
                  <a:pt x="602488" y="462153"/>
                </a:lnTo>
                <a:lnTo>
                  <a:pt x="597950" y="472383"/>
                </a:lnTo>
                <a:lnTo>
                  <a:pt x="592308" y="483549"/>
                </a:lnTo>
                <a:lnTo>
                  <a:pt x="585665" y="495146"/>
                </a:lnTo>
                <a:lnTo>
                  <a:pt x="578124" y="506669"/>
                </a:lnTo>
                <a:lnTo>
                  <a:pt x="569614" y="518379"/>
                </a:lnTo>
                <a:lnTo>
                  <a:pt x="561035" y="528662"/>
                </a:lnTo>
                <a:lnTo>
                  <a:pt x="552445" y="537834"/>
                </a:lnTo>
                <a:lnTo>
                  <a:pt x="544304" y="545643"/>
                </a:lnTo>
                <a:lnTo>
                  <a:pt x="543940" y="545973"/>
                </a:lnTo>
                <a:lnTo>
                  <a:pt x="538734" y="550926"/>
                </a:lnTo>
                <a:lnTo>
                  <a:pt x="534415" y="554736"/>
                </a:lnTo>
                <a:lnTo>
                  <a:pt x="530860" y="557149"/>
                </a:lnTo>
                <a:lnTo>
                  <a:pt x="527685" y="559689"/>
                </a:lnTo>
                <a:lnTo>
                  <a:pt x="524001" y="562610"/>
                </a:lnTo>
                <a:lnTo>
                  <a:pt x="520700" y="564896"/>
                </a:lnTo>
                <a:lnTo>
                  <a:pt x="517525" y="567563"/>
                </a:lnTo>
                <a:lnTo>
                  <a:pt x="512445" y="570738"/>
                </a:lnTo>
                <a:lnTo>
                  <a:pt x="506602" y="574421"/>
                </a:lnTo>
                <a:lnTo>
                  <a:pt x="496864" y="580061"/>
                </a:lnTo>
                <a:lnTo>
                  <a:pt x="485742" y="585846"/>
                </a:lnTo>
                <a:lnTo>
                  <a:pt x="473614" y="591410"/>
                </a:lnTo>
                <a:lnTo>
                  <a:pt x="460857" y="596388"/>
                </a:lnTo>
                <a:lnTo>
                  <a:pt x="446863" y="600786"/>
                </a:lnTo>
                <a:lnTo>
                  <a:pt x="433852" y="604049"/>
                </a:lnTo>
                <a:lnTo>
                  <a:pt x="421565" y="606480"/>
                </a:lnTo>
                <a:lnTo>
                  <a:pt x="410478" y="608124"/>
                </a:lnTo>
                <a:lnTo>
                  <a:pt x="409828" y="608203"/>
                </a:lnTo>
                <a:lnTo>
                  <a:pt x="406400" y="608838"/>
                </a:lnTo>
                <a:lnTo>
                  <a:pt x="403098" y="608838"/>
                </a:lnTo>
                <a:lnTo>
                  <a:pt x="400050" y="609092"/>
                </a:lnTo>
                <a:lnTo>
                  <a:pt x="397383" y="609346"/>
                </a:lnTo>
                <a:lnTo>
                  <a:pt x="394715" y="609727"/>
                </a:lnTo>
                <a:lnTo>
                  <a:pt x="388747" y="609727"/>
                </a:lnTo>
                <a:lnTo>
                  <a:pt x="383921" y="609981"/>
                </a:lnTo>
                <a:lnTo>
                  <a:pt x="379984" y="609981"/>
                </a:lnTo>
                <a:lnTo>
                  <a:pt x="375285" y="609727"/>
                </a:lnTo>
                <a:lnTo>
                  <a:pt x="372363" y="609727"/>
                </a:lnTo>
                <a:lnTo>
                  <a:pt x="369570" y="609600"/>
                </a:lnTo>
                <a:lnTo>
                  <a:pt x="366267" y="609600"/>
                </a:lnTo>
                <a:lnTo>
                  <a:pt x="362838" y="609346"/>
                </a:lnTo>
                <a:lnTo>
                  <a:pt x="351705" y="608191"/>
                </a:lnTo>
                <a:lnTo>
                  <a:pt x="339361" y="606339"/>
                </a:lnTo>
                <a:lnTo>
                  <a:pt x="326287" y="603691"/>
                </a:lnTo>
                <a:lnTo>
                  <a:pt x="312967" y="600144"/>
                </a:lnTo>
                <a:lnTo>
                  <a:pt x="298807" y="595487"/>
                </a:lnTo>
                <a:lnTo>
                  <a:pt x="286378" y="590561"/>
                </a:lnTo>
                <a:lnTo>
                  <a:pt x="274980" y="585325"/>
                </a:lnTo>
                <a:lnTo>
                  <a:pt x="264963" y="580065"/>
                </a:lnTo>
                <a:lnTo>
                  <a:pt x="264413" y="579755"/>
                </a:lnTo>
                <a:lnTo>
                  <a:pt x="261365" y="578104"/>
                </a:lnTo>
                <a:lnTo>
                  <a:pt x="258572" y="576326"/>
                </a:lnTo>
                <a:lnTo>
                  <a:pt x="253746" y="573532"/>
                </a:lnTo>
                <a:lnTo>
                  <a:pt x="249809" y="570992"/>
                </a:lnTo>
                <a:lnTo>
                  <a:pt x="246634" y="568706"/>
                </a:lnTo>
                <a:lnTo>
                  <a:pt x="242697" y="566166"/>
                </a:lnTo>
                <a:lnTo>
                  <a:pt x="239395" y="563753"/>
                </a:lnTo>
                <a:lnTo>
                  <a:pt x="235712" y="561086"/>
                </a:lnTo>
                <a:lnTo>
                  <a:pt x="231139" y="557530"/>
                </a:lnTo>
                <a:lnTo>
                  <a:pt x="228726" y="555498"/>
                </a:lnTo>
                <a:lnTo>
                  <a:pt x="225933" y="553212"/>
                </a:lnTo>
                <a:lnTo>
                  <a:pt x="217699" y="545798"/>
                </a:lnTo>
                <a:lnTo>
                  <a:pt x="208837" y="537033"/>
                </a:lnTo>
                <a:lnTo>
                  <a:pt x="199776" y="527176"/>
                </a:lnTo>
                <a:lnTo>
                  <a:pt x="190947" y="516489"/>
                </a:lnTo>
                <a:lnTo>
                  <a:pt x="182345" y="504506"/>
                </a:lnTo>
                <a:lnTo>
                  <a:pt x="175204" y="493200"/>
                </a:lnTo>
                <a:lnTo>
                  <a:pt x="169051" y="482272"/>
                </a:lnTo>
                <a:lnTo>
                  <a:pt x="163989" y="472164"/>
                </a:lnTo>
                <a:lnTo>
                  <a:pt x="162305" y="468376"/>
                </a:lnTo>
                <a:lnTo>
                  <a:pt x="160909" y="465328"/>
                </a:lnTo>
                <a:lnTo>
                  <a:pt x="159765" y="462788"/>
                </a:lnTo>
                <a:lnTo>
                  <a:pt x="158876" y="459994"/>
                </a:lnTo>
                <a:lnTo>
                  <a:pt x="157225" y="455930"/>
                </a:lnTo>
                <a:lnTo>
                  <a:pt x="155575" y="452247"/>
                </a:lnTo>
                <a:lnTo>
                  <a:pt x="154177" y="447548"/>
                </a:lnTo>
                <a:lnTo>
                  <a:pt x="152780" y="443865"/>
                </a:lnTo>
                <a:lnTo>
                  <a:pt x="151637" y="439547"/>
                </a:lnTo>
                <a:lnTo>
                  <a:pt x="150749" y="436753"/>
                </a:lnTo>
                <a:lnTo>
                  <a:pt x="149987" y="433959"/>
                </a:lnTo>
                <a:lnTo>
                  <a:pt x="148844" y="430911"/>
                </a:lnTo>
                <a:lnTo>
                  <a:pt x="148209" y="427482"/>
                </a:lnTo>
                <a:lnTo>
                  <a:pt x="145868" y="416550"/>
                </a:lnTo>
                <a:lnTo>
                  <a:pt x="143873" y="404197"/>
                </a:lnTo>
                <a:lnTo>
                  <a:pt x="142429" y="390903"/>
                </a:lnTo>
                <a:lnTo>
                  <a:pt x="141743" y="377149"/>
                </a:lnTo>
                <a:lnTo>
                  <a:pt x="141700" y="362681"/>
                </a:lnTo>
                <a:lnTo>
                  <a:pt x="142552" y="349346"/>
                </a:lnTo>
                <a:lnTo>
                  <a:pt x="144032" y="336882"/>
                </a:lnTo>
                <a:lnTo>
                  <a:pt x="145882" y="325746"/>
                </a:lnTo>
                <a:lnTo>
                  <a:pt x="144652" y="141605"/>
                </a:lnTo>
                <a:lnTo>
                  <a:pt x="139826" y="140208"/>
                </a:lnTo>
                <a:lnTo>
                  <a:pt x="135254" y="138811"/>
                </a:lnTo>
                <a:lnTo>
                  <a:pt x="128777" y="137287"/>
                </a:lnTo>
                <a:lnTo>
                  <a:pt x="122427" y="135636"/>
                </a:lnTo>
                <a:lnTo>
                  <a:pt x="115950" y="133985"/>
                </a:lnTo>
                <a:lnTo>
                  <a:pt x="109347" y="132588"/>
                </a:lnTo>
                <a:lnTo>
                  <a:pt x="104394" y="131699"/>
                </a:lnTo>
                <a:lnTo>
                  <a:pt x="99313" y="130810"/>
                </a:lnTo>
                <a:lnTo>
                  <a:pt x="96138" y="130048"/>
                </a:lnTo>
                <a:lnTo>
                  <a:pt x="90932" y="129159"/>
                </a:lnTo>
                <a:lnTo>
                  <a:pt x="85216" y="131699"/>
                </a:lnTo>
                <a:lnTo>
                  <a:pt x="81279" y="136525"/>
                </a:lnTo>
                <a:lnTo>
                  <a:pt x="79628" y="138684"/>
                </a:lnTo>
                <a:lnTo>
                  <a:pt x="77088" y="142113"/>
                </a:lnTo>
                <a:lnTo>
                  <a:pt x="74549" y="145288"/>
                </a:lnTo>
                <a:lnTo>
                  <a:pt x="71120" y="149733"/>
                </a:lnTo>
                <a:lnTo>
                  <a:pt x="68072" y="154559"/>
                </a:lnTo>
                <a:lnTo>
                  <a:pt x="64770" y="159258"/>
                </a:lnTo>
                <a:lnTo>
                  <a:pt x="61595" y="163830"/>
                </a:lnTo>
                <a:lnTo>
                  <a:pt x="59562" y="167259"/>
                </a:lnTo>
                <a:lnTo>
                  <a:pt x="57150" y="170815"/>
                </a:lnTo>
                <a:lnTo>
                  <a:pt x="55752" y="173355"/>
                </a:lnTo>
                <a:lnTo>
                  <a:pt x="52577" y="178435"/>
                </a:lnTo>
                <a:lnTo>
                  <a:pt x="52070" y="184658"/>
                </a:lnTo>
                <a:lnTo>
                  <a:pt x="54863" y="189230"/>
                </a:lnTo>
                <a:lnTo>
                  <a:pt x="58873" y="195832"/>
                </a:lnTo>
                <a:lnTo>
                  <a:pt x="68082" y="210164"/>
                </a:lnTo>
                <a:lnTo>
                  <a:pt x="69214" y="211836"/>
                </a:lnTo>
                <a:lnTo>
                  <a:pt x="79563" y="226189"/>
                </a:lnTo>
                <a:lnTo>
                  <a:pt x="84962" y="233172"/>
                </a:lnTo>
                <a:lnTo>
                  <a:pt x="88011" y="237109"/>
                </a:lnTo>
                <a:lnTo>
                  <a:pt x="88646" y="242570"/>
                </a:lnTo>
                <a:lnTo>
                  <a:pt x="86867" y="247269"/>
                </a:lnTo>
                <a:lnTo>
                  <a:pt x="83312" y="255143"/>
                </a:lnTo>
                <a:lnTo>
                  <a:pt x="80517" y="263144"/>
                </a:lnTo>
                <a:lnTo>
                  <a:pt x="78994" y="267081"/>
                </a:lnTo>
                <a:lnTo>
                  <a:pt x="77850" y="271272"/>
                </a:lnTo>
                <a:lnTo>
                  <a:pt x="76835" y="274320"/>
                </a:lnTo>
                <a:lnTo>
                  <a:pt x="75946" y="277241"/>
                </a:lnTo>
                <a:lnTo>
                  <a:pt x="74549" y="281178"/>
                </a:lnTo>
                <a:lnTo>
                  <a:pt x="73660" y="284480"/>
                </a:lnTo>
                <a:lnTo>
                  <a:pt x="72898" y="287401"/>
                </a:lnTo>
                <a:lnTo>
                  <a:pt x="71754" y="291592"/>
                </a:lnTo>
                <a:lnTo>
                  <a:pt x="70865" y="295783"/>
                </a:lnTo>
                <a:lnTo>
                  <a:pt x="69723" y="299974"/>
                </a:lnTo>
                <a:lnTo>
                  <a:pt x="68961" y="304038"/>
                </a:lnTo>
                <a:lnTo>
                  <a:pt x="68325" y="307086"/>
                </a:lnTo>
                <a:lnTo>
                  <a:pt x="67563" y="310261"/>
                </a:lnTo>
                <a:lnTo>
                  <a:pt x="67183" y="312420"/>
                </a:lnTo>
                <a:lnTo>
                  <a:pt x="66166" y="317246"/>
                </a:lnTo>
                <a:lnTo>
                  <a:pt x="62737" y="321437"/>
                </a:lnTo>
                <a:lnTo>
                  <a:pt x="57912" y="323088"/>
                </a:lnTo>
                <a:lnTo>
                  <a:pt x="54863" y="324231"/>
                </a:lnTo>
                <a:lnTo>
                  <a:pt x="50037" y="325755"/>
                </a:lnTo>
                <a:lnTo>
                  <a:pt x="45338" y="327406"/>
                </a:lnTo>
                <a:lnTo>
                  <a:pt x="39370" y="329692"/>
                </a:lnTo>
                <a:lnTo>
                  <a:pt x="33147" y="332232"/>
                </a:lnTo>
                <a:lnTo>
                  <a:pt x="27050" y="334772"/>
                </a:lnTo>
                <a:lnTo>
                  <a:pt x="20827" y="337566"/>
                </a:lnTo>
                <a:lnTo>
                  <a:pt x="16255" y="339725"/>
                </a:lnTo>
                <a:lnTo>
                  <a:pt x="11557" y="341757"/>
                </a:lnTo>
                <a:lnTo>
                  <a:pt x="8509" y="343408"/>
                </a:lnTo>
                <a:lnTo>
                  <a:pt x="3937" y="345440"/>
                </a:lnTo>
                <a:lnTo>
                  <a:pt x="635" y="351028"/>
                </a:lnTo>
                <a:lnTo>
                  <a:pt x="508" y="359791"/>
                </a:lnTo>
                <a:lnTo>
                  <a:pt x="253" y="363982"/>
                </a:lnTo>
                <a:lnTo>
                  <a:pt x="253" y="368300"/>
                </a:lnTo>
                <a:lnTo>
                  <a:pt x="0" y="373888"/>
                </a:lnTo>
                <a:lnTo>
                  <a:pt x="253" y="379349"/>
                </a:lnTo>
                <a:lnTo>
                  <a:pt x="508" y="384937"/>
                </a:lnTo>
                <a:close/>
              </a:path>
            </a:pathLst>
          </a:custGeom>
          <a:solidFill>
            <a:srgbClr val="73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288536" y="4240835"/>
            <a:ext cx="75137" cy="75132"/>
          </a:xfrm>
          <a:custGeom>
            <a:avLst/>
            <a:gdLst/>
            <a:ahLst/>
            <a:cxnLst/>
            <a:rect l="l" t="t" r="r" b="b"/>
            <a:pathLst>
              <a:path w="75137" h="75132">
                <a:moveTo>
                  <a:pt x="61849" y="13283"/>
                </a:moveTo>
                <a:lnTo>
                  <a:pt x="51711" y="5645"/>
                </a:lnTo>
                <a:lnTo>
                  <a:pt x="40263" y="1220"/>
                </a:lnTo>
                <a:lnTo>
                  <a:pt x="28219" y="0"/>
                </a:lnTo>
                <a:lnTo>
                  <a:pt x="16291" y="1979"/>
                </a:lnTo>
                <a:lnTo>
                  <a:pt x="5334" y="7060"/>
                </a:lnTo>
                <a:lnTo>
                  <a:pt x="888" y="9854"/>
                </a:lnTo>
                <a:lnTo>
                  <a:pt x="0" y="15823"/>
                </a:lnTo>
                <a:lnTo>
                  <a:pt x="3683" y="19633"/>
                </a:lnTo>
                <a:lnTo>
                  <a:pt x="55499" y="71449"/>
                </a:lnTo>
                <a:lnTo>
                  <a:pt x="59309" y="75132"/>
                </a:lnTo>
                <a:lnTo>
                  <a:pt x="65277" y="74243"/>
                </a:lnTo>
                <a:lnTo>
                  <a:pt x="68072" y="69798"/>
                </a:lnTo>
                <a:lnTo>
                  <a:pt x="73201" y="58585"/>
                </a:lnTo>
                <a:lnTo>
                  <a:pt x="75137" y="46639"/>
                </a:lnTo>
                <a:lnTo>
                  <a:pt x="73873" y="34635"/>
                </a:lnTo>
                <a:lnTo>
                  <a:pt x="69404" y="23249"/>
                </a:lnTo>
                <a:lnTo>
                  <a:pt x="61849" y="13283"/>
                </a:lnTo>
                <a:close/>
              </a:path>
            </a:pathLst>
          </a:custGeom>
          <a:solidFill>
            <a:srgbClr val="73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110133" y="4382573"/>
            <a:ext cx="43401" cy="235076"/>
          </a:xfrm>
          <a:custGeom>
            <a:avLst/>
            <a:gdLst/>
            <a:ahLst/>
            <a:cxnLst/>
            <a:rect l="l" t="t" r="r" b="b"/>
            <a:pathLst>
              <a:path w="43401" h="235076">
                <a:moveTo>
                  <a:pt x="33088" y="0"/>
                </a:moveTo>
                <a:lnTo>
                  <a:pt x="28923" y="112083"/>
                </a:lnTo>
                <a:lnTo>
                  <a:pt x="43401" y="83127"/>
                </a:lnTo>
                <a:lnTo>
                  <a:pt x="35341" y="14223"/>
                </a:lnTo>
                <a:lnTo>
                  <a:pt x="33088" y="0"/>
                </a:lnTo>
                <a:close/>
              </a:path>
              <a:path w="43401" h="235076">
                <a:moveTo>
                  <a:pt x="117315" y="110432"/>
                </a:moveTo>
                <a:lnTo>
                  <a:pt x="117950" y="110432"/>
                </a:lnTo>
                <a:lnTo>
                  <a:pt x="131335" y="109666"/>
                </a:lnTo>
                <a:lnTo>
                  <a:pt x="144249" y="107423"/>
                </a:lnTo>
                <a:lnTo>
                  <a:pt x="156627" y="103790"/>
                </a:lnTo>
                <a:lnTo>
                  <a:pt x="168405" y="98854"/>
                </a:lnTo>
                <a:lnTo>
                  <a:pt x="179518" y="92700"/>
                </a:lnTo>
                <a:lnTo>
                  <a:pt x="189578" y="85667"/>
                </a:lnTo>
                <a:lnTo>
                  <a:pt x="202659" y="112083"/>
                </a:lnTo>
                <a:lnTo>
                  <a:pt x="205453" y="117671"/>
                </a:lnTo>
                <a:lnTo>
                  <a:pt x="211041" y="120846"/>
                </a:lnTo>
                <a:lnTo>
                  <a:pt x="216756" y="120846"/>
                </a:lnTo>
                <a:lnTo>
                  <a:pt x="221582" y="120338"/>
                </a:lnTo>
                <a:lnTo>
                  <a:pt x="223741" y="119195"/>
                </a:lnTo>
                <a:lnTo>
                  <a:pt x="231671" y="110259"/>
                </a:lnTo>
                <a:lnTo>
                  <a:pt x="231015" y="98563"/>
                </a:lnTo>
                <a:lnTo>
                  <a:pt x="230853" y="98240"/>
                </a:lnTo>
                <a:lnTo>
                  <a:pt x="212692" y="61918"/>
                </a:lnTo>
                <a:lnTo>
                  <a:pt x="219494" y="51311"/>
                </a:lnTo>
                <a:lnTo>
                  <a:pt x="225121" y="39954"/>
                </a:lnTo>
                <a:lnTo>
                  <a:pt x="229501" y="27937"/>
                </a:lnTo>
                <a:lnTo>
                  <a:pt x="232562" y="15349"/>
                </a:lnTo>
                <a:lnTo>
                  <a:pt x="234231" y="2279"/>
                </a:lnTo>
                <a:lnTo>
                  <a:pt x="234536" y="-6280"/>
                </a:lnTo>
                <a:lnTo>
                  <a:pt x="233626" y="-20893"/>
                </a:lnTo>
                <a:lnTo>
                  <a:pt x="230970" y="-34975"/>
                </a:lnTo>
                <a:lnTo>
                  <a:pt x="226676" y="-48414"/>
                </a:lnTo>
                <a:lnTo>
                  <a:pt x="220855" y="-61100"/>
                </a:lnTo>
                <a:lnTo>
                  <a:pt x="213616" y="-72920"/>
                </a:lnTo>
                <a:lnTo>
                  <a:pt x="205068" y="-83764"/>
                </a:lnTo>
                <a:lnTo>
                  <a:pt x="195321" y="-93521"/>
                </a:lnTo>
                <a:lnTo>
                  <a:pt x="184485" y="-102079"/>
                </a:lnTo>
                <a:lnTo>
                  <a:pt x="172669" y="-109327"/>
                </a:lnTo>
                <a:lnTo>
                  <a:pt x="159982" y="-115153"/>
                </a:lnTo>
                <a:lnTo>
                  <a:pt x="146535" y="-119447"/>
                </a:lnTo>
                <a:lnTo>
                  <a:pt x="132436" y="-122098"/>
                </a:lnTo>
                <a:lnTo>
                  <a:pt x="117950" y="-122993"/>
                </a:lnTo>
                <a:lnTo>
                  <a:pt x="116807" y="-122993"/>
                </a:lnTo>
                <a:lnTo>
                  <a:pt x="102265" y="-121935"/>
                </a:lnTo>
                <a:lnTo>
                  <a:pt x="88262" y="-119131"/>
                </a:lnTo>
                <a:lnTo>
                  <a:pt x="74911" y="-114693"/>
                </a:lnTo>
                <a:lnTo>
                  <a:pt x="62320" y="-108732"/>
                </a:lnTo>
                <a:lnTo>
                  <a:pt x="50600" y="-101362"/>
                </a:lnTo>
                <a:lnTo>
                  <a:pt x="39863" y="-92694"/>
                </a:lnTo>
                <a:lnTo>
                  <a:pt x="30219" y="-82839"/>
                </a:lnTo>
                <a:lnTo>
                  <a:pt x="21778" y="-71911"/>
                </a:lnTo>
                <a:lnTo>
                  <a:pt x="14651" y="-60021"/>
                </a:lnTo>
                <a:lnTo>
                  <a:pt x="8949" y="-47281"/>
                </a:lnTo>
                <a:lnTo>
                  <a:pt x="4782" y="-33802"/>
                </a:lnTo>
                <a:lnTo>
                  <a:pt x="2261" y="-19698"/>
                </a:lnTo>
                <a:lnTo>
                  <a:pt x="1491" y="-6280"/>
                </a:lnTo>
                <a:lnTo>
                  <a:pt x="2236" y="6964"/>
                </a:lnTo>
                <a:lnTo>
                  <a:pt x="4425" y="19798"/>
                </a:lnTo>
                <a:lnTo>
                  <a:pt x="7985" y="32135"/>
                </a:lnTo>
                <a:lnTo>
                  <a:pt x="12845" y="43887"/>
                </a:lnTo>
                <a:lnTo>
                  <a:pt x="18935" y="54968"/>
                </a:lnTo>
                <a:lnTo>
                  <a:pt x="21049" y="58235"/>
                </a:lnTo>
                <a:lnTo>
                  <a:pt x="983" y="98240"/>
                </a:lnTo>
                <a:lnTo>
                  <a:pt x="0" y="110003"/>
                </a:lnTo>
                <a:lnTo>
                  <a:pt x="7647" y="119095"/>
                </a:lnTo>
                <a:lnTo>
                  <a:pt x="10254" y="120338"/>
                </a:lnTo>
                <a:lnTo>
                  <a:pt x="14826" y="120846"/>
                </a:lnTo>
                <a:lnTo>
                  <a:pt x="20541" y="120846"/>
                </a:lnTo>
                <a:lnTo>
                  <a:pt x="26129" y="117671"/>
                </a:lnTo>
                <a:lnTo>
                  <a:pt x="28923" y="112083"/>
                </a:lnTo>
                <a:lnTo>
                  <a:pt x="33088" y="0"/>
                </a:lnTo>
                <a:lnTo>
                  <a:pt x="32860" y="-6280"/>
                </a:lnTo>
                <a:lnTo>
                  <a:pt x="34097" y="-20831"/>
                </a:lnTo>
                <a:lnTo>
                  <a:pt x="37669" y="-34578"/>
                </a:lnTo>
                <a:lnTo>
                  <a:pt x="43369" y="-47316"/>
                </a:lnTo>
                <a:lnTo>
                  <a:pt x="50991" y="-58844"/>
                </a:lnTo>
                <a:lnTo>
                  <a:pt x="60327" y="-68957"/>
                </a:lnTo>
                <a:lnTo>
                  <a:pt x="71171" y="-77451"/>
                </a:lnTo>
                <a:lnTo>
                  <a:pt x="83315" y="-84125"/>
                </a:lnTo>
                <a:lnTo>
                  <a:pt x="96552" y="-88773"/>
                </a:lnTo>
                <a:lnTo>
                  <a:pt x="110676" y="-91194"/>
                </a:lnTo>
                <a:lnTo>
                  <a:pt x="116807" y="-91497"/>
                </a:lnTo>
                <a:lnTo>
                  <a:pt x="117950" y="-91497"/>
                </a:lnTo>
                <a:lnTo>
                  <a:pt x="132511" y="-90254"/>
                </a:lnTo>
                <a:lnTo>
                  <a:pt x="146267" y="-86665"/>
                </a:lnTo>
                <a:lnTo>
                  <a:pt x="159014" y="-80940"/>
                </a:lnTo>
                <a:lnTo>
                  <a:pt x="170548" y="-73288"/>
                </a:lnTo>
                <a:lnTo>
                  <a:pt x="180664" y="-63918"/>
                </a:lnTo>
                <a:lnTo>
                  <a:pt x="189158" y="-53041"/>
                </a:lnTo>
                <a:lnTo>
                  <a:pt x="195826" y="-40865"/>
                </a:lnTo>
                <a:lnTo>
                  <a:pt x="200464" y="-27601"/>
                </a:lnTo>
                <a:lnTo>
                  <a:pt x="202867" y="-13458"/>
                </a:lnTo>
                <a:lnTo>
                  <a:pt x="203167" y="-6280"/>
                </a:lnTo>
                <a:lnTo>
                  <a:pt x="201933" y="8274"/>
                </a:lnTo>
                <a:lnTo>
                  <a:pt x="198369" y="22031"/>
                </a:lnTo>
                <a:lnTo>
                  <a:pt x="192677" y="34787"/>
                </a:lnTo>
                <a:lnTo>
                  <a:pt x="185061" y="46334"/>
                </a:lnTo>
                <a:lnTo>
                  <a:pt x="175726" y="56467"/>
                </a:lnTo>
                <a:lnTo>
                  <a:pt x="164875" y="64981"/>
                </a:lnTo>
                <a:lnTo>
                  <a:pt x="152711" y="71671"/>
                </a:lnTo>
                <a:lnTo>
                  <a:pt x="139438" y="76330"/>
                </a:lnTo>
                <a:lnTo>
                  <a:pt x="125261" y="78754"/>
                </a:lnTo>
                <a:lnTo>
                  <a:pt x="117950" y="79063"/>
                </a:lnTo>
                <a:lnTo>
                  <a:pt x="116807" y="79063"/>
                </a:lnTo>
                <a:lnTo>
                  <a:pt x="102384" y="77602"/>
                </a:lnTo>
                <a:lnTo>
                  <a:pt x="88759" y="73839"/>
                </a:lnTo>
                <a:lnTo>
                  <a:pt x="76139" y="67975"/>
                </a:lnTo>
                <a:lnTo>
                  <a:pt x="64731" y="60214"/>
                </a:lnTo>
                <a:lnTo>
                  <a:pt x="54740" y="50756"/>
                </a:lnTo>
                <a:lnTo>
                  <a:pt x="46374" y="39803"/>
                </a:lnTo>
                <a:lnTo>
                  <a:pt x="39839" y="27558"/>
                </a:lnTo>
                <a:lnTo>
                  <a:pt x="35341" y="14223"/>
                </a:lnTo>
                <a:lnTo>
                  <a:pt x="43401" y="83127"/>
                </a:lnTo>
                <a:lnTo>
                  <a:pt x="53528" y="90783"/>
                </a:lnTo>
                <a:lnTo>
                  <a:pt x="64455" y="97275"/>
                </a:lnTo>
                <a:lnTo>
                  <a:pt x="76102" y="102541"/>
                </a:lnTo>
                <a:lnTo>
                  <a:pt x="88386" y="106520"/>
                </a:lnTo>
                <a:lnTo>
                  <a:pt x="101227" y="109151"/>
                </a:lnTo>
                <a:lnTo>
                  <a:pt x="114544" y="110370"/>
                </a:lnTo>
                <a:lnTo>
                  <a:pt x="117315" y="110432"/>
                </a:lnTo>
                <a:close/>
              </a:path>
            </a:pathLst>
          </a:custGeom>
          <a:solidFill>
            <a:srgbClr val="73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180332" y="4332732"/>
            <a:ext cx="56387" cy="100584"/>
          </a:xfrm>
          <a:custGeom>
            <a:avLst/>
            <a:gdLst/>
            <a:ahLst/>
            <a:cxnLst/>
            <a:rect l="l" t="t" r="r" b="b"/>
            <a:pathLst>
              <a:path w="56387" h="100584">
                <a:moveTo>
                  <a:pt x="12318" y="100584"/>
                </a:moveTo>
                <a:lnTo>
                  <a:pt x="16637" y="97536"/>
                </a:lnTo>
                <a:lnTo>
                  <a:pt x="46354" y="61849"/>
                </a:lnTo>
                <a:lnTo>
                  <a:pt x="53212" y="53594"/>
                </a:lnTo>
                <a:lnTo>
                  <a:pt x="56387" y="49403"/>
                </a:lnTo>
                <a:lnTo>
                  <a:pt x="56387" y="3937"/>
                </a:lnTo>
                <a:lnTo>
                  <a:pt x="52577" y="0"/>
                </a:lnTo>
                <a:lnTo>
                  <a:pt x="46354" y="0"/>
                </a:lnTo>
                <a:lnTo>
                  <a:pt x="42037" y="635"/>
                </a:lnTo>
                <a:lnTo>
                  <a:pt x="38862" y="4445"/>
                </a:lnTo>
                <a:lnTo>
                  <a:pt x="38862" y="43053"/>
                </a:lnTo>
                <a:lnTo>
                  <a:pt x="3175" y="85725"/>
                </a:lnTo>
                <a:lnTo>
                  <a:pt x="0" y="89662"/>
                </a:lnTo>
                <a:lnTo>
                  <a:pt x="507" y="95250"/>
                </a:lnTo>
                <a:lnTo>
                  <a:pt x="4063" y="98552"/>
                </a:lnTo>
                <a:lnTo>
                  <a:pt x="7746" y="100584"/>
                </a:lnTo>
                <a:lnTo>
                  <a:pt x="12318" y="100584"/>
                </a:lnTo>
                <a:close/>
              </a:path>
            </a:pathLst>
          </a:custGeom>
          <a:solidFill>
            <a:srgbClr val="73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094483" y="4240868"/>
            <a:ext cx="73656" cy="75099"/>
          </a:xfrm>
          <a:custGeom>
            <a:avLst/>
            <a:gdLst/>
            <a:ahLst/>
            <a:cxnLst/>
            <a:rect l="l" t="t" r="r" b="b"/>
            <a:pathLst>
              <a:path w="73656" h="75099">
                <a:moveTo>
                  <a:pt x="13077" y="13377"/>
                </a:moveTo>
                <a:lnTo>
                  <a:pt x="5532" y="23550"/>
                </a:lnTo>
                <a:lnTo>
                  <a:pt x="1179" y="35013"/>
                </a:lnTo>
                <a:lnTo>
                  <a:pt x="0" y="47074"/>
                </a:lnTo>
                <a:lnTo>
                  <a:pt x="1976" y="59044"/>
                </a:lnTo>
                <a:lnTo>
                  <a:pt x="7092" y="70232"/>
                </a:lnTo>
                <a:lnTo>
                  <a:pt x="7362" y="70654"/>
                </a:lnTo>
                <a:lnTo>
                  <a:pt x="10029" y="74591"/>
                </a:lnTo>
                <a:lnTo>
                  <a:pt x="15744" y="75099"/>
                </a:lnTo>
                <a:lnTo>
                  <a:pt x="19173" y="71543"/>
                </a:lnTo>
                <a:lnTo>
                  <a:pt x="69973" y="19600"/>
                </a:lnTo>
                <a:lnTo>
                  <a:pt x="73656" y="15917"/>
                </a:lnTo>
                <a:lnTo>
                  <a:pt x="72767" y="9821"/>
                </a:lnTo>
                <a:lnTo>
                  <a:pt x="68449" y="7027"/>
                </a:lnTo>
                <a:lnTo>
                  <a:pt x="57338" y="1858"/>
                </a:lnTo>
                <a:lnTo>
                  <a:pt x="45438" y="0"/>
                </a:lnTo>
                <a:lnTo>
                  <a:pt x="33475" y="1446"/>
                </a:lnTo>
                <a:lnTo>
                  <a:pt x="22177" y="6190"/>
                </a:lnTo>
                <a:lnTo>
                  <a:pt x="13077" y="13377"/>
                </a:lnTo>
                <a:close/>
              </a:path>
            </a:pathLst>
          </a:custGeom>
          <a:solidFill>
            <a:srgbClr val="73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599432" y="4367022"/>
            <a:ext cx="90677" cy="253110"/>
          </a:xfrm>
          <a:custGeom>
            <a:avLst/>
            <a:gdLst/>
            <a:ahLst/>
            <a:cxnLst/>
            <a:rect l="l" t="t" r="r" b="b"/>
            <a:pathLst>
              <a:path w="90677" h="253110">
                <a:moveTo>
                  <a:pt x="17144" y="212344"/>
                </a:moveTo>
                <a:lnTo>
                  <a:pt x="17144" y="216026"/>
                </a:lnTo>
                <a:lnTo>
                  <a:pt x="18795" y="220217"/>
                </a:lnTo>
                <a:lnTo>
                  <a:pt x="19684" y="221869"/>
                </a:lnTo>
                <a:lnTo>
                  <a:pt x="21081" y="224662"/>
                </a:lnTo>
                <a:lnTo>
                  <a:pt x="22478" y="227202"/>
                </a:lnTo>
                <a:lnTo>
                  <a:pt x="24002" y="230631"/>
                </a:lnTo>
                <a:lnTo>
                  <a:pt x="26162" y="234187"/>
                </a:lnTo>
                <a:lnTo>
                  <a:pt x="30352" y="240791"/>
                </a:lnTo>
                <a:lnTo>
                  <a:pt x="34416" y="247522"/>
                </a:lnTo>
                <a:lnTo>
                  <a:pt x="36829" y="251205"/>
                </a:lnTo>
                <a:lnTo>
                  <a:pt x="40893" y="253110"/>
                </a:lnTo>
                <a:lnTo>
                  <a:pt x="44450" y="252856"/>
                </a:lnTo>
                <a:lnTo>
                  <a:pt x="53466" y="251967"/>
                </a:lnTo>
                <a:lnTo>
                  <a:pt x="62229" y="250570"/>
                </a:lnTo>
                <a:lnTo>
                  <a:pt x="70865" y="249173"/>
                </a:lnTo>
                <a:lnTo>
                  <a:pt x="79375" y="246887"/>
                </a:lnTo>
                <a:lnTo>
                  <a:pt x="82550" y="245998"/>
                </a:lnTo>
                <a:lnTo>
                  <a:pt x="86359" y="247141"/>
                </a:lnTo>
                <a:lnTo>
                  <a:pt x="88645" y="249681"/>
                </a:lnTo>
                <a:lnTo>
                  <a:pt x="89534" y="129539"/>
                </a:lnTo>
                <a:lnTo>
                  <a:pt x="89534" y="117220"/>
                </a:lnTo>
                <a:lnTo>
                  <a:pt x="90296" y="114680"/>
                </a:lnTo>
                <a:lnTo>
                  <a:pt x="90423" y="112013"/>
                </a:lnTo>
                <a:lnTo>
                  <a:pt x="90677" y="0"/>
                </a:lnTo>
                <a:lnTo>
                  <a:pt x="88137" y="2539"/>
                </a:lnTo>
                <a:lnTo>
                  <a:pt x="83819" y="6476"/>
                </a:lnTo>
                <a:lnTo>
                  <a:pt x="80263" y="11048"/>
                </a:lnTo>
                <a:lnTo>
                  <a:pt x="76326" y="15493"/>
                </a:lnTo>
                <a:lnTo>
                  <a:pt x="72643" y="19811"/>
                </a:lnTo>
                <a:lnTo>
                  <a:pt x="69468" y="24764"/>
                </a:lnTo>
                <a:lnTo>
                  <a:pt x="66166" y="29590"/>
                </a:lnTo>
                <a:lnTo>
                  <a:pt x="62737" y="34162"/>
                </a:lnTo>
                <a:lnTo>
                  <a:pt x="59943" y="39496"/>
                </a:lnTo>
                <a:lnTo>
                  <a:pt x="58292" y="42544"/>
                </a:lnTo>
                <a:lnTo>
                  <a:pt x="55117" y="44450"/>
                </a:lnTo>
                <a:lnTo>
                  <a:pt x="42798" y="44576"/>
                </a:lnTo>
                <a:lnTo>
                  <a:pt x="34289" y="45592"/>
                </a:lnTo>
                <a:lnTo>
                  <a:pt x="25400" y="46481"/>
                </a:lnTo>
                <a:lnTo>
                  <a:pt x="16637" y="48132"/>
                </a:lnTo>
                <a:lnTo>
                  <a:pt x="13207" y="48767"/>
                </a:lnTo>
                <a:lnTo>
                  <a:pt x="9778" y="51815"/>
                </a:lnTo>
                <a:lnTo>
                  <a:pt x="8508" y="56006"/>
                </a:lnTo>
                <a:lnTo>
                  <a:pt x="6222" y="63372"/>
                </a:lnTo>
                <a:lnTo>
                  <a:pt x="3937" y="70992"/>
                </a:lnTo>
                <a:lnTo>
                  <a:pt x="2793" y="74675"/>
                </a:lnTo>
                <a:lnTo>
                  <a:pt x="2031" y="78612"/>
                </a:lnTo>
                <a:lnTo>
                  <a:pt x="1396" y="81660"/>
                </a:lnTo>
                <a:lnTo>
                  <a:pt x="888" y="84454"/>
                </a:lnTo>
                <a:lnTo>
                  <a:pt x="0" y="88645"/>
                </a:lnTo>
                <a:lnTo>
                  <a:pt x="634" y="92582"/>
                </a:lnTo>
                <a:lnTo>
                  <a:pt x="2285" y="96011"/>
                </a:lnTo>
                <a:lnTo>
                  <a:pt x="3682" y="97154"/>
                </a:lnTo>
                <a:lnTo>
                  <a:pt x="10667" y="102996"/>
                </a:lnTo>
                <a:lnTo>
                  <a:pt x="17779" y="108076"/>
                </a:lnTo>
                <a:lnTo>
                  <a:pt x="21462" y="110616"/>
                </a:lnTo>
                <a:lnTo>
                  <a:pt x="25018" y="113156"/>
                </a:lnTo>
                <a:lnTo>
                  <a:pt x="27812" y="114680"/>
                </a:lnTo>
                <a:lnTo>
                  <a:pt x="30479" y="116585"/>
                </a:lnTo>
                <a:lnTo>
                  <a:pt x="32384" y="117475"/>
                </a:lnTo>
                <a:lnTo>
                  <a:pt x="35432" y="119379"/>
                </a:lnTo>
                <a:lnTo>
                  <a:pt x="37210" y="122554"/>
                </a:lnTo>
                <a:lnTo>
                  <a:pt x="37210" y="134873"/>
                </a:lnTo>
                <a:lnTo>
                  <a:pt x="37718" y="137667"/>
                </a:lnTo>
                <a:lnTo>
                  <a:pt x="38226" y="143382"/>
                </a:lnTo>
                <a:lnTo>
                  <a:pt x="38607" y="149478"/>
                </a:lnTo>
                <a:lnTo>
                  <a:pt x="39750" y="154939"/>
                </a:lnTo>
                <a:lnTo>
                  <a:pt x="40766" y="160781"/>
                </a:lnTo>
                <a:lnTo>
                  <a:pt x="41147" y="163829"/>
                </a:lnTo>
                <a:lnTo>
                  <a:pt x="41909" y="166623"/>
                </a:lnTo>
                <a:lnTo>
                  <a:pt x="43052" y="170687"/>
                </a:lnTo>
                <a:lnTo>
                  <a:pt x="43560" y="172084"/>
                </a:lnTo>
                <a:lnTo>
                  <a:pt x="44450" y="175640"/>
                </a:lnTo>
                <a:lnTo>
                  <a:pt x="43560" y="179069"/>
                </a:lnTo>
                <a:lnTo>
                  <a:pt x="39623" y="183260"/>
                </a:lnTo>
                <a:lnTo>
                  <a:pt x="35178" y="188086"/>
                </a:lnTo>
                <a:lnTo>
                  <a:pt x="32384" y="191388"/>
                </a:lnTo>
                <a:lnTo>
                  <a:pt x="29590" y="194817"/>
                </a:lnTo>
                <a:lnTo>
                  <a:pt x="24002" y="201548"/>
                </a:lnTo>
                <a:lnTo>
                  <a:pt x="18795" y="208914"/>
                </a:lnTo>
                <a:lnTo>
                  <a:pt x="17144" y="212344"/>
                </a:lnTo>
                <a:close/>
              </a:path>
            </a:pathLst>
          </a:custGeom>
          <a:solidFill>
            <a:srgbClr val="30CE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684141" y="4280916"/>
            <a:ext cx="338963" cy="423671"/>
          </a:xfrm>
          <a:custGeom>
            <a:avLst/>
            <a:gdLst/>
            <a:ahLst/>
            <a:cxnLst/>
            <a:rect l="l" t="t" r="r" b="b"/>
            <a:pathLst>
              <a:path w="338963" h="423672">
                <a:moveTo>
                  <a:pt x="301879" y="205739"/>
                </a:moveTo>
                <a:lnTo>
                  <a:pt x="301751" y="202691"/>
                </a:lnTo>
                <a:lnTo>
                  <a:pt x="301498" y="199897"/>
                </a:lnTo>
                <a:lnTo>
                  <a:pt x="300989" y="194182"/>
                </a:lnTo>
                <a:lnTo>
                  <a:pt x="300609" y="188340"/>
                </a:lnTo>
                <a:lnTo>
                  <a:pt x="299338" y="182625"/>
                </a:lnTo>
                <a:lnTo>
                  <a:pt x="298450" y="176783"/>
                </a:lnTo>
                <a:lnTo>
                  <a:pt x="297814" y="173989"/>
                </a:lnTo>
                <a:lnTo>
                  <a:pt x="297307" y="170941"/>
                </a:lnTo>
                <a:lnTo>
                  <a:pt x="295910" y="166877"/>
                </a:lnTo>
                <a:lnTo>
                  <a:pt x="295656" y="165480"/>
                </a:lnTo>
                <a:lnTo>
                  <a:pt x="294767" y="161924"/>
                </a:lnTo>
                <a:lnTo>
                  <a:pt x="295401" y="158495"/>
                </a:lnTo>
                <a:lnTo>
                  <a:pt x="298069" y="155955"/>
                </a:lnTo>
                <a:lnTo>
                  <a:pt x="301751" y="152018"/>
                </a:lnTo>
                <a:lnTo>
                  <a:pt x="303784" y="149732"/>
                </a:lnTo>
                <a:lnTo>
                  <a:pt x="306832" y="146176"/>
                </a:lnTo>
                <a:lnTo>
                  <a:pt x="309625" y="143001"/>
                </a:lnTo>
                <a:lnTo>
                  <a:pt x="315087" y="136016"/>
                </a:lnTo>
                <a:lnTo>
                  <a:pt x="320167" y="128650"/>
                </a:lnTo>
                <a:lnTo>
                  <a:pt x="321818" y="125221"/>
                </a:lnTo>
                <a:lnTo>
                  <a:pt x="321818" y="121538"/>
                </a:lnTo>
                <a:lnTo>
                  <a:pt x="320421" y="117601"/>
                </a:lnTo>
                <a:lnTo>
                  <a:pt x="318135" y="113156"/>
                </a:lnTo>
                <a:lnTo>
                  <a:pt x="316738" y="110362"/>
                </a:lnTo>
                <a:lnTo>
                  <a:pt x="315087" y="106933"/>
                </a:lnTo>
                <a:lnTo>
                  <a:pt x="313055" y="103377"/>
                </a:lnTo>
                <a:lnTo>
                  <a:pt x="308863" y="96773"/>
                </a:lnTo>
                <a:lnTo>
                  <a:pt x="304546" y="90042"/>
                </a:lnTo>
                <a:lnTo>
                  <a:pt x="302387" y="86359"/>
                </a:lnTo>
                <a:lnTo>
                  <a:pt x="298196" y="84454"/>
                </a:lnTo>
                <a:lnTo>
                  <a:pt x="294767" y="84962"/>
                </a:lnTo>
                <a:lnTo>
                  <a:pt x="285496" y="85597"/>
                </a:lnTo>
                <a:lnTo>
                  <a:pt x="276987" y="86994"/>
                </a:lnTo>
                <a:lnTo>
                  <a:pt x="268350" y="88391"/>
                </a:lnTo>
                <a:lnTo>
                  <a:pt x="259842" y="90677"/>
                </a:lnTo>
                <a:lnTo>
                  <a:pt x="256539" y="91566"/>
                </a:lnTo>
                <a:lnTo>
                  <a:pt x="252857" y="90423"/>
                </a:lnTo>
                <a:lnTo>
                  <a:pt x="250571" y="88137"/>
                </a:lnTo>
                <a:lnTo>
                  <a:pt x="246634" y="83819"/>
                </a:lnTo>
                <a:lnTo>
                  <a:pt x="242062" y="80009"/>
                </a:lnTo>
                <a:lnTo>
                  <a:pt x="237362" y="76326"/>
                </a:lnTo>
                <a:lnTo>
                  <a:pt x="233045" y="72643"/>
                </a:lnTo>
                <a:lnTo>
                  <a:pt x="228092" y="69468"/>
                </a:lnTo>
                <a:lnTo>
                  <a:pt x="223520" y="65912"/>
                </a:lnTo>
                <a:lnTo>
                  <a:pt x="218694" y="62483"/>
                </a:lnTo>
                <a:lnTo>
                  <a:pt x="213487" y="59943"/>
                </a:lnTo>
                <a:lnTo>
                  <a:pt x="210312" y="58292"/>
                </a:lnTo>
                <a:lnTo>
                  <a:pt x="208407" y="55117"/>
                </a:lnTo>
                <a:lnTo>
                  <a:pt x="208407" y="42798"/>
                </a:lnTo>
                <a:lnTo>
                  <a:pt x="207263" y="34289"/>
                </a:lnTo>
                <a:lnTo>
                  <a:pt x="206375" y="25399"/>
                </a:lnTo>
                <a:lnTo>
                  <a:pt x="204724" y="16382"/>
                </a:lnTo>
                <a:lnTo>
                  <a:pt x="204343" y="13207"/>
                </a:lnTo>
                <a:lnTo>
                  <a:pt x="201295" y="9524"/>
                </a:lnTo>
                <a:lnTo>
                  <a:pt x="197104" y="8381"/>
                </a:lnTo>
                <a:lnTo>
                  <a:pt x="189484" y="5968"/>
                </a:lnTo>
                <a:lnTo>
                  <a:pt x="181863" y="3682"/>
                </a:lnTo>
                <a:lnTo>
                  <a:pt x="178181" y="2793"/>
                </a:lnTo>
                <a:lnTo>
                  <a:pt x="174244" y="2031"/>
                </a:lnTo>
                <a:lnTo>
                  <a:pt x="171450" y="1396"/>
                </a:lnTo>
                <a:lnTo>
                  <a:pt x="168401" y="888"/>
                </a:lnTo>
                <a:lnTo>
                  <a:pt x="164211" y="0"/>
                </a:lnTo>
                <a:lnTo>
                  <a:pt x="160274" y="507"/>
                </a:lnTo>
                <a:lnTo>
                  <a:pt x="156845" y="2031"/>
                </a:lnTo>
                <a:lnTo>
                  <a:pt x="155701" y="3428"/>
                </a:lnTo>
                <a:lnTo>
                  <a:pt x="149860" y="10667"/>
                </a:lnTo>
                <a:lnTo>
                  <a:pt x="144780" y="17779"/>
                </a:lnTo>
                <a:lnTo>
                  <a:pt x="142239" y="21335"/>
                </a:lnTo>
                <a:lnTo>
                  <a:pt x="139954" y="25018"/>
                </a:lnTo>
                <a:lnTo>
                  <a:pt x="138175" y="27812"/>
                </a:lnTo>
                <a:lnTo>
                  <a:pt x="136525" y="30479"/>
                </a:lnTo>
                <a:lnTo>
                  <a:pt x="135382" y="32384"/>
                </a:lnTo>
                <a:lnTo>
                  <a:pt x="133731" y="35432"/>
                </a:lnTo>
                <a:lnTo>
                  <a:pt x="130429" y="37210"/>
                </a:lnTo>
                <a:lnTo>
                  <a:pt x="118237" y="37210"/>
                </a:lnTo>
                <a:lnTo>
                  <a:pt x="115188" y="37464"/>
                </a:lnTo>
                <a:lnTo>
                  <a:pt x="109474" y="38226"/>
                </a:lnTo>
                <a:lnTo>
                  <a:pt x="103632" y="38607"/>
                </a:lnTo>
                <a:lnTo>
                  <a:pt x="97917" y="39623"/>
                </a:lnTo>
                <a:lnTo>
                  <a:pt x="92075" y="40766"/>
                </a:lnTo>
                <a:lnTo>
                  <a:pt x="89281" y="41147"/>
                </a:lnTo>
                <a:lnTo>
                  <a:pt x="86233" y="41655"/>
                </a:lnTo>
                <a:lnTo>
                  <a:pt x="82169" y="43052"/>
                </a:lnTo>
                <a:lnTo>
                  <a:pt x="80772" y="43560"/>
                </a:lnTo>
                <a:lnTo>
                  <a:pt x="77470" y="44449"/>
                </a:lnTo>
                <a:lnTo>
                  <a:pt x="73787" y="43560"/>
                </a:lnTo>
                <a:lnTo>
                  <a:pt x="69850" y="39623"/>
                </a:lnTo>
                <a:lnTo>
                  <a:pt x="65024" y="35178"/>
                </a:lnTo>
                <a:lnTo>
                  <a:pt x="61722" y="32384"/>
                </a:lnTo>
                <a:lnTo>
                  <a:pt x="58293" y="29590"/>
                </a:lnTo>
                <a:lnTo>
                  <a:pt x="51308" y="24002"/>
                </a:lnTo>
                <a:lnTo>
                  <a:pt x="43942" y="18795"/>
                </a:lnTo>
                <a:lnTo>
                  <a:pt x="40639" y="17144"/>
                </a:lnTo>
                <a:lnTo>
                  <a:pt x="36830" y="17144"/>
                </a:lnTo>
                <a:lnTo>
                  <a:pt x="32893" y="18795"/>
                </a:lnTo>
                <a:lnTo>
                  <a:pt x="28448" y="20827"/>
                </a:lnTo>
                <a:lnTo>
                  <a:pt x="25908" y="22224"/>
                </a:lnTo>
                <a:lnTo>
                  <a:pt x="22225" y="23875"/>
                </a:lnTo>
                <a:lnTo>
                  <a:pt x="18669" y="25907"/>
                </a:lnTo>
                <a:lnTo>
                  <a:pt x="12192" y="30352"/>
                </a:lnTo>
                <a:lnTo>
                  <a:pt x="5587" y="34416"/>
                </a:lnTo>
                <a:lnTo>
                  <a:pt x="1778" y="36829"/>
                </a:lnTo>
                <a:lnTo>
                  <a:pt x="0" y="40893"/>
                </a:lnTo>
                <a:lnTo>
                  <a:pt x="254" y="44449"/>
                </a:lnTo>
                <a:lnTo>
                  <a:pt x="888" y="53466"/>
                </a:lnTo>
                <a:lnTo>
                  <a:pt x="2539" y="61975"/>
                </a:lnTo>
                <a:lnTo>
                  <a:pt x="3683" y="70611"/>
                </a:lnTo>
                <a:lnTo>
                  <a:pt x="5969" y="79374"/>
                </a:lnTo>
                <a:lnTo>
                  <a:pt x="6858" y="82549"/>
                </a:lnTo>
                <a:lnTo>
                  <a:pt x="5969" y="86105"/>
                </a:lnTo>
                <a:lnTo>
                  <a:pt x="5714" y="198119"/>
                </a:lnTo>
                <a:lnTo>
                  <a:pt x="5969" y="195325"/>
                </a:lnTo>
                <a:lnTo>
                  <a:pt x="6223" y="192277"/>
                </a:lnTo>
                <a:lnTo>
                  <a:pt x="6858" y="189483"/>
                </a:lnTo>
                <a:lnTo>
                  <a:pt x="7620" y="186435"/>
                </a:lnTo>
                <a:lnTo>
                  <a:pt x="8128" y="183514"/>
                </a:lnTo>
                <a:lnTo>
                  <a:pt x="8762" y="180720"/>
                </a:lnTo>
                <a:lnTo>
                  <a:pt x="9651" y="177672"/>
                </a:lnTo>
                <a:lnTo>
                  <a:pt x="10668" y="174878"/>
                </a:lnTo>
                <a:lnTo>
                  <a:pt x="11303" y="172211"/>
                </a:lnTo>
                <a:lnTo>
                  <a:pt x="12954" y="168020"/>
                </a:lnTo>
                <a:lnTo>
                  <a:pt x="14605" y="164083"/>
                </a:lnTo>
                <a:lnTo>
                  <a:pt x="16383" y="158749"/>
                </a:lnTo>
                <a:lnTo>
                  <a:pt x="19431" y="154304"/>
                </a:lnTo>
                <a:lnTo>
                  <a:pt x="21462" y="150367"/>
                </a:lnTo>
                <a:lnTo>
                  <a:pt x="23622" y="146684"/>
                </a:lnTo>
                <a:lnTo>
                  <a:pt x="25654" y="143636"/>
                </a:lnTo>
                <a:lnTo>
                  <a:pt x="28956" y="139064"/>
                </a:lnTo>
                <a:lnTo>
                  <a:pt x="32385" y="134619"/>
                </a:lnTo>
                <a:lnTo>
                  <a:pt x="35433" y="130936"/>
                </a:lnTo>
                <a:lnTo>
                  <a:pt x="37973" y="128015"/>
                </a:lnTo>
                <a:lnTo>
                  <a:pt x="39497" y="126364"/>
                </a:lnTo>
                <a:lnTo>
                  <a:pt x="43053" y="123316"/>
                </a:lnTo>
                <a:lnTo>
                  <a:pt x="46482" y="119379"/>
                </a:lnTo>
                <a:lnTo>
                  <a:pt x="51054" y="116204"/>
                </a:lnTo>
                <a:lnTo>
                  <a:pt x="54356" y="113410"/>
                </a:lnTo>
                <a:lnTo>
                  <a:pt x="58038" y="110870"/>
                </a:lnTo>
                <a:lnTo>
                  <a:pt x="62864" y="107822"/>
                </a:lnTo>
                <a:lnTo>
                  <a:pt x="65405" y="105917"/>
                </a:lnTo>
                <a:lnTo>
                  <a:pt x="67945" y="104647"/>
                </a:lnTo>
                <a:lnTo>
                  <a:pt x="70738" y="103377"/>
                </a:lnTo>
                <a:lnTo>
                  <a:pt x="73279" y="101980"/>
                </a:lnTo>
                <a:lnTo>
                  <a:pt x="76073" y="100456"/>
                </a:lnTo>
                <a:lnTo>
                  <a:pt x="80010" y="99059"/>
                </a:lnTo>
                <a:lnTo>
                  <a:pt x="83947" y="97408"/>
                </a:lnTo>
                <a:lnTo>
                  <a:pt x="88773" y="95503"/>
                </a:lnTo>
                <a:lnTo>
                  <a:pt x="91439" y="94868"/>
                </a:lnTo>
                <a:lnTo>
                  <a:pt x="96012" y="93471"/>
                </a:lnTo>
                <a:lnTo>
                  <a:pt x="99060" y="92582"/>
                </a:lnTo>
                <a:lnTo>
                  <a:pt x="101981" y="92074"/>
                </a:lnTo>
                <a:lnTo>
                  <a:pt x="105283" y="91566"/>
                </a:lnTo>
                <a:lnTo>
                  <a:pt x="109220" y="90677"/>
                </a:lnTo>
                <a:lnTo>
                  <a:pt x="112141" y="90423"/>
                </a:lnTo>
                <a:lnTo>
                  <a:pt x="114808" y="90296"/>
                </a:lnTo>
                <a:lnTo>
                  <a:pt x="117729" y="90042"/>
                </a:lnTo>
                <a:lnTo>
                  <a:pt x="120523" y="89534"/>
                </a:lnTo>
                <a:lnTo>
                  <a:pt x="135509" y="89534"/>
                </a:lnTo>
                <a:lnTo>
                  <a:pt x="138303" y="90042"/>
                </a:lnTo>
                <a:lnTo>
                  <a:pt x="141097" y="90296"/>
                </a:lnTo>
                <a:lnTo>
                  <a:pt x="143891" y="90423"/>
                </a:lnTo>
                <a:lnTo>
                  <a:pt x="146685" y="90931"/>
                </a:lnTo>
                <a:lnTo>
                  <a:pt x="149733" y="91566"/>
                </a:lnTo>
                <a:lnTo>
                  <a:pt x="152526" y="92328"/>
                </a:lnTo>
                <a:lnTo>
                  <a:pt x="155448" y="92582"/>
                </a:lnTo>
                <a:lnTo>
                  <a:pt x="158496" y="93471"/>
                </a:lnTo>
                <a:lnTo>
                  <a:pt x="161289" y="94360"/>
                </a:lnTo>
                <a:lnTo>
                  <a:pt x="164084" y="95376"/>
                </a:lnTo>
                <a:lnTo>
                  <a:pt x="167005" y="96011"/>
                </a:lnTo>
                <a:lnTo>
                  <a:pt x="170942" y="97662"/>
                </a:lnTo>
                <a:lnTo>
                  <a:pt x="173736" y="98805"/>
                </a:lnTo>
                <a:lnTo>
                  <a:pt x="174879" y="99313"/>
                </a:lnTo>
                <a:lnTo>
                  <a:pt x="180212" y="101091"/>
                </a:lnTo>
                <a:lnTo>
                  <a:pt x="184658" y="104139"/>
                </a:lnTo>
                <a:lnTo>
                  <a:pt x="188849" y="105917"/>
                </a:lnTo>
                <a:lnTo>
                  <a:pt x="192532" y="108330"/>
                </a:lnTo>
                <a:lnTo>
                  <a:pt x="195453" y="110362"/>
                </a:lnTo>
                <a:lnTo>
                  <a:pt x="200151" y="113664"/>
                </a:lnTo>
                <a:lnTo>
                  <a:pt x="204470" y="117093"/>
                </a:lnTo>
                <a:lnTo>
                  <a:pt x="208280" y="120141"/>
                </a:lnTo>
                <a:lnTo>
                  <a:pt x="211200" y="122681"/>
                </a:lnTo>
                <a:lnTo>
                  <a:pt x="212598" y="124205"/>
                </a:lnTo>
                <a:lnTo>
                  <a:pt x="215646" y="127507"/>
                </a:lnTo>
                <a:lnTo>
                  <a:pt x="219837" y="130936"/>
                </a:lnTo>
                <a:lnTo>
                  <a:pt x="223012" y="135635"/>
                </a:lnTo>
                <a:lnTo>
                  <a:pt x="225551" y="139064"/>
                </a:lnTo>
                <a:lnTo>
                  <a:pt x="228092" y="142493"/>
                </a:lnTo>
                <a:lnTo>
                  <a:pt x="231394" y="147573"/>
                </a:lnTo>
                <a:lnTo>
                  <a:pt x="233045" y="150113"/>
                </a:lnTo>
                <a:lnTo>
                  <a:pt x="234569" y="152653"/>
                </a:lnTo>
                <a:lnTo>
                  <a:pt x="235712" y="155447"/>
                </a:lnTo>
                <a:lnTo>
                  <a:pt x="237109" y="157987"/>
                </a:lnTo>
                <a:lnTo>
                  <a:pt x="239013" y="161924"/>
                </a:lnTo>
                <a:lnTo>
                  <a:pt x="240157" y="164718"/>
                </a:lnTo>
                <a:lnTo>
                  <a:pt x="240664" y="165861"/>
                </a:lnTo>
                <a:lnTo>
                  <a:pt x="241554" y="168655"/>
                </a:lnTo>
                <a:lnTo>
                  <a:pt x="242697" y="170941"/>
                </a:lnTo>
                <a:lnTo>
                  <a:pt x="243459" y="173481"/>
                </a:lnTo>
                <a:lnTo>
                  <a:pt x="244348" y="176148"/>
                </a:lnTo>
                <a:lnTo>
                  <a:pt x="245491" y="180466"/>
                </a:lnTo>
                <a:lnTo>
                  <a:pt x="246380" y="183768"/>
                </a:lnTo>
                <a:lnTo>
                  <a:pt x="246887" y="186435"/>
                </a:lnTo>
                <a:lnTo>
                  <a:pt x="247523" y="189991"/>
                </a:lnTo>
                <a:lnTo>
                  <a:pt x="248285" y="193928"/>
                </a:lnTo>
                <a:lnTo>
                  <a:pt x="248666" y="196849"/>
                </a:lnTo>
                <a:lnTo>
                  <a:pt x="248920" y="199516"/>
                </a:lnTo>
                <a:lnTo>
                  <a:pt x="249174" y="202183"/>
                </a:lnTo>
                <a:lnTo>
                  <a:pt x="249428" y="204977"/>
                </a:lnTo>
                <a:lnTo>
                  <a:pt x="249682" y="208025"/>
                </a:lnTo>
                <a:lnTo>
                  <a:pt x="249682" y="212597"/>
                </a:lnTo>
                <a:lnTo>
                  <a:pt x="249428" y="215010"/>
                </a:lnTo>
                <a:lnTo>
                  <a:pt x="249428" y="220217"/>
                </a:lnTo>
                <a:lnTo>
                  <a:pt x="248920" y="222884"/>
                </a:lnTo>
                <a:lnTo>
                  <a:pt x="248666" y="225551"/>
                </a:lnTo>
                <a:lnTo>
                  <a:pt x="248538" y="228599"/>
                </a:lnTo>
                <a:lnTo>
                  <a:pt x="248285" y="231393"/>
                </a:lnTo>
                <a:lnTo>
                  <a:pt x="247523" y="234187"/>
                </a:lnTo>
                <a:lnTo>
                  <a:pt x="246887" y="237235"/>
                </a:lnTo>
                <a:lnTo>
                  <a:pt x="246380" y="240156"/>
                </a:lnTo>
                <a:lnTo>
                  <a:pt x="245745" y="242950"/>
                </a:lnTo>
                <a:lnTo>
                  <a:pt x="244729" y="245998"/>
                </a:lnTo>
                <a:lnTo>
                  <a:pt x="243839" y="248792"/>
                </a:lnTo>
                <a:lnTo>
                  <a:pt x="242950" y="251459"/>
                </a:lnTo>
                <a:lnTo>
                  <a:pt x="241554" y="255650"/>
                </a:lnTo>
                <a:lnTo>
                  <a:pt x="239903" y="259587"/>
                </a:lnTo>
                <a:lnTo>
                  <a:pt x="237871" y="264921"/>
                </a:lnTo>
                <a:lnTo>
                  <a:pt x="235076" y="269366"/>
                </a:lnTo>
                <a:lnTo>
                  <a:pt x="233045" y="273303"/>
                </a:lnTo>
                <a:lnTo>
                  <a:pt x="230632" y="276986"/>
                </a:lnTo>
                <a:lnTo>
                  <a:pt x="228600" y="280161"/>
                </a:lnTo>
                <a:lnTo>
                  <a:pt x="225551" y="284606"/>
                </a:lnTo>
                <a:lnTo>
                  <a:pt x="222123" y="289051"/>
                </a:lnTo>
                <a:lnTo>
                  <a:pt x="218821" y="292734"/>
                </a:lnTo>
                <a:lnTo>
                  <a:pt x="216535" y="295909"/>
                </a:lnTo>
                <a:lnTo>
                  <a:pt x="214757" y="297306"/>
                </a:lnTo>
                <a:lnTo>
                  <a:pt x="211455" y="300354"/>
                </a:lnTo>
                <a:lnTo>
                  <a:pt x="208025" y="304291"/>
                </a:lnTo>
                <a:lnTo>
                  <a:pt x="203326" y="307466"/>
                </a:lnTo>
                <a:lnTo>
                  <a:pt x="200151" y="310260"/>
                </a:lnTo>
                <a:lnTo>
                  <a:pt x="196469" y="312800"/>
                </a:lnTo>
                <a:lnTo>
                  <a:pt x="193929" y="314451"/>
                </a:lnTo>
                <a:lnTo>
                  <a:pt x="191388" y="316102"/>
                </a:lnTo>
                <a:lnTo>
                  <a:pt x="188975" y="317753"/>
                </a:lnTo>
                <a:lnTo>
                  <a:pt x="186309" y="319023"/>
                </a:lnTo>
                <a:lnTo>
                  <a:pt x="183642" y="320293"/>
                </a:lnTo>
                <a:lnTo>
                  <a:pt x="180975" y="321690"/>
                </a:lnTo>
                <a:lnTo>
                  <a:pt x="177037" y="323722"/>
                </a:lnTo>
                <a:lnTo>
                  <a:pt x="173100" y="325373"/>
                </a:lnTo>
                <a:lnTo>
                  <a:pt x="168021" y="327405"/>
                </a:lnTo>
                <a:lnTo>
                  <a:pt x="163068" y="328802"/>
                </a:lnTo>
                <a:lnTo>
                  <a:pt x="158496" y="330199"/>
                </a:lnTo>
                <a:lnTo>
                  <a:pt x="155448" y="331088"/>
                </a:lnTo>
                <a:lnTo>
                  <a:pt x="152526" y="331596"/>
                </a:lnTo>
                <a:lnTo>
                  <a:pt x="149225" y="332231"/>
                </a:lnTo>
                <a:lnTo>
                  <a:pt x="147828" y="332485"/>
                </a:lnTo>
                <a:lnTo>
                  <a:pt x="145287" y="332993"/>
                </a:lnTo>
                <a:lnTo>
                  <a:pt x="142239" y="333374"/>
                </a:lnTo>
                <a:lnTo>
                  <a:pt x="139446" y="333374"/>
                </a:lnTo>
                <a:lnTo>
                  <a:pt x="136779" y="333882"/>
                </a:lnTo>
                <a:lnTo>
                  <a:pt x="133985" y="334136"/>
                </a:lnTo>
                <a:lnTo>
                  <a:pt x="118872" y="334136"/>
                </a:lnTo>
                <a:lnTo>
                  <a:pt x="116078" y="333628"/>
                </a:lnTo>
                <a:lnTo>
                  <a:pt x="113411" y="333374"/>
                </a:lnTo>
                <a:lnTo>
                  <a:pt x="110617" y="333247"/>
                </a:lnTo>
                <a:lnTo>
                  <a:pt x="107569" y="332739"/>
                </a:lnTo>
                <a:lnTo>
                  <a:pt x="104775" y="332104"/>
                </a:lnTo>
                <a:lnTo>
                  <a:pt x="101981" y="331596"/>
                </a:lnTo>
                <a:lnTo>
                  <a:pt x="99060" y="331088"/>
                </a:lnTo>
                <a:lnTo>
                  <a:pt x="96012" y="330199"/>
                </a:lnTo>
                <a:lnTo>
                  <a:pt x="93218" y="329310"/>
                </a:lnTo>
                <a:lnTo>
                  <a:pt x="90170" y="328548"/>
                </a:lnTo>
                <a:lnTo>
                  <a:pt x="87503" y="327659"/>
                </a:lnTo>
                <a:lnTo>
                  <a:pt x="83312" y="326008"/>
                </a:lnTo>
                <a:lnTo>
                  <a:pt x="79375" y="324357"/>
                </a:lnTo>
                <a:lnTo>
                  <a:pt x="74041" y="322579"/>
                </a:lnTo>
                <a:lnTo>
                  <a:pt x="69596" y="319785"/>
                </a:lnTo>
                <a:lnTo>
                  <a:pt x="65659" y="317753"/>
                </a:lnTo>
                <a:lnTo>
                  <a:pt x="61975" y="315340"/>
                </a:lnTo>
                <a:lnTo>
                  <a:pt x="58928" y="313308"/>
                </a:lnTo>
                <a:lnTo>
                  <a:pt x="56387" y="311657"/>
                </a:lnTo>
                <a:lnTo>
                  <a:pt x="53212" y="309371"/>
                </a:lnTo>
                <a:lnTo>
                  <a:pt x="49911" y="306577"/>
                </a:lnTo>
                <a:lnTo>
                  <a:pt x="46228" y="303529"/>
                </a:lnTo>
                <a:lnTo>
                  <a:pt x="43307" y="301243"/>
                </a:lnTo>
                <a:lnTo>
                  <a:pt x="41910" y="299465"/>
                </a:lnTo>
                <a:lnTo>
                  <a:pt x="38608" y="296163"/>
                </a:lnTo>
                <a:lnTo>
                  <a:pt x="34671" y="292734"/>
                </a:lnTo>
                <a:lnTo>
                  <a:pt x="31496" y="288035"/>
                </a:lnTo>
                <a:lnTo>
                  <a:pt x="28956" y="284606"/>
                </a:lnTo>
                <a:lnTo>
                  <a:pt x="26416" y="281177"/>
                </a:lnTo>
                <a:lnTo>
                  <a:pt x="24764" y="278637"/>
                </a:lnTo>
                <a:lnTo>
                  <a:pt x="23113" y="276097"/>
                </a:lnTo>
                <a:lnTo>
                  <a:pt x="21462" y="273557"/>
                </a:lnTo>
                <a:lnTo>
                  <a:pt x="19938" y="271017"/>
                </a:lnTo>
                <a:lnTo>
                  <a:pt x="18669" y="268223"/>
                </a:lnTo>
                <a:lnTo>
                  <a:pt x="16637" y="264286"/>
                </a:lnTo>
                <a:lnTo>
                  <a:pt x="14732" y="260349"/>
                </a:lnTo>
                <a:lnTo>
                  <a:pt x="13843" y="257809"/>
                </a:lnTo>
                <a:lnTo>
                  <a:pt x="12954" y="255015"/>
                </a:lnTo>
                <a:lnTo>
                  <a:pt x="10795" y="250189"/>
                </a:lnTo>
                <a:lnTo>
                  <a:pt x="10160" y="247522"/>
                </a:lnTo>
                <a:lnTo>
                  <a:pt x="9017" y="243204"/>
                </a:lnTo>
                <a:lnTo>
                  <a:pt x="8128" y="239902"/>
                </a:lnTo>
                <a:lnTo>
                  <a:pt x="7620" y="237235"/>
                </a:lnTo>
                <a:lnTo>
                  <a:pt x="6858" y="233679"/>
                </a:lnTo>
                <a:lnTo>
                  <a:pt x="6731" y="232536"/>
                </a:lnTo>
                <a:lnTo>
                  <a:pt x="6223" y="229742"/>
                </a:lnTo>
                <a:lnTo>
                  <a:pt x="5714" y="226948"/>
                </a:lnTo>
                <a:lnTo>
                  <a:pt x="5587" y="224154"/>
                </a:lnTo>
                <a:lnTo>
                  <a:pt x="5334" y="221487"/>
                </a:lnTo>
                <a:lnTo>
                  <a:pt x="5080" y="218693"/>
                </a:lnTo>
                <a:lnTo>
                  <a:pt x="4825" y="215645"/>
                </a:lnTo>
                <a:lnTo>
                  <a:pt x="3937" y="335787"/>
                </a:lnTo>
                <a:lnTo>
                  <a:pt x="7874" y="339851"/>
                </a:lnTo>
                <a:lnTo>
                  <a:pt x="12446" y="343661"/>
                </a:lnTo>
                <a:lnTo>
                  <a:pt x="16891" y="347344"/>
                </a:lnTo>
                <a:lnTo>
                  <a:pt x="21462" y="351027"/>
                </a:lnTo>
                <a:lnTo>
                  <a:pt x="26162" y="354202"/>
                </a:lnTo>
                <a:lnTo>
                  <a:pt x="30987" y="357758"/>
                </a:lnTo>
                <a:lnTo>
                  <a:pt x="35560" y="361187"/>
                </a:lnTo>
                <a:lnTo>
                  <a:pt x="40894" y="363727"/>
                </a:lnTo>
                <a:lnTo>
                  <a:pt x="43942" y="365378"/>
                </a:lnTo>
                <a:lnTo>
                  <a:pt x="45974" y="368553"/>
                </a:lnTo>
                <a:lnTo>
                  <a:pt x="45974" y="380872"/>
                </a:lnTo>
                <a:lnTo>
                  <a:pt x="47244" y="389381"/>
                </a:lnTo>
                <a:lnTo>
                  <a:pt x="47879" y="398271"/>
                </a:lnTo>
                <a:lnTo>
                  <a:pt x="49784" y="407288"/>
                </a:lnTo>
                <a:lnTo>
                  <a:pt x="50164" y="410717"/>
                </a:lnTo>
                <a:lnTo>
                  <a:pt x="53212" y="414146"/>
                </a:lnTo>
                <a:lnTo>
                  <a:pt x="57404" y="415289"/>
                </a:lnTo>
                <a:lnTo>
                  <a:pt x="65024" y="417702"/>
                </a:lnTo>
                <a:lnTo>
                  <a:pt x="72389" y="419988"/>
                </a:lnTo>
                <a:lnTo>
                  <a:pt x="76326" y="420877"/>
                </a:lnTo>
                <a:lnTo>
                  <a:pt x="80263" y="421639"/>
                </a:lnTo>
                <a:lnTo>
                  <a:pt x="83058" y="422274"/>
                </a:lnTo>
                <a:lnTo>
                  <a:pt x="86106" y="423036"/>
                </a:lnTo>
                <a:lnTo>
                  <a:pt x="90043" y="423671"/>
                </a:lnTo>
                <a:lnTo>
                  <a:pt x="93980" y="423163"/>
                </a:lnTo>
                <a:lnTo>
                  <a:pt x="97662" y="421639"/>
                </a:lnTo>
                <a:lnTo>
                  <a:pt x="98551" y="420242"/>
                </a:lnTo>
                <a:lnTo>
                  <a:pt x="104521" y="413003"/>
                </a:lnTo>
                <a:lnTo>
                  <a:pt x="109600" y="405891"/>
                </a:lnTo>
                <a:lnTo>
                  <a:pt x="112141" y="402335"/>
                </a:lnTo>
                <a:lnTo>
                  <a:pt x="114554" y="398652"/>
                </a:lnTo>
                <a:lnTo>
                  <a:pt x="116078" y="395858"/>
                </a:lnTo>
                <a:lnTo>
                  <a:pt x="119125" y="391286"/>
                </a:lnTo>
                <a:lnTo>
                  <a:pt x="120776" y="388238"/>
                </a:lnTo>
                <a:lnTo>
                  <a:pt x="123951" y="386460"/>
                </a:lnTo>
                <a:lnTo>
                  <a:pt x="127508" y="386587"/>
                </a:lnTo>
                <a:lnTo>
                  <a:pt x="133476" y="386587"/>
                </a:lnTo>
                <a:lnTo>
                  <a:pt x="136271" y="386460"/>
                </a:lnTo>
                <a:lnTo>
                  <a:pt x="139319" y="386206"/>
                </a:lnTo>
                <a:lnTo>
                  <a:pt x="145034" y="385698"/>
                </a:lnTo>
                <a:lnTo>
                  <a:pt x="150875" y="385063"/>
                </a:lnTo>
                <a:lnTo>
                  <a:pt x="156591" y="384047"/>
                </a:lnTo>
                <a:lnTo>
                  <a:pt x="162179" y="382904"/>
                </a:lnTo>
                <a:lnTo>
                  <a:pt x="165226" y="382523"/>
                </a:lnTo>
                <a:lnTo>
                  <a:pt x="168021" y="382015"/>
                </a:lnTo>
                <a:lnTo>
                  <a:pt x="172085" y="380618"/>
                </a:lnTo>
                <a:lnTo>
                  <a:pt x="173482" y="380110"/>
                </a:lnTo>
                <a:lnTo>
                  <a:pt x="177037" y="379221"/>
                </a:lnTo>
                <a:lnTo>
                  <a:pt x="180721" y="380110"/>
                </a:lnTo>
                <a:lnTo>
                  <a:pt x="184658" y="384047"/>
                </a:lnTo>
                <a:lnTo>
                  <a:pt x="189484" y="388492"/>
                </a:lnTo>
                <a:lnTo>
                  <a:pt x="192786" y="391286"/>
                </a:lnTo>
                <a:lnTo>
                  <a:pt x="196214" y="394080"/>
                </a:lnTo>
                <a:lnTo>
                  <a:pt x="202946" y="399668"/>
                </a:lnTo>
                <a:lnTo>
                  <a:pt x="210566" y="404875"/>
                </a:lnTo>
                <a:lnTo>
                  <a:pt x="213741" y="406526"/>
                </a:lnTo>
                <a:lnTo>
                  <a:pt x="217678" y="406526"/>
                </a:lnTo>
                <a:lnTo>
                  <a:pt x="221614" y="405129"/>
                </a:lnTo>
                <a:lnTo>
                  <a:pt x="223266" y="404240"/>
                </a:lnTo>
                <a:lnTo>
                  <a:pt x="226060" y="402843"/>
                </a:lnTo>
                <a:lnTo>
                  <a:pt x="228600" y="401446"/>
                </a:lnTo>
                <a:lnTo>
                  <a:pt x="232283" y="399795"/>
                </a:lnTo>
                <a:lnTo>
                  <a:pt x="235585" y="397763"/>
                </a:lnTo>
                <a:lnTo>
                  <a:pt x="242188" y="393318"/>
                </a:lnTo>
                <a:lnTo>
                  <a:pt x="248920" y="389254"/>
                </a:lnTo>
                <a:lnTo>
                  <a:pt x="252603" y="386841"/>
                </a:lnTo>
                <a:lnTo>
                  <a:pt x="254508" y="382777"/>
                </a:lnTo>
                <a:lnTo>
                  <a:pt x="254254" y="379221"/>
                </a:lnTo>
                <a:lnTo>
                  <a:pt x="253364" y="370204"/>
                </a:lnTo>
                <a:lnTo>
                  <a:pt x="251968" y="361695"/>
                </a:lnTo>
                <a:lnTo>
                  <a:pt x="250571" y="353059"/>
                </a:lnTo>
                <a:lnTo>
                  <a:pt x="248285" y="344550"/>
                </a:lnTo>
                <a:lnTo>
                  <a:pt x="247523" y="341121"/>
                </a:lnTo>
                <a:lnTo>
                  <a:pt x="248538" y="337565"/>
                </a:lnTo>
                <a:lnTo>
                  <a:pt x="251079" y="335025"/>
                </a:lnTo>
                <a:lnTo>
                  <a:pt x="255397" y="331088"/>
                </a:lnTo>
                <a:lnTo>
                  <a:pt x="258953" y="326516"/>
                </a:lnTo>
                <a:lnTo>
                  <a:pt x="262636" y="322071"/>
                </a:lnTo>
                <a:lnTo>
                  <a:pt x="266319" y="317753"/>
                </a:lnTo>
                <a:lnTo>
                  <a:pt x="269748" y="312800"/>
                </a:lnTo>
                <a:lnTo>
                  <a:pt x="273050" y="307974"/>
                </a:lnTo>
                <a:lnTo>
                  <a:pt x="276479" y="303402"/>
                </a:lnTo>
                <a:lnTo>
                  <a:pt x="279019" y="298068"/>
                </a:lnTo>
                <a:lnTo>
                  <a:pt x="280924" y="295020"/>
                </a:lnTo>
                <a:lnTo>
                  <a:pt x="283845" y="293115"/>
                </a:lnTo>
                <a:lnTo>
                  <a:pt x="296418" y="292988"/>
                </a:lnTo>
                <a:lnTo>
                  <a:pt x="304926" y="291972"/>
                </a:lnTo>
                <a:lnTo>
                  <a:pt x="313563" y="291083"/>
                </a:lnTo>
                <a:lnTo>
                  <a:pt x="322580" y="289432"/>
                </a:lnTo>
                <a:lnTo>
                  <a:pt x="326009" y="288797"/>
                </a:lnTo>
                <a:lnTo>
                  <a:pt x="329438" y="286003"/>
                </a:lnTo>
                <a:lnTo>
                  <a:pt x="330581" y="281812"/>
                </a:lnTo>
                <a:lnTo>
                  <a:pt x="332994" y="274192"/>
                </a:lnTo>
                <a:lnTo>
                  <a:pt x="335280" y="266572"/>
                </a:lnTo>
                <a:lnTo>
                  <a:pt x="336423" y="262889"/>
                </a:lnTo>
                <a:lnTo>
                  <a:pt x="337058" y="258952"/>
                </a:lnTo>
                <a:lnTo>
                  <a:pt x="337566" y="255904"/>
                </a:lnTo>
                <a:lnTo>
                  <a:pt x="338328" y="253110"/>
                </a:lnTo>
                <a:lnTo>
                  <a:pt x="338963" y="248919"/>
                </a:lnTo>
                <a:lnTo>
                  <a:pt x="338455" y="244982"/>
                </a:lnTo>
                <a:lnTo>
                  <a:pt x="336931" y="241553"/>
                </a:lnTo>
                <a:lnTo>
                  <a:pt x="335534" y="240410"/>
                </a:lnTo>
                <a:lnTo>
                  <a:pt x="328549" y="234568"/>
                </a:lnTo>
                <a:lnTo>
                  <a:pt x="321437" y="229488"/>
                </a:lnTo>
                <a:lnTo>
                  <a:pt x="317626" y="226948"/>
                </a:lnTo>
                <a:lnTo>
                  <a:pt x="313944" y="224408"/>
                </a:lnTo>
                <a:lnTo>
                  <a:pt x="311404" y="222884"/>
                </a:lnTo>
                <a:lnTo>
                  <a:pt x="308610" y="220979"/>
                </a:lnTo>
                <a:lnTo>
                  <a:pt x="306578" y="220090"/>
                </a:lnTo>
                <a:lnTo>
                  <a:pt x="303784" y="218185"/>
                </a:lnTo>
                <a:lnTo>
                  <a:pt x="301879" y="215010"/>
                </a:lnTo>
                <a:lnTo>
                  <a:pt x="301879" y="205739"/>
                </a:lnTo>
                <a:close/>
              </a:path>
            </a:pathLst>
          </a:custGeom>
          <a:solidFill>
            <a:srgbClr val="30CE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738116" y="4418076"/>
            <a:ext cx="147828" cy="149351"/>
          </a:xfrm>
          <a:custGeom>
            <a:avLst/>
            <a:gdLst/>
            <a:ahLst/>
            <a:cxnLst/>
            <a:rect l="l" t="t" r="r" b="b"/>
            <a:pathLst>
              <a:path w="147828" h="149351">
                <a:moveTo>
                  <a:pt x="0" y="74675"/>
                </a:moveTo>
                <a:lnTo>
                  <a:pt x="2262" y="93080"/>
                </a:lnTo>
                <a:lnTo>
                  <a:pt x="6978" y="106386"/>
                </a:lnTo>
                <a:lnTo>
                  <a:pt x="13984" y="118387"/>
                </a:lnTo>
                <a:lnTo>
                  <a:pt x="23011" y="128813"/>
                </a:lnTo>
                <a:lnTo>
                  <a:pt x="33788" y="137393"/>
                </a:lnTo>
                <a:lnTo>
                  <a:pt x="46045" y="143856"/>
                </a:lnTo>
                <a:lnTo>
                  <a:pt x="59510" y="147933"/>
                </a:lnTo>
                <a:lnTo>
                  <a:pt x="73913" y="149351"/>
                </a:lnTo>
                <a:lnTo>
                  <a:pt x="77927" y="149243"/>
                </a:lnTo>
                <a:lnTo>
                  <a:pt x="92101" y="147071"/>
                </a:lnTo>
                <a:lnTo>
                  <a:pt x="105263" y="142316"/>
                </a:lnTo>
                <a:lnTo>
                  <a:pt x="117142" y="135247"/>
                </a:lnTo>
                <a:lnTo>
                  <a:pt x="127467" y="126136"/>
                </a:lnTo>
                <a:lnTo>
                  <a:pt x="135969" y="115253"/>
                </a:lnTo>
                <a:lnTo>
                  <a:pt x="142377" y="102868"/>
                </a:lnTo>
                <a:lnTo>
                  <a:pt x="146420" y="89252"/>
                </a:lnTo>
                <a:lnTo>
                  <a:pt x="147828" y="74675"/>
                </a:lnTo>
                <a:lnTo>
                  <a:pt x="147720" y="70612"/>
                </a:lnTo>
                <a:lnTo>
                  <a:pt x="145565" y="56271"/>
                </a:lnTo>
                <a:lnTo>
                  <a:pt x="140849" y="42965"/>
                </a:lnTo>
                <a:lnTo>
                  <a:pt x="133843" y="30964"/>
                </a:lnTo>
                <a:lnTo>
                  <a:pt x="124816" y="20538"/>
                </a:lnTo>
                <a:lnTo>
                  <a:pt x="114039" y="11958"/>
                </a:lnTo>
                <a:lnTo>
                  <a:pt x="101782" y="5495"/>
                </a:lnTo>
                <a:lnTo>
                  <a:pt x="88317" y="1418"/>
                </a:lnTo>
                <a:lnTo>
                  <a:pt x="73913" y="0"/>
                </a:lnTo>
                <a:lnTo>
                  <a:pt x="69900" y="108"/>
                </a:lnTo>
                <a:lnTo>
                  <a:pt x="55726" y="2280"/>
                </a:lnTo>
                <a:lnTo>
                  <a:pt x="42564" y="7035"/>
                </a:lnTo>
                <a:lnTo>
                  <a:pt x="30685" y="14104"/>
                </a:lnTo>
                <a:lnTo>
                  <a:pt x="20360" y="23215"/>
                </a:lnTo>
                <a:lnTo>
                  <a:pt x="11858" y="34098"/>
                </a:lnTo>
                <a:lnTo>
                  <a:pt x="5450" y="46483"/>
                </a:lnTo>
                <a:lnTo>
                  <a:pt x="1407" y="60099"/>
                </a:lnTo>
                <a:lnTo>
                  <a:pt x="0" y="74675"/>
                </a:lnTo>
                <a:close/>
              </a:path>
            </a:pathLst>
          </a:custGeom>
          <a:solidFill>
            <a:srgbClr val="30CE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004691" y="2351532"/>
            <a:ext cx="2794" cy="120650"/>
          </a:xfrm>
          <a:custGeom>
            <a:avLst/>
            <a:gdLst/>
            <a:ahLst/>
            <a:cxnLst/>
            <a:rect l="l" t="t" r="r" b="b"/>
            <a:pathLst>
              <a:path w="2794" h="120650">
                <a:moveTo>
                  <a:pt x="762" y="115062"/>
                </a:moveTo>
                <a:lnTo>
                  <a:pt x="888" y="112267"/>
                </a:lnTo>
                <a:lnTo>
                  <a:pt x="1397" y="109346"/>
                </a:lnTo>
                <a:lnTo>
                  <a:pt x="2032" y="106552"/>
                </a:lnTo>
                <a:lnTo>
                  <a:pt x="2794" y="103504"/>
                </a:lnTo>
                <a:lnTo>
                  <a:pt x="2032" y="0"/>
                </a:lnTo>
                <a:lnTo>
                  <a:pt x="888" y="3428"/>
                </a:lnTo>
                <a:lnTo>
                  <a:pt x="0" y="120650"/>
                </a:lnTo>
                <a:lnTo>
                  <a:pt x="508" y="117855"/>
                </a:lnTo>
                <a:lnTo>
                  <a:pt x="762" y="115062"/>
                </a:lnTo>
                <a:close/>
              </a:path>
            </a:pathLst>
          </a:custGeom>
          <a:solidFill>
            <a:srgbClr val="30CE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915155" y="2269236"/>
            <a:ext cx="423672" cy="422148"/>
          </a:xfrm>
          <a:custGeom>
            <a:avLst/>
            <a:gdLst/>
            <a:ahLst/>
            <a:cxnLst/>
            <a:rect l="l" t="t" r="r" b="b"/>
            <a:pathLst>
              <a:path w="423672" h="422148">
                <a:moveTo>
                  <a:pt x="37211" y="220217"/>
                </a:moveTo>
                <a:lnTo>
                  <a:pt x="37465" y="222885"/>
                </a:lnTo>
                <a:lnTo>
                  <a:pt x="38227" y="228980"/>
                </a:lnTo>
                <a:lnTo>
                  <a:pt x="38608" y="234696"/>
                </a:lnTo>
                <a:lnTo>
                  <a:pt x="39624" y="240284"/>
                </a:lnTo>
                <a:lnTo>
                  <a:pt x="40767" y="245999"/>
                </a:lnTo>
                <a:lnTo>
                  <a:pt x="41148" y="249047"/>
                </a:lnTo>
                <a:lnTo>
                  <a:pt x="41656" y="251713"/>
                </a:lnTo>
                <a:lnTo>
                  <a:pt x="43053" y="255904"/>
                </a:lnTo>
                <a:lnTo>
                  <a:pt x="43561" y="257301"/>
                </a:lnTo>
                <a:lnTo>
                  <a:pt x="44450" y="260730"/>
                </a:lnTo>
                <a:lnTo>
                  <a:pt x="43561" y="264160"/>
                </a:lnTo>
                <a:lnTo>
                  <a:pt x="39624" y="268350"/>
                </a:lnTo>
                <a:lnTo>
                  <a:pt x="35179" y="273176"/>
                </a:lnTo>
                <a:lnTo>
                  <a:pt x="32385" y="276478"/>
                </a:lnTo>
                <a:lnTo>
                  <a:pt x="29591" y="279908"/>
                </a:lnTo>
                <a:lnTo>
                  <a:pt x="24003" y="286638"/>
                </a:lnTo>
                <a:lnTo>
                  <a:pt x="18796" y="294131"/>
                </a:lnTo>
                <a:lnTo>
                  <a:pt x="17145" y="297434"/>
                </a:lnTo>
                <a:lnTo>
                  <a:pt x="17145" y="301116"/>
                </a:lnTo>
                <a:lnTo>
                  <a:pt x="18796" y="305308"/>
                </a:lnTo>
                <a:lnTo>
                  <a:pt x="19431" y="306831"/>
                </a:lnTo>
                <a:lnTo>
                  <a:pt x="20828" y="309625"/>
                </a:lnTo>
                <a:lnTo>
                  <a:pt x="22225" y="312165"/>
                </a:lnTo>
                <a:lnTo>
                  <a:pt x="23876" y="315849"/>
                </a:lnTo>
                <a:lnTo>
                  <a:pt x="25908" y="319150"/>
                </a:lnTo>
                <a:lnTo>
                  <a:pt x="30353" y="325754"/>
                </a:lnTo>
                <a:lnTo>
                  <a:pt x="34417" y="332486"/>
                </a:lnTo>
                <a:lnTo>
                  <a:pt x="36830" y="336168"/>
                </a:lnTo>
                <a:lnTo>
                  <a:pt x="40894" y="337947"/>
                </a:lnTo>
                <a:lnTo>
                  <a:pt x="44450" y="337819"/>
                </a:lnTo>
                <a:lnTo>
                  <a:pt x="53467" y="336803"/>
                </a:lnTo>
                <a:lnTo>
                  <a:pt x="61976" y="335406"/>
                </a:lnTo>
                <a:lnTo>
                  <a:pt x="70612" y="334137"/>
                </a:lnTo>
                <a:lnTo>
                  <a:pt x="79121" y="331724"/>
                </a:lnTo>
                <a:lnTo>
                  <a:pt x="82550" y="330835"/>
                </a:lnTo>
                <a:lnTo>
                  <a:pt x="86106" y="331977"/>
                </a:lnTo>
                <a:lnTo>
                  <a:pt x="88646" y="334517"/>
                </a:lnTo>
                <a:lnTo>
                  <a:pt x="92583" y="338709"/>
                </a:lnTo>
                <a:lnTo>
                  <a:pt x="97155" y="342391"/>
                </a:lnTo>
                <a:lnTo>
                  <a:pt x="101600" y="346075"/>
                </a:lnTo>
                <a:lnTo>
                  <a:pt x="105918" y="349758"/>
                </a:lnTo>
                <a:lnTo>
                  <a:pt x="110871" y="353187"/>
                </a:lnTo>
                <a:lnTo>
                  <a:pt x="115697" y="356488"/>
                </a:lnTo>
                <a:lnTo>
                  <a:pt x="120269" y="359917"/>
                </a:lnTo>
                <a:lnTo>
                  <a:pt x="125603" y="362458"/>
                </a:lnTo>
                <a:lnTo>
                  <a:pt x="128651" y="364109"/>
                </a:lnTo>
                <a:lnTo>
                  <a:pt x="130556" y="367284"/>
                </a:lnTo>
                <a:lnTo>
                  <a:pt x="130683" y="379475"/>
                </a:lnTo>
                <a:lnTo>
                  <a:pt x="131699" y="387985"/>
                </a:lnTo>
                <a:lnTo>
                  <a:pt x="132588" y="396748"/>
                </a:lnTo>
                <a:lnTo>
                  <a:pt x="134239" y="405764"/>
                </a:lnTo>
                <a:lnTo>
                  <a:pt x="134874" y="409193"/>
                </a:lnTo>
                <a:lnTo>
                  <a:pt x="137668" y="412750"/>
                </a:lnTo>
                <a:lnTo>
                  <a:pt x="142113" y="413892"/>
                </a:lnTo>
                <a:lnTo>
                  <a:pt x="149479" y="416178"/>
                </a:lnTo>
                <a:lnTo>
                  <a:pt x="157099" y="418464"/>
                </a:lnTo>
                <a:lnTo>
                  <a:pt x="160782" y="419608"/>
                </a:lnTo>
                <a:lnTo>
                  <a:pt x="164719" y="420115"/>
                </a:lnTo>
                <a:lnTo>
                  <a:pt x="167767" y="420750"/>
                </a:lnTo>
                <a:lnTo>
                  <a:pt x="170561" y="421513"/>
                </a:lnTo>
                <a:lnTo>
                  <a:pt x="174752" y="422148"/>
                </a:lnTo>
                <a:lnTo>
                  <a:pt x="178689" y="421639"/>
                </a:lnTo>
                <a:lnTo>
                  <a:pt x="182118" y="420115"/>
                </a:lnTo>
                <a:lnTo>
                  <a:pt x="183261" y="418718"/>
                </a:lnTo>
                <a:lnTo>
                  <a:pt x="189103" y="411479"/>
                </a:lnTo>
                <a:lnTo>
                  <a:pt x="194183" y="404367"/>
                </a:lnTo>
                <a:lnTo>
                  <a:pt x="196723" y="400938"/>
                </a:lnTo>
                <a:lnTo>
                  <a:pt x="199263" y="397255"/>
                </a:lnTo>
                <a:lnTo>
                  <a:pt x="200787" y="394715"/>
                </a:lnTo>
                <a:lnTo>
                  <a:pt x="202692" y="391922"/>
                </a:lnTo>
                <a:lnTo>
                  <a:pt x="203581" y="389889"/>
                </a:lnTo>
                <a:lnTo>
                  <a:pt x="205486" y="386841"/>
                </a:lnTo>
                <a:lnTo>
                  <a:pt x="208661" y="385063"/>
                </a:lnTo>
                <a:lnTo>
                  <a:pt x="212217" y="385317"/>
                </a:lnTo>
                <a:lnTo>
                  <a:pt x="217932" y="385317"/>
                </a:lnTo>
                <a:lnTo>
                  <a:pt x="220980" y="385063"/>
                </a:lnTo>
                <a:lnTo>
                  <a:pt x="223774" y="384810"/>
                </a:lnTo>
                <a:lnTo>
                  <a:pt x="229489" y="384301"/>
                </a:lnTo>
                <a:lnTo>
                  <a:pt x="235585" y="383666"/>
                </a:lnTo>
                <a:lnTo>
                  <a:pt x="241046" y="382777"/>
                </a:lnTo>
                <a:lnTo>
                  <a:pt x="246888" y="381508"/>
                </a:lnTo>
                <a:lnTo>
                  <a:pt x="249936" y="381126"/>
                </a:lnTo>
                <a:lnTo>
                  <a:pt x="252730" y="380618"/>
                </a:lnTo>
                <a:lnTo>
                  <a:pt x="256794" y="379222"/>
                </a:lnTo>
                <a:lnTo>
                  <a:pt x="258191" y="378840"/>
                </a:lnTo>
                <a:lnTo>
                  <a:pt x="261747" y="377825"/>
                </a:lnTo>
                <a:lnTo>
                  <a:pt x="265176" y="378840"/>
                </a:lnTo>
                <a:lnTo>
                  <a:pt x="269367" y="382777"/>
                </a:lnTo>
                <a:lnTo>
                  <a:pt x="274193" y="387096"/>
                </a:lnTo>
                <a:lnTo>
                  <a:pt x="277495" y="389889"/>
                </a:lnTo>
                <a:lnTo>
                  <a:pt x="280924" y="392684"/>
                </a:lnTo>
                <a:lnTo>
                  <a:pt x="287655" y="398144"/>
                </a:lnTo>
                <a:lnTo>
                  <a:pt x="295021" y="403478"/>
                </a:lnTo>
                <a:lnTo>
                  <a:pt x="298450" y="405129"/>
                </a:lnTo>
                <a:lnTo>
                  <a:pt x="302133" y="405129"/>
                </a:lnTo>
                <a:lnTo>
                  <a:pt x="306324" y="403733"/>
                </a:lnTo>
                <a:lnTo>
                  <a:pt x="307975" y="402843"/>
                </a:lnTo>
                <a:lnTo>
                  <a:pt x="310769" y="401447"/>
                </a:lnTo>
                <a:lnTo>
                  <a:pt x="313309" y="400050"/>
                </a:lnTo>
                <a:lnTo>
                  <a:pt x="316738" y="398399"/>
                </a:lnTo>
                <a:lnTo>
                  <a:pt x="320294" y="396366"/>
                </a:lnTo>
                <a:lnTo>
                  <a:pt x="326898" y="391922"/>
                </a:lnTo>
                <a:lnTo>
                  <a:pt x="333629" y="387858"/>
                </a:lnTo>
                <a:lnTo>
                  <a:pt x="337312" y="385444"/>
                </a:lnTo>
                <a:lnTo>
                  <a:pt x="339217" y="381380"/>
                </a:lnTo>
                <a:lnTo>
                  <a:pt x="338963" y="377825"/>
                </a:lnTo>
                <a:lnTo>
                  <a:pt x="338074" y="368935"/>
                </a:lnTo>
                <a:lnTo>
                  <a:pt x="336677" y="360299"/>
                </a:lnTo>
                <a:lnTo>
                  <a:pt x="335280" y="351789"/>
                </a:lnTo>
                <a:lnTo>
                  <a:pt x="332994" y="343280"/>
                </a:lnTo>
                <a:lnTo>
                  <a:pt x="332105" y="339851"/>
                </a:lnTo>
                <a:lnTo>
                  <a:pt x="333248" y="336423"/>
                </a:lnTo>
                <a:lnTo>
                  <a:pt x="335534" y="333883"/>
                </a:lnTo>
                <a:lnTo>
                  <a:pt x="339852" y="329946"/>
                </a:lnTo>
                <a:lnTo>
                  <a:pt x="343662" y="325500"/>
                </a:lnTo>
                <a:lnTo>
                  <a:pt x="347345" y="320928"/>
                </a:lnTo>
                <a:lnTo>
                  <a:pt x="351028" y="316611"/>
                </a:lnTo>
                <a:lnTo>
                  <a:pt x="354203" y="311658"/>
                </a:lnTo>
                <a:lnTo>
                  <a:pt x="357759" y="306831"/>
                </a:lnTo>
                <a:lnTo>
                  <a:pt x="361188" y="302260"/>
                </a:lnTo>
                <a:lnTo>
                  <a:pt x="363728" y="297179"/>
                </a:lnTo>
                <a:lnTo>
                  <a:pt x="365379" y="294004"/>
                </a:lnTo>
                <a:lnTo>
                  <a:pt x="368554" y="292100"/>
                </a:lnTo>
                <a:lnTo>
                  <a:pt x="380873" y="292100"/>
                </a:lnTo>
                <a:lnTo>
                  <a:pt x="389382" y="290956"/>
                </a:lnTo>
                <a:lnTo>
                  <a:pt x="398272" y="290067"/>
                </a:lnTo>
                <a:lnTo>
                  <a:pt x="407289" y="288416"/>
                </a:lnTo>
                <a:lnTo>
                  <a:pt x="410718" y="287781"/>
                </a:lnTo>
                <a:lnTo>
                  <a:pt x="414147" y="284988"/>
                </a:lnTo>
                <a:lnTo>
                  <a:pt x="415290" y="280797"/>
                </a:lnTo>
                <a:lnTo>
                  <a:pt x="417703" y="273176"/>
                </a:lnTo>
                <a:lnTo>
                  <a:pt x="419989" y="265556"/>
                </a:lnTo>
                <a:lnTo>
                  <a:pt x="420878" y="261874"/>
                </a:lnTo>
                <a:lnTo>
                  <a:pt x="421640" y="257937"/>
                </a:lnTo>
                <a:lnTo>
                  <a:pt x="422275" y="255015"/>
                </a:lnTo>
                <a:lnTo>
                  <a:pt x="423037" y="252222"/>
                </a:lnTo>
                <a:lnTo>
                  <a:pt x="423672" y="248030"/>
                </a:lnTo>
                <a:lnTo>
                  <a:pt x="423164" y="244221"/>
                </a:lnTo>
                <a:lnTo>
                  <a:pt x="421640" y="240664"/>
                </a:lnTo>
                <a:lnTo>
                  <a:pt x="420243" y="239522"/>
                </a:lnTo>
                <a:lnTo>
                  <a:pt x="413004" y="233806"/>
                </a:lnTo>
                <a:lnTo>
                  <a:pt x="405892" y="228726"/>
                </a:lnTo>
                <a:lnTo>
                  <a:pt x="402336" y="226187"/>
                </a:lnTo>
                <a:lnTo>
                  <a:pt x="398653" y="223900"/>
                </a:lnTo>
                <a:lnTo>
                  <a:pt x="395859" y="221996"/>
                </a:lnTo>
                <a:lnTo>
                  <a:pt x="391287" y="219201"/>
                </a:lnTo>
                <a:lnTo>
                  <a:pt x="388239" y="217424"/>
                </a:lnTo>
                <a:lnTo>
                  <a:pt x="386461" y="214249"/>
                </a:lnTo>
                <a:lnTo>
                  <a:pt x="386461" y="210692"/>
                </a:lnTo>
                <a:lnTo>
                  <a:pt x="386588" y="207010"/>
                </a:lnTo>
                <a:lnTo>
                  <a:pt x="386588" y="204977"/>
                </a:lnTo>
                <a:lnTo>
                  <a:pt x="386461" y="201929"/>
                </a:lnTo>
                <a:lnTo>
                  <a:pt x="386207" y="199262"/>
                </a:lnTo>
                <a:lnTo>
                  <a:pt x="385699" y="193421"/>
                </a:lnTo>
                <a:lnTo>
                  <a:pt x="385064" y="187705"/>
                </a:lnTo>
                <a:lnTo>
                  <a:pt x="384048" y="181863"/>
                </a:lnTo>
                <a:lnTo>
                  <a:pt x="382905" y="176149"/>
                </a:lnTo>
                <a:lnTo>
                  <a:pt x="382524" y="173354"/>
                </a:lnTo>
                <a:lnTo>
                  <a:pt x="382016" y="170434"/>
                </a:lnTo>
                <a:lnTo>
                  <a:pt x="380619" y="166242"/>
                </a:lnTo>
                <a:lnTo>
                  <a:pt x="380111" y="164846"/>
                </a:lnTo>
                <a:lnTo>
                  <a:pt x="379222" y="161671"/>
                </a:lnTo>
                <a:lnTo>
                  <a:pt x="380111" y="157987"/>
                </a:lnTo>
                <a:lnTo>
                  <a:pt x="384048" y="153797"/>
                </a:lnTo>
                <a:lnTo>
                  <a:pt x="388493" y="149225"/>
                </a:lnTo>
                <a:lnTo>
                  <a:pt x="391287" y="145668"/>
                </a:lnTo>
                <a:lnTo>
                  <a:pt x="394081" y="142493"/>
                </a:lnTo>
                <a:lnTo>
                  <a:pt x="399669" y="135509"/>
                </a:lnTo>
                <a:lnTo>
                  <a:pt x="404876" y="128142"/>
                </a:lnTo>
                <a:lnTo>
                  <a:pt x="406527" y="124967"/>
                </a:lnTo>
                <a:lnTo>
                  <a:pt x="406527" y="121030"/>
                </a:lnTo>
                <a:lnTo>
                  <a:pt x="405130" y="117093"/>
                </a:lnTo>
                <a:lnTo>
                  <a:pt x="402844" y="112775"/>
                </a:lnTo>
                <a:lnTo>
                  <a:pt x="401447" y="109981"/>
                </a:lnTo>
                <a:lnTo>
                  <a:pt x="399796" y="106552"/>
                </a:lnTo>
                <a:lnTo>
                  <a:pt x="397764" y="102997"/>
                </a:lnTo>
                <a:lnTo>
                  <a:pt x="393319" y="96392"/>
                </a:lnTo>
                <a:lnTo>
                  <a:pt x="389255" y="89662"/>
                </a:lnTo>
                <a:lnTo>
                  <a:pt x="386842" y="85978"/>
                </a:lnTo>
                <a:lnTo>
                  <a:pt x="382778" y="84200"/>
                </a:lnTo>
                <a:lnTo>
                  <a:pt x="379222" y="84581"/>
                </a:lnTo>
                <a:lnTo>
                  <a:pt x="370205" y="85343"/>
                </a:lnTo>
                <a:lnTo>
                  <a:pt x="361696" y="86740"/>
                </a:lnTo>
                <a:lnTo>
                  <a:pt x="353060" y="88011"/>
                </a:lnTo>
                <a:lnTo>
                  <a:pt x="344551" y="90424"/>
                </a:lnTo>
                <a:lnTo>
                  <a:pt x="341122" y="91312"/>
                </a:lnTo>
                <a:lnTo>
                  <a:pt x="337566" y="90424"/>
                </a:lnTo>
                <a:lnTo>
                  <a:pt x="335026" y="87884"/>
                </a:lnTo>
                <a:lnTo>
                  <a:pt x="331089" y="83438"/>
                </a:lnTo>
                <a:lnTo>
                  <a:pt x="326517" y="79755"/>
                </a:lnTo>
                <a:lnTo>
                  <a:pt x="322072" y="76073"/>
                </a:lnTo>
                <a:lnTo>
                  <a:pt x="317754" y="72389"/>
                </a:lnTo>
                <a:lnTo>
                  <a:pt x="312801" y="69214"/>
                </a:lnTo>
                <a:lnTo>
                  <a:pt x="307975" y="65912"/>
                </a:lnTo>
                <a:lnTo>
                  <a:pt x="303403" y="62484"/>
                </a:lnTo>
                <a:lnTo>
                  <a:pt x="298069" y="59689"/>
                </a:lnTo>
                <a:lnTo>
                  <a:pt x="295021" y="58038"/>
                </a:lnTo>
                <a:lnTo>
                  <a:pt x="293116" y="54863"/>
                </a:lnTo>
                <a:lnTo>
                  <a:pt x="292989" y="42672"/>
                </a:lnTo>
                <a:lnTo>
                  <a:pt x="291973" y="34162"/>
                </a:lnTo>
                <a:lnTo>
                  <a:pt x="291084" y="25400"/>
                </a:lnTo>
                <a:lnTo>
                  <a:pt x="289433" y="16383"/>
                </a:lnTo>
                <a:lnTo>
                  <a:pt x="288798" y="13080"/>
                </a:lnTo>
                <a:lnTo>
                  <a:pt x="286004" y="9398"/>
                </a:lnTo>
                <a:lnTo>
                  <a:pt x="281559" y="8254"/>
                </a:lnTo>
                <a:lnTo>
                  <a:pt x="274193" y="5968"/>
                </a:lnTo>
                <a:lnTo>
                  <a:pt x="266573" y="3683"/>
                </a:lnTo>
                <a:lnTo>
                  <a:pt x="262890" y="2793"/>
                </a:lnTo>
                <a:lnTo>
                  <a:pt x="258953" y="2031"/>
                </a:lnTo>
                <a:lnTo>
                  <a:pt x="255905" y="1397"/>
                </a:lnTo>
                <a:lnTo>
                  <a:pt x="253111" y="888"/>
                </a:lnTo>
                <a:lnTo>
                  <a:pt x="248920" y="0"/>
                </a:lnTo>
                <a:lnTo>
                  <a:pt x="244983" y="508"/>
                </a:lnTo>
                <a:lnTo>
                  <a:pt x="241554" y="2286"/>
                </a:lnTo>
                <a:lnTo>
                  <a:pt x="240411" y="3428"/>
                </a:lnTo>
                <a:lnTo>
                  <a:pt x="234569" y="10667"/>
                </a:lnTo>
                <a:lnTo>
                  <a:pt x="229489" y="17779"/>
                </a:lnTo>
                <a:lnTo>
                  <a:pt x="226949" y="21209"/>
                </a:lnTo>
                <a:lnTo>
                  <a:pt x="224409" y="24891"/>
                </a:lnTo>
                <a:lnTo>
                  <a:pt x="222885" y="27686"/>
                </a:lnTo>
                <a:lnTo>
                  <a:pt x="220980" y="30479"/>
                </a:lnTo>
                <a:lnTo>
                  <a:pt x="220091" y="32258"/>
                </a:lnTo>
                <a:lnTo>
                  <a:pt x="218186" y="35305"/>
                </a:lnTo>
                <a:lnTo>
                  <a:pt x="215011" y="37084"/>
                </a:lnTo>
                <a:lnTo>
                  <a:pt x="207772" y="37084"/>
                </a:lnTo>
                <a:lnTo>
                  <a:pt x="205740" y="36829"/>
                </a:lnTo>
                <a:lnTo>
                  <a:pt x="202692" y="37084"/>
                </a:lnTo>
                <a:lnTo>
                  <a:pt x="199898" y="37337"/>
                </a:lnTo>
                <a:lnTo>
                  <a:pt x="194183" y="38100"/>
                </a:lnTo>
                <a:lnTo>
                  <a:pt x="188341" y="38480"/>
                </a:lnTo>
                <a:lnTo>
                  <a:pt x="182626" y="39369"/>
                </a:lnTo>
                <a:lnTo>
                  <a:pt x="176784" y="40639"/>
                </a:lnTo>
                <a:lnTo>
                  <a:pt x="173990" y="41021"/>
                </a:lnTo>
                <a:lnTo>
                  <a:pt x="170942" y="41528"/>
                </a:lnTo>
                <a:lnTo>
                  <a:pt x="166878" y="42925"/>
                </a:lnTo>
                <a:lnTo>
                  <a:pt x="165481" y="43306"/>
                </a:lnTo>
                <a:lnTo>
                  <a:pt x="161925" y="44323"/>
                </a:lnTo>
                <a:lnTo>
                  <a:pt x="158496" y="43306"/>
                </a:lnTo>
                <a:lnTo>
                  <a:pt x="154305" y="39369"/>
                </a:lnTo>
                <a:lnTo>
                  <a:pt x="149733" y="35051"/>
                </a:lnTo>
                <a:lnTo>
                  <a:pt x="146177" y="32258"/>
                </a:lnTo>
                <a:lnTo>
                  <a:pt x="143002" y="29463"/>
                </a:lnTo>
                <a:lnTo>
                  <a:pt x="136017" y="24002"/>
                </a:lnTo>
                <a:lnTo>
                  <a:pt x="128651" y="18668"/>
                </a:lnTo>
                <a:lnTo>
                  <a:pt x="125222" y="17017"/>
                </a:lnTo>
                <a:lnTo>
                  <a:pt x="121539" y="17017"/>
                </a:lnTo>
                <a:lnTo>
                  <a:pt x="117602" y="18668"/>
                </a:lnTo>
                <a:lnTo>
                  <a:pt x="115697" y="19558"/>
                </a:lnTo>
                <a:lnTo>
                  <a:pt x="112903" y="20700"/>
                </a:lnTo>
                <a:lnTo>
                  <a:pt x="110363" y="22098"/>
                </a:lnTo>
                <a:lnTo>
                  <a:pt x="106934" y="24002"/>
                </a:lnTo>
                <a:lnTo>
                  <a:pt x="103378" y="25780"/>
                </a:lnTo>
                <a:lnTo>
                  <a:pt x="96774" y="30225"/>
                </a:lnTo>
                <a:lnTo>
                  <a:pt x="90043" y="34289"/>
                </a:lnTo>
                <a:lnTo>
                  <a:pt x="86360" y="36702"/>
                </a:lnTo>
                <a:lnTo>
                  <a:pt x="84455" y="40766"/>
                </a:lnTo>
                <a:lnTo>
                  <a:pt x="84963" y="44323"/>
                </a:lnTo>
                <a:lnTo>
                  <a:pt x="85598" y="53212"/>
                </a:lnTo>
                <a:lnTo>
                  <a:pt x="86995" y="61849"/>
                </a:lnTo>
                <a:lnTo>
                  <a:pt x="88392" y="70358"/>
                </a:lnTo>
                <a:lnTo>
                  <a:pt x="90678" y="79121"/>
                </a:lnTo>
                <a:lnTo>
                  <a:pt x="91567" y="82296"/>
                </a:lnTo>
                <a:lnTo>
                  <a:pt x="92329" y="185800"/>
                </a:lnTo>
                <a:lnTo>
                  <a:pt x="92583" y="182879"/>
                </a:lnTo>
                <a:lnTo>
                  <a:pt x="93472" y="180086"/>
                </a:lnTo>
                <a:lnTo>
                  <a:pt x="94361" y="177291"/>
                </a:lnTo>
                <a:lnTo>
                  <a:pt x="95377" y="174243"/>
                </a:lnTo>
                <a:lnTo>
                  <a:pt x="96012" y="171576"/>
                </a:lnTo>
                <a:lnTo>
                  <a:pt x="97663" y="167386"/>
                </a:lnTo>
                <a:lnTo>
                  <a:pt x="99314" y="163449"/>
                </a:lnTo>
                <a:lnTo>
                  <a:pt x="101092" y="158114"/>
                </a:lnTo>
                <a:lnTo>
                  <a:pt x="104140" y="153797"/>
                </a:lnTo>
                <a:lnTo>
                  <a:pt x="105918" y="149860"/>
                </a:lnTo>
                <a:lnTo>
                  <a:pt x="108331" y="146176"/>
                </a:lnTo>
                <a:lnTo>
                  <a:pt x="110363" y="143128"/>
                </a:lnTo>
                <a:lnTo>
                  <a:pt x="113665" y="138556"/>
                </a:lnTo>
                <a:lnTo>
                  <a:pt x="117094" y="134238"/>
                </a:lnTo>
                <a:lnTo>
                  <a:pt x="120142" y="130555"/>
                </a:lnTo>
                <a:lnTo>
                  <a:pt x="122682" y="127508"/>
                </a:lnTo>
                <a:lnTo>
                  <a:pt x="124206" y="125856"/>
                </a:lnTo>
                <a:lnTo>
                  <a:pt x="127508" y="122936"/>
                </a:lnTo>
                <a:lnTo>
                  <a:pt x="130937" y="118999"/>
                </a:lnTo>
                <a:lnTo>
                  <a:pt x="135636" y="115697"/>
                </a:lnTo>
                <a:lnTo>
                  <a:pt x="139065" y="113029"/>
                </a:lnTo>
                <a:lnTo>
                  <a:pt x="142494" y="110489"/>
                </a:lnTo>
                <a:lnTo>
                  <a:pt x="147574" y="107441"/>
                </a:lnTo>
                <a:lnTo>
                  <a:pt x="150114" y="105537"/>
                </a:lnTo>
                <a:lnTo>
                  <a:pt x="152654" y="104266"/>
                </a:lnTo>
                <a:lnTo>
                  <a:pt x="155448" y="102997"/>
                </a:lnTo>
                <a:lnTo>
                  <a:pt x="157988" y="101726"/>
                </a:lnTo>
                <a:lnTo>
                  <a:pt x="161925" y="99567"/>
                </a:lnTo>
                <a:lnTo>
                  <a:pt x="164719" y="98678"/>
                </a:lnTo>
                <a:lnTo>
                  <a:pt x="165862" y="98171"/>
                </a:lnTo>
                <a:lnTo>
                  <a:pt x="168656" y="97027"/>
                </a:lnTo>
                <a:lnTo>
                  <a:pt x="173482" y="95250"/>
                </a:lnTo>
                <a:lnTo>
                  <a:pt x="176149" y="94487"/>
                </a:lnTo>
                <a:lnTo>
                  <a:pt x="180467" y="93090"/>
                </a:lnTo>
                <a:lnTo>
                  <a:pt x="183769" y="92201"/>
                </a:lnTo>
                <a:lnTo>
                  <a:pt x="186436" y="91821"/>
                </a:lnTo>
                <a:lnTo>
                  <a:pt x="189992" y="91312"/>
                </a:lnTo>
                <a:lnTo>
                  <a:pt x="193929" y="90424"/>
                </a:lnTo>
                <a:lnTo>
                  <a:pt x="196850" y="90169"/>
                </a:lnTo>
                <a:lnTo>
                  <a:pt x="199517" y="89915"/>
                </a:lnTo>
                <a:lnTo>
                  <a:pt x="202184" y="89662"/>
                </a:lnTo>
                <a:lnTo>
                  <a:pt x="204978" y="89408"/>
                </a:lnTo>
                <a:lnTo>
                  <a:pt x="208026" y="89280"/>
                </a:lnTo>
                <a:lnTo>
                  <a:pt x="220218" y="89280"/>
                </a:lnTo>
                <a:lnTo>
                  <a:pt x="222885" y="89662"/>
                </a:lnTo>
                <a:lnTo>
                  <a:pt x="225552" y="89915"/>
                </a:lnTo>
                <a:lnTo>
                  <a:pt x="228600" y="90424"/>
                </a:lnTo>
                <a:lnTo>
                  <a:pt x="231394" y="90550"/>
                </a:lnTo>
                <a:lnTo>
                  <a:pt x="234188" y="91312"/>
                </a:lnTo>
                <a:lnTo>
                  <a:pt x="237236" y="91948"/>
                </a:lnTo>
                <a:lnTo>
                  <a:pt x="240157" y="92201"/>
                </a:lnTo>
                <a:lnTo>
                  <a:pt x="242951" y="93090"/>
                </a:lnTo>
                <a:lnTo>
                  <a:pt x="245999" y="94106"/>
                </a:lnTo>
                <a:lnTo>
                  <a:pt x="248793" y="94996"/>
                </a:lnTo>
                <a:lnTo>
                  <a:pt x="251460" y="95630"/>
                </a:lnTo>
                <a:lnTo>
                  <a:pt x="255651" y="97281"/>
                </a:lnTo>
                <a:lnTo>
                  <a:pt x="259588" y="98933"/>
                </a:lnTo>
                <a:lnTo>
                  <a:pt x="264922" y="100711"/>
                </a:lnTo>
                <a:lnTo>
                  <a:pt x="269367" y="103759"/>
                </a:lnTo>
                <a:lnTo>
                  <a:pt x="273304" y="105790"/>
                </a:lnTo>
                <a:lnTo>
                  <a:pt x="276987" y="107950"/>
                </a:lnTo>
                <a:lnTo>
                  <a:pt x="280162" y="109981"/>
                </a:lnTo>
                <a:lnTo>
                  <a:pt x="284607" y="113156"/>
                </a:lnTo>
                <a:lnTo>
                  <a:pt x="289052" y="116712"/>
                </a:lnTo>
                <a:lnTo>
                  <a:pt x="292735" y="119634"/>
                </a:lnTo>
                <a:lnTo>
                  <a:pt x="295910" y="122174"/>
                </a:lnTo>
                <a:lnTo>
                  <a:pt x="297307" y="123825"/>
                </a:lnTo>
                <a:lnTo>
                  <a:pt x="300355" y="127253"/>
                </a:lnTo>
                <a:lnTo>
                  <a:pt x="304292" y="130683"/>
                </a:lnTo>
                <a:lnTo>
                  <a:pt x="307467" y="135381"/>
                </a:lnTo>
                <a:lnTo>
                  <a:pt x="310261" y="138556"/>
                </a:lnTo>
                <a:lnTo>
                  <a:pt x="312801" y="141986"/>
                </a:lnTo>
                <a:lnTo>
                  <a:pt x="316103" y="147065"/>
                </a:lnTo>
                <a:lnTo>
                  <a:pt x="317754" y="149605"/>
                </a:lnTo>
                <a:lnTo>
                  <a:pt x="319024" y="152146"/>
                </a:lnTo>
                <a:lnTo>
                  <a:pt x="320294" y="154939"/>
                </a:lnTo>
                <a:lnTo>
                  <a:pt x="322326" y="158876"/>
                </a:lnTo>
                <a:lnTo>
                  <a:pt x="324231" y="162813"/>
                </a:lnTo>
                <a:lnTo>
                  <a:pt x="325374" y="165353"/>
                </a:lnTo>
                <a:lnTo>
                  <a:pt x="326263" y="168021"/>
                </a:lnTo>
                <a:lnTo>
                  <a:pt x="328168" y="172974"/>
                </a:lnTo>
                <a:lnTo>
                  <a:pt x="329438" y="177800"/>
                </a:lnTo>
                <a:lnTo>
                  <a:pt x="330454" y="180975"/>
                </a:lnTo>
                <a:lnTo>
                  <a:pt x="331089" y="184023"/>
                </a:lnTo>
                <a:lnTo>
                  <a:pt x="331851" y="187705"/>
                </a:lnTo>
                <a:lnTo>
                  <a:pt x="332486" y="190626"/>
                </a:lnTo>
                <a:lnTo>
                  <a:pt x="333248" y="194563"/>
                </a:lnTo>
                <a:lnTo>
                  <a:pt x="333375" y="198754"/>
                </a:lnTo>
                <a:lnTo>
                  <a:pt x="333883" y="201675"/>
                </a:lnTo>
                <a:lnTo>
                  <a:pt x="334137" y="205486"/>
                </a:lnTo>
                <a:lnTo>
                  <a:pt x="334137" y="219455"/>
                </a:lnTo>
                <a:lnTo>
                  <a:pt x="333629" y="221996"/>
                </a:lnTo>
                <a:lnTo>
                  <a:pt x="333375" y="224789"/>
                </a:lnTo>
                <a:lnTo>
                  <a:pt x="333248" y="227837"/>
                </a:lnTo>
                <a:lnTo>
                  <a:pt x="332740" y="230504"/>
                </a:lnTo>
                <a:lnTo>
                  <a:pt x="332105" y="233552"/>
                </a:lnTo>
                <a:lnTo>
                  <a:pt x="331597" y="236347"/>
                </a:lnTo>
                <a:lnTo>
                  <a:pt x="331089" y="239267"/>
                </a:lnTo>
                <a:lnTo>
                  <a:pt x="330200" y="242062"/>
                </a:lnTo>
                <a:lnTo>
                  <a:pt x="329311" y="245110"/>
                </a:lnTo>
                <a:lnTo>
                  <a:pt x="328549" y="247903"/>
                </a:lnTo>
                <a:lnTo>
                  <a:pt x="327660" y="250571"/>
                </a:lnTo>
                <a:lnTo>
                  <a:pt x="326009" y="254762"/>
                </a:lnTo>
                <a:lnTo>
                  <a:pt x="325120" y="257555"/>
                </a:lnTo>
                <a:lnTo>
                  <a:pt x="324358" y="258699"/>
                </a:lnTo>
                <a:lnTo>
                  <a:pt x="322580" y="264033"/>
                </a:lnTo>
                <a:lnTo>
                  <a:pt x="319532" y="268350"/>
                </a:lnTo>
                <a:lnTo>
                  <a:pt x="317754" y="272541"/>
                </a:lnTo>
                <a:lnTo>
                  <a:pt x="315341" y="276225"/>
                </a:lnTo>
                <a:lnTo>
                  <a:pt x="313309" y="279146"/>
                </a:lnTo>
                <a:lnTo>
                  <a:pt x="310261" y="283844"/>
                </a:lnTo>
                <a:lnTo>
                  <a:pt x="306578" y="288163"/>
                </a:lnTo>
                <a:lnTo>
                  <a:pt x="303530" y="291591"/>
                </a:lnTo>
                <a:lnTo>
                  <a:pt x="300990" y="294893"/>
                </a:lnTo>
                <a:lnTo>
                  <a:pt x="299466" y="296290"/>
                </a:lnTo>
                <a:lnTo>
                  <a:pt x="296164" y="299212"/>
                </a:lnTo>
                <a:lnTo>
                  <a:pt x="292735" y="303149"/>
                </a:lnTo>
                <a:lnTo>
                  <a:pt x="288036" y="306450"/>
                </a:lnTo>
                <a:lnTo>
                  <a:pt x="284607" y="309117"/>
                </a:lnTo>
                <a:lnTo>
                  <a:pt x="281178" y="311658"/>
                </a:lnTo>
                <a:lnTo>
                  <a:pt x="278638" y="313309"/>
                </a:lnTo>
                <a:lnTo>
                  <a:pt x="276098" y="314960"/>
                </a:lnTo>
                <a:lnTo>
                  <a:pt x="271018" y="317880"/>
                </a:lnTo>
                <a:lnTo>
                  <a:pt x="268224" y="319277"/>
                </a:lnTo>
                <a:lnTo>
                  <a:pt x="264287" y="321183"/>
                </a:lnTo>
                <a:lnTo>
                  <a:pt x="260350" y="322961"/>
                </a:lnTo>
                <a:lnTo>
                  <a:pt x="257810" y="324103"/>
                </a:lnTo>
                <a:lnTo>
                  <a:pt x="255016" y="325119"/>
                </a:lnTo>
                <a:lnTo>
                  <a:pt x="250190" y="326898"/>
                </a:lnTo>
                <a:lnTo>
                  <a:pt x="247523" y="327660"/>
                </a:lnTo>
                <a:lnTo>
                  <a:pt x="243205" y="329056"/>
                </a:lnTo>
                <a:lnTo>
                  <a:pt x="239903" y="329946"/>
                </a:lnTo>
                <a:lnTo>
                  <a:pt x="237236" y="330326"/>
                </a:lnTo>
                <a:lnTo>
                  <a:pt x="233680" y="331088"/>
                </a:lnTo>
                <a:lnTo>
                  <a:pt x="232537" y="331342"/>
                </a:lnTo>
                <a:lnTo>
                  <a:pt x="229743" y="331724"/>
                </a:lnTo>
                <a:lnTo>
                  <a:pt x="226949" y="332231"/>
                </a:lnTo>
                <a:lnTo>
                  <a:pt x="224155" y="332486"/>
                </a:lnTo>
                <a:lnTo>
                  <a:pt x="221488" y="332739"/>
                </a:lnTo>
                <a:lnTo>
                  <a:pt x="218694" y="332866"/>
                </a:lnTo>
                <a:lnTo>
                  <a:pt x="215646" y="333121"/>
                </a:lnTo>
                <a:lnTo>
                  <a:pt x="213360" y="332866"/>
                </a:lnTo>
                <a:lnTo>
                  <a:pt x="203327" y="332866"/>
                </a:lnTo>
                <a:lnTo>
                  <a:pt x="200787" y="332486"/>
                </a:lnTo>
                <a:lnTo>
                  <a:pt x="198120" y="332231"/>
                </a:lnTo>
                <a:lnTo>
                  <a:pt x="195072" y="331977"/>
                </a:lnTo>
                <a:lnTo>
                  <a:pt x="192278" y="331597"/>
                </a:lnTo>
                <a:lnTo>
                  <a:pt x="189484" y="330835"/>
                </a:lnTo>
                <a:lnTo>
                  <a:pt x="186436" y="330326"/>
                </a:lnTo>
                <a:lnTo>
                  <a:pt x="183515" y="329946"/>
                </a:lnTo>
                <a:lnTo>
                  <a:pt x="180721" y="329184"/>
                </a:lnTo>
                <a:lnTo>
                  <a:pt x="177673" y="328294"/>
                </a:lnTo>
                <a:lnTo>
                  <a:pt x="174879" y="327405"/>
                </a:lnTo>
                <a:lnTo>
                  <a:pt x="172212" y="326516"/>
                </a:lnTo>
                <a:lnTo>
                  <a:pt x="168021" y="325119"/>
                </a:lnTo>
                <a:lnTo>
                  <a:pt x="164084" y="323214"/>
                </a:lnTo>
                <a:lnTo>
                  <a:pt x="158750" y="321437"/>
                </a:lnTo>
                <a:lnTo>
                  <a:pt x="154305" y="318642"/>
                </a:lnTo>
                <a:lnTo>
                  <a:pt x="150368" y="316611"/>
                </a:lnTo>
                <a:lnTo>
                  <a:pt x="146685" y="314198"/>
                </a:lnTo>
                <a:lnTo>
                  <a:pt x="143637" y="312165"/>
                </a:lnTo>
                <a:lnTo>
                  <a:pt x="139065" y="309117"/>
                </a:lnTo>
                <a:lnTo>
                  <a:pt x="136525" y="307339"/>
                </a:lnTo>
                <a:lnTo>
                  <a:pt x="133477" y="304800"/>
                </a:lnTo>
                <a:lnTo>
                  <a:pt x="130937" y="302513"/>
                </a:lnTo>
                <a:lnTo>
                  <a:pt x="128016" y="300227"/>
                </a:lnTo>
                <a:lnTo>
                  <a:pt x="126365" y="298323"/>
                </a:lnTo>
                <a:lnTo>
                  <a:pt x="123317" y="295148"/>
                </a:lnTo>
                <a:lnTo>
                  <a:pt x="119380" y="291591"/>
                </a:lnTo>
                <a:lnTo>
                  <a:pt x="116205" y="287019"/>
                </a:lnTo>
                <a:lnTo>
                  <a:pt x="113411" y="283590"/>
                </a:lnTo>
                <a:lnTo>
                  <a:pt x="110871" y="280162"/>
                </a:lnTo>
                <a:lnTo>
                  <a:pt x="109474" y="277622"/>
                </a:lnTo>
                <a:lnTo>
                  <a:pt x="107823" y="275081"/>
                </a:lnTo>
                <a:lnTo>
                  <a:pt x="104648" y="270001"/>
                </a:lnTo>
                <a:lnTo>
                  <a:pt x="103378" y="267208"/>
                </a:lnTo>
                <a:lnTo>
                  <a:pt x="101981" y="264667"/>
                </a:lnTo>
                <a:lnTo>
                  <a:pt x="99949" y="260730"/>
                </a:lnTo>
                <a:lnTo>
                  <a:pt x="98298" y="256793"/>
                </a:lnTo>
                <a:lnTo>
                  <a:pt x="97409" y="254126"/>
                </a:lnTo>
                <a:lnTo>
                  <a:pt x="95504" y="249174"/>
                </a:lnTo>
                <a:lnTo>
                  <a:pt x="94234" y="244348"/>
                </a:lnTo>
                <a:lnTo>
                  <a:pt x="93218" y="241173"/>
                </a:lnTo>
                <a:lnTo>
                  <a:pt x="92583" y="238125"/>
                </a:lnTo>
                <a:lnTo>
                  <a:pt x="91821" y="234441"/>
                </a:lnTo>
                <a:lnTo>
                  <a:pt x="91440" y="231648"/>
                </a:lnTo>
                <a:lnTo>
                  <a:pt x="90424" y="227584"/>
                </a:lnTo>
                <a:lnTo>
                  <a:pt x="90297" y="223392"/>
                </a:lnTo>
                <a:lnTo>
                  <a:pt x="90043" y="220599"/>
                </a:lnTo>
                <a:lnTo>
                  <a:pt x="89535" y="217931"/>
                </a:lnTo>
                <a:lnTo>
                  <a:pt x="89535" y="202946"/>
                </a:lnTo>
                <a:lnTo>
                  <a:pt x="90424" y="85725"/>
                </a:lnTo>
                <a:lnTo>
                  <a:pt x="88138" y="88264"/>
                </a:lnTo>
                <a:lnTo>
                  <a:pt x="83820" y="92201"/>
                </a:lnTo>
                <a:lnTo>
                  <a:pt x="80010" y="96774"/>
                </a:lnTo>
                <a:lnTo>
                  <a:pt x="76327" y="101218"/>
                </a:lnTo>
                <a:lnTo>
                  <a:pt x="72644" y="105537"/>
                </a:lnTo>
                <a:lnTo>
                  <a:pt x="69469" y="110489"/>
                </a:lnTo>
                <a:lnTo>
                  <a:pt x="65913" y="115315"/>
                </a:lnTo>
                <a:lnTo>
                  <a:pt x="62484" y="119887"/>
                </a:lnTo>
                <a:lnTo>
                  <a:pt x="59944" y="125222"/>
                </a:lnTo>
                <a:lnTo>
                  <a:pt x="58293" y="128142"/>
                </a:lnTo>
                <a:lnTo>
                  <a:pt x="55118" y="130048"/>
                </a:lnTo>
                <a:lnTo>
                  <a:pt x="51562" y="130301"/>
                </a:lnTo>
                <a:lnTo>
                  <a:pt x="42799" y="130301"/>
                </a:lnTo>
                <a:lnTo>
                  <a:pt x="34290" y="131190"/>
                </a:lnTo>
                <a:lnTo>
                  <a:pt x="25400" y="132079"/>
                </a:lnTo>
                <a:lnTo>
                  <a:pt x="16383" y="133730"/>
                </a:lnTo>
                <a:lnTo>
                  <a:pt x="13208" y="134365"/>
                </a:lnTo>
                <a:lnTo>
                  <a:pt x="9525" y="137413"/>
                </a:lnTo>
                <a:lnTo>
                  <a:pt x="8382" y="141604"/>
                </a:lnTo>
                <a:lnTo>
                  <a:pt x="5969" y="148971"/>
                </a:lnTo>
                <a:lnTo>
                  <a:pt x="3683" y="156590"/>
                </a:lnTo>
                <a:lnTo>
                  <a:pt x="2794" y="160527"/>
                </a:lnTo>
                <a:lnTo>
                  <a:pt x="2032" y="164211"/>
                </a:lnTo>
                <a:lnTo>
                  <a:pt x="1397" y="167131"/>
                </a:lnTo>
                <a:lnTo>
                  <a:pt x="889" y="170179"/>
                </a:lnTo>
                <a:lnTo>
                  <a:pt x="0" y="174116"/>
                </a:lnTo>
                <a:lnTo>
                  <a:pt x="508" y="177926"/>
                </a:lnTo>
                <a:lnTo>
                  <a:pt x="2032" y="181483"/>
                </a:lnTo>
                <a:lnTo>
                  <a:pt x="3429" y="182625"/>
                </a:lnTo>
                <a:lnTo>
                  <a:pt x="10668" y="188340"/>
                </a:lnTo>
                <a:lnTo>
                  <a:pt x="17780" y="193421"/>
                </a:lnTo>
                <a:lnTo>
                  <a:pt x="21336" y="195961"/>
                </a:lnTo>
                <a:lnTo>
                  <a:pt x="25019" y="198500"/>
                </a:lnTo>
                <a:lnTo>
                  <a:pt x="27813" y="200151"/>
                </a:lnTo>
                <a:lnTo>
                  <a:pt x="30480" y="201929"/>
                </a:lnTo>
                <a:lnTo>
                  <a:pt x="32385" y="203073"/>
                </a:lnTo>
                <a:lnTo>
                  <a:pt x="35433" y="204724"/>
                </a:lnTo>
                <a:lnTo>
                  <a:pt x="37211" y="207899"/>
                </a:lnTo>
                <a:lnTo>
                  <a:pt x="37211" y="220217"/>
                </a:lnTo>
                <a:close/>
              </a:path>
            </a:pathLst>
          </a:custGeom>
          <a:solidFill>
            <a:srgbClr val="30CE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052316" y="2406396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73913"/>
                </a:moveTo>
                <a:lnTo>
                  <a:pt x="2280" y="92101"/>
                </a:lnTo>
                <a:lnTo>
                  <a:pt x="7035" y="105263"/>
                </a:lnTo>
                <a:lnTo>
                  <a:pt x="14104" y="117142"/>
                </a:lnTo>
                <a:lnTo>
                  <a:pt x="23215" y="127467"/>
                </a:lnTo>
                <a:lnTo>
                  <a:pt x="34098" y="135969"/>
                </a:lnTo>
                <a:lnTo>
                  <a:pt x="46483" y="142377"/>
                </a:lnTo>
                <a:lnTo>
                  <a:pt x="60099" y="146420"/>
                </a:lnTo>
                <a:lnTo>
                  <a:pt x="74675" y="147827"/>
                </a:lnTo>
                <a:lnTo>
                  <a:pt x="78739" y="147720"/>
                </a:lnTo>
                <a:lnTo>
                  <a:pt x="93080" y="145565"/>
                </a:lnTo>
                <a:lnTo>
                  <a:pt x="106386" y="140849"/>
                </a:lnTo>
                <a:lnTo>
                  <a:pt x="118387" y="133843"/>
                </a:lnTo>
                <a:lnTo>
                  <a:pt x="128813" y="124816"/>
                </a:lnTo>
                <a:lnTo>
                  <a:pt x="137393" y="114039"/>
                </a:lnTo>
                <a:lnTo>
                  <a:pt x="143856" y="101782"/>
                </a:lnTo>
                <a:lnTo>
                  <a:pt x="147933" y="88317"/>
                </a:lnTo>
                <a:lnTo>
                  <a:pt x="149351" y="73913"/>
                </a:lnTo>
                <a:lnTo>
                  <a:pt x="149243" y="69900"/>
                </a:lnTo>
                <a:lnTo>
                  <a:pt x="147071" y="55726"/>
                </a:lnTo>
                <a:lnTo>
                  <a:pt x="142316" y="42564"/>
                </a:lnTo>
                <a:lnTo>
                  <a:pt x="135247" y="30685"/>
                </a:lnTo>
                <a:lnTo>
                  <a:pt x="126136" y="20360"/>
                </a:lnTo>
                <a:lnTo>
                  <a:pt x="115253" y="11858"/>
                </a:lnTo>
                <a:lnTo>
                  <a:pt x="102868" y="5450"/>
                </a:lnTo>
                <a:lnTo>
                  <a:pt x="89252" y="1407"/>
                </a:lnTo>
                <a:lnTo>
                  <a:pt x="74675" y="0"/>
                </a:lnTo>
                <a:lnTo>
                  <a:pt x="70612" y="107"/>
                </a:lnTo>
                <a:lnTo>
                  <a:pt x="56271" y="2262"/>
                </a:lnTo>
                <a:lnTo>
                  <a:pt x="42965" y="6978"/>
                </a:lnTo>
                <a:lnTo>
                  <a:pt x="30964" y="13984"/>
                </a:lnTo>
                <a:lnTo>
                  <a:pt x="20538" y="23011"/>
                </a:lnTo>
                <a:lnTo>
                  <a:pt x="11958" y="33788"/>
                </a:lnTo>
                <a:lnTo>
                  <a:pt x="5495" y="46045"/>
                </a:lnTo>
                <a:lnTo>
                  <a:pt x="1418" y="59510"/>
                </a:lnTo>
                <a:lnTo>
                  <a:pt x="0" y="73913"/>
                </a:lnTo>
                <a:close/>
              </a:path>
            </a:pathLst>
          </a:custGeom>
          <a:solidFill>
            <a:srgbClr val="30CE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261360" y="3037332"/>
            <a:ext cx="147827" cy="147827"/>
          </a:xfrm>
          <a:custGeom>
            <a:avLst/>
            <a:gdLst/>
            <a:ahLst/>
            <a:cxnLst/>
            <a:rect l="l" t="t" r="r" b="b"/>
            <a:pathLst>
              <a:path w="147827" h="147827">
                <a:moveTo>
                  <a:pt x="0" y="73913"/>
                </a:moveTo>
                <a:lnTo>
                  <a:pt x="2138" y="91604"/>
                </a:lnTo>
                <a:lnTo>
                  <a:pt x="6796" y="104873"/>
                </a:lnTo>
                <a:lnTo>
                  <a:pt x="13777" y="116853"/>
                </a:lnTo>
                <a:lnTo>
                  <a:pt x="22806" y="127271"/>
                </a:lnTo>
                <a:lnTo>
                  <a:pt x="33609" y="135853"/>
                </a:lnTo>
                <a:lnTo>
                  <a:pt x="45911" y="142322"/>
                </a:lnTo>
                <a:lnTo>
                  <a:pt x="59438" y="146405"/>
                </a:lnTo>
                <a:lnTo>
                  <a:pt x="73913" y="147827"/>
                </a:lnTo>
                <a:lnTo>
                  <a:pt x="77323" y="147750"/>
                </a:lnTo>
                <a:lnTo>
                  <a:pt x="91604" y="145689"/>
                </a:lnTo>
                <a:lnTo>
                  <a:pt x="104873" y="141031"/>
                </a:lnTo>
                <a:lnTo>
                  <a:pt x="116853" y="134050"/>
                </a:lnTo>
                <a:lnTo>
                  <a:pt x="127271" y="125021"/>
                </a:lnTo>
                <a:lnTo>
                  <a:pt x="135853" y="114218"/>
                </a:lnTo>
                <a:lnTo>
                  <a:pt x="142322" y="101916"/>
                </a:lnTo>
                <a:lnTo>
                  <a:pt x="146405" y="88389"/>
                </a:lnTo>
                <a:lnTo>
                  <a:pt x="147827" y="73913"/>
                </a:lnTo>
                <a:lnTo>
                  <a:pt x="147750" y="70504"/>
                </a:lnTo>
                <a:lnTo>
                  <a:pt x="145689" y="56223"/>
                </a:lnTo>
                <a:lnTo>
                  <a:pt x="141031" y="42954"/>
                </a:lnTo>
                <a:lnTo>
                  <a:pt x="134050" y="30974"/>
                </a:lnTo>
                <a:lnTo>
                  <a:pt x="125021" y="20556"/>
                </a:lnTo>
                <a:lnTo>
                  <a:pt x="114218" y="11974"/>
                </a:lnTo>
                <a:lnTo>
                  <a:pt x="101916" y="5505"/>
                </a:lnTo>
                <a:lnTo>
                  <a:pt x="88389" y="1422"/>
                </a:lnTo>
                <a:lnTo>
                  <a:pt x="73913" y="0"/>
                </a:lnTo>
                <a:lnTo>
                  <a:pt x="70504" y="77"/>
                </a:lnTo>
                <a:lnTo>
                  <a:pt x="56223" y="2138"/>
                </a:lnTo>
                <a:lnTo>
                  <a:pt x="42954" y="6796"/>
                </a:lnTo>
                <a:lnTo>
                  <a:pt x="30974" y="13777"/>
                </a:lnTo>
                <a:lnTo>
                  <a:pt x="20556" y="22806"/>
                </a:lnTo>
                <a:lnTo>
                  <a:pt x="11974" y="33609"/>
                </a:lnTo>
                <a:lnTo>
                  <a:pt x="5505" y="45911"/>
                </a:lnTo>
                <a:lnTo>
                  <a:pt x="1422" y="59438"/>
                </a:lnTo>
                <a:lnTo>
                  <a:pt x="0" y="73913"/>
                </a:lnTo>
                <a:close/>
              </a:path>
            </a:pathLst>
          </a:custGeom>
          <a:solidFill>
            <a:srgbClr val="30CE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545080" y="3997452"/>
            <a:ext cx="147827" cy="147828"/>
          </a:xfrm>
          <a:custGeom>
            <a:avLst/>
            <a:gdLst/>
            <a:ahLst/>
            <a:cxnLst/>
            <a:rect l="l" t="t" r="r" b="b"/>
            <a:pathLst>
              <a:path w="147827" h="147827">
                <a:moveTo>
                  <a:pt x="0" y="73914"/>
                </a:moveTo>
                <a:lnTo>
                  <a:pt x="2138" y="91604"/>
                </a:lnTo>
                <a:lnTo>
                  <a:pt x="6796" y="104873"/>
                </a:lnTo>
                <a:lnTo>
                  <a:pt x="13777" y="116853"/>
                </a:lnTo>
                <a:lnTo>
                  <a:pt x="22806" y="127271"/>
                </a:lnTo>
                <a:lnTo>
                  <a:pt x="33609" y="135853"/>
                </a:lnTo>
                <a:lnTo>
                  <a:pt x="45911" y="142322"/>
                </a:lnTo>
                <a:lnTo>
                  <a:pt x="59438" y="146405"/>
                </a:lnTo>
                <a:lnTo>
                  <a:pt x="73913" y="147828"/>
                </a:lnTo>
                <a:lnTo>
                  <a:pt x="77323" y="147750"/>
                </a:lnTo>
                <a:lnTo>
                  <a:pt x="91604" y="145689"/>
                </a:lnTo>
                <a:lnTo>
                  <a:pt x="104873" y="141031"/>
                </a:lnTo>
                <a:lnTo>
                  <a:pt x="116853" y="134050"/>
                </a:lnTo>
                <a:lnTo>
                  <a:pt x="127271" y="125021"/>
                </a:lnTo>
                <a:lnTo>
                  <a:pt x="135853" y="114218"/>
                </a:lnTo>
                <a:lnTo>
                  <a:pt x="142322" y="101916"/>
                </a:lnTo>
                <a:lnTo>
                  <a:pt x="146405" y="88389"/>
                </a:lnTo>
                <a:lnTo>
                  <a:pt x="147827" y="73914"/>
                </a:lnTo>
                <a:lnTo>
                  <a:pt x="147750" y="70504"/>
                </a:lnTo>
                <a:lnTo>
                  <a:pt x="145689" y="56223"/>
                </a:lnTo>
                <a:lnTo>
                  <a:pt x="141031" y="42954"/>
                </a:lnTo>
                <a:lnTo>
                  <a:pt x="134050" y="30974"/>
                </a:lnTo>
                <a:lnTo>
                  <a:pt x="125021" y="20556"/>
                </a:lnTo>
                <a:lnTo>
                  <a:pt x="114218" y="11974"/>
                </a:lnTo>
                <a:lnTo>
                  <a:pt x="101916" y="5505"/>
                </a:lnTo>
                <a:lnTo>
                  <a:pt x="88389" y="1422"/>
                </a:lnTo>
                <a:lnTo>
                  <a:pt x="73913" y="0"/>
                </a:lnTo>
                <a:lnTo>
                  <a:pt x="70504" y="77"/>
                </a:lnTo>
                <a:lnTo>
                  <a:pt x="56223" y="2138"/>
                </a:lnTo>
                <a:lnTo>
                  <a:pt x="42954" y="6796"/>
                </a:lnTo>
                <a:lnTo>
                  <a:pt x="30974" y="13777"/>
                </a:lnTo>
                <a:lnTo>
                  <a:pt x="20556" y="22806"/>
                </a:lnTo>
                <a:lnTo>
                  <a:pt x="11974" y="33609"/>
                </a:lnTo>
                <a:lnTo>
                  <a:pt x="5505" y="45911"/>
                </a:lnTo>
                <a:lnTo>
                  <a:pt x="1422" y="59438"/>
                </a:lnTo>
                <a:lnTo>
                  <a:pt x="0" y="73914"/>
                </a:lnTo>
                <a:close/>
              </a:path>
            </a:pathLst>
          </a:custGeom>
          <a:solidFill>
            <a:srgbClr val="73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711960" y="3630168"/>
            <a:ext cx="208279" cy="161417"/>
          </a:xfrm>
          <a:custGeom>
            <a:avLst/>
            <a:gdLst/>
            <a:ahLst/>
            <a:cxnLst/>
            <a:rect l="l" t="t" r="r" b="b"/>
            <a:pathLst>
              <a:path w="208279" h="161417">
                <a:moveTo>
                  <a:pt x="2412" y="150748"/>
                </a:moveTo>
                <a:lnTo>
                  <a:pt x="3556" y="146557"/>
                </a:lnTo>
                <a:lnTo>
                  <a:pt x="5079" y="142366"/>
                </a:lnTo>
                <a:lnTo>
                  <a:pt x="6350" y="139064"/>
                </a:lnTo>
                <a:lnTo>
                  <a:pt x="7746" y="135635"/>
                </a:lnTo>
                <a:lnTo>
                  <a:pt x="10032" y="131190"/>
                </a:lnTo>
                <a:lnTo>
                  <a:pt x="12318" y="126872"/>
                </a:lnTo>
                <a:lnTo>
                  <a:pt x="15112" y="122681"/>
                </a:lnTo>
                <a:lnTo>
                  <a:pt x="17398" y="118998"/>
                </a:lnTo>
                <a:lnTo>
                  <a:pt x="19303" y="116458"/>
                </a:lnTo>
                <a:lnTo>
                  <a:pt x="20700" y="114553"/>
                </a:lnTo>
                <a:lnTo>
                  <a:pt x="23494" y="110616"/>
                </a:lnTo>
                <a:lnTo>
                  <a:pt x="26669" y="107822"/>
                </a:lnTo>
                <a:lnTo>
                  <a:pt x="29209" y="105028"/>
                </a:lnTo>
                <a:lnTo>
                  <a:pt x="32003" y="102488"/>
                </a:lnTo>
                <a:lnTo>
                  <a:pt x="35306" y="99440"/>
                </a:lnTo>
                <a:lnTo>
                  <a:pt x="38734" y="96519"/>
                </a:lnTo>
                <a:lnTo>
                  <a:pt x="41782" y="94614"/>
                </a:lnTo>
                <a:lnTo>
                  <a:pt x="45084" y="92328"/>
                </a:lnTo>
                <a:lnTo>
                  <a:pt x="47751" y="90169"/>
                </a:lnTo>
                <a:lnTo>
                  <a:pt x="49402" y="89534"/>
                </a:lnTo>
                <a:lnTo>
                  <a:pt x="52958" y="87883"/>
                </a:lnTo>
                <a:lnTo>
                  <a:pt x="56641" y="85343"/>
                </a:lnTo>
                <a:lnTo>
                  <a:pt x="60959" y="83692"/>
                </a:lnTo>
                <a:lnTo>
                  <a:pt x="64262" y="82295"/>
                </a:lnTo>
                <a:lnTo>
                  <a:pt x="67690" y="80898"/>
                </a:lnTo>
                <a:lnTo>
                  <a:pt x="70103" y="80263"/>
                </a:lnTo>
                <a:lnTo>
                  <a:pt x="72643" y="79501"/>
                </a:lnTo>
                <a:lnTo>
                  <a:pt x="77215" y="78104"/>
                </a:lnTo>
                <a:lnTo>
                  <a:pt x="79756" y="77723"/>
                </a:lnTo>
                <a:lnTo>
                  <a:pt x="83565" y="76961"/>
                </a:lnTo>
                <a:lnTo>
                  <a:pt x="87248" y="76326"/>
                </a:lnTo>
                <a:lnTo>
                  <a:pt x="91820" y="75818"/>
                </a:lnTo>
                <a:lnTo>
                  <a:pt x="96265" y="75310"/>
                </a:lnTo>
                <a:lnTo>
                  <a:pt x="106044" y="75310"/>
                </a:lnTo>
                <a:lnTo>
                  <a:pt x="109219" y="75564"/>
                </a:lnTo>
                <a:lnTo>
                  <a:pt x="113918" y="76072"/>
                </a:lnTo>
                <a:lnTo>
                  <a:pt x="118490" y="76707"/>
                </a:lnTo>
                <a:lnTo>
                  <a:pt x="122427" y="77469"/>
                </a:lnTo>
                <a:lnTo>
                  <a:pt x="125729" y="78104"/>
                </a:lnTo>
                <a:lnTo>
                  <a:pt x="129412" y="79120"/>
                </a:lnTo>
                <a:lnTo>
                  <a:pt x="133350" y="80263"/>
                </a:lnTo>
                <a:lnTo>
                  <a:pt x="137540" y="81787"/>
                </a:lnTo>
                <a:lnTo>
                  <a:pt x="140969" y="83057"/>
                </a:lnTo>
                <a:lnTo>
                  <a:pt x="144271" y="84454"/>
                </a:lnTo>
                <a:lnTo>
                  <a:pt x="148716" y="86740"/>
                </a:lnTo>
                <a:lnTo>
                  <a:pt x="153288" y="89026"/>
                </a:lnTo>
                <a:lnTo>
                  <a:pt x="157479" y="91820"/>
                </a:lnTo>
                <a:lnTo>
                  <a:pt x="161162" y="93852"/>
                </a:lnTo>
                <a:lnTo>
                  <a:pt x="164464" y="96646"/>
                </a:lnTo>
                <a:lnTo>
                  <a:pt x="165353" y="97408"/>
                </a:lnTo>
                <a:lnTo>
                  <a:pt x="169290" y="100202"/>
                </a:lnTo>
                <a:lnTo>
                  <a:pt x="172338" y="103377"/>
                </a:lnTo>
                <a:lnTo>
                  <a:pt x="175132" y="105917"/>
                </a:lnTo>
                <a:lnTo>
                  <a:pt x="178562" y="109854"/>
                </a:lnTo>
                <a:lnTo>
                  <a:pt x="181101" y="112902"/>
                </a:lnTo>
                <a:lnTo>
                  <a:pt x="183387" y="115442"/>
                </a:lnTo>
                <a:lnTo>
                  <a:pt x="185546" y="118490"/>
                </a:lnTo>
                <a:lnTo>
                  <a:pt x="187578" y="121792"/>
                </a:lnTo>
                <a:lnTo>
                  <a:pt x="190372" y="126110"/>
                </a:lnTo>
                <a:lnTo>
                  <a:pt x="192277" y="129412"/>
                </a:lnTo>
                <a:lnTo>
                  <a:pt x="194817" y="133095"/>
                </a:lnTo>
                <a:lnTo>
                  <a:pt x="196469" y="137667"/>
                </a:lnTo>
                <a:lnTo>
                  <a:pt x="197865" y="140969"/>
                </a:lnTo>
                <a:lnTo>
                  <a:pt x="199008" y="144398"/>
                </a:lnTo>
                <a:lnTo>
                  <a:pt x="202437" y="68833"/>
                </a:lnTo>
                <a:lnTo>
                  <a:pt x="203200" y="66039"/>
                </a:lnTo>
                <a:lnTo>
                  <a:pt x="204977" y="58927"/>
                </a:lnTo>
                <a:lnTo>
                  <a:pt x="206120" y="51688"/>
                </a:lnTo>
                <a:lnTo>
                  <a:pt x="207390" y="44576"/>
                </a:lnTo>
                <a:lnTo>
                  <a:pt x="208025" y="36575"/>
                </a:lnTo>
                <a:lnTo>
                  <a:pt x="208279" y="33908"/>
                </a:lnTo>
                <a:lnTo>
                  <a:pt x="206628" y="30352"/>
                </a:lnTo>
                <a:lnTo>
                  <a:pt x="203453" y="28574"/>
                </a:lnTo>
                <a:lnTo>
                  <a:pt x="197865" y="24764"/>
                </a:lnTo>
                <a:lnTo>
                  <a:pt x="192277" y="21335"/>
                </a:lnTo>
                <a:lnTo>
                  <a:pt x="189229" y="19684"/>
                </a:lnTo>
                <a:lnTo>
                  <a:pt x="186181" y="18287"/>
                </a:lnTo>
                <a:lnTo>
                  <a:pt x="181863" y="16001"/>
                </a:lnTo>
                <a:lnTo>
                  <a:pt x="178815" y="14350"/>
                </a:lnTo>
                <a:lnTo>
                  <a:pt x="175387" y="13969"/>
                </a:lnTo>
                <a:lnTo>
                  <a:pt x="172338" y="14604"/>
                </a:lnTo>
                <a:lnTo>
                  <a:pt x="170941" y="15239"/>
                </a:lnTo>
                <a:lnTo>
                  <a:pt x="164719" y="19684"/>
                </a:lnTo>
                <a:lnTo>
                  <a:pt x="159131" y="24637"/>
                </a:lnTo>
                <a:lnTo>
                  <a:pt x="156082" y="26923"/>
                </a:lnTo>
                <a:lnTo>
                  <a:pt x="153288" y="29209"/>
                </a:lnTo>
                <a:lnTo>
                  <a:pt x="149351" y="32892"/>
                </a:lnTo>
                <a:lnTo>
                  <a:pt x="145922" y="36448"/>
                </a:lnTo>
                <a:lnTo>
                  <a:pt x="142875" y="37083"/>
                </a:lnTo>
                <a:lnTo>
                  <a:pt x="140081" y="36448"/>
                </a:lnTo>
                <a:lnTo>
                  <a:pt x="137032" y="35432"/>
                </a:lnTo>
                <a:lnTo>
                  <a:pt x="135508" y="34797"/>
                </a:lnTo>
                <a:lnTo>
                  <a:pt x="132841" y="34543"/>
                </a:lnTo>
                <a:lnTo>
                  <a:pt x="130556" y="34035"/>
                </a:lnTo>
                <a:lnTo>
                  <a:pt x="125729" y="33146"/>
                </a:lnTo>
                <a:lnTo>
                  <a:pt x="120903" y="32257"/>
                </a:lnTo>
                <a:lnTo>
                  <a:pt x="115950" y="32003"/>
                </a:lnTo>
                <a:lnTo>
                  <a:pt x="111125" y="31495"/>
                </a:lnTo>
                <a:lnTo>
                  <a:pt x="108584" y="31241"/>
                </a:lnTo>
                <a:lnTo>
                  <a:pt x="104393" y="31114"/>
                </a:lnTo>
                <a:lnTo>
                  <a:pt x="101091" y="31241"/>
                </a:lnTo>
                <a:lnTo>
                  <a:pt x="98297" y="31241"/>
                </a:lnTo>
                <a:lnTo>
                  <a:pt x="95631" y="29717"/>
                </a:lnTo>
                <a:lnTo>
                  <a:pt x="94233" y="27177"/>
                </a:lnTo>
                <a:lnTo>
                  <a:pt x="91566" y="23240"/>
                </a:lnTo>
                <a:lnTo>
                  <a:pt x="90296" y="21081"/>
                </a:lnTo>
                <a:lnTo>
                  <a:pt x="88137" y="18033"/>
                </a:lnTo>
                <a:lnTo>
                  <a:pt x="86106" y="15112"/>
                </a:lnTo>
                <a:lnTo>
                  <a:pt x="81660" y="9016"/>
                </a:lnTo>
                <a:lnTo>
                  <a:pt x="76834" y="3047"/>
                </a:lnTo>
                <a:lnTo>
                  <a:pt x="72897" y="507"/>
                </a:lnTo>
                <a:lnTo>
                  <a:pt x="69595" y="0"/>
                </a:lnTo>
                <a:lnTo>
                  <a:pt x="66166" y="634"/>
                </a:lnTo>
                <a:lnTo>
                  <a:pt x="61213" y="1904"/>
                </a:lnTo>
                <a:lnTo>
                  <a:pt x="58038" y="2285"/>
                </a:lnTo>
                <a:lnTo>
                  <a:pt x="54737" y="3301"/>
                </a:lnTo>
                <a:lnTo>
                  <a:pt x="48259" y="5333"/>
                </a:lnTo>
                <a:lnTo>
                  <a:pt x="42037" y="7238"/>
                </a:lnTo>
                <a:lnTo>
                  <a:pt x="38481" y="8381"/>
                </a:lnTo>
                <a:lnTo>
                  <a:pt x="35940" y="11302"/>
                </a:lnTo>
                <a:lnTo>
                  <a:pt x="35559" y="14096"/>
                </a:lnTo>
                <a:lnTo>
                  <a:pt x="34162" y="21843"/>
                </a:lnTo>
                <a:lnTo>
                  <a:pt x="33400" y="28955"/>
                </a:lnTo>
                <a:lnTo>
                  <a:pt x="32512" y="36194"/>
                </a:lnTo>
                <a:lnTo>
                  <a:pt x="32512" y="46608"/>
                </a:lnTo>
                <a:lnTo>
                  <a:pt x="30860" y="49402"/>
                </a:lnTo>
                <a:lnTo>
                  <a:pt x="28320" y="50799"/>
                </a:lnTo>
                <a:lnTo>
                  <a:pt x="23875" y="53085"/>
                </a:lnTo>
                <a:lnTo>
                  <a:pt x="19938" y="55879"/>
                </a:lnTo>
                <a:lnTo>
                  <a:pt x="16001" y="58673"/>
                </a:lnTo>
                <a:lnTo>
                  <a:pt x="11810" y="61467"/>
                </a:lnTo>
                <a:lnTo>
                  <a:pt x="8127" y="64642"/>
                </a:lnTo>
                <a:lnTo>
                  <a:pt x="4444" y="67944"/>
                </a:lnTo>
                <a:lnTo>
                  <a:pt x="762" y="70992"/>
                </a:lnTo>
                <a:lnTo>
                  <a:pt x="0" y="161416"/>
                </a:lnTo>
                <a:lnTo>
                  <a:pt x="762" y="157479"/>
                </a:lnTo>
                <a:lnTo>
                  <a:pt x="1396" y="154177"/>
                </a:lnTo>
                <a:lnTo>
                  <a:pt x="2412" y="150748"/>
                </a:lnTo>
                <a:close/>
              </a:path>
            </a:pathLst>
          </a:custGeom>
          <a:solidFill>
            <a:srgbClr val="73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635252" y="3699002"/>
            <a:ext cx="356616" cy="287781"/>
          </a:xfrm>
          <a:custGeom>
            <a:avLst/>
            <a:gdLst/>
            <a:ahLst/>
            <a:cxnLst/>
            <a:rect l="l" t="t" r="r" b="b"/>
            <a:pathLst>
              <a:path w="356616" h="287781">
                <a:moveTo>
                  <a:pt x="14350" y="32512"/>
                </a:moveTo>
                <a:lnTo>
                  <a:pt x="13970" y="35687"/>
                </a:lnTo>
                <a:lnTo>
                  <a:pt x="14605" y="38989"/>
                </a:lnTo>
                <a:lnTo>
                  <a:pt x="15493" y="40131"/>
                </a:lnTo>
                <a:lnTo>
                  <a:pt x="19939" y="46355"/>
                </a:lnTo>
                <a:lnTo>
                  <a:pt x="24637" y="52197"/>
                </a:lnTo>
                <a:lnTo>
                  <a:pt x="26924" y="54991"/>
                </a:lnTo>
                <a:lnTo>
                  <a:pt x="29464" y="57785"/>
                </a:lnTo>
                <a:lnTo>
                  <a:pt x="32893" y="61975"/>
                </a:lnTo>
                <a:lnTo>
                  <a:pt x="36449" y="65150"/>
                </a:lnTo>
                <a:lnTo>
                  <a:pt x="37084" y="68199"/>
                </a:lnTo>
                <a:lnTo>
                  <a:pt x="36449" y="71247"/>
                </a:lnTo>
                <a:lnTo>
                  <a:pt x="35433" y="74041"/>
                </a:lnTo>
                <a:lnTo>
                  <a:pt x="34543" y="78231"/>
                </a:lnTo>
                <a:lnTo>
                  <a:pt x="34036" y="80772"/>
                </a:lnTo>
                <a:lnTo>
                  <a:pt x="33147" y="85598"/>
                </a:lnTo>
                <a:lnTo>
                  <a:pt x="32512" y="90424"/>
                </a:lnTo>
                <a:lnTo>
                  <a:pt x="32004" y="95377"/>
                </a:lnTo>
                <a:lnTo>
                  <a:pt x="31496" y="100203"/>
                </a:lnTo>
                <a:lnTo>
                  <a:pt x="31115" y="105029"/>
                </a:lnTo>
                <a:lnTo>
                  <a:pt x="31242" y="112903"/>
                </a:lnTo>
                <a:lnTo>
                  <a:pt x="29718" y="115697"/>
                </a:lnTo>
                <a:lnTo>
                  <a:pt x="25781" y="118110"/>
                </a:lnTo>
                <a:lnTo>
                  <a:pt x="21081" y="121031"/>
                </a:lnTo>
                <a:lnTo>
                  <a:pt x="18034" y="122936"/>
                </a:lnTo>
                <a:lnTo>
                  <a:pt x="15112" y="125222"/>
                </a:lnTo>
                <a:lnTo>
                  <a:pt x="9017" y="129412"/>
                </a:lnTo>
                <a:lnTo>
                  <a:pt x="3048" y="134493"/>
                </a:lnTo>
                <a:lnTo>
                  <a:pt x="508" y="138175"/>
                </a:lnTo>
                <a:lnTo>
                  <a:pt x="0" y="141731"/>
                </a:lnTo>
                <a:lnTo>
                  <a:pt x="889" y="145161"/>
                </a:lnTo>
                <a:lnTo>
                  <a:pt x="1397" y="147447"/>
                </a:lnTo>
                <a:lnTo>
                  <a:pt x="1905" y="150114"/>
                </a:lnTo>
                <a:lnTo>
                  <a:pt x="2540" y="153289"/>
                </a:lnTo>
                <a:lnTo>
                  <a:pt x="3302" y="156591"/>
                </a:lnTo>
                <a:lnTo>
                  <a:pt x="5334" y="162814"/>
                </a:lnTo>
                <a:lnTo>
                  <a:pt x="7366" y="169291"/>
                </a:lnTo>
                <a:lnTo>
                  <a:pt x="8381" y="172720"/>
                </a:lnTo>
                <a:lnTo>
                  <a:pt x="11303" y="175133"/>
                </a:lnTo>
                <a:lnTo>
                  <a:pt x="14097" y="175768"/>
                </a:lnTo>
                <a:lnTo>
                  <a:pt x="21843" y="176911"/>
                </a:lnTo>
                <a:lnTo>
                  <a:pt x="28956" y="177673"/>
                </a:lnTo>
                <a:lnTo>
                  <a:pt x="36449" y="178562"/>
                </a:lnTo>
                <a:lnTo>
                  <a:pt x="46609" y="178562"/>
                </a:lnTo>
                <a:lnTo>
                  <a:pt x="49403" y="180212"/>
                </a:lnTo>
                <a:lnTo>
                  <a:pt x="50800" y="182753"/>
                </a:lnTo>
                <a:lnTo>
                  <a:pt x="53086" y="187198"/>
                </a:lnTo>
                <a:lnTo>
                  <a:pt x="56134" y="191135"/>
                </a:lnTo>
                <a:lnTo>
                  <a:pt x="58928" y="195325"/>
                </a:lnTo>
                <a:lnTo>
                  <a:pt x="61722" y="199262"/>
                </a:lnTo>
                <a:lnTo>
                  <a:pt x="64643" y="202946"/>
                </a:lnTo>
                <a:lnTo>
                  <a:pt x="67945" y="206629"/>
                </a:lnTo>
                <a:lnTo>
                  <a:pt x="70993" y="210566"/>
                </a:lnTo>
                <a:lnTo>
                  <a:pt x="74675" y="213868"/>
                </a:lnTo>
                <a:lnTo>
                  <a:pt x="76708" y="215900"/>
                </a:lnTo>
                <a:lnTo>
                  <a:pt x="77724" y="218948"/>
                </a:lnTo>
                <a:lnTo>
                  <a:pt x="76962" y="221742"/>
                </a:lnTo>
                <a:lnTo>
                  <a:pt x="74930" y="228854"/>
                </a:lnTo>
                <a:lnTo>
                  <a:pt x="73914" y="236093"/>
                </a:lnTo>
                <a:lnTo>
                  <a:pt x="72771" y="243459"/>
                </a:lnTo>
                <a:lnTo>
                  <a:pt x="72136" y="251206"/>
                </a:lnTo>
                <a:lnTo>
                  <a:pt x="71881" y="253873"/>
                </a:lnTo>
                <a:lnTo>
                  <a:pt x="73533" y="257429"/>
                </a:lnTo>
                <a:lnTo>
                  <a:pt x="76454" y="259461"/>
                </a:lnTo>
                <a:lnTo>
                  <a:pt x="82296" y="263017"/>
                </a:lnTo>
                <a:lnTo>
                  <a:pt x="87884" y="266446"/>
                </a:lnTo>
                <a:lnTo>
                  <a:pt x="90678" y="268350"/>
                </a:lnTo>
                <a:lnTo>
                  <a:pt x="93725" y="269748"/>
                </a:lnTo>
                <a:lnTo>
                  <a:pt x="98298" y="271780"/>
                </a:lnTo>
                <a:lnTo>
                  <a:pt x="101346" y="273431"/>
                </a:lnTo>
                <a:lnTo>
                  <a:pt x="104521" y="273812"/>
                </a:lnTo>
                <a:lnTo>
                  <a:pt x="107823" y="273431"/>
                </a:lnTo>
                <a:lnTo>
                  <a:pt x="108966" y="272415"/>
                </a:lnTo>
                <a:lnTo>
                  <a:pt x="115443" y="268097"/>
                </a:lnTo>
                <a:lnTo>
                  <a:pt x="121031" y="263144"/>
                </a:lnTo>
                <a:lnTo>
                  <a:pt x="124079" y="260858"/>
                </a:lnTo>
                <a:lnTo>
                  <a:pt x="126873" y="258572"/>
                </a:lnTo>
                <a:lnTo>
                  <a:pt x="130810" y="254889"/>
                </a:lnTo>
                <a:lnTo>
                  <a:pt x="133985" y="251587"/>
                </a:lnTo>
                <a:lnTo>
                  <a:pt x="137287" y="250698"/>
                </a:lnTo>
                <a:lnTo>
                  <a:pt x="140081" y="251587"/>
                </a:lnTo>
                <a:lnTo>
                  <a:pt x="143002" y="252349"/>
                </a:lnTo>
                <a:lnTo>
                  <a:pt x="147193" y="253492"/>
                </a:lnTo>
                <a:lnTo>
                  <a:pt x="149606" y="253746"/>
                </a:lnTo>
                <a:lnTo>
                  <a:pt x="154431" y="254635"/>
                </a:lnTo>
                <a:lnTo>
                  <a:pt x="159258" y="255524"/>
                </a:lnTo>
                <a:lnTo>
                  <a:pt x="164211" y="256031"/>
                </a:lnTo>
                <a:lnTo>
                  <a:pt x="169037" y="256286"/>
                </a:lnTo>
                <a:lnTo>
                  <a:pt x="171577" y="256540"/>
                </a:lnTo>
                <a:lnTo>
                  <a:pt x="181737" y="256667"/>
                </a:lnTo>
                <a:lnTo>
                  <a:pt x="184531" y="258064"/>
                </a:lnTo>
                <a:lnTo>
                  <a:pt x="186944" y="262255"/>
                </a:lnTo>
                <a:lnTo>
                  <a:pt x="189865" y="266954"/>
                </a:lnTo>
                <a:lnTo>
                  <a:pt x="192024" y="269875"/>
                </a:lnTo>
                <a:lnTo>
                  <a:pt x="194056" y="272923"/>
                </a:lnTo>
                <a:lnTo>
                  <a:pt x="198500" y="279019"/>
                </a:lnTo>
                <a:lnTo>
                  <a:pt x="203327" y="284734"/>
                </a:lnTo>
                <a:lnTo>
                  <a:pt x="207264" y="287274"/>
                </a:lnTo>
                <a:lnTo>
                  <a:pt x="210566" y="287781"/>
                </a:lnTo>
                <a:lnTo>
                  <a:pt x="212344" y="287274"/>
                </a:lnTo>
                <a:lnTo>
                  <a:pt x="216281" y="286639"/>
                </a:lnTo>
                <a:lnTo>
                  <a:pt x="218948" y="285877"/>
                </a:lnTo>
                <a:lnTo>
                  <a:pt x="222123" y="285496"/>
                </a:lnTo>
                <a:lnTo>
                  <a:pt x="225425" y="284480"/>
                </a:lnTo>
                <a:lnTo>
                  <a:pt x="231648" y="282448"/>
                </a:lnTo>
                <a:lnTo>
                  <a:pt x="238125" y="280543"/>
                </a:lnTo>
                <a:lnTo>
                  <a:pt x="241554" y="279654"/>
                </a:lnTo>
                <a:lnTo>
                  <a:pt x="244221" y="276606"/>
                </a:lnTo>
                <a:lnTo>
                  <a:pt x="244602" y="273685"/>
                </a:lnTo>
                <a:lnTo>
                  <a:pt x="245999" y="266192"/>
                </a:lnTo>
                <a:lnTo>
                  <a:pt x="246761" y="258825"/>
                </a:lnTo>
                <a:lnTo>
                  <a:pt x="247396" y="251587"/>
                </a:lnTo>
                <a:lnTo>
                  <a:pt x="247396" y="241173"/>
                </a:lnTo>
                <a:lnTo>
                  <a:pt x="249047" y="238633"/>
                </a:lnTo>
                <a:lnTo>
                  <a:pt x="251841" y="236981"/>
                </a:lnTo>
                <a:lnTo>
                  <a:pt x="256031" y="234950"/>
                </a:lnTo>
                <a:lnTo>
                  <a:pt x="259969" y="231902"/>
                </a:lnTo>
                <a:lnTo>
                  <a:pt x="264160" y="229108"/>
                </a:lnTo>
                <a:lnTo>
                  <a:pt x="268097" y="226314"/>
                </a:lnTo>
                <a:lnTo>
                  <a:pt x="271780" y="223139"/>
                </a:lnTo>
                <a:lnTo>
                  <a:pt x="275717" y="219837"/>
                </a:lnTo>
                <a:lnTo>
                  <a:pt x="279400" y="216789"/>
                </a:lnTo>
                <a:lnTo>
                  <a:pt x="282702" y="213360"/>
                </a:lnTo>
                <a:lnTo>
                  <a:pt x="284734" y="211074"/>
                </a:lnTo>
                <a:lnTo>
                  <a:pt x="287781" y="210312"/>
                </a:lnTo>
                <a:lnTo>
                  <a:pt x="290575" y="211074"/>
                </a:lnTo>
                <a:lnTo>
                  <a:pt x="297688" y="212852"/>
                </a:lnTo>
                <a:lnTo>
                  <a:pt x="305181" y="213995"/>
                </a:lnTo>
                <a:lnTo>
                  <a:pt x="312293" y="215265"/>
                </a:lnTo>
                <a:lnTo>
                  <a:pt x="320040" y="215900"/>
                </a:lnTo>
                <a:lnTo>
                  <a:pt x="322961" y="216154"/>
                </a:lnTo>
                <a:lnTo>
                  <a:pt x="326517" y="214503"/>
                </a:lnTo>
                <a:lnTo>
                  <a:pt x="328295" y="211200"/>
                </a:lnTo>
                <a:lnTo>
                  <a:pt x="331850" y="205740"/>
                </a:lnTo>
                <a:lnTo>
                  <a:pt x="335280" y="200152"/>
                </a:lnTo>
                <a:lnTo>
                  <a:pt x="337185" y="197104"/>
                </a:lnTo>
                <a:lnTo>
                  <a:pt x="338581" y="194056"/>
                </a:lnTo>
                <a:lnTo>
                  <a:pt x="340868" y="189737"/>
                </a:lnTo>
                <a:lnTo>
                  <a:pt x="342265" y="186436"/>
                </a:lnTo>
                <a:lnTo>
                  <a:pt x="342646" y="183261"/>
                </a:lnTo>
                <a:lnTo>
                  <a:pt x="342265" y="179959"/>
                </a:lnTo>
                <a:lnTo>
                  <a:pt x="341249" y="178816"/>
                </a:lnTo>
                <a:lnTo>
                  <a:pt x="336931" y="172593"/>
                </a:lnTo>
                <a:lnTo>
                  <a:pt x="332231" y="166750"/>
                </a:lnTo>
                <a:lnTo>
                  <a:pt x="329946" y="163956"/>
                </a:lnTo>
                <a:lnTo>
                  <a:pt x="327406" y="161162"/>
                </a:lnTo>
                <a:lnTo>
                  <a:pt x="323723" y="157225"/>
                </a:lnTo>
                <a:lnTo>
                  <a:pt x="320421" y="153797"/>
                </a:lnTo>
                <a:lnTo>
                  <a:pt x="319786" y="150749"/>
                </a:lnTo>
                <a:lnTo>
                  <a:pt x="320421" y="147955"/>
                </a:lnTo>
                <a:lnTo>
                  <a:pt x="321310" y="144906"/>
                </a:lnTo>
                <a:lnTo>
                  <a:pt x="322325" y="140716"/>
                </a:lnTo>
                <a:lnTo>
                  <a:pt x="322706" y="138175"/>
                </a:lnTo>
                <a:lnTo>
                  <a:pt x="323469" y="133604"/>
                </a:lnTo>
                <a:lnTo>
                  <a:pt x="324358" y="128778"/>
                </a:lnTo>
                <a:lnTo>
                  <a:pt x="324866" y="123825"/>
                </a:lnTo>
                <a:lnTo>
                  <a:pt x="325374" y="118999"/>
                </a:lnTo>
                <a:lnTo>
                  <a:pt x="325500" y="116459"/>
                </a:lnTo>
                <a:lnTo>
                  <a:pt x="325755" y="113918"/>
                </a:lnTo>
                <a:lnTo>
                  <a:pt x="325500" y="110362"/>
                </a:lnTo>
                <a:lnTo>
                  <a:pt x="325500" y="106045"/>
                </a:lnTo>
                <a:lnTo>
                  <a:pt x="326898" y="103505"/>
                </a:lnTo>
                <a:lnTo>
                  <a:pt x="331089" y="100837"/>
                </a:lnTo>
                <a:lnTo>
                  <a:pt x="335788" y="98171"/>
                </a:lnTo>
                <a:lnTo>
                  <a:pt x="338709" y="96012"/>
                </a:lnTo>
                <a:lnTo>
                  <a:pt x="341756" y="93725"/>
                </a:lnTo>
                <a:lnTo>
                  <a:pt x="347853" y="89535"/>
                </a:lnTo>
                <a:lnTo>
                  <a:pt x="353822" y="84709"/>
                </a:lnTo>
                <a:lnTo>
                  <a:pt x="356108" y="80772"/>
                </a:lnTo>
                <a:lnTo>
                  <a:pt x="356616" y="77216"/>
                </a:lnTo>
                <a:lnTo>
                  <a:pt x="355981" y="74041"/>
                </a:lnTo>
                <a:lnTo>
                  <a:pt x="355473" y="71500"/>
                </a:lnTo>
                <a:lnTo>
                  <a:pt x="354965" y="69087"/>
                </a:lnTo>
                <a:lnTo>
                  <a:pt x="354330" y="65659"/>
                </a:lnTo>
                <a:lnTo>
                  <a:pt x="353314" y="62611"/>
                </a:lnTo>
                <a:lnTo>
                  <a:pt x="351536" y="56134"/>
                </a:lnTo>
                <a:lnTo>
                  <a:pt x="349377" y="49911"/>
                </a:lnTo>
                <a:lnTo>
                  <a:pt x="348488" y="46228"/>
                </a:lnTo>
                <a:lnTo>
                  <a:pt x="345440" y="43815"/>
                </a:lnTo>
                <a:lnTo>
                  <a:pt x="342646" y="43434"/>
                </a:lnTo>
                <a:lnTo>
                  <a:pt x="335025" y="42037"/>
                </a:lnTo>
                <a:lnTo>
                  <a:pt x="327660" y="41275"/>
                </a:lnTo>
                <a:lnTo>
                  <a:pt x="320421" y="40386"/>
                </a:lnTo>
                <a:lnTo>
                  <a:pt x="310006" y="40386"/>
                </a:lnTo>
                <a:lnTo>
                  <a:pt x="306070" y="36195"/>
                </a:lnTo>
                <a:lnTo>
                  <a:pt x="303784" y="31750"/>
                </a:lnTo>
                <a:lnTo>
                  <a:pt x="300736" y="27812"/>
                </a:lnTo>
                <a:lnTo>
                  <a:pt x="297942" y="23875"/>
                </a:lnTo>
                <a:lnTo>
                  <a:pt x="295148" y="19685"/>
                </a:lnTo>
                <a:lnTo>
                  <a:pt x="291973" y="16002"/>
                </a:lnTo>
                <a:lnTo>
                  <a:pt x="288925" y="12318"/>
                </a:lnTo>
                <a:lnTo>
                  <a:pt x="285877" y="8381"/>
                </a:lnTo>
                <a:lnTo>
                  <a:pt x="282194" y="5080"/>
                </a:lnTo>
                <a:lnTo>
                  <a:pt x="280162" y="3048"/>
                </a:lnTo>
                <a:lnTo>
                  <a:pt x="279146" y="0"/>
                </a:lnTo>
                <a:lnTo>
                  <a:pt x="275717" y="75565"/>
                </a:lnTo>
                <a:lnTo>
                  <a:pt x="277368" y="80264"/>
                </a:lnTo>
                <a:lnTo>
                  <a:pt x="278765" y="85090"/>
                </a:lnTo>
                <a:lnTo>
                  <a:pt x="279654" y="90043"/>
                </a:lnTo>
                <a:lnTo>
                  <a:pt x="280162" y="92583"/>
                </a:lnTo>
                <a:lnTo>
                  <a:pt x="280543" y="96266"/>
                </a:lnTo>
                <a:lnTo>
                  <a:pt x="280797" y="99695"/>
                </a:lnTo>
                <a:lnTo>
                  <a:pt x="281431" y="104140"/>
                </a:lnTo>
                <a:lnTo>
                  <a:pt x="281305" y="114554"/>
                </a:lnTo>
                <a:lnTo>
                  <a:pt x="281050" y="118237"/>
                </a:lnTo>
                <a:lnTo>
                  <a:pt x="280797" y="121793"/>
                </a:lnTo>
                <a:lnTo>
                  <a:pt x="280162" y="126365"/>
                </a:lnTo>
                <a:lnTo>
                  <a:pt x="279400" y="130302"/>
                </a:lnTo>
                <a:lnTo>
                  <a:pt x="278765" y="133604"/>
                </a:lnTo>
                <a:lnTo>
                  <a:pt x="277495" y="137033"/>
                </a:lnTo>
                <a:lnTo>
                  <a:pt x="276606" y="141224"/>
                </a:lnTo>
                <a:lnTo>
                  <a:pt x="274955" y="145415"/>
                </a:lnTo>
                <a:lnTo>
                  <a:pt x="273558" y="148717"/>
                </a:lnTo>
                <a:lnTo>
                  <a:pt x="272415" y="152146"/>
                </a:lnTo>
                <a:lnTo>
                  <a:pt x="269875" y="156591"/>
                </a:lnTo>
                <a:lnTo>
                  <a:pt x="267843" y="160909"/>
                </a:lnTo>
                <a:lnTo>
                  <a:pt x="265049" y="165354"/>
                </a:lnTo>
                <a:lnTo>
                  <a:pt x="262763" y="169037"/>
                </a:lnTo>
                <a:lnTo>
                  <a:pt x="260096" y="172339"/>
                </a:lnTo>
                <a:lnTo>
                  <a:pt x="259206" y="173228"/>
                </a:lnTo>
                <a:lnTo>
                  <a:pt x="256667" y="177165"/>
                </a:lnTo>
                <a:lnTo>
                  <a:pt x="253237" y="180212"/>
                </a:lnTo>
                <a:lnTo>
                  <a:pt x="250698" y="183006"/>
                </a:lnTo>
                <a:lnTo>
                  <a:pt x="248158" y="185547"/>
                </a:lnTo>
                <a:lnTo>
                  <a:pt x="244602" y="188341"/>
                </a:lnTo>
                <a:lnTo>
                  <a:pt x="241173" y="191262"/>
                </a:lnTo>
                <a:lnTo>
                  <a:pt x="238379" y="193167"/>
                </a:lnTo>
                <a:lnTo>
                  <a:pt x="235077" y="195453"/>
                </a:lnTo>
                <a:lnTo>
                  <a:pt x="232283" y="197612"/>
                </a:lnTo>
                <a:lnTo>
                  <a:pt x="230759" y="198247"/>
                </a:lnTo>
                <a:lnTo>
                  <a:pt x="227203" y="200152"/>
                </a:lnTo>
                <a:lnTo>
                  <a:pt x="223520" y="202437"/>
                </a:lnTo>
                <a:lnTo>
                  <a:pt x="219075" y="204089"/>
                </a:lnTo>
                <a:lnTo>
                  <a:pt x="215900" y="205486"/>
                </a:lnTo>
                <a:lnTo>
                  <a:pt x="212344" y="206883"/>
                </a:lnTo>
                <a:lnTo>
                  <a:pt x="207518" y="208280"/>
                </a:lnTo>
                <a:lnTo>
                  <a:pt x="202692" y="209931"/>
                </a:lnTo>
                <a:lnTo>
                  <a:pt x="197739" y="210820"/>
                </a:lnTo>
                <a:lnTo>
                  <a:pt x="194056" y="211455"/>
                </a:lnTo>
                <a:lnTo>
                  <a:pt x="190627" y="211709"/>
                </a:lnTo>
                <a:lnTo>
                  <a:pt x="185928" y="212471"/>
                </a:lnTo>
                <a:lnTo>
                  <a:pt x="172466" y="212471"/>
                </a:lnTo>
                <a:lnTo>
                  <a:pt x="169545" y="212217"/>
                </a:lnTo>
                <a:lnTo>
                  <a:pt x="166243" y="211962"/>
                </a:lnTo>
                <a:lnTo>
                  <a:pt x="161671" y="211074"/>
                </a:lnTo>
                <a:lnTo>
                  <a:pt x="159004" y="210820"/>
                </a:lnTo>
                <a:lnTo>
                  <a:pt x="156083" y="210058"/>
                </a:lnTo>
                <a:lnTo>
                  <a:pt x="153543" y="209423"/>
                </a:lnTo>
                <a:lnTo>
                  <a:pt x="150749" y="208661"/>
                </a:lnTo>
                <a:lnTo>
                  <a:pt x="146558" y="207518"/>
                </a:lnTo>
                <a:lnTo>
                  <a:pt x="142367" y="205994"/>
                </a:lnTo>
                <a:lnTo>
                  <a:pt x="139065" y="204724"/>
                </a:lnTo>
                <a:lnTo>
                  <a:pt x="135636" y="203327"/>
                </a:lnTo>
                <a:lnTo>
                  <a:pt x="131445" y="201041"/>
                </a:lnTo>
                <a:lnTo>
                  <a:pt x="128905" y="200152"/>
                </a:lnTo>
                <a:lnTo>
                  <a:pt x="124714" y="197612"/>
                </a:lnTo>
                <a:lnTo>
                  <a:pt x="120523" y="194818"/>
                </a:lnTo>
                <a:lnTo>
                  <a:pt x="117602" y="192659"/>
                </a:lnTo>
                <a:lnTo>
                  <a:pt x="114554" y="190373"/>
                </a:lnTo>
                <a:lnTo>
                  <a:pt x="110871" y="187833"/>
                </a:lnTo>
                <a:lnTo>
                  <a:pt x="107823" y="184404"/>
                </a:lnTo>
                <a:lnTo>
                  <a:pt x="105029" y="181864"/>
                </a:lnTo>
                <a:lnTo>
                  <a:pt x="102489" y="179324"/>
                </a:lnTo>
                <a:lnTo>
                  <a:pt x="99695" y="175768"/>
                </a:lnTo>
                <a:lnTo>
                  <a:pt x="96647" y="172339"/>
                </a:lnTo>
                <a:lnTo>
                  <a:pt x="94615" y="169545"/>
                </a:lnTo>
                <a:lnTo>
                  <a:pt x="92329" y="165989"/>
                </a:lnTo>
                <a:lnTo>
                  <a:pt x="90424" y="163449"/>
                </a:lnTo>
                <a:lnTo>
                  <a:pt x="89535" y="161925"/>
                </a:lnTo>
                <a:lnTo>
                  <a:pt x="87884" y="158369"/>
                </a:lnTo>
                <a:lnTo>
                  <a:pt x="85343" y="154686"/>
                </a:lnTo>
                <a:lnTo>
                  <a:pt x="83693" y="150241"/>
                </a:lnTo>
                <a:lnTo>
                  <a:pt x="82296" y="146812"/>
                </a:lnTo>
                <a:lnTo>
                  <a:pt x="80899" y="143510"/>
                </a:lnTo>
                <a:lnTo>
                  <a:pt x="79502" y="138684"/>
                </a:lnTo>
                <a:lnTo>
                  <a:pt x="78105" y="133858"/>
                </a:lnTo>
                <a:lnTo>
                  <a:pt x="77724" y="131318"/>
                </a:lnTo>
                <a:lnTo>
                  <a:pt x="76962" y="127508"/>
                </a:lnTo>
                <a:lnTo>
                  <a:pt x="76327" y="124079"/>
                </a:lnTo>
                <a:lnTo>
                  <a:pt x="75818" y="119253"/>
                </a:lnTo>
                <a:lnTo>
                  <a:pt x="75311" y="114808"/>
                </a:lnTo>
                <a:lnTo>
                  <a:pt x="75311" y="105029"/>
                </a:lnTo>
                <a:lnTo>
                  <a:pt x="75565" y="102108"/>
                </a:lnTo>
                <a:lnTo>
                  <a:pt x="75818" y="99441"/>
                </a:lnTo>
                <a:lnTo>
                  <a:pt x="76073" y="96012"/>
                </a:lnTo>
                <a:lnTo>
                  <a:pt x="76708" y="92583"/>
                </a:lnTo>
                <a:lnTo>
                  <a:pt x="77470" y="2159"/>
                </a:lnTo>
                <a:lnTo>
                  <a:pt x="73914" y="5842"/>
                </a:lnTo>
                <a:lnTo>
                  <a:pt x="71881" y="7874"/>
                </a:lnTo>
                <a:lnTo>
                  <a:pt x="68834" y="8890"/>
                </a:lnTo>
                <a:lnTo>
                  <a:pt x="66293" y="8128"/>
                </a:lnTo>
                <a:lnTo>
                  <a:pt x="58928" y="6096"/>
                </a:lnTo>
                <a:lnTo>
                  <a:pt x="51689" y="5080"/>
                </a:lnTo>
                <a:lnTo>
                  <a:pt x="44577" y="3937"/>
                </a:lnTo>
                <a:lnTo>
                  <a:pt x="36830" y="3302"/>
                </a:lnTo>
                <a:lnTo>
                  <a:pt x="33909" y="3048"/>
                </a:lnTo>
                <a:lnTo>
                  <a:pt x="30353" y="4699"/>
                </a:lnTo>
                <a:lnTo>
                  <a:pt x="28575" y="7620"/>
                </a:lnTo>
                <a:lnTo>
                  <a:pt x="25018" y="13208"/>
                </a:lnTo>
                <a:lnTo>
                  <a:pt x="21336" y="19050"/>
                </a:lnTo>
                <a:lnTo>
                  <a:pt x="19685" y="21843"/>
                </a:lnTo>
                <a:lnTo>
                  <a:pt x="18287" y="24892"/>
                </a:lnTo>
                <a:lnTo>
                  <a:pt x="16002" y="29210"/>
                </a:lnTo>
                <a:lnTo>
                  <a:pt x="14350" y="32512"/>
                </a:lnTo>
                <a:close/>
              </a:path>
            </a:pathLst>
          </a:custGeom>
          <a:solidFill>
            <a:srgbClr val="73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738883" y="3733800"/>
            <a:ext cx="149352" cy="149351"/>
          </a:xfrm>
          <a:custGeom>
            <a:avLst/>
            <a:gdLst/>
            <a:ahLst/>
            <a:cxnLst/>
            <a:rect l="l" t="t" r="r" b="b"/>
            <a:pathLst>
              <a:path w="149352" h="149351">
                <a:moveTo>
                  <a:pt x="0" y="74675"/>
                </a:moveTo>
                <a:lnTo>
                  <a:pt x="142" y="79339"/>
                </a:lnTo>
                <a:lnTo>
                  <a:pt x="2406" y="93573"/>
                </a:lnTo>
                <a:lnTo>
                  <a:pt x="7218" y="106773"/>
                </a:lnTo>
                <a:lnTo>
                  <a:pt x="14311" y="118673"/>
                </a:lnTo>
                <a:lnTo>
                  <a:pt x="23420" y="129007"/>
                </a:lnTo>
                <a:lnTo>
                  <a:pt x="34276" y="137508"/>
                </a:lnTo>
                <a:lnTo>
                  <a:pt x="46616" y="143910"/>
                </a:lnTo>
                <a:lnTo>
                  <a:pt x="60171" y="147947"/>
                </a:lnTo>
                <a:lnTo>
                  <a:pt x="74676" y="149351"/>
                </a:lnTo>
                <a:lnTo>
                  <a:pt x="79339" y="149209"/>
                </a:lnTo>
                <a:lnTo>
                  <a:pt x="93573" y="146945"/>
                </a:lnTo>
                <a:lnTo>
                  <a:pt x="106773" y="142133"/>
                </a:lnTo>
                <a:lnTo>
                  <a:pt x="118673" y="135040"/>
                </a:lnTo>
                <a:lnTo>
                  <a:pt x="129007" y="125931"/>
                </a:lnTo>
                <a:lnTo>
                  <a:pt x="137508" y="115075"/>
                </a:lnTo>
                <a:lnTo>
                  <a:pt x="143910" y="102735"/>
                </a:lnTo>
                <a:lnTo>
                  <a:pt x="147947" y="89180"/>
                </a:lnTo>
                <a:lnTo>
                  <a:pt x="149352" y="74675"/>
                </a:lnTo>
                <a:lnTo>
                  <a:pt x="149209" y="70012"/>
                </a:lnTo>
                <a:lnTo>
                  <a:pt x="146945" y="55778"/>
                </a:lnTo>
                <a:lnTo>
                  <a:pt x="142133" y="42578"/>
                </a:lnTo>
                <a:lnTo>
                  <a:pt x="135040" y="30678"/>
                </a:lnTo>
                <a:lnTo>
                  <a:pt x="125931" y="20344"/>
                </a:lnTo>
                <a:lnTo>
                  <a:pt x="115075" y="11843"/>
                </a:lnTo>
                <a:lnTo>
                  <a:pt x="102735" y="5441"/>
                </a:lnTo>
                <a:lnTo>
                  <a:pt x="89180" y="1404"/>
                </a:lnTo>
                <a:lnTo>
                  <a:pt x="74676" y="0"/>
                </a:lnTo>
                <a:lnTo>
                  <a:pt x="70012" y="142"/>
                </a:lnTo>
                <a:lnTo>
                  <a:pt x="55778" y="2406"/>
                </a:lnTo>
                <a:lnTo>
                  <a:pt x="42578" y="7218"/>
                </a:lnTo>
                <a:lnTo>
                  <a:pt x="30678" y="14311"/>
                </a:lnTo>
                <a:lnTo>
                  <a:pt x="20344" y="23420"/>
                </a:lnTo>
                <a:lnTo>
                  <a:pt x="11843" y="34276"/>
                </a:lnTo>
                <a:lnTo>
                  <a:pt x="5441" y="46616"/>
                </a:lnTo>
                <a:lnTo>
                  <a:pt x="1404" y="60171"/>
                </a:lnTo>
                <a:lnTo>
                  <a:pt x="0" y="74675"/>
                </a:lnTo>
                <a:close/>
              </a:path>
            </a:pathLst>
          </a:custGeom>
          <a:solidFill>
            <a:srgbClr val="73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123176" y="3023616"/>
            <a:ext cx="1083564" cy="1083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124700" y="2987040"/>
            <a:ext cx="1080516" cy="1080516"/>
          </a:xfrm>
          <a:custGeom>
            <a:avLst/>
            <a:gdLst/>
            <a:ahLst/>
            <a:cxnLst/>
            <a:rect l="l" t="t" r="r" b="b"/>
            <a:pathLst>
              <a:path w="1080516" h="1080515">
                <a:moveTo>
                  <a:pt x="0" y="540258"/>
                </a:moveTo>
                <a:lnTo>
                  <a:pt x="1791" y="584560"/>
                </a:lnTo>
                <a:lnTo>
                  <a:pt x="7072" y="627877"/>
                </a:lnTo>
                <a:lnTo>
                  <a:pt x="15704" y="670070"/>
                </a:lnTo>
                <a:lnTo>
                  <a:pt x="27547" y="711000"/>
                </a:lnTo>
                <a:lnTo>
                  <a:pt x="42463" y="750528"/>
                </a:lnTo>
                <a:lnTo>
                  <a:pt x="60312" y="788514"/>
                </a:lnTo>
                <a:lnTo>
                  <a:pt x="80955" y="824819"/>
                </a:lnTo>
                <a:lnTo>
                  <a:pt x="104253" y="859304"/>
                </a:lnTo>
                <a:lnTo>
                  <a:pt x="130067" y="891830"/>
                </a:lnTo>
                <a:lnTo>
                  <a:pt x="158257" y="922258"/>
                </a:lnTo>
                <a:lnTo>
                  <a:pt x="188685" y="950448"/>
                </a:lnTo>
                <a:lnTo>
                  <a:pt x="221211" y="976262"/>
                </a:lnTo>
                <a:lnTo>
                  <a:pt x="255696" y="999560"/>
                </a:lnTo>
                <a:lnTo>
                  <a:pt x="292001" y="1020203"/>
                </a:lnTo>
                <a:lnTo>
                  <a:pt x="329987" y="1038052"/>
                </a:lnTo>
                <a:lnTo>
                  <a:pt x="369515" y="1052968"/>
                </a:lnTo>
                <a:lnTo>
                  <a:pt x="410445" y="1064811"/>
                </a:lnTo>
                <a:lnTo>
                  <a:pt x="452638" y="1073443"/>
                </a:lnTo>
                <a:lnTo>
                  <a:pt x="495955" y="1078724"/>
                </a:lnTo>
                <a:lnTo>
                  <a:pt x="540257" y="1080516"/>
                </a:lnTo>
                <a:lnTo>
                  <a:pt x="584560" y="1078724"/>
                </a:lnTo>
                <a:lnTo>
                  <a:pt x="627877" y="1073443"/>
                </a:lnTo>
                <a:lnTo>
                  <a:pt x="670070" y="1064811"/>
                </a:lnTo>
                <a:lnTo>
                  <a:pt x="711000" y="1052968"/>
                </a:lnTo>
                <a:lnTo>
                  <a:pt x="750528" y="1038052"/>
                </a:lnTo>
                <a:lnTo>
                  <a:pt x="788514" y="1020203"/>
                </a:lnTo>
                <a:lnTo>
                  <a:pt x="824819" y="999560"/>
                </a:lnTo>
                <a:lnTo>
                  <a:pt x="859304" y="976262"/>
                </a:lnTo>
                <a:lnTo>
                  <a:pt x="891830" y="950448"/>
                </a:lnTo>
                <a:lnTo>
                  <a:pt x="922258" y="922258"/>
                </a:lnTo>
                <a:lnTo>
                  <a:pt x="950448" y="891830"/>
                </a:lnTo>
                <a:lnTo>
                  <a:pt x="976262" y="859304"/>
                </a:lnTo>
                <a:lnTo>
                  <a:pt x="999560" y="824819"/>
                </a:lnTo>
                <a:lnTo>
                  <a:pt x="1020203" y="788514"/>
                </a:lnTo>
                <a:lnTo>
                  <a:pt x="1038052" y="750528"/>
                </a:lnTo>
                <a:lnTo>
                  <a:pt x="1052968" y="711000"/>
                </a:lnTo>
                <a:lnTo>
                  <a:pt x="1064811" y="670070"/>
                </a:lnTo>
                <a:lnTo>
                  <a:pt x="1073443" y="627877"/>
                </a:lnTo>
                <a:lnTo>
                  <a:pt x="1078724" y="584560"/>
                </a:lnTo>
                <a:lnTo>
                  <a:pt x="1080516" y="540258"/>
                </a:lnTo>
                <a:lnTo>
                  <a:pt x="1078724" y="495955"/>
                </a:lnTo>
                <a:lnTo>
                  <a:pt x="1073443" y="452638"/>
                </a:lnTo>
                <a:lnTo>
                  <a:pt x="1064811" y="410445"/>
                </a:lnTo>
                <a:lnTo>
                  <a:pt x="1052968" y="369515"/>
                </a:lnTo>
                <a:lnTo>
                  <a:pt x="1038052" y="329987"/>
                </a:lnTo>
                <a:lnTo>
                  <a:pt x="1020203" y="292001"/>
                </a:lnTo>
                <a:lnTo>
                  <a:pt x="999560" y="255696"/>
                </a:lnTo>
                <a:lnTo>
                  <a:pt x="976262" y="221211"/>
                </a:lnTo>
                <a:lnTo>
                  <a:pt x="950448" y="188685"/>
                </a:lnTo>
                <a:lnTo>
                  <a:pt x="922258" y="158257"/>
                </a:lnTo>
                <a:lnTo>
                  <a:pt x="891830" y="130067"/>
                </a:lnTo>
                <a:lnTo>
                  <a:pt x="859304" y="104253"/>
                </a:lnTo>
                <a:lnTo>
                  <a:pt x="824819" y="80955"/>
                </a:lnTo>
                <a:lnTo>
                  <a:pt x="788514" y="60312"/>
                </a:lnTo>
                <a:lnTo>
                  <a:pt x="750528" y="42463"/>
                </a:lnTo>
                <a:lnTo>
                  <a:pt x="711000" y="27547"/>
                </a:lnTo>
                <a:lnTo>
                  <a:pt x="670070" y="15704"/>
                </a:lnTo>
                <a:lnTo>
                  <a:pt x="627877" y="7072"/>
                </a:lnTo>
                <a:lnTo>
                  <a:pt x="584560" y="1791"/>
                </a:lnTo>
                <a:lnTo>
                  <a:pt x="540257" y="0"/>
                </a:lnTo>
                <a:lnTo>
                  <a:pt x="495955" y="1791"/>
                </a:lnTo>
                <a:lnTo>
                  <a:pt x="452638" y="7072"/>
                </a:lnTo>
                <a:lnTo>
                  <a:pt x="410445" y="15704"/>
                </a:lnTo>
                <a:lnTo>
                  <a:pt x="369515" y="27547"/>
                </a:lnTo>
                <a:lnTo>
                  <a:pt x="329987" y="42463"/>
                </a:lnTo>
                <a:lnTo>
                  <a:pt x="292001" y="60312"/>
                </a:lnTo>
                <a:lnTo>
                  <a:pt x="255696" y="80955"/>
                </a:lnTo>
                <a:lnTo>
                  <a:pt x="221211" y="104253"/>
                </a:lnTo>
                <a:lnTo>
                  <a:pt x="188685" y="130067"/>
                </a:lnTo>
                <a:lnTo>
                  <a:pt x="158257" y="158257"/>
                </a:lnTo>
                <a:lnTo>
                  <a:pt x="130067" y="188685"/>
                </a:lnTo>
                <a:lnTo>
                  <a:pt x="104253" y="221211"/>
                </a:lnTo>
                <a:lnTo>
                  <a:pt x="80955" y="255696"/>
                </a:lnTo>
                <a:lnTo>
                  <a:pt x="60312" y="292001"/>
                </a:lnTo>
                <a:lnTo>
                  <a:pt x="42463" y="329987"/>
                </a:lnTo>
                <a:lnTo>
                  <a:pt x="27547" y="369515"/>
                </a:lnTo>
                <a:lnTo>
                  <a:pt x="15704" y="410445"/>
                </a:lnTo>
                <a:lnTo>
                  <a:pt x="7072" y="452638"/>
                </a:lnTo>
                <a:lnTo>
                  <a:pt x="1791" y="495955"/>
                </a:lnTo>
                <a:lnTo>
                  <a:pt x="0" y="540258"/>
                </a:lnTo>
                <a:close/>
              </a:path>
            </a:pathLst>
          </a:custGeom>
          <a:solidFill>
            <a:srgbClr val="73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799832" y="3304032"/>
            <a:ext cx="243840" cy="59436"/>
          </a:xfrm>
          <a:custGeom>
            <a:avLst/>
            <a:gdLst/>
            <a:ahLst/>
            <a:cxnLst/>
            <a:rect l="l" t="t" r="r" b="b"/>
            <a:pathLst>
              <a:path w="243840" h="59436">
                <a:moveTo>
                  <a:pt x="0" y="59436"/>
                </a:moveTo>
                <a:lnTo>
                  <a:pt x="243840" y="59436"/>
                </a:lnTo>
                <a:lnTo>
                  <a:pt x="243840" y="0"/>
                </a:lnTo>
                <a:lnTo>
                  <a:pt x="0" y="0"/>
                </a:lnTo>
                <a:lnTo>
                  <a:pt x="0" y="5943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798308" y="3363468"/>
            <a:ext cx="243840" cy="89915"/>
          </a:xfrm>
          <a:custGeom>
            <a:avLst/>
            <a:gdLst/>
            <a:ahLst/>
            <a:cxnLst/>
            <a:rect l="l" t="t" r="r" b="b"/>
            <a:pathLst>
              <a:path w="243840" h="89915">
                <a:moveTo>
                  <a:pt x="0" y="89915"/>
                </a:moveTo>
                <a:lnTo>
                  <a:pt x="243840" y="89915"/>
                </a:lnTo>
                <a:lnTo>
                  <a:pt x="243840" y="0"/>
                </a:lnTo>
                <a:lnTo>
                  <a:pt x="0" y="0"/>
                </a:lnTo>
                <a:lnTo>
                  <a:pt x="0" y="89915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467600" y="3683889"/>
            <a:ext cx="376427" cy="111213"/>
          </a:xfrm>
          <a:custGeom>
            <a:avLst/>
            <a:gdLst/>
            <a:ahLst/>
            <a:cxnLst/>
            <a:rect l="l" t="t" r="r" b="b"/>
            <a:pathLst>
              <a:path w="376427" h="111213">
                <a:moveTo>
                  <a:pt x="359589" y="59744"/>
                </a:moveTo>
                <a:lnTo>
                  <a:pt x="367145" y="55944"/>
                </a:lnTo>
                <a:lnTo>
                  <a:pt x="369950" y="54356"/>
                </a:lnTo>
                <a:lnTo>
                  <a:pt x="372872" y="52197"/>
                </a:lnTo>
                <a:lnTo>
                  <a:pt x="372999" y="51562"/>
                </a:lnTo>
                <a:lnTo>
                  <a:pt x="375157" y="49022"/>
                </a:lnTo>
                <a:lnTo>
                  <a:pt x="376427" y="45593"/>
                </a:lnTo>
                <a:lnTo>
                  <a:pt x="376427" y="38354"/>
                </a:lnTo>
                <a:lnTo>
                  <a:pt x="375157" y="35052"/>
                </a:lnTo>
                <a:lnTo>
                  <a:pt x="372999" y="32385"/>
                </a:lnTo>
                <a:lnTo>
                  <a:pt x="372491" y="22860"/>
                </a:lnTo>
                <a:lnTo>
                  <a:pt x="364617" y="15240"/>
                </a:lnTo>
                <a:lnTo>
                  <a:pt x="351917" y="15367"/>
                </a:lnTo>
                <a:lnTo>
                  <a:pt x="350393" y="15748"/>
                </a:lnTo>
                <a:lnTo>
                  <a:pt x="260476" y="39243"/>
                </a:lnTo>
                <a:lnTo>
                  <a:pt x="260350" y="38988"/>
                </a:lnTo>
                <a:lnTo>
                  <a:pt x="266826" y="35433"/>
                </a:lnTo>
                <a:lnTo>
                  <a:pt x="271145" y="28575"/>
                </a:lnTo>
                <a:lnTo>
                  <a:pt x="271145" y="20700"/>
                </a:lnTo>
                <a:lnTo>
                  <a:pt x="266507" y="7658"/>
                </a:lnTo>
                <a:lnTo>
                  <a:pt x="254856" y="489"/>
                </a:lnTo>
                <a:lnTo>
                  <a:pt x="250317" y="0"/>
                </a:lnTo>
                <a:lnTo>
                  <a:pt x="246633" y="254"/>
                </a:lnTo>
                <a:lnTo>
                  <a:pt x="244855" y="762"/>
                </a:lnTo>
                <a:lnTo>
                  <a:pt x="239748" y="1632"/>
                </a:lnTo>
                <a:lnTo>
                  <a:pt x="230721" y="3119"/>
                </a:lnTo>
                <a:lnTo>
                  <a:pt x="218668" y="4963"/>
                </a:lnTo>
                <a:lnTo>
                  <a:pt x="204482" y="6903"/>
                </a:lnTo>
                <a:lnTo>
                  <a:pt x="189054" y="8680"/>
                </a:lnTo>
                <a:lnTo>
                  <a:pt x="173279" y="10034"/>
                </a:lnTo>
                <a:lnTo>
                  <a:pt x="158048" y="10703"/>
                </a:lnTo>
                <a:lnTo>
                  <a:pt x="144255" y="10429"/>
                </a:lnTo>
                <a:lnTo>
                  <a:pt x="144018" y="10413"/>
                </a:lnTo>
                <a:lnTo>
                  <a:pt x="133347" y="9488"/>
                </a:lnTo>
                <a:lnTo>
                  <a:pt x="122996" y="8430"/>
                </a:lnTo>
                <a:lnTo>
                  <a:pt x="112748" y="7540"/>
                </a:lnTo>
                <a:lnTo>
                  <a:pt x="102385" y="7119"/>
                </a:lnTo>
                <a:lnTo>
                  <a:pt x="91690" y="7465"/>
                </a:lnTo>
                <a:lnTo>
                  <a:pt x="80445" y="8879"/>
                </a:lnTo>
                <a:lnTo>
                  <a:pt x="68432" y="11661"/>
                </a:lnTo>
                <a:lnTo>
                  <a:pt x="55435" y="16110"/>
                </a:lnTo>
                <a:lnTo>
                  <a:pt x="41234" y="22527"/>
                </a:lnTo>
                <a:lnTo>
                  <a:pt x="25613" y="31212"/>
                </a:lnTo>
                <a:lnTo>
                  <a:pt x="25146" y="31496"/>
                </a:lnTo>
                <a:lnTo>
                  <a:pt x="3428" y="31496"/>
                </a:lnTo>
                <a:lnTo>
                  <a:pt x="0" y="104393"/>
                </a:lnTo>
                <a:lnTo>
                  <a:pt x="1817" y="104495"/>
                </a:lnTo>
                <a:lnTo>
                  <a:pt x="7003" y="104779"/>
                </a:lnTo>
                <a:lnTo>
                  <a:pt x="25902" y="105772"/>
                </a:lnTo>
                <a:lnTo>
                  <a:pt x="38820" y="106420"/>
                </a:lnTo>
                <a:lnTo>
                  <a:pt x="53524" y="107129"/>
                </a:lnTo>
                <a:lnTo>
                  <a:pt x="69615" y="107867"/>
                </a:lnTo>
                <a:lnTo>
                  <a:pt x="86698" y="108605"/>
                </a:lnTo>
                <a:lnTo>
                  <a:pt x="104377" y="109311"/>
                </a:lnTo>
                <a:lnTo>
                  <a:pt x="122256" y="109956"/>
                </a:lnTo>
                <a:lnTo>
                  <a:pt x="139937" y="110508"/>
                </a:lnTo>
                <a:lnTo>
                  <a:pt x="157025" y="110937"/>
                </a:lnTo>
                <a:lnTo>
                  <a:pt x="173123" y="111213"/>
                </a:lnTo>
                <a:lnTo>
                  <a:pt x="200765" y="111182"/>
                </a:lnTo>
                <a:lnTo>
                  <a:pt x="219693" y="110171"/>
                </a:lnTo>
                <a:lnTo>
                  <a:pt x="240758" y="104783"/>
                </a:lnTo>
                <a:lnTo>
                  <a:pt x="252625" y="100953"/>
                </a:lnTo>
                <a:lnTo>
                  <a:pt x="265964" y="96414"/>
                </a:lnTo>
                <a:lnTo>
                  <a:pt x="280288" y="91344"/>
                </a:lnTo>
                <a:lnTo>
                  <a:pt x="295109" y="85920"/>
                </a:lnTo>
                <a:lnTo>
                  <a:pt x="309939" y="80321"/>
                </a:lnTo>
                <a:lnTo>
                  <a:pt x="324289" y="74726"/>
                </a:lnTo>
                <a:lnTo>
                  <a:pt x="337673" y="69313"/>
                </a:lnTo>
                <a:lnTo>
                  <a:pt x="349602" y="64259"/>
                </a:lnTo>
                <a:lnTo>
                  <a:pt x="359589" y="59744"/>
                </a:lnTo>
                <a:close/>
              </a:path>
            </a:pathLst>
          </a:custGeom>
          <a:solidFill>
            <a:srgbClr val="FFCD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699248" y="3691128"/>
            <a:ext cx="30479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479" y="13462"/>
                </a:moveTo>
                <a:lnTo>
                  <a:pt x="30479" y="5969"/>
                </a:lnTo>
                <a:lnTo>
                  <a:pt x="24765" y="0"/>
                </a:lnTo>
                <a:lnTo>
                  <a:pt x="17652" y="0"/>
                </a:lnTo>
                <a:lnTo>
                  <a:pt x="14858" y="254"/>
                </a:lnTo>
                <a:lnTo>
                  <a:pt x="0" y="4318"/>
                </a:lnTo>
                <a:lnTo>
                  <a:pt x="4699" y="30480"/>
                </a:lnTo>
                <a:lnTo>
                  <a:pt x="20193" y="26670"/>
                </a:lnTo>
                <a:lnTo>
                  <a:pt x="20954" y="26416"/>
                </a:lnTo>
                <a:lnTo>
                  <a:pt x="26416" y="24892"/>
                </a:lnTo>
                <a:lnTo>
                  <a:pt x="30479" y="19685"/>
                </a:lnTo>
                <a:lnTo>
                  <a:pt x="30479" y="13462"/>
                </a:lnTo>
                <a:close/>
              </a:path>
            </a:pathLst>
          </a:custGeom>
          <a:solidFill>
            <a:srgbClr val="FFED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813548" y="3724655"/>
            <a:ext cx="28955" cy="22860"/>
          </a:xfrm>
          <a:custGeom>
            <a:avLst/>
            <a:gdLst/>
            <a:ahLst/>
            <a:cxnLst/>
            <a:rect l="l" t="t" r="r" b="b"/>
            <a:pathLst>
              <a:path w="28955" h="22860">
                <a:moveTo>
                  <a:pt x="27940" y="6096"/>
                </a:moveTo>
                <a:lnTo>
                  <a:pt x="26924" y="2921"/>
                </a:lnTo>
                <a:lnTo>
                  <a:pt x="22986" y="0"/>
                </a:lnTo>
                <a:lnTo>
                  <a:pt x="17018" y="2159"/>
                </a:lnTo>
                <a:lnTo>
                  <a:pt x="16128" y="2540"/>
                </a:lnTo>
                <a:lnTo>
                  <a:pt x="0" y="9144"/>
                </a:lnTo>
                <a:lnTo>
                  <a:pt x="5587" y="22860"/>
                </a:lnTo>
                <a:lnTo>
                  <a:pt x="19430" y="16510"/>
                </a:lnTo>
                <a:lnTo>
                  <a:pt x="26670" y="13462"/>
                </a:lnTo>
                <a:lnTo>
                  <a:pt x="28955" y="9398"/>
                </a:lnTo>
                <a:lnTo>
                  <a:pt x="27940" y="6096"/>
                </a:lnTo>
                <a:close/>
              </a:path>
            </a:pathLst>
          </a:custGeom>
          <a:solidFill>
            <a:srgbClr val="FFED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613784" y="3723131"/>
            <a:ext cx="112895" cy="20638"/>
          </a:xfrm>
          <a:custGeom>
            <a:avLst/>
            <a:gdLst/>
            <a:ahLst/>
            <a:cxnLst/>
            <a:rect l="l" t="t" r="r" b="b"/>
            <a:pathLst>
              <a:path w="112895" h="20638">
                <a:moveTo>
                  <a:pt x="587" y="17478"/>
                </a:moveTo>
                <a:lnTo>
                  <a:pt x="0" y="19511"/>
                </a:lnTo>
                <a:lnTo>
                  <a:pt x="11168" y="20574"/>
                </a:lnTo>
                <a:lnTo>
                  <a:pt x="20009" y="20638"/>
                </a:lnTo>
                <a:lnTo>
                  <a:pt x="30442" y="20484"/>
                </a:lnTo>
                <a:lnTo>
                  <a:pt x="42177" y="19871"/>
                </a:lnTo>
                <a:lnTo>
                  <a:pt x="54923" y="18559"/>
                </a:lnTo>
                <a:lnTo>
                  <a:pt x="68389" y="16306"/>
                </a:lnTo>
                <a:lnTo>
                  <a:pt x="82285" y="12873"/>
                </a:lnTo>
                <a:lnTo>
                  <a:pt x="96321" y="8017"/>
                </a:lnTo>
                <a:lnTo>
                  <a:pt x="110205" y="1499"/>
                </a:lnTo>
                <a:lnTo>
                  <a:pt x="112895" y="0"/>
                </a:lnTo>
                <a:lnTo>
                  <a:pt x="110291" y="742"/>
                </a:lnTo>
                <a:lnTo>
                  <a:pt x="103096" y="2696"/>
                </a:lnTo>
                <a:lnTo>
                  <a:pt x="92232" y="5456"/>
                </a:lnTo>
                <a:lnTo>
                  <a:pt x="78620" y="8613"/>
                </a:lnTo>
                <a:lnTo>
                  <a:pt x="63183" y="11759"/>
                </a:lnTo>
                <a:lnTo>
                  <a:pt x="46844" y="14488"/>
                </a:lnTo>
                <a:lnTo>
                  <a:pt x="30523" y="16392"/>
                </a:lnTo>
                <a:lnTo>
                  <a:pt x="15144" y="17064"/>
                </a:lnTo>
                <a:lnTo>
                  <a:pt x="3675" y="16383"/>
                </a:lnTo>
                <a:lnTo>
                  <a:pt x="587" y="17478"/>
                </a:lnTo>
                <a:close/>
              </a:path>
            </a:pathLst>
          </a:custGeom>
          <a:solidFill>
            <a:srgbClr val="FFB19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658100" y="3726137"/>
            <a:ext cx="181160" cy="65692"/>
          </a:xfrm>
          <a:custGeom>
            <a:avLst/>
            <a:gdLst/>
            <a:ahLst/>
            <a:cxnLst/>
            <a:rect l="l" t="t" r="r" b="b"/>
            <a:pathLst>
              <a:path w="181160" h="65692">
                <a:moveTo>
                  <a:pt x="7931" y="62871"/>
                </a:moveTo>
                <a:lnTo>
                  <a:pt x="23665" y="65692"/>
                </a:lnTo>
                <a:lnTo>
                  <a:pt x="30099" y="65574"/>
                </a:lnTo>
                <a:lnTo>
                  <a:pt x="34800" y="64374"/>
                </a:lnTo>
                <a:lnTo>
                  <a:pt x="43482" y="61690"/>
                </a:lnTo>
                <a:lnTo>
                  <a:pt x="55354" y="57781"/>
                </a:lnTo>
                <a:lnTo>
                  <a:pt x="69625" y="52907"/>
                </a:lnTo>
                <a:lnTo>
                  <a:pt x="85505" y="47327"/>
                </a:lnTo>
                <a:lnTo>
                  <a:pt x="102202" y="41301"/>
                </a:lnTo>
                <a:lnTo>
                  <a:pt x="118927" y="35087"/>
                </a:lnTo>
                <a:lnTo>
                  <a:pt x="134888" y="28945"/>
                </a:lnTo>
                <a:lnTo>
                  <a:pt x="149295" y="23135"/>
                </a:lnTo>
                <a:lnTo>
                  <a:pt x="161356" y="17915"/>
                </a:lnTo>
                <a:lnTo>
                  <a:pt x="170282" y="13546"/>
                </a:lnTo>
                <a:lnTo>
                  <a:pt x="175281" y="10286"/>
                </a:lnTo>
                <a:lnTo>
                  <a:pt x="181160" y="0"/>
                </a:lnTo>
                <a:lnTo>
                  <a:pt x="179789" y="472"/>
                </a:lnTo>
                <a:lnTo>
                  <a:pt x="176031" y="4947"/>
                </a:lnTo>
                <a:lnTo>
                  <a:pt x="174117" y="7408"/>
                </a:lnTo>
                <a:lnTo>
                  <a:pt x="171484" y="8421"/>
                </a:lnTo>
                <a:lnTo>
                  <a:pt x="164178" y="11225"/>
                </a:lnTo>
                <a:lnTo>
                  <a:pt x="153086" y="15469"/>
                </a:lnTo>
                <a:lnTo>
                  <a:pt x="139098" y="20803"/>
                </a:lnTo>
                <a:lnTo>
                  <a:pt x="123100" y="26875"/>
                </a:lnTo>
                <a:lnTo>
                  <a:pt x="105982" y="33335"/>
                </a:lnTo>
                <a:lnTo>
                  <a:pt x="88631" y="39831"/>
                </a:lnTo>
                <a:lnTo>
                  <a:pt x="71935" y="46013"/>
                </a:lnTo>
                <a:lnTo>
                  <a:pt x="56784" y="51529"/>
                </a:lnTo>
                <a:lnTo>
                  <a:pt x="44064" y="56029"/>
                </a:lnTo>
                <a:lnTo>
                  <a:pt x="34664" y="59162"/>
                </a:lnTo>
                <a:lnTo>
                  <a:pt x="14018" y="60727"/>
                </a:lnTo>
                <a:lnTo>
                  <a:pt x="0" y="60621"/>
                </a:lnTo>
                <a:lnTo>
                  <a:pt x="7931" y="62871"/>
                </a:lnTo>
                <a:close/>
              </a:path>
            </a:pathLst>
          </a:custGeom>
          <a:solidFill>
            <a:srgbClr val="FFB19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810500" y="3717036"/>
            <a:ext cx="27431" cy="22859"/>
          </a:xfrm>
          <a:custGeom>
            <a:avLst/>
            <a:gdLst/>
            <a:ahLst/>
            <a:cxnLst/>
            <a:rect l="l" t="t" r="r" b="b"/>
            <a:pathLst>
              <a:path w="27431" h="22860">
                <a:moveTo>
                  <a:pt x="27431" y="6350"/>
                </a:moveTo>
                <a:lnTo>
                  <a:pt x="27304" y="2920"/>
                </a:lnTo>
                <a:lnTo>
                  <a:pt x="22732" y="0"/>
                </a:lnTo>
                <a:lnTo>
                  <a:pt x="16764" y="2158"/>
                </a:lnTo>
                <a:lnTo>
                  <a:pt x="15875" y="2412"/>
                </a:lnTo>
                <a:lnTo>
                  <a:pt x="0" y="8762"/>
                </a:lnTo>
                <a:lnTo>
                  <a:pt x="4952" y="22859"/>
                </a:lnTo>
                <a:lnTo>
                  <a:pt x="18796" y="17018"/>
                </a:lnTo>
                <a:lnTo>
                  <a:pt x="24383" y="15366"/>
                </a:lnTo>
                <a:lnTo>
                  <a:pt x="27431" y="11556"/>
                </a:lnTo>
                <a:lnTo>
                  <a:pt x="27431" y="6350"/>
                </a:lnTo>
                <a:close/>
              </a:path>
            </a:pathLst>
          </a:custGeom>
          <a:solidFill>
            <a:srgbClr val="FFED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287768" y="3677412"/>
            <a:ext cx="167640" cy="147827"/>
          </a:xfrm>
          <a:custGeom>
            <a:avLst/>
            <a:gdLst/>
            <a:ahLst/>
            <a:cxnLst/>
            <a:rect l="l" t="t" r="r" b="b"/>
            <a:pathLst>
              <a:path w="167640" h="147827">
                <a:moveTo>
                  <a:pt x="0" y="147827"/>
                </a:moveTo>
                <a:lnTo>
                  <a:pt x="167640" y="147827"/>
                </a:lnTo>
                <a:lnTo>
                  <a:pt x="167640" y="0"/>
                </a:lnTo>
                <a:lnTo>
                  <a:pt x="0" y="0"/>
                </a:lnTo>
                <a:lnTo>
                  <a:pt x="0" y="147827"/>
                </a:lnTo>
                <a:close/>
              </a:path>
            </a:pathLst>
          </a:custGeom>
          <a:solidFill>
            <a:srgbClr val="0074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463790" y="3685031"/>
            <a:ext cx="0" cy="132587"/>
          </a:xfrm>
          <a:custGeom>
            <a:avLst/>
            <a:gdLst/>
            <a:ahLst/>
            <a:cxnLst/>
            <a:rect l="l" t="t" r="r" b="b"/>
            <a:pathLst>
              <a:path h="132587">
                <a:moveTo>
                  <a:pt x="0" y="0"/>
                </a:moveTo>
                <a:lnTo>
                  <a:pt x="0" y="132588"/>
                </a:lnTo>
              </a:path>
            </a:pathLst>
          </a:custGeom>
          <a:ln w="18034">
            <a:solidFill>
              <a:srgbClr val="FD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429500" y="3808476"/>
            <a:ext cx="12192" cy="10668"/>
          </a:xfrm>
          <a:custGeom>
            <a:avLst/>
            <a:gdLst/>
            <a:ahLst/>
            <a:cxnLst/>
            <a:rect l="l" t="t" r="r" b="b"/>
            <a:pathLst>
              <a:path w="12192" h="10668">
                <a:moveTo>
                  <a:pt x="0" y="5334"/>
                </a:moveTo>
                <a:lnTo>
                  <a:pt x="0" y="8255"/>
                </a:lnTo>
                <a:lnTo>
                  <a:pt x="2667" y="10668"/>
                </a:lnTo>
                <a:lnTo>
                  <a:pt x="9525" y="10668"/>
                </a:lnTo>
                <a:lnTo>
                  <a:pt x="12192" y="8255"/>
                </a:lnTo>
                <a:lnTo>
                  <a:pt x="12192" y="2412"/>
                </a:lnTo>
                <a:lnTo>
                  <a:pt x="9525" y="0"/>
                </a:lnTo>
                <a:lnTo>
                  <a:pt x="2667" y="0"/>
                </a:lnTo>
                <a:lnTo>
                  <a:pt x="0" y="2412"/>
                </a:lnTo>
                <a:lnTo>
                  <a:pt x="0" y="5334"/>
                </a:lnTo>
                <a:close/>
              </a:path>
            </a:pathLst>
          </a:custGeom>
          <a:solidFill>
            <a:srgbClr val="008E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411211" y="3808476"/>
            <a:ext cx="9144" cy="10668"/>
          </a:xfrm>
          <a:custGeom>
            <a:avLst/>
            <a:gdLst/>
            <a:ahLst/>
            <a:cxnLst/>
            <a:rect l="l" t="t" r="r" b="b"/>
            <a:pathLst>
              <a:path w="9144" h="10668">
                <a:moveTo>
                  <a:pt x="0" y="5334"/>
                </a:moveTo>
                <a:lnTo>
                  <a:pt x="0" y="8255"/>
                </a:lnTo>
                <a:lnTo>
                  <a:pt x="4572" y="10668"/>
                </a:lnTo>
                <a:lnTo>
                  <a:pt x="7112" y="10668"/>
                </a:lnTo>
                <a:lnTo>
                  <a:pt x="9144" y="8255"/>
                </a:lnTo>
                <a:lnTo>
                  <a:pt x="9144" y="2412"/>
                </a:lnTo>
                <a:lnTo>
                  <a:pt x="7112" y="0"/>
                </a:lnTo>
                <a:lnTo>
                  <a:pt x="4572" y="0"/>
                </a:lnTo>
                <a:lnTo>
                  <a:pt x="0" y="2412"/>
                </a:lnTo>
                <a:lnTo>
                  <a:pt x="0" y="5334"/>
                </a:lnTo>
                <a:close/>
              </a:path>
            </a:pathLst>
          </a:custGeom>
          <a:solidFill>
            <a:srgbClr val="008E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287768" y="3750564"/>
            <a:ext cx="169164" cy="731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610856" y="3425952"/>
            <a:ext cx="188975" cy="128015"/>
          </a:xfrm>
          <a:custGeom>
            <a:avLst/>
            <a:gdLst/>
            <a:ahLst/>
            <a:cxnLst/>
            <a:rect l="l" t="t" r="r" b="b"/>
            <a:pathLst>
              <a:path w="188975" h="128015">
                <a:moveTo>
                  <a:pt x="0" y="24257"/>
                </a:moveTo>
                <a:lnTo>
                  <a:pt x="7526" y="24970"/>
                </a:lnTo>
                <a:lnTo>
                  <a:pt x="16688" y="26045"/>
                </a:lnTo>
                <a:lnTo>
                  <a:pt x="27109" y="27531"/>
                </a:lnTo>
                <a:lnTo>
                  <a:pt x="38582" y="29494"/>
                </a:lnTo>
                <a:lnTo>
                  <a:pt x="50898" y="31999"/>
                </a:lnTo>
                <a:lnTo>
                  <a:pt x="63851" y="35110"/>
                </a:lnTo>
                <a:lnTo>
                  <a:pt x="77232" y="38894"/>
                </a:lnTo>
                <a:lnTo>
                  <a:pt x="90834" y="43414"/>
                </a:lnTo>
                <a:lnTo>
                  <a:pt x="104450" y="48737"/>
                </a:lnTo>
                <a:lnTo>
                  <a:pt x="117873" y="54928"/>
                </a:lnTo>
                <a:lnTo>
                  <a:pt x="130894" y="62050"/>
                </a:lnTo>
                <a:lnTo>
                  <a:pt x="143306" y="70171"/>
                </a:lnTo>
                <a:lnTo>
                  <a:pt x="154903" y="79354"/>
                </a:lnTo>
                <a:lnTo>
                  <a:pt x="165475" y="89665"/>
                </a:lnTo>
                <a:lnTo>
                  <a:pt x="174816" y="101169"/>
                </a:lnTo>
                <a:lnTo>
                  <a:pt x="182719" y="113930"/>
                </a:lnTo>
                <a:lnTo>
                  <a:pt x="188975" y="128015"/>
                </a:lnTo>
                <a:lnTo>
                  <a:pt x="188946" y="127649"/>
                </a:lnTo>
                <a:lnTo>
                  <a:pt x="187237" y="115543"/>
                </a:lnTo>
                <a:lnTo>
                  <a:pt x="184102" y="103119"/>
                </a:lnTo>
                <a:lnTo>
                  <a:pt x="179623" y="90570"/>
                </a:lnTo>
                <a:lnTo>
                  <a:pt x="173882" y="78093"/>
                </a:lnTo>
                <a:lnTo>
                  <a:pt x="166961" y="65881"/>
                </a:lnTo>
                <a:lnTo>
                  <a:pt x="158941" y="54128"/>
                </a:lnTo>
                <a:lnTo>
                  <a:pt x="149903" y="43030"/>
                </a:lnTo>
                <a:lnTo>
                  <a:pt x="139931" y="32781"/>
                </a:lnTo>
                <a:lnTo>
                  <a:pt x="129104" y="23575"/>
                </a:lnTo>
                <a:lnTo>
                  <a:pt x="117506" y="15606"/>
                </a:lnTo>
                <a:lnTo>
                  <a:pt x="105217" y="9070"/>
                </a:lnTo>
                <a:lnTo>
                  <a:pt x="92319" y="4161"/>
                </a:lnTo>
                <a:lnTo>
                  <a:pt x="78894" y="1072"/>
                </a:lnTo>
                <a:lnTo>
                  <a:pt x="65024" y="0"/>
                </a:lnTo>
                <a:lnTo>
                  <a:pt x="58970" y="203"/>
                </a:lnTo>
                <a:lnTo>
                  <a:pt x="46213" y="1969"/>
                </a:lnTo>
                <a:lnTo>
                  <a:pt x="33877" y="5416"/>
                </a:lnTo>
                <a:lnTo>
                  <a:pt x="22022" y="10385"/>
                </a:lnTo>
                <a:lnTo>
                  <a:pt x="10709" y="16718"/>
                </a:lnTo>
                <a:lnTo>
                  <a:pt x="0" y="24257"/>
                </a:lnTo>
                <a:close/>
              </a:path>
            </a:pathLst>
          </a:custGeom>
          <a:solidFill>
            <a:srgbClr val="FF94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551420" y="3448812"/>
            <a:ext cx="248411" cy="202692"/>
          </a:xfrm>
          <a:custGeom>
            <a:avLst/>
            <a:gdLst/>
            <a:ahLst/>
            <a:cxnLst/>
            <a:rect l="l" t="t" r="r" b="b"/>
            <a:pathLst>
              <a:path w="248411" h="202691">
                <a:moveTo>
                  <a:pt x="248411" y="113284"/>
                </a:moveTo>
                <a:lnTo>
                  <a:pt x="241584" y="90925"/>
                </a:lnTo>
                <a:lnTo>
                  <a:pt x="233654" y="78006"/>
                </a:lnTo>
                <a:lnTo>
                  <a:pt x="224308" y="66360"/>
                </a:lnTo>
                <a:lnTo>
                  <a:pt x="213751" y="55921"/>
                </a:lnTo>
                <a:lnTo>
                  <a:pt x="202186" y="46622"/>
                </a:lnTo>
                <a:lnTo>
                  <a:pt x="189820" y="38399"/>
                </a:lnTo>
                <a:lnTo>
                  <a:pt x="176855" y="31183"/>
                </a:lnTo>
                <a:lnTo>
                  <a:pt x="163497" y="24911"/>
                </a:lnTo>
                <a:lnTo>
                  <a:pt x="149949" y="19515"/>
                </a:lnTo>
                <a:lnTo>
                  <a:pt x="136418" y="14931"/>
                </a:lnTo>
                <a:lnTo>
                  <a:pt x="123106" y="11091"/>
                </a:lnTo>
                <a:lnTo>
                  <a:pt x="110219" y="7930"/>
                </a:lnTo>
                <a:lnTo>
                  <a:pt x="97961" y="5382"/>
                </a:lnTo>
                <a:lnTo>
                  <a:pt x="86536" y="3381"/>
                </a:lnTo>
                <a:lnTo>
                  <a:pt x="76149" y="1860"/>
                </a:lnTo>
                <a:lnTo>
                  <a:pt x="67005" y="755"/>
                </a:lnTo>
                <a:lnTo>
                  <a:pt x="59308" y="0"/>
                </a:lnTo>
                <a:lnTo>
                  <a:pt x="57657" y="1270"/>
                </a:lnTo>
                <a:lnTo>
                  <a:pt x="48270" y="9676"/>
                </a:lnTo>
                <a:lnTo>
                  <a:pt x="38879" y="19685"/>
                </a:lnTo>
                <a:lnTo>
                  <a:pt x="30333" y="30465"/>
                </a:lnTo>
                <a:lnTo>
                  <a:pt x="22701" y="41847"/>
                </a:lnTo>
                <a:lnTo>
                  <a:pt x="16054" y="53661"/>
                </a:lnTo>
                <a:lnTo>
                  <a:pt x="10459" y="65738"/>
                </a:lnTo>
                <a:lnTo>
                  <a:pt x="5987" y="77908"/>
                </a:lnTo>
                <a:lnTo>
                  <a:pt x="2707" y="90002"/>
                </a:lnTo>
                <a:lnTo>
                  <a:pt x="688" y="101850"/>
                </a:lnTo>
                <a:lnTo>
                  <a:pt x="0" y="113284"/>
                </a:lnTo>
                <a:lnTo>
                  <a:pt x="2" y="114001"/>
                </a:lnTo>
                <a:lnTo>
                  <a:pt x="1239" y="127710"/>
                </a:lnTo>
                <a:lnTo>
                  <a:pt x="4620" y="140346"/>
                </a:lnTo>
                <a:lnTo>
                  <a:pt x="10000" y="151886"/>
                </a:lnTo>
                <a:lnTo>
                  <a:pt x="17232" y="162307"/>
                </a:lnTo>
                <a:lnTo>
                  <a:pt x="26170" y="171588"/>
                </a:lnTo>
                <a:lnTo>
                  <a:pt x="36667" y="179704"/>
                </a:lnTo>
                <a:lnTo>
                  <a:pt x="48577" y="186633"/>
                </a:lnTo>
                <a:lnTo>
                  <a:pt x="61755" y="192354"/>
                </a:lnTo>
                <a:lnTo>
                  <a:pt x="76052" y="196843"/>
                </a:lnTo>
                <a:lnTo>
                  <a:pt x="91324" y="200077"/>
                </a:lnTo>
                <a:lnTo>
                  <a:pt x="107424" y="202034"/>
                </a:lnTo>
                <a:lnTo>
                  <a:pt x="124205" y="202692"/>
                </a:lnTo>
                <a:lnTo>
                  <a:pt x="134156" y="202463"/>
                </a:lnTo>
                <a:lnTo>
                  <a:pt x="150245" y="201076"/>
                </a:lnTo>
                <a:lnTo>
                  <a:pt x="165595" y="198449"/>
                </a:lnTo>
                <a:lnTo>
                  <a:pt x="180069" y="194606"/>
                </a:lnTo>
                <a:lnTo>
                  <a:pt x="193529" y="189568"/>
                </a:lnTo>
                <a:lnTo>
                  <a:pt x="205840" y="183356"/>
                </a:lnTo>
                <a:lnTo>
                  <a:pt x="216864" y="175993"/>
                </a:lnTo>
                <a:lnTo>
                  <a:pt x="226465" y="167502"/>
                </a:lnTo>
                <a:lnTo>
                  <a:pt x="234506" y="157902"/>
                </a:lnTo>
                <a:lnTo>
                  <a:pt x="240851" y="147218"/>
                </a:lnTo>
                <a:lnTo>
                  <a:pt x="245362" y="135470"/>
                </a:lnTo>
                <a:lnTo>
                  <a:pt x="247903" y="122682"/>
                </a:lnTo>
                <a:lnTo>
                  <a:pt x="248411" y="116459"/>
                </a:lnTo>
                <a:lnTo>
                  <a:pt x="248411" y="113284"/>
                </a:lnTo>
                <a:close/>
              </a:path>
            </a:pathLst>
          </a:custGeom>
          <a:solidFill>
            <a:srgbClr val="FFA2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627620" y="3496055"/>
            <a:ext cx="100583" cy="100584"/>
          </a:xfrm>
          <a:custGeom>
            <a:avLst/>
            <a:gdLst/>
            <a:ahLst/>
            <a:cxnLst/>
            <a:rect l="l" t="t" r="r" b="b"/>
            <a:pathLst>
              <a:path w="100583" h="100584">
                <a:moveTo>
                  <a:pt x="0" y="50292"/>
                </a:moveTo>
                <a:lnTo>
                  <a:pt x="753" y="59030"/>
                </a:lnTo>
                <a:lnTo>
                  <a:pt x="5106" y="72428"/>
                </a:lnTo>
                <a:lnTo>
                  <a:pt x="12822" y="83867"/>
                </a:lnTo>
                <a:lnTo>
                  <a:pt x="23315" y="92764"/>
                </a:lnTo>
                <a:lnTo>
                  <a:pt x="36000" y="98531"/>
                </a:lnTo>
                <a:lnTo>
                  <a:pt x="50291" y="100584"/>
                </a:lnTo>
                <a:lnTo>
                  <a:pt x="59030" y="99830"/>
                </a:lnTo>
                <a:lnTo>
                  <a:pt x="72428" y="95477"/>
                </a:lnTo>
                <a:lnTo>
                  <a:pt x="83867" y="87761"/>
                </a:lnTo>
                <a:lnTo>
                  <a:pt x="92764" y="77268"/>
                </a:lnTo>
                <a:lnTo>
                  <a:pt x="98531" y="64583"/>
                </a:lnTo>
                <a:lnTo>
                  <a:pt x="100583" y="50292"/>
                </a:lnTo>
                <a:lnTo>
                  <a:pt x="99830" y="41553"/>
                </a:lnTo>
                <a:lnTo>
                  <a:pt x="95477" y="28155"/>
                </a:lnTo>
                <a:lnTo>
                  <a:pt x="87761" y="16716"/>
                </a:lnTo>
                <a:lnTo>
                  <a:pt x="77268" y="7819"/>
                </a:lnTo>
                <a:lnTo>
                  <a:pt x="64583" y="2052"/>
                </a:lnTo>
                <a:lnTo>
                  <a:pt x="50291" y="0"/>
                </a:lnTo>
                <a:lnTo>
                  <a:pt x="41553" y="753"/>
                </a:lnTo>
                <a:lnTo>
                  <a:pt x="28155" y="5106"/>
                </a:lnTo>
                <a:lnTo>
                  <a:pt x="16716" y="12822"/>
                </a:lnTo>
                <a:lnTo>
                  <a:pt x="7819" y="23315"/>
                </a:lnTo>
                <a:lnTo>
                  <a:pt x="2052" y="36000"/>
                </a:lnTo>
                <a:lnTo>
                  <a:pt x="0" y="50292"/>
                </a:lnTo>
                <a:close/>
              </a:path>
            </a:pathLst>
          </a:custGeom>
          <a:solidFill>
            <a:srgbClr val="FF9B1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635621" y="3502533"/>
            <a:ext cx="57663" cy="87629"/>
          </a:xfrm>
          <a:custGeom>
            <a:avLst/>
            <a:gdLst/>
            <a:ahLst/>
            <a:cxnLst/>
            <a:rect l="l" t="t" r="r" b="b"/>
            <a:pathLst>
              <a:path w="57663" h="87629">
                <a:moveTo>
                  <a:pt x="57663" y="85069"/>
                </a:moveTo>
                <a:lnTo>
                  <a:pt x="55118" y="59562"/>
                </a:lnTo>
                <a:lnTo>
                  <a:pt x="50800" y="63245"/>
                </a:lnTo>
                <a:lnTo>
                  <a:pt x="47625" y="64007"/>
                </a:lnTo>
                <a:lnTo>
                  <a:pt x="47625" y="67944"/>
                </a:lnTo>
                <a:lnTo>
                  <a:pt x="43814" y="87629"/>
                </a:lnTo>
                <a:lnTo>
                  <a:pt x="57663" y="85069"/>
                </a:lnTo>
                <a:close/>
              </a:path>
              <a:path w="57663" h="87629">
                <a:moveTo>
                  <a:pt x="47625" y="52831"/>
                </a:moveTo>
                <a:lnTo>
                  <a:pt x="47625" y="49275"/>
                </a:lnTo>
                <a:lnTo>
                  <a:pt x="44196" y="46481"/>
                </a:lnTo>
                <a:lnTo>
                  <a:pt x="41275" y="45719"/>
                </a:lnTo>
                <a:lnTo>
                  <a:pt x="40385" y="45465"/>
                </a:lnTo>
                <a:lnTo>
                  <a:pt x="36575" y="44322"/>
                </a:lnTo>
                <a:lnTo>
                  <a:pt x="33781" y="43052"/>
                </a:lnTo>
                <a:lnTo>
                  <a:pt x="30479" y="39624"/>
                </a:lnTo>
                <a:lnTo>
                  <a:pt x="29590" y="37211"/>
                </a:lnTo>
                <a:lnTo>
                  <a:pt x="29463" y="30225"/>
                </a:lnTo>
                <a:lnTo>
                  <a:pt x="30606" y="27050"/>
                </a:lnTo>
                <a:lnTo>
                  <a:pt x="34798" y="22732"/>
                </a:lnTo>
                <a:lnTo>
                  <a:pt x="37337" y="21336"/>
                </a:lnTo>
                <a:lnTo>
                  <a:pt x="40385" y="20700"/>
                </a:lnTo>
                <a:lnTo>
                  <a:pt x="40385" y="16001"/>
                </a:lnTo>
                <a:lnTo>
                  <a:pt x="47625" y="16001"/>
                </a:lnTo>
                <a:lnTo>
                  <a:pt x="47625" y="20192"/>
                </a:lnTo>
                <a:lnTo>
                  <a:pt x="50292" y="20700"/>
                </a:lnTo>
                <a:lnTo>
                  <a:pt x="53085" y="21716"/>
                </a:lnTo>
                <a:lnTo>
                  <a:pt x="56260" y="23621"/>
                </a:lnTo>
                <a:lnTo>
                  <a:pt x="52831" y="32003"/>
                </a:lnTo>
                <a:lnTo>
                  <a:pt x="50164" y="30099"/>
                </a:lnTo>
                <a:lnTo>
                  <a:pt x="46735" y="28955"/>
                </a:lnTo>
                <a:lnTo>
                  <a:pt x="43306" y="28828"/>
                </a:lnTo>
                <a:lnTo>
                  <a:pt x="40639" y="30606"/>
                </a:lnTo>
                <a:lnTo>
                  <a:pt x="40258" y="33274"/>
                </a:lnTo>
                <a:lnTo>
                  <a:pt x="43560" y="36067"/>
                </a:lnTo>
                <a:lnTo>
                  <a:pt x="46100" y="36829"/>
                </a:lnTo>
                <a:lnTo>
                  <a:pt x="47625" y="37211"/>
                </a:lnTo>
                <a:lnTo>
                  <a:pt x="51561" y="38353"/>
                </a:lnTo>
                <a:lnTo>
                  <a:pt x="54101" y="39496"/>
                </a:lnTo>
                <a:lnTo>
                  <a:pt x="57276" y="43179"/>
                </a:lnTo>
                <a:lnTo>
                  <a:pt x="58293" y="46100"/>
                </a:lnTo>
                <a:lnTo>
                  <a:pt x="58674" y="49402"/>
                </a:lnTo>
                <a:lnTo>
                  <a:pt x="58674" y="53466"/>
                </a:lnTo>
                <a:lnTo>
                  <a:pt x="57530" y="56895"/>
                </a:lnTo>
                <a:lnTo>
                  <a:pt x="55118" y="59562"/>
                </a:lnTo>
                <a:lnTo>
                  <a:pt x="57663" y="85069"/>
                </a:lnTo>
                <a:lnTo>
                  <a:pt x="69548" y="78378"/>
                </a:lnTo>
                <a:lnTo>
                  <a:pt x="78718" y="68341"/>
                </a:lnTo>
                <a:lnTo>
                  <a:pt x="84423" y="55740"/>
                </a:lnTo>
                <a:lnTo>
                  <a:pt x="85978" y="43052"/>
                </a:lnTo>
                <a:lnTo>
                  <a:pt x="83499" y="28932"/>
                </a:lnTo>
                <a:lnTo>
                  <a:pt x="76905" y="16803"/>
                </a:lnTo>
                <a:lnTo>
                  <a:pt x="66994" y="7436"/>
                </a:lnTo>
                <a:lnTo>
                  <a:pt x="54563" y="1601"/>
                </a:lnTo>
                <a:lnTo>
                  <a:pt x="42290" y="0"/>
                </a:lnTo>
                <a:lnTo>
                  <a:pt x="28423" y="2579"/>
                </a:lnTo>
                <a:lnTo>
                  <a:pt x="16518" y="9313"/>
                </a:lnTo>
                <a:lnTo>
                  <a:pt x="7325" y="19393"/>
                </a:lnTo>
                <a:lnTo>
                  <a:pt x="1591" y="32013"/>
                </a:lnTo>
                <a:lnTo>
                  <a:pt x="0" y="44576"/>
                </a:lnTo>
                <a:lnTo>
                  <a:pt x="2535" y="58677"/>
                </a:lnTo>
                <a:lnTo>
                  <a:pt x="9149" y="70794"/>
                </a:lnTo>
                <a:lnTo>
                  <a:pt x="19054" y="80159"/>
                </a:lnTo>
                <a:lnTo>
                  <a:pt x="31463" y="86005"/>
                </a:lnTo>
                <a:lnTo>
                  <a:pt x="43814" y="87629"/>
                </a:lnTo>
                <a:lnTo>
                  <a:pt x="47625" y="67944"/>
                </a:lnTo>
                <a:lnTo>
                  <a:pt x="40385" y="67944"/>
                </a:lnTo>
                <a:lnTo>
                  <a:pt x="40385" y="64515"/>
                </a:lnTo>
                <a:lnTo>
                  <a:pt x="36322" y="63880"/>
                </a:lnTo>
                <a:lnTo>
                  <a:pt x="32130" y="62102"/>
                </a:lnTo>
                <a:lnTo>
                  <a:pt x="27812" y="58674"/>
                </a:lnTo>
                <a:lnTo>
                  <a:pt x="32765" y="50037"/>
                </a:lnTo>
                <a:lnTo>
                  <a:pt x="36195" y="53339"/>
                </a:lnTo>
                <a:lnTo>
                  <a:pt x="39624" y="55117"/>
                </a:lnTo>
                <a:lnTo>
                  <a:pt x="43179" y="55625"/>
                </a:lnTo>
                <a:lnTo>
                  <a:pt x="45720" y="55117"/>
                </a:lnTo>
                <a:lnTo>
                  <a:pt x="47625" y="52831"/>
                </a:lnTo>
                <a:close/>
              </a:path>
            </a:pathLst>
          </a:custGeom>
          <a:solidFill>
            <a:srgbClr val="FFC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615428" y="3285744"/>
            <a:ext cx="112775" cy="22859"/>
          </a:xfrm>
          <a:custGeom>
            <a:avLst/>
            <a:gdLst/>
            <a:ahLst/>
            <a:cxnLst/>
            <a:rect l="l" t="t" r="r" b="b"/>
            <a:pathLst>
              <a:path w="112775" h="22859">
                <a:moveTo>
                  <a:pt x="107442" y="22859"/>
                </a:moveTo>
                <a:lnTo>
                  <a:pt x="112775" y="0"/>
                </a:lnTo>
                <a:lnTo>
                  <a:pt x="111566" y="738"/>
                </a:lnTo>
                <a:lnTo>
                  <a:pt x="99694" y="6605"/>
                </a:lnTo>
                <a:lnTo>
                  <a:pt x="86703" y="10985"/>
                </a:lnTo>
                <a:lnTo>
                  <a:pt x="73017" y="14064"/>
                </a:lnTo>
                <a:lnTo>
                  <a:pt x="59058" y="16035"/>
                </a:lnTo>
                <a:lnTo>
                  <a:pt x="45250" y="17085"/>
                </a:lnTo>
                <a:lnTo>
                  <a:pt x="32017" y="17404"/>
                </a:lnTo>
                <a:lnTo>
                  <a:pt x="19782" y="17183"/>
                </a:lnTo>
                <a:lnTo>
                  <a:pt x="8968" y="16610"/>
                </a:lnTo>
                <a:lnTo>
                  <a:pt x="0" y="15875"/>
                </a:lnTo>
                <a:lnTo>
                  <a:pt x="1777" y="22859"/>
                </a:lnTo>
                <a:lnTo>
                  <a:pt x="107442" y="22859"/>
                </a:lnTo>
                <a:close/>
              </a:path>
            </a:pathLst>
          </a:custGeom>
          <a:solidFill>
            <a:srgbClr val="FF94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603235" y="3230879"/>
            <a:ext cx="132588" cy="71368"/>
          </a:xfrm>
          <a:custGeom>
            <a:avLst/>
            <a:gdLst/>
            <a:ahLst/>
            <a:cxnLst/>
            <a:rect l="l" t="t" r="r" b="b"/>
            <a:pathLst>
              <a:path w="132588" h="71368">
                <a:moveTo>
                  <a:pt x="127" y="25019"/>
                </a:moveTo>
                <a:lnTo>
                  <a:pt x="10541" y="65532"/>
                </a:lnTo>
                <a:lnTo>
                  <a:pt x="11684" y="69850"/>
                </a:lnTo>
                <a:lnTo>
                  <a:pt x="22195" y="70679"/>
                </a:lnTo>
                <a:lnTo>
                  <a:pt x="33255" y="71207"/>
                </a:lnTo>
                <a:lnTo>
                  <a:pt x="45676" y="71368"/>
                </a:lnTo>
                <a:lnTo>
                  <a:pt x="59037" y="70983"/>
                </a:lnTo>
                <a:lnTo>
                  <a:pt x="72917" y="69873"/>
                </a:lnTo>
                <a:lnTo>
                  <a:pt x="86896" y="67860"/>
                </a:lnTo>
                <a:lnTo>
                  <a:pt x="100553" y="64764"/>
                </a:lnTo>
                <a:lnTo>
                  <a:pt x="113469" y="60407"/>
                </a:lnTo>
                <a:lnTo>
                  <a:pt x="125222" y="54610"/>
                </a:lnTo>
                <a:lnTo>
                  <a:pt x="128397" y="41910"/>
                </a:lnTo>
                <a:lnTo>
                  <a:pt x="131064" y="30987"/>
                </a:lnTo>
                <a:lnTo>
                  <a:pt x="131825" y="27940"/>
                </a:lnTo>
                <a:lnTo>
                  <a:pt x="132207" y="25781"/>
                </a:lnTo>
                <a:lnTo>
                  <a:pt x="132588" y="22098"/>
                </a:lnTo>
                <a:lnTo>
                  <a:pt x="131596" y="15540"/>
                </a:lnTo>
                <a:lnTo>
                  <a:pt x="123709" y="4396"/>
                </a:lnTo>
                <a:lnTo>
                  <a:pt x="110490" y="0"/>
                </a:lnTo>
                <a:lnTo>
                  <a:pt x="103932" y="991"/>
                </a:lnTo>
                <a:lnTo>
                  <a:pt x="92788" y="8878"/>
                </a:lnTo>
                <a:lnTo>
                  <a:pt x="88392" y="22098"/>
                </a:lnTo>
                <a:lnTo>
                  <a:pt x="87400" y="15540"/>
                </a:lnTo>
                <a:lnTo>
                  <a:pt x="79513" y="4396"/>
                </a:lnTo>
                <a:lnTo>
                  <a:pt x="66294" y="0"/>
                </a:lnTo>
                <a:lnTo>
                  <a:pt x="60710" y="704"/>
                </a:lnTo>
                <a:lnTo>
                  <a:pt x="49276" y="7984"/>
                </a:lnTo>
                <a:lnTo>
                  <a:pt x="44196" y="20828"/>
                </a:lnTo>
                <a:lnTo>
                  <a:pt x="44196" y="22098"/>
                </a:lnTo>
                <a:lnTo>
                  <a:pt x="43204" y="15540"/>
                </a:lnTo>
                <a:lnTo>
                  <a:pt x="35317" y="4396"/>
                </a:lnTo>
                <a:lnTo>
                  <a:pt x="22098" y="0"/>
                </a:lnTo>
                <a:lnTo>
                  <a:pt x="19177" y="254"/>
                </a:lnTo>
                <a:lnTo>
                  <a:pt x="15218" y="1146"/>
                </a:lnTo>
                <a:lnTo>
                  <a:pt x="4302" y="9037"/>
                </a:lnTo>
                <a:lnTo>
                  <a:pt x="0" y="22098"/>
                </a:lnTo>
                <a:lnTo>
                  <a:pt x="127" y="25019"/>
                </a:lnTo>
                <a:close/>
              </a:path>
            </a:pathLst>
          </a:custGeom>
          <a:solidFill>
            <a:srgbClr val="FFA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623048" y="3230879"/>
            <a:ext cx="24383" cy="42672"/>
          </a:xfrm>
          <a:custGeom>
            <a:avLst/>
            <a:gdLst/>
            <a:ahLst/>
            <a:cxnLst/>
            <a:rect l="l" t="t" r="r" b="b"/>
            <a:pathLst>
              <a:path w="24383" h="42672">
                <a:moveTo>
                  <a:pt x="2829" y="771"/>
                </a:moveTo>
                <a:lnTo>
                  <a:pt x="10229" y="5153"/>
                </a:lnTo>
                <a:lnTo>
                  <a:pt x="18614" y="17689"/>
                </a:lnTo>
                <a:lnTo>
                  <a:pt x="24383" y="42672"/>
                </a:lnTo>
                <a:lnTo>
                  <a:pt x="24002" y="31623"/>
                </a:lnTo>
                <a:lnTo>
                  <a:pt x="24002" y="20955"/>
                </a:lnTo>
                <a:lnTo>
                  <a:pt x="23875" y="22225"/>
                </a:lnTo>
                <a:lnTo>
                  <a:pt x="23088" y="16159"/>
                </a:lnTo>
                <a:lnTo>
                  <a:pt x="15640" y="4573"/>
                </a:lnTo>
                <a:lnTo>
                  <a:pt x="2794" y="0"/>
                </a:lnTo>
                <a:lnTo>
                  <a:pt x="0" y="254"/>
                </a:lnTo>
                <a:lnTo>
                  <a:pt x="2829" y="771"/>
                </a:lnTo>
                <a:close/>
              </a:path>
            </a:pathLst>
          </a:custGeom>
          <a:solidFill>
            <a:srgbClr val="FF94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667244" y="3230879"/>
            <a:ext cx="25907" cy="42672"/>
          </a:xfrm>
          <a:custGeom>
            <a:avLst/>
            <a:gdLst/>
            <a:ahLst/>
            <a:cxnLst/>
            <a:rect l="l" t="t" r="r" b="b"/>
            <a:pathLst>
              <a:path w="25907" h="42672">
                <a:moveTo>
                  <a:pt x="3265" y="857"/>
                </a:moveTo>
                <a:lnTo>
                  <a:pt x="11093" y="5399"/>
                </a:lnTo>
                <a:lnTo>
                  <a:pt x="19848" y="17973"/>
                </a:lnTo>
                <a:lnTo>
                  <a:pt x="25907" y="42672"/>
                </a:lnTo>
                <a:lnTo>
                  <a:pt x="25526" y="31623"/>
                </a:lnTo>
                <a:lnTo>
                  <a:pt x="25400" y="20955"/>
                </a:lnTo>
                <a:lnTo>
                  <a:pt x="25400" y="22225"/>
                </a:lnTo>
                <a:lnTo>
                  <a:pt x="24321" y="15376"/>
                </a:lnTo>
                <a:lnTo>
                  <a:pt x="16318" y="4334"/>
                </a:lnTo>
                <a:lnTo>
                  <a:pt x="3048" y="0"/>
                </a:lnTo>
                <a:lnTo>
                  <a:pt x="0" y="254"/>
                </a:lnTo>
                <a:lnTo>
                  <a:pt x="3265" y="857"/>
                </a:lnTo>
                <a:close/>
              </a:path>
            </a:pathLst>
          </a:custGeom>
          <a:solidFill>
            <a:srgbClr val="FF94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714488" y="3230879"/>
            <a:ext cx="21335" cy="41148"/>
          </a:xfrm>
          <a:custGeom>
            <a:avLst/>
            <a:gdLst/>
            <a:ahLst/>
            <a:cxnLst/>
            <a:rect l="l" t="t" r="r" b="b"/>
            <a:pathLst>
              <a:path w="21335" h="41148">
                <a:moveTo>
                  <a:pt x="20584" y="15951"/>
                </a:moveTo>
                <a:lnTo>
                  <a:pt x="13062" y="4513"/>
                </a:lnTo>
                <a:lnTo>
                  <a:pt x="0" y="0"/>
                </a:lnTo>
                <a:lnTo>
                  <a:pt x="7774" y="3271"/>
                </a:lnTo>
                <a:lnTo>
                  <a:pt x="17525" y="20193"/>
                </a:lnTo>
                <a:lnTo>
                  <a:pt x="19303" y="28067"/>
                </a:lnTo>
                <a:lnTo>
                  <a:pt x="17271" y="41148"/>
                </a:lnTo>
                <a:lnTo>
                  <a:pt x="19811" y="30480"/>
                </a:lnTo>
                <a:lnTo>
                  <a:pt x="20573" y="27432"/>
                </a:lnTo>
                <a:lnTo>
                  <a:pt x="20954" y="25400"/>
                </a:lnTo>
                <a:lnTo>
                  <a:pt x="21335" y="21717"/>
                </a:lnTo>
                <a:lnTo>
                  <a:pt x="20584" y="15951"/>
                </a:lnTo>
                <a:close/>
              </a:path>
            </a:pathLst>
          </a:custGeom>
          <a:solidFill>
            <a:srgbClr val="FF94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791450" y="3311652"/>
            <a:ext cx="0" cy="132587"/>
          </a:xfrm>
          <a:custGeom>
            <a:avLst/>
            <a:gdLst/>
            <a:ahLst/>
            <a:cxnLst/>
            <a:rect l="l" t="t" r="r" b="b"/>
            <a:pathLst>
              <a:path h="132587">
                <a:moveTo>
                  <a:pt x="0" y="0"/>
                </a:moveTo>
                <a:lnTo>
                  <a:pt x="0" y="132587"/>
                </a:lnTo>
              </a:path>
            </a:pathLst>
          </a:custGeom>
          <a:ln w="18034">
            <a:solidFill>
              <a:srgbClr val="FD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813548" y="3433572"/>
            <a:ext cx="10668" cy="10667"/>
          </a:xfrm>
          <a:custGeom>
            <a:avLst/>
            <a:gdLst/>
            <a:ahLst/>
            <a:cxnLst/>
            <a:rect l="l" t="t" r="r" b="b"/>
            <a:pathLst>
              <a:path w="10668" h="10667">
                <a:moveTo>
                  <a:pt x="0" y="5333"/>
                </a:moveTo>
                <a:lnTo>
                  <a:pt x="0" y="8254"/>
                </a:lnTo>
                <a:lnTo>
                  <a:pt x="2412" y="10667"/>
                </a:lnTo>
                <a:lnTo>
                  <a:pt x="8254" y="10667"/>
                </a:lnTo>
                <a:lnTo>
                  <a:pt x="10668" y="8254"/>
                </a:lnTo>
                <a:lnTo>
                  <a:pt x="10668" y="2412"/>
                </a:lnTo>
                <a:lnTo>
                  <a:pt x="8254" y="0"/>
                </a:lnTo>
                <a:lnTo>
                  <a:pt x="2412" y="0"/>
                </a:lnTo>
                <a:lnTo>
                  <a:pt x="0" y="2412"/>
                </a:lnTo>
                <a:lnTo>
                  <a:pt x="0" y="53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833359" y="3433572"/>
            <a:ext cx="12192" cy="10667"/>
          </a:xfrm>
          <a:custGeom>
            <a:avLst/>
            <a:gdLst/>
            <a:ahLst/>
            <a:cxnLst/>
            <a:rect l="l" t="t" r="r" b="b"/>
            <a:pathLst>
              <a:path w="12192" h="10667">
                <a:moveTo>
                  <a:pt x="0" y="5333"/>
                </a:moveTo>
                <a:lnTo>
                  <a:pt x="0" y="8254"/>
                </a:lnTo>
                <a:lnTo>
                  <a:pt x="2667" y="10667"/>
                </a:lnTo>
                <a:lnTo>
                  <a:pt x="9525" y="10667"/>
                </a:lnTo>
                <a:lnTo>
                  <a:pt x="12192" y="8254"/>
                </a:lnTo>
                <a:lnTo>
                  <a:pt x="12192" y="2412"/>
                </a:lnTo>
                <a:lnTo>
                  <a:pt x="9525" y="0"/>
                </a:lnTo>
                <a:lnTo>
                  <a:pt x="2667" y="0"/>
                </a:lnTo>
                <a:lnTo>
                  <a:pt x="0" y="2412"/>
                </a:lnTo>
                <a:lnTo>
                  <a:pt x="0" y="53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586472" y="3285744"/>
            <a:ext cx="196596" cy="161102"/>
          </a:xfrm>
          <a:custGeom>
            <a:avLst/>
            <a:gdLst/>
            <a:ahLst/>
            <a:cxnLst/>
            <a:rect l="l" t="t" r="r" b="b"/>
            <a:pathLst>
              <a:path w="196596" h="161102">
                <a:moveTo>
                  <a:pt x="12700" y="128142"/>
                </a:moveTo>
                <a:lnTo>
                  <a:pt x="22098" y="128142"/>
                </a:lnTo>
                <a:lnTo>
                  <a:pt x="19557" y="93725"/>
                </a:lnTo>
                <a:lnTo>
                  <a:pt x="22098" y="93725"/>
                </a:lnTo>
                <a:lnTo>
                  <a:pt x="24764" y="128269"/>
                </a:lnTo>
                <a:lnTo>
                  <a:pt x="16636" y="129285"/>
                </a:lnTo>
                <a:lnTo>
                  <a:pt x="10541" y="136143"/>
                </a:lnTo>
                <a:lnTo>
                  <a:pt x="10541" y="153415"/>
                </a:lnTo>
                <a:lnTo>
                  <a:pt x="17779" y="160781"/>
                </a:lnTo>
                <a:lnTo>
                  <a:pt x="55616" y="160970"/>
                </a:lnTo>
                <a:lnTo>
                  <a:pt x="88751" y="161102"/>
                </a:lnTo>
                <a:lnTo>
                  <a:pt x="135551" y="160976"/>
                </a:lnTo>
                <a:lnTo>
                  <a:pt x="145542" y="160781"/>
                </a:lnTo>
                <a:lnTo>
                  <a:pt x="160489" y="157872"/>
                </a:lnTo>
                <a:lnTo>
                  <a:pt x="172266" y="149365"/>
                </a:lnTo>
                <a:lnTo>
                  <a:pt x="175259" y="144398"/>
                </a:lnTo>
                <a:lnTo>
                  <a:pt x="196596" y="144398"/>
                </a:lnTo>
                <a:lnTo>
                  <a:pt x="196596" y="36448"/>
                </a:lnTo>
                <a:lnTo>
                  <a:pt x="172593" y="36448"/>
                </a:lnTo>
                <a:lnTo>
                  <a:pt x="166321" y="20525"/>
                </a:lnTo>
                <a:lnTo>
                  <a:pt x="155714" y="7181"/>
                </a:lnTo>
                <a:lnTo>
                  <a:pt x="146456" y="1310"/>
                </a:lnTo>
                <a:lnTo>
                  <a:pt x="142494" y="0"/>
                </a:lnTo>
                <a:lnTo>
                  <a:pt x="137286" y="21335"/>
                </a:lnTo>
                <a:lnTo>
                  <a:pt x="8381" y="21335"/>
                </a:lnTo>
                <a:lnTo>
                  <a:pt x="507" y="28955"/>
                </a:lnTo>
                <a:lnTo>
                  <a:pt x="0" y="38607"/>
                </a:lnTo>
                <a:lnTo>
                  <a:pt x="0" y="49148"/>
                </a:lnTo>
                <a:lnTo>
                  <a:pt x="7620" y="57022"/>
                </a:lnTo>
                <a:lnTo>
                  <a:pt x="17145" y="57530"/>
                </a:lnTo>
                <a:lnTo>
                  <a:pt x="18033" y="57530"/>
                </a:lnTo>
                <a:lnTo>
                  <a:pt x="5262" y="62873"/>
                </a:lnTo>
                <a:lnTo>
                  <a:pt x="0" y="75564"/>
                </a:lnTo>
                <a:lnTo>
                  <a:pt x="1" y="75792"/>
                </a:lnTo>
                <a:lnTo>
                  <a:pt x="5376" y="88482"/>
                </a:lnTo>
                <a:lnTo>
                  <a:pt x="18033" y="93725"/>
                </a:lnTo>
                <a:lnTo>
                  <a:pt x="12700" y="93725"/>
                </a:lnTo>
                <a:lnTo>
                  <a:pt x="4952" y="101472"/>
                </a:lnTo>
                <a:lnTo>
                  <a:pt x="4952" y="120395"/>
                </a:lnTo>
                <a:lnTo>
                  <a:pt x="12700" y="128142"/>
                </a:lnTo>
                <a:close/>
              </a:path>
              <a:path w="196596" h="161102">
                <a:moveTo>
                  <a:pt x="22098" y="93725"/>
                </a:moveTo>
                <a:lnTo>
                  <a:pt x="19557" y="93725"/>
                </a:lnTo>
                <a:lnTo>
                  <a:pt x="22098" y="128142"/>
                </a:lnTo>
                <a:lnTo>
                  <a:pt x="24764" y="128269"/>
                </a:lnTo>
                <a:lnTo>
                  <a:pt x="22098" y="93725"/>
                </a:lnTo>
                <a:close/>
              </a:path>
            </a:pathLst>
          </a:custGeom>
          <a:solidFill>
            <a:srgbClr val="FFCD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586472" y="3324352"/>
            <a:ext cx="44195" cy="19303"/>
          </a:xfrm>
          <a:custGeom>
            <a:avLst/>
            <a:gdLst/>
            <a:ahLst/>
            <a:cxnLst/>
            <a:rect l="l" t="t" r="r" b="b"/>
            <a:pathLst>
              <a:path w="44195" h="19303">
                <a:moveTo>
                  <a:pt x="3397" y="6227"/>
                </a:moveTo>
                <a:lnTo>
                  <a:pt x="253" y="0"/>
                </a:lnTo>
                <a:lnTo>
                  <a:pt x="0" y="541"/>
                </a:lnTo>
                <a:lnTo>
                  <a:pt x="5049" y="13515"/>
                </a:lnTo>
                <a:lnTo>
                  <a:pt x="17144" y="19303"/>
                </a:lnTo>
                <a:lnTo>
                  <a:pt x="44195" y="19303"/>
                </a:lnTo>
                <a:lnTo>
                  <a:pt x="26868" y="17233"/>
                </a:lnTo>
                <a:lnTo>
                  <a:pt x="11784" y="12385"/>
                </a:lnTo>
                <a:lnTo>
                  <a:pt x="3397" y="6227"/>
                </a:lnTo>
                <a:close/>
              </a:path>
            </a:pathLst>
          </a:custGeom>
          <a:solidFill>
            <a:srgbClr val="FFB19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586472" y="3362325"/>
            <a:ext cx="44196" cy="17907"/>
          </a:xfrm>
          <a:custGeom>
            <a:avLst/>
            <a:gdLst/>
            <a:ahLst/>
            <a:cxnLst/>
            <a:rect l="l" t="t" r="r" b="b"/>
            <a:pathLst>
              <a:path w="44196" h="17907">
                <a:moveTo>
                  <a:pt x="3462" y="5855"/>
                </a:moveTo>
                <a:lnTo>
                  <a:pt x="253" y="0"/>
                </a:lnTo>
                <a:lnTo>
                  <a:pt x="0" y="380"/>
                </a:lnTo>
                <a:lnTo>
                  <a:pt x="0" y="9778"/>
                </a:lnTo>
                <a:lnTo>
                  <a:pt x="7620" y="17399"/>
                </a:lnTo>
                <a:lnTo>
                  <a:pt x="17145" y="17907"/>
                </a:lnTo>
                <a:lnTo>
                  <a:pt x="44196" y="17907"/>
                </a:lnTo>
                <a:lnTo>
                  <a:pt x="27524" y="16107"/>
                </a:lnTo>
                <a:lnTo>
                  <a:pt x="12051" y="11618"/>
                </a:lnTo>
                <a:lnTo>
                  <a:pt x="3462" y="5855"/>
                </a:lnTo>
                <a:close/>
              </a:path>
            </a:pathLst>
          </a:custGeom>
          <a:solidFill>
            <a:srgbClr val="FFB19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591044" y="3395853"/>
            <a:ext cx="44195" cy="19431"/>
          </a:xfrm>
          <a:custGeom>
            <a:avLst/>
            <a:gdLst/>
            <a:ahLst/>
            <a:cxnLst/>
            <a:rect l="l" t="t" r="r" b="b"/>
            <a:pathLst>
              <a:path w="44195" h="19431">
                <a:moveTo>
                  <a:pt x="3446" y="6296"/>
                </a:moveTo>
                <a:lnTo>
                  <a:pt x="253" y="0"/>
                </a:lnTo>
                <a:lnTo>
                  <a:pt x="0" y="668"/>
                </a:lnTo>
                <a:lnTo>
                  <a:pt x="5049" y="13642"/>
                </a:lnTo>
                <a:lnTo>
                  <a:pt x="17144" y="19431"/>
                </a:lnTo>
                <a:lnTo>
                  <a:pt x="44195" y="19431"/>
                </a:lnTo>
                <a:lnTo>
                  <a:pt x="26820" y="17347"/>
                </a:lnTo>
                <a:lnTo>
                  <a:pt x="11805" y="12487"/>
                </a:lnTo>
                <a:lnTo>
                  <a:pt x="3446" y="6296"/>
                </a:lnTo>
                <a:close/>
              </a:path>
            </a:pathLst>
          </a:custGeom>
          <a:solidFill>
            <a:srgbClr val="FFB19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123176" y="4486656"/>
            <a:ext cx="1083564" cy="10835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124700" y="4450080"/>
            <a:ext cx="1080516" cy="1080516"/>
          </a:xfrm>
          <a:custGeom>
            <a:avLst/>
            <a:gdLst/>
            <a:ahLst/>
            <a:cxnLst/>
            <a:rect l="l" t="t" r="r" b="b"/>
            <a:pathLst>
              <a:path w="1080516" h="1080515">
                <a:moveTo>
                  <a:pt x="0" y="540258"/>
                </a:moveTo>
                <a:lnTo>
                  <a:pt x="1791" y="584560"/>
                </a:lnTo>
                <a:lnTo>
                  <a:pt x="7072" y="627877"/>
                </a:lnTo>
                <a:lnTo>
                  <a:pt x="15704" y="670070"/>
                </a:lnTo>
                <a:lnTo>
                  <a:pt x="27547" y="711000"/>
                </a:lnTo>
                <a:lnTo>
                  <a:pt x="42463" y="750528"/>
                </a:lnTo>
                <a:lnTo>
                  <a:pt x="60312" y="788514"/>
                </a:lnTo>
                <a:lnTo>
                  <a:pt x="80955" y="824819"/>
                </a:lnTo>
                <a:lnTo>
                  <a:pt x="104253" y="859304"/>
                </a:lnTo>
                <a:lnTo>
                  <a:pt x="130067" y="891830"/>
                </a:lnTo>
                <a:lnTo>
                  <a:pt x="158257" y="922258"/>
                </a:lnTo>
                <a:lnTo>
                  <a:pt x="188685" y="950448"/>
                </a:lnTo>
                <a:lnTo>
                  <a:pt x="221211" y="976262"/>
                </a:lnTo>
                <a:lnTo>
                  <a:pt x="255696" y="999560"/>
                </a:lnTo>
                <a:lnTo>
                  <a:pt x="292001" y="1020203"/>
                </a:lnTo>
                <a:lnTo>
                  <a:pt x="329987" y="1038052"/>
                </a:lnTo>
                <a:lnTo>
                  <a:pt x="369515" y="1052968"/>
                </a:lnTo>
                <a:lnTo>
                  <a:pt x="410445" y="1064811"/>
                </a:lnTo>
                <a:lnTo>
                  <a:pt x="452638" y="1073443"/>
                </a:lnTo>
                <a:lnTo>
                  <a:pt x="495955" y="1078724"/>
                </a:lnTo>
                <a:lnTo>
                  <a:pt x="540257" y="1080516"/>
                </a:lnTo>
                <a:lnTo>
                  <a:pt x="584560" y="1078724"/>
                </a:lnTo>
                <a:lnTo>
                  <a:pt x="627877" y="1073443"/>
                </a:lnTo>
                <a:lnTo>
                  <a:pt x="670070" y="1064811"/>
                </a:lnTo>
                <a:lnTo>
                  <a:pt x="711000" y="1052968"/>
                </a:lnTo>
                <a:lnTo>
                  <a:pt x="750528" y="1038052"/>
                </a:lnTo>
                <a:lnTo>
                  <a:pt x="788514" y="1020203"/>
                </a:lnTo>
                <a:lnTo>
                  <a:pt x="824819" y="999560"/>
                </a:lnTo>
                <a:lnTo>
                  <a:pt x="859304" y="976262"/>
                </a:lnTo>
                <a:lnTo>
                  <a:pt x="891830" y="950448"/>
                </a:lnTo>
                <a:lnTo>
                  <a:pt x="922258" y="922258"/>
                </a:lnTo>
                <a:lnTo>
                  <a:pt x="950448" y="891830"/>
                </a:lnTo>
                <a:lnTo>
                  <a:pt x="976262" y="859304"/>
                </a:lnTo>
                <a:lnTo>
                  <a:pt x="999560" y="824819"/>
                </a:lnTo>
                <a:lnTo>
                  <a:pt x="1020203" y="788514"/>
                </a:lnTo>
                <a:lnTo>
                  <a:pt x="1038052" y="750528"/>
                </a:lnTo>
                <a:lnTo>
                  <a:pt x="1052968" y="711000"/>
                </a:lnTo>
                <a:lnTo>
                  <a:pt x="1064811" y="670070"/>
                </a:lnTo>
                <a:lnTo>
                  <a:pt x="1073443" y="627877"/>
                </a:lnTo>
                <a:lnTo>
                  <a:pt x="1078724" y="584560"/>
                </a:lnTo>
                <a:lnTo>
                  <a:pt x="1080516" y="540258"/>
                </a:lnTo>
                <a:lnTo>
                  <a:pt x="1078724" y="495955"/>
                </a:lnTo>
                <a:lnTo>
                  <a:pt x="1073443" y="452638"/>
                </a:lnTo>
                <a:lnTo>
                  <a:pt x="1064811" y="410445"/>
                </a:lnTo>
                <a:lnTo>
                  <a:pt x="1052968" y="369515"/>
                </a:lnTo>
                <a:lnTo>
                  <a:pt x="1038052" y="329987"/>
                </a:lnTo>
                <a:lnTo>
                  <a:pt x="1020203" y="292001"/>
                </a:lnTo>
                <a:lnTo>
                  <a:pt x="999560" y="255696"/>
                </a:lnTo>
                <a:lnTo>
                  <a:pt x="976262" y="221211"/>
                </a:lnTo>
                <a:lnTo>
                  <a:pt x="950448" y="188685"/>
                </a:lnTo>
                <a:lnTo>
                  <a:pt x="922258" y="158257"/>
                </a:lnTo>
                <a:lnTo>
                  <a:pt x="891830" y="130067"/>
                </a:lnTo>
                <a:lnTo>
                  <a:pt x="859304" y="104253"/>
                </a:lnTo>
                <a:lnTo>
                  <a:pt x="824819" y="80955"/>
                </a:lnTo>
                <a:lnTo>
                  <a:pt x="788514" y="60312"/>
                </a:lnTo>
                <a:lnTo>
                  <a:pt x="750528" y="42463"/>
                </a:lnTo>
                <a:lnTo>
                  <a:pt x="711000" y="27547"/>
                </a:lnTo>
                <a:lnTo>
                  <a:pt x="670070" y="15704"/>
                </a:lnTo>
                <a:lnTo>
                  <a:pt x="627877" y="7072"/>
                </a:lnTo>
                <a:lnTo>
                  <a:pt x="584560" y="1791"/>
                </a:lnTo>
                <a:lnTo>
                  <a:pt x="540257" y="0"/>
                </a:lnTo>
                <a:lnTo>
                  <a:pt x="495955" y="1791"/>
                </a:lnTo>
                <a:lnTo>
                  <a:pt x="452638" y="7072"/>
                </a:lnTo>
                <a:lnTo>
                  <a:pt x="410445" y="15704"/>
                </a:lnTo>
                <a:lnTo>
                  <a:pt x="369515" y="27547"/>
                </a:lnTo>
                <a:lnTo>
                  <a:pt x="329987" y="42463"/>
                </a:lnTo>
                <a:lnTo>
                  <a:pt x="292001" y="60312"/>
                </a:lnTo>
                <a:lnTo>
                  <a:pt x="255696" y="80955"/>
                </a:lnTo>
                <a:lnTo>
                  <a:pt x="221211" y="104253"/>
                </a:lnTo>
                <a:lnTo>
                  <a:pt x="188685" y="130067"/>
                </a:lnTo>
                <a:lnTo>
                  <a:pt x="158257" y="158257"/>
                </a:lnTo>
                <a:lnTo>
                  <a:pt x="130067" y="188685"/>
                </a:lnTo>
                <a:lnTo>
                  <a:pt x="104253" y="221211"/>
                </a:lnTo>
                <a:lnTo>
                  <a:pt x="80955" y="255696"/>
                </a:lnTo>
                <a:lnTo>
                  <a:pt x="60312" y="292001"/>
                </a:lnTo>
                <a:lnTo>
                  <a:pt x="42463" y="329987"/>
                </a:lnTo>
                <a:lnTo>
                  <a:pt x="27547" y="369515"/>
                </a:lnTo>
                <a:lnTo>
                  <a:pt x="15704" y="410445"/>
                </a:lnTo>
                <a:lnTo>
                  <a:pt x="7072" y="452638"/>
                </a:lnTo>
                <a:lnTo>
                  <a:pt x="1791" y="495955"/>
                </a:lnTo>
                <a:lnTo>
                  <a:pt x="0" y="540258"/>
                </a:lnTo>
                <a:close/>
              </a:path>
            </a:pathLst>
          </a:custGeom>
          <a:solidFill>
            <a:srgbClr val="30CE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255764" y="4581144"/>
            <a:ext cx="819912" cy="8199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123176" y="1328927"/>
            <a:ext cx="1083564" cy="10835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124700" y="1292352"/>
            <a:ext cx="1080516" cy="1080515"/>
          </a:xfrm>
          <a:custGeom>
            <a:avLst/>
            <a:gdLst/>
            <a:ahLst/>
            <a:cxnLst/>
            <a:rect l="l" t="t" r="r" b="b"/>
            <a:pathLst>
              <a:path w="1080516" h="1080515">
                <a:moveTo>
                  <a:pt x="0" y="540258"/>
                </a:moveTo>
                <a:lnTo>
                  <a:pt x="1791" y="584560"/>
                </a:lnTo>
                <a:lnTo>
                  <a:pt x="7072" y="627877"/>
                </a:lnTo>
                <a:lnTo>
                  <a:pt x="15704" y="670070"/>
                </a:lnTo>
                <a:lnTo>
                  <a:pt x="27547" y="711000"/>
                </a:lnTo>
                <a:lnTo>
                  <a:pt x="42463" y="750528"/>
                </a:lnTo>
                <a:lnTo>
                  <a:pt x="60312" y="788514"/>
                </a:lnTo>
                <a:lnTo>
                  <a:pt x="80955" y="824819"/>
                </a:lnTo>
                <a:lnTo>
                  <a:pt x="104253" y="859304"/>
                </a:lnTo>
                <a:lnTo>
                  <a:pt x="130067" y="891830"/>
                </a:lnTo>
                <a:lnTo>
                  <a:pt x="158257" y="922258"/>
                </a:lnTo>
                <a:lnTo>
                  <a:pt x="188685" y="950448"/>
                </a:lnTo>
                <a:lnTo>
                  <a:pt x="221211" y="976262"/>
                </a:lnTo>
                <a:lnTo>
                  <a:pt x="255696" y="999560"/>
                </a:lnTo>
                <a:lnTo>
                  <a:pt x="292001" y="1020203"/>
                </a:lnTo>
                <a:lnTo>
                  <a:pt x="329987" y="1038052"/>
                </a:lnTo>
                <a:lnTo>
                  <a:pt x="369515" y="1052968"/>
                </a:lnTo>
                <a:lnTo>
                  <a:pt x="410445" y="1064811"/>
                </a:lnTo>
                <a:lnTo>
                  <a:pt x="452638" y="1073443"/>
                </a:lnTo>
                <a:lnTo>
                  <a:pt x="495955" y="1078724"/>
                </a:lnTo>
                <a:lnTo>
                  <a:pt x="540257" y="1080515"/>
                </a:lnTo>
                <a:lnTo>
                  <a:pt x="584560" y="1078724"/>
                </a:lnTo>
                <a:lnTo>
                  <a:pt x="627877" y="1073443"/>
                </a:lnTo>
                <a:lnTo>
                  <a:pt x="670070" y="1064811"/>
                </a:lnTo>
                <a:lnTo>
                  <a:pt x="711000" y="1052968"/>
                </a:lnTo>
                <a:lnTo>
                  <a:pt x="750528" y="1038052"/>
                </a:lnTo>
                <a:lnTo>
                  <a:pt x="788514" y="1020203"/>
                </a:lnTo>
                <a:lnTo>
                  <a:pt x="824819" y="999560"/>
                </a:lnTo>
                <a:lnTo>
                  <a:pt x="859304" y="976262"/>
                </a:lnTo>
                <a:lnTo>
                  <a:pt x="891830" y="950448"/>
                </a:lnTo>
                <a:lnTo>
                  <a:pt x="922258" y="922258"/>
                </a:lnTo>
                <a:lnTo>
                  <a:pt x="950448" y="891830"/>
                </a:lnTo>
                <a:lnTo>
                  <a:pt x="976262" y="859304"/>
                </a:lnTo>
                <a:lnTo>
                  <a:pt x="999560" y="824819"/>
                </a:lnTo>
                <a:lnTo>
                  <a:pt x="1020203" y="788514"/>
                </a:lnTo>
                <a:lnTo>
                  <a:pt x="1038052" y="750528"/>
                </a:lnTo>
                <a:lnTo>
                  <a:pt x="1052968" y="711000"/>
                </a:lnTo>
                <a:lnTo>
                  <a:pt x="1064811" y="670070"/>
                </a:lnTo>
                <a:lnTo>
                  <a:pt x="1073443" y="627877"/>
                </a:lnTo>
                <a:lnTo>
                  <a:pt x="1078724" y="584560"/>
                </a:lnTo>
                <a:lnTo>
                  <a:pt x="1080516" y="540258"/>
                </a:lnTo>
                <a:lnTo>
                  <a:pt x="1078724" y="495955"/>
                </a:lnTo>
                <a:lnTo>
                  <a:pt x="1073443" y="452638"/>
                </a:lnTo>
                <a:lnTo>
                  <a:pt x="1064811" y="410445"/>
                </a:lnTo>
                <a:lnTo>
                  <a:pt x="1052968" y="369515"/>
                </a:lnTo>
                <a:lnTo>
                  <a:pt x="1038052" y="329987"/>
                </a:lnTo>
                <a:lnTo>
                  <a:pt x="1020203" y="292001"/>
                </a:lnTo>
                <a:lnTo>
                  <a:pt x="999560" y="255696"/>
                </a:lnTo>
                <a:lnTo>
                  <a:pt x="976262" y="221211"/>
                </a:lnTo>
                <a:lnTo>
                  <a:pt x="950448" y="188685"/>
                </a:lnTo>
                <a:lnTo>
                  <a:pt x="922258" y="158257"/>
                </a:lnTo>
                <a:lnTo>
                  <a:pt x="891830" y="130067"/>
                </a:lnTo>
                <a:lnTo>
                  <a:pt x="859304" y="104253"/>
                </a:lnTo>
                <a:lnTo>
                  <a:pt x="824819" y="80955"/>
                </a:lnTo>
                <a:lnTo>
                  <a:pt x="788514" y="60312"/>
                </a:lnTo>
                <a:lnTo>
                  <a:pt x="750528" y="42463"/>
                </a:lnTo>
                <a:lnTo>
                  <a:pt x="711000" y="27547"/>
                </a:lnTo>
                <a:lnTo>
                  <a:pt x="670070" y="15704"/>
                </a:lnTo>
                <a:lnTo>
                  <a:pt x="627877" y="7072"/>
                </a:lnTo>
                <a:lnTo>
                  <a:pt x="584560" y="1791"/>
                </a:lnTo>
                <a:lnTo>
                  <a:pt x="540257" y="0"/>
                </a:lnTo>
                <a:lnTo>
                  <a:pt x="495955" y="1791"/>
                </a:lnTo>
                <a:lnTo>
                  <a:pt x="452638" y="7072"/>
                </a:lnTo>
                <a:lnTo>
                  <a:pt x="410445" y="15704"/>
                </a:lnTo>
                <a:lnTo>
                  <a:pt x="369515" y="27547"/>
                </a:lnTo>
                <a:lnTo>
                  <a:pt x="329987" y="42463"/>
                </a:lnTo>
                <a:lnTo>
                  <a:pt x="292001" y="60312"/>
                </a:lnTo>
                <a:lnTo>
                  <a:pt x="255696" y="80955"/>
                </a:lnTo>
                <a:lnTo>
                  <a:pt x="221211" y="104253"/>
                </a:lnTo>
                <a:lnTo>
                  <a:pt x="188685" y="130067"/>
                </a:lnTo>
                <a:lnTo>
                  <a:pt x="158257" y="158257"/>
                </a:lnTo>
                <a:lnTo>
                  <a:pt x="130067" y="188685"/>
                </a:lnTo>
                <a:lnTo>
                  <a:pt x="104253" y="221211"/>
                </a:lnTo>
                <a:lnTo>
                  <a:pt x="80955" y="255696"/>
                </a:lnTo>
                <a:lnTo>
                  <a:pt x="60312" y="292001"/>
                </a:lnTo>
                <a:lnTo>
                  <a:pt x="42463" y="329987"/>
                </a:lnTo>
                <a:lnTo>
                  <a:pt x="27547" y="369515"/>
                </a:lnTo>
                <a:lnTo>
                  <a:pt x="15704" y="410445"/>
                </a:lnTo>
                <a:lnTo>
                  <a:pt x="7072" y="452638"/>
                </a:lnTo>
                <a:lnTo>
                  <a:pt x="1791" y="495955"/>
                </a:lnTo>
                <a:lnTo>
                  <a:pt x="0" y="540258"/>
                </a:lnTo>
                <a:close/>
              </a:path>
            </a:pathLst>
          </a:custGeom>
          <a:solidFill>
            <a:srgbClr val="30CE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425817" y="1462786"/>
            <a:ext cx="622807" cy="512622"/>
          </a:xfrm>
          <a:custGeom>
            <a:avLst/>
            <a:gdLst/>
            <a:ahLst/>
            <a:cxnLst/>
            <a:rect l="l" t="t" r="r" b="b"/>
            <a:pathLst>
              <a:path w="622807" h="512622">
                <a:moveTo>
                  <a:pt x="0" y="238251"/>
                </a:moveTo>
                <a:lnTo>
                  <a:pt x="339" y="256549"/>
                </a:lnTo>
                <a:lnTo>
                  <a:pt x="2064" y="274530"/>
                </a:lnTo>
                <a:lnTo>
                  <a:pt x="5152" y="292145"/>
                </a:lnTo>
                <a:lnTo>
                  <a:pt x="9580" y="309344"/>
                </a:lnTo>
                <a:lnTo>
                  <a:pt x="15325" y="326080"/>
                </a:lnTo>
                <a:lnTo>
                  <a:pt x="22362" y="342303"/>
                </a:lnTo>
                <a:lnTo>
                  <a:pt x="30669" y="357966"/>
                </a:lnTo>
                <a:lnTo>
                  <a:pt x="40223" y="373018"/>
                </a:lnTo>
                <a:lnTo>
                  <a:pt x="50999" y="387411"/>
                </a:lnTo>
                <a:lnTo>
                  <a:pt x="62976" y="401097"/>
                </a:lnTo>
                <a:lnTo>
                  <a:pt x="76128" y="414027"/>
                </a:lnTo>
                <a:lnTo>
                  <a:pt x="90434" y="426152"/>
                </a:lnTo>
                <a:lnTo>
                  <a:pt x="105869" y="437422"/>
                </a:lnTo>
                <a:lnTo>
                  <a:pt x="122410" y="447791"/>
                </a:lnTo>
                <a:lnTo>
                  <a:pt x="140035" y="457207"/>
                </a:lnTo>
                <a:lnTo>
                  <a:pt x="158719" y="465624"/>
                </a:lnTo>
                <a:lnTo>
                  <a:pt x="178440" y="472992"/>
                </a:lnTo>
                <a:lnTo>
                  <a:pt x="199173" y="479262"/>
                </a:lnTo>
                <a:lnTo>
                  <a:pt x="220896" y="484386"/>
                </a:lnTo>
                <a:lnTo>
                  <a:pt x="243585" y="488314"/>
                </a:lnTo>
                <a:lnTo>
                  <a:pt x="234789" y="496598"/>
                </a:lnTo>
                <a:lnTo>
                  <a:pt x="224646" y="504396"/>
                </a:lnTo>
                <a:lnTo>
                  <a:pt x="213228" y="511151"/>
                </a:lnTo>
                <a:lnTo>
                  <a:pt x="212759" y="512439"/>
                </a:lnTo>
                <a:lnTo>
                  <a:pt x="218287" y="512622"/>
                </a:lnTo>
                <a:lnTo>
                  <a:pt x="226968" y="512597"/>
                </a:lnTo>
                <a:lnTo>
                  <a:pt x="238366" y="512093"/>
                </a:lnTo>
                <a:lnTo>
                  <a:pt x="252045" y="510841"/>
                </a:lnTo>
                <a:lnTo>
                  <a:pt x="267570" y="508571"/>
                </a:lnTo>
                <a:lnTo>
                  <a:pt x="284503" y="505011"/>
                </a:lnTo>
                <a:lnTo>
                  <a:pt x="302411" y="499891"/>
                </a:lnTo>
                <a:lnTo>
                  <a:pt x="320857" y="492943"/>
                </a:lnTo>
                <a:lnTo>
                  <a:pt x="322452" y="492251"/>
                </a:lnTo>
                <a:lnTo>
                  <a:pt x="347048" y="490495"/>
                </a:lnTo>
                <a:lnTo>
                  <a:pt x="371067" y="487357"/>
                </a:lnTo>
                <a:lnTo>
                  <a:pt x="394438" y="482888"/>
                </a:lnTo>
                <a:lnTo>
                  <a:pt x="417088" y="477142"/>
                </a:lnTo>
                <a:lnTo>
                  <a:pt x="438945" y="470169"/>
                </a:lnTo>
                <a:lnTo>
                  <a:pt x="459938" y="462024"/>
                </a:lnTo>
                <a:lnTo>
                  <a:pt x="479995" y="452757"/>
                </a:lnTo>
                <a:lnTo>
                  <a:pt x="499043" y="442421"/>
                </a:lnTo>
                <a:lnTo>
                  <a:pt x="517012" y="431068"/>
                </a:lnTo>
                <a:lnTo>
                  <a:pt x="533828" y="418750"/>
                </a:lnTo>
                <a:lnTo>
                  <a:pt x="563717" y="391430"/>
                </a:lnTo>
                <a:lnTo>
                  <a:pt x="588135" y="360877"/>
                </a:lnTo>
                <a:lnTo>
                  <a:pt x="606506" y="327509"/>
                </a:lnTo>
                <a:lnTo>
                  <a:pt x="618255" y="291744"/>
                </a:lnTo>
                <a:lnTo>
                  <a:pt x="622807" y="254000"/>
                </a:lnTo>
                <a:lnTo>
                  <a:pt x="622131" y="233775"/>
                </a:lnTo>
                <a:lnTo>
                  <a:pt x="614561" y="194587"/>
                </a:lnTo>
                <a:lnTo>
                  <a:pt x="599251" y="157519"/>
                </a:lnTo>
                <a:lnTo>
                  <a:pt x="576856" y="123096"/>
                </a:lnTo>
                <a:lnTo>
                  <a:pt x="563207" y="107039"/>
                </a:lnTo>
                <a:lnTo>
                  <a:pt x="548033" y="91840"/>
                </a:lnTo>
                <a:lnTo>
                  <a:pt x="531415" y="77565"/>
                </a:lnTo>
                <a:lnTo>
                  <a:pt x="513437" y="64278"/>
                </a:lnTo>
                <a:lnTo>
                  <a:pt x="494179" y="52045"/>
                </a:lnTo>
                <a:lnTo>
                  <a:pt x="473724" y="40932"/>
                </a:lnTo>
                <a:lnTo>
                  <a:pt x="452154" y="31005"/>
                </a:lnTo>
                <a:lnTo>
                  <a:pt x="429551" y="22328"/>
                </a:lnTo>
                <a:lnTo>
                  <a:pt x="405997" y="14967"/>
                </a:lnTo>
                <a:lnTo>
                  <a:pt x="381574" y="8989"/>
                </a:lnTo>
                <a:lnTo>
                  <a:pt x="356364" y="4457"/>
                </a:lnTo>
                <a:lnTo>
                  <a:pt x="330449" y="1439"/>
                </a:lnTo>
                <a:lnTo>
                  <a:pt x="303910" y="0"/>
                </a:lnTo>
                <a:lnTo>
                  <a:pt x="277519" y="173"/>
                </a:lnTo>
                <a:lnTo>
                  <a:pt x="252021" y="1949"/>
                </a:lnTo>
                <a:lnTo>
                  <a:pt x="227463" y="5265"/>
                </a:lnTo>
                <a:lnTo>
                  <a:pt x="203894" y="10062"/>
                </a:lnTo>
                <a:lnTo>
                  <a:pt x="181361" y="16277"/>
                </a:lnTo>
                <a:lnTo>
                  <a:pt x="159912" y="23850"/>
                </a:lnTo>
                <a:lnTo>
                  <a:pt x="139593" y="32720"/>
                </a:lnTo>
                <a:lnTo>
                  <a:pt x="120453" y="42826"/>
                </a:lnTo>
                <a:lnTo>
                  <a:pt x="102539" y="54106"/>
                </a:lnTo>
                <a:lnTo>
                  <a:pt x="85899" y="66500"/>
                </a:lnTo>
                <a:lnTo>
                  <a:pt x="56629" y="94384"/>
                </a:lnTo>
                <a:lnTo>
                  <a:pt x="33024" y="125989"/>
                </a:lnTo>
                <a:lnTo>
                  <a:pt x="15464" y="160828"/>
                </a:lnTo>
                <a:lnTo>
                  <a:pt x="4329" y="198412"/>
                </a:lnTo>
                <a:lnTo>
                  <a:pt x="1290" y="218080"/>
                </a:lnTo>
                <a:lnTo>
                  <a:pt x="0" y="238251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666241" y="1507236"/>
            <a:ext cx="375652" cy="460184"/>
          </a:xfrm>
          <a:custGeom>
            <a:avLst/>
            <a:gdLst/>
            <a:ahLst/>
            <a:cxnLst/>
            <a:rect l="l" t="t" r="r" b="b"/>
            <a:pathLst>
              <a:path w="375652" h="460184">
                <a:moveTo>
                  <a:pt x="309" y="459395"/>
                </a:moveTo>
                <a:lnTo>
                  <a:pt x="0" y="460184"/>
                </a:lnTo>
                <a:lnTo>
                  <a:pt x="5873" y="459789"/>
                </a:lnTo>
                <a:lnTo>
                  <a:pt x="15180" y="458757"/>
                </a:lnTo>
                <a:lnTo>
                  <a:pt x="27529" y="456784"/>
                </a:lnTo>
                <a:lnTo>
                  <a:pt x="42526" y="453563"/>
                </a:lnTo>
                <a:lnTo>
                  <a:pt x="59777" y="448791"/>
                </a:lnTo>
                <a:lnTo>
                  <a:pt x="78888" y="442161"/>
                </a:lnTo>
                <a:lnTo>
                  <a:pt x="92315" y="436625"/>
                </a:lnTo>
                <a:lnTo>
                  <a:pt x="115534" y="434963"/>
                </a:lnTo>
                <a:lnTo>
                  <a:pt x="138204" y="431990"/>
                </a:lnTo>
                <a:lnTo>
                  <a:pt x="160260" y="427755"/>
                </a:lnTo>
                <a:lnTo>
                  <a:pt x="181633" y="422309"/>
                </a:lnTo>
                <a:lnTo>
                  <a:pt x="202256" y="415700"/>
                </a:lnTo>
                <a:lnTo>
                  <a:pt x="222061" y="407978"/>
                </a:lnTo>
                <a:lnTo>
                  <a:pt x="240980" y="399193"/>
                </a:lnTo>
                <a:lnTo>
                  <a:pt x="258947" y="389394"/>
                </a:lnTo>
                <a:lnTo>
                  <a:pt x="275894" y="378630"/>
                </a:lnTo>
                <a:lnTo>
                  <a:pt x="291753" y="366950"/>
                </a:lnTo>
                <a:lnTo>
                  <a:pt x="306456" y="354405"/>
                </a:lnTo>
                <a:lnTo>
                  <a:pt x="319937" y="341043"/>
                </a:lnTo>
                <a:lnTo>
                  <a:pt x="332127" y="326915"/>
                </a:lnTo>
                <a:lnTo>
                  <a:pt x="342959" y="312069"/>
                </a:lnTo>
                <a:lnTo>
                  <a:pt x="352366" y="296554"/>
                </a:lnTo>
                <a:lnTo>
                  <a:pt x="360279" y="280422"/>
                </a:lnTo>
                <a:lnTo>
                  <a:pt x="366632" y="263720"/>
                </a:lnTo>
                <a:lnTo>
                  <a:pt x="371357" y="246498"/>
                </a:lnTo>
                <a:lnTo>
                  <a:pt x="374386" y="228806"/>
                </a:lnTo>
                <a:lnTo>
                  <a:pt x="375652" y="210692"/>
                </a:lnTo>
                <a:lnTo>
                  <a:pt x="375424" y="197305"/>
                </a:lnTo>
                <a:lnTo>
                  <a:pt x="372078" y="171076"/>
                </a:lnTo>
                <a:lnTo>
                  <a:pt x="365054" y="145714"/>
                </a:lnTo>
                <a:lnTo>
                  <a:pt x="354560" y="121387"/>
                </a:lnTo>
                <a:lnTo>
                  <a:pt x="340807" y="98261"/>
                </a:lnTo>
                <a:lnTo>
                  <a:pt x="324004" y="76503"/>
                </a:lnTo>
                <a:lnTo>
                  <a:pt x="304361" y="56281"/>
                </a:lnTo>
                <a:lnTo>
                  <a:pt x="282087" y="37760"/>
                </a:lnTo>
                <a:lnTo>
                  <a:pt x="270029" y="29190"/>
                </a:lnTo>
                <a:lnTo>
                  <a:pt x="257392" y="21108"/>
                </a:lnTo>
                <a:lnTo>
                  <a:pt x="244202" y="13535"/>
                </a:lnTo>
                <a:lnTo>
                  <a:pt x="230485" y="6492"/>
                </a:lnTo>
                <a:lnTo>
                  <a:pt x="216267" y="0"/>
                </a:lnTo>
                <a:lnTo>
                  <a:pt x="229437" y="6673"/>
                </a:lnTo>
                <a:lnTo>
                  <a:pt x="242129" y="13832"/>
                </a:lnTo>
                <a:lnTo>
                  <a:pt x="254319" y="21458"/>
                </a:lnTo>
                <a:lnTo>
                  <a:pt x="265985" y="29533"/>
                </a:lnTo>
                <a:lnTo>
                  <a:pt x="277104" y="38040"/>
                </a:lnTo>
                <a:lnTo>
                  <a:pt x="297611" y="56274"/>
                </a:lnTo>
                <a:lnTo>
                  <a:pt x="315658" y="76015"/>
                </a:lnTo>
                <a:lnTo>
                  <a:pt x="331063" y="97117"/>
                </a:lnTo>
                <a:lnTo>
                  <a:pt x="343645" y="119436"/>
                </a:lnTo>
                <a:lnTo>
                  <a:pt x="353221" y="142826"/>
                </a:lnTo>
                <a:lnTo>
                  <a:pt x="359611" y="167143"/>
                </a:lnTo>
                <a:lnTo>
                  <a:pt x="362631" y="192241"/>
                </a:lnTo>
                <a:lnTo>
                  <a:pt x="362825" y="204850"/>
                </a:lnTo>
                <a:lnTo>
                  <a:pt x="361647" y="222958"/>
                </a:lnTo>
                <a:lnTo>
                  <a:pt x="358868" y="240634"/>
                </a:lnTo>
                <a:lnTo>
                  <a:pt x="354539" y="257831"/>
                </a:lnTo>
                <a:lnTo>
                  <a:pt x="348708" y="274500"/>
                </a:lnTo>
                <a:lnTo>
                  <a:pt x="341426" y="290593"/>
                </a:lnTo>
                <a:lnTo>
                  <a:pt x="332742" y="306062"/>
                </a:lnTo>
                <a:lnTo>
                  <a:pt x="322705" y="320858"/>
                </a:lnTo>
                <a:lnTo>
                  <a:pt x="311365" y="334933"/>
                </a:lnTo>
                <a:lnTo>
                  <a:pt x="298772" y="348239"/>
                </a:lnTo>
                <a:lnTo>
                  <a:pt x="284974" y="360727"/>
                </a:lnTo>
                <a:lnTo>
                  <a:pt x="270023" y="372350"/>
                </a:lnTo>
                <a:lnTo>
                  <a:pt x="253966" y="383058"/>
                </a:lnTo>
                <a:lnTo>
                  <a:pt x="236854" y="392804"/>
                </a:lnTo>
                <a:lnTo>
                  <a:pt x="218736" y="401539"/>
                </a:lnTo>
                <a:lnTo>
                  <a:pt x="199662" y="409215"/>
                </a:lnTo>
                <a:lnTo>
                  <a:pt x="179681" y="415784"/>
                </a:lnTo>
                <a:lnTo>
                  <a:pt x="158843" y="421198"/>
                </a:lnTo>
                <a:lnTo>
                  <a:pt x="137197" y="425407"/>
                </a:lnTo>
                <a:lnTo>
                  <a:pt x="114793" y="428365"/>
                </a:lnTo>
                <a:lnTo>
                  <a:pt x="91680" y="430022"/>
                </a:lnTo>
                <a:lnTo>
                  <a:pt x="76010" y="438654"/>
                </a:lnTo>
                <a:lnTo>
                  <a:pt x="59962" y="445299"/>
                </a:lnTo>
                <a:lnTo>
                  <a:pt x="44286" y="450260"/>
                </a:lnTo>
                <a:lnTo>
                  <a:pt x="29732" y="453845"/>
                </a:lnTo>
                <a:lnTo>
                  <a:pt x="17052" y="456359"/>
                </a:lnTo>
                <a:lnTo>
                  <a:pt x="6994" y="458107"/>
                </a:lnTo>
                <a:lnTo>
                  <a:pt x="309" y="459395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508748" y="1664207"/>
            <a:ext cx="167640" cy="1219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548372" y="1522476"/>
            <a:ext cx="108203" cy="1097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732776" y="1661160"/>
            <a:ext cx="199644" cy="1158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356602" y="2035683"/>
            <a:ext cx="40640" cy="35432"/>
          </a:xfrm>
          <a:custGeom>
            <a:avLst/>
            <a:gdLst/>
            <a:ahLst/>
            <a:cxnLst/>
            <a:rect l="l" t="t" r="r" b="b"/>
            <a:pathLst>
              <a:path w="40640" h="35432">
                <a:moveTo>
                  <a:pt x="34544" y="4317"/>
                </a:moveTo>
                <a:lnTo>
                  <a:pt x="33654" y="1524"/>
                </a:lnTo>
                <a:lnTo>
                  <a:pt x="30606" y="0"/>
                </a:lnTo>
                <a:lnTo>
                  <a:pt x="27940" y="1015"/>
                </a:lnTo>
                <a:lnTo>
                  <a:pt x="4191" y="9016"/>
                </a:lnTo>
                <a:lnTo>
                  <a:pt x="1524" y="9905"/>
                </a:lnTo>
                <a:lnTo>
                  <a:pt x="0" y="12953"/>
                </a:lnTo>
                <a:lnTo>
                  <a:pt x="889" y="15747"/>
                </a:lnTo>
                <a:lnTo>
                  <a:pt x="6223" y="31241"/>
                </a:lnTo>
                <a:lnTo>
                  <a:pt x="7112" y="34036"/>
                </a:lnTo>
                <a:lnTo>
                  <a:pt x="10032" y="35432"/>
                </a:lnTo>
                <a:lnTo>
                  <a:pt x="12700" y="34543"/>
                </a:lnTo>
                <a:lnTo>
                  <a:pt x="36449" y="26415"/>
                </a:lnTo>
                <a:lnTo>
                  <a:pt x="39243" y="25526"/>
                </a:lnTo>
                <a:lnTo>
                  <a:pt x="40640" y="22605"/>
                </a:lnTo>
                <a:lnTo>
                  <a:pt x="39750" y="19812"/>
                </a:lnTo>
                <a:lnTo>
                  <a:pt x="34544" y="4317"/>
                </a:lnTo>
                <a:close/>
              </a:path>
            </a:pathLst>
          </a:custGeom>
          <a:solidFill>
            <a:srgbClr val="DF1D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356602" y="2048128"/>
            <a:ext cx="8508" cy="21717"/>
          </a:xfrm>
          <a:custGeom>
            <a:avLst/>
            <a:gdLst/>
            <a:ahLst/>
            <a:cxnLst/>
            <a:rect l="l" t="t" r="r" b="b"/>
            <a:pathLst>
              <a:path w="8508" h="21717">
                <a:moveTo>
                  <a:pt x="1270" y="0"/>
                </a:moveTo>
                <a:lnTo>
                  <a:pt x="0" y="381"/>
                </a:lnTo>
                <a:lnTo>
                  <a:pt x="7366" y="21717"/>
                </a:lnTo>
                <a:lnTo>
                  <a:pt x="8508" y="21336"/>
                </a:lnTo>
                <a:lnTo>
                  <a:pt x="1270" y="0"/>
                </a:lnTo>
                <a:close/>
              </a:path>
            </a:pathLst>
          </a:custGeom>
          <a:solidFill>
            <a:srgbClr val="FC48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358126" y="1996059"/>
            <a:ext cx="106425" cy="93344"/>
          </a:xfrm>
          <a:custGeom>
            <a:avLst/>
            <a:gdLst/>
            <a:ahLst/>
            <a:cxnLst/>
            <a:rect l="l" t="t" r="r" b="b"/>
            <a:pathLst>
              <a:path w="106425" h="93344">
                <a:moveTo>
                  <a:pt x="72517" y="2412"/>
                </a:moveTo>
                <a:lnTo>
                  <a:pt x="8763" y="23875"/>
                </a:lnTo>
                <a:lnTo>
                  <a:pt x="5333" y="25145"/>
                </a:lnTo>
                <a:lnTo>
                  <a:pt x="2921" y="27939"/>
                </a:lnTo>
                <a:lnTo>
                  <a:pt x="1270" y="30606"/>
                </a:lnTo>
                <a:lnTo>
                  <a:pt x="10922" y="27304"/>
                </a:lnTo>
                <a:lnTo>
                  <a:pt x="13970" y="35940"/>
                </a:lnTo>
                <a:lnTo>
                  <a:pt x="0" y="40766"/>
                </a:lnTo>
                <a:lnTo>
                  <a:pt x="0" y="41910"/>
                </a:lnTo>
                <a:lnTo>
                  <a:pt x="13843" y="82676"/>
                </a:lnTo>
                <a:lnTo>
                  <a:pt x="16255" y="89788"/>
                </a:lnTo>
                <a:lnTo>
                  <a:pt x="24256" y="93344"/>
                </a:lnTo>
                <a:lnTo>
                  <a:pt x="31369" y="90931"/>
                </a:lnTo>
                <a:lnTo>
                  <a:pt x="95250" y="69341"/>
                </a:lnTo>
                <a:lnTo>
                  <a:pt x="102362" y="66928"/>
                </a:lnTo>
                <a:lnTo>
                  <a:pt x="106425" y="59308"/>
                </a:lnTo>
                <a:lnTo>
                  <a:pt x="104013" y="52196"/>
                </a:lnTo>
                <a:lnTo>
                  <a:pt x="90170" y="11429"/>
                </a:lnTo>
                <a:lnTo>
                  <a:pt x="87756" y="4317"/>
                </a:lnTo>
                <a:lnTo>
                  <a:pt x="79628" y="0"/>
                </a:lnTo>
                <a:lnTo>
                  <a:pt x="72517" y="2412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358126" y="2023110"/>
            <a:ext cx="13843" cy="12573"/>
          </a:xfrm>
          <a:custGeom>
            <a:avLst/>
            <a:gdLst/>
            <a:ahLst/>
            <a:cxnLst/>
            <a:rect l="l" t="t" r="r" b="b"/>
            <a:pathLst>
              <a:path w="13843" h="12573">
                <a:moveTo>
                  <a:pt x="11049" y="0"/>
                </a:moveTo>
                <a:lnTo>
                  <a:pt x="1904" y="3175"/>
                </a:lnTo>
                <a:lnTo>
                  <a:pt x="507" y="6223"/>
                </a:lnTo>
                <a:lnTo>
                  <a:pt x="0" y="9651"/>
                </a:lnTo>
                <a:lnTo>
                  <a:pt x="762" y="12573"/>
                </a:lnTo>
                <a:lnTo>
                  <a:pt x="13843" y="8254"/>
                </a:lnTo>
                <a:lnTo>
                  <a:pt x="11049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399401" y="2069338"/>
            <a:ext cx="66421" cy="95503"/>
          </a:xfrm>
          <a:custGeom>
            <a:avLst/>
            <a:gdLst/>
            <a:ahLst/>
            <a:cxnLst/>
            <a:rect l="l" t="t" r="r" b="b"/>
            <a:pathLst>
              <a:path w="66421" h="95503">
                <a:moveTo>
                  <a:pt x="42545" y="92837"/>
                </a:moveTo>
                <a:lnTo>
                  <a:pt x="47751" y="91059"/>
                </a:lnTo>
                <a:lnTo>
                  <a:pt x="48132" y="90932"/>
                </a:lnTo>
                <a:lnTo>
                  <a:pt x="61087" y="86613"/>
                </a:lnTo>
                <a:lnTo>
                  <a:pt x="64770" y="85344"/>
                </a:lnTo>
                <a:lnTo>
                  <a:pt x="66421" y="82296"/>
                </a:lnTo>
                <a:lnTo>
                  <a:pt x="65404" y="78994"/>
                </a:lnTo>
                <a:lnTo>
                  <a:pt x="65150" y="78359"/>
                </a:lnTo>
                <a:lnTo>
                  <a:pt x="64134" y="75311"/>
                </a:lnTo>
                <a:lnTo>
                  <a:pt x="61087" y="73533"/>
                </a:lnTo>
                <a:lnTo>
                  <a:pt x="57784" y="74167"/>
                </a:lnTo>
                <a:lnTo>
                  <a:pt x="58039" y="73913"/>
                </a:lnTo>
                <a:lnTo>
                  <a:pt x="36575" y="10540"/>
                </a:lnTo>
                <a:lnTo>
                  <a:pt x="34163" y="3428"/>
                </a:lnTo>
                <a:lnTo>
                  <a:pt x="25907" y="0"/>
                </a:lnTo>
                <a:lnTo>
                  <a:pt x="18160" y="2666"/>
                </a:lnTo>
                <a:lnTo>
                  <a:pt x="12573" y="4572"/>
                </a:lnTo>
                <a:lnTo>
                  <a:pt x="4825" y="7112"/>
                </a:lnTo>
                <a:lnTo>
                  <a:pt x="0" y="14986"/>
                </a:lnTo>
                <a:lnTo>
                  <a:pt x="2285" y="22098"/>
                </a:lnTo>
                <a:lnTo>
                  <a:pt x="23875" y="85471"/>
                </a:lnTo>
                <a:lnTo>
                  <a:pt x="26289" y="92583"/>
                </a:lnTo>
                <a:lnTo>
                  <a:pt x="34798" y="95503"/>
                </a:lnTo>
                <a:lnTo>
                  <a:pt x="42545" y="92837"/>
                </a:lnTo>
                <a:close/>
              </a:path>
            </a:pathLst>
          </a:custGeom>
          <a:solidFill>
            <a:srgbClr val="BB3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545137" y="1963360"/>
            <a:ext cx="49140" cy="49140"/>
          </a:xfrm>
          <a:custGeom>
            <a:avLst/>
            <a:gdLst/>
            <a:ahLst/>
            <a:cxnLst/>
            <a:rect l="l" t="t" r="r" b="b"/>
            <a:pathLst>
              <a:path w="49140" h="49140">
                <a:moveTo>
                  <a:pt x="32571" y="48192"/>
                </a:moveTo>
                <a:lnTo>
                  <a:pt x="34402" y="47491"/>
                </a:lnTo>
                <a:lnTo>
                  <a:pt x="44203" y="39981"/>
                </a:lnTo>
                <a:lnTo>
                  <a:pt x="49140" y="28991"/>
                </a:lnTo>
                <a:lnTo>
                  <a:pt x="48192" y="16569"/>
                </a:lnTo>
                <a:lnTo>
                  <a:pt x="47507" y="14738"/>
                </a:lnTo>
                <a:lnTo>
                  <a:pt x="40037" y="4937"/>
                </a:lnTo>
                <a:lnTo>
                  <a:pt x="29018" y="0"/>
                </a:lnTo>
                <a:lnTo>
                  <a:pt x="16569" y="948"/>
                </a:lnTo>
                <a:lnTo>
                  <a:pt x="14738" y="1633"/>
                </a:lnTo>
                <a:lnTo>
                  <a:pt x="4937" y="9103"/>
                </a:lnTo>
                <a:lnTo>
                  <a:pt x="0" y="20122"/>
                </a:lnTo>
                <a:lnTo>
                  <a:pt x="948" y="32571"/>
                </a:lnTo>
                <a:lnTo>
                  <a:pt x="1649" y="34402"/>
                </a:lnTo>
                <a:lnTo>
                  <a:pt x="9159" y="44203"/>
                </a:lnTo>
                <a:lnTo>
                  <a:pt x="20149" y="49140"/>
                </a:lnTo>
                <a:lnTo>
                  <a:pt x="32571" y="48192"/>
                </a:lnTo>
                <a:close/>
              </a:path>
            </a:pathLst>
          </a:custGeom>
          <a:solidFill>
            <a:srgbClr val="BB3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524242" y="1874901"/>
            <a:ext cx="89407" cy="225044"/>
          </a:xfrm>
          <a:custGeom>
            <a:avLst/>
            <a:gdLst/>
            <a:ahLst/>
            <a:cxnLst/>
            <a:rect l="l" t="t" r="r" b="b"/>
            <a:pathLst>
              <a:path w="89407" h="225044">
                <a:moveTo>
                  <a:pt x="81787" y="223393"/>
                </a:moveTo>
                <a:lnTo>
                  <a:pt x="82168" y="223393"/>
                </a:lnTo>
                <a:lnTo>
                  <a:pt x="86867" y="221741"/>
                </a:lnTo>
                <a:lnTo>
                  <a:pt x="89407" y="216408"/>
                </a:lnTo>
                <a:lnTo>
                  <a:pt x="87883" y="211582"/>
                </a:lnTo>
                <a:lnTo>
                  <a:pt x="19303" y="7493"/>
                </a:lnTo>
                <a:lnTo>
                  <a:pt x="17652" y="2666"/>
                </a:lnTo>
                <a:lnTo>
                  <a:pt x="12446" y="0"/>
                </a:lnTo>
                <a:lnTo>
                  <a:pt x="7619" y="1650"/>
                </a:lnTo>
                <a:lnTo>
                  <a:pt x="7365" y="1777"/>
                </a:lnTo>
                <a:lnTo>
                  <a:pt x="2539" y="3428"/>
                </a:lnTo>
                <a:lnTo>
                  <a:pt x="0" y="8636"/>
                </a:lnTo>
                <a:lnTo>
                  <a:pt x="1650" y="13588"/>
                </a:lnTo>
                <a:lnTo>
                  <a:pt x="70230" y="217550"/>
                </a:lnTo>
                <a:lnTo>
                  <a:pt x="71881" y="222503"/>
                </a:lnTo>
                <a:lnTo>
                  <a:pt x="77088" y="225044"/>
                </a:lnTo>
                <a:lnTo>
                  <a:pt x="81787" y="223393"/>
                </a:lnTo>
                <a:close/>
              </a:path>
            </a:pathLst>
          </a:custGeom>
          <a:solidFill>
            <a:srgbClr val="FC48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366127" y="1988058"/>
            <a:ext cx="86105" cy="109727"/>
          </a:xfrm>
          <a:custGeom>
            <a:avLst/>
            <a:gdLst/>
            <a:ahLst/>
            <a:cxnLst/>
            <a:rect l="l" t="t" r="r" b="b"/>
            <a:pathLst>
              <a:path w="86105" h="109727">
                <a:moveTo>
                  <a:pt x="42925" y="107314"/>
                </a:moveTo>
                <a:lnTo>
                  <a:pt x="75056" y="96392"/>
                </a:lnTo>
                <a:lnTo>
                  <a:pt x="82169" y="93979"/>
                </a:lnTo>
                <a:lnTo>
                  <a:pt x="86105" y="86232"/>
                </a:lnTo>
                <a:lnTo>
                  <a:pt x="83693" y="79120"/>
                </a:lnTo>
                <a:lnTo>
                  <a:pt x="60578" y="10921"/>
                </a:lnTo>
                <a:lnTo>
                  <a:pt x="58166" y="3809"/>
                </a:lnTo>
                <a:lnTo>
                  <a:pt x="50419" y="0"/>
                </a:lnTo>
                <a:lnTo>
                  <a:pt x="43179" y="2412"/>
                </a:lnTo>
                <a:lnTo>
                  <a:pt x="11049" y="13334"/>
                </a:lnTo>
                <a:lnTo>
                  <a:pt x="3937" y="15747"/>
                </a:lnTo>
                <a:lnTo>
                  <a:pt x="0" y="23494"/>
                </a:lnTo>
                <a:lnTo>
                  <a:pt x="2413" y="30606"/>
                </a:lnTo>
                <a:lnTo>
                  <a:pt x="25526" y="98678"/>
                </a:lnTo>
                <a:lnTo>
                  <a:pt x="27940" y="105917"/>
                </a:lnTo>
                <a:lnTo>
                  <a:pt x="35687" y="109727"/>
                </a:lnTo>
                <a:lnTo>
                  <a:pt x="42925" y="107314"/>
                </a:lnTo>
                <a:close/>
              </a:path>
            </a:pathLst>
          </a:custGeom>
          <a:solidFill>
            <a:srgbClr val="FC48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427595" y="1888998"/>
            <a:ext cx="167131" cy="203453"/>
          </a:xfrm>
          <a:custGeom>
            <a:avLst/>
            <a:gdLst/>
            <a:ahLst/>
            <a:cxnLst/>
            <a:rect l="l" t="t" r="r" b="b"/>
            <a:pathLst>
              <a:path w="167131" h="203453">
                <a:moveTo>
                  <a:pt x="30971" y="175688"/>
                </a:moveTo>
                <a:lnTo>
                  <a:pt x="40555" y="174418"/>
                </a:lnTo>
                <a:lnTo>
                  <a:pt x="52778" y="173123"/>
                </a:lnTo>
                <a:lnTo>
                  <a:pt x="66952" y="172082"/>
                </a:lnTo>
                <a:lnTo>
                  <a:pt x="82388" y="171572"/>
                </a:lnTo>
                <a:lnTo>
                  <a:pt x="98399" y="171873"/>
                </a:lnTo>
                <a:lnTo>
                  <a:pt x="114295" y="173263"/>
                </a:lnTo>
                <a:lnTo>
                  <a:pt x="129388" y="176021"/>
                </a:lnTo>
                <a:lnTo>
                  <a:pt x="142988" y="180424"/>
                </a:lnTo>
                <a:lnTo>
                  <a:pt x="154409" y="186752"/>
                </a:lnTo>
                <a:lnTo>
                  <a:pt x="162960" y="195283"/>
                </a:lnTo>
                <a:lnTo>
                  <a:pt x="167131" y="203453"/>
                </a:lnTo>
                <a:lnTo>
                  <a:pt x="98171" y="0"/>
                </a:lnTo>
                <a:lnTo>
                  <a:pt x="97926" y="5855"/>
                </a:lnTo>
                <a:lnTo>
                  <a:pt x="97060" y="12550"/>
                </a:lnTo>
                <a:lnTo>
                  <a:pt x="95199" y="21203"/>
                </a:lnTo>
                <a:lnTo>
                  <a:pt x="91968" y="31397"/>
                </a:lnTo>
                <a:lnTo>
                  <a:pt x="86995" y="42718"/>
                </a:lnTo>
                <a:lnTo>
                  <a:pt x="79903" y="54748"/>
                </a:lnTo>
                <a:lnTo>
                  <a:pt x="70321" y="67074"/>
                </a:lnTo>
                <a:lnTo>
                  <a:pt x="57873" y="79278"/>
                </a:lnTo>
                <a:lnTo>
                  <a:pt x="42185" y="90946"/>
                </a:lnTo>
                <a:lnTo>
                  <a:pt x="22884" y="101660"/>
                </a:lnTo>
                <a:lnTo>
                  <a:pt x="0" y="110871"/>
                </a:lnTo>
                <a:lnTo>
                  <a:pt x="22478" y="177037"/>
                </a:lnTo>
                <a:lnTo>
                  <a:pt x="24716" y="176654"/>
                </a:lnTo>
                <a:lnTo>
                  <a:pt x="30971" y="175688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429627" y="1892553"/>
            <a:ext cx="99955" cy="118872"/>
          </a:xfrm>
          <a:custGeom>
            <a:avLst/>
            <a:gdLst/>
            <a:ahLst/>
            <a:cxnLst/>
            <a:rect l="l" t="t" r="r" b="b"/>
            <a:pathLst>
              <a:path w="99955" h="118872">
                <a:moveTo>
                  <a:pt x="25930" y="109492"/>
                </a:moveTo>
                <a:lnTo>
                  <a:pt x="45071" y="98734"/>
                </a:lnTo>
                <a:lnTo>
                  <a:pt x="60594" y="87021"/>
                </a:lnTo>
                <a:lnTo>
                  <a:pt x="72877" y="74776"/>
                </a:lnTo>
                <a:lnTo>
                  <a:pt x="82300" y="62424"/>
                </a:lnTo>
                <a:lnTo>
                  <a:pt x="89241" y="50387"/>
                </a:lnTo>
                <a:lnTo>
                  <a:pt x="94077" y="39090"/>
                </a:lnTo>
                <a:lnTo>
                  <a:pt x="97189" y="28956"/>
                </a:lnTo>
                <a:lnTo>
                  <a:pt x="98953" y="20408"/>
                </a:lnTo>
                <a:lnTo>
                  <a:pt x="99749" y="13872"/>
                </a:lnTo>
                <a:lnTo>
                  <a:pt x="99955" y="9769"/>
                </a:lnTo>
                <a:lnTo>
                  <a:pt x="99949" y="8509"/>
                </a:lnTo>
                <a:lnTo>
                  <a:pt x="97027" y="0"/>
                </a:lnTo>
                <a:lnTo>
                  <a:pt x="97032" y="1547"/>
                </a:lnTo>
                <a:lnTo>
                  <a:pt x="96791" y="5907"/>
                </a:lnTo>
                <a:lnTo>
                  <a:pt x="95928" y="12656"/>
                </a:lnTo>
                <a:lnTo>
                  <a:pt x="94063" y="21372"/>
                </a:lnTo>
                <a:lnTo>
                  <a:pt x="90817" y="31633"/>
                </a:lnTo>
                <a:lnTo>
                  <a:pt x="85812" y="43013"/>
                </a:lnTo>
                <a:lnTo>
                  <a:pt x="78670" y="55092"/>
                </a:lnTo>
                <a:lnTo>
                  <a:pt x="69010" y="67446"/>
                </a:lnTo>
                <a:lnTo>
                  <a:pt x="56455" y="79651"/>
                </a:lnTo>
                <a:lnTo>
                  <a:pt x="40626" y="91285"/>
                </a:lnTo>
                <a:lnTo>
                  <a:pt x="21145" y="101926"/>
                </a:lnTo>
                <a:lnTo>
                  <a:pt x="0" y="110362"/>
                </a:lnTo>
                <a:lnTo>
                  <a:pt x="2794" y="118872"/>
                </a:lnTo>
                <a:lnTo>
                  <a:pt x="25930" y="109492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416292" y="2086610"/>
            <a:ext cx="36194" cy="29337"/>
          </a:xfrm>
          <a:custGeom>
            <a:avLst/>
            <a:gdLst/>
            <a:ahLst/>
            <a:cxnLst/>
            <a:rect l="l" t="t" r="r" b="b"/>
            <a:pathLst>
              <a:path w="36194" h="29337">
                <a:moveTo>
                  <a:pt x="3301" y="26162"/>
                </a:moveTo>
                <a:lnTo>
                  <a:pt x="5206" y="28701"/>
                </a:lnTo>
                <a:lnTo>
                  <a:pt x="8635" y="29337"/>
                </a:lnTo>
                <a:lnTo>
                  <a:pt x="34289" y="10413"/>
                </a:lnTo>
                <a:lnTo>
                  <a:pt x="36194" y="9016"/>
                </a:lnTo>
                <a:lnTo>
                  <a:pt x="36194" y="5841"/>
                </a:lnTo>
                <a:lnTo>
                  <a:pt x="32384" y="888"/>
                </a:lnTo>
                <a:lnTo>
                  <a:pt x="29336" y="0"/>
                </a:lnTo>
                <a:lnTo>
                  <a:pt x="27558" y="1269"/>
                </a:lnTo>
                <a:lnTo>
                  <a:pt x="1904" y="20319"/>
                </a:lnTo>
                <a:lnTo>
                  <a:pt x="0" y="21716"/>
                </a:lnTo>
                <a:lnTo>
                  <a:pt x="3301" y="26162"/>
                </a:lnTo>
                <a:close/>
              </a:path>
            </a:pathLst>
          </a:custGeom>
          <a:solidFill>
            <a:srgbClr val="FFCA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418197" y="2087626"/>
            <a:ext cx="29336" cy="19558"/>
          </a:xfrm>
          <a:custGeom>
            <a:avLst/>
            <a:gdLst/>
            <a:ahLst/>
            <a:cxnLst/>
            <a:rect l="l" t="t" r="r" b="b"/>
            <a:pathLst>
              <a:path w="29336" h="19558">
                <a:moveTo>
                  <a:pt x="0" y="19558"/>
                </a:moveTo>
                <a:lnTo>
                  <a:pt x="7935" y="14361"/>
                </a:lnTo>
                <a:lnTo>
                  <a:pt x="21902" y="5000"/>
                </a:lnTo>
                <a:lnTo>
                  <a:pt x="29336" y="0"/>
                </a:lnTo>
                <a:lnTo>
                  <a:pt x="25653" y="381"/>
                </a:lnTo>
                <a:lnTo>
                  <a:pt x="0" y="19558"/>
                </a:lnTo>
                <a:close/>
              </a:path>
            </a:pathLst>
          </a:custGeom>
          <a:solidFill>
            <a:srgbClr val="E8AF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417689" y="2104390"/>
            <a:ext cx="10667" cy="10413"/>
          </a:xfrm>
          <a:custGeom>
            <a:avLst/>
            <a:gdLst/>
            <a:ahLst/>
            <a:cxnLst/>
            <a:rect l="l" t="t" r="r" b="b"/>
            <a:pathLst>
              <a:path w="10667" h="10413">
                <a:moveTo>
                  <a:pt x="4825" y="10413"/>
                </a:moveTo>
                <a:lnTo>
                  <a:pt x="5460" y="10033"/>
                </a:lnTo>
                <a:lnTo>
                  <a:pt x="8381" y="8000"/>
                </a:lnTo>
                <a:lnTo>
                  <a:pt x="10667" y="6350"/>
                </a:lnTo>
                <a:lnTo>
                  <a:pt x="8254" y="3175"/>
                </a:lnTo>
                <a:lnTo>
                  <a:pt x="5841" y="0"/>
                </a:lnTo>
                <a:lnTo>
                  <a:pt x="3555" y="1650"/>
                </a:lnTo>
                <a:lnTo>
                  <a:pt x="507" y="3683"/>
                </a:lnTo>
                <a:lnTo>
                  <a:pt x="0" y="4190"/>
                </a:lnTo>
                <a:lnTo>
                  <a:pt x="4825" y="10413"/>
                </a:lnTo>
                <a:close/>
              </a:path>
            </a:pathLst>
          </a:custGeom>
          <a:solidFill>
            <a:srgbClr val="F0E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422133" y="2095500"/>
            <a:ext cx="36195" cy="29337"/>
          </a:xfrm>
          <a:custGeom>
            <a:avLst/>
            <a:gdLst/>
            <a:ahLst/>
            <a:cxnLst/>
            <a:rect l="l" t="t" r="r" b="b"/>
            <a:pathLst>
              <a:path w="36195" h="29337">
                <a:moveTo>
                  <a:pt x="34290" y="10413"/>
                </a:moveTo>
                <a:lnTo>
                  <a:pt x="36195" y="9016"/>
                </a:lnTo>
                <a:lnTo>
                  <a:pt x="36195" y="5841"/>
                </a:lnTo>
                <a:lnTo>
                  <a:pt x="32385" y="888"/>
                </a:lnTo>
                <a:lnTo>
                  <a:pt x="29464" y="0"/>
                </a:lnTo>
                <a:lnTo>
                  <a:pt x="27559" y="1397"/>
                </a:lnTo>
                <a:lnTo>
                  <a:pt x="1905" y="20320"/>
                </a:lnTo>
                <a:lnTo>
                  <a:pt x="0" y="21716"/>
                </a:lnTo>
                <a:lnTo>
                  <a:pt x="3429" y="26288"/>
                </a:lnTo>
                <a:lnTo>
                  <a:pt x="5207" y="28828"/>
                </a:lnTo>
                <a:lnTo>
                  <a:pt x="8636" y="29337"/>
                </a:lnTo>
                <a:lnTo>
                  <a:pt x="34290" y="10413"/>
                </a:lnTo>
                <a:close/>
              </a:path>
            </a:pathLst>
          </a:custGeom>
          <a:solidFill>
            <a:srgbClr val="FFCA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424166" y="2096515"/>
            <a:ext cx="29209" cy="19558"/>
          </a:xfrm>
          <a:custGeom>
            <a:avLst/>
            <a:gdLst/>
            <a:ahLst/>
            <a:cxnLst/>
            <a:rect l="l" t="t" r="r" b="b"/>
            <a:pathLst>
              <a:path w="29209" h="19558">
                <a:moveTo>
                  <a:pt x="7910" y="14315"/>
                </a:moveTo>
                <a:lnTo>
                  <a:pt x="21812" y="4978"/>
                </a:lnTo>
                <a:lnTo>
                  <a:pt x="29209" y="0"/>
                </a:lnTo>
                <a:lnTo>
                  <a:pt x="25526" y="381"/>
                </a:lnTo>
                <a:lnTo>
                  <a:pt x="0" y="19558"/>
                </a:lnTo>
                <a:lnTo>
                  <a:pt x="7910" y="14315"/>
                </a:lnTo>
                <a:close/>
              </a:path>
            </a:pathLst>
          </a:custGeom>
          <a:solidFill>
            <a:srgbClr val="E8AF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423784" y="2114550"/>
            <a:ext cx="10795" cy="10413"/>
          </a:xfrm>
          <a:custGeom>
            <a:avLst/>
            <a:gdLst/>
            <a:ahLst/>
            <a:cxnLst/>
            <a:rect l="l" t="t" r="r" b="b"/>
            <a:pathLst>
              <a:path w="10795" h="10413">
                <a:moveTo>
                  <a:pt x="5461" y="10033"/>
                </a:moveTo>
                <a:lnTo>
                  <a:pt x="8509" y="8000"/>
                </a:lnTo>
                <a:lnTo>
                  <a:pt x="10795" y="6350"/>
                </a:lnTo>
                <a:lnTo>
                  <a:pt x="8255" y="3175"/>
                </a:lnTo>
                <a:lnTo>
                  <a:pt x="5842" y="0"/>
                </a:lnTo>
                <a:lnTo>
                  <a:pt x="3556" y="1650"/>
                </a:lnTo>
                <a:lnTo>
                  <a:pt x="635" y="3683"/>
                </a:lnTo>
                <a:lnTo>
                  <a:pt x="0" y="4190"/>
                </a:lnTo>
                <a:lnTo>
                  <a:pt x="4825" y="10413"/>
                </a:lnTo>
                <a:lnTo>
                  <a:pt x="5461" y="10033"/>
                </a:lnTo>
                <a:close/>
              </a:path>
            </a:pathLst>
          </a:custGeom>
          <a:solidFill>
            <a:srgbClr val="F0E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428357" y="2105914"/>
            <a:ext cx="34925" cy="29083"/>
          </a:xfrm>
          <a:custGeom>
            <a:avLst/>
            <a:gdLst/>
            <a:ahLst/>
            <a:cxnLst/>
            <a:rect l="l" t="t" r="r" b="b"/>
            <a:pathLst>
              <a:path w="34925" h="29083">
                <a:moveTo>
                  <a:pt x="3175" y="26035"/>
                </a:moveTo>
                <a:lnTo>
                  <a:pt x="5079" y="28448"/>
                </a:lnTo>
                <a:lnTo>
                  <a:pt x="8382" y="29083"/>
                </a:lnTo>
                <a:lnTo>
                  <a:pt x="33147" y="10413"/>
                </a:lnTo>
                <a:lnTo>
                  <a:pt x="34925" y="9016"/>
                </a:lnTo>
                <a:lnTo>
                  <a:pt x="34925" y="5841"/>
                </a:lnTo>
                <a:lnTo>
                  <a:pt x="31242" y="888"/>
                </a:lnTo>
                <a:lnTo>
                  <a:pt x="28321" y="0"/>
                </a:lnTo>
                <a:lnTo>
                  <a:pt x="26543" y="1270"/>
                </a:lnTo>
                <a:lnTo>
                  <a:pt x="1777" y="20065"/>
                </a:lnTo>
                <a:lnTo>
                  <a:pt x="0" y="21462"/>
                </a:lnTo>
                <a:lnTo>
                  <a:pt x="3175" y="26035"/>
                </a:lnTo>
                <a:close/>
              </a:path>
            </a:pathLst>
          </a:custGeom>
          <a:solidFill>
            <a:srgbClr val="FFCA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430261" y="2106676"/>
            <a:ext cx="29337" cy="19558"/>
          </a:xfrm>
          <a:custGeom>
            <a:avLst/>
            <a:gdLst/>
            <a:ahLst/>
            <a:cxnLst/>
            <a:rect l="l" t="t" r="r" b="b"/>
            <a:pathLst>
              <a:path w="29337" h="19558">
                <a:moveTo>
                  <a:pt x="0" y="19558"/>
                </a:moveTo>
                <a:lnTo>
                  <a:pt x="8017" y="14269"/>
                </a:lnTo>
                <a:lnTo>
                  <a:pt x="21943" y="4955"/>
                </a:lnTo>
                <a:lnTo>
                  <a:pt x="29337" y="0"/>
                </a:lnTo>
                <a:lnTo>
                  <a:pt x="25527" y="381"/>
                </a:lnTo>
                <a:lnTo>
                  <a:pt x="0" y="19558"/>
                </a:lnTo>
                <a:close/>
              </a:path>
            </a:pathLst>
          </a:custGeom>
          <a:solidFill>
            <a:srgbClr val="E8AF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430008" y="2124710"/>
            <a:ext cx="10668" cy="10413"/>
          </a:xfrm>
          <a:custGeom>
            <a:avLst/>
            <a:gdLst/>
            <a:ahLst/>
            <a:cxnLst/>
            <a:rect l="l" t="t" r="r" b="b"/>
            <a:pathLst>
              <a:path w="10668" h="10413">
                <a:moveTo>
                  <a:pt x="4825" y="10413"/>
                </a:moveTo>
                <a:lnTo>
                  <a:pt x="5461" y="10032"/>
                </a:lnTo>
                <a:lnTo>
                  <a:pt x="8382" y="8000"/>
                </a:lnTo>
                <a:lnTo>
                  <a:pt x="10668" y="6350"/>
                </a:lnTo>
                <a:lnTo>
                  <a:pt x="8255" y="3175"/>
                </a:lnTo>
                <a:lnTo>
                  <a:pt x="5715" y="0"/>
                </a:lnTo>
                <a:lnTo>
                  <a:pt x="3428" y="1650"/>
                </a:lnTo>
                <a:lnTo>
                  <a:pt x="508" y="3682"/>
                </a:lnTo>
                <a:lnTo>
                  <a:pt x="0" y="4190"/>
                </a:lnTo>
                <a:lnTo>
                  <a:pt x="4825" y="10413"/>
                </a:lnTo>
                <a:close/>
              </a:path>
            </a:pathLst>
          </a:custGeom>
          <a:solidFill>
            <a:srgbClr val="F0E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437628" y="2117471"/>
            <a:ext cx="30733" cy="24383"/>
          </a:xfrm>
          <a:custGeom>
            <a:avLst/>
            <a:gdLst/>
            <a:ahLst/>
            <a:cxnLst/>
            <a:rect l="l" t="t" r="r" b="b"/>
            <a:pathLst>
              <a:path w="30733" h="24383">
                <a:moveTo>
                  <a:pt x="28955" y="10159"/>
                </a:moveTo>
                <a:lnTo>
                  <a:pt x="30733" y="8762"/>
                </a:lnTo>
                <a:lnTo>
                  <a:pt x="30733" y="5714"/>
                </a:lnTo>
                <a:lnTo>
                  <a:pt x="27050" y="888"/>
                </a:lnTo>
                <a:lnTo>
                  <a:pt x="24129" y="0"/>
                </a:lnTo>
                <a:lnTo>
                  <a:pt x="22225" y="1396"/>
                </a:lnTo>
                <a:lnTo>
                  <a:pt x="1904" y="15620"/>
                </a:lnTo>
                <a:lnTo>
                  <a:pt x="0" y="17017"/>
                </a:lnTo>
                <a:lnTo>
                  <a:pt x="3301" y="21462"/>
                </a:lnTo>
                <a:lnTo>
                  <a:pt x="5079" y="23875"/>
                </a:lnTo>
                <a:lnTo>
                  <a:pt x="8636" y="24383"/>
                </a:lnTo>
                <a:lnTo>
                  <a:pt x="28955" y="10159"/>
                </a:lnTo>
                <a:close/>
              </a:path>
            </a:pathLst>
          </a:custGeom>
          <a:solidFill>
            <a:srgbClr val="FFCA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439533" y="2118614"/>
            <a:ext cx="24002" cy="14605"/>
          </a:xfrm>
          <a:custGeom>
            <a:avLst/>
            <a:gdLst/>
            <a:ahLst/>
            <a:cxnLst/>
            <a:rect l="l" t="t" r="r" b="b"/>
            <a:pathLst>
              <a:path w="24002" h="14605">
                <a:moveTo>
                  <a:pt x="0" y="14605"/>
                </a:moveTo>
                <a:lnTo>
                  <a:pt x="2269" y="13268"/>
                </a:lnTo>
                <a:lnTo>
                  <a:pt x="15414" y="5256"/>
                </a:lnTo>
                <a:lnTo>
                  <a:pt x="24002" y="0"/>
                </a:lnTo>
                <a:lnTo>
                  <a:pt x="20320" y="253"/>
                </a:lnTo>
                <a:lnTo>
                  <a:pt x="0" y="14605"/>
                </a:lnTo>
                <a:close/>
              </a:path>
            </a:pathLst>
          </a:custGeom>
          <a:solidFill>
            <a:srgbClr val="E8AF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439279" y="2131567"/>
            <a:ext cx="10668" cy="10414"/>
          </a:xfrm>
          <a:custGeom>
            <a:avLst/>
            <a:gdLst/>
            <a:ahLst/>
            <a:cxnLst/>
            <a:rect l="l" t="t" r="r" b="b"/>
            <a:pathLst>
              <a:path w="10668" h="10414">
                <a:moveTo>
                  <a:pt x="4825" y="10414"/>
                </a:moveTo>
                <a:lnTo>
                  <a:pt x="5461" y="10033"/>
                </a:lnTo>
                <a:lnTo>
                  <a:pt x="8381" y="8001"/>
                </a:lnTo>
                <a:lnTo>
                  <a:pt x="10668" y="6350"/>
                </a:lnTo>
                <a:lnTo>
                  <a:pt x="8254" y="3175"/>
                </a:lnTo>
                <a:lnTo>
                  <a:pt x="5715" y="0"/>
                </a:lnTo>
                <a:lnTo>
                  <a:pt x="3555" y="1651"/>
                </a:lnTo>
                <a:lnTo>
                  <a:pt x="507" y="3683"/>
                </a:lnTo>
                <a:lnTo>
                  <a:pt x="0" y="4191"/>
                </a:lnTo>
                <a:lnTo>
                  <a:pt x="4825" y="10414"/>
                </a:lnTo>
                <a:close/>
              </a:path>
            </a:pathLst>
          </a:custGeom>
          <a:solidFill>
            <a:srgbClr val="F0EB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297293" y="2129536"/>
            <a:ext cx="96900" cy="109092"/>
          </a:xfrm>
          <a:custGeom>
            <a:avLst/>
            <a:gdLst/>
            <a:ahLst/>
            <a:cxnLst/>
            <a:rect l="l" t="t" r="r" b="b"/>
            <a:pathLst>
              <a:path w="96900" h="109092">
                <a:moveTo>
                  <a:pt x="96900" y="45085"/>
                </a:moveTo>
                <a:lnTo>
                  <a:pt x="77470" y="0"/>
                </a:lnTo>
                <a:lnTo>
                  <a:pt x="0" y="19303"/>
                </a:lnTo>
                <a:lnTo>
                  <a:pt x="20447" y="109092"/>
                </a:lnTo>
                <a:lnTo>
                  <a:pt x="96900" y="450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375398" y="2129282"/>
            <a:ext cx="26288" cy="43433"/>
          </a:xfrm>
          <a:custGeom>
            <a:avLst/>
            <a:gdLst/>
            <a:ahLst/>
            <a:cxnLst/>
            <a:rect l="l" t="t" r="r" b="b"/>
            <a:pathLst>
              <a:path w="26288" h="43433">
                <a:moveTo>
                  <a:pt x="0" y="2158"/>
                </a:moveTo>
                <a:lnTo>
                  <a:pt x="18287" y="43433"/>
                </a:lnTo>
                <a:lnTo>
                  <a:pt x="26288" y="38734"/>
                </a:lnTo>
                <a:lnTo>
                  <a:pt x="6096" y="0"/>
                </a:lnTo>
                <a:lnTo>
                  <a:pt x="0" y="2158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381748" y="2126107"/>
            <a:ext cx="31876" cy="40131"/>
          </a:xfrm>
          <a:custGeom>
            <a:avLst/>
            <a:gdLst/>
            <a:ahLst/>
            <a:cxnLst/>
            <a:rect l="l" t="t" r="r" b="b"/>
            <a:pathLst>
              <a:path w="31876" h="40131">
                <a:moveTo>
                  <a:pt x="0" y="5206"/>
                </a:moveTo>
                <a:lnTo>
                  <a:pt x="17779" y="40131"/>
                </a:lnTo>
                <a:lnTo>
                  <a:pt x="31876" y="32384"/>
                </a:lnTo>
                <a:lnTo>
                  <a:pt x="26416" y="8889"/>
                </a:lnTo>
                <a:lnTo>
                  <a:pt x="8381" y="0"/>
                </a:lnTo>
                <a:lnTo>
                  <a:pt x="0" y="5206"/>
                </a:lnTo>
                <a:close/>
              </a:path>
            </a:pathLst>
          </a:custGeom>
          <a:solidFill>
            <a:srgbClr val="FFCC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388479" y="2116454"/>
            <a:ext cx="32893" cy="42546"/>
          </a:xfrm>
          <a:custGeom>
            <a:avLst/>
            <a:gdLst/>
            <a:ahLst/>
            <a:cxnLst/>
            <a:rect l="l" t="t" r="r" b="b"/>
            <a:pathLst>
              <a:path w="32893" h="42546">
                <a:moveTo>
                  <a:pt x="1143" y="9525"/>
                </a:moveTo>
                <a:lnTo>
                  <a:pt x="380" y="17525"/>
                </a:lnTo>
                <a:lnTo>
                  <a:pt x="0" y="27432"/>
                </a:lnTo>
                <a:lnTo>
                  <a:pt x="5079" y="32893"/>
                </a:lnTo>
                <a:lnTo>
                  <a:pt x="19766" y="41649"/>
                </a:lnTo>
                <a:lnTo>
                  <a:pt x="30977" y="42546"/>
                </a:lnTo>
                <a:lnTo>
                  <a:pt x="32893" y="42291"/>
                </a:lnTo>
                <a:lnTo>
                  <a:pt x="26148" y="27886"/>
                </a:lnTo>
                <a:lnTo>
                  <a:pt x="20830" y="14709"/>
                </a:lnTo>
                <a:lnTo>
                  <a:pt x="17069" y="4284"/>
                </a:lnTo>
                <a:lnTo>
                  <a:pt x="15621" y="0"/>
                </a:lnTo>
                <a:lnTo>
                  <a:pt x="1143" y="9525"/>
                </a:lnTo>
                <a:close/>
              </a:path>
            </a:pathLst>
          </a:custGeom>
          <a:solidFill>
            <a:srgbClr val="FFBA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390459" y="2079752"/>
            <a:ext cx="41580" cy="79431"/>
          </a:xfrm>
          <a:custGeom>
            <a:avLst/>
            <a:gdLst/>
            <a:ahLst/>
            <a:cxnLst/>
            <a:rect l="l" t="t" r="r" b="b"/>
            <a:pathLst>
              <a:path w="41580" h="79431">
                <a:moveTo>
                  <a:pt x="0" y="41067"/>
                </a:moveTo>
                <a:lnTo>
                  <a:pt x="315" y="55728"/>
                </a:lnTo>
                <a:lnTo>
                  <a:pt x="5385" y="67945"/>
                </a:lnTo>
                <a:lnTo>
                  <a:pt x="16732" y="76780"/>
                </a:lnTo>
                <a:lnTo>
                  <a:pt x="29505" y="79431"/>
                </a:lnTo>
                <a:lnTo>
                  <a:pt x="35103" y="78867"/>
                </a:lnTo>
                <a:lnTo>
                  <a:pt x="33197" y="73323"/>
                </a:lnTo>
                <a:lnTo>
                  <a:pt x="26700" y="54320"/>
                </a:lnTo>
                <a:lnTo>
                  <a:pt x="21827" y="39951"/>
                </a:lnTo>
                <a:lnTo>
                  <a:pt x="18766" y="30859"/>
                </a:lnTo>
                <a:lnTo>
                  <a:pt x="17704" y="27686"/>
                </a:lnTo>
                <a:lnTo>
                  <a:pt x="26340" y="20320"/>
                </a:lnTo>
                <a:lnTo>
                  <a:pt x="33960" y="14097"/>
                </a:lnTo>
                <a:lnTo>
                  <a:pt x="41580" y="7747"/>
                </a:lnTo>
                <a:lnTo>
                  <a:pt x="34214" y="0"/>
                </a:lnTo>
                <a:lnTo>
                  <a:pt x="31718" y="1458"/>
                </a:lnTo>
                <a:lnTo>
                  <a:pt x="17698" y="9636"/>
                </a:lnTo>
                <a:lnTo>
                  <a:pt x="6909" y="15875"/>
                </a:lnTo>
                <a:lnTo>
                  <a:pt x="5540" y="17993"/>
                </a:lnTo>
                <a:lnTo>
                  <a:pt x="2416" y="27357"/>
                </a:lnTo>
                <a:lnTo>
                  <a:pt x="0" y="41067"/>
                </a:lnTo>
                <a:close/>
              </a:path>
            </a:pathLst>
          </a:custGeom>
          <a:solidFill>
            <a:srgbClr val="FFCA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416165" y="2081402"/>
            <a:ext cx="8508" cy="4825"/>
          </a:xfrm>
          <a:custGeom>
            <a:avLst/>
            <a:gdLst/>
            <a:ahLst/>
            <a:cxnLst/>
            <a:rect l="l" t="t" r="r" b="b"/>
            <a:pathLst>
              <a:path w="8508" h="4825">
                <a:moveTo>
                  <a:pt x="8508" y="2159"/>
                </a:moveTo>
                <a:lnTo>
                  <a:pt x="7111" y="0"/>
                </a:lnTo>
                <a:lnTo>
                  <a:pt x="0" y="3937"/>
                </a:lnTo>
                <a:lnTo>
                  <a:pt x="2920" y="4825"/>
                </a:lnTo>
                <a:lnTo>
                  <a:pt x="8508" y="2159"/>
                </a:lnTo>
                <a:close/>
              </a:path>
            </a:pathLst>
          </a:custGeom>
          <a:solidFill>
            <a:srgbClr val="FFDA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299071" y="2132838"/>
            <a:ext cx="80390" cy="41148"/>
          </a:xfrm>
          <a:custGeom>
            <a:avLst/>
            <a:gdLst/>
            <a:ahLst/>
            <a:cxnLst/>
            <a:rect l="l" t="t" r="r" b="b"/>
            <a:pathLst>
              <a:path w="80390" h="41148">
                <a:moveTo>
                  <a:pt x="80390" y="5461"/>
                </a:moveTo>
                <a:lnTo>
                  <a:pt x="78104" y="0"/>
                </a:lnTo>
                <a:lnTo>
                  <a:pt x="0" y="23622"/>
                </a:lnTo>
                <a:lnTo>
                  <a:pt x="3936" y="41148"/>
                </a:lnTo>
                <a:lnTo>
                  <a:pt x="80390" y="5461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376922" y="2130425"/>
            <a:ext cx="6730" cy="5969"/>
          </a:xfrm>
          <a:custGeom>
            <a:avLst/>
            <a:gdLst/>
            <a:ahLst/>
            <a:cxnLst/>
            <a:rect l="l" t="t" r="r" b="b"/>
            <a:pathLst>
              <a:path w="6730" h="5969">
                <a:moveTo>
                  <a:pt x="0" y="2032"/>
                </a:moveTo>
                <a:lnTo>
                  <a:pt x="1650" y="5969"/>
                </a:lnTo>
                <a:lnTo>
                  <a:pt x="6730" y="3428"/>
                </a:lnTo>
                <a:lnTo>
                  <a:pt x="5206" y="0"/>
                </a:lnTo>
                <a:lnTo>
                  <a:pt x="0" y="2032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732776" y="1507236"/>
            <a:ext cx="140207" cy="97536"/>
          </a:xfrm>
          <a:custGeom>
            <a:avLst/>
            <a:gdLst/>
            <a:ahLst/>
            <a:cxnLst/>
            <a:rect l="l" t="t" r="r" b="b"/>
            <a:pathLst>
              <a:path w="140207" h="97536">
                <a:moveTo>
                  <a:pt x="140207" y="94996"/>
                </a:moveTo>
                <a:lnTo>
                  <a:pt x="140207" y="2412"/>
                </a:lnTo>
                <a:lnTo>
                  <a:pt x="138049" y="0"/>
                </a:lnTo>
                <a:lnTo>
                  <a:pt x="2413" y="0"/>
                </a:lnTo>
                <a:lnTo>
                  <a:pt x="0" y="2412"/>
                </a:lnTo>
                <a:lnTo>
                  <a:pt x="0" y="94996"/>
                </a:lnTo>
                <a:lnTo>
                  <a:pt x="2413" y="97536"/>
                </a:lnTo>
                <a:lnTo>
                  <a:pt x="138049" y="97536"/>
                </a:lnTo>
                <a:lnTo>
                  <a:pt x="140207" y="94996"/>
                </a:lnTo>
                <a:close/>
              </a:path>
            </a:pathLst>
          </a:custGeom>
          <a:solidFill>
            <a:srgbClr val="0062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735824" y="1508760"/>
            <a:ext cx="134111" cy="92963"/>
          </a:xfrm>
          <a:custGeom>
            <a:avLst/>
            <a:gdLst/>
            <a:ahLst/>
            <a:cxnLst/>
            <a:rect l="l" t="t" r="r" b="b"/>
            <a:pathLst>
              <a:path w="134111" h="92963">
                <a:moveTo>
                  <a:pt x="134111" y="90550"/>
                </a:moveTo>
                <a:lnTo>
                  <a:pt x="134111" y="2412"/>
                </a:lnTo>
                <a:lnTo>
                  <a:pt x="132079" y="0"/>
                </a:lnTo>
                <a:lnTo>
                  <a:pt x="2285" y="0"/>
                </a:lnTo>
                <a:lnTo>
                  <a:pt x="0" y="2412"/>
                </a:lnTo>
                <a:lnTo>
                  <a:pt x="0" y="90550"/>
                </a:lnTo>
                <a:lnTo>
                  <a:pt x="2285" y="92963"/>
                </a:lnTo>
                <a:lnTo>
                  <a:pt x="132079" y="92963"/>
                </a:lnTo>
                <a:lnTo>
                  <a:pt x="134111" y="9055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732776" y="1508760"/>
            <a:ext cx="140207" cy="12191"/>
          </a:xfrm>
          <a:custGeom>
            <a:avLst/>
            <a:gdLst/>
            <a:ahLst/>
            <a:cxnLst/>
            <a:rect l="l" t="t" r="r" b="b"/>
            <a:pathLst>
              <a:path w="140207" h="12191">
                <a:moveTo>
                  <a:pt x="138175" y="1777"/>
                </a:moveTo>
                <a:lnTo>
                  <a:pt x="138175" y="12191"/>
                </a:lnTo>
                <a:lnTo>
                  <a:pt x="140207" y="12191"/>
                </a:lnTo>
                <a:lnTo>
                  <a:pt x="140207" y="2286"/>
                </a:lnTo>
                <a:lnTo>
                  <a:pt x="138175" y="1777"/>
                </a:lnTo>
                <a:close/>
              </a:path>
              <a:path w="140207" h="12191">
                <a:moveTo>
                  <a:pt x="0" y="2286"/>
                </a:moveTo>
                <a:lnTo>
                  <a:pt x="0" y="12191"/>
                </a:lnTo>
                <a:lnTo>
                  <a:pt x="2031" y="12191"/>
                </a:lnTo>
                <a:lnTo>
                  <a:pt x="2031" y="1777"/>
                </a:lnTo>
                <a:lnTo>
                  <a:pt x="2921" y="0"/>
                </a:lnTo>
                <a:lnTo>
                  <a:pt x="0" y="2286"/>
                </a:lnTo>
                <a:close/>
              </a:path>
            </a:pathLst>
          </a:custGeom>
          <a:solidFill>
            <a:srgbClr val="00588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735824" y="1508760"/>
            <a:ext cx="134111" cy="12191"/>
          </a:xfrm>
          <a:custGeom>
            <a:avLst/>
            <a:gdLst/>
            <a:ahLst/>
            <a:cxnLst/>
            <a:rect l="l" t="t" r="r" b="b"/>
            <a:pathLst>
              <a:path w="134111" h="12191">
                <a:moveTo>
                  <a:pt x="134111" y="12191"/>
                </a:moveTo>
                <a:lnTo>
                  <a:pt x="134111" y="1777"/>
                </a:lnTo>
                <a:lnTo>
                  <a:pt x="133350" y="0"/>
                </a:lnTo>
                <a:lnTo>
                  <a:pt x="761" y="0"/>
                </a:lnTo>
                <a:lnTo>
                  <a:pt x="0" y="1777"/>
                </a:lnTo>
                <a:lnTo>
                  <a:pt x="0" y="12191"/>
                </a:lnTo>
                <a:lnTo>
                  <a:pt x="134111" y="12191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732776" y="1507236"/>
            <a:ext cx="140207" cy="12191"/>
          </a:xfrm>
          <a:custGeom>
            <a:avLst/>
            <a:gdLst/>
            <a:ahLst/>
            <a:cxnLst/>
            <a:rect l="l" t="t" r="r" b="b"/>
            <a:pathLst>
              <a:path w="140207" h="12191">
                <a:moveTo>
                  <a:pt x="140207" y="12191"/>
                </a:moveTo>
                <a:lnTo>
                  <a:pt x="140207" y="2286"/>
                </a:lnTo>
                <a:lnTo>
                  <a:pt x="138049" y="0"/>
                </a:lnTo>
                <a:lnTo>
                  <a:pt x="2413" y="0"/>
                </a:lnTo>
                <a:lnTo>
                  <a:pt x="0" y="2286"/>
                </a:lnTo>
                <a:lnTo>
                  <a:pt x="0" y="12191"/>
                </a:lnTo>
                <a:lnTo>
                  <a:pt x="140207" y="12191"/>
                </a:lnTo>
                <a:close/>
              </a:path>
            </a:pathLst>
          </a:custGeom>
          <a:solidFill>
            <a:srgbClr val="437E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737602" y="1510664"/>
            <a:ext cx="5461" cy="5334"/>
          </a:xfrm>
          <a:custGeom>
            <a:avLst/>
            <a:gdLst/>
            <a:ahLst/>
            <a:cxnLst/>
            <a:rect l="l" t="t" r="r" b="b"/>
            <a:pathLst>
              <a:path w="5461" h="5334">
                <a:moveTo>
                  <a:pt x="5461" y="5334"/>
                </a:moveTo>
                <a:lnTo>
                  <a:pt x="5461" y="4190"/>
                </a:lnTo>
                <a:lnTo>
                  <a:pt x="1270" y="0"/>
                </a:lnTo>
                <a:lnTo>
                  <a:pt x="0" y="1143"/>
                </a:lnTo>
                <a:lnTo>
                  <a:pt x="4318" y="5334"/>
                </a:lnTo>
                <a:lnTo>
                  <a:pt x="5461" y="5334"/>
                </a:lnTo>
                <a:close/>
              </a:path>
            </a:pathLst>
          </a:custGeom>
          <a:solidFill>
            <a:srgbClr val="006B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737602" y="1510664"/>
            <a:ext cx="5461" cy="5334"/>
          </a:xfrm>
          <a:custGeom>
            <a:avLst/>
            <a:gdLst/>
            <a:ahLst/>
            <a:cxnLst/>
            <a:rect l="l" t="t" r="r" b="b"/>
            <a:pathLst>
              <a:path w="5461" h="5334">
                <a:moveTo>
                  <a:pt x="0" y="5334"/>
                </a:moveTo>
                <a:lnTo>
                  <a:pt x="1270" y="5334"/>
                </a:lnTo>
                <a:lnTo>
                  <a:pt x="5461" y="1143"/>
                </a:lnTo>
                <a:lnTo>
                  <a:pt x="4318" y="0"/>
                </a:lnTo>
                <a:lnTo>
                  <a:pt x="0" y="4190"/>
                </a:lnTo>
                <a:lnTo>
                  <a:pt x="0" y="5334"/>
                </a:lnTo>
                <a:close/>
              </a:path>
            </a:pathLst>
          </a:custGeom>
          <a:solidFill>
            <a:srgbClr val="006B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746492" y="1510284"/>
            <a:ext cx="6096" cy="6095"/>
          </a:xfrm>
          <a:custGeom>
            <a:avLst/>
            <a:gdLst/>
            <a:ahLst/>
            <a:cxnLst/>
            <a:rect l="l" t="t" r="r" b="b"/>
            <a:pathLst>
              <a:path w="6096" h="6095">
                <a:moveTo>
                  <a:pt x="6096" y="4444"/>
                </a:moveTo>
                <a:lnTo>
                  <a:pt x="6096" y="1650"/>
                </a:lnTo>
                <a:lnTo>
                  <a:pt x="4444" y="0"/>
                </a:lnTo>
                <a:lnTo>
                  <a:pt x="1650" y="0"/>
                </a:lnTo>
                <a:lnTo>
                  <a:pt x="0" y="1650"/>
                </a:lnTo>
                <a:lnTo>
                  <a:pt x="0" y="4444"/>
                </a:lnTo>
                <a:lnTo>
                  <a:pt x="1650" y="6095"/>
                </a:lnTo>
                <a:lnTo>
                  <a:pt x="4444" y="6095"/>
                </a:lnTo>
                <a:lnTo>
                  <a:pt x="6096" y="4444"/>
                </a:lnTo>
                <a:close/>
              </a:path>
            </a:pathLst>
          </a:custGeom>
          <a:solidFill>
            <a:srgbClr val="006B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756271" y="1514855"/>
            <a:ext cx="3936" cy="1524"/>
          </a:xfrm>
          <a:custGeom>
            <a:avLst/>
            <a:gdLst/>
            <a:ahLst/>
            <a:cxnLst/>
            <a:rect l="l" t="t" r="r" b="b"/>
            <a:pathLst>
              <a:path w="3936" h="1524">
                <a:moveTo>
                  <a:pt x="3936" y="762"/>
                </a:moveTo>
                <a:lnTo>
                  <a:pt x="3301" y="0"/>
                </a:lnTo>
                <a:lnTo>
                  <a:pt x="0" y="0"/>
                </a:lnTo>
                <a:lnTo>
                  <a:pt x="0" y="1524"/>
                </a:lnTo>
                <a:lnTo>
                  <a:pt x="3301" y="1524"/>
                </a:lnTo>
                <a:lnTo>
                  <a:pt x="3936" y="762"/>
                </a:lnTo>
                <a:close/>
              </a:path>
            </a:pathLst>
          </a:custGeom>
          <a:solidFill>
            <a:srgbClr val="006B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773924" y="1575815"/>
            <a:ext cx="56387" cy="25908"/>
          </a:xfrm>
          <a:custGeom>
            <a:avLst/>
            <a:gdLst/>
            <a:ahLst/>
            <a:cxnLst/>
            <a:rect l="l" t="t" r="r" b="b"/>
            <a:pathLst>
              <a:path w="56387" h="25908">
                <a:moveTo>
                  <a:pt x="54991" y="10541"/>
                </a:moveTo>
                <a:lnTo>
                  <a:pt x="54355" y="6604"/>
                </a:lnTo>
                <a:lnTo>
                  <a:pt x="51180" y="3556"/>
                </a:lnTo>
                <a:lnTo>
                  <a:pt x="47498" y="2286"/>
                </a:lnTo>
                <a:lnTo>
                  <a:pt x="42925" y="762"/>
                </a:lnTo>
                <a:lnTo>
                  <a:pt x="33147" y="0"/>
                </a:lnTo>
                <a:lnTo>
                  <a:pt x="23241" y="0"/>
                </a:lnTo>
                <a:lnTo>
                  <a:pt x="13461" y="762"/>
                </a:lnTo>
                <a:lnTo>
                  <a:pt x="8890" y="2286"/>
                </a:lnTo>
                <a:lnTo>
                  <a:pt x="5206" y="3556"/>
                </a:lnTo>
                <a:lnTo>
                  <a:pt x="2031" y="6604"/>
                </a:lnTo>
                <a:lnTo>
                  <a:pt x="1397" y="10668"/>
                </a:lnTo>
                <a:lnTo>
                  <a:pt x="0" y="18414"/>
                </a:lnTo>
                <a:lnTo>
                  <a:pt x="1397" y="25400"/>
                </a:lnTo>
                <a:lnTo>
                  <a:pt x="1397" y="25908"/>
                </a:lnTo>
                <a:lnTo>
                  <a:pt x="54991" y="25908"/>
                </a:lnTo>
                <a:lnTo>
                  <a:pt x="54991" y="25273"/>
                </a:lnTo>
                <a:lnTo>
                  <a:pt x="56387" y="18414"/>
                </a:lnTo>
                <a:lnTo>
                  <a:pt x="54991" y="10541"/>
                </a:lnTo>
                <a:close/>
              </a:path>
            </a:pathLst>
          </a:custGeom>
          <a:solidFill>
            <a:srgbClr val="C4D0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773924" y="1575815"/>
            <a:ext cx="22859" cy="25908"/>
          </a:xfrm>
          <a:custGeom>
            <a:avLst/>
            <a:gdLst/>
            <a:ahLst/>
            <a:cxnLst/>
            <a:rect l="l" t="t" r="r" b="b"/>
            <a:pathLst>
              <a:path w="22859" h="25908">
                <a:moveTo>
                  <a:pt x="16891" y="0"/>
                </a:moveTo>
                <a:lnTo>
                  <a:pt x="13843" y="381"/>
                </a:lnTo>
                <a:lnTo>
                  <a:pt x="11049" y="888"/>
                </a:lnTo>
                <a:lnTo>
                  <a:pt x="9144" y="1524"/>
                </a:lnTo>
                <a:lnTo>
                  <a:pt x="5333" y="2794"/>
                </a:lnTo>
                <a:lnTo>
                  <a:pt x="2158" y="6096"/>
                </a:lnTo>
                <a:lnTo>
                  <a:pt x="1397" y="10160"/>
                </a:lnTo>
                <a:lnTo>
                  <a:pt x="0" y="18161"/>
                </a:lnTo>
                <a:lnTo>
                  <a:pt x="1397" y="25273"/>
                </a:lnTo>
                <a:lnTo>
                  <a:pt x="1397" y="25908"/>
                </a:lnTo>
                <a:lnTo>
                  <a:pt x="22859" y="25908"/>
                </a:lnTo>
                <a:lnTo>
                  <a:pt x="16891" y="0"/>
                </a:lnTo>
                <a:close/>
              </a:path>
            </a:pathLst>
          </a:custGeom>
          <a:solidFill>
            <a:srgbClr val="6D8E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807452" y="1575815"/>
            <a:ext cx="22859" cy="25908"/>
          </a:xfrm>
          <a:custGeom>
            <a:avLst/>
            <a:gdLst/>
            <a:ahLst/>
            <a:cxnLst/>
            <a:rect l="l" t="t" r="r" b="b"/>
            <a:pathLst>
              <a:path w="22859" h="25908">
                <a:moveTo>
                  <a:pt x="21463" y="10160"/>
                </a:moveTo>
                <a:lnTo>
                  <a:pt x="20827" y="6096"/>
                </a:lnTo>
                <a:lnTo>
                  <a:pt x="17652" y="2794"/>
                </a:lnTo>
                <a:lnTo>
                  <a:pt x="13843" y="1524"/>
                </a:lnTo>
                <a:lnTo>
                  <a:pt x="11938" y="888"/>
                </a:lnTo>
                <a:lnTo>
                  <a:pt x="9144" y="381"/>
                </a:lnTo>
                <a:lnTo>
                  <a:pt x="6223" y="0"/>
                </a:lnTo>
                <a:lnTo>
                  <a:pt x="0" y="25908"/>
                </a:lnTo>
                <a:lnTo>
                  <a:pt x="21463" y="25908"/>
                </a:lnTo>
                <a:lnTo>
                  <a:pt x="21463" y="25273"/>
                </a:lnTo>
                <a:lnTo>
                  <a:pt x="22859" y="18161"/>
                </a:lnTo>
                <a:lnTo>
                  <a:pt x="21463" y="10160"/>
                </a:lnTo>
                <a:close/>
              </a:path>
            </a:pathLst>
          </a:custGeom>
          <a:solidFill>
            <a:srgbClr val="6D8E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784592" y="1575815"/>
            <a:ext cx="12191" cy="25908"/>
          </a:xfrm>
          <a:custGeom>
            <a:avLst/>
            <a:gdLst/>
            <a:ahLst/>
            <a:cxnLst/>
            <a:rect l="l" t="t" r="r" b="b"/>
            <a:pathLst>
              <a:path w="12191" h="25908">
                <a:moveTo>
                  <a:pt x="6476" y="12573"/>
                </a:moveTo>
                <a:lnTo>
                  <a:pt x="2412" y="21082"/>
                </a:lnTo>
                <a:lnTo>
                  <a:pt x="5460" y="25908"/>
                </a:lnTo>
                <a:lnTo>
                  <a:pt x="12191" y="25908"/>
                </a:lnTo>
                <a:lnTo>
                  <a:pt x="6476" y="0"/>
                </a:lnTo>
                <a:lnTo>
                  <a:pt x="0" y="8382"/>
                </a:lnTo>
                <a:lnTo>
                  <a:pt x="6476" y="12573"/>
                </a:lnTo>
                <a:close/>
              </a:path>
            </a:pathLst>
          </a:custGeom>
          <a:solidFill>
            <a:srgbClr val="5E788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807452" y="1575815"/>
            <a:ext cx="12192" cy="25908"/>
          </a:xfrm>
          <a:custGeom>
            <a:avLst/>
            <a:gdLst/>
            <a:ahLst/>
            <a:cxnLst/>
            <a:rect l="l" t="t" r="r" b="b"/>
            <a:pathLst>
              <a:path w="12192" h="25908">
                <a:moveTo>
                  <a:pt x="5715" y="12573"/>
                </a:moveTo>
                <a:lnTo>
                  <a:pt x="12192" y="8382"/>
                </a:lnTo>
                <a:lnTo>
                  <a:pt x="5715" y="0"/>
                </a:lnTo>
                <a:lnTo>
                  <a:pt x="0" y="25908"/>
                </a:lnTo>
                <a:lnTo>
                  <a:pt x="6730" y="25908"/>
                </a:lnTo>
                <a:lnTo>
                  <a:pt x="9778" y="21082"/>
                </a:lnTo>
                <a:lnTo>
                  <a:pt x="5715" y="12573"/>
                </a:lnTo>
                <a:close/>
              </a:path>
            </a:pathLst>
          </a:custGeom>
          <a:solidFill>
            <a:srgbClr val="5E788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793735" y="1571244"/>
            <a:ext cx="16764" cy="0"/>
          </a:xfrm>
          <a:custGeom>
            <a:avLst/>
            <a:gdLst/>
            <a:ahLst/>
            <a:cxnLst/>
            <a:rect l="l" t="t" r="r" b="b"/>
            <a:pathLst>
              <a:path w="16764">
                <a:moveTo>
                  <a:pt x="0" y="0"/>
                </a:moveTo>
                <a:lnTo>
                  <a:pt x="16764" y="0"/>
                </a:lnTo>
              </a:path>
            </a:pathLst>
          </a:custGeom>
          <a:ln w="13461">
            <a:solidFill>
              <a:srgbClr val="FBB7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784592" y="1531620"/>
            <a:ext cx="33527" cy="41147"/>
          </a:xfrm>
          <a:custGeom>
            <a:avLst/>
            <a:gdLst/>
            <a:ahLst/>
            <a:cxnLst/>
            <a:rect l="l" t="t" r="r" b="b"/>
            <a:pathLst>
              <a:path w="33527" h="41147">
                <a:moveTo>
                  <a:pt x="33527" y="25018"/>
                </a:moveTo>
                <a:lnTo>
                  <a:pt x="33527" y="7238"/>
                </a:lnTo>
                <a:lnTo>
                  <a:pt x="25907" y="0"/>
                </a:lnTo>
                <a:lnTo>
                  <a:pt x="7619" y="0"/>
                </a:lnTo>
                <a:lnTo>
                  <a:pt x="0" y="7238"/>
                </a:lnTo>
                <a:lnTo>
                  <a:pt x="0" y="33908"/>
                </a:lnTo>
                <a:lnTo>
                  <a:pt x="7619" y="41147"/>
                </a:lnTo>
                <a:lnTo>
                  <a:pt x="25907" y="41147"/>
                </a:lnTo>
                <a:lnTo>
                  <a:pt x="33527" y="33908"/>
                </a:lnTo>
                <a:lnTo>
                  <a:pt x="33527" y="25018"/>
                </a:lnTo>
                <a:close/>
              </a:path>
            </a:pathLst>
          </a:custGeom>
          <a:solidFill>
            <a:srgbClr val="FFD4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784592" y="1530096"/>
            <a:ext cx="25907" cy="18287"/>
          </a:xfrm>
          <a:custGeom>
            <a:avLst/>
            <a:gdLst/>
            <a:ahLst/>
            <a:cxnLst/>
            <a:rect l="l" t="t" r="r" b="b"/>
            <a:pathLst>
              <a:path w="25907" h="18287">
                <a:moveTo>
                  <a:pt x="253" y="18287"/>
                </a:moveTo>
                <a:lnTo>
                  <a:pt x="12938" y="18039"/>
                </a:lnTo>
                <a:lnTo>
                  <a:pt x="22482" y="10727"/>
                </a:lnTo>
                <a:lnTo>
                  <a:pt x="24256" y="7112"/>
                </a:lnTo>
                <a:lnTo>
                  <a:pt x="25907" y="2031"/>
                </a:lnTo>
                <a:lnTo>
                  <a:pt x="23367" y="762"/>
                </a:lnTo>
                <a:lnTo>
                  <a:pt x="20574" y="0"/>
                </a:lnTo>
                <a:lnTo>
                  <a:pt x="7874" y="0"/>
                </a:lnTo>
                <a:lnTo>
                  <a:pt x="0" y="7238"/>
                </a:lnTo>
                <a:lnTo>
                  <a:pt x="0" y="16001"/>
                </a:lnTo>
                <a:lnTo>
                  <a:pt x="253" y="18287"/>
                </a:lnTo>
                <a:close/>
              </a:path>
            </a:pathLst>
          </a:custGeom>
          <a:solidFill>
            <a:srgbClr val="8D675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807452" y="1531620"/>
            <a:ext cx="10668" cy="16763"/>
          </a:xfrm>
          <a:custGeom>
            <a:avLst/>
            <a:gdLst/>
            <a:ahLst/>
            <a:cxnLst/>
            <a:rect l="l" t="t" r="r" b="b"/>
            <a:pathLst>
              <a:path w="10668" h="16763">
                <a:moveTo>
                  <a:pt x="10668" y="14858"/>
                </a:moveTo>
                <a:lnTo>
                  <a:pt x="10668" y="8127"/>
                </a:lnTo>
                <a:lnTo>
                  <a:pt x="6603" y="2412"/>
                </a:lnTo>
                <a:lnTo>
                  <a:pt x="762" y="0"/>
                </a:lnTo>
                <a:lnTo>
                  <a:pt x="0" y="7112"/>
                </a:lnTo>
                <a:lnTo>
                  <a:pt x="4064" y="13969"/>
                </a:lnTo>
                <a:lnTo>
                  <a:pt x="10668" y="16763"/>
                </a:lnTo>
                <a:lnTo>
                  <a:pt x="10668" y="14858"/>
                </a:lnTo>
                <a:close/>
              </a:path>
            </a:pathLst>
          </a:custGeom>
          <a:solidFill>
            <a:srgbClr val="8D675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793735" y="1575815"/>
            <a:ext cx="16764" cy="3048"/>
          </a:xfrm>
          <a:custGeom>
            <a:avLst/>
            <a:gdLst/>
            <a:ahLst/>
            <a:cxnLst/>
            <a:rect l="l" t="t" r="r" b="b"/>
            <a:pathLst>
              <a:path w="16764" h="3048">
                <a:moveTo>
                  <a:pt x="0" y="1524"/>
                </a:moveTo>
                <a:lnTo>
                  <a:pt x="0" y="2412"/>
                </a:lnTo>
                <a:lnTo>
                  <a:pt x="3810" y="3048"/>
                </a:lnTo>
                <a:lnTo>
                  <a:pt x="12954" y="3048"/>
                </a:lnTo>
                <a:lnTo>
                  <a:pt x="16764" y="2412"/>
                </a:lnTo>
                <a:lnTo>
                  <a:pt x="16764" y="635"/>
                </a:lnTo>
                <a:lnTo>
                  <a:pt x="12954" y="0"/>
                </a:lnTo>
                <a:lnTo>
                  <a:pt x="3810" y="0"/>
                </a:lnTo>
                <a:lnTo>
                  <a:pt x="0" y="635"/>
                </a:lnTo>
                <a:lnTo>
                  <a:pt x="0" y="1524"/>
                </a:lnTo>
                <a:close/>
              </a:path>
            </a:pathLst>
          </a:custGeom>
          <a:solidFill>
            <a:srgbClr val="FBB7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798308" y="1578864"/>
            <a:ext cx="7620" cy="6096"/>
          </a:xfrm>
          <a:custGeom>
            <a:avLst/>
            <a:gdLst/>
            <a:ahLst/>
            <a:cxnLst/>
            <a:rect l="l" t="t" r="r" b="b"/>
            <a:pathLst>
              <a:path w="7620" h="6096">
                <a:moveTo>
                  <a:pt x="7620" y="3048"/>
                </a:moveTo>
                <a:lnTo>
                  <a:pt x="6350" y="0"/>
                </a:lnTo>
                <a:lnTo>
                  <a:pt x="2921" y="0"/>
                </a:lnTo>
                <a:lnTo>
                  <a:pt x="0" y="1397"/>
                </a:lnTo>
                <a:lnTo>
                  <a:pt x="0" y="4699"/>
                </a:lnTo>
                <a:lnTo>
                  <a:pt x="2921" y="6096"/>
                </a:lnTo>
                <a:lnTo>
                  <a:pt x="6350" y="6096"/>
                </a:lnTo>
                <a:lnTo>
                  <a:pt x="7620" y="3048"/>
                </a:lnTo>
                <a:close/>
              </a:path>
            </a:pathLst>
          </a:custGeom>
          <a:solidFill>
            <a:srgbClr val="5E788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798308" y="1583436"/>
            <a:ext cx="7620" cy="18287"/>
          </a:xfrm>
          <a:custGeom>
            <a:avLst/>
            <a:gdLst/>
            <a:ahLst/>
            <a:cxnLst/>
            <a:rect l="l" t="t" r="r" b="b"/>
            <a:pathLst>
              <a:path w="7620" h="18287">
                <a:moveTo>
                  <a:pt x="0" y="18287"/>
                </a:moveTo>
                <a:lnTo>
                  <a:pt x="7620" y="18287"/>
                </a:lnTo>
                <a:lnTo>
                  <a:pt x="6096" y="0"/>
                </a:lnTo>
                <a:lnTo>
                  <a:pt x="1777" y="0"/>
                </a:lnTo>
                <a:lnTo>
                  <a:pt x="0" y="18287"/>
                </a:lnTo>
                <a:close/>
              </a:path>
            </a:pathLst>
          </a:custGeom>
          <a:solidFill>
            <a:srgbClr val="5E788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828788" y="1592579"/>
            <a:ext cx="39623" cy="7620"/>
          </a:xfrm>
          <a:custGeom>
            <a:avLst/>
            <a:gdLst/>
            <a:ahLst/>
            <a:cxnLst/>
            <a:rect l="l" t="t" r="r" b="b"/>
            <a:pathLst>
              <a:path w="39623" h="7620">
                <a:moveTo>
                  <a:pt x="39623" y="1650"/>
                </a:moveTo>
                <a:lnTo>
                  <a:pt x="36194" y="0"/>
                </a:lnTo>
                <a:lnTo>
                  <a:pt x="380" y="0"/>
                </a:lnTo>
                <a:lnTo>
                  <a:pt x="507" y="762"/>
                </a:lnTo>
                <a:lnTo>
                  <a:pt x="35178" y="762"/>
                </a:lnTo>
                <a:lnTo>
                  <a:pt x="38480" y="2032"/>
                </a:lnTo>
                <a:lnTo>
                  <a:pt x="38480" y="5587"/>
                </a:lnTo>
                <a:lnTo>
                  <a:pt x="35178" y="6858"/>
                </a:lnTo>
                <a:lnTo>
                  <a:pt x="126" y="6858"/>
                </a:lnTo>
                <a:lnTo>
                  <a:pt x="0" y="7620"/>
                </a:lnTo>
                <a:lnTo>
                  <a:pt x="36194" y="7620"/>
                </a:lnTo>
                <a:lnTo>
                  <a:pt x="39623" y="5969"/>
                </a:lnTo>
                <a:lnTo>
                  <a:pt x="39623" y="165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807452" y="1592579"/>
            <a:ext cx="3428" cy="762"/>
          </a:xfrm>
          <a:custGeom>
            <a:avLst/>
            <a:gdLst/>
            <a:ahLst/>
            <a:cxnLst/>
            <a:rect l="l" t="t" r="r" b="b"/>
            <a:pathLst>
              <a:path w="3428" h="762">
                <a:moveTo>
                  <a:pt x="3428" y="0"/>
                </a:moveTo>
                <a:lnTo>
                  <a:pt x="0" y="0"/>
                </a:lnTo>
                <a:lnTo>
                  <a:pt x="3175" y="762"/>
                </a:lnTo>
                <a:lnTo>
                  <a:pt x="3428" y="0"/>
                </a:lnTo>
                <a:close/>
              </a:path>
            </a:pathLst>
          </a:custGeom>
          <a:solidFill>
            <a:srgbClr val="B0B9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815326" y="1592579"/>
            <a:ext cx="13080" cy="7620"/>
          </a:xfrm>
          <a:custGeom>
            <a:avLst/>
            <a:gdLst/>
            <a:ahLst/>
            <a:cxnLst/>
            <a:rect l="l" t="t" r="r" b="b"/>
            <a:pathLst>
              <a:path w="13080" h="7620">
                <a:moveTo>
                  <a:pt x="13080" y="6858"/>
                </a:moveTo>
                <a:lnTo>
                  <a:pt x="6603" y="6858"/>
                </a:lnTo>
                <a:lnTo>
                  <a:pt x="8000" y="7620"/>
                </a:lnTo>
                <a:lnTo>
                  <a:pt x="13080" y="7620"/>
                </a:lnTo>
                <a:lnTo>
                  <a:pt x="13080" y="6858"/>
                </a:lnTo>
                <a:close/>
              </a:path>
              <a:path w="13080" h="7620">
                <a:moveTo>
                  <a:pt x="13462" y="0"/>
                </a:moveTo>
                <a:lnTo>
                  <a:pt x="0" y="0"/>
                </a:lnTo>
                <a:lnTo>
                  <a:pt x="507" y="762"/>
                </a:lnTo>
                <a:lnTo>
                  <a:pt x="13462" y="762"/>
                </a:lnTo>
                <a:lnTo>
                  <a:pt x="13462" y="0"/>
                </a:lnTo>
                <a:close/>
              </a:path>
            </a:pathLst>
          </a:custGeom>
          <a:solidFill>
            <a:srgbClr val="6380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735824" y="1592579"/>
            <a:ext cx="39624" cy="7620"/>
          </a:xfrm>
          <a:custGeom>
            <a:avLst/>
            <a:gdLst/>
            <a:ahLst/>
            <a:cxnLst/>
            <a:rect l="l" t="t" r="r" b="b"/>
            <a:pathLst>
              <a:path w="39624" h="7620">
                <a:moveTo>
                  <a:pt x="0" y="1650"/>
                </a:moveTo>
                <a:lnTo>
                  <a:pt x="0" y="5969"/>
                </a:lnTo>
                <a:lnTo>
                  <a:pt x="3428" y="7620"/>
                </a:lnTo>
                <a:lnTo>
                  <a:pt x="39624" y="7620"/>
                </a:lnTo>
                <a:lnTo>
                  <a:pt x="39497" y="6858"/>
                </a:lnTo>
                <a:lnTo>
                  <a:pt x="4445" y="6858"/>
                </a:lnTo>
                <a:lnTo>
                  <a:pt x="1143" y="5587"/>
                </a:lnTo>
                <a:lnTo>
                  <a:pt x="1143" y="2032"/>
                </a:lnTo>
                <a:lnTo>
                  <a:pt x="4445" y="762"/>
                </a:lnTo>
                <a:lnTo>
                  <a:pt x="39116" y="762"/>
                </a:lnTo>
                <a:lnTo>
                  <a:pt x="39243" y="0"/>
                </a:lnTo>
                <a:lnTo>
                  <a:pt x="3428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775448" y="1592579"/>
            <a:ext cx="13207" cy="7620"/>
          </a:xfrm>
          <a:custGeom>
            <a:avLst/>
            <a:gdLst/>
            <a:ahLst/>
            <a:cxnLst/>
            <a:rect l="l" t="t" r="r" b="b"/>
            <a:pathLst>
              <a:path w="13207" h="7620">
                <a:moveTo>
                  <a:pt x="12700" y="6858"/>
                </a:moveTo>
                <a:lnTo>
                  <a:pt x="380" y="6858"/>
                </a:lnTo>
                <a:lnTo>
                  <a:pt x="507" y="7620"/>
                </a:lnTo>
                <a:lnTo>
                  <a:pt x="13207" y="7620"/>
                </a:lnTo>
                <a:lnTo>
                  <a:pt x="12700" y="6858"/>
                </a:lnTo>
                <a:close/>
              </a:path>
              <a:path w="13207" h="7620">
                <a:moveTo>
                  <a:pt x="0" y="0"/>
                </a:moveTo>
                <a:lnTo>
                  <a:pt x="0" y="762"/>
                </a:lnTo>
                <a:lnTo>
                  <a:pt x="13334" y="762"/>
                </a:lnTo>
                <a:lnTo>
                  <a:pt x="13716" y="0"/>
                </a:lnTo>
                <a:lnTo>
                  <a:pt x="0" y="0"/>
                </a:lnTo>
                <a:close/>
              </a:path>
            </a:pathLst>
          </a:custGeom>
          <a:solidFill>
            <a:srgbClr val="6380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787640" y="1599438"/>
            <a:ext cx="4571" cy="762"/>
          </a:xfrm>
          <a:custGeom>
            <a:avLst/>
            <a:gdLst/>
            <a:ahLst/>
            <a:cxnLst/>
            <a:rect l="l" t="t" r="r" b="b"/>
            <a:pathLst>
              <a:path w="4571" h="762">
                <a:moveTo>
                  <a:pt x="4571" y="0"/>
                </a:moveTo>
                <a:lnTo>
                  <a:pt x="0" y="0"/>
                </a:lnTo>
                <a:lnTo>
                  <a:pt x="634" y="762"/>
                </a:lnTo>
                <a:lnTo>
                  <a:pt x="4571" y="762"/>
                </a:lnTo>
                <a:lnTo>
                  <a:pt x="4571" y="0"/>
                </a:lnTo>
                <a:close/>
              </a:path>
            </a:pathLst>
          </a:custGeom>
          <a:solidFill>
            <a:srgbClr val="546C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737348" y="1592579"/>
            <a:ext cx="129540" cy="7620"/>
          </a:xfrm>
          <a:custGeom>
            <a:avLst/>
            <a:gdLst/>
            <a:ahLst/>
            <a:cxnLst/>
            <a:rect l="l" t="t" r="r" b="b"/>
            <a:pathLst>
              <a:path w="129540" h="7620">
                <a:moveTo>
                  <a:pt x="129540" y="3810"/>
                </a:moveTo>
                <a:lnTo>
                  <a:pt x="129540" y="1650"/>
                </a:lnTo>
                <a:lnTo>
                  <a:pt x="126237" y="0"/>
                </a:lnTo>
                <a:lnTo>
                  <a:pt x="3301" y="0"/>
                </a:lnTo>
                <a:lnTo>
                  <a:pt x="0" y="1650"/>
                </a:lnTo>
                <a:lnTo>
                  <a:pt x="0" y="5969"/>
                </a:lnTo>
                <a:lnTo>
                  <a:pt x="3301" y="7620"/>
                </a:lnTo>
                <a:lnTo>
                  <a:pt x="128016" y="7620"/>
                </a:lnTo>
                <a:lnTo>
                  <a:pt x="129540" y="381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741031" y="1595627"/>
            <a:ext cx="124333" cy="3048"/>
          </a:xfrm>
          <a:custGeom>
            <a:avLst/>
            <a:gdLst/>
            <a:ahLst/>
            <a:cxnLst/>
            <a:rect l="l" t="t" r="r" b="b"/>
            <a:pathLst>
              <a:path w="124333" h="3048">
                <a:moveTo>
                  <a:pt x="124333" y="1524"/>
                </a:moveTo>
                <a:lnTo>
                  <a:pt x="122809" y="0"/>
                </a:lnTo>
                <a:lnTo>
                  <a:pt x="0" y="0"/>
                </a:lnTo>
                <a:lnTo>
                  <a:pt x="889" y="3048"/>
                </a:lnTo>
                <a:lnTo>
                  <a:pt x="122809" y="3048"/>
                </a:lnTo>
                <a:lnTo>
                  <a:pt x="124333" y="1524"/>
                </a:lnTo>
                <a:close/>
              </a:path>
            </a:pathLst>
          </a:custGeom>
          <a:solidFill>
            <a:srgbClr val="437E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741031" y="1595627"/>
            <a:ext cx="35941" cy="3048"/>
          </a:xfrm>
          <a:custGeom>
            <a:avLst/>
            <a:gdLst/>
            <a:ahLst/>
            <a:cxnLst/>
            <a:rect l="l" t="t" r="r" b="b"/>
            <a:pathLst>
              <a:path w="35941" h="3048">
                <a:moveTo>
                  <a:pt x="35941" y="1524"/>
                </a:moveTo>
                <a:lnTo>
                  <a:pt x="34544" y="0"/>
                </a:lnTo>
                <a:lnTo>
                  <a:pt x="0" y="0"/>
                </a:lnTo>
                <a:lnTo>
                  <a:pt x="762" y="3048"/>
                </a:lnTo>
                <a:lnTo>
                  <a:pt x="34544" y="3048"/>
                </a:lnTo>
                <a:lnTo>
                  <a:pt x="35941" y="1524"/>
                </a:lnTo>
                <a:close/>
              </a:path>
            </a:pathLst>
          </a:custGeom>
          <a:solidFill>
            <a:srgbClr val="FF43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771383" y="1595627"/>
            <a:ext cx="4825" cy="3048"/>
          </a:xfrm>
          <a:custGeom>
            <a:avLst/>
            <a:gdLst/>
            <a:ahLst/>
            <a:cxnLst/>
            <a:rect l="l" t="t" r="r" b="b"/>
            <a:pathLst>
              <a:path w="4825" h="3048">
                <a:moveTo>
                  <a:pt x="3937" y="3048"/>
                </a:moveTo>
                <a:lnTo>
                  <a:pt x="4825" y="3048"/>
                </a:lnTo>
                <a:lnTo>
                  <a:pt x="3937" y="0"/>
                </a:lnTo>
                <a:lnTo>
                  <a:pt x="0" y="0"/>
                </a:lnTo>
                <a:lnTo>
                  <a:pt x="0" y="3048"/>
                </a:lnTo>
                <a:lnTo>
                  <a:pt x="3937" y="3048"/>
                </a:lnTo>
                <a:close/>
              </a:path>
            </a:pathLst>
          </a:custGeom>
          <a:solidFill>
            <a:srgbClr val="F93A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772400" y="1594103"/>
            <a:ext cx="6096" cy="4572"/>
          </a:xfrm>
          <a:custGeom>
            <a:avLst/>
            <a:gdLst/>
            <a:ahLst/>
            <a:cxnLst/>
            <a:rect l="l" t="t" r="r" b="b"/>
            <a:pathLst>
              <a:path w="6096" h="4572">
                <a:moveTo>
                  <a:pt x="0" y="2286"/>
                </a:moveTo>
                <a:lnTo>
                  <a:pt x="1397" y="4572"/>
                </a:lnTo>
                <a:lnTo>
                  <a:pt x="4699" y="4572"/>
                </a:lnTo>
                <a:lnTo>
                  <a:pt x="6096" y="1016"/>
                </a:lnTo>
                <a:lnTo>
                  <a:pt x="3048" y="0"/>
                </a:lnTo>
                <a:lnTo>
                  <a:pt x="0" y="2286"/>
                </a:lnTo>
                <a:close/>
              </a:path>
            </a:pathLst>
          </a:custGeom>
          <a:solidFill>
            <a:srgbClr val="437E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824216" y="1560576"/>
            <a:ext cx="9143" cy="19812"/>
          </a:xfrm>
          <a:custGeom>
            <a:avLst/>
            <a:gdLst/>
            <a:ahLst/>
            <a:cxnLst/>
            <a:rect l="l" t="t" r="r" b="b"/>
            <a:pathLst>
              <a:path w="9143" h="19812">
                <a:moveTo>
                  <a:pt x="0" y="19050"/>
                </a:moveTo>
                <a:lnTo>
                  <a:pt x="888" y="19812"/>
                </a:lnTo>
                <a:lnTo>
                  <a:pt x="5460" y="14604"/>
                </a:lnTo>
                <a:lnTo>
                  <a:pt x="8508" y="7620"/>
                </a:lnTo>
                <a:lnTo>
                  <a:pt x="9143" y="0"/>
                </a:lnTo>
                <a:lnTo>
                  <a:pt x="8127" y="7493"/>
                </a:lnTo>
                <a:lnTo>
                  <a:pt x="4825" y="14224"/>
                </a:lnTo>
                <a:lnTo>
                  <a:pt x="0" y="1905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796783" y="1587119"/>
            <a:ext cx="12954" cy="2412"/>
          </a:xfrm>
          <a:custGeom>
            <a:avLst/>
            <a:gdLst/>
            <a:ahLst/>
            <a:cxnLst/>
            <a:rect l="l" t="t" r="r" b="b"/>
            <a:pathLst>
              <a:path w="12954" h="2412">
                <a:moveTo>
                  <a:pt x="10414" y="507"/>
                </a:moveTo>
                <a:lnTo>
                  <a:pt x="7874" y="634"/>
                </a:lnTo>
                <a:lnTo>
                  <a:pt x="8000" y="2412"/>
                </a:lnTo>
                <a:lnTo>
                  <a:pt x="10414" y="2285"/>
                </a:lnTo>
                <a:lnTo>
                  <a:pt x="12954" y="0"/>
                </a:lnTo>
                <a:lnTo>
                  <a:pt x="10414" y="507"/>
                </a:lnTo>
                <a:close/>
              </a:path>
              <a:path w="12954" h="2412">
                <a:moveTo>
                  <a:pt x="3175" y="507"/>
                </a:moveTo>
                <a:lnTo>
                  <a:pt x="0" y="126"/>
                </a:lnTo>
                <a:lnTo>
                  <a:pt x="3048" y="1650"/>
                </a:lnTo>
                <a:lnTo>
                  <a:pt x="3175" y="507"/>
                </a:lnTo>
                <a:close/>
              </a:path>
            </a:pathLst>
          </a:custGeom>
          <a:solidFill>
            <a:srgbClr val="B0B9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819008" y="1579499"/>
            <a:ext cx="5207" cy="3937"/>
          </a:xfrm>
          <a:custGeom>
            <a:avLst/>
            <a:gdLst/>
            <a:ahLst/>
            <a:cxnLst/>
            <a:rect l="l" t="t" r="r" b="b"/>
            <a:pathLst>
              <a:path w="5207" h="3937">
                <a:moveTo>
                  <a:pt x="0" y="3937"/>
                </a:moveTo>
                <a:lnTo>
                  <a:pt x="1905" y="2793"/>
                </a:lnTo>
                <a:lnTo>
                  <a:pt x="5207" y="0"/>
                </a:lnTo>
                <a:lnTo>
                  <a:pt x="2667" y="635"/>
                </a:lnTo>
                <a:lnTo>
                  <a:pt x="0" y="3937"/>
                </a:lnTo>
                <a:close/>
              </a:path>
            </a:pathLst>
          </a:custGeom>
          <a:solidFill>
            <a:srgbClr val="6380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7810500" y="1584452"/>
            <a:ext cx="9144" cy="3556"/>
          </a:xfrm>
          <a:custGeom>
            <a:avLst/>
            <a:gdLst/>
            <a:ahLst/>
            <a:cxnLst/>
            <a:rect l="l" t="t" r="r" b="b"/>
            <a:pathLst>
              <a:path w="9144" h="3556">
                <a:moveTo>
                  <a:pt x="0" y="3556"/>
                </a:moveTo>
                <a:lnTo>
                  <a:pt x="3301" y="2794"/>
                </a:lnTo>
                <a:lnTo>
                  <a:pt x="6350" y="1524"/>
                </a:lnTo>
                <a:lnTo>
                  <a:pt x="9144" y="0"/>
                </a:lnTo>
                <a:lnTo>
                  <a:pt x="5842" y="126"/>
                </a:lnTo>
                <a:lnTo>
                  <a:pt x="3175" y="1143"/>
                </a:lnTo>
                <a:lnTo>
                  <a:pt x="507" y="1905"/>
                </a:lnTo>
                <a:lnTo>
                  <a:pt x="0" y="3556"/>
                </a:lnTo>
                <a:close/>
              </a:path>
            </a:pathLst>
          </a:custGeom>
          <a:solidFill>
            <a:srgbClr val="546C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799832" y="1586611"/>
            <a:ext cx="4572" cy="2921"/>
          </a:xfrm>
          <a:custGeom>
            <a:avLst/>
            <a:gdLst/>
            <a:ahLst/>
            <a:cxnLst/>
            <a:rect l="l" t="t" r="r" b="b"/>
            <a:pathLst>
              <a:path w="4572" h="2921">
                <a:moveTo>
                  <a:pt x="2667" y="2921"/>
                </a:moveTo>
                <a:lnTo>
                  <a:pt x="4572" y="2793"/>
                </a:lnTo>
                <a:lnTo>
                  <a:pt x="4445" y="0"/>
                </a:lnTo>
                <a:lnTo>
                  <a:pt x="2794" y="126"/>
                </a:lnTo>
                <a:lnTo>
                  <a:pt x="0" y="1650"/>
                </a:lnTo>
                <a:lnTo>
                  <a:pt x="2667" y="2921"/>
                </a:lnTo>
                <a:close/>
              </a:path>
            </a:pathLst>
          </a:custGeom>
          <a:solidFill>
            <a:srgbClr val="546C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7772400" y="1554479"/>
            <a:ext cx="9144" cy="24384"/>
          </a:xfrm>
          <a:custGeom>
            <a:avLst/>
            <a:gdLst/>
            <a:ahLst/>
            <a:cxnLst/>
            <a:rect l="l" t="t" r="r" b="b"/>
            <a:pathLst>
              <a:path w="9144" h="24384">
                <a:moveTo>
                  <a:pt x="0" y="3175"/>
                </a:moveTo>
                <a:lnTo>
                  <a:pt x="0" y="11430"/>
                </a:lnTo>
                <a:lnTo>
                  <a:pt x="3048" y="18923"/>
                </a:lnTo>
                <a:lnTo>
                  <a:pt x="8000" y="24384"/>
                </a:lnTo>
                <a:lnTo>
                  <a:pt x="9144" y="23622"/>
                </a:lnTo>
                <a:lnTo>
                  <a:pt x="3682" y="18034"/>
                </a:lnTo>
                <a:lnTo>
                  <a:pt x="253" y="10160"/>
                </a:lnTo>
                <a:lnTo>
                  <a:pt x="126" y="0"/>
                </a:lnTo>
                <a:lnTo>
                  <a:pt x="0" y="3175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7793990" y="1586102"/>
            <a:ext cx="2793" cy="1905"/>
          </a:xfrm>
          <a:custGeom>
            <a:avLst/>
            <a:gdLst/>
            <a:ahLst/>
            <a:cxnLst/>
            <a:rect l="l" t="t" r="r" b="b"/>
            <a:pathLst>
              <a:path w="2793" h="1905">
                <a:moveTo>
                  <a:pt x="2666" y="1905"/>
                </a:moveTo>
                <a:lnTo>
                  <a:pt x="2793" y="0"/>
                </a:lnTo>
                <a:lnTo>
                  <a:pt x="0" y="1397"/>
                </a:lnTo>
                <a:lnTo>
                  <a:pt x="2666" y="1905"/>
                </a:lnTo>
                <a:close/>
              </a:path>
            </a:pathLst>
          </a:custGeom>
          <a:solidFill>
            <a:srgbClr val="B0B9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781544" y="1581023"/>
            <a:ext cx="3555" cy="2412"/>
          </a:xfrm>
          <a:custGeom>
            <a:avLst/>
            <a:gdLst/>
            <a:ahLst/>
            <a:cxnLst/>
            <a:rect l="l" t="t" r="r" b="b"/>
            <a:pathLst>
              <a:path w="3555" h="2412">
                <a:moveTo>
                  <a:pt x="3555" y="2412"/>
                </a:moveTo>
                <a:lnTo>
                  <a:pt x="2921" y="253"/>
                </a:lnTo>
                <a:lnTo>
                  <a:pt x="0" y="0"/>
                </a:lnTo>
                <a:lnTo>
                  <a:pt x="3555" y="2412"/>
                </a:lnTo>
                <a:close/>
              </a:path>
            </a:pathLst>
          </a:custGeom>
          <a:solidFill>
            <a:srgbClr val="6380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7784592" y="1583436"/>
            <a:ext cx="9143" cy="4572"/>
          </a:xfrm>
          <a:custGeom>
            <a:avLst/>
            <a:gdLst/>
            <a:ahLst/>
            <a:cxnLst/>
            <a:rect l="l" t="t" r="r" b="b"/>
            <a:pathLst>
              <a:path w="9143" h="4572">
                <a:moveTo>
                  <a:pt x="9143" y="4572"/>
                </a:moveTo>
                <a:lnTo>
                  <a:pt x="8635" y="2159"/>
                </a:lnTo>
                <a:lnTo>
                  <a:pt x="5968" y="1269"/>
                </a:lnTo>
                <a:lnTo>
                  <a:pt x="3428" y="0"/>
                </a:lnTo>
                <a:lnTo>
                  <a:pt x="0" y="0"/>
                </a:lnTo>
                <a:lnTo>
                  <a:pt x="2793" y="1904"/>
                </a:lnTo>
                <a:lnTo>
                  <a:pt x="5841" y="3428"/>
                </a:lnTo>
                <a:lnTo>
                  <a:pt x="9143" y="4572"/>
                </a:lnTo>
                <a:close/>
              </a:path>
            </a:pathLst>
          </a:custGeom>
          <a:solidFill>
            <a:srgbClr val="546C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7772400" y="1525524"/>
            <a:ext cx="60959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57684" y="16673"/>
                </a:moveTo>
                <a:lnTo>
                  <a:pt x="48909" y="6164"/>
                </a:lnTo>
                <a:lnTo>
                  <a:pt x="36214" y="533"/>
                </a:lnTo>
                <a:lnTo>
                  <a:pt x="30479" y="0"/>
                </a:lnTo>
                <a:lnTo>
                  <a:pt x="30479" y="6476"/>
                </a:lnTo>
                <a:lnTo>
                  <a:pt x="43908" y="10537"/>
                </a:lnTo>
                <a:lnTo>
                  <a:pt x="52582" y="21043"/>
                </a:lnTo>
                <a:lnTo>
                  <a:pt x="54482" y="30479"/>
                </a:lnTo>
                <a:lnTo>
                  <a:pt x="50422" y="43908"/>
                </a:lnTo>
                <a:lnTo>
                  <a:pt x="39916" y="52582"/>
                </a:lnTo>
                <a:lnTo>
                  <a:pt x="44286" y="57684"/>
                </a:lnTo>
                <a:lnTo>
                  <a:pt x="54795" y="48909"/>
                </a:lnTo>
                <a:lnTo>
                  <a:pt x="60426" y="36214"/>
                </a:lnTo>
                <a:lnTo>
                  <a:pt x="60959" y="30479"/>
                </a:lnTo>
                <a:lnTo>
                  <a:pt x="57684" y="16673"/>
                </a:lnTo>
                <a:close/>
              </a:path>
              <a:path w="60959" h="60960">
                <a:moveTo>
                  <a:pt x="30479" y="6476"/>
                </a:moveTo>
                <a:lnTo>
                  <a:pt x="30479" y="0"/>
                </a:lnTo>
                <a:lnTo>
                  <a:pt x="16673" y="3275"/>
                </a:lnTo>
                <a:lnTo>
                  <a:pt x="6164" y="12050"/>
                </a:lnTo>
                <a:lnTo>
                  <a:pt x="533" y="24745"/>
                </a:lnTo>
                <a:lnTo>
                  <a:pt x="0" y="30479"/>
                </a:lnTo>
                <a:lnTo>
                  <a:pt x="3275" y="44286"/>
                </a:lnTo>
                <a:lnTo>
                  <a:pt x="12050" y="54795"/>
                </a:lnTo>
                <a:lnTo>
                  <a:pt x="24745" y="60426"/>
                </a:lnTo>
                <a:lnTo>
                  <a:pt x="30479" y="60960"/>
                </a:lnTo>
                <a:lnTo>
                  <a:pt x="44286" y="57684"/>
                </a:lnTo>
                <a:lnTo>
                  <a:pt x="39916" y="52582"/>
                </a:lnTo>
                <a:lnTo>
                  <a:pt x="30479" y="54483"/>
                </a:lnTo>
                <a:lnTo>
                  <a:pt x="17051" y="50422"/>
                </a:lnTo>
                <a:lnTo>
                  <a:pt x="8377" y="39916"/>
                </a:lnTo>
                <a:lnTo>
                  <a:pt x="6476" y="30479"/>
                </a:lnTo>
                <a:lnTo>
                  <a:pt x="10537" y="17051"/>
                </a:lnTo>
                <a:lnTo>
                  <a:pt x="21043" y="8377"/>
                </a:lnTo>
                <a:lnTo>
                  <a:pt x="30479" y="6476"/>
                </a:lnTo>
                <a:close/>
              </a:path>
            </a:pathLst>
          </a:custGeom>
          <a:solidFill>
            <a:srgbClr val="437E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7778496" y="1540764"/>
            <a:ext cx="48768" cy="37973"/>
          </a:xfrm>
          <a:custGeom>
            <a:avLst/>
            <a:gdLst/>
            <a:ahLst/>
            <a:cxnLst/>
            <a:rect l="l" t="t" r="r" b="b"/>
            <a:pathLst>
              <a:path w="48768" h="37973">
                <a:moveTo>
                  <a:pt x="15239" y="30861"/>
                </a:moveTo>
                <a:lnTo>
                  <a:pt x="10159" y="28066"/>
                </a:lnTo>
                <a:lnTo>
                  <a:pt x="6730" y="22733"/>
                </a:lnTo>
                <a:lnTo>
                  <a:pt x="6730" y="4318"/>
                </a:lnTo>
                <a:lnTo>
                  <a:pt x="8127" y="0"/>
                </a:lnTo>
                <a:lnTo>
                  <a:pt x="3936" y="3683"/>
                </a:lnTo>
                <a:lnTo>
                  <a:pt x="1015" y="8636"/>
                </a:lnTo>
                <a:lnTo>
                  <a:pt x="126" y="14224"/>
                </a:lnTo>
                <a:lnTo>
                  <a:pt x="0" y="24764"/>
                </a:lnTo>
                <a:lnTo>
                  <a:pt x="4318" y="32131"/>
                </a:lnTo>
                <a:lnTo>
                  <a:pt x="10922" y="36449"/>
                </a:lnTo>
                <a:lnTo>
                  <a:pt x="12064" y="36322"/>
                </a:lnTo>
                <a:lnTo>
                  <a:pt x="15239" y="35940"/>
                </a:lnTo>
                <a:lnTo>
                  <a:pt x="15239" y="30861"/>
                </a:lnTo>
                <a:close/>
              </a:path>
              <a:path w="48768" h="37973">
                <a:moveTo>
                  <a:pt x="37083" y="28194"/>
                </a:moveTo>
                <a:lnTo>
                  <a:pt x="32003" y="30987"/>
                </a:lnTo>
                <a:lnTo>
                  <a:pt x="32003" y="35940"/>
                </a:lnTo>
                <a:lnTo>
                  <a:pt x="34417" y="36195"/>
                </a:lnTo>
                <a:lnTo>
                  <a:pt x="37846" y="36575"/>
                </a:lnTo>
                <a:lnTo>
                  <a:pt x="43560" y="32893"/>
                </a:lnTo>
                <a:lnTo>
                  <a:pt x="47498" y="27050"/>
                </a:lnTo>
                <a:lnTo>
                  <a:pt x="48640" y="20320"/>
                </a:lnTo>
                <a:lnTo>
                  <a:pt x="48768" y="18161"/>
                </a:lnTo>
                <a:lnTo>
                  <a:pt x="48768" y="10033"/>
                </a:lnTo>
                <a:lnTo>
                  <a:pt x="44703" y="2794"/>
                </a:lnTo>
                <a:lnTo>
                  <a:pt x="38353" y="-1524"/>
                </a:lnTo>
                <a:lnTo>
                  <a:pt x="39750" y="888"/>
                </a:lnTo>
                <a:lnTo>
                  <a:pt x="40639" y="3683"/>
                </a:lnTo>
                <a:lnTo>
                  <a:pt x="40639" y="22860"/>
                </a:lnTo>
                <a:lnTo>
                  <a:pt x="37083" y="28194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7790688" y="1575815"/>
            <a:ext cx="22732" cy="4572"/>
          </a:xfrm>
          <a:custGeom>
            <a:avLst/>
            <a:gdLst/>
            <a:ahLst/>
            <a:cxnLst/>
            <a:rect l="l" t="t" r="r" b="b"/>
            <a:pathLst>
              <a:path w="22732" h="4572">
                <a:moveTo>
                  <a:pt x="3301" y="2032"/>
                </a:moveTo>
                <a:lnTo>
                  <a:pt x="3047" y="0"/>
                </a:lnTo>
                <a:lnTo>
                  <a:pt x="0" y="381"/>
                </a:lnTo>
                <a:lnTo>
                  <a:pt x="2666" y="2921"/>
                </a:lnTo>
                <a:lnTo>
                  <a:pt x="5333" y="3937"/>
                </a:lnTo>
                <a:lnTo>
                  <a:pt x="8127" y="4445"/>
                </a:lnTo>
                <a:lnTo>
                  <a:pt x="8635" y="3429"/>
                </a:lnTo>
                <a:lnTo>
                  <a:pt x="12064" y="2794"/>
                </a:lnTo>
                <a:lnTo>
                  <a:pt x="14604" y="4572"/>
                </a:lnTo>
                <a:lnTo>
                  <a:pt x="17271" y="4318"/>
                </a:lnTo>
                <a:lnTo>
                  <a:pt x="19938" y="3429"/>
                </a:lnTo>
                <a:lnTo>
                  <a:pt x="22732" y="381"/>
                </a:lnTo>
                <a:lnTo>
                  <a:pt x="19176" y="2032"/>
                </a:lnTo>
                <a:lnTo>
                  <a:pt x="15620" y="2667"/>
                </a:lnTo>
                <a:lnTo>
                  <a:pt x="6857" y="2667"/>
                </a:lnTo>
                <a:lnTo>
                  <a:pt x="3301" y="2032"/>
                </a:lnTo>
                <a:close/>
              </a:path>
            </a:pathLst>
          </a:custGeom>
          <a:solidFill>
            <a:srgbClr val="D5DE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7789164" y="1575942"/>
            <a:ext cx="1524" cy="1397"/>
          </a:xfrm>
          <a:custGeom>
            <a:avLst/>
            <a:gdLst/>
            <a:ahLst/>
            <a:cxnLst/>
            <a:rect l="l" t="t" r="r" b="b"/>
            <a:pathLst>
              <a:path w="1524" h="1397">
                <a:moveTo>
                  <a:pt x="888" y="1397"/>
                </a:moveTo>
                <a:lnTo>
                  <a:pt x="634" y="1016"/>
                </a:lnTo>
                <a:lnTo>
                  <a:pt x="253" y="635"/>
                </a:lnTo>
                <a:lnTo>
                  <a:pt x="0" y="254"/>
                </a:lnTo>
                <a:lnTo>
                  <a:pt x="507" y="127"/>
                </a:lnTo>
                <a:lnTo>
                  <a:pt x="1015" y="0"/>
                </a:lnTo>
                <a:lnTo>
                  <a:pt x="1524" y="0"/>
                </a:lnTo>
                <a:lnTo>
                  <a:pt x="888" y="1397"/>
                </a:lnTo>
                <a:close/>
              </a:path>
            </a:pathLst>
          </a:custGeom>
          <a:solidFill>
            <a:srgbClr val="99AF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7813548" y="1575815"/>
            <a:ext cx="3048" cy="1524"/>
          </a:xfrm>
          <a:custGeom>
            <a:avLst/>
            <a:gdLst/>
            <a:ahLst/>
            <a:cxnLst/>
            <a:rect l="l" t="t" r="r" b="b"/>
            <a:pathLst>
              <a:path w="3048" h="1524">
                <a:moveTo>
                  <a:pt x="1016" y="1524"/>
                </a:moveTo>
                <a:lnTo>
                  <a:pt x="0" y="254"/>
                </a:lnTo>
                <a:lnTo>
                  <a:pt x="0" y="0"/>
                </a:lnTo>
                <a:lnTo>
                  <a:pt x="1016" y="126"/>
                </a:lnTo>
                <a:lnTo>
                  <a:pt x="2031" y="254"/>
                </a:lnTo>
                <a:lnTo>
                  <a:pt x="3048" y="381"/>
                </a:lnTo>
                <a:lnTo>
                  <a:pt x="2412" y="762"/>
                </a:lnTo>
                <a:lnTo>
                  <a:pt x="1777" y="1143"/>
                </a:lnTo>
                <a:lnTo>
                  <a:pt x="1016" y="1524"/>
                </a:lnTo>
                <a:close/>
              </a:path>
            </a:pathLst>
          </a:custGeom>
          <a:solidFill>
            <a:srgbClr val="99AF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813548" y="1575815"/>
            <a:ext cx="507" cy="3048"/>
          </a:xfrm>
          <a:custGeom>
            <a:avLst/>
            <a:gdLst/>
            <a:ahLst/>
            <a:cxnLst/>
            <a:rect l="l" t="t" r="r" b="b"/>
            <a:pathLst>
              <a:path w="507" h="3048">
                <a:moveTo>
                  <a:pt x="0" y="3048"/>
                </a:moveTo>
                <a:lnTo>
                  <a:pt x="507" y="2667"/>
                </a:lnTo>
                <a:lnTo>
                  <a:pt x="507" y="0"/>
                </a:lnTo>
                <a:lnTo>
                  <a:pt x="0" y="3048"/>
                </a:lnTo>
                <a:close/>
              </a:path>
            </a:pathLst>
          </a:custGeom>
          <a:solidFill>
            <a:srgbClr val="8E9F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7793735" y="1571244"/>
            <a:ext cx="16764" cy="5333"/>
          </a:xfrm>
          <a:custGeom>
            <a:avLst/>
            <a:gdLst/>
            <a:ahLst/>
            <a:cxnLst/>
            <a:rect l="l" t="t" r="r" b="b"/>
            <a:pathLst>
              <a:path w="16764" h="5333">
                <a:moveTo>
                  <a:pt x="16764" y="4952"/>
                </a:moveTo>
                <a:lnTo>
                  <a:pt x="16764" y="126"/>
                </a:lnTo>
                <a:lnTo>
                  <a:pt x="14350" y="1396"/>
                </a:lnTo>
                <a:lnTo>
                  <a:pt x="11430" y="2158"/>
                </a:lnTo>
                <a:lnTo>
                  <a:pt x="5461" y="2158"/>
                </a:lnTo>
                <a:lnTo>
                  <a:pt x="2540" y="1396"/>
                </a:lnTo>
                <a:lnTo>
                  <a:pt x="0" y="0"/>
                </a:lnTo>
                <a:lnTo>
                  <a:pt x="0" y="4952"/>
                </a:lnTo>
                <a:lnTo>
                  <a:pt x="254" y="5333"/>
                </a:lnTo>
                <a:lnTo>
                  <a:pt x="3937" y="4698"/>
                </a:lnTo>
                <a:lnTo>
                  <a:pt x="13081" y="4698"/>
                </a:lnTo>
                <a:lnTo>
                  <a:pt x="16764" y="5333"/>
                </a:lnTo>
                <a:lnTo>
                  <a:pt x="16764" y="4952"/>
                </a:lnTo>
                <a:close/>
              </a:path>
            </a:pathLst>
          </a:custGeom>
          <a:solidFill>
            <a:srgbClr val="FCC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7784592" y="1536191"/>
            <a:ext cx="33527" cy="36575"/>
          </a:xfrm>
          <a:custGeom>
            <a:avLst/>
            <a:gdLst/>
            <a:ahLst/>
            <a:cxnLst/>
            <a:rect l="l" t="t" r="r" b="b"/>
            <a:pathLst>
              <a:path w="33527" h="36575">
                <a:moveTo>
                  <a:pt x="16763" y="36575"/>
                </a:moveTo>
                <a:lnTo>
                  <a:pt x="19684" y="36575"/>
                </a:lnTo>
                <a:lnTo>
                  <a:pt x="22478" y="35813"/>
                </a:lnTo>
                <a:lnTo>
                  <a:pt x="24891" y="34417"/>
                </a:lnTo>
                <a:lnTo>
                  <a:pt x="30099" y="31623"/>
                </a:lnTo>
                <a:lnTo>
                  <a:pt x="33527" y="26288"/>
                </a:lnTo>
                <a:lnTo>
                  <a:pt x="33527" y="11684"/>
                </a:lnTo>
                <a:lnTo>
                  <a:pt x="28321" y="9525"/>
                </a:lnTo>
                <a:lnTo>
                  <a:pt x="24637" y="5080"/>
                </a:lnTo>
                <a:lnTo>
                  <a:pt x="23367" y="0"/>
                </a:lnTo>
                <a:lnTo>
                  <a:pt x="23240" y="508"/>
                </a:lnTo>
                <a:lnTo>
                  <a:pt x="20827" y="8128"/>
                </a:lnTo>
                <a:lnTo>
                  <a:pt x="13588" y="12954"/>
                </a:lnTo>
                <a:lnTo>
                  <a:pt x="4063" y="12954"/>
                </a:lnTo>
                <a:lnTo>
                  <a:pt x="0" y="10922"/>
                </a:lnTo>
                <a:lnTo>
                  <a:pt x="0" y="26162"/>
                </a:lnTo>
                <a:lnTo>
                  <a:pt x="3428" y="31496"/>
                </a:lnTo>
                <a:lnTo>
                  <a:pt x="8381" y="34290"/>
                </a:lnTo>
                <a:lnTo>
                  <a:pt x="10794" y="35813"/>
                </a:lnTo>
                <a:lnTo>
                  <a:pt x="13715" y="36575"/>
                </a:lnTo>
                <a:lnTo>
                  <a:pt x="16763" y="36575"/>
                </a:lnTo>
                <a:close/>
              </a:path>
            </a:pathLst>
          </a:custGeom>
          <a:solidFill>
            <a:srgbClr val="FFE0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7784592" y="1534667"/>
            <a:ext cx="24256" cy="15240"/>
          </a:xfrm>
          <a:custGeom>
            <a:avLst/>
            <a:gdLst/>
            <a:ahLst/>
            <a:cxnLst/>
            <a:rect l="l" t="t" r="r" b="b"/>
            <a:pathLst>
              <a:path w="24256" h="15240">
                <a:moveTo>
                  <a:pt x="6223" y="15240"/>
                </a:moveTo>
                <a:lnTo>
                  <a:pt x="14224" y="15240"/>
                </a:lnTo>
                <a:lnTo>
                  <a:pt x="21716" y="10541"/>
                </a:lnTo>
                <a:lnTo>
                  <a:pt x="24256" y="3302"/>
                </a:lnTo>
                <a:lnTo>
                  <a:pt x="22098" y="254"/>
                </a:lnTo>
                <a:lnTo>
                  <a:pt x="18033" y="0"/>
                </a:lnTo>
                <a:lnTo>
                  <a:pt x="11683" y="0"/>
                </a:lnTo>
                <a:lnTo>
                  <a:pt x="5968" y="2159"/>
                </a:lnTo>
                <a:lnTo>
                  <a:pt x="1524" y="5715"/>
                </a:lnTo>
                <a:lnTo>
                  <a:pt x="507" y="7747"/>
                </a:lnTo>
                <a:lnTo>
                  <a:pt x="0" y="12192"/>
                </a:lnTo>
                <a:lnTo>
                  <a:pt x="2285" y="14986"/>
                </a:lnTo>
                <a:lnTo>
                  <a:pt x="6223" y="15240"/>
                </a:lnTo>
                <a:close/>
              </a:path>
            </a:pathLst>
          </a:custGeom>
          <a:solidFill>
            <a:srgbClr val="AE938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7808976" y="1534667"/>
            <a:ext cx="9144" cy="13716"/>
          </a:xfrm>
          <a:custGeom>
            <a:avLst/>
            <a:gdLst/>
            <a:ahLst/>
            <a:cxnLst/>
            <a:rect l="l" t="t" r="r" b="b"/>
            <a:pathLst>
              <a:path w="9144" h="13716">
                <a:moveTo>
                  <a:pt x="9144" y="13716"/>
                </a:moveTo>
                <a:lnTo>
                  <a:pt x="9144" y="8890"/>
                </a:lnTo>
                <a:lnTo>
                  <a:pt x="8381" y="6096"/>
                </a:lnTo>
                <a:lnTo>
                  <a:pt x="7239" y="3683"/>
                </a:lnTo>
                <a:lnTo>
                  <a:pt x="2667" y="762"/>
                </a:lnTo>
                <a:lnTo>
                  <a:pt x="0" y="0"/>
                </a:lnTo>
                <a:lnTo>
                  <a:pt x="380" y="2286"/>
                </a:lnTo>
                <a:lnTo>
                  <a:pt x="1397" y="7239"/>
                </a:lnTo>
                <a:lnTo>
                  <a:pt x="4699" y="11684"/>
                </a:lnTo>
                <a:lnTo>
                  <a:pt x="9144" y="13716"/>
                </a:lnTo>
                <a:close/>
              </a:path>
            </a:pathLst>
          </a:custGeom>
          <a:solidFill>
            <a:srgbClr val="AE938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7793735" y="1575815"/>
            <a:ext cx="16764" cy="3048"/>
          </a:xfrm>
          <a:custGeom>
            <a:avLst/>
            <a:gdLst/>
            <a:ahLst/>
            <a:cxnLst/>
            <a:rect l="l" t="t" r="r" b="b"/>
            <a:pathLst>
              <a:path w="16764" h="3048">
                <a:moveTo>
                  <a:pt x="8382" y="3048"/>
                </a:moveTo>
                <a:lnTo>
                  <a:pt x="12954" y="3048"/>
                </a:lnTo>
                <a:lnTo>
                  <a:pt x="16764" y="2412"/>
                </a:lnTo>
                <a:lnTo>
                  <a:pt x="16764" y="635"/>
                </a:lnTo>
                <a:lnTo>
                  <a:pt x="12954" y="0"/>
                </a:lnTo>
                <a:lnTo>
                  <a:pt x="3810" y="0"/>
                </a:lnTo>
                <a:lnTo>
                  <a:pt x="0" y="635"/>
                </a:lnTo>
                <a:lnTo>
                  <a:pt x="0" y="2412"/>
                </a:lnTo>
                <a:lnTo>
                  <a:pt x="3810" y="3048"/>
                </a:lnTo>
                <a:lnTo>
                  <a:pt x="8382" y="3048"/>
                </a:lnTo>
                <a:close/>
              </a:path>
            </a:pathLst>
          </a:custGeom>
          <a:solidFill>
            <a:srgbClr val="FCC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7799832" y="1578864"/>
            <a:ext cx="6096" cy="1524"/>
          </a:xfrm>
          <a:custGeom>
            <a:avLst/>
            <a:gdLst/>
            <a:ahLst/>
            <a:cxnLst/>
            <a:rect l="l" t="t" r="r" b="b"/>
            <a:pathLst>
              <a:path w="6096" h="1524">
                <a:moveTo>
                  <a:pt x="3048" y="1524"/>
                </a:moveTo>
                <a:lnTo>
                  <a:pt x="6096" y="1397"/>
                </a:lnTo>
                <a:lnTo>
                  <a:pt x="3175" y="0"/>
                </a:lnTo>
                <a:lnTo>
                  <a:pt x="0" y="1397"/>
                </a:lnTo>
                <a:lnTo>
                  <a:pt x="3048" y="1524"/>
                </a:lnTo>
                <a:close/>
              </a:path>
            </a:pathLst>
          </a:custGeom>
          <a:solidFill>
            <a:srgbClr val="8E9F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7778496" y="1534667"/>
            <a:ext cx="48763" cy="25908"/>
          </a:xfrm>
          <a:custGeom>
            <a:avLst/>
            <a:gdLst/>
            <a:ahLst/>
            <a:cxnLst/>
            <a:rect l="l" t="t" r="r" b="b"/>
            <a:pathLst>
              <a:path w="48763" h="25908">
                <a:moveTo>
                  <a:pt x="4445" y="6223"/>
                </a:moveTo>
                <a:lnTo>
                  <a:pt x="634" y="12573"/>
                </a:lnTo>
                <a:lnTo>
                  <a:pt x="0" y="19812"/>
                </a:lnTo>
                <a:lnTo>
                  <a:pt x="888" y="14097"/>
                </a:lnTo>
                <a:lnTo>
                  <a:pt x="3809" y="9017"/>
                </a:lnTo>
                <a:lnTo>
                  <a:pt x="8000" y="5334"/>
                </a:lnTo>
                <a:lnTo>
                  <a:pt x="9905" y="2159"/>
                </a:lnTo>
                <a:lnTo>
                  <a:pt x="4445" y="6223"/>
                </a:lnTo>
                <a:close/>
              </a:path>
              <a:path w="48763" h="25908">
                <a:moveTo>
                  <a:pt x="48640" y="24637"/>
                </a:moveTo>
                <a:lnTo>
                  <a:pt x="48763" y="21485"/>
                </a:lnTo>
                <a:lnTo>
                  <a:pt x="48514" y="20667"/>
                </a:lnTo>
                <a:lnTo>
                  <a:pt x="48386" y="25908"/>
                </a:lnTo>
                <a:lnTo>
                  <a:pt x="48640" y="24637"/>
                </a:lnTo>
                <a:close/>
              </a:path>
              <a:path w="48763" h="25908">
                <a:moveTo>
                  <a:pt x="44628" y="8451"/>
                </a:moveTo>
                <a:lnTo>
                  <a:pt x="44450" y="8128"/>
                </a:lnTo>
                <a:lnTo>
                  <a:pt x="43684" y="7607"/>
                </a:lnTo>
                <a:lnTo>
                  <a:pt x="44628" y="8451"/>
                </a:lnTo>
                <a:close/>
              </a:path>
              <a:path w="48763" h="25908">
                <a:moveTo>
                  <a:pt x="44991" y="9110"/>
                </a:moveTo>
                <a:lnTo>
                  <a:pt x="44852" y="8651"/>
                </a:lnTo>
                <a:lnTo>
                  <a:pt x="44628" y="8451"/>
                </a:lnTo>
                <a:lnTo>
                  <a:pt x="44991" y="9110"/>
                </a:lnTo>
                <a:close/>
              </a:path>
              <a:path w="48763" h="25908">
                <a:moveTo>
                  <a:pt x="48513" y="15494"/>
                </a:moveTo>
                <a:lnTo>
                  <a:pt x="44991" y="9110"/>
                </a:lnTo>
                <a:lnTo>
                  <a:pt x="48514" y="20667"/>
                </a:lnTo>
                <a:lnTo>
                  <a:pt x="48513" y="15494"/>
                </a:lnTo>
                <a:close/>
              </a:path>
              <a:path w="48763" h="25908">
                <a:moveTo>
                  <a:pt x="43684" y="7607"/>
                </a:moveTo>
                <a:lnTo>
                  <a:pt x="35178" y="0"/>
                </a:lnTo>
                <a:lnTo>
                  <a:pt x="36322" y="1143"/>
                </a:lnTo>
                <a:lnTo>
                  <a:pt x="38100" y="3810"/>
                </a:lnTo>
                <a:lnTo>
                  <a:pt x="43684" y="7607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7786116" y="1531620"/>
            <a:ext cx="22859" cy="9143"/>
          </a:xfrm>
          <a:custGeom>
            <a:avLst/>
            <a:gdLst/>
            <a:ahLst/>
            <a:cxnLst/>
            <a:rect l="l" t="t" r="r" b="b"/>
            <a:pathLst>
              <a:path w="22859" h="9143">
                <a:moveTo>
                  <a:pt x="22859" y="2920"/>
                </a:moveTo>
                <a:lnTo>
                  <a:pt x="20954" y="253"/>
                </a:lnTo>
                <a:lnTo>
                  <a:pt x="17144" y="0"/>
                </a:lnTo>
                <a:lnTo>
                  <a:pt x="11429" y="0"/>
                </a:lnTo>
                <a:lnTo>
                  <a:pt x="6223" y="2031"/>
                </a:lnTo>
                <a:lnTo>
                  <a:pt x="1904" y="5460"/>
                </a:lnTo>
                <a:lnTo>
                  <a:pt x="0" y="9143"/>
                </a:lnTo>
                <a:lnTo>
                  <a:pt x="4572" y="4825"/>
                </a:lnTo>
                <a:lnTo>
                  <a:pt x="10413" y="2158"/>
                </a:lnTo>
                <a:lnTo>
                  <a:pt x="18923" y="2158"/>
                </a:lnTo>
                <a:lnTo>
                  <a:pt x="22859" y="2920"/>
                </a:lnTo>
                <a:close/>
              </a:path>
            </a:pathLst>
          </a:custGeom>
          <a:solidFill>
            <a:srgbClr val="A48B8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7809103" y="1534287"/>
            <a:ext cx="7493" cy="4952"/>
          </a:xfrm>
          <a:custGeom>
            <a:avLst/>
            <a:gdLst/>
            <a:ahLst/>
            <a:cxnLst/>
            <a:rect l="l" t="t" r="r" b="b"/>
            <a:pathLst>
              <a:path w="7493" h="4952">
                <a:moveTo>
                  <a:pt x="3301" y="0"/>
                </a:moveTo>
                <a:lnTo>
                  <a:pt x="0" y="888"/>
                </a:lnTo>
                <a:lnTo>
                  <a:pt x="2667" y="1650"/>
                </a:lnTo>
                <a:lnTo>
                  <a:pt x="7493" y="4952"/>
                </a:lnTo>
                <a:lnTo>
                  <a:pt x="5842" y="2159"/>
                </a:lnTo>
                <a:lnTo>
                  <a:pt x="3301" y="0"/>
                </a:lnTo>
                <a:close/>
              </a:path>
            </a:pathLst>
          </a:custGeom>
          <a:solidFill>
            <a:srgbClr val="A48B8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778496" y="1556003"/>
            <a:ext cx="48768" cy="24384"/>
          </a:xfrm>
          <a:custGeom>
            <a:avLst/>
            <a:gdLst/>
            <a:ahLst/>
            <a:cxnLst/>
            <a:rect l="l" t="t" r="r" b="b"/>
            <a:pathLst>
              <a:path w="48768" h="24384">
                <a:moveTo>
                  <a:pt x="4318" y="15875"/>
                </a:moveTo>
                <a:lnTo>
                  <a:pt x="10795" y="20320"/>
                </a:lnTo>
                <a:lnTo>
                  <a:pt x="14731" y="22606"/>
                </a:lnTo>
                <a:lnTo>
                  <a:pt x="17525" y="23622"/>
                </a:lnTo>
                <a:lnTo>
                  <a:pt x="20447" y="24130"/>
                </a:lnTo>
                <a:lnTo>
                  <a:pt x="24383" y="24384"/>
                </a:lnTo>
                <a:lnTo>
                  <a:pt x="10962" y="20358"/>
                </a:lnTo>
                <a:lnTo>
                  <a:pt x="2120" y="9956"/>
                </a:lnTo>
                <a:lnTo>
                  <a:pt x="0" y="0"/>
                </a:lnTo>
                <a:lnTo>
                  <a:pt x="0" y="8509"/>
                </a:lnTo>
                <a:lnTo>
                  <a:pt x="4318" y="15875"/>
                </a:lnTo>
                <a:close/>
              </a:path>
              <a:path w="48768" h="24384">
                <a:moveTo>
                  <a:pt x="34340" y="22263"/>
                </a:moveTo>
                <a:lnTo>
                  <a:pt x="24383" y="24384"/>
                </a:lnTo>
                <a:lnTo>
                  <a:pt x="27050" y="24257"/>
                </a:lnTo>
                <a:lnTo>
                  <a:pt x="29845" y="24003"/>
                </a:lnTo>
                <a:lnTo>
                  <a:pt x="32511" y="23113"/>
                </a:lnTo>
                <a:lnTo>
                  <a:pt x="35051" y="21971"/>
                </a:lnTo>
                <a:lnTo>
                  <a:pt x="37719" y="20447"/>
                </a:lnTo>
                <a:lnTo>
                  <a:pt x="43306" y="16763"/>
                </a:lnTo>
                <a:lnTo>
                  <a:pt x="47371" y="10795"/>
                </a:lnTo>
                <a:lnTo>
                  <a:pt x="48386" y="3937"/>
                </a:lnTo>
                <a:lnTo>
                  <a:pt x="48768" y="0"/>
                </a:lnTo>
                <a:lnTo>
                  <a:pt x="44742" y="13421"/>
                </a:lnTo>
                <a:lnTo>
                  <a:pt x="34340" y="22263"/>
                </a:lnTo>
                <a:close/>
              </a:path>
            </a:pathLst>
          </a:custGeom>
          <a:solidFill>
            <a:srgbClr val="76A4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7793735" y="1543812"/>
            <a:ext cx="24384" cy="28955"/>
          </a:xfrm>
          <a:custGeom>
            <a:avLst/>
            <a:gdLst/>
            <a:ahLst/>
            <a:cxnLst/>
            <a:rect l="l" t="t" r="r" b="b"/>
            <a:pathLst>
              <a:path w="24384" h="28955">
                <a:moveTo>
                  <a:pt x="0" y="0"/>
                </a:moveTo>
                <a:lnTo>
                  <a:pt x="127" y="28955"/>
                </a:lnTo>
                <a:lnTo>
                  <a:pt x="24384" y="14604"/>
                </a:lnTo>
                <a:lnTo>
                  <a:pt x="0" y="0"/>
                </a:lnTo>
                <a:close/>
              </a:path>
            </a:pathLst>
          </a:custGeom>
          <a:solidFill>
            <a:srgbClr val="437E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796783" y="1566672"/>
            <a:ext cx="7620" cy="35051"/>
          </a:xfrm>
          <a:custGeom>
            <a:avLst/>
            <a:gdLst/>
            <a:ahLst/>
            <a:cxnLst/>
            <a:rect l="l" t="t" r="r" b="b"/>
            <a:pathLst>
              <a:path w="7620" h="35051">
                <a:moveTo>
                  <a:pt x="7620" y="30861"/>
                </a:moveTo>
                <a:lnTo>
                  <a:pt x="7620" y="4190"/>
                </a:lnTo>
                <a:lnTo>
                  <a:pt x="5969" y="0"/>
                </a:lnTo>
                <a:lnTo>
                  <a:pt x="1650" y="0"/>
                </a:lnTo>
                <a:lnTo>
                  <a:pt x="0" y="4190"/>
                </a:lnTo>
                <a:lnTo>
                  <a:pt x="0" y="30861"/>
                </a:lnTo>
                <a:lnTo>
                  <a:pt x="1650" y="35051"/>
                </a:lnTo>
                <a:lnTo>
                  <a:pt x="5969" y="35051"/>
                </a:lnTo>
                <a:lnTo>
                  <a:pt x="7620" y="30861"/>
                </a:lnTo>
                <a:close/>
              </a:path>
            </a:pathLst>
          </a:custGeom>
          <a:solidFill>
            <a:srgbClr val="FFAA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7804404" y="1583436"/>
            <a:ext cx="6096" cy="28955"/>
          </a:xfrm>
          <a:custGeom>
            <a:avLst/>
            <a:gdLst/>
            <a:ahLst/>
            <a:cxnLst/>
            <a:rect l="l" t="t" r="r" b="b"/>
            <a:pathLst>
              <a:path w="6096" h="28955">
                <a:moveTo>
                  <a:pt x="6096" y="25400"/>
                </a:moveTo>
                <a:lnTo>
                  <a:pt x="6096" y="3555"/>
                </a:lnTo>
                <a:lnTo>
                  <a:pt x="4699" y="0"/>
                </a:lnTo>
                <a:lnTo>
                  <a:pt x="1397" y="0"/>
                </a:lnTo>
                <a:lnTo>
                  <a:pt x="0" y="3555"/>
                </a:lnTo>
                <a:lnTo>
                  <a:pt x="0" y="25400"/>
                </a:lnTo>
                <a:lnTo>
                  <a:pt x="1397" y="28955"/>
                </a:lnTo>
                <a:lnTo>
                  <a:pt x="4699" y="28955"/>
                </a:lnTo>
                <a:lnTo>
                  <a:pt x="6096" y="25400"/>
                </a:lnTo>
                <a:close/>
              </a:path>
            </a:pathLst>
          </a:custGeom>
          <a:solidFill>
            <a:srgbClr val="FFAA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7810500" y="1586484"/>
            <a:ext cx="7620" cy="28955"/>
          </a:xfrm>
          <a:custGeom>
            <a:avLst/>
            <a:gdLst/>
            <a:ahLst/>
            <a:cxnLst/>
            <a:rect l="l" t="t" r="r" b="b"/>
            <a:pathLst>
              <a:path w="7620" h="28955">
                <a:moveTo>
                  <a:pt x="7620" y="25400"/>
                </a:moveTo>
                <a:lnTo>
                  <a:pt x="7620" y="3555"/>
                </a:lnTo>
                <a:lnTo>
                  <a:pt x="5969" y="0"/>
                </a:lnTo>
                <a:lnTo>
                  <a:pt x="1650" y="0"/>
                </a:lnTo>
                <a:lnTo>
                  <a:pt x="0" y="3555"/>
                </a:lnTo>
                <a:lnTo>
                  <a:pt x="0" y="25400"/>
                </a:lnTo>
                <a:lnTo>
                  <a:pt x="1650" y="28955"/>
                </a:lnTo>
                <a:lnTo>
                  <a:pt x="5969" y="28955"/>
                </a:lnTo>
                <a:lnTo>
                  <a:pt x="7620" y="25400"/>
                </a:lnTo>
                <a:close/>
              </a:path>
            </a:pathLst>
          </a:custGeom>
          <a:solidFill>
            <a:srgbClr val="FFAA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7789164" y="1588008"/>
            <a:ext cx="12191" cy="30479"/>
          </a:xfrm>
          <a:custGeom>
            <a:avLst/>
            <a:gdLst/>
            <a:ahLst/>
            <a:cxnLst/>
            <a:rect l="l" t="t" r="r" b="b"/>
            <a:pathLst>
              <a:path w="12191" h="30479">
                <a:moveTo>
                  <a:pt x="5460" y="12445"/>
                </a:moveTo>
                <a:lnTo>
                  <a:pt x="634" y="19176"/>
                </a:lnTo>
                <a:lnTo>
                  <a:pt x="4699" y="23367"/>
                </a:lnTo>
                <a:lnTo>
                  <a:pt x="12191" y="30479"/>
                </a:lnTo>
                <a:lnTo>
                  <a:pt x="12191" y="29082"/>
                </a:lnTo>
                <a:lnTo>
                  <a:pt x="11683" y="20065"/>
                </a:lnTo>
                <a:lnTo>
                  <a:pt x="9016" y="10032"/>
                </a:lnTo>
                <a:lnTo>
                  <a:pt x="6476" y="0"/>
                </a:lnTo>
                <a:lnTo>
                  <a:pt x="0" y="4063"/>
                </a:lnTo>
                <a:lnTo>
                  <a:pt x="5460" y="12445"/>
                </a:lnTo>
                <a:close/>
              </a:path>
            </a:pathLst>
          </a:custGeom>
          <a:solidFill>
            <a:srgbClr val="E292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7815199" y="1589532"/>
            <a:ext cx="8890" cy="27431"/>
          </a:xfrm>
          <a:custGeom>
            <a:avLst/>
            <a:gdLst/>
            <a:ahLst/>
            <a:cxnLst/>
            <a:rect l="l" t="t" r="r" b="b"/>
            <a:pathLst>
              <a:path w="8890" h="27431">
                <a:moveTo>
                  <a:pt x="7239" y="24256"/>
                </a:moveTo>
                <a:lnTo>
                  <a:pt x="8890" y="3682"/>
                </a:lnTo>
                <a:lnTo>
                  <a:pt x="7493" y="253"/>
                </a:lnTo>
                <a:lnTo>
                  <a:pt x="3555" y="0"/>
                </a:lnTo>
                <a:lnTo>
                  <a:pt x="1650" y="3175"/>
                </a:lnTo>
                <a:lnTo>
                  <a:pt x="0" y="23748"/>
                </a:lnTo>
                <a:lnTo>
                  <a:pt x="1397" y="27177"/>
                </a:lnTo>
                <a:lnTo>
                  <a:pt x="5333" y="27431"/>
                </a:lnTo>
                <a:lnTo>
                  <a:pt x="7239" y="24256"/>
                </a:lnTo>
                <a:close/>
              </a:path>
            </a:pathLst>
          </a:custGeom>
          <a:solidFill>
            <a:srgbClr val="FFAA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7795716" y="1586484"/>
            <a:ext cx="27864" cy="36235"/>
          </a:xfrm>
          <a:custGeom>
            <a:avLst/>
            <a:gdLst/>
            <a:ahLst/>
            <a:cxnLst/>
            <a:rect l="l" t="t" r="r" b="b"/>
            <a:pathLst>
              <a:path w="27864" h="36235">
                <a:moveTo>
                  <a:pt x="178" y="0"/>
                </a:moveTo>
                <a:lnTo>
                  <a:pt x="0" y="9145"/>
                </a:lnTo>
                <a:lnTo>
                  <a:pt x="1929" y="25898"/>
                </a:lnTo>
                <a:lnTo>
                  <a:pt x="8052" y="34162"/>
                </a:lnTo>
                <a:lnTo>
                  <a:pt x="17058" y="36235"/>
                </a:lnTo>
                <a:lnTo>
                  <a:pt x="24143" y="34252"/>
                </a:lnTo>
                <a:lnTo>
                  <a:pt x="27728" y="22052"/>
                </a:lnTo>
                <a:lnTo>
                  <a:pt x="27864" y="14224"/>
                </a:lnTo>
                <a:lnTo>
                  <a:pt x="178" y="0"/>
                </a:lnTo>
                <a:close/>
              </a:path>
            </a:pathLst>
          </a:custGeom>
          <a:solidFill>
            <a:srgbClr val="FFAA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7798308" y="1568196"/>
            <a:ext cx="4572" cy="6095"/>
          </a:xfrm>
          <a:custGeom>
            <a:avLst/>
            <a:gdLst/>
            <a:ahLst/>
            <a:cxnLst/>
            <a:rect l="l" t="t" r="r" b="b"/>
            <a:pathLst>
              <a:path w="4572" h="6095">
                <a:moveTo>
                  <a:pt x="0" y="3048"/>
                </a:moveTo>
                <a:lnTo>
                  <a:pt x="1016" y="6095"/>
                </a:lnTo>
                <a:lnTo>
                  <a:pt x="3556" y="6095"/>
                </a:lnTo>
                <a:lnTo>
                  <a:pt x="4572" y="3048"/>
                </a:lnTo>
                <a:lnTo>
                  <a:pt x="3556" y="0"/>
                </a:lnTo>
                <a:lnTo>
                  <a:pt x="1016" y="0"/>
                </a:lnTo>
                <a:lnTo>
                  <a:pt x="0" y="3048"/>
                </a:lnTo>
                <a:close/>
              </a:path>
            </a:pathLst>
          </a:custGeom>
          <a:solidFill>
            <a:srgbClr val="FFC0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7810754" y="1589532"/>
            <a:ext cx="1143" cy="5714"/>
          </a:xfrm>
          <a:custGeom>
            <a:avLst/>
            <a:gdLst/>
            <a:ahLst/>
            <a:cxnLst/>
            <a:rect l="l" t="t" r="r" b="b"/>
            <a:pathLst>
              <a:path w="1143" h="5714">
                <a:moveTo>
                  <a:pt x="1143" y="0"/>
                </a:moveTo>
                <a:lnTo>
                  <a:pt x="889" y="380"/>
                </a:lnTo>
                <a:lnTo>
                  <a:pt x="0" y="3047"/>
                </a:lnTo>
                <a:lnTo>
                  <a:pt x="126" y="5714"/>
                </a:lnTo>
                <a:lnTo>
                  <a:pt x="1143" y="2666"/>
                </a:lnTo>
                <a:lnTo>
                  <a:pt x="1143" y="0"/>
                </a:lnTo>
                <a:close/>
              </a:path>
            </a:pathLst>
          </a:custGeom>
          <a:solidFill>
            <a:srgbClr val="E292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7792211" y="1618488"/>
            <a:ext cx="36576" cy="33527"/>
          </a:xfrm>
          <a:custGeom>
            <a:avLst/>
            <a:gdLst/>
            <a:ahLst/>
            <a:cxnLst/>
            <a:rect l="l" t="t" r="r" b="b"/>
            <a:pathLst>
              <a:path w="36576" h="33527">
                <a:moveTo>
                  <a:pt x="0" y="33527"/>
                </a:moveTo>
                <a:lnTo>
                  <a:pt x="36576" y="33527"/>
                </a:lnTo>
                <a:lnTo>
                  <a:pt x="31369" y="0"/>
                </a:lnTo>
                <a:lnTo>
                  <a:pt x="5207" y="0"/>
                </a:lnTo>
                <a:lnTo>
                  <a:pt x="0" y="33527"/>
                </a:lnTo>
                <a:close/>
              </a:path>
            </a:pathLst>
          </a:custGeom>
          <a:solidFill>
            <a:srgbClr val="336E8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7664196" y="1804415"/>
            <a:ext cx="175259" cy="1188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7705344" y="1819656"/>
            <a:ext cx="96011" cy="6705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2353" y="511377"/>
            <a:ext cx="207001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b="1" spc="0" dirty="0" smtClean="0">
                <a:solidFill>
                  <a:srgbClr val="0CABD2"/>
                </a:solidFill>
                <a:latin typeface="Century Gothic"/>
                <a:cs typeface="Century Gothic"/>
              </a:rPr>
              <a:t>BUSIN</a:t>
            </a:r>
            <a:r>
              <a:rPr sz="3600" b="1" spc="4" dirty="0" smtClean="0">
                <a:solidFill>
                  <a:srgbClr val="0CABD2"/>
                </a:solidFill>
                <a:latin typeface="Century Gothic"/>
                <a:cs typeface="Century Gothic"/>
              </a:rPr>
              <a:t>E</a:t>
            </a:r>
            <a:r>
              <a:rPr sz="3600" b="1" spc="0" dirty="0" smtClean="0">
                <a:solidFill>
                  <a:srgbClr val="0CABD2"/>
                </a:solidFill>
                <a:latin typeface="Century Gothic"/>
                <a:cs typeface="Century Gothic"/>
              </a:rPr>
              <a:t>SS</a:t>
            </a:r>
            <a:endParaRPr sz="3600" dirty="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216" y="511377"/>
            <a:ext cx="1648415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b="1" spc="0" dirty="0" smtClean="0">
                <a:solidFill>
                  <a:srgbClr val="0CABD2"/>
                </a:solidFill>
                <a:latin typeface="Century Gothic"/>
                <a:cs typeface="Century Gothic"/>
              </a:rPr>
              <a:t>MODEL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51952" y="1433956"/>
            <a:ext cx="3518092" cy="852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507">
              <a:lnSpc>
                <a:spcPts val="1725"/>
              </a:lnSpc>
              <a:spcBef>
                <a:spcPts val="86"/>
              </a:spcBef>
            </a:pPr>
            <a:r>
              <a:rPr lang="en-US" sz="1600" spc="-14" dirty="0" smtClean="0">
                <a:cs typeface="Calibri"/>
              </a:rPr>
              <a:t>LBS based offers for  Highly </a:t>
            </a:r>
            <a:r>
              <a:rPr lang="en-US" sz="1600" spc="-14" dirty="0" smtClean="0">
                <a:latin typeface="Calibri"/>
                <a:cs typeface="Calibri"/>
              </a:rPr>
              <a:t>rated advertisers on Facebook / Google and share commission  on click/engagement happens for instant offers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38490" y="2986658"/>
            <a:ext cx="3645707" cy="11427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sz="2400" spc="0" baseline="3413" dirty="0" smtClean="0">
                <a:latin typeface="Calibri"/>
                <a:cs typeface="Calibri"/>
              </a:rPr>
              <a:t>Campai</a:t>
            </a:r>
            <a:r>
              <a:rPr sz="2400" spc="-4" baseline="3413" dirty="0" smtClean="0">
                <a:latin typeface="Calibri"/>
                <a:cs typeface="Calibri"/>
              </a:rPr>
              <a:t>g</a:t>
            </a:r>
            <a:r>
              <a:rPr sz="2400" spc="0" baseline="3413" dirty="0" smtClean="0">
                <a:latin typeface="Calibri"/>
                <a:cs typeface="Calibri"/>
              </a:rPr>
              <a:t>n</a:t>
            </a:r>
            <a:r>
              <a:rPr sz="2400" spc="-99" baseline="3413" dirty="0" smtClean="0">
                <a:latin typeface="Calibri"/>
                <a:cs typeface="Calibri"/>
              </a:rPr>
              <a:t> </a:t>
            </a:r>
            <a:r>
              <a:rPr sz="2400" spc="-4" baseline="3413" dirty="0" smtClean="0">
                <a:latin typeface="Calibri"/>
                <a:cs typeface="Calibri"/>
              </a:rPr>
              <a:t>s</a:t>
            </a:r>
            <a:r>
              <a:rPr sz="2400" spc="0" baseline="3413" dirty="0" smtClean="0">
                <a:latin typeface="Calibri"/>
                <a:cs typeface="Calibri"/>
              </a:rPr>
              <a:t>e</a:t>
            </a:r>
            <a:r>
              <a:rPr sz="2400" spc="14" baseline="3413" dirty="0" smtClean="0">
                <a:latin typeface="Calibri"/>
                <a:cs typeface="Calibri"/>
              </a:rPr>
              <a:t>r</a:t>
            </a:r>
            <a:r>
              <a:rPr sz="2400" spc="4" baseline="3413" dirty="0" smtClean="0">
                <a:latin typeface="Calibri"/>
                <a:cs typeface="Calibri"/>
              </a:rPr>
              <a:t>v</a:t>
            </a:r>
            <a:r>
              <a:rPr sz="2400" spc="0" baseline="3413" dirty="0" smtClean="0">
                <a:latin typeface="Calibri"/>
                <a:cs typeface="Calibri"/>
              </a:rPr>
              <a:t>ices</a:t>
            </a:r>
            <a:r>
              <a:rPr sz="2400" spc="-96" baseline="3413" dirty="0" smtClean="0">
                <a:latin typeface="Calibri"/>
                <a:cs typeface="Calibri"/>
              </a:rPr>
              <a:t> </a:t>
            </a:r>
            <a:r>
              <a:rPr sz="2400" spc="0" baseline="3413" dirty="0" smtClean="0">
                <a:latin typeface="Calibri"/>
                <a:cs typeface="Calibri"/>
              </a:rPr>
              <a:t>(C</a:t>
            </a:r>
            <a:r>
              <a:rPr sz="2400" spc="4" baseline="3413" dirty="0" smtClean="0">
                <a:latin typeface="Calibri"/>
                <a:cs typeface="Calibri"/>
              </a:rPr>
              <a:t>P</a:t>
            </a:r>
            <a:r>
              <a:rPr sz="2400" spc="0" baseline="3413" dirty="0" smtClean="0">
                <a:latin typeface="Calibri"/>
                <a:cs typeface="Calibri"/>
              </a:rPr>
              <a:t>M</a:t>
            </a:r>
            <a:r>
              <a:rPr sz="2400" spc="-60" baseline="3413" dirty="0" smtClean="0">
                <a:latin typeface="Calibri"/>
                <a:cs typeface="Calibri"/>
              </a:rPr>
              <a:t> </a:t>
            </a:r>
            <a:r>
              <a:rPr sz="2400" spc="-9" baseline="3413" dirty="0" smtClean="0">
                <a:latin typeface="Calibri"/>
                <a:cs typeface="Calibri"/>
              </a:rPr>
              <a:t>e</a:t>
            </a:r>
            <a:r>
              <a:rPr sz="2400" spc="-19" baseline="3413" dirty="0" smtClean="0">
                <a:latin typeface="Calibri"/>
                <a:cs typeface="Calibri"/>
              </a:rPr>
              <a:t>t</a:t>
            </a:r>
            <a:r>
              <a:rPr sz="2400" spc="4" baseline="3413" dirty="0" smtClean="0">
                <a:latin typeface="Calibri"/>
                <a:cs typeface="Calibri"/>
              </a:rPr>
              <a:t>c</a:t>
            </a:r>
            <a:r>
              <a:rPr sz="2400" spc="0" baseline="3413" dirty="0" smtClean="0">
                <a:latin typeface="Calibri"/>
                <a:cs typeface="Calibri"/>
              </a:rPr>
              <a:t>)</a:t>
            </a:r>
            <a:r>
              <a:rPr sz="2400" spc="-38" baseline="3413" dirty="0" smtClean="0">
                <a:latin typeface="Calibri"/>
                <a:cs typeface="Calibri"/>
              </a:rPr>
              <a:t> </a:t>
            </a:r>
            <a:r>
              <a:rPr sz="2400" spc="-34" baseline="3413" dirty="0" smtClean="0">
                <a:latin typeface="Calibri"/>
                <a:cs typeface="Calibri"/>
              </a:rPr>
              <a:t>f</a:t>
            </a:r>
            <a:r>
              <a:rPr sz="2400" spc="0" baseline="3413" dirty="0" smtClean="0">
                <a:latin typeface="Calibri"/>
                <a:cs typeface="Calibri"/>
              </a:rPr>
              <a:t>or</a:t>
            </a:r>
            <a:r>
              <a:rPr sz="2400" spc="-47" baseline="3413" dirty="0" smtClean="0">
                <a:latin typeface="Calibri"/>
                <a:cs typeface="Calibri"/>
              </a:rPr>
              <a:t> </a:t>
            </a:r>
            <a:r>
              <a:rPr sz="2400" spc="0" baseline="3413" dirty="0" smtClean="0">
                <a:latin typeface="Calibri"/>
                <a:cs typeface="Calibri"/>
              </a:rPr>
              <a:t>Ad</a:t>
            </a:r>
            <a:r>
              <a:rPr sz="2400" spc="-4" baseline="3413" dirty="0" smtClean="0">
                <a:latin typeface="Calibri"/>
                <a:cs typeface="Calibri"/>
              </a:rPr>
              <a:t>v</a:t>
            </a:r>
            <a:r>
              <a:rPr sz="2400" spc="0" baseline="3413" dirty="0" smtClean="0">
                <a:latin typeface="Calibri"/>
                <a:cs typeface="Calibri"/>
              </a:rPr>
              <a:t>e</a:t>
            </a:r>
            <a:r>
              <a:rPr sz="2400" spc="4" baseline="3413" dirty="0" smtClean="0">
                <a:latin typeface="Calibri"/>
                <a:cs typeface="Calibri"/>
              </a:rPr>
              <a:t>r</a:t>
            </a:r>
            <a:r>
              <a:rPr sz="2400" spc="0" baseline="3413" dirty="0" smtClean="0">
                <a:latin typeface="Calibri"/>
                <a:cs typeface="Calibri"/>
              </a:rPr>
              <a:t>ti</a:t>
            </a:r>
            <a:r>
              <a:rPr sz="2400" spc="-4" baseline="3413" dirty="0" smtClean="0">
                <a:latin typeface="Calibri"/>
                <a:cs typeface="Calibri"/>
              </a:rPr>
              <a:t>s</a:t>
            </a:r>
            <a:r>
              <a:rPr sz="2400" spc="0" baseline="3413" dirty="0" smtClean="0">
                <a:latin typeface="Calibri"/>
                <a:cs typeface="Calibri"/>
              </a:rPr>
              <a:t>e</a:t>
            </a:r>
            <a:r>
              <a:rPr sz="2400" spc="-29" baseline="3413" dirty="0" smtClean="0">
                <a:latin typeface="Calibri"/>
                <a:cs typeface="Calibri"/>
              </a:rPr>
              <a:t>r</a:t>
            </a:r>
            <a:r>
              <a:rPr sz="2400" spc="0" baseline="3413" dirty="0" smtClean="0">
                <a:latin typeface="Calibri"/>
                <a:cs typeface="Calibri"/>
              </a:rPr>
              <a:t>s</a:t>
            </a:r>
            <a:endParaRPr sz="1600" dirty="0">
              <a:latin typeface="Calibri"/>
              <a:cs typeface="Calibri"/>
            </a:endParaRPr>
          </a:p>
          <a:p>
            <a:pPr marL="12700" marR="531084">
              <a:lnSpc>
                <a:spcPct val="125000"/>
              </a:lnSpc>
              <a:spcBef>
                <a:spcPts val="385"/>
              </a:spcBef>
            </a:pPr>
            <a:r>
              <a:rPr sz="1600" spc="0" dirty="0" smtClean="0">
                <a:latin typeface="Calibri"/>
                <a:cs typeface="Calibri"/>
              </a:rPr>
              <a:t>(b</a:t>
            </a:r>
            <a:r>
              <a:rPr sz="1600" spc="-29" dirty="0" smtClean="0">
                <a:latin typeface="Calibri"/>
                <a:cs typeface="Calibri"/>
              </a:rPr>
              <a:t>r</a:t>
            </a:r>
            <a:r>
              <a:rPr sz="1600" spc="0" dirty="0" smtClean="0">
                <a:latin typeface="Calibri"/>
                <a:cs typeface="Calibri"/>
              </a:rPr>
              <a:t>ands</a:t>
            </a:r>
            <a:r>
              <a:rPr sz="1600" spc="-69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and</a:t>
            </a:r>
            <a:r>
              <a:rPr sz="1600" spc="-38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a</a:t>
            </a:r>
            <a:r>
              <a:rPr sz="1600" spc="-9" dirty="0" smtClean="0">
                <a:latin typeface="Calibri"/>
                <a:cs typeface="Calibri"/>
              </a:rPr>
              <a:t>g</a:t>
            </a:r>
            <a:r>
              <a:rPr sz="1600" spc="0" dirty="0" smtClean="0">
                <a:latin typeface="Calibri"/>
                <a:cs typeface="Calibri"/>
              </a:rPr>
              <a:t>en</a:t>
            </a:r>
            <a:r>
              <a:rPr sz="1600" spc="4" dirty="0" smtClean="0">
                <a:latin typeface="Calibri"/>
                <a:cs typeface="Calibri"/>
              </a:rPr>
              <a:t>c</a:t>
            </a:r>
            <a:r>
              <a:rPr sz="1600" spc="0" dirty="0" smtClean="0">
                <a:latin typeface="Calibri"/>
                <a:cs typeface="Calibri"/>
              </a:rPr>
              <a:t>ie</a:t>
            </a:r>
            <a:r>
              <a:rPr sz="1600" spc="-4" dirty="0" smtClean="0">
                <a:latin typeface="Calibri"/>
                <a:cs typeface="Calibri"/>
              </a:rPr>
              <a:t>s</a:t>
            </a:r>
            <a:r>
              <a:rPr sz="1600" spc="0" dirty="0" smtClean="0">
                <a:latin typeface="Calibri"/>
                <a:cs typeface="Calibri"/>
              </a:rPr>
              <a:t>).</a:t>
            </a:r>
            <a:r>
              <a:rPr sz="1600" spc="-110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T</a:t>
            </a:r>
            <a:r>
              <a:rPr sz="1600" spc="-4" dirty="0" smtClean="0">
                <a:latin typeface="Calibri"/>
                <a:cs typeface="Calibri"/>
              </a:rPr>
              <a:t>h</a:t>
            </a:r>
            <a:r>
              <a:rPr sz="1600" spc="0" dirty="0" smtClean="0">
                <a:latin typeface="Calibri"/>
                <a:cs typeface="Calibri"/>
              </a:rPr>
              <a:t>ese</a:t>
            </a:r>
            <a:r>
              <a:rPr sz="1600" spc="-29" dirty="0" smtClean="0">
                <a:latin typeface="Calibri"/>
                <a:cs typeface="Calibri"/>
              </a:rPr>
              <a:t> </a:t>
            </a:r>
            <a:r>
              <a:rPr sz="1600" spc="-4" dirty="0" smtClean="0">
                <a:latin typeface="Calibri"/>
                <a:cs typeface="Calibri"/>
              </a:rPr>
              <a:t>c</a:t>
            </a:r>
            <a:r>
              <a:rPr sz="1600" spc="0" dirty="0" smtClean="0">
                <a:latin typeface="Calibri"/>
                <a:cs typeface="Calibri"/>
              </a:rPr>
              <a:t>an</a:t>
            </a:r>
            <a:r>
              <a:rPr sz="1600" spc="-41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be p</a:t>
            </a:r>
            <a:r>
              <a:rPr sz="1600" spc="-34" dirty="0" smtClean="0">
                <a:latin typeface="Calibri"/>
                <a:cs typeface="Calibri"/>
              </a:rPr>
              <a:t>r</a:t>
            </a:r>
            <a:r>
              <a:rPr sz="1600" spc="0" dirty="0" smtClean="0">
                <a:latin typeface="Calibri"/>
                <a:cs typeface="Calibri"/>
              </a:rPr>
              <a:t>o</a:t>
            </a:r>
            <a:r>
              <a:rPr sz="1600" spc="-9" dirty="0" smtClean="0">
                <a:latin typeface="Calibri"/>
                <a:cs typeface="Calibri"/>
              </a:rPr>
              <a:t>g</a:t>
            </a:r>
            <a:r>
              <a:rPr sz="1600" spc="-34" dirty="0" smtClean="0">
                <a:latin typeface="Calibri"/>
                <a:cs typeface="Calibri"/>
              </a:rPr>
              <a:t>r</a:t>
            </a:r>
            <a:r>
              <a:rPr sz="1600" spc="0" dirty="0" smtClean="0">
                <a:latin typeface="Calibri"/>
                <a:cs typeface="Calibri"/>
              </a:rPr>
              <a:t>amm</a:t>
            </a:r>
            <a:r>
              <a:rPr sz="1600" spc="-4" dirty="0" smtClean="0">
                <a:latin typeface="Calibri"/>
                <a:cs typeface="Calibri"/>
              </a:rPr>
              <a:t>a</a:t>
            </a:r>
            <a:r>
              <a:rPr sz="1600" spc="0" dirty="0" smtClean="0">
                <a:latin typeface="Calibri"/>
                <a:cs typeface="Calibri"/>
              </a:rPr>
              <a:t>tic,</a:t>
            </a:r>
            <a:r>
              <a:rPr sz="1600" spc="31" dirty="0" smtClean="0">
                <a:latin typeface="Calibri"/>
                <a:cs typeface="Calibri"/>
              </a:rPr>
              <a:t> </a:t>
            </a:r>
            <a:r>
              <a:rPr sz="1600" spc="4" dirty="0" smtClean="0">
                <a:latin typeface="Calibri"/>
                <a:cs typeface="Calibri"/>
              </a:rPr>
              <a:t>c</a:t>
            </a:r>
            <a:r>
              <a:rPr sz="1600" spc="-34" dirty="0" smtClean="0">
                <a:latin typeface="Calibri"/>
                <a:cs typeface="Calibri"/>
              </a:rPr>
              <a:t>r</a:t>
            </a:r>
            <a:r>
              <a:rPr sz="1600" spc="0" dirty="0" smtClean="0">
                <a:latin typeface="Calibri"/>
                <a:cs typeface="Calibri"/>
              </a:rPr>
              <a:t>o</a:t>
            </a:r>
            <a:r>
              <a:rPr sz="1600" spc="-9" dirty="0" smtClean="0">
                <a:latin typeface="Calibri"/>
                <a:cs typeface="Calibri"/>
              </a:rPr>
              <a:t>s</a:t>
            </a:r>
            <a:r>
              <a:rPr sz="1600" spc="0" dirty="0" smtClean="0">
                <a:latin typeface="Calibri"/>
                <a:cs typeface="Calibri"/>
              </a:rPr>
              <a:t>s</a:t>
            </a:r>
            <a:r>
              <a:rPr sz="1600" spc="-27" dirty="0" smtClean="0">
                <a:latin typeface="Calibri"/>
                <a:cs typeface="Calibri"/>
              </a:rPr>
              <a:t> </a:t>
            </a:r>
            <a:r>
              <a:rPr sz="1600" spc="-19" dirty="0" smtClean="0">
                <a:latin typeface="Calibri"/>
                <a:cs typeface="Calibri"/>
              </a:rPr>
              <a:t>t</a:t>
            </a:r>
            <a:r>
              <a:rPr sz="1600" spc="0" dirty="0" smtClean="0">
                <a:latin typeface="Calibri"/>
                <a:cs typeface="Calibri"/>
              </a:rPr>
              <a:t>a</a:t>
            </a:r>
            <a:r>
              <a:rPr sz="1600" spc="-14" dirty="0" smtClean="0">
                <a:latin typeface="Calibri"/>
                <a:cs typeface="Calibri"/>
              </a:rPr>
              <a:t>rg</a:t>
            </a:r>
            <a:r>
              <a:rPr sz="1600" spc="-9" dirty="0" smtClean="0">
                <a:latin typeface="Calibri"/>
                <a:cs typeface="Calibri"/>
              </a:rPr>
              <a:t>e</a:t>
            </a:r>
            <a:r>
              <a:rPr sz="1600" spc="0" dirty="0" smtClean="0">
                <a:latin typeface="Calibri"/>
                <a:cs typeface="Calibri"/>
              </a:rPr>
              <a:t>ting</a:t>
            </a:r>
            <a:r>
              <a:rPr sz="1600" spc="-102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and</a:t>
            </a:r>
            <a:r>
              <a:rPr sz="1600" spc="-38" dirty="0" smtClean="0">
                <a:latin typeface="Calibri"/>
                <a:cs typeface="Calibri"/>
              </a:rPr>
              <a:t> </a:t>
            </a:r>
            <a:r>
              <a:rPr sz="1600" spc="-19" dirty="0" smtClean="0">
                <a:latin typeface="Calibri"/>
                <a:cs typeface="Calibri"/>
              </a:rPr>
              <a:t>r</a:t>
            </a:r>
            <a:r>
              <a:rPr sz="1600" spc="14" dirty="0" smtClean="0">
                <a:latin typeface="Calibri"/>
                <a:cs typeface="Calibri"/>
              </a:rPr>
              <a:t>e</a:t>
            </a:r>
            <a:r>
              <a:rPr sz="1600" spc="0" dirty="0" smtClean="0">
                <a:latin typeface="Calibri"/>
                <a:cs typeface="Calibri"/>
              </a:rPr>
              <a:t>- </a:t>
            </a:r>
            <a:r>
              <a:rPr sz="1600" spc="-19" dirty="0" smtClean="0">
                <a:latin typeface="Calibri"/>
                <a:cs typeface="Calibri"/>
              </a:rPr>
              <a:t>t</a:t>
            </a:r>
            <a:r>
              <a:rPr sz="1600" spc="0" dirty="0" smtClean="0">
                <a:latin typeface="Calibri"/>
                <a:cs typeface="Calibri"/>
              </a:rPr>
              <a:t>a</a:t>
            </a:r>
            <a:r>
              <a:rPr sz="1600" spc="-14" dirty="0" smtClean="0">
                <a:latin typeface="Calibri"/>
                <a:cs typeface="Calibri"/>
              </a:rPr>
              <a:t>rg</a:t>
            </a:r>
            <a:r>
              <a:rPr sz="1600" spc="-9" dirty="0" smtClean="0">
                <a:latin typeface="Calibri"/>
                <a:cs typeface="Calibri"/>
              </a:rPr>
              <a:t>e</a:t>
            </a:r>
            <a:r>
              <a:rPr sz="1600" spc="0" dirty="0" smtClean="0">
                <a:latin typeface="Calibri"/>
                <a:cs typeface="Calibri"/>
              </a:rPr>
              <a:t>ting</a:t>
            </a:r>
            <a:r>
              <a:rPr sz="1600" spc="-102" dirty="0" smtClean="0">
                <a:latin typeface="Calibri"/>
                <a:cs typeface="Calibri"/>
              </a:rPr>
              <a:t> </a:t>
            </a:r>
            <a:r>
              <a:rPr sz="1600" spc="-4" dirty="0" smtClean="0">
                <a:latin typeface="Calibri"/>
                <a:cs typeface="Calibri"/>
              </a:rPr>
              <a:t>c</a:t>
            </a:r>
            <a:r>
              <a:rPr sz="1600" spc="0" dirty="0" smtClean="0">
                <a:latin typeface="Calibri"/>
                <a:cs typeface="Calibri"/>
              </a:rPr>
              <a:t>ampaigns</a:t>
            </a:r>
            <a:r>
              <a:rPr lang="en-US" sz="1600" spc="0" dirty="0" smtClean="0">
                <a:latin typeface="Calibri"/>
                <a:cs typeface="Calibri"/>
              </a:rPr>
              <a:t> (Real-Time) and Geo-Location based ,  via BSF 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38490" y="4764151"/>
            <a:ext cx="3468696" cy="8376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lang="en-US" sz="1600" spc="-34" dirty="0" smtClean="0">
                <a:cs typeface="Calibri"/>
              </a:rPr>
              <a:t>Monthly/Yearly subscription fee for women, who regularly go to shopping or travel in crowded places</a:t>
            </a:r>
            <a:endParaRPr sz="1600" dirty="0"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87768" y="3677412"/>
            <a:ext cx="176022" cy="1478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791450" y="3363468"/>
            <a:ext cx="250698" cy="899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7"/>
              </a:spcBef>
            </a:pPr>
            <a:endParaRPr sz="700"/>
          </a:p>
        </p:txBody>
      </p:sp>
      <p:pic>
        <p:nvPicPr>
          <p:cNvPr id="234" name="Picture 10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467600" y="4777963"/>
            <a:ext cx="457200" cy="40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" name="videoplayback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13" cstate="print"/>
          <a:stretch>
            <a:fillRect/>
          </a:stretch>
        </p:blipFill>
        <p:spPr>
          <a:xfrm>
            <a:off x="990600" y="1905000"/>
            <a:ext cx="5105400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3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</TotalTime>
  <Words>475</Words>
  <Application>Microsoft Office PowerPoint</Application>
  <PresentationFormat>Custom</PresentationFormat>
  <Paragraphs>84</Paragraphs>
  <Slides>6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vivek</dc:creator>
  <cp:lastModifiedBy>vivek</cp:lastModifiedBy>
  <cp:revision>33</cp:revision>
  <dcterms:modified xsi:type="dcterms:W3CDTF">2019-05-19T05:26:11Z</dcterms:modified>
</cp:coreProperties>
</file>