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7"/>
  </p:notesMasterIdLst>
  <p:sldIdLst>
    <p:sldId id="256" r:id="rId5"/>
    <p:sldId id="2146847054" r:id="rId6"/>
    <p:sldId id="262" r:id="rId7"/>
    <p:sldId id="2146847071" r:id="rId8"/>
    <p:sldId id="263" r:id="rId9"/>
    <p:sldId id="2146847058" r:id="rId10"/>
    <p:sldId id="265" r:id="rId11"/>
    <p:sldId id="2146847057" r:id="rId12"/>
    <p:sldId id="2146847066" r:id="rId13"/>
    <p:sldId id="2146847073" r:id="rId14"/>
    <p:sldId id="2146847060" r:id="rId15"/>
    <p:sldId id="2146847072" r:id="rId16"/>
    <p:sldId id="2146847074" r:id="rId17"/>
    <p:sldId id="2146847068" r:id="rId18"/>
    <p:sldId id="2146847075" r:id="rId19"/>
    <p:sldId id="2146847062" r:id="rId20"/>
    <p:sldId id="2146847055" r:id="rId21"/>
    <p:sldId id="2146847059" r:id="rId22"/>
    <p:sldId id="2146847077" r:id="rId23"/>
    <p:sldId id="2146847076" r:id="rId24"/>
    <p:sldId id="2146847061" r:id="rId25"/>
    <p:sldId id="25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2522C5-0B34-8239-4EE4-793E8B6C05A9}" v="255" dt="2025-07-01T09:33:34.532"/>
    <p1510:client id="{D7F1B23C-5E68-AC61-D210-0912C84FE76E}" v="44" dt="2025-07-01T09:37:32.263"/>
    <p1510:client id="{D894958A-9A7A-283B-0ADF-D9632CD88E74}" v="14" dt="2025-07-01T10:57:40.2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7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03-Aug-25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03-Aug-25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03-Aug-25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03-Aug-25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03-Aug-25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03-Aug-25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03-Aug-25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03-Aug-25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03-Aug-25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03-Aug-25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03-Aug-25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03-Aug-25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austubhkladda/PlanGo-AI-Travel-Agent.git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/>
                <a:cs typeface="Arial"/>
              </a:rPr>
              <a:t>Travel Planner Agent 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56514" y="4500240"/>
            <a:ext cx="8349187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000" b="1" u="sng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pPr algn="ctr"/>
            <a:r>
              <a:rPr lang="en-US" sz="2000" b="1" u="sng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Student Name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: LADDA KAUSTUBH KAMALKISHOR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: School of Engineering, Jawaharlal Nehru University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    : Electronics and Communication Engineering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11D51A-D60D-2640-BFBF-C3CD3F9019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7A915-A1DE-2BEC-08B5-24444BBED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 (Instruction)</a:t>
            </a:r>
          </a:p>
        </p:txBody>
      </p:sp>
      <p:pic>
        <p:nvPicPr>
          <p:cNvPr id="7" name="Content Placeholder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DBC95DB-711C-156C-2964-01B8030BED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402" y="1429408"/>
            <a:ext cx="5529323" cy="4986682"/>
          </a:xfrm>
        </p:spPr>
      </p:pic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39E161F-CB04-967B-F4DF-43ADFAA348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29406"/>
            <a:ext cx="5637325" cy="4986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000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6" name="Content Placeholder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452A99D-DDE0-6E6A-0319-E64EA5D7B4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1334459"/>
            <a:ext cx="5691483" cy="4018959"/>
          </a:xfrm>
        </p:spPr>
      </p:pic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A721D79-5DAD-E62F-9EED-41F2864064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0691" y="1232452"/>
            <a:ext cx="5487224" cy="4673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850358-FBB2-FA44-0306-093D18EA0C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C1829-6D79-A798-47A4-F727F614E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4AD48F4-F873-E616-DA9A-AF148682E0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6792" y="1232452"/>
            <a:ext cx="10225106" cy="5145231"/>
          </a:xfrm>
        </p:spPr>
      </p:pic>
    </p:spTree>
    <p:extLst>
      <p:ext uri="{BB962C8B-B14F-4D97-AF65-F5344CB8AC3E}">
        <p14:creationId xmlns:p14="http://schemas.microsoft.com/office/powerpoint/2010/main" val="1932946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635767-B653-89E6-8EA6-B026150D16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33AD8-88EB-1545-F316-67CACDBF5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A8F1A9C-D808-0F1C-D6E8-5FFECF4EA9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455" y="1356455"/>
            <a:ext cx="10465940" cy="4799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3827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B7C739-D0DA-9B09-3DAB-C16532FC6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7292C-C6FB-E951-D59F-66CDA53E9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 (Deployed ai agent)</a:t>
            </a:r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B4AD4FE-F7D0-FE97-D201-0766955AD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172" y="1330677"/>
            <a:ext cx="10535691" cy="5007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3028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1844BB-A86C-9A67-0F28-534624A3C6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7770B-39F5-7413-DD33-A7409A9C3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 (Deployed ai agent)</a:t>
            </a:r>
          </a:p>
        </p:txBody>
      </p:sp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48D663D-52F1-FA1D-1758-2A5F44223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" y="1400617"/>
            <a:ext cx="9951234" cy="475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2077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 err="1">
                <a:solidFill>
                  <a:schemeClr val="tx1"/>
                </a:solidFill>
              </a:rPr>
              <a:t>PlanGo</a:t>
            </a:r>
            <a:r>
              <a:rPr lang="en-US" sz="2800" dirty="0">
                <a:solidFill>
                  <a:schemeClr val="tx1"/>
                </a:solidFill>
              </a:rPr>
              <a:t> makes travel planning:</a:t>
            </a:r>
          </a:p>
          <a:p>
            <a:r>
              <a:rPr lang="en-US" sz="2800" dirty="0">
                <a:solidFill>
                  <a:schemeClr val="tx1"/>
                </a:solidFill>
              </a:rPr>
              <a:t>Fast, intelligent, and personalized</a:t>
            </a:r>
          </a:p>
          <a:p>
            <a:r>
              <a:rPr lang="en-US" sz="2800" dirty="0">
                <a:solidFill>
                  <a:schemeClr val="tx1"/>
                </a:solidFill>
              </a:rPr>
              <a:t>Accessible even for users with little travel experience</a:t>
            </a:r>
          </a:p>
          <a:p>
            <a:r>
              <a:rPr lang="en-US" sz="2800" dirty="0">
                <a:solidFill>
                  <a:schemeClr val="tx1"/>
                </a:solidFill>
              </a:rPr>
              <a:t>Practical through detailed logistics and daily planning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It empowers users to explore the world with confidence and clarity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670" y="1454426"/>
            <a:ext cx="11029615" cy="4673324"/>
          </a:xfrm>
        </p:spPr>
        <p:txBody>
          <a:bodyPr>
            <a:normAutofit/>
          </a:bodyPr>
          <a:lstStyle/>
          <a:p>
            <a:pPr marL="305435" indent="-305435"/>
            <a:r>
              <a:rPr lang="en-US" sz="3200" dirty="0">
                <a:solidFill>
                  <a:schemeClr val="tx1"/>
                </a:solidFill>
                <a:latin typeface="Calibri"/>
                <a:ea typeface="+mn-lt"/>
                <a:cs typeface="+mn-lt"/>
              </a:rPr>
              <a:t>🗣️ Voice Interaction (e.g., "Plan a 5-day trip to Japan")</a:t>
            </a:r>
          </a:p>
          <a:p>
            <a:pPr marL="305435" indent="-305435"/>
            <a:r>
              <a:rPr lang="en-US" sz="3200" dirty="0">
                <a:solidFill>
                  <a:schemeClr val="tx1"/>
                </a:solidFill>
                <a:latin typeface="Calibri"/>
                <a:ea typeface="+mn-lt"/>
                <a:cs typeface="+mn-lt"/>
              </a:rPr>
              <a:t>📱 Mobile App Integration</a:t>
            </a:r>
          </a:p>
          <a:p>
            <a:pPr marL="305435" indent="-305435"/>
            <a:r>
              <a:rPr lang="en-US" sz="3200" dirty="0">
                <a:solidFill>
                  <a:schemeClr val="tx1"/>
                </a:solidFill>
                <a:latin typeface="Calibri"/>
                <a:ea typeface="+mn-lt"/>
                <a:cs typeface="+mn-lt"/>
              </a:rPr>
              <a:t>🔄 Real-time Flight/Hotel APIs for live planning</a:t>
            </a:r>
          </a:p>
          <a:p>
            <a:pPr marL="305435" indent="-305435"/>
            <a:r>
              <a:rPr lang="en-US" sz="3200" dirty="0">
                <a:solidFill>
                  <a:schemeClr val="tx1"/>
                </a:solidFill>
                <a:latin typeface="Calibri"/>
                <a:ea typeface="+mn-lt"/>
                <a:cs typeface="+mn-lt"/>
              </a:rPr>
              <a:t>🌐 Multilingual Support</a:t>
            </a:r>
          </a:p>
          <a:p>
            <a:pPr marL="305435" indent="-305435"/>
            <a:r>
              <a:rPr lang="en-US" sz="3200" dirty="0">
                <a:solidFill>
                  <a:schemeClr val="tx1"/>
                </a:solidFill>
                <a:latin typeface="Calibri"/>
                <a:ea typeface="+mn-lt"/>
                <a:cs typeface="+mn-lt"/>
              </a:rPr>
              <a:t>💼 Business Travel Mode with expense tracking</a:t>
            </a:r>
          </a:p>
          <a:p>
            <a:pPr marL="305435" indent="-305435"/>
            <a:r>
              <a:rPr lang="en-US" sz="3200" dirty="0">
                <a:solidFill>
                  <a:schemeClr val="tx1"/>
                </a:solidFill>
                <a:latin typeface="Calibri"/>
                <a:ea typeface="+mn-lt"/>
                <a:cs typeface="+mn-lt"/>
              </a:rPr>
              <a:t>✍️ Trip Report Generator and PDF export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8"/>
            <a:ext cx="11473450" cy="71998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100" b="1" dirty="0">
                <a:solidFill>
                  <a:schemeClr val="accent1"/>
                </a:solidFill>
                <a:latin typeface="Arial"/>
                <a:cs typeface="Arial"/>
              </a:rPr>
              <a:t>Future</a:t>
            </a:r>
            <a:r>
              <a:rPr lang="en-US" sz="3600" b="1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lang="en-US" sz="4100" b="1" dirty="0">
                <a:solidFill>
                  <a:schemeClr val="accent1"/>
                </a:solidFill>
                <a:latin typeface="Arial"/>
                <a:cs typeface="Arial"/>
              </a:rPr>
              <a:t>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0157AF8-4E79-227B-730B-0C5F0FA181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1232452"/>
            <a:ext cx="6963976" cy="5402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331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C03A28-F4B4-BCFF-2D78-1E016A8DCE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6BEB6-5E64-8D1C-1A9B-50CC05CB0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9300F8-1597-2FD6-D72D-8CB732072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033" y="1382316"/>
            <a:ext cx="6583168" cy="509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236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850" y="793177"/>
            <a:ext cx="5194550" cy="527164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tx1"/>
                </a:solidFill>
                <a:latin typeface="Arial"/>
                <a:ea typeface="+mn-lt"/>
                <a:cs typeface="Arial"/>
              </a:rPr>
              <a:t>  </a:t>
            </a: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solidFill>
                  <a:schemeClr val="tx1"/>
                </a:solidFill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solidFill>
                  <a:schemeClr val="tx1"/>
                </a:solidFill>
                <a:latin typeface="Arial"/>
                <a:ea typeface="+mn-lt"/>
                <a:cs typeface="Arial"/>
              </a:rPr>
              <a:t>Proposed Solution</a:t>
            </a:r>
          </a:p>
          <a:p>
            <a:pPr marL="305435" indent="-305435"/>
            <a:r>
              <a:rPr lang="en-US" sz="2000" b="1" dirty="0">
                <a:solidFill>
                  <a:schemeClr val="tx1"/>
                </a:solidFill>
                <a:latin typeface="Arial"/>
                <a:ea typeface="+mn-lt"/>
                <a:cs typeface="Arial"/>
              </a:rPr>
              <a:t>Technology used</a:t>
            </a:r>
          </a:p>
          <a:p>
            <a:pPr marL="305435" indent="-305435"/>
            <a:r>
              <a:rPr lang="en-US" sz="2000" b="1" dirty="0">
                <a:solidFill>
                  <a:schemeClr val="tx1"/>
                </a:solidFill>
                <a:latin typeface="Arial"/>
                <a:cs typeface="Arial"/>
              </a:rPr>
              <a:t>IBM cloud services used</a:t>
            </a:r>
          </a:p>
          <a:p>
            <a:pPr marL="305435" indent="-305435"/>
            <a:r>
              <a:rPr lang="en-US" sz="2000" b="1" dirty="0">
                <a:solidFill>
                  <a:schemeClr val="tx1"/>
                </a:solidFill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solidFill>
                <a:schemeClr val="tx1"/>
              </a:solidFill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solidFill>
                  <a:schemeClr val="tx1"/>
                </a:solidFill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solidFill>
                  <a:schemeClr val="tx1"/>
                </a:solidFill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solidFill>
                  <a:schemeClr val="tx1"/>
                </a:solidFill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solidFill>
                  <a:schemeClr val="tx1"/>
                </a:solidFill>
                <a:latin typeface="Arial"/>
                <a:ea typeface="+mn-lt"/>
                <a:cs typeface="+mn-lt"/>
              </a:rPr>
              <a:t>Future scope</a:t>
            </a:r>
          </a:p>
          <a:p>
            <a:pPr marL="305435" indent="-305435"/>
            <a:r>
              <a:rPr lang="en-US" sz="2000" b="1" dirty="0">
                <a:solidFill>
                  <a:schemeClr val="tx1"/>
                </a:solidFill>
                <a:latin typeface="Arial"/>
                <a:ea typeface="+mn-lt"/>
                <a:cs typeface="+mn-lt"/>
              </a:rPr>
              <a:t>IBM Certifications</a:t>
            </a:r>
          </a:p>
          <a:p>
            <a:pPr marL="305435" indent="-305435"/>
            <a:r>
              <a:rPr lang="en-US" sz="2000" b="1" dirty="0">
                <a:solidFill>
                  <a:schemeClr val="tx1"/>
                </a:solidFill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endParaRPr lang="en-US" sz="2000" b="1" dirty="0">
              <a:solidFill>
                <a:schemeClr val="tx1"/>
              </a:solidFill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solidFill>
                <a:schemeClr val="tx1"/>
              </a:solidFill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BC5586CB-F6F0-78DE-9C81-9346B7B246F0}"/>
              </a:ext>
            </a:extLst>
          </p:cNvPr>
          <p:cNvSpPr txBox="1">
            <a:spLocks/>
          </p:cNvSpPr>
          <p:nvPr/>
        </p:nvSpPr>
        <p:spPr>
          <a:xfrm>
            <a:off x="703112" y="682114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F38D1C-E0A9-A08E-FACF-B8D1FE69A1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89188-FE2C-72D8-163A-A89315740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B8757A-E331-50D7-3378-8B129BE27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1370243"/>
            <a:ext cx="8630854" cy="531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5539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411455"/>
            <a:ext cx="11029615" cy="841734"/>
          </a:xfrm>
        </p:spPr>
        <p:txBody>
          <a:bodyPr/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https://github.com/kaustubhkladda/PlanGo-AI-Travel-Agent.git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Planning trips can be overwhelming for travelers. They often struggle to:</a:t>
            </a:r>
          </a:p>
          <a:p>
            <a:r>
              <a:rPr lang="en-US" sz="2800" dirty="0">
                <a:solidFill>
                  <a:schemeClr val="tx1"/>
                </a:solidFill>
              </a:rPr>
              <a:t>Discover destinations tailored to their interests</a:t>
            </a:r>
          </a:p>
          <a:p>
            <a:r>
              <a:rPr lang="en-US" sz="2800" dirty="0">
                <a:solidFill>
                  <a:schemeClr val="tx1"/>
                </a:solidFill>
              </a:rPr>
              <a:t>Create well-organized itineraries</a:t>
            </a:r>
          </a:p>
          <a:p>
            <a:r>
              <a:rPr lang="en-US" sz="2800" dirty="0">
                <a:solidFill>
                  <a:schemeClr val="tx1"/>
                </a:solidFill>
              </a:rPr>
              <a:t>Estimate budgets and compare travel options</a:t>
            </a:r>
          </a:p>
          <a:p>
            <a:r>
              <a:rPr lang="en-US" sz="2800" dirty="0">
                <a:solidFill>
                  <a:schemeClr val="tx1"/>
                </a:solidFill>
              </a:rPr>
              <a:t>Book accommodations and activities within time constraints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066C39-5381-0F6A-61AF-8B9C882B0D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6D1B811-7902-D9A4-74B3-85EAA19F4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75D97A2-02BB-5027-D586-CC9D66996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err="1">
                <a:solidFill>
                  <a:schemeClr val="tx1"/>
                </a:solidFill>
              </a:rPr>
              <a:t>PlanGo</a:t>
            </a:r>
            <a:r>
              <a:rPr lang="en-US" sz="2800" dirty="0">
                <a:solidFill>
                  <a:schemeClr val="tx1"/>
                </a:solidFill>
              </a:rPr>
              <a:t>, an AI-powered Travel Planner Agent that:</a:t>
            </a:r>
          </a:p>
          <a:p>
            <a:r>
              <a:rPr lang="en-US" sz="2800" dirty="0">
                <a:solidFill>
                  <a:schemeClr val="tx1"/>
                </a:solidFill>
              </a:rPr>
              <a:t>Understands user needs via natural language</a:t>
            </a:r>
          </a:p>
          <a:p>
            <a:r>
              <a:rPr lang="en-US" sz="2800" dirty="0">
                <a:solidFill>
                  <a:schemeClr val="tx1"/>
                </a:solidFill>
              </a:rPr>
              <a:t>Creates personalized, day-by-day itineraries</a:t>
            </a:r>
          </a:p>
          <a:p>
            <a:r>
              <a:rPr lang="en-US" sz="2800" dirty="0">
                <a:solidFill>
                  <a:schemeClr val="tx1"/>
                </a:solidFill>
              </a:rPr>
              <a:t>Recommends stays, activities, and transport</a:t>
            </a:r>
          </a:p>
          <a:p>
            <a:r>
              <a:rPr lang="en-US" sz="2800" dirty="0">
                <a:solidFill>
                  <a:schemeClr val="tx1"/>
                </a:solidFill>
              </a:rPr>
              <a:t>Adapts to user preferences, constraints, and budgets</a:t>
            </a:r>
          </a:p>
        </p:txBody>
      </p:sp>
    </p:spTree>
    <p:extLst>
      <p:ext uri="{BB962C8B-B14F-4D97-AF65-F5344CB8AC3E}">
        <p14:creationId xmlns:p14="http://schemas.microsoft.com/office/powerpoint/2010/main" val="41718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IBM Cloud Lite Services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Natural Language Processing (NLP)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Retrieval-Augmented Generation (RAG)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IBM Granite Foundation Model</a:t>
            </a:r>
          </a:p>
          <a:p>
            <a:pPr marL="0" indent="0">
              <a:buNone/>
            </a:pPr>
            <a:r>
              <a:rPr lang="en-US" sz="2800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Watsonx</a:t>
            </a: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AI Studio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IBM Cloud </a:t>
            </a:r>
            <a:r>
              <a:rPr lang="en-US" sz="2800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AgentLab</a:t>
            </a:r>
            <a:endParaRPr lang="en-US" sz="28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80B2B-5B8A-2798-A127-FAFC2D527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IBM cloud services used</a:t>
            </a:r>
          </a:p>
        </p:txBody>
      </p:sp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DD20EC54-586C-1847-3E16-52EB301548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024" y="1301750"/>
            <a:ext cx="11153775" cy="496697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sz="2800" dirty="0" err="1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Watsonx</a:t>
            </a:r>
            <a:r>
              <a:rPr lang="en-US" sz="2800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 AI Studio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Prompt engineering and logic workflows</a:t>
            </a:r>
          </a:p>
          <a:p>
            <a:pPr marL="0" indent="0">
              <a:buNone/>
            </a:pPr>
            <a:r>
              <a:rPr lang="en-US" sz="2800" dirty="0" err="1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Watsonx</a:t>
            </a:r>
            <a:r>
              <a:rPr lang="en-US" sz="2800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 AI Runtime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Execution of generated itineraries in a controlled environment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IBM Cloud </a:t>
            </a:r>
            <a:r>
              <a:rPr lang="en-US" sz="2800" dirty="0" err="1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AgentLab</a:t>
            </a:r>
            <a:endParaRPr lang="en-US" sz="2800" dirty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Agent deployment and testing platform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IBM Granite Foundation Model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For itinerary generation, recommendations, and dialogue understanding</a:t>
            </a:r>
          </a:p>
        </p:txBody>
      </p:sp>
    </p:spTree>
    <p:extLst>
      <p:ext uri="{BB962C8B-B14F-4D97-AF65-F5344CB8AC3E}">
        <p14:creationId xmlns:p14="http://schemas.microsoft.com/office/powerpoint/2010/main" val="1366800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5139414"/>
          </a:xfrm>
        </p:spPr>
        <p:txBody>
          <a:bodyPr>
            <a:normAutofit fontScale="77500" lnSpcReduction="20000"/>
          </a:bodyPr>
          <a:lstStyle/>
          <a:p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Impactful Benefits</a:t>
            </a:r>
          </a:p>
          <a:p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Saves hours of manual travel research</a:t>
            </a:r>
          </a:p>
          <a:p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Generates flexible and practical itineraries</a:t>
            </a:r>
          </a:p>
          <a:p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Caters to all traveler types: solo, couple, family, business</a:t>
            </a:r>
          </a:p>
          <a:p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Unique Features</a:t>
            </a:r>
          </a:p>
          <a:p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📍 Destination &amp; activity suggestions based on mood, pace, budget</a:t>
            </a:r>
          </a:p>
          <a:p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🗓️ Auto-generated day-by-day travel plans</a:t>
            </a:r>
          </a:p>
          <a:p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🏨 Accommodation suggestions by location and budget</a:t>
            </a:r>
          </a:p>
          <a:p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🍽️ Dining and local food recommendations</a:t>
            </a:r>
          </a:p>
          <a:p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🚆 Transport advice for each day</a:t>
            </a:r>
          </a:p>
          <a:p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💡 Quick travel tips, cultural notes, and packing ideas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🧳 </a:t>
            </a: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Frequent Travelers</a:t>
            </a:r>
            <a:endParaRPr lang="en-US" sz="2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👫 </a:t>
            </a: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Couples and Families</a:t>
            </a:r>
            <a:endParaRPr lang="en-US" sz="2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🌍 </a:t>
            </a: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Solo Adventurers and Digital Nomads</a:t>
            </a:r>
            <a:endParaRPr lang="en-US" sz="2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🏢 </a:t>
            </a: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Corporate Travel Teams</a:t>
            </a:r>
            <a:endParaRPr lang="en-US" sz="2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🧭 </a:t>
            </a: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First-Time Travelers</a:t>
            </a:r>
            <a:endParaRPr lang="en-US" sz="2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E32F0A-9D83-B256-3E61-FD54AA26E1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410C9-747C-0C4D-FAD7-77167E836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23" name="Picture 2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0E0EC25-B474-E17B-4B87-0F7A34F00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1314633"/>
            <a:ext cx="11029616" cy="514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66858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purl.org/dc/terms/"/>
    <ds:schemaRef ds:uri="b30265f8-c5e2-4918-b4a1-b977299ca3e2"/>
    <ds:schemaRef ds:uri="http://schemas.microsoft.com/office/2006/documentManagement/types"/>
    <ds:schemaRef ds:uri="http://www.w3.org/XML/1998/namespace"/>
    <ds:schemaRef ds:uri="fadb41d3-f9cb-40fb-903c-8cacaba95bb5"/>
    <ds:schemaRef ds:uri="http://schemas.microsoft.com/office/2006/metadata/properties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1264</TotalTime>
  <Words>429</Words>
  <Application>Microsoft Office PowerPoint</Application>
  <PresentationFormat>Widescreen</PresentationFormat>
  <Paragraphs>92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Calibri Light</vt:lpstr>
      <vt:lpstr>Franklin Gothic Book</vt:lpstr>
      <vt:lpstr>Franklin Gothic Demi</vt:lpstr>
      <vt:lpstr>Times New Roman</vt:lpstr>
      <vt:lpstr>Wingdings 2</vt:lpstr>
      <vt:lpstr>DividendVTI</vt:lpstr>
      <vt:lpstr>Travel Planner Agent </vt:lpstr>
      <vt:lpstr>PowerPoint Presentation</vt:lpstr>
      <vt:lpstr>Problem Statement</vt:lpstr>
      <vt:lpstr>Proposed Solution</vt:lpstr>
      <vt:lpstr>Technology  used</vt:lpstr>
      <vt:lpstr>IBM cloud services used</vt:lpstr>
      <vt:lpstr>Wow factors</vt:lpstr>
      <vt:lpstr>End users</vt:lpstr>
      <vt:lpstr>Results</vt:lpstr>
      <vt:lpstr>Results (Instruction)</vt:lpstr>
      <vt:lpstr>Results</vt:lpstr>
      <vt:lpstr>Results</vt:lpstr>
      <vt:lpstr>Results</vt:lpstr>
      <vt:lpstr>Results (Deployed ai agent)</vt:lpstr>
      <vt:lpstr>Results (Deployed ai agent)</vt:lpstr>
      <vt:lpstr>Conclusion</vt:lpstr>
      <vt:lpstr>PowerPoint Presentation</vt:lpstr>
      <vt:lpstr>IBM Certifications</vt:lpstr>
      <vt:lpstr>IBM Certifications</vt:lpstr>
      <vt:lpstr>IBM Certifications</vt:lpstr>
      <vt:lpstr>GitHub Link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Kaustubh Ladda</cp:lastModifiedBy>
  <cp:revision>147</cp:revision>
  <dcterms:created xsi:type="dcterms:W3CDTF">2021-05-26T16:50:10Z</dcterms:created>
  <dcterms:modified xsi:type="dcterms:W3CDTF">2025-08-03T09:17:32Z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