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b="1" sz="14000"/>
            </a:lvl1pPr>
            <a:lvl2pPr algn="ctr">
              <a:spcBef>
                <a:spcPts val="0"/>
              </a:spcBef>
              <a:buSzPct val="100000"/>
              <a:defRPr b="1" sz="14000"/>
            </a:lvl2pPr>
            <a:lvl3pPr algn="ctr">
              <a:spcBef>
                <a:spcPts val="0"/>
              </a:spcBef>
              <a:buSzPct val="100000"/>
              <a:defRPr b="1" sz="14000"/>
            </a:lvl3pPr>
            <a:lvl4pPr algn="ctr">
              <a:spcBef>
                <a:spcPts val="0"/>
              </a:spcBef>
              <a:buSzPct val="100000"/>
              <a:defRPr b="1" sz="14000"/>
            </a:lvl4pPr>
            <a:lvl5pPr algn="ctr">
              <a:spcBef>
                <a:spcPts val="0"/>
              </a:spcBef>
              <a:buSzPct val="100000"/>
              <a:defRPr b="1" sz="14000"/>
            </a:lvl5pPr>
            <a:lvl6pPr algn="ctr">
              <a:spcBef>
                <a:spcPts val="0"/>
              </a:spcBef>
              <a:buSzPct val="100000"/>
              <a:defRPr b="1" sz="14000"/>
            </a:lvl6pPr>
            <a:lvl7pPr algn="ctr">
              <a:spcBef>
                <a:spcPts val="0"/>
              </a:spcBef>
              <a:buSzPct val="100000"/>
              <a:defRPr b="1" sz="14000"/>
            </a:lvl7pPr>
            <a:lvl8pPr algn="ctr">
              <a:spcBef>
                <a:spcPts val="0"/>
              </a:spcBef>
              <a:buSzPct val="100000"/>
              <a:defRPr b="1" sz="14000"/>
            </a:lvl8pPr>
            <a:lvl9pPr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4472600" y="3295600"/>
            <a:ext cx="4519800" cy="16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1371600" rtl="0">
              <a:spcBef>
                <a:spcPts val="0"/>
              </a:spcBef>
              <a:buSzPct val="100000"/>
              <a:buChar char="-"/>
            </a:pPr>
            <a:r>
              <a:rPr lang="en" sz="1800"/>
              <a:t>Nikhil Chinthapallee</a:t>
            </a:r>
          </a:p>
          <a:p>
            <a:pPr indent="-342900" lvl="0" marL="1371600" rtl="0">
              <a:spcBef>
                <a:spcPts val="0"/>
              </a:spcBef>
              <a:buSzPct val="100000"/>
              <a:buChar char="-"/>
            </a:pPr>
            <a:r>
              <a:rPr lang="en" sz="1800"/>
              <a:t>Vamsi Vikash Ankam</a:t>
            </a:r>
          </a:p>
          <a:p>
            <a:pPr indent="-342900" lvl="0" marL="1371600" rtl="0">
              <a:spcBef>
                <a:spcPts val="0"/>
              </a:spcBef>
              <a:buSzPct val="100000"/>
              <a:buChar char="-"/>
            </a:pPr>
            <a:r>
              <a:rPr lang="en" sz="1800"/>
              <a:t>Rishi Vardhineni</a:t>
            </a:r>
          </a:p>
          <a:p>
            <a:pPr indent="-342900" lvl="0" marL="1371600" rtl="0">
              <a:spcBef>
                <a:spcPts val="0"/>
              </a:spcBef>
              <a:buSzPct val="100000"/>
              <a:buChar char="-"/>
            </a:pPr>
            <a:r>
              <a:rPr lang="en" sz="1800"/>
              <a:t>Kaustubh Sant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34F5C"/>
                </a:solidFill>
              </a:rPr>
              <a:t>What is IBM Bluemix?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4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Bluemix offers “Platform as a Service” (Paas)</a:t>
            </a:r>
          </a:p>
          <a:p>
            <a:pPr indent="457200"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4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Supports multiple programming languages</a:t>
            </a:r>
          </a:p>
          <a:p>
            <a:pPr indent="457200"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4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Provides various services for application development and operations</a:t>
            </a:r>
          </a:p>
          <a:p>
            <a:pPr indent="457200"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4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Easy to deploy and manage hybrid applications</a:t>
            </a:r>
          </a:p>
          <a:p>
            <a:pPr indent="457200"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4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Perform big-data analytics and cognitive analysis using Watson Services</a:t>
            </a:r>
          </a:p>
          <a:p>
            <a:pPr indent="457200" lvl="0" rtl="0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4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rtl="0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4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Devops Services Offered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599" cy="327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Advantages of IBM Bluemix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71600"/>
            <a:ext cx="8520599" cy="140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Collaborative environment on Cloud.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Easy Deployment.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Rich Catalog of Reusable Services.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Source Control which provides Team collaboration.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20100" y="2571700"/>
            <a:ext cx="7622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Disadvantages of IBM Bluemix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311700" y="3184900"/>
            <a:ext cx="8638200" cy="140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VM instance creation takes a longer time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Lacks user friendliness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It isn’t free.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does it work? 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25275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 sz="2400" u="sng"/>
              <a:t>Simple steps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Create a new project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Choose your repository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Start coding - Edit code using Cloud Foundry or Live Edit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Track and Plan the project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Build and Deploy the project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95875" y="1859675"/>
            <a:ext cx="8520599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283775" y="2517250"/>
            <a:ext cx="4548899" cy="11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 YOU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2" type="title"/>
          </p:nvPr>
        </p:nvSpPr>
        <p:spPr>
          <a:xfrm>
            <a:off x="2283775" y="737450"/>
            <a:ext cx="4264199" cy="87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Q &amp; 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