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64" r:id="rId4"/>
    <p:sldId id="266" r:id="rId5"/>
    <p:sldId id="267" r:id="rId6"/>
    <p:sldId id="261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abl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81" y="436402"/>
            <a:ext cx="28098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78794" y="5499280"/>
            <a:ext cx="6426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Olist</a:t>
            </a:r>
            <a:r>
              <a:rPr lang="en-US" sz="2800" dirty="0">
                <a:solidFill>
                  <a:srgbClr val="002060"/>
                </a:solidFill>
              </a:rPr>
              <a:t> Ecommerce Project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2900965"/>
            <a:ext cx="3128423" cy="1849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50" y="2172302"/>
            <a:ext cx="52387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8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90E1D-80D9-330A-9E44-9D79398E0C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Dashboards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52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4EF4-66B3-844E-649D-7C47F4DC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Project Overview – Excel Dashboard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AE0423-B30B-EDA2-CD64-8681674F2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38830"/>
            <a:ext cx="9174173" cy="4311343"/>
          </a:xfrm>
        </p:spPr>
      </p:pic>
    </p:spTree>
    <p:extLst>
      <p:ext uri="{BB962C8B-B14F-4D97-AF65-F5344CB8AC3E}">
        <p14:creationId xmlns:p14="http://schemas.microsoft.com/office/powerpoint/2010/main" val="54754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CFC19-C038-1F2E-4C4D-448C3D8D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Project Overview – Tableau Dashboard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2F1A52-6BDA-C748-AF89-FC5CE7A30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09222"/>
            <a:ext cx="9826896" cy="4329745"/>
          </a:xfrm>
        </p:spPr>
      </p:pic>
    </p:spTree>
    <p:extLst>
      <p:ext uri="{BB962C8B-B14F-4D97-AF65-F5344CB8AC3E}">
        <p14:creationId xmlns:p14="http://schemas.microsoft.com/office/powerpoint/2010/main" val="2066937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AB88-337F-3124-03A9-368653AD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Project Overview – </a:t>
            </a:r>
            <a:r>
              <a:rPr lang="en-US" sz="2000" b="1" dirty="0" err="1"/>
              <a:t>PowerBI</a:t>
            </a:r>
            <a:r>
              <a:rPr lang="en-US" sz="2000" b="1" dirty="0"/>
              <a:t> Dashboard</a:t>
            </a: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5096E5-7F2F-C570-2703-D3A7FEE7D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96313"/>
            <a:ext cx="7852517" cy="4407203"/>
          </a:xfrm>
        </p:spPr>
      </p:pic>
    </p:spTree>
    <p:extLst>
      <p:ext uri="{BB962C8B-B14F-4D97-AF65-F5344CB8AC3E}">
        <p14:creationId xmlns:p14="http://schemas.microsoft.com/office/powerpoint/2010/main" val="3699300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AF92-B06F-4118-CB17-59F996434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Project Insights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26BD8-B3D2-9ADE-93A7-A3734EE6B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766917" cy="3916990"/>
          </a:xfrm>
        </p:spPr>
        <p:txBody>
          <a:bodyPr>
            <a:normAutofit/>
          </a:bodyPr>
          <a:lstStyle/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chemeClr val="tx1"/>
                </a:solidFill>
              </a:rPr>
              <a:t>Low Repeat Orders (Avg. 1.13): Improve customer retention with loyalty programs, personalized follow-ups, and better product ratings &amp; delivery. </a:t>
            </a:r>
          </a:p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solidFill>
                <a:schemeClr val="tx1"/>
              </a:solidFill>
            </a:endParaRPr>
          </a:p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chemeClr val="tx1"/>
                </a:solidFill>
              </a:rPr>
              <a:t>Sao Paulo (13% Share): High seller concentration drives sales—expand sellers to other cities for balance.</a:t>
            </a:r>
          </a:p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solidFill>
                <a:schemeClr val="tx1"/>
              </a:solidFill>
            </a:endParaRPr>
          </a:p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chemeClr val="tx1"/>
                </a:solidFill>
              </a:rPr>
              <a:t>Rio’s Growth Potential: Boost revenue by increasing sellers.</a:t>
            </a:r>
          </a:p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solidFill>
                <a:schemeClr val="tx1"/>
              </a:solidFill>
            </a:endParaRPr>
          </a:p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chemeClr val="tx1"/>
                </a:solidFill>
              </a:rPr>
              <a:t>Delivery &amp; Ratings: No timeline improvement since 2017-18—optimize logistics and  enhance fulfillment.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ADC3F-EE45-DA4D-4427-37DD41E0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Challenges faced and potential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043841-E40B-6E5A-8813-1853B6566853}"/>
              </a:ext>
            </a:extLst>
          </p:cNvPr>
          <p:cNvSpPr txBox="1"/>
          <p:nvPr/>
        </p:nvSpPr>
        <p:spPr>
          <a:xfrm>
            <a:off x="677334" y="1719618"/>
            <a:ext cx="8425723" cy="3460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marR="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Since there are many tables, we need to ensure that all of them are connected to obtain accurate results.</a:t>
            </a:r>
          </a:p>
          <a:p>
            <a:pPr marL="285750" marR="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There are numerous insights that can be generated. We need to determine which data is relevant for driving business growth.</a:t>
            </a:r>
          </a:p>
          <a:p>
            <a:pPr marL="285750" marR="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We have used DAX formulas such as RELATED, RELATEDTABLE, FILTERS, AVERAGE, and COUNTROWS, which has given us confidence in using these DAX functions.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6188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1301</TotalTime>
  <Words>171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PowerPoint Presentation</vt:lpstr>
      <vt:lpstr>Dashboards</vt:lpstr>
      <vt:lpstr>Project Overview – Excel Dashboard</vt:lpstr>
      <vt:lpstr>Project Overview – Tableau Dashboard</vt:lpstr>
      <vt:lpstr>Project Overview – PowerBI Dashboard</vt:lpstr>
      <vt:lpstr>Project Insights</vt:lpstr>
      <vt:lpstr>Challenges faced and potential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raghvendra.pandey</dc:creator>
  <cp:lastModifiedBy>Manindra Harsha</cp:lastModifiedBy>
  <cp:revision>271</cp:revision>
  <dcterms:created xsi:type="dcterms:W3CDTF">2019-01-11T06:57:28Z</dcterms:created>
  <dcterms:modified xsi:type="dcterms:W3CDTF">2025-03-06T11:41:05Z</dcterms:modified>
</cp:coreProperties>
</file>