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65" r:id="rId11"/>
    <p:sldId id="260" r:id="rId12"/>
    <p:sldId id="263" r:id="rId13"/>
    <p:sldId id="264" r:id="rId14"/>
    <p:sldId id="259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1997766"/>
            <a:ext cx="5660003" cy="2128042"/>
          </a:xfrm>
        </p:spPr>
        <p:txBody>
          <a:bodyPr/>
          <a:lstStyle/>
          <a:p>
            <a:r>
              <a:rPr lang="en-US" dirty="0"/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4364376"/>
            <a:ext cx="5775960" cy="2128042"/>
          </a:xfrm>
        </p:spPr>
        <p:txBody>
          <a:bodyPr>
            <a:normAutofit/>
          </a:bodyPr>
          <a:lstStyle/>
          <a:p>
            <a:r>
              <a:rPr lang="en-US" sz="2000" dirty="0"/>
              <a:t>Kaustubh </a:t>
            </a:r>
            <a:r>
              <a:rPr lang="en-US" sz="2000" dirty="0" err="1"/>
              <a:t>Khairnar</a:t>
            </a:r>
            <a:r>
              <a:rPr lang="en-US" sz="2000" dirty="0"/>
              <a:t> (12858)</a:t>
            </a:r>
          </a:p>
          <a:p>
            <a:r>
              <a:rPr lang="en-US" sz="2000" dirty="0"/>
              <a:t>Saurabh Deo (12856)</a:t>
            </a:r>
          </a:p>
          <a:p>
            <a:r>
              <a:rPr lang="en-US" sz="2000" dirty="0"/>
              <a:t>Darshana Rathi (12858)</a:t>
            </a:r>
          </a:p>
          <a:p>
            <a:r>
              <a:rPr lang="en-US" sz="2000" dirty="0"/>
              <a:t>Ishita </a:t>
            </a:r>
            <a:r>
              <a:rPr lang="en-US" sz="2000" dirty="0" err="1"/>
              <a:t>Koske</a:t>
            </a:r>
            <a:r>
              <a:rPr lang="en-US" sz="2000" dirty="0"/>
              <a:t> (12857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Software's used to Create the system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File and Folder Icons in Visual Studio Code">
            <a:extLst>
              <a:ext uri="{FF2B5EF4-FFF2-40B4-BE49-F238E27FC236}">
                <a16:creationId xmlns:a16="http://schemas.microsoft.com/office/drawing/2014/main" id="{82199108-5E8C-30BC-2527-A4A8D2CC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" y="291213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AMPP Tutorial: How to use XAMPP to set up WordPress on localhost - Undsgn™">
            <a:extLst>
              <a:ext uri="{FF2B5EF4-FFF2-40B4-BE49-F238E27FC236}">
                <a16:creationId xmlns:a16="http://schemas.microsoft.com/office/drawing/2014/main" id="{37666D9B-11D6-9D45-FC89-14192F151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662" y="2920454"/>
            <a:ext cx="3034898" cy="148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rome - Free logo icons">
            <a:extLst>
              <a:ext uri="{FF2B5EF4-FFF2-40B4-BE49-F238E27FC236}">
                <a16:creationId xmlns:a16="http://schemas.microsoft.com/office/drawing/2014/main" id="{A9B2CCF9-15FA-D3B5-AE39-23933E091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707" y="2831341"/>
            <a:ext cx="1455704" cy="145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stman SVG Vector Logos - Vector Logo Zone">
            <a:extLst>
              <a:ext uri="{FF2B5EF4-FFF2-40B4-BE49-F238E27FC236}">
                <a16:creationId xmlns:a16="http://schemas.microsoft.com/office/drawing/2014/main" id="{961A0112-E891-C1DA-0146-2A7B48E88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418" y="2766218"/>
            <a:ext cx="265112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F419CC9-C67A-DF8C-8957-FDA67A3D564C}"/>
              </a:ext>
            </a:extLst>
          </p:cNvPr>
          <p:cNvSpPr txBox="1"/>
          <p:nvPr/>
        </p:nvSpPr>
        <p:spPr>
          <a:xfrm>
            <a:off x="782219" y="4605574"/>
            <a:ext cx="220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C95AF4-BAFD-519B-92EB-49BDEF99BAFE}"/>
              </a:ext>
            </a:extLst>
          </p:cNvPr>
          <p:cNvSpPr txBox="1"/>
          <p:nvPr/>
        </p:nvSpPr>
        <p:spPr>
          <a:xfrm>
            <a:off x="4821025" y="4605574"/>
            <a:ext cx="180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Xampp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A5B33F-FDE7-A1F1-1F57-28D67420D1E6}"/>
              </a:ext>
            </a:extLst>
          </p:cNvPr>
          <p:cNvSpPr txBox="1"/>
          <p:nvPr/>
        </p:nvSpPr>
        <p:spPr>
          <a:xfrm>
            <a:off x="7297501" y="4640261"/>
            <a:ext cx="18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Chrome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156E62-1E67-5716-B498-678748EC4215}"/>
              </a:ext>
            </a:extLst>
          </p:cNvPr>
          <p:cNvSpPr txBox="1"/>
          <p:nvPr/>
        </p:nvSpPr>
        <p:spPr>
          <a:xfrm>
            <a:off x="9744767" y="4605574"/>
            <a:ext cx="18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Postman</a:t>
            </a:r>
          </a:p>
        </p:txBody>
      </p:sp>
      <p:sp>
        <p:nvSpPr>
          <p:cNvPr id="51" name="Date Placeholder 4">
            <a:extLst>
              <a:ext uri="{FF2B5EF4-FFF2-40B4-BE49-F238E27FC236}">
                <a16:creationId xmlns:a16="http://schemas.microsoft.com/office/drawing/2014/main" id="{35CE4653-A4DC-599F-5C69-7FCEB714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2021-22</a:t>
            </a: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5034D55B-2F84-B857-13D2-F3338ED2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Inventory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>
            <a:noAutofit/>
          </a:bodyPr>
          <a:lstStyle/>
          <a:p>
            <a:r>
              <a:rPr lang="en-US" sz="1800" dirty="0"/>
              <a:t>System Requirements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BE157B0-0848-8724-61C9-73D15343C5EE}"/>
              </a:ext>
            </a:extLst>
          </p:cNvPr>
          <p:cNvSpPr txBox="1">
            <a:spLocks/>
          </p:cNvSpPr>
          <p:nvPr/>
        </p:nvSpPr>
        <p:spPr>
          <a:xfrm>
            <a:off x="1333500" y="6356350"/>
            <a:ext cx="985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2021-22</a:t>
            </a:r>
            <a:endParaRPr lang="en-US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312CF36A-2048-6A4A-2338-5ABCAF61721D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Inventory Management System</a:t>
            </a:r>
            <a:endParaRPr lang="en-US" dirty="0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39BD4AAC-B555-0C93-6689-4C9147E17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20719"/>
              </p:ext>
            </p:extLst>
          </p:nvPr>
        </p:nvGraphicFramePr>
        <p:xfrm>
          <a:off x="1140341" y="190074"/>
          <a:ext cx="9182010" cy="5206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91005">
                  <a:extLst>
                    <a:ext uri="{9D8B030D-6E8A-4147-A177-3AD203B41FA5}">
                      <a16:colId xmlns:a16="http://schemas.microsoft.com/office/drawing/2014/main" val="3668428542"/>
                    </a:ext>
                  </a:extLst>
                </a:gridCol>
                <a:gridCol w="4591005">
                  <a:extLst>
                    <a:ext uri="{9D8B030D-6E8A-4147-A177-3AD203B41FA5}">
                      <a16:colId xmlns:a16="http://schemas.microsoft.com/office/drawing/2014/main" val="3246166570"/>
                    </a:ext>
                  </a:extLst>
                </a:gridCol>
              </a:tblGrid>
              <a:tr h="490675">
                <a:tc>
                  <a:txBody>
                    <a:bodyPr/>
                    <a:lstStyle/>
                    <a:p>
                      <a:r>
                        <a:rPr lang="en-US" dirty="0"/>
                        <a:t>Computer or 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 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™ 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i3 and above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86047"/>
                  </a:ext>
                </a:extLst>
              </a:tr>
              <a:tr h="490675">
                <a:tc>
                  <a:txBody>
                    <a:bodyPr/>
                    <a:lstStyle/>
                    <a:p>
                      <a:r>
                        <a:rPr lang="en-US" dirty="0"/>
                        <a:t>Memory (RAM)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of 4 GB.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83029"/>
                  </a:ext>
                </a:extLst>
              </a:tr>
              <a:tr h="490675">
                <a:tc>
                  <a:txBody>
                    <a:bodyPr/>
                    <a:lstStyle/>
                    <a:p>
                      <a:r>
                        <a:rPr lang="en-US" dirty="0"/>
                        <a:t>Hard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20gb of free hard disk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41641"/>
                  </a:ext>
                </a:extLst>
              </a:tr>
              <a:tr h="490675">
                <a:tc>
                  <a:txBody>
                    <a:bodyPr/>
                    <a:lstStyle/>
                    <a:p>
                      <a:r>
                        <a:rPr lang="en-US" dirty="0"/>
                        <a:t>Optical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or External x8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69775"/>
                  </a:ext>
                </a:extLst>
              </a:tr>
              <a:tr h="900036"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XGA (1024 X 768 pixels) or higher resolution monitor with 16 bit color setting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84856"/>
                  </a:ext>
                </a:extLst>
              </a:tr>
              <a:tr h="630025">
                <a:tc>
                  <a:txBody>
                    <a:bodyPr/>
                    <a:lstStyle/>
                    <a:p>
                      <a:r>
                        <a:rPr lang="en-US" dirty="0"/>
                        <a:t>Input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Keyboard and mouse or compatible pointing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23335"/>
                  </a:ext>
                </a:extLst>
              </a:tr>
              <a:tr h="852016">
                <a:tc>
                  <a:txBody>
                    <a:bodyPr/>
                    <a:lstStyle/>
                    <a:p>
                      <a:r>
                        <a:rPr lang="en-US" dirty="0"/>
                        <a:t>Internet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using 10MBPS or higher speed network adapter and/or WLAN.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57023"/>
                  </a:ext>
                </a:extLst>
              </a:tr>
              <a:tr h="852016">
                <a:tc>
                  <a:txBody>
                    <a:bodyPr/>
                    <a:lstStyle/>
                    <a:p>
                      <a:r>
                        <a:rPr lang="en-US" dirty="0"/>
                        <a:t>Miscellaneous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USB Interface Required. A Battery pack that may provide 500 mA via USB.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44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So to summarize, this system is made to enhance the work and computerize the work for food manufacturing industry of maintaining stock statements and recipes on a pen and paper. Giving their customers a interface to book order and check the status and stay updated. Also to have a hazel free experience while dealing with Aaheli.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1CF8B3B8-E4AC-941D-EED1-0AAB672E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2021-22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DB78F6-3E85-11D2-EF7E-359866E4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Inventory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8" y="3238102"/>
            <a:ext cx="5574385" cy="27856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by:-</a:t>
            </a:r>
          </a:p>
          <a:p>
            <a:r>
              <a:rPr lang="en-US" dirty="0"/>
              <a:t>	Kaustubh Vijay </a:t>
            </a:r>
            <a:r>
              <a:rPr lang="en-US" dirty="0" err="1"/>
              <a:t>Khairnar</a:t>
            </a:r>
            <a:endParaRPr lang="en-US" dirty="0"/>
          </a:p>
          <a:p>
            <a:r>
              <a:rPr lang="en-US" dirty="0"/>
              <a:t>	Darshana Deepak Rathi</a:t>
            </a:r>
          </a:p>
          <a:p>
            <a:r>
              <a:rPr lang="en-US" dirty="0"/>
              <a:t>	Ishita Vishal </a:t>
            </a:r>
            <a:r>
              <a:rPr lang="en-US" dirty="0" err="1"/>
              <a:t>Koske</a:t>
            </a:r>
            <a:endParaRPr lang="en-US" dirty="0"/>
          </a:p>
          <a:p>
            <a:r>
              <a:rPr lang="en-US" dirty="0"/>
              <a:t>	Saurabh Santosh Deo</a:t>
            </a:r>
          </a:p>
          <a:p>
            <a:r>
              <a:rPr lang="en-US" dirty="0"/>
              <a:t>Guided by:-</a:t>
            </a:r>
          </a:p>
          <a:p>
            <a:r>
              <a:rPr lang="en-US" dirty="0"/>
              <a:t>	Mrs. Chitra </a:t>
            </a:r>
            <a:r>
              <a:rPr lang="en-US" dirty="0" err="1"/>
              <a:t>Nagarkar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238D1FE-BB0E-6724-9D87-47CD1B7B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29565" y="6356350"/>
            <a:ext cx="985157" cy="365125"/>
          </a:xfrm>
        </p:spPr>
        <p:txBody>
          <a:bodyPr/>
          <a:lstStyle/>
          <a:p>
            <a:r>
              <a:rPr lang="en-US" dirty="0"/>
              <a:t>2021-22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3D3EDC4-C2AD-824E-0AE7-0CE0F27E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951" y="6356349"/>
            <a:ext cx="2482842" cy="365125"/>
          </a:xfrm>
        </p:spPr>
        <p:txBody>
          <a:bodyPr/>
          <a:lstStyle/>
          <a:p>
            <a:r>
              <a:rPr lang="en-US" dirty="0"/>
              <a:t>Inventory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2445027"/>
            <a:ext cx="8189844" cy="3478696"/>
          </a:xfrm>
        </p:spPr>
        <p:txBody>
          <a:bodyPr>
            <a:normAutofit/>
          </a:bodyPr>
          <a:lstStyle/>
          <a:p>
            <a:pPr marL="342900" marR="2680970" indent="-3429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Times New Roman" panose="02020603050405020304" pitchFamily="18" charset="0"/>
              </a:rPr>
              <a:t>To create a web application for inventory management system of food manufacturing unit.</a:t>
            </a:r>
          </a:p>
          <a:p>
            <a:pPr marL="342900" marR="2680970" indent="-3429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Times New Roman" panose="02020603050405020304" pitchFamily="18" charset="0"/>
              </a:rPr>
              <a:t>To reduce the manual work of stock entry and stock checking and giving it a computed approach.</a:t>
            </a:r>
          </a:p>
          <a:p>
            <a:pPr marL="342900" marR="2680970" indent="-3429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Times New Roman" panose="02020603050405020304" pitchFamily="18" charset="0"/>
              </a:rPr>
              <a:t>To create a interface between customers and user of food manufacturing unit (Aaheli)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2021-22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Inventory Management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D3A31B-415F-3675-97EC-1F509FF8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06256"/>
            <a:ext cx="3479800" cy="14653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76551"/>
            <a:ext cx="9250017" cy="3593823"/>
          </a:xfrm>
        </p:spPr>
        <p:txBody>
          <a:bodyPr>
            <a:normAutofit fontScale="77500" lnSpcReduction="20000"/>
          </a:bodyPr>
          <a:lstStyle/>
          <a:p>
            <a:pPr marR="2680970" algn="l">
              <a:lnSpc>
                <a:spcPct val="107000"/>
              </a:lnSpc>
            </a:pPr>
            <a:r>
              <a:rPr lang="en-US" sz="1800" dirty="0">
                <a:solidFill>
                  <a:srgbClr val="00000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80970" algn="l">
              <a:lnSpc>
                <a:spcPct val="107000"/>
              </a:lnSpc>
            </a:pPr>
            <a:r>
              <a:rPr lang="en-US" sz="1800" dirty="0">
                <a:solidFill>
                  <a:srgbClr val="00000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This system is for Aaheli food manufacturing unit. Aaheli is located at Aurangabad, Maharashtra. Aaheli manufactures food products for companies / customers who has their recipes but need a manufacturer to process it in large quantity. It’s a B2B company.</a:t>
            </a:r>
            <a:endParaRPr lang="en-US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80970" algn="l">
              <a:lnSpc>
                <a:spcPct val="107000"/>
              </a:lnSpc>
            </a:pPr>
            <a:r>
              <a:rPr lang="en-US" sz="1800" dirty="0">
                <a:solidFill>
                  <a:srgbClr val="00000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This system is an inventory management system which would help the client to manage its stock, recipes and orders. It’s a system which would reduce the manual work of updating the stock and checking it.</a:t>
            </a:r>
            <a:endParaRPr lang="en-US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80970" algn="l">
              <a:lnSpc>
                <a:spcPct val="107000"/>
              </a:lnSpc>
            </a:pPr>
            <a:r>
              <a:rPr lang="en-US" sz="1800" dirty="0">
                <a:solidFill>
                  <a:srgbClr val="00000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 this system user can add new recipes, update stock details, maintain supplier details, update status of current order, store and get recipes for multiple recipes. This system will also provide a service to the customers of Aaheli. Where they can place order, check status of their order, navigate through their previous order.</a:t>
            </a:r>
            <a:endParaRPr lang="en-US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4B8E8A48-C4AF-EFB4-B4AC-B75E7AFF1DCE}"/>
              </a:ext>
            </a:extLst>
          </p:cNvPr>
          <p:cNvSpPr txBox="1">
            <a:spLocks/>
          </p:cNvSpPr>
          <p:nvPr/>
        </p:nvSpPr>
        <p:spPr>
          <a:xfrm>
            <a:off x="1333500" y="6356350"/>
            <a:ext cx="985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2021-22</a:t>
            </a:r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D5D4EE1-B8FF-2C8F-6761-F46616101AF9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Inventory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Appearance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961838" cy="2721601"/>
          </a:xfrm>
        </p:spPr>
        <p:txBody>
          <a:bodyPr>
            <a:normAutofit/>
          </a:bodyPr>
          <a:lstStyle/>
          <a:p>
            <a:r>
              <a:rPr lang="en-US" sz="2000" dirty="0"/>
              <a:t>A simple, easy to understand and use interface has been created for the user. Anyone with basic computer knowledge could access this system, and get benefited from it.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9C663-1394-15EC-5074-749B779BB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323" y="113279"/>
            <a:ext cx="4635006" cy="291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A180D8-284C-F4BB-BF29-B4A78A579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" y="32977"/>
            <a:ext cx="6266352" cy="3945133"/>
          </a:xfrm>
          <a:prstGeom prst="rect">
            <a:avLst/>
          </a:prstGeom>
        </p:spPr>
      </p:pic>
      <p:pic>
        <p:nvPicPr>
          <p:cNvPr id="13" name="Chart Placeholder 12">
            <a:extLst>
              <a:ext uri="{FF2B5EF4-FFF2-40B4-BE49-F238E27FC236}">
                <a16:creationId xmlns:a16="http://schemas.microsoft.com/office/drawing/2014/main" id="{172D0091-B727-3FAD-3E2B-436B86D0B62D}"/>
              </a:ext>
            </a:extLst>
          </p:cNvPr>
          <p:cNvPicPr>
            <a:picLocks noGrp="1" noChangeAspect="1"/>
          </p:cNvPicPr>
          <p:nvPr>
            <p:ph type="chart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144" y="1876180"/>
            <a:ext cx="6682059" cy="4232556"/>
          </a:xfrm>
          <a:prstGeom prst="rect">
            <a:avLst/>
          </a:prstGeom>
        </p:spPr>
      </p:pic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2C9671F2-D449-D128-7567-529A6C3B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2021-22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5407A2A-AA60-8B6E-7081-D4DCD8FE588C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Inventory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00500-D5C4-4BCE-F2F8-22AED6BF3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37"/>
            <a:ext cx="12192000" cy="686488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8" y="764863"/>
            <a:ext cx="12126011" cy="1148777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What does the system do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82063-50D4-E60E-5954-5059978CFF45}"/>
              </a:ext>
            </a:extLst>
          </p:cNvPr>
          <p:cNvSpPr txBox="1"/>
          <p:nvPr/>
        </p:nvSpPr>
        <p:spPr>
          <a:xfrm>
            <a:off x="169682" y="2751847"/>
            <a:ext cx="3101419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 basically this system gives the user and interface to store the recipes in percentages and give the output as perfect quantities for the given batch as input.</a:t>
            </a:r>
          </a:p>
          <a:p>
            <a:r>
              <a:rPr lang="en-US" b="1" dirty="0">
                <a:solidFill>
                  <a:schemeClr val="bg1"/>
                </a:solidFill>
              </a:rPr>
              <a:t>It also provides an interface to the customers of Aaheli where they can place order, add recipes, check the status of the given order.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A2926753-DFC8-8E11-8208-49ABD6593C01}"/>
              </a:ext>
            </a:extLst>
          </p:cNvPr>
          <p:cNvSpPr txBox="1">
            <a:spLocks/>
          </p:cNvSpPr>
          <p:nvPr/>
        </p:nvSpPr>
        <p:spPr>
          <a:xfrm>
            <a:off x="1333500" y="6356350"/>
            <a:ext cx="985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2021-22</a:t>
            </a:r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A51B4A4-628A-4854-9F1E-02416FAC1E69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Inventory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276F14-3BE0-24DA-434C-48BA2DE7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0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85723D-DF80-C8D3-41F1-E3071B34E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8" y="2466997"/>
            <a:ext cx="3993684" cy="2502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A75CB-2091-A435-6765-01CFCEBDE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64" y="2524901"/>
            <a:ext cx="3771538" cy="2386464"/>
          </a:xfrm>
          <a:prstGeom prst="rect">
            <a:avLst/>
          </a:prstGeom>
        </p:spPr>
      </p:pic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A104398E-76B5-408C-0D5B-B835323CBA00}"/>
              </a:ext>
            </a:extLst>
          </p:cNvPr>
          <p:cNvSpPr txBox="1">
            <a:spLocks/>
          </p:cNvSpPr>
          <p:nvPr/>
        </p:nvSpPr>
        <p:spPr>
          <a:xfrm>
            <a:off x="1333500" y="6356350"/>
            <a:ext cx="985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2021-22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E5EA0DF-9B2C-2390-CA05-C3AD7F2B3637}"/>
              </a:ext>
            </a:extLst>
          </p:cNvPr>
          <p:cNvSpPr txBox="1">
            <a:spLocks/>
          </p:cNvSpPr>
          <p:nvPr/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Inventory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To reduce the theoretical calculative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/>
          <a:p>
            <a:r>
              <a:rPr lang="en-US" dirty="0"/>
              <a:t>In this system recipes could be stored without any hazel and actual quantity or raw material would be given as a output to the user.</a:t>
            </a:r>
          </a:p>
          <a:p>
            <a:r>
              <a:rPr lang="en-US" dirty="0"/>
              <a:t>Checking the stock of raw material manually would also become easy as you can see it on the system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Benefit for customers of Aaheli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r>
              <a:rPr lang="en-US" dirty="0"/>
              <a:t>Customers of Aaheli could place there orders and check its status on the website.</a:t>
            </a:r>
          </a:p>
          <a:p>
            <a:endParaRPr lang="en-US" dirty="0"/>
          </a:p>
          <a:p>
            <a:r>
              <a:rPr lang="en-US" dirty="0"/>
              <a:t>Customer could also add his recipe which he/she wants Aaheli to manufacture.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701C279B-6829-53FD-37D7-F0F4FE6F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2021-22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B2FF794-FD94-FD72-8FBD-79666768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Inventory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Technical Flow of System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What Is HTML? Hypertext Markup Language Basics for Beginners">
            <a:extLst>
              <a:ext uri="{FF2B5EF4-FFF2-40B4-BE49-F238E27FC236}">
                <a16:creationId xmlns:a16="http://schemas.microsoft.com/office/drawing/2014/main" id="{EDDC7F82-F728-2D58-9CB7-0EC7F20BE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0" r="22565" b="-237"/>
          <a:stretch/>
        </p:blipFill>
        <p:spPr bwMode="auto">
          <a:xfrm>
            <a:off x="838200" y="3304323"/>
            <a:ext cx="1828800" cy="17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Script Core Language Learning Path | Pluralsight">
            <a:extLst>
              <a:ext uri="{FF2B5EF4-FFF2-40B4-BE49-F238E27FC236}">
                <a16:creationId xmlns:a16="http://schemas.microsoft.com/office/drawing/2014/main" id="{E15F9E4A-4327-17BC-6951-A8D197DC4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24" y="3345462"/>
            <a:ext cx="1688624" cy="168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are APIs and how do they work | Elemental">
            <a:extLst>
              <a:ext uri="{FF2B5EF4-FFF2-40B4-BE49-F238E27FC236}">
                <a16:creationId xmlns:a16="http://schemas.microsoft.com/office/drawing/2014/main" id="{602487C9-A537-4E93-BBDB-78B087AEC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39" y="3504829"/>
            <a:ext cx="1688625" cy="136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a Database?">
            <a:extLst>
              <a:ext uri="{FF2B5EF4-FFF2-40B4-BE49-F238E27FC236}">
                <a16:creationId xmlns:a16="http://schemas.microsoft.com/office/drawing/2014/main" id="{A8969CC1-FF54-5B95-924B-D0101C7C1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220" y="3186093"/>
            <a:ext cx="1406943" cy="168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rrow Left Right Icon - Download Arrow Left Right Icon 577185 | Noun Project">
            <a:extLst>
              <a:ext uri="{FF2B5EF4-FFF2-40B4-BE49-F238E27FC236}">
                <a16:creationId xmlns:a16="http://schemas.microsoft.com/office/drawing/2014/main" id="{1DBB34B8-7894-8482-70AA-AA1547770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64" y="3796327"/>
            <a:ext cx="793592" cy="7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4" descr="Arrow Left Right Icon - Download Arrow Left Right Icon 577185 | Noun Project">
            <a:extLst>
              <a:ext uri="{FF2B5EF4-FFF2-40B4-BE49-F238E27FC236}">
                <a16:creationId xmlns:a16="http://schemas.microsoft.com/office/drawing/2014/main" id="{841A88C1-396E-AB5F-C77C-E1BEF539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16" y="3785623"/>
            <a:ext cx="793592" cy="7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4" descr="Arrow Left Right Icon - Download Arrow Left Right Icon 577185 | Noun Project">
            <a:extLst>
              <a:ext uri="{FF2B5EF4-FFF2-40B4-BE49-F238E27FC236}">
                <a16:creationId xmlns:a16="http://schemas.microsoft.com/office/drawing/2014/main" id="{B37B33E7-B419-2FDD-D96B-96A401A0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96" y="3699372"/>
            <a:ext cx="793592" cy="7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Date Placeholder 4">
            <a:extLst>
              <a:ext uri="{FF2B5EF4-FFF2-40B4-BE49-F238E27FC236}">
                <a16:creationId xmlns:a16="http://schemas.microsoft.com/office/drawing/2014/main" id="{ED4FF99D-7042-B4EA-D014-95FC0EBC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2021-22</a:t>
            </a:r>
          </a:p>
        </p:txBody>
      </p:sp>
      <p:sp>
        <p:nvSpPr>
          <p:cNvPr id="88" name="Footer Placeholder 3">
            <a:extLst>
              <a:ext uri="{FF2B5EF4-FFF2-40B4-BE49-F238E27FC236}">
                <a16:creationId xmlns:a16="http://schemas.microsoft.com/office/drawing/2014/main" id="{5C824C80-BD77-F524-3752-8423E5A0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Inventory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124</TotalTime>
  <Words>664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Tenorite</vt:lpstr>
      <vt:lpstr>Times New Roman</vt:lpstr>
      <vt:lpstr>Verdana</vt:lpstr>
      <vt:lpstr>Office Theme</vt:lpstr>
      <vt:lpstr>Inventory management system</vt:lpstr>
      <vt:lpstr>AGENDA</vt:lpstr>
      <vt:lpstr>INTRODUCTION</vt:lpstr>
      <vt:lpstr>Appearance</vt:lpstr>
      <vt:lpstr>PowerPoint Presentation</vt:lpstr>
      <vt:lpstr>What does the system do ?</vt:lpstr>
      <vt:lpstr>PowerPoint Presentation</vt:lpstr>
      <vt:lpstr>AREAS OF FOCUS</vt:lpstr>
      <vt:lpstr>Technical Flow of System</vt:lpstr>
      <vt:lpstr>Software's used to Create the system</vt:lpstr>
      <vt:lpstr>System Requirements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Saurabh Deo</dc:creator>
  <cp:lastModifiedBy>Saurabh Deo</cp:lastModifiedBy>
  <cp:revision>2</cp:revision>
  <dcterms:created xsi:type="dcterms:W3CDTF">2022-05-18T13:50:26Z</dcterms:created>
  <dcterms:modified xsi:type="dcterms:W3CDTF">2022-05-20T16:20:09Z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