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3" r:id="rId8"/>
    <p:sldId id="288" r:id="rId9"/>
    <p:sldId id="287" r:id="rId10"/>
    <p:sldId id="281" r:id="rId11"/>
    <p:sldId id="289" r:id="rId12"/>
    <p:sldId id="282" r:id="rId13"/>
    <p:sldId id="284" r:id="rId14"/>
    <p:sldId id="285"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raz tanvir" userId="450df125f3758c9c" providerId="LiveId" clId="{7587B9F4-0F26-4A13-A96A-A2B36B806F2F}"/>
    <pc:docChg chg="undo custSel addSld delSld modSld sldOrd">
      <pc:chgData name="afraz tanvir" userId="450df125f3758c9c" providerId="LiveId" clId="{7587B9F4-0F26-4A13-A96A-A2B36B806F2F}" dt="2022-10-13T18:38:11.786" v="1857" actId="20577"/>
      <pc:docMkLst>
        <pc:docMk/>
      </pc:docMkLst>
      <pc:sldChg chg="modSp mod">
        <pc:chgData name="afraz tanvir" userId="450df125f3758c9c" providerId="LiveId" clId="{7587B9F4-0F26-4A13-A96A-A2B36B806F2F}" dt="2022-10-13T18:02:55.628" v="148" actId="20577"/>
        <pc:sldMkLst>
          <pc:docMk/>
          <pc:sldMk cId="4167884232" sldId="278"/>
        </pc:sldMkLst>
        <pc:spChg chg="mod">
          <ac:chgData name="afraz tanvir" userId="450df125f3758c9c" providerId="LiveId" clId="{7587B9F4-0F26-4A13-A96A-A2B36B806F2F}" dt="2022-10-13T18:02:40.762" v="80" actId="14100"/>
          <ac:spMkLst>
            <pc:docMk/>
            <pc:sldMk cId="4167884232" sldId="278"/>
            <ac:spMk id="2" creationId="{0D1F047C-C727-42A7-85C5-68C5AA1B1A93}"/>
          </ac:spMkLst>
        </pc:spChg>
        <pc:spChg chg="mod">
          <ac:chgData name="afraz tanvir" userId="450df125f3758c9c" providerId="LiveId" clId="{7587B9F4-0F26-4A13-A96A-A2B36B806F2F}" dt="2022-10-13T18:02:55.628" v="148" actId="20577"/>
          <ac:spMkLst>
            <pc:docMk/>
            <pc:sldMk cId="4167884232" sldId="278"/>
            <ac:spMk id="3" creationId="{DB93FB3F-A8D4-46D3-A1C6-C79C64563729}"/>
          </ac:spMkLst>
        </pc:spChg>
      </pc:sldChg>
      <pc:sldChg chg="modSp mod">
        <pc:chgData name="afraz tanvir" userId="450df125f3758c9c" providerId="LiveId" clId="{7587B9F4-0F26-4A13-A96A-A2B36B806F2F}" dt="2022-10-13T18:04:31.231" v="318" actId="20577"/>
        <pc:sldMkLst>
          <pc:docMk/>
          <pc:sldMk cId="3220235682" sldId="279"/>
        </pc:sldMkLst>
        <pc:spChg chg="mod">
          <ac:chgData name="afraz tanvir" userId="450df125f3758c9c" providerId="LiveId" clId="{7587B9F4-0F26-4A13-A96A-A2B36B806F2F}" dt="2022-10-13T18:04:31.231" v="318" actId="20577"/>
          <ac:spMkLst>
            <pc:docMk/>
            <pc:sldMk cId="3220235682" sldId="279"/>
            <ac:spMk id="24" creationId="{F260476B-CCA6-412B-A9C5-399C34AE6F05}"/>
          </ac:spMkLst>
        </pc:spChg>
      </pc:sldChg>
      <pc:sldChg chg="modSp mod">
        <pc:chgData name="afraz tanvir" userId="450df125f3758c9c" providerId="LiveId" clId="{7587B9F4-0F26-4A13-A96A-A2B36B806F2F}" dt="2022-10-13T18:38:11.786" v="1857" actId="20577"/>
        <pc:sldMkLst>
          <pc:docMk/>
          <pc:sldMk cId="1030193623" sldId="280"/>
        </pc:sldMkLst>
        <pc:spChg chg="mod">
          <ac:chgData name="afraz tanvir" userId="450df125f3758c9c" providerId="LiveId" clId="{7587B9F4-0F26-4A13-A96A-A2B36B806F2F}" dt="2022-10-13T18:38:11.786" v="1857" actId="20577"/>
          <ac:spMkLst>
            <pc:docMk/>
            <pc:sldMk cId="1030193623" sldId="280"/>
            <ac:spMk id="24" creationId="{F260476B-CCA6-412B-A9C5-399C34AE6F05}"/>
          </ac:spMkLst>
        </pc:spChg>
      </pc:sldChg>
      <pc:sldChg chg="modSp mod">
        <pc:chgData name="afraz tanvir" userId="450df125f3758c9c" providerId="LiveId" clId="{7587B9F4-0F26-4A13-A96A-A2B36B806F2F}" dt="2022-10-13T18:15:00.051" v="1098" actId="20577"/>
        <pc:sldMkLst>
          <pc:docMk/>
          <pc:sldMk cId="3876710686" sldId="281"/>
        </pc:sldMkLst>
        <pc:spChg chg="mod">
          <ac:chgData name="afraz tanvir" userId="450df125f3758c9c" providerId="LiveId" clId="{7587B9F4-0F26-4A13-A96A-A2B36B806F2F}" dt="2022-10-13T18:14:04.028" v="1077" actId="20577"/>
          <ac:spMkLst>
            <pc:docMk/>
            <pc:sldMk cId="3876710686" sldId="281"/>
            <ac:spMk id="2" creationId="{B29CBF34-975A-194E-1E56-056115C1B79B}"/>
          </ac:spMkLst>
        </pc:spChg>
        <pc:spChg chg="mod">
          <ac:chgData name="afraz tanvir" userId="450df125f3758c9c" providerId="LiveId" clId="{7587B9F4-0F26-4A13-A96A-A2B36B806F2F}" dt="2022-10-13T18:15:00.051" v="1098" actId="20577"/>
          <ac:spMkLst>
            <pc:docMk/>
            <pc:sldMk cId="3876710686" sldId="281"/>
            <ac:spMk id="3" creationId="{ED2DFE49-8186-51DF-06C9-072935C08EA5}"/>
          </ac:spMkLst>
        </pc:spChg>
      </pc:sldChg>
      <pc:sldChg chg="modSp mod">
        <pc:chgData name="afraz tanvir" userId="450df125f3758c9c" providerId="LiveId" clId="{7587B9F4-0F26-4A13-A96A-A2B36B806F2F}" dt="2022-10-13T18:23:29.962" v="1203" actId="20577"/>
        <pc:sldMkLst>
          <pc:docMk/>
          <pc:sldMk cId="1961626100" sldId="282"/>
        </pc:sldMkLst>
        <pc:spChg chg="mod">
          <ac:chgData name="afraz tanvir" userId="450df125f3758c9c" providerId="LiveId" clId="{7587B9F4-0F26-4A13-A96A-A2B36B806F2F}" dt="2022-10-13T18:23:04.436" v="1198" actId="20577"/>
          <ac:spMkLst>
            <pc:docMk/>
            <pc:sldMk cId="1961626100" sldId="282"/>
            <ac:spMk id="2" creationId="{72597175-9957-FD1C-318A-5F21C2F7AD52}"/>
          </ac:spMkLst>
        </pc:spChg>
        <pc:spChg chg="mod">
          <ac:chgData name="afraz tanvir" userId="450df125f3758c9c" providerId="LiveId" clId="{7587B9F4-0F26-4A13-A96A-A2B36B806F2F}" dt="2022-10-13T18:23:29.962" v="1203" actId="20577"/>
          <ac:spMkLst>
            <pc:docMk/>
            <pc:sldMk cId="1961626100" sldId="282"/>
            <ac:spMk id="3" creationId="{A31B9F3F-BDE7-D821-6F58-364FA10D9C69}"/>
          </ac:spMkLst>
        </pc:spChg>
      </pc:sldChg>
      <pc:sldChg chg="modSp mod">
        <pc:chgData name="afraz tanvir" userId="450df125f3758c9c" providerId="LiveId" clId="{7587B9F4-0F26-4A13-A96A-A2B36B806F2F}" dt="2022-10-13T18:08:16.678" v="674" actId="20577"/>
        <pc:sldMkLst>
          <pc:docMk/>
          <pc:sldMk cId="377973124" sldId="283"/>
        </pc:sldMkLst>
        <pc:spChg chg="mod">
          <ac:chgData name="afraz tanvir" userId="450df125f3758c9c" providerId="LiveId" clId="{7587B9F4-0F26-4A13-A96A-A2B36B806F2F}" dt="2022-10-13T18:08:16.678" v="674" actId="20577"/>
          <ac:spMkLst>
            <pc:docMk/>
            <pc:sldMk cId="377973124" sldId="283"/>
            <ac:spMk id="3" creationId="{2AF6B899-CA5A-FB10-2AD6-0A966955766C}"/>
          </ac:spMkLst>
        </pc:spChg>
      </pc:sldChg>
      <pc:sldChg chg="modSp mod">
        <pc:chgData name="afraz tanvir" userId="450df125f3758c9c" providerId="LiveId" clId="{7587B9F4-0F26-4A13-A96A-A2B36B806F2F}" dt="2022-10-13T18:37:59.004" v="1850" actId="20577"/>
        <pc:sldMkLst>
          <pc:docMk/>
          <pc:sldMk cId="2097892467" sldId="284"/>
        </pc:sldMkLst>
        <pc:spChg chg="mod">
          <ac:chgData name="afraz tanvir" userId="450df125f3758c9c" providerId="LiveId" clId="{7587B9F4-0F26-4A13-A96A-A2B36B806F2F}" dt="2022-10-13T18:37:59.004" v="1850" actId="20577"/>
          <ac:spMkLst>
            <pc:docMk/>
            <pc:sldMk cId="2097892467" sldId="284"/>
            <ac:spMk id="2" creationId="{86333EEF-2C03-F262-2F22-2A309ED68407}"/>
          </ac:spMkLst>
        </pc:spChg>
        <pc:spChg chg="mod">
          <ac:chgData name="afraz tanvir" userId="450df125f3758c9c" providerId="LiveId" clId="{7587B9F4-0F26-4A13-A96A-A2B36B806F2F}" dt="2022-10-13T18:25:24.353" v="1242" actId="1076"/>
          <ac:spMkLst>
            <pc:docMk/>
            <pc:sldMk cId="2097892467" sldId="284"/>
            <ac:spMk id="3" creationId="{72796AA2-DC96-53D0-934E-829184F238BC}"/>
          </ac:spMkLst>
        </pc:spChg>
      </pc:sldChg>
      <pc:sldChg chg="addSp delSp modSp mod">
        <pc:chgData name="afraz tanvir" userId="450df125f3758c9c" providerId="LiveId" clId="{7587B9F4-0F26-4A13-A96A-A2B36B806F2F}" dt="2022-10-13T18:26:40.370" v="1290" actId="1076"/>
        <pc:sldMkLst>
          <pc:docMk/>
          <pc:sldMk cId="453948387" sldId="285"/>
        </pc:sldMkLst>
        <pc:spChg chg="mod">
          <ac:chgData name="afraz tanvir" userId="450df125f3758c9c" providerId="LiveId" clId="{7587B9F4-0F26-4A13-A96A-A2B36B806F2F}" dt="2022-10-13T18:25:45.979" v="1276" actId="14100"/>
          <ac:spMkLst>
            <pc:docMk/>
            <pc:sldMk cId="453948387" sldId="285"/>
            <ac:spMk id="2" creationId="{01E7817F-CD61-1475-014C-1750D3720BFA}"/>
          </ac:spMkLst>
        </pc:spChg>
        <pc:spChg chg="add del mod">
          <ac:chgData name="afraz tanvir" userId="450df125f3758c9c" providerId="LiveId" clId="{7587B9F4-0F26-4A13-A96A-A2B36B806F2F}" dt="2022-10-13T18:26:12.203" v="1279" actId="478"/>
          <ac:spMkLst>
            <pc:docMk/>
            <pc:sldMk cId="453948387" sldId="285"/>
            <ac:spMk id="7" creationId="{0CB339D2-DCA3-3AF6-1724-61A600721D10}"/>
          </ac:spMkLst>
        </pc:spChg>
        <pc:spChg chg="add del mod">
          <ac:chgData name="afraz tanvir" userId="450df125f3758c9c" providerId="LiveId" clId="{7587B9F4-0F26-4A13-A96A-A2B36B806F2F}" dt="2022-10-13T18:26:28.626" v="1285" actId="22"/>
          <ac:spMkLst>
            <pc:docMk/>
            <pc:sldMk cId="453948387" sldId="285"/>
            <ac:spMk id="9" creationId="{C63693C5-EC99-AC78-B8E5-C0CC3C0AF274}"/>
          </ac:spMkLst>
        </pc:spChg>
        <pc:picChg chg="add del">
          <ac:chgData name="afraz tanvir" userId="450df125f3758c9c" providerId="LiveId" clId="{7587B9F4-0F26-4A13-A96A-A2B36B806F2F}" dt="2022-10-13T18:26:13.261" v="1280" actId="22"/>
          <ac:picMkLst>
            <pc:docMk/>
            <pc:sldMk cId="453948387" sldId="285"/>
            <ac:picMk id="4" creationId="{CB6647C6-6F3E-7AFA-EA75-F1F4743EB831}"/>
          </ac:picMkLst>
        </pc:picChg>
        <pc:picChg chg="add del">
          <ac:chgData name="afraz tanvir" userId="450df125f3758c9c" providerId="LiveId" clId="{7587B9F4-0F26-4A13-A96A-A2B36B806F2F}" dt="2022-10-13T18:26:14.918" v="1281" actId="478"/>
          <ac:picMkLst>
            <pc:docMk/>
            <pc:sldMk cId="453948387" sldId="285"/>
            <ac:picMk id="5" creationId="{AC862CD7-91A6-0962-0AFE-526F3D1F2B48}"/>
          </ac:picMkLst>
        </pc:picChg>
        <pc:picChg chg="add del mod">
          <ac:chgData name="afraz tanvir" userId="450df125f3758c9c" providerId="LiveId" clId="{7587B9F4-0F26-4A13-A96A-A2B36B806F2F}" dt="2022-10-13T18:26:31.057" v="1286" actId="478"/>
          <ac:picMkLst>
            <pc:docMk/>
            <pc:sldMk cId="453948387" sldId="285"/>
            <ac:picMk id="11" creationId="{5697A38D-332E-D5C6-6E85-F6D90072982D}"/>
          </ac:picMkLst>
        </pc:picChg>
        <pc:picChg chg="add mod ord">
          <ac:chgData name="afraz tanvir" userId="450df125f3758c9c" providerId="LiveId" clId="{7587B9F4-0F26-4A13-A96A-A2B36B806F2F}" dt="2022-10-13T18:26:40.370" v="1290" actId="1076"/>
          <ac:picMkLst>
            <pc:docMk/>
            <pc:sldMk cId="453948387" sldId="285"/>
            <ac:picMk id="13" creationId="{DFF1E038-6262-00E0-63EE-62E9D00621A1}"/>
          </ac:picMkLst>
        </pc:picChg>
      </pc:sldChg>
      <pc:sldChg chg="modSp mod">
        <pc:chgData name="afraz tanvir" userId="450df125f3758c9c" providerId="LiveId" clId="{7587B9F4-0F26-4A13-A96A-A2B36B806F2F}" dt="2022-10-13T18:33:08.806" v="1529" actId="20577"/>
        <pc:sldMkLst>
          <pc:docMk/>
          <pc:sldMk cId="1420381104" sldId="286"/>
        </pc:sldMkLst>
        <pc:spChg chg="mod">
          <ac:chgData name="afraz tanvir" userId="450df125f3758c9c" providerId="LiveId" clId="{7587B9F4-0F26-4A13-A96A-A2B36B806F2F}" dt="2022-10-13T18:33:08.806" v="1529" actId="20577"/>
          <ac:spMkLst>
            <pc:docMk/>
            <pc:sldMk cId="1420381104" sldId="286"/>
            <ac:spMk id="24" creationId="{F260476B-CCA6-412B-A9C5-399C34AE6F05}"/>
          </ac:spMkLst>
        </pc:spChg>
      </pc:sldChg>
      <pc:sldChg chg="modSp add mod">
        <pc:chgData name="afraz tanvir" userId="450df125f3758c9c" providerId="LiveId" clId="{7587B9F4-0F26-4A13-A96A-A2B36B806F2F}" dt="2022-10-13T18:09:04.637" v="704" actId="122"/>
        <pc:sldMkLst>
          <pc:docMk/>
          <pc:sldMk cId="1146521094" sldId="287"/>
        </pc:sldMkLst>
        <pc:spChg chg="mod">
          <ac:chgData name="afraz tanvir" userId="450df125f3758c9c" providerId="LiveId" clId="{7587B9F4-0F26-4A13-A96A-A2B36B806F2F}" dt="2022-10-13T18:08:43.432" v="700" actId="20577"/>
          <ac:spMkLst>
            <pc:docMk/>
            <pc:sldMk cId="1146521094" sldId="287"/>
            <ac:spMk id="2" creationId="{80896212-05F8-F8EE-1214-D8EE3EA0C51B}"/>
          </ac:spMkLst>
        </pc:spChg>
        <pc:spChg chg="mod">
          <ac:chgData name="afraz tanvir" userId="450df125f3758c9c" providerId="LiveId" clId="{7587B9F4-0F26-4A13-A96A-A2B36B806F2F}" dt="2022-10-13T18:09:04.637" v="704" actId="122"/>
          <ac:spMkLst>
            <pc:docMk/>
            <pc:sldMk cId="1146521094" sldId="287"/>
            <ac:spMk id="3" creationId="{2AF6B899-CA5A-FB10-2AD6-0A966955766C}"/>
          </ac:spMkLst>
        </pc:spChg>
      </pc:sldChg>
      <pc:sldChg chg="new del">
        <pc:chgData name="afraz tanvir" userId="450df125f3758c9c" providerId="LiveId" clId="{7587B9F4-0F26-4A13-A96A-A2B36B806F2F}" dt="2022-10-13T18:09:48.501" v="706" actId="2696"/>
        <pc:sldMkLst>
          <pc:docMk/>
          <pc:sldMk cId="383907045" sldId="288"/>
        </pc:sldMkLst>
      </pc:sldChg>
      <pc:sldChg chg="modSp add mod">
        <pc:chgData name="afraz tanvir" userId="450df125f3758c9c" providerId="LiveId" clId="{7587B9F4-0F26-4A13-A96A-A2B36B806F2F}" dt="2022-10-13T18:13:00.478" v="1017" actId="20577"/>
        <pc:sldMkLst>
          <pc:docMk/>
          <pc:sldMk cId="3960358212" sldId="288"/>
        </pc:sldMkLst>
        <pc:spChg chg="mod">
          <ac:chgData name="afraz tanvir" userId="450df125f3758c9c" providerId="LiveId" clId="{7587B9F4-0F26-4A13-A96A-A2B36B806F2F}" dt="2022-10-13T18:10:27.217" v="734" actId="20577"/>
          <ac:spMkLst>
            <pc:docMk/>
            <pc:sldMk cId="3960358212" sldId="288"/>
            <ac:spMk id="2" creationId="{80896212-05F8-F8EE-1214-D8EE3EA0C51B}"/>
          </ac:spMkLst>
        </pc:spChg>
        <pc:spChg chg="mod">
          <ac:chgData name="afraz tanvir" userId="450df125f3758c9c" providerId="LiveId" clId="{7587B9F4-0F26-4A13-A96A-A2B36B806F2F}" dt="2022-10-13T18:13:00.478" v="1017" actId="20577"/>
          <ac:spMkLst>
            <pc:docMk/>
            <pc:sldMk cId="3960358212" sldId="288"/>
            <ac:spMk id="3" creationId="{2AF6B899-CA5A-FB10-2AD6-0A966955766C}"/>
          </ac:spMkLst>
        </pc:spChg>
      </pc:sldChg>
      <pc:sldChg chg="addSp delSp modSp add mod">
        <pc:chgData name="afraz tanvir" userId="450df125f3758c9c" providerId="LiveId" clId="{7587B9F4-0F26-4A13-A96A-A2B36B806F2F}" dt="2022-10-13T18:22:37.358" v="1164" actId="1076"/>
        <pc:sldMkLst>
          <pc:docMk/>
          <pc:sldMk cId="1025647679" sldId="289"/>
        </pc:sldMkLst>
        <pc:spChg chg="mod">
          <ac:chgData name="afraz tanvir" userId="450df125f3758c9c" providerId="LiveId" clId="{7587B9F4-0F26-4A13-A96A-A2B36B806F2F}" dt="2022-10-13T18:17:09.511" v="1125" actId="20577"/>
          <ac:spMkLst>
            <pc:docMk/>
            <pc:sldMk cId="1025647679" sldId="289"/>
            <ac:spMk id="2" creationId="{B29CBF34-975A-194E-1E56-056115C1B79B}"/>
          </ac:spMkLst>
        </pc:spChg>
        <pc:spChg chg="del mod">
          <ac:chgData name="afraz tanvir" userId="450df125f3758c9c" providerId="LiveId" clId="{7587B9F4-0F26-4A13-A96A-A2B36B806F2F}" dt="2022-10-13T18:17:51.514" v="1127" actId="22"/>
          <ac:spMkLst>
            <pc:docMk/>
            <pc:sldMk cId="1025647679" sldId="289"/>
            <ac:spMk id="3" creationId="{ED2DFE49-8186-51DF-06C9-072935C08EA5}"/>
          </ac:spMkLst>
        </pc:spChg>
        <pc:picChg chg="add mod ord">
          <ac:chgData name="afraz tanvir" userId="450df125f3758c9c" providerId="LiveId" clId="{7587B9F4-0F26-4A13-A96A-A2B36B806F2F}" dt="2022-10-13T18:18:05.024" v="1134" actId="1076"/>
          <ac:picMkLst>
            <pc:docMk/>
            <pc:sldMk cId="1025647679" sldId="289"/>
            <ac:picMk id="5" creationId="{49C6E03D-C71C-11A5-E75E-EA89AC23F32A}"/>
          </ac:picMkLst>
        </pc:picChg>
        <pc:picChg chg="add del">
          <ac:chgData name="afraz tanvir" userId="450df125f3758c9c" providerId="LiveId" clId="{7587B9F4-0F26-4A13-A96A-A2B36B806F2F}" dt="2022-10-13T18:18:01.131" v="1132" actId="478"/>
          <ac:picMkLst>
            <pc:docMk/>
            <pc:sldMk cId="1025647679" sldId="289"/>
            <ac:picMk id="7" creationId="{8247A5BE-90D1-E767-B2D0-90E6B55DA11A}"/>
          </ac:picMkLst>
        </pc:picChg>
        <pc:picChg chg="add mod">
          <ac:chgData name="afraz tanvir" userId="450df125f3758c9c" providerId="LiveId" clId="{7587B9F4-0F26-4A13-A96A-A2B36B806F2F}" dt="2022-10-13T18:19:02.509" v="1138" actId="14100"/>
          <ac:picMkLst>
            <pc:docMk/>
            <pc:sldMk cId="1025647679" sldId="289"/>
            <ac:picMk id="1026" creationId="{5512F0BC-ECD7-A5CA-7E4C-F832D0E061AA}"/>
          </ac:picMkLst>
        </pc:picChg>
        <pc:picChg chg="add mod">
          <ac:chgData name="afraz tanvir" userId="450df125f3758c9c" providerId="LiveId" clId="{7587B9F4-0F26-4A13-A96A-A2B36B806F2F}" dt="2022-10-13T18:19:29.213" v="1142" actId="1076"/>
          <ac:picMkLst>
            <pc:docMk/>
            <pc:sldMk cId="1025647679" sldId="289"/>
            <ac:picMk id="1028" creationId="{CE8A4159-F400-45DB-BBAB-8BFBB1BE1EBF}"/>
          </ac:picMkLst>
        </pc:picChg>
        <pc:picChg chg="add del">
          <ac:chgData name="afraz tanvir" userId="450df125f3758c9c" providerId="LiveId" clId="{7587B9F4-0F26-4A13-A96A-A2B36B806F2F}" dt="2022-10-13T18:20:04.855" v="1144" actId="478"/>
          <ac:picMkLst>
            <pc:docMk/>
            <pc:sldMk cId="1025647679" sldId="289"/>
            <ac:picMk id="1030" creationId="{3F6B5583-09AF-CACC-D615-6949A185DAD1}"/>
          </ac:picMkLst>
        </pc:picChg>
        <pc:picChg chg="add mod">
          <ac:chgData name="afraz tanvir" userId="450df125f3758c9c" providerId="LiveId" clId="{7587B9F4-0F26-4A13-A96A-A2B36B806F2F}" dt="2022-10-13T18:21:11.122" v="1153" actId="1076"/>
          <ac:picMkLst>
            <pc:docMk/>
            <pc:sldMk cId="1025647679" sldId="289"/>
            <ac:picMk id="1032" creationId="{6D59F8D6-860E-2A40-4726-BD9EA52EC5CA}"/>
          </ac:picMkLst>
        </pc:picChg>
        <pc:picChg chg="add mod">
          <ac:chgData name="afraz tanvir" userId="450df125f3758c9c" providerId="LiveId" clId="{7587B9F4-0F26-4A13-A96A-A2B36B806F2F}" dt="2022-10-13T18:21:05.621" v="1152" actId="1076"/>
          <ac:picMkLst>
            <pc:docMk/>
            <pc:sldMk cId="1025647679" sldId="289"/>
            <ac:picMk id="1034" creationId="{6F66F4F2-F747-F413-8617-E44D64292C91}"/>
          </ac:picMkLst>
        </pc:picChg>
        <pc:picChg chg="add mod">
          <ac:chgData name="afraz tanvir" userId="450df125f3758c9c" providerId="LiveId" clId="{7587B9F4-0F26-4A13-A96A-A2B36B806F2F}" dt="2022-10-13T18:22:09.195" v="1159" actId="14100"/>
          <ac:picMkLst>
            <pc:docMk/>
            <pc:sldMk cId="1025647679" sldId="289"/>
            <ac:picMk id="1036" creationId="{4C9C2844-193B-3FF7-55B4-B6ECFEC875CA}"/>
          </ac:picMkLst>
        </pc:picChg>
        <pc:picChg chg="add mod">
          <ac:chgData name="afraz tanvir" userId="450df125f3758c9c" providerId="LiveId" clId="{7587B9F4-0F26-4A13-A96A-A2B36B806F2F}" dt="2022-10-13T18:22:37.358" v="1164" actId="1076"/>
          <ac:picMkLst>
            <pc:docMk/>
            <pc:sldMk cId="1025647679" sldId="289"/>
            <ac:picMk id="1038" creationId="{5D833901-5889-EB8D-835B-1929C69EC37C}"/>
          </ac:picMkLst>
        </pc:picChg>
      </pc:sldChg>
      <pc:sldChg chg="modSp add del mod ord">
        <pc:chgData name="afraz tanvir" userId="450df125f3758c9c" providerId="LiveId" clId="{7587B9F4-0F26-4A13-A96A-A2B36B806F2F}" dt="2022-10-13T18:30:00.011" v="1342" actId="2696"/>
        <pc:sldMkLst>
          <pc:docMk/>
          <pc:sldMk cId="1675407822" sldId="290"/>
        </pc:sldMkLst>
        <pc:spChg chg="mod">
          <ac:chgData name="afraz tanvir" userId="450df125f3758c9c" providerId="LiveId" clId="{7587B9F4-0F26-4A13-A96A-A2B36B806F2F}" dt="2022-10-13T18:27:09.348" v="1316" actId="20577"/>
          <ac:spMkLst>
            <pc:docMk/>
            <pc:sldMk cId="1675407822" sldId="290"/>
            <ac:spMk id="2" creationId="{86333EEF-2C03-F262-2F22-2A309ED68407}"/>
          </ac:spMkLst>
        </pc:spChg>
        <pc:spChg chg="mod">
          <ac:chgData name="afraz tanvir" userId="450df125f3758c9c" providerId="LiveId" clId="{7587B9F4-0F26-4A13-A96A-A2B36B806F2F}" dt="2022-10-13T18:29:47.316" v="1340" actId="255"/>
          <ac:spMkLst>
            <pc:docMk/>
            <pc:sldMk cId="1675407822" sldId="290"/>
            <ac:spMk id="3" creationId="{72796AA2-DC96-53D0-934E-829184F238BC}"/>
          </ac:spMkLst>
        </pc:spChg>
      </pc:sldChg>
      <pc:sldChg chg="modSp add mod">
        <pc:chgData name="afraz tanvir" userId="450df125f3758c9c" providerId="LiveId" clId="{7587B9F4-0F26-4A13-A96A-A2B36B806F2F}" dt="2022-10-13T18:31:18.299" v="1369" actId="12"/>
        <pc:sldMkLst>
          <pc:docMk/>
          <pc:sldMk cId="1377653677" sldId="291"/>
        </pc:sldMkLst>
        <pc:spChg chg="mod">
          <ac:chgData name="afraz tanvir" userId="450df125f3758c9c" providerId="LiveId" clId="{7587B9F4-0F26-4A13-A96A-A2B36B806F2F}" dt="2022-10-13T18:30:23.829" v="1361" actId="20577"/>
          <ac:spMkLst>
            <pc:docMk/>
            <pc:sldMk cId="1377653677" sldId="291"/>
            <ac:spMk id="2" creationId="{86333EEF-2C03-F262-2F22-2A309ED68407}"/>
          </ac:spMkLst>
        </pc:spChg>
        <pc:spChg chg="mod">
          <ac:chgData name="afraz tanvir" userId="450df125f3758c9c" providerId="LiveId" clId="{7587B9F4-0F26-4A13-A96A-A2B36B806F2F}" dt="2022-10-13T18:31:18.299" v="1369" actId="12"/>
          <ac:spMkLst>
            <pc:docMk/>
            <pc:sldMk cId="1377653677" sldId="291"/>
            <ac:spMk id="3" creationId="{72796AA2-DC96-53D0-934E-829184F238BC}"/>
          </ac:spMkLst>
        </pc:spChg>
      </pc:sldChg>
      <pc:sldChg chg="new del">
        <pc:chgData name="afraz tanvir" userId="450df125f3758c9c" providerId="LiveId" clId="{7587B9F4-0F26-4A13-A96A-A2B36B806F2F}" dt="2022-10-13T18:30:10.393" v="1344" actId="680"/>
        <pc:sldMkLst>
          <pc:docMk/>
          <pc:sldMk cId="1443905195" sldId="291"/>
        </pc:sldMkLst>
      </pc:sldChg>
    </pc:docChg>
  </pc:docChgLst>
  <pc:docChgLst>
    <pc:chgData name="afraz tanvir" userId="450df125f3758c9c" providerId="LiveId" clId="{3D3CA259-133E-426A-BC30-D639971BC4D7}"/>
    <pc:docChg chg="custSel delSld modSld">
      <pc:chgData name="afraz tanvir" userId="450df125f3758c9c" providerId="LiveId" clId="{3D3CA259-133E-426A-BC30-D639971BC4D7}" dt="2022-11-11T20:02:01.267" v="72" actId="20577"/>
      <pc:docMkLst>
        <pc:docMk/>
      </pc:docMkLst>
      <pc:sldChg chg="modSp mod">
        <pc:chgData name="afraz tanvir" userId="450df125f3758c9c" providerId="LiveId" clId="{3D3CA259-133E-426A-BC30-D639971BC4D7}" dt="2022-11-11T20:02:01.267" v="72" actId="20577"/>
        <pc:sldMkLst>
          <pc:docMk/>
          <pc:sldMk cId="1030193623" sldId="280"/>
        </pc:sldMkLst>
        <pc:spChg chg="mod">
          <ac:chgData name="afraz tanvir" userId="450df125f3758c9c" providerId="LiveId" clId="{3D3CA259-133E-426A-BC30-D639971BC4D7}" dt="2022-11-11T20:02:01.267" v="72" actId="20577"/>
          <ac:spMkLst>
            <pc:docMk/>
            <pc:sldMk cId="1030193623" sldId="280"/>
            <ac:spMk id="24" creationId="{F260476B-CCA6-412B-A9C5-399C34AE6F05}"/>
          </ac:spMkLst>
        </pc:spChg>
      </pc:sldChg>
      <pc:sldChg chg="modSp mod">
        <pc:chgData name="afraz tanvir" userId="450df125f3758c9c" providerId="LiveId" clId="{3D3CA259-133E-426A-BC30-D639971BC4D7}" dt="2022-11-11T20:01:27.659" v="24" actId="20577"/>
        <pc:sldMkLst>
          <pc:docMk/>
          <pc:sldMk cId="377973124" sldId="283"/>
        </pc:sldMkLst>
        <pc:spChg chg="mod">
          <ac:chgData name="afraz tanvir" userId="450df125f3758c9c" providerId="LiveId" clId="{3D3CA259-133E-426A-BC30-D639971BC4D7}" dt="2022-11-11T20:01:27.659" v="24" actId="20577"/>
          <ac:spMkLst>
            <pc:docMk/>
            <pc:sldMk cId="377973124" sldId="283"/>
            <ac:spMk id="3" creationId="{2AF6B899-CA5A-FB10-2AD6-0A966955766C}"/>
          </ac:spMkLst>
        </pc:spChg>
      </pc:sldChg>
      <pc:sldChg chg="del">
        <pc:chgData name="afraz tanvir" userId="450df125f3758c9c" providerId="LiveId" clId="{3D3CA259-133E-426A-BC30-D639971BC4D7}" dt="2022-11-11T20:01:45.992" v="25" actId="2696"/>
        <pc:sldMkLst>
          <pc:docMk/>
          <pc:sldMk cId="1675407822" sldId="290"/>
        </pc:sldMkLst>
      </pc:sldChg>
      <pc:sldChg chg="del">
        <pc:chgData name="afraz tanvir" userId="450df125f3758c9c" providerId="LiveId" clId="{3D3CA259-133E-426A-BC30-D639971BC4D7}" dt="2022-11-11T20:01:51.451" v="26" actId="2696"/>
        <pc:sldMkLst>
          <pc:docMk/>
          <pc:sldMk cId="1377653677"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351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05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CHAT ROOM APPLICATION USING SOCKET.IO</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REVIEW -1 Computer Networks Project </a:t>
            </a:r>
            <a:endParaRPr lang="en-US" sz="2300"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3EEF-2C03-F262-2F22-2A309ED68407}"/>
              </a:ext>
            </a:extLst>
          </p:cNvPr>
          <p:cNvSpPr>
            <a:spLocks noGrp="1"/>
          </p:cNvSpPr>
          <p:nvPr>
            <p:ph type="title"/>
          </p:nvPr>
        </p:nvSpPr>
        <p:spPr>
          <a:xfrm>
            <a:off x="913795" y="609600"/>
            <a:ext cx="10353762" cy="1048871"/>
          </a:xfrm>
        </p:spPr>
        <p:txBody>
          <a:bodyPr/>
          <a:lstStyle/>
          <a:p>
            <a:r>
              <a:rPr lang="en-IN" dirty="0"/>
              <a:t>Methodology</a:t>
            </a:r>
          </a:p>
        </p:txBody>
      </p:sp>
      <p:sp>
        <p:nvSpPr>
          <p:cNvPr id="3" name="Content Placeholder 2">
            <a:extLst>
              <a:ext uri="{FF2B5EF4-FFF2-40B4-BE49-F238E27FC236}">
                <a16:creationId xmlns:a16="http://schemas.microsoft.com/office/drawing/2014/main" id="{72796AA2-DC96-53D0-934E-829184F238BC}"/>
              </a:ext>
            </a:extLst>
          </p:cNvPr>
          <p:cNvSpPr>
            <a:spLocks noGrp="1"/>
          </p:cNvSpPr>
          <p:nvPr>
            <p:ph idx="1"/>
          </p:nvPr>
        </p:nvSpPr>
        <p:spPr>
          <a:xfrm>
            <a:off x="913795" y="1990166"/>
            <a:ext cx="10353762" cy="4132728"/>
          </a:xfrm>
        </p:spPr>
        <p:txBody>
          <a:bodyPr/>
          <a:lstStyle/>
          <a:p>
            <a:r>
              <a:rPr lang="en-US" dirty="0">
                <a:effectLst/>
              </a:rPr>
              <a:t>The user will interact with the tool using a GUI</a:t>
            </a:r>
          </a:p>
          <a:p>
            <a:r>
              <a:rPr lang="en-US" dirty="0">
                <a:effectLst/>
              </a:rPr>
              <a:t>The user enters a username and a room name </a:t>
            </a:r>
          </a:p>
          <a:p>
            <a:r>
              <a:rPr lang="en-US" dirty="0">
                <a:effectLst/>
              </a:rPr>
              <a:t>A room is created and it has a list form and a chat form </a:t>
            </a:r>
          </a:p>
          <a:p>
            <a:r>
              <a:rPr lang="en-US" dirty="0">
                <a:effectLst/>
              </a:rPr>
              <a:t>The list form contains the usernames of the people in the room </a:t>
            </a:r>
          </a:p>
          <a:p>
            <a:r>
              <a:rPr lang="en-US" dirty="0">
                <a:effectLst/>
              </a:rPr>
              <a:t>The chat form makes the actual communication possible in the form of text</a:t>
            </a:r>
            <a:br>
              <a:rPr lang="en-IN" sz="1800" spc="10" dirty="0">
                <a:effectLst/>
                <a:latin typeface="Times New Roman" panose="02020603050405020304" pitchFamily="18" charset="0"/>
                <a:ea typeface="Calibri" panose="020F0502020204030204" pitchFamily="34"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789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817F-CD61-1475-014C-1750D3720BFA}"/>
              </a:ext>
            </a:extLst>
          </p:cNvPr>
          <p:cNvSpPr>
            <a:spLocks noGrp="1"/>
          </p:cNvSpPr>
          <p:nvPr>
            <p:ph type="title"/>
          </p:nvPr>
        </p:nvSpPr>
        <p:spPr>
          <a:xfrm>
            <a:off x="913795" y="609600"/>
            <a:ext cx="10336911" cy="914400"/>
          </a:xfrm>
        </p:spPr>
        <p:txBody>
          <a:bodyPr/>
          <a:lstStyle/>
          <a:p>
            <a:r>
              <a:rPr lang="en-US" dirty="0"/>
              <a:t>F</a:t>
            </a:r>
            <a:r>
              <a:rPr lang="en-IN" dirty="0"/>
              <a:t>low Chart</a:t>
            </a:r>
          </a:p>
        </p:txBody>
      </p:sp>
      <p:pic>
        <p:nvPicPr>
          <p:cNvPr id="13" name="Content Placeholder 12">
            <a:extLst>
              <a:ext uri="{FF2B5EF4-FFF2-40B4-BE49-F238E27FC236}">
                <a16:creationId xmlns:a16="http://schemas.microsoft.com/office/drawing/2014/main" id="{DFF1E038-6262-00E0-63EE-62E9D00621A1}"/>
              </a:ext>
            </a:extLst>
          </p:cNvPr>
          <p:cNvPicPr>
            <a:picLocks noGrp="1" noChangeAspect="1"/>
          </p:cNvPicPr>
          <p:nvPr>
            <p:ph idx="1"/>
          </p:nvPr>
        </p:nvPicPr>
        <p:blipFill>
          <a:blip r:embed="rId2"/>
          <a:stretch>
            <a:fillRect/>
          </a:stretch>
        </p:blipFill>
        <p:spPr>
          <a:xfrm>
            <a:off x="3129570" y="1371972"/>
            <a:ext cx="5932860" cy="4876428"/>
          </a:xfrm>
        </p:spPr>
      </p:pic>
    </p:spTree>
    <p:extLst>
      <p:ext uri="{BB962C8B-B14F-4D97-AF65-F5344CB8AC3E}">
        <p14:creationId xmlns:p14="http://schemas.microsoft.com/office/powerpoint/2010/main" val="45394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5400" dirty="0">
                <a:latin typeface="Blackadder ITC" panose="04020505051007020D02" pitchFamily="82" charset="0"/>
              </a:rPr>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058751"/>
          </a:xfrm>
        </p:spPr>
        <p:txBody>
          <a:bodyPr anchor="t">
            <a:normAutofit/>
          </a:bodyPr>
          <a:lstStyle/>
          <a:p>
            <a:pPr marL="36900" lvl="0" indent="0">
              <a:buNone/>
            </a:pPr>
            <a:endParaRPr lang="en-US" sz="2400" dirty="0"/>
          </a:p>
          <a:p>
            <a:r>
              <a:rPr lang="en-US" sz="2000" dirty="0"/>
              <a:t>KAUSTUBH GUPTA (RA2011003010476)</a:t>
            </a:r>
          </a:p>
          <a:p>
            <a:r>
              <a:rPr lang="en-US" sz="2000" dirty="0"/>
              <a:t>PRATEEK (RA2011003010491)</a:t>
            </a:r>
          </a:p>
          <a:p>
            <a:r>
              <a:rPr lang="en-US" sz="2000" dirty="0"/>
              <a:t>AYUSH ABHIGYAN (RA2011003010493)</a:t>
            </a:r>
          </a:p>
          <a:p>
            <a:r>
              <a:rPr lang="en-US" sz="2000" dirty="0"/>
              <a:t>AFRAZ TANVIR (RA2011003010499)</a:t>
            </a:r>
          </a:p>
          <a:p>
            <a:r>
              <a:rPr lang="en-US" sz="2000" dirty="0"/>
              <a:t>SOHAM GHOSH (RA2011003010504)</a:t>
            </a:r>
          </a:p>
        </p:txBody>
      </p:sp>
    </p:spTree>
    <p:extLst>
      <p:ext uri="{BB962C8B-B14F-4D97-AF65-F5344CB8AC3E}">
        <p14:creationId xmlns:p14="http://schemas.microsoft.com/office/powerpoint/2010/main" val="142038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058751"/>
          </a:xfrm>
        </p:spPr>
        <p:txBody>
          <a:bodyPr anchor="t">
            <a:normAutofit/>
          </a:bodyPr>
          <a:lstStyle/>
          <a:p>
            <a:pPr marL="36900" lvl="0" indent="0">
              <a:buNone/>
            </a:pPr>
            <a:endParaRPr lang="en-US" sz="2400" dirty="0"/>
          </a:p>
          <a:p>
            <a:r>
              <a:rPr lang="en-US" sz="2000" dirty="0"/>
              <a:t>KAUSTUBH GUPTA (RA2011003010476)</a:t>
            </a:r>
          </a:p>
          <a:p>
            <a:r>
              <a:rPr lang="en-US" sz="2000" dirty="0"/>
              <a:t>PRATEEK (RA2011003010491)</a:t>
            </a:r>
          </a:p>
          <a:p>
            <a:r>
              <a:rPr lang="en-US" sz="2000" dirty="0"/>
              <a:t>AYUSH ABHIGYAN (RA2011003010493)</a:t>
            </a:r>
          </a:p>
          <a:p>
            <a:r>
              <a:rPr lang="en-US" sz="2000" dirty="0"/>
              <a:t>AFRAZ TANVIR (RA2011003010499)</a:t>
            </a:r>
          </a:p>
          <a:p>
            <a:r>
              <a:rPr lang="en-US" sz="2000" dirty="0"/>
              <a:t>SOHAM GHOSH (RA2011003010504)</a:t>
            </a:r>
          </a:p>
          <a:p>
            <a:endParaRPr lang="en-US" sz="2400" dirty="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515951"/>
          </a:xfrm>
        </p:spPr>
        <p:txBody>
          <a:bodyPr anchor="t">
            <a:normAutofit lnSpcReduction="10000"/>
          </a:bodyPr>
          <a:lstStyle/>
          <a:p>
            <a:pPr marL="36900" lvl="0" indent="0">
              <a:buNone/>
            </a:pPr>
            <a:endParaRPr lang="en-US" sz="2400" dirty="0"/>
          </a:p>
          <a:p>
            <a:r>
              <a:rPr lang="en-US" sz="2000" dirty="0"/>
              <a:t>PROJECT DEFINITION</a:t>
            </a:r>
          </a:p>
          <a:p>
            <a:r>
              <a:rPr lang="en-US" sz="2000" dirty="0"/>
              <a:t>ABTSRACT</a:t>
            </a:r>
          </a:p>
          <a:p>
            <a:r>
              <a:rPr lang="en-US" sz="2000" dirty="0"/>
              <a:t>PROJECT SCOPE</a:t>
            </a:r>
          </a:p>
          <a:p>
            <a:r>
              <a:rPr lang="en-US" sz="2000" dirty="0"/>
              <a:t>RELATION TO EXTERNAL ENVIRONMENT</a:t>
            </a:r>
          </a:p>
          <a:p>
            <a:r>
              <a:rPr lang="en-US" sz="2000" dirty="0"/>
              <a:t>LANGUAGES AND TOOLS USED</a:t>
            </a:r>
          </a:p>
          <a:p>
            <a:r>
              <a:rPr lang="en-US" sz="2000" dirty="0"/>
              <a:t>DESIGN CONSIDERATION</a:t>
            </a:r>
          </a:p>
          <a:p>
            <a:r>
              <a:rPr lang="en-US" sz="2000" dirty="0"/>
              <a:t>METHODOLOGY</a:t>
            </a:r>
          </a:p>
          <a:p>
            <a:r>
              <a:rPr lang="en-US" sz="2000"/>
              <a:t>FLOW CHART</a:t>
            </a:r>
            <a:endParaRPr lang="en-US" sz="2000" dirty="0"/>
          </a:p>
          <a:p>
            <a:endParaRPr lang="en-US" sz="2000" dirty="0"/>
          </a:p>
          <a:p>
            <a:endParaRPr lang="en-US" sz="2000" dirty="0"/>
          </a:p>
          <a:p>
            <a:endParaRPr lang="en-US" sz="2000" dirty="0"/>
          </a:p>
          <a:p>
            <a:endParaRPr lang="en-US" sz="2400" dirty="0"/>
          </a:p>
        </p:txBody>
      </p:sp>
    </p:spTree>
    <p:extLst>
      <p:ext uri="{BB962C8B-B14F-4D97-AF65-F5344CB8AC3E}">
        <p14:creationId xmlns:p14="http://schemas.microsoft.com/office/powerpoint/2010/main" val="103019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212-05F8-F8EE-1214-D8EE3EA0C51B}"/>
              </a:ext>
            </a:extLst>
          </p:cNvPr>
          <p:cNvSpPr>
            <a:spLocks noGrp="1"/>
          </p:cNvSpPr>
          <p:nvPr>
            <p:ph type="title"/>
          </p:nvPr>
        </p:nvSpPr>
        <p:spPr/>
        <p:txBody>
          <a:bodyPr/>
          <a:lstStyle/>
          <a:p>
            <a:r>
              <a:rPr lang="en-IN" dirty="0"/>
              <a:t>Project Definition</a:t>
            </a:r>
          </a:p>
        </p:txBody>
      </p:sp>
      <p:sp>
        <p:nvSpPr>
          <p:cNvPr id="3" name="Content Placeholder 2">
            <a:extLst>
              <a:ext uri="{FF2B5EF4-FFF2-40B4-BE49-F238E27FC236}">
                <a16:creationId xmlns:a16="http://schemas.microsoft.com/office/drawing/2014/main" id="{2AF6B899-CA5A-FB10-2AD6-0A966955766C}"/>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To make a chat room application where users can make their own room functionality where users share the room with their friends to have text based communication.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97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212-05F8-F8EE-1214-D8EE3EA0C51B}"/>
              </a:ext>
            </a:extLst>
          </p:cNvPr>
          <p:cNvSpPr>
            <a:spLocks noGrp="1"/>
          </p:cNvSpPr>
          <p:nvPr>
            <p:ph type="title"/>
          </p:nvPr>
        </p:nvSpPr>
        <p:spPr/>
        <p:txBody>
          <a:bodyPr/>
          <a:lstStyle/>
          <a:p>
            <a:r>
              <a:rPr lang="en-US" dirty="0"/>
              <a:t>A</a:t>
            </a:r>
            <a:r>
              <a:rPr lang="en-IN" dirty="0"/>
              <a:t>BSTRACT </a:t>
            </a:r>
          </a:p>
        </p:txBody>
      </p:sp>
      <p:sp>
        <p:nvSpPr>
          <p:cNvPr id="3" name="Content Placeholder 2">
            <a:extLst>
              <a:ext uri="{FF2B5EF4-FFF2-40B4-BE49-F238E27FC236}">
                <a16:creationId xmlns:a16="http://schemas.microsoft.com/office/drawing/2014/main" id="{2AF6B899-CA5A-FB10-2AD6-0A966955766C}"/>
              </a:ext>
            </a:extLst>
          </p:cNvPr>
          <p:cNvSpPr>
            <a:spLocks noGrp="1"/>
          </p:cNvSpPr>
          <p:nvPr>
            <p:ph idx="1"/>
          </p:nvPr>
        </p:nvSpPr>
        <p:spPr/>
        <p:txBody>
          <a:bodyPr/>
          <a:lstStyle/>
          <a:p>
            <a:pPr marL="3690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r>
              <a:rPr lang="en-IN" dirty="0">
                <a:effectLst/>
                <a:latin typeface="+mj-lt"/>
                <a:ea typeface="Calibri" panose="020F0502020204030204" pitchFamily="34" charset="0"/>
                <a:cs typeface="Times New Roman" panose="02020603050405020304" pitchFamily="18" charset="0"/>
              </a:rPr>
              <a:t>We will use Node.js for the backend which will create rooms and handle the backend part of our application. Additionally we will use socket.io to enable real time communication between Client and server. </a:t>
            </a:r>
            <a:r>
              <a:rPr lang="en-US" dirty="0"/>
              <a:t>Teleconferencing or Chatting, is a method of using technology to bring people and ideas “together” despite of the geographical barriers. The technology has been available for years but the acceptance it was quite recent. Our project is an example of a chat server. We created a real-time chat application with room functionality where you can create your own room and share the room name with your friends to have text-based communication. </a:t>
            </a:r>
            <a:endParaRPr lang="en-IN" dirty="0"/>
          </a:p>
          <a:p>
            <a:endParaRPr lang="en-IN" dirty="0"/>
          </a:p>
        </p:txBody>
      </p:sp>
    </p:spTree>
    <p:extLst>
      <p:ext uri="{BB962C8B-B14F-4D97-AF65-F5344CB8AC3E}">
        <p14:creationId xmlns:p14="http://schemas.microsoft.com/office/powerpoint/2010/main" val="396035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212-05F8-F8EE-1214-D8EE3EA0C51B}"/>
              </a:ext>
            </a:extLst>
          </p:cNvPr>
          <p:cNvSpPr>
            <a:spLocks noGrp="1"/>
          </p:cNvSpPr>
          <p:nvPr>
            <p:ph type="title"/>
          </p:nvPr>
        </p:nvSpPr>
        <p:spPr/>
        <p:txBody>
          <a:bodyPr/>
          <a:lstStyle/>
          <a:p>
            <a:r>
              <a:rPr lang="en-IN" dirty="0"/>
              <a:t>Project Scope</a:t>
            </a:r>
          </a:p>
        </p:txBody>
      </p:sp>
      <p:sp>
        <p:nvSpPr>
          <p:cNvPr id="3" name="Content Placeholder 2">
            <a:extLst>
              <a:ext uri="{FF2B5EF4-FFF2-40B4-BE49-F238E27FC236}">
                <a16:creationId xmlns:a16="http://schemas.microsoft.com/office/drawing/2014/main" id="{2AF6B899-CA5A-FB10-2AD6-0A966955766C}"/>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r>
              <a:rPr lang="en-US" dirty="0"/>
              <a:t>Teleconferencing or Chatting, is a method of using technology to bring people and ideas “together” despite of the geographical barriers. The technology has been available for years but the acceptance it was quite recent. Our project is an example of a chat server. We created a real-time chat application with room functionality where you can create your own room and share the room name with your friends to have text-based communication. </a:t>
            </a:r>
            <a:endParaRPr lang="en-IN" dirty="0"/>
          </a:p>
        </p:txBody>
      </p:sp>
    </p:spTree>
    <p:extLst>
      <p:ext uri="{BB962C8B-B14F-4D97-AF65-F5344CB8AC3E}">
        <p14:creationId xmlns:p14="http://schemas.microsoft.com/office/powerpoint/2010/main" val="114652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BF34-975A-194E-1E56-056115C1B79B}"/>
              </a:ext>
            </a:extLst>
          </p:cNvPr>
          <p:cNvSpPr>
            <a:spLocks noGrp="1"/>
          </p:cNvSpPr>
          <p:nvPr>
            <p:ph type="title"/>
          </p:nvPr>
        </p:nvSpPr>
        <p:spPr>
          <a:xfrm>
            <a:off x="913795" y="609600"/>
            <a:ext cx="10353762" cy="995082"/>
          </a:xfrm>
        </p:spPr>
        <p:txBody>
          <a:bodyPr/>
          <a:lstStyle/>
          <a:p>
            <a:r>
              <a:rPr lang="en-US" dirty="0"/>
              <a:t>Relation to External Environment</a:t>
            </a:r>
            <a:endParaRPr lang="en-IN" dirty="0"/>
          </a:p>
        </p:txBody>
      </p:sp>
      <p:sp>
        <p:nvSpPr>
          <p:cNvPr id="3" name="Content Placeholder 2">
            <a:extLst>
              <a:ext uri="{FF2B5EF4-FFF2-40B4-BE49-F238E27FC236}">
                <a16:creationId xmlns:a16="http://schemas.microsoft.com/office/drawing/2014/main" id="{ED2DFE49-8186-51DF-06C9-072935C08EA5}"/>
              </a:ext>
            </a:extLst>
          </p:cNvPr>
          <p:cNvSpPr>
            <a:spLocks noGrp="1"/>
          </p:cNvSpPr>
          <p:nvPr>
            <p:ph idx="1"/>
          </p:nvPr>
        </p:nvSpPr>
        <p:spPr>
          <a:xfrm>
            <a:off x="913795" y="1604682"/>
            <a:ext cx="10353762" cy="4643718"/>
          </a:xfrm>
        </p:spPr>
        <p:txBody>
          <a:bodyPr>
            <a:normAutofit/>
          </a:bodyPr>
          <a:lstStyle/>
          <a:p>
            <a:pPr marL="36900" indent="0">
              <a:buNone/>
            </a:pPr>
            <a:endParaRPr lang="en-US" dirty="0"/>
          </a:p>
          <a:p>
            <a:pPr marL="36900" indent="0">
              <a:buNone/>
            </a:pPr>
            <a:r>
              <a:rPr lang="en-US" dirty="0"/>
              <a:t>This tool helps in too major aspects- </a:t>
            </a:r>
          </a:p>
          <a:p>
            <a:r>
              <a:rPr lang="en-US" dirty="0"/>
              <a:t>List of the names of online users in the Room.</a:t>
            </a:r>
          </a:p>
          <a:p>
            <a:r>
              <a:rPr lang="en-US" dirty="0"/>
              <a:t>Used for communication between multiple systems enlisted in the list</a:t>
            </a:r>
            <a:endParaRPr lang="en-IN" dirty="0"/>
          </a:p>
        </p:txBody>
      </p:sp>
    </p:spTree>
    <p:extLst>
      <p:ext uri="{BB962C8B-B14F-4D97-AF65-F5344CB8AC3E}">
        <p14:creationId xmlns:p14="http://schemas.microsoft.com/office/powerpoint/2010/main" val="38767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BF34-975A-194E-1E56-056115C1B79B}"/>
              </a:ext>
            </a:extLst>
          </p:cNvPr>
          <p:cNvSpPr>
            <a:spLocks noGrp="1"/>
          </p:cNvSpPr>
          <p:nvPr>
            <p:ph type="title"/>
          </p:nvPr>
        </p:nvSpPr>
        <p:spPr>
          <a:xfrm>
            <a:off x="913795" y="609600"/>
            <a:ext cx="10353762" cy="995082"/>
          </a:xfrm>
        </p:spPr>
        <p:txBody>
          <a:bodyPr/>
          <a:lstStyle/>
          <a:p>
            <a:r>
              <a:rPr lang="en-US" dirty="0"/>
              <a:t>Languages and Tools Used</a:t>
            </a:r>
            <a:endParaRPr lang="en-IN" dirty="0"/>
          </a:p>
        </p:txBody>
      </p:sp>
      <p:pic>
        <p:nvPicPr>
          <p:cNvPr id="5" name="Content Placeholder 4">
            <a:extLst>
              <a:ext uri="{FF2B5EF4-FFF2-40B4-BE49-F238E27FC236}">
                <a16:creationId xmlns:a16="http://schemas.microsoft.com/office/drawing/2014/main" id="{49C6E03D-C71C-11A5-E75E-EA89AC23F32A}"/>
              </a:ext>
            </a:extLst>
          </p:cNvPr>
          <p:cNvPicPr>
            <a:picLocks noGrp="1" noChangeAspect="1"/>
          </p:cNvPicPr>
          <p:nvPr>
            <p:ph idx="1"/>
          </p:nvPr>
        </p:nvPicPr>
        <p:blipFill>
          <a:blip r:embed="rId2"/>
          <a:stretch>
            <a:fillRect/>
          </a:stretch>
        </p:blipFill>
        <p:spPr>
          <a:xfrm>
            <a:off x="1144536" y="1812377"/>
            <a:ext cx="1724170" cy="1718774"/>
          </a:xfrm>
        </p:spPr>
      </p:pic>
      <p:pic>
        <p:nvPicPr>
          <p:cNvPr id="1026" name="Picture 2" descr="Node.js - Wikipedia">
            <a:extLst>
              <a:ext uri="{FF2B5EF4-FFF2-40B4-BE49-F238E27FC236}">
                <a16:creationId xmlns:a16="http://schemas.microsoft.com/office/drawing/2014/main" id="{5512F0BC-ECD7-A5CA-7E4C-F832D0E06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668" y="1694330"/>
            <a:ext cx="3079003" cy="1883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ress - Node.js web application framework">
            <a:extLst>
              <a:ext uri="{FF2B5EF4-FFF2-40B4-BE49-F238E27FC236}">
                <a16:creationId xmlns:a16="http://schemas.microsoft.com/office/drawing/2014/main" id="{CE8A4159-F400-45DB-BBAB-8BFBB1BE1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7633" y="1919954"/>
            <a:ext cx="3523970" cy="12718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derstanding Socket.IO. It's important to provide timely… | by Grigor  Khachatryan | Medium">
            <a:extLst>
              <a:ext uri="{FF2B5EF4-FFF2-40B4-BE49-F238E27FC236}">
                <a16:creationId xmlns:a16="http://schemas.microsoft.com/office/drawing/2014/main" id="{6D59F8D6-860E-2A40-4726-BD9EA52EC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0525" y="4160748"/>
            <a:ext cx="3858185" cy="181030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ML - Wikipedia">
            <a:extLst>
              <a:ext uri="{FF2B5EF4-FFF2-40B4-BE49-F238E27FC236}">
                <a16:creationId xmlns:a16="http://schemas.microsoft.com/office/drawing/2014/main" id="{6F66F4F2-F747-F413-8617-E44D64292C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0247" y="3738846"/>
            <a:ext cx="2407024" cy="24070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SS - Wikipedia">
            <a:extLst>
              <a:ext uri="{FF2B5EF4-FFF2-40B4-BE49-F238E27FC236}">
                <a16:creationId xmlns:a16="http://schemas.microsoft.com/office/drawing/2014/main" id="{4C9C2844-193B-3FF7-55B4-B6ECFEC875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7271" y="3680096"/>
            <a:ext cx="1747731" cy="246577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pm (software) - Wikipedia">
            <a:extLst>
              <a:ext uri="{FF2B5EF4-FFF2-40B4-BE49-F238E27FC236}">
                <a16:creationId xmlns:a16="http://schemas.microsoft.com/office/drawing/2014/main" id="{5D833901-5889-EB8D-835B-1929C69EC3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8437" y="4663031"/>
            <a:ext cx="1747731" cy="68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64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7175-9957-FD1C-318A-5F21C2F7AD52}"/>
              </a:ext>
            </a:extLst>
          </p:cNvPr>
          <p:cNvSpPr>
            <a:spLocks noGrp="1"/>
          </p:cNvSpPr>
          <p:nvPr>
            <p:ph type="title"/>
          </p:nvPr>
        </p:nvSpPr>
        <p:spPr/>
        <p:txBody>
          <a:bodyPr/>
          <a:lstStyle/>
          <a:p>
            <a:r>
              <a:rPr lang="en-IN" dirty="0"/>
              <a:t>Design Consideration</a:t>
            </a:r>
          </a:p>
        </p:txBody>
      </p:sp>
      <p:sp>
        <p:nvSpPr>
          <p:cNvPr id="3" name="Content Placeholder 2">
            <a:extLst>
              <a:ext uri="{FF2B5EF4-FFF2-40B4-BE49-F238E27FC236}">
                <a16:creationId xmlns:a16="http://schemas.microsoft.com/office/drawing/2014/main" id="{A31B9F3F-BDE7-D821-6F58-364FA10D9C69}"/>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endParaRPr lang="en-US" dirty="0"/>
          </a:p>
          <a:p>
            <a:pPr marL="36900" indent="0" algn="ctr">
              <a:buNone/>
            </a:pPr>
            <a:r>
              <a:rPr lang="en-US" dirty="0"/>
              <a:t>We will be using Node.js for the back end, which will be responsible for creating rooms and managing users in those rooms. Additionally, we will be using Socket.io to enable real-time, bidirectional communication between the web server and the client (browser). </a:t>
            </a:r>
            <a:endParaRPr lang="en-IN" dirty="0"/>
          </a:p>
        </p:txBody>
      </p:sp>
    </p:spTree>
    <p:extLst>
      <p:ext uri="{BB962C8B-B14F-4D97-AF65-F5344CB8AC3E}">
        <p14:creationId xmlns:p14="http://schemas.microsoft.com/office/powerpoint/2010/main" val="196162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{8F1E6B24-BA11-4B0B-A6F1-859BC74CD8C7}tf55705232_win32</Template>
  <TotalTime>61</TotalTime>
  <Words>470</Words>
  <Application>Microsoft Office PowerPoint</Application>
  <PresentationFormat>Widescreen</PresentationFormat>
  <Paragraphs>59</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Blackadder ITC</vt:lpstr>
      <vt:lpstr>Calibri</vt:lpstr>
      <vt:lpstr>Goudy Old Style</vt:lpstr>
      <vt:lpstr>Times New Roman</vt:lpstr>
      <vt:lpstr>Wingdings 2</vt:lpstr>
      <vt:lpstr>SlateVTI</vt:lpstr>
      <vt:lpstr>CHAT ROOM APPLICATION USING SOCKET.IO</vt:lpstr>
      <vt:lpstr>Team Members </vt:lpstr>
      <vt:lpstr>Contents </vt:lpstr>
      <vt:lpstr>Project Definition</vt:lpstr>
      <vt:lpstr>ABSTRACT </vt:lpstr>
      <vt:lpstr>Project Scope</vt:lpstr>
      <vt:lpstr>Relation to External Environment</vt:lpstr>
      <vt:lpstr>Languages and Tools Used</vt:lpstr>
      <vt:lpstr>Design Consideration</vt:lpstr>
      <vt:lpstr>Methodology</vt:lpstr>
      <vt:lpstr>Flow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make an algorithm which can search through a data as fast as possible.</dc:title>
  <dc:creator>afraz tanvir</dc:creator>
  <cp:lastModifiedBy>afraz tanvir</cp:lastModifiedBy>
  <cp:revision>2</cp:revision>
  <dcterms:created xsi:type="dcterms:W3CDTF">2022-06-25T11:06:03Z</dcterms:created>
  <dcterms:modified xsi:type="dcterms:W3CDTF">2022-11-11T20:02:02Z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