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78" r:id="rId5"/>
    <p:sldId id="279" r:id="rId6"/>
    <p:sldId id="280" r:id="rId7"/>
    <p:sldId id="283" r:id="rId8"/>
    <p:sldId id="288" r:id="rId9"/>
    <p:sldId id="287" r:id="rId10"/>
    <p:sldId id="281" r:id="rId11"/>
    <p:sldId id="289" r:id="rId12"/>
    <p:sldId id="282" r:id="rId13"/>
    <p:sldId id="284" r:id="rId14"/>
    <p:sldId id="285" r:id="rId15"/>
    <p:sldId id="292" r:id="rId16"/>
    <p:sldId id="294" r:id="rId17"/>
    <p:sldId id="290" r:id="rId18"/>
    <p:sldId id="291" r:id="rId19"/>
    <p:sldId id="293" r:id="rId20"/>
    <p:sldId id="295" r:id="rId21"/>
    <p:sldId id="2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fraz tanvir" userId="450df125f3758c9c" providerId="LiveId" clId="{3669E9DD-904E-4D59-9B84-ED5068A5A374}"/>
    <pc:docChg chg="undo custSel addSld modSld sldOrd">
      <pc:chgData name="afraz tanvir" userId="450df125f3758c9c" providerId="LiveId" clId="{3669E9DD-904E-4D59-9B84-ED5068A5A374}" dt="2022-11-11T20:04:27.121" v="528" actId="20577"/>
      <pc:docMkLst>
        <pc:docMk/>
      </pc:docMkLst>
      <pc:sldChg chg="modSp mod">
        <pc:chgData name="afraz tanvir" userId="450df125f3758c9c" providerId="LiveId" clId="{3669E9DD-904E-4D59-9B84-ED5068A5A374}" dt="2022-11-11T19:56:03.784" v="445" actId="20577"/>
        <pc:sldMkLst>
          <pc:docMk/>
          <pc:sldMk cId="4167884232" sldId="278"/>
        </pc:sldMkLst>
        <pc:spChg chg="mod">
          <ac:chgData name="afraz tanvir" userId="450df125f3758c9c" providerId="LiveId" clId="{3669E9DD-904E-4D59-9B84-ED5068A5A374}" dt="2022-11-11T19:56:03.784" v="445" actId="20577"/>
          <ac:spMkLst>
            <pc:docMk/>
            <pc:sldMk cId="4167884232" sldId="278"/>
            <ac:spMk id="3" creationId="{DB93FB3F-A8D4-46D3-A1C6-C79C64563729}"/>
          </ac:spMkLst>
        </pc:spChg>
      </pc:sldChg>
      <pc:sldChg chg="modSp mod">
        <pc:chgData name="afraz tanvir" userId="450df125f3758c9c" providerId="LiveId" clId="{3669E9DD-904E-4D59-9B84-ED5068A5A374}" dt="2022-11-11T19:57:09.450" v="519" actId="27636"/>
        <pc:sldMkLst>
          <pc:docMk/>
          <pc:sldMk cId="1030193623" sldId="280"/>
        </pc:sldMkLst>
        <pc:spChg chg="mod">
          <ac:chgData name="afraz tanvir" userId="450df125f3758c9c" providerId="LiveId" clId="{3669E9DD-904E-4D59-9B84-ED5068A5A374}" dt="2022-11-11T19:57:09.450" v="519" actId="27636"/>
          <ac:spMkLst>
            <pc:docMk/>
            <pc:sldMk cId="1030193623" sldId="280"/>
            <ac:spMk id="24" creationId="{F260476B-CCA6-412B-A9C5-399C34AE6F05}"/>
          </ac:spMkLst>
        </pc:spChg>
      </pc:sldChg>
      <pc:sldChg chg="modSp mod">
        <pc:chgData name="afraz tanvir" userId="450df125f3758c9c" providerId="LiveId" clId="{3669E9DD-904E-4D59-9B84-ED5068A5A374}" dt="2022-11-11T20:04:27.121" v="528" actId="20577"/>
        <pc:sldMkLst>
          <pc:docMk/>
          <pc:sldMk cId="377973124" sldId="283"/>
        </pc:sldMkLst>
        <pc:spChg chg="mod">
          <ac:chgData name="afraz tanvir" userId="450df125f3758c9c" providerId="LiveId" clId="{3669E9DD-904E-4D59-9B84-ED5068A5A374}" dt="2022-11-11T20:04:27.121" v="528" actId="20577"/>
          <ac:spMkLst>
            <pc:docMk/>
            <pc:sldMk cId="377973124" sldId="283"/>
            <ac:spMk id="3" creationId="{2AF6B899-CA5A-FB10-2AD6-0A966955766C}"/>
          </ac:spMkLst>
        </pc:spChg>
      </pc:sldChg>
      <pc:sldChg chg="addSp delSp modSp new mod modTransition">
        <pc:chgData name="afraz tanvir" userId="450df125f3758c9c" providerId="LiveId" clId="{3669E9DD-904E-4D59-9B84-ED5068A5A374}" dt="2022-11-11T19:57:52.300" v="520"/>
        <pc:sldMkLst>
          <pc:docMk/>
          <pc:sldMk cId="3044699776" sldId="292"/>
        </pc:sldMkLst>
        <pc:spChg chg="mod">
          <ac:chgData name="afraz tanvir" userId="450df125f3758c9c" providerId="LiveId" clId="{3669E9DD-904E-4D59-9B84-ED5068A5A374}" dt="2022-11-11T19:30:47.848" v="50" actId="1076"/>
          <ac:spMkLst>
            <pc:docMk/>
            <pc:sldMk cId="3044699776" sldId="292"/>
            <ac:spMk id="2" creationId="{36B0708F-1F2F-8BA2-D380-ADA16E383C4E}"/>
          </ac:spMkLst>
        </pc:spChg>
        <pc:spChg chg="del mod">
          <ac:chgData name="afraz tanvir" userId="450df125f3758c9c" providerId="LiveId" clId="{3669E9DD-904E-4D59-9B84-ED5068A5A374}" dt="2022-11-11T19:33:15.144" v="54" actId="22"/>
          <ac:spMkLst>
            <pc:docMk/>
            <pc:sldMk cId="3044699776" sldId="292"/>
            <ac:spMk id="3" creationId="{49783441-1205-347D-8B8D-336C2FCDDF9D}"/>
          </ac:spMkLst>
        </pc:spChg>
        <pc:spChg chg="add del mod">
          <ac:chgData name="afraz tanvir" userId="450df125f3758c9c" providerId="LiveId" clId="{3669E9DD-904E-4D59-9B84-ED5068A5A374}" dt="2022-11-11T19:36:45.671" v="110" actId="22"/>
          <ac:spMkLst>
            <pc:docMk/>
            <pc:sldMk cId="3044699776" sldId="292"/>
            <ac:spMk id="7" creationId="{64A63F75-9EDA-7480-BDB5-AC40D826861D}"/>
          </ac:spMkLst>
        </pc:spChg>
        <pc:picChg chg="add del mod ord">
          <ac:chgData name="afraz tanvir" userId="450df125f3758c9c" providerId="LiveId" clId="{3669E9DD-904E-4D59-9B84-ED5068A5A374}" dt="2022-11-11T19:36:30.146" v="105" actId="478"/>
          <ac:picMkLst>
            <pc:docMk/>
            <pc:sldMk cId="3044699776" sldId="292"/>
            <ac:picMk id="5" creationId="{B6F57824-B89F-82CC-7EB8-18A9B3B53FDF}"/>
          </ac:picMkLst>
        </pc:picChg>
        <pc:picChg chg="add del mod">
          <ac:chgData name="afraz tanvir" userId="450df125f3758c9c" providerId="LiveId" clId="{3669E9DD-904E-4D59-9B84-ED5068A5A374}" dt="2022-11-11T19:36:44.080" v="109" actId="478"/>
          <ac:picMkLst>
            <pc:docMk/>
            <pc:sldMk cId="3044699776" sldId="292"/>
            <ac:picMk id="9" creationId="{D613E00F-4A30-B748-82C2-96F28E636343}"/>
          </ac:picMkLst>
        </pc:picChg>
        <pc:picChg chg="add mod ord">
          <ac:chgData name="afraz tanvir" userId="450df125f3758c9c" providerId="LiveId" clId="{3669E9DD-904E-4D59-9B84-ED5068A5A374}" dt="2022-11-11T19:36:58.479" v="113" actId="1076"/>
          <ac:picMkLst>
            <pc:docMk/>
            <pc:sldMk cId="3044699776" sldId="292"/>
            <ac:picMk id="11" creationId="{C116EF94-A23B-A208-C4AB-BE7D39561CAB}"/>
          </ac:picMkLst>
        </pc:picChg>
      </pc:sldChg>
      <pc:sldChg chg="modSp new mod ord modTransition">
        <pc:chgData name="afraz tanvir" userId="450df125f3758c9c" providerId="LiveId" clId="{3669E9DD-904E-4D59-9B84-ED5068A5A374}" dt="2022-11-11T19:58:00.861" v="522"/>
        <pc:sldMkLst>
          <pc:docMk/>
          <pc:sldMk cId="2798643656" sldId="293"/>
        </pc:sldMkLst>
        <pc:spChg chg="mod">
          <ac:chgData name="afraz tanvir" userId="450df125f3758c9c" providerId="LiveId" clId="{3669E9DD-904E-4D59-9B84-ED5068A5A374}" dt="2022-11-11T19:45:19.003" v="233" actId="20577"/>
          <ac:spMkLst>
            <pc:docMk/>
            <pc:sldMk cId="2798643656" sldId="293"/>
            <ac:spMk id="2" creationId="{4618B102-B9FA-AD9B-17C9-FE0DE79F4062}"/>
          </ac:spMkLst>
        </pc:spChg>
        <pc:spChg chg="mod">
          <ac:chgData name="afraz tanvir" userId="450df125f3758c9c" providerId="LiveId" clId="{3669E9DD-904E-4D59-9B84-ED5068A5A374}" dt="2022-11-11T19:47:58.546" v="322" actId="122"/>
          <ac:spMkLst>
            <pc:docMk/>
            <pc:sldMk cId="2798643656" sldId="293"/>
            <ac:spMk id="3" creationId="{9AAEA4EB-DEE2-490C-8CBC-852F84879477}"/>
          </ac:spMkLst>
        </pc:spChg>
      </pc:sldChg>
      <pc:sldChg chg="addSp delSp modSp new mod modTransition">
        <pc:chgData name="afraz tanvir" userId="450df125f3758c9c" providerId="LiveId" clId="{3669E9DD-904E-4D59-9B84-ED5068A5A374}" dt="2022-11-11T19:57:54.785" v="521"/>
        <pc:sldMkLst>
          <pc:docMk/>
          <pc:sldMk cId="1882730622" sldId="294"/>
        </pc:sldMkLst>
        <pc:spChg chg="mod">
          <ac:chgData name="afraz tanvir" userId="450df125f3758c9c" providerId="LiveId" clId="{3669E9DD-904E-4D59-9B84-ED5068A5A374}" dt="2022-11-11T19:44:13.705" v="187" actId="1076"/>
          <ac:spMkLst>
            <pc:docMk/>
            <pc:sldMk cId="1882730622" sldId="294"/>
            <ac:spMk id="2" creationId="{BBEE3EA5-F257-7881-5D8C-08AFFFF9321C}"/>
          </ac:spMkLst>
        </pc:spChg>
        <pc:spChg chg="del mod">
          <ac:chgData name="afraz tanvir" userId="450df125f3758c9c" providerId="LiveId" clId="{3669E9DD-904E-4D59-9B84-ED5068A5A374}" dt="2022-11-11T19:42:35.067" v="178" actId="22"/>
          <ac:spMkLst>
            <pc:docMk/>
            <pc:sldMk cId="1882730622" sldId="294"/>
            <ac:spMk id="3" creationId="{BE5045E9-2FF5-DD27-594C-65B360E00CD5}"/>
          </ac:spMkLst>
        </pc:spChg>
        <pc:picChg chg="add mod ord">
          <ac:chgData name="afraz tanvir" userId="450df125f3758c9c" providerId="LiveId" clId="{3669E9DD-904E-4D59-9B84-ED5068A5A374}" dt="2022-11-11T19:44:37.974" v="191" actId="1076"/>
          <ac:picMkLst>
            <pc:docMk/>
            <pc:sldMk cId="1882730622" sldId="294"/>
            <ac:picMk id="5" creationId="{B7FF6264-A2A6-A167-1A90-6E48C50302C4}"/>
          </ac:picMkLst>
        </pc:picChg>
      </pc:sldChg>
      <pc:sldChg chg="modSp new mod modTransition">
        <pc:chgData name="afraz tanvir" userId="450df125f3758c9c" providerId="LiveId" clId="{3669E9DD-904E-4D59-9B84-ED5068A5A374}" dt="2022-11-11T19:58:03.176" v="523"/>
        <pc:sldMkLst>
          <pc:docMk/>
          <pc:sldMk cId="1196435712" sldId="295"/>
        </pc:sldMkLst>
        <pc:spChg chg="mod">
          <ac:chgData name="afraz tanvir" userId="450df125f3758c9c" providerId="LiveId" clId="{3669E9DD-904E-4D59-9B84-ED5068A5A374}" dt="2022-11-11T19:53:40.250" v="353" actId="20577"/>
          <ac:spMkLst>
            <pc:docMk/>
            <pc:sldMk cId="1196435712" sldId="295"/>
            <ac:spMk id="2" creationId="{22A09994-F3BF-410C-2A4B-91E35E838A13}"/>
          </ac:spMkLst>
        </pc:spChg>
        <pc:spChg chg="mod">
          <ac:chgData name="afraz tanvir" userId="450df125f3758c9c" providerId="LiveId" clId="{3669E9DD-904E-4D59-9B84-ED5068A5A374}" dt="2022-11-11T19:55:50.034" v="443" actId="20577"/>
          <ac:spMkLst>
            <pc:docMk/>
            <pc:sldMk cId="1196435712" sldId="295"/>
            <ac:spMk id="3" creationId="{899E2719-5CEB-171A-6A3B-C75B46E7C0D2}"/>
          </ac:spMkLst>
        </pc:spChg>
      </pc:sldChg>
    </pc:docChg>
  </pc:docChgLst>
  <pc:docChgLst>
    <pc:chgData name="afraz tanvir" userId="450df125f3758c9c" providerId="LiveId" clId="{7587B9F4-0F26-4A13-A96A-A2B36B806F2F}"/>
    <pc:docChg chg="undo custSel addSld delSld modSld sldOrd">
      <pc:chgData name="afraz tanvir" userId="450df125f3758c9c" providerId="LiveId" clId="{7587B9F4-0F26-4A13-A96A-A2B36B806F2F}" dt="2022-10-13T18:38:11.786" v="1857" actId="20577"/>
      <pc:docMkLst>
        <pc:docMk/>
      </pc:docMkLst>
      <pc:sldChg chg="modSp mod">
        <pc:chgData name="afraz tanvir" userId="450df125f3758c9c" providerId="LiveId" clId="{7587B9F4-0F26-4A13-A96A-A2B36B806F2F}" dt="2022-10-13T18:02:55.628" v="148" actId="20577"/>
        <pc:sldMkLst>
          <pc:docMk/>
          <pc:sldMk cId="4167884232" sldId="278"/>
        </pc:sldMkLst>
        <pc:spChg chg="mod">
          <ac:chgData name="afraz tanvir" userId="450df125f3758c9c" providerId="LiveId" clId="{7587B9F4-0F26-4A13-A96A-A2B36B806F2F}" dt="2022-10-13T18:02:40.762" v="80" actId="14100"/>
          <ac:spMkLst>
            <pc:docMk/>
            <pc:sldMk cId="4167884232" sldId="278"/>
            <ac:spMk id="2" creationId="{0D1F047C-C727-42A7-85C5-68C5AA1B1A93}"/>
          </ac:spMkLst>
        </pc:spChg>
        <pc:spChg chg="mod">
          <ac:chgData name="afraz tanvir" userId="450df125f3758c9c" providerId="LiveId" clId="{7587B9F4-0F26-4A13-A96A-A2B36B806F2F}" dt="2022-10-13T18:02:55.628" v="148" actId="20577"/>
          <ac:spMkLst>
            <pc:docMk/>
            <pc:sldMk cId="4167884232" sldId="278"/>
            <ac:spMk id="3" creationId="{DB93FB3F-A8D4-46D3-A1C6-C79C64563729}"/>
          </ac:spMkLst>
        </pc:spChg>
      </pc:sldChg>
      <pc:sldChg chg="modSp mod">
        <pc:chgData name="afraz tanvir" userId="450df125f3758c9c" providerId="LiveId" clId="{7587B9F4-0F26-4A13-A96A-A2B36B806F2F}" dt="2022-10-13T18:04:31.231" v="318" actId="20577"/>
        <pc:sldMkLst>
          <pc:docMk/>
          <pc:sldMk cId="3220235682" sldId="279"/>
        </pc:sldMkLst>
        <pc:spChg chg="mod">
          <ac:chgData name="afraz tanvir" userId="450df125f3758c9c" providerId="LiveId" clId="{7587B9F4-0F26-4A13-A96A-A2B36B806F2F}" dt="2022-10-13T18:04:31.231" v="318" actId="20577"/>
          <ac:spMkLst>
            <pc:docMk/>
            <pc:sldMk cId="3220235682" sldId="279"/>
            <ac:spMk id="24" creationId="{F260476B-CCA6-412B-A9C5-399C34AE6F05}"/>
          </ac:spMkLst>
        </pc:spChg>
      </pc:sldChg>
      <pc:sldChg chg="modSp mod">
        <pc:chgData name="afraz tanvir" userId="450df125f3758c9c" providerId="LiveId" clId="{7587B9F4-0F26-4A13-A96A-A2B36B806F2F}" dt="2022-10-13T18:38:11.786" v="1857" actId="20577"/>
        <pc:sldMkLst>
          <pc:docMk/>
          <pc:sldMk cId="1030193623" sldId="280"/>
        </pc:sldMkLst>
        <pc:spChg chg="mod">
          <ac:chgData name="afraz tanvir" userId="450df125f3758c9c" providerId="LiveId" clId="{7587B9F4-0F26-4A13-A96A-A2B36B806F2F}" dt="2022-10-13T18:38:11.786" v="1857" actId="20577"/>
          <ac:spMkLst>
            <pc:docMk/>
            <pc:sldMk cId="1030193623" sldId="280"/>
            <ac:spMk id="24" creationId="{F260476B-CCA6-412B-A9C5-399C34AE6F05}"/>
          </ac:spMkLst>
        </pc:spChg>
      </pc:sldChg>
      <pc:sldChg chg="modSp mod">
        <pc:chgData name="afraz tanvir" userId="450df125f3758c9c" providerId="LiveId" clId="{7587B9F4-0F26-4A13-A96A-A2B36B806F2F}" dt="2022-10-13T18:15:00.051" v="1098" actId="20577"/>
        <pc:sldMkLst>
          <pc:docMk/>
          <pc:sldMk cId="3876710686" sldId="281"/>
        </pc:sldMkLst>
        <pc:spChg chg="mod">
          <ac:chgData name="afraz tanvir" userId="450df125f3758c9c" providerId="LiveId" clId="{7587B9F4-0F26-4A13-A96A-A2B36B806F2F}" dt="2022-10-13T18:14:04.028" v="1077" actId="20577"/>
          <ac:spMkLst>
            <pc:docMk/>
            <pc:sldMk cId="3876710686" sldId="281"/>
            <ac:spMk id="2" creationId="{B29CBF34-975A-194E-1E56-056115C1B79B}"/>
          </ac:spMkLst>
        </pc:spChg>
        <pc:spChg chg="mod">
          <ac:chgData name="afraz tanvir" userId="450df125f3758c9c" providerId="LiveId" clId="{7587B9F4-0F26-4A13-A96A-A2B36B806F2F}" dt="2022-10-13T18:15:00.051" v="1098" actId="20577"/>
          <ac:spMkLst>
            <pc:docMk/>
            <pc:sldMk cId="3876710686" sldId="281"/>
            <ac:spMk id="3" creationId="{ED2DFE49-8186-51DF-06C9-072935C08EA5}"/>
          </ac:spMkLst>
        </pc:spChg>
      </pc:sldChg>
      <pc:sldChg chg="modSp mod">
        <pc:chgData name="afraz tanvir" userId="450df125f3758c9c" providerId="LiveId" clId="{7587B9F4-0F26-4A13-A96A-A2B36B806F2F}" dt="2022-10-13T18:23:29.962" v="1203" actId="20577"/>
        <pc:sldMkLst>
          <pc:docMk/>
          <pc:sldMk cId="1961626100" sldId="282"/>
        </pc:sldMkLst>
        <pc:spChg chg="mod">
          <ac:chgData name="afraz tanvir" userId="450df125f3758c9c" providerId="LiveId" clId="{7587B9F4-0F26-4A13-A96A-A2B36B806F2F}" dt="2022-10-13T18:23:04.436" v="1198" actId="20577"/>
          <ac:spMkLst>
            <pc:docMk/>
            <pc:sldMk cId="1961626100" sldId="282"/>
            <ac:spMk id="2" creationId="{72597175-9957-FD1C-318A-5F21C2F7AD52}"/>
          </ac:spMkLst>
        </pc:spChg>
        <pc:spChg chg="mod">
          <ac:chgData name="afraz tanvir" userId="450df125f3758c9c" providerId="LiveId" clId="{7587B9F4-0F26-4A13-A96A-A2B36B806F2F}" dt="2022-10-13T18:23:29.962" v="1203" actId="20577"/>
          <ac:spMkLst>
            <pc:docMk/>
            <pc:sldMk cId="1961626100" sldId="282"/>
            <ac:spMk id="3" creationId="{A31B9F3F-BDE7-D821-6F58-364FA10D9C69}"/>
          </ac:spMkLst>
        </pc:spChg>
      </pc:sldChg>
      <pc:sldChg chg="modSp mod">
        <pc:chgData name="afraz tanvir" userId="450df125f3758c9c" providerId="LiveId" clId="{7587B9F4-0F26-4A13-A96A-A2B36B806F2F}" dt="2022-10-13T18:08:16.678" v="674" actId="20577"/>
        <pc:sldMkLst>
          <pc:docMk/>
          <pc:sldMk cId="377973124" sldId="283"/>
        </pc:sldMkLst>
        <pc:spChg chg="mod">
          <ac:chgData name="afraz tanvir" userId="450df125f3758c9c" providerId="LiveId" clId="{7587B9F4-0F26-4A13-A96A-A2B36B806F2F}" dt="2022-10-13T18:08:16.678" v="674" actId="20577"/>
          <ac:spMkLst>
            <pc:docMk/>
            <pc:sldMk cId="377973124" sldId="283"/>
            <ac:spMk id="3" creationId="{2AF6B899-CA5A-FB10-2AD6-0A966955766C}"/>
          </ac:spMkLst>
        </pc:spChg>
      </pc:sldChg>
      <pc:sldChg chg="modSp mod">
        <pc:chgData name="afraz tanvir" userId="450df125f3758c9c" providerId="LiveId" clId="{7587B9F4-0F26-4A13-A96A-A2B36B806F2F}" dt="2022-10-13T18:37:59.004" v="1850" actId="20577"/>
        <pc:sldMkLst>
          <pc:docMk/>
          <pc:sldMk cId="2097892467" sldId="284"/>
        </pc:sldMkLst>
        <pc:spChg chg="mod">
          <ac:chgData name="afraz tanvir" userId="450df125f3758c9c" providerId="LiveId" clId="{7587B9F4-0F26-4A13-A96A-A2B36B806F2F}" dt="2022-10-13T18:37:59.004" v="1850" actId="20577"/>
          <ac:spMkLst>
            <pc:docMk/>
            <pc:sldMk cId="2097892467" sldId="284"/>
            <ac:spMk id="2" creationId="{86333EEF-2C03-F262-2F22-2A309ED68407}"/>
          </ac:spMkLst>
        </pc:spChg>
        <pc:spChg chg="mod">
          <ac:chgData name="afraz tanvir" userId="450df125f3758c9c" providerId="LiveId" clId="{7587B9F4-0F26-4A13-A96A-A2B36B806F2F}" dt="2022-10-13T18:25:24.353" v="1242" actId="1076"/>
          <ac:spMkLst>
            <pc:docMk/>
            <pc:sldMk cId="2097892467" sldId="284"/>
            <ac:spMk id="3" creationId="{72796AA2-DC96-53D0-934E-829184F238BC}"/>
          </ac:spMkLst>
        </pc:spChg>
      </pc:sldChg>
      <pc:sldChg chg="addSp delSp modSp mod">
        <pc:chgData name="afraz tanvir" userId="450df125f3758c9c" providerId="LiveId" clId="{7587B9F4-0F26-4A13-A96A-A2B36B806F2F}" dt="2022-10-13T18:26:40.370" v="1290" actId="1076"/>
        <pc:sldMkLst>
          <pc:docMk/>
          <pc:sldMk cId="453948387" sldId="285"/>
        </pc:sldMkLst>
        <pc:spChg chg="mod">
          <ac:chgData name="afraz tanvir" userId="450df125f3758c9c" providerId="LiveId" clId="{7587B9F4-0F26-4A13-A96A-A2B36B806F2F}" dt="2022-10-13T18:25:45.979" v="1276" actId="14100"/>
          <ac:spMkLst>
            <pc:docMk/>
            <pc:sldMk cId="453948387" sldId="285"/>
            <ac:spMk id="2" creationId="{01E7817F-CD61-1475-014C-1750D3720BFA}"/>
          </ac:spMkLst>
        </pc:spChg>
        <pc:spChg chg="add del mod">
          <ac:chgData name="afraz tanvir" userId="450df125f3758c9c" providerId="LiveId" clId="{7587B9F4-0F26-4A13-A96A-A2B36B806F2F}" dt="2022-10-13T18:26:12.203" v="1279" actId="478"/>
          <ac:spMkLst>
            <pc:docMk/>
            <pc:sldMk cId="453948387" sldId="285"/>
            <ac:spMk id="7" creationId="{0CB339D2-DCA3-3AF6-1724-61A600721D10}"/>
          </ac:spMkLst>
        </pc:spChg>
        <pc:spChg chg="add del mod">
          <ac:chgData name="afraz tanvir" userId="450df125f3758c9c" providerId="LiveId" clId="{7587B9F4-0F26-4A13-A96A-A2B36B806F2F}" dt="2022-10-13T18:26:28.626" v="1285" actId="22"/>
          <ac:spMkLst>
            <pc:docMk/>
            <pc:sldMk cId="453948387" sldId="285"/>
            <ac:spMk id="9" creationId="{C63693C5-EC99-AC78-B8E5-C0CC3C0AF274}"/>
          </ac:spMkLst>
        </pc:spChg>
        <pc:picChg chg="add del">
          <ac:chgData name="afraz tanvir" userId="450df125f3758c9c" providerId="LiveId" clId="{7587B9F4-0F26-4A13-A96A-A2B36B806F2F}" dt="2022-10-13T18:26:13.261" v="1280" actId="22"/>
          <ac:picMkLst>
            <pc:docMk/>
            <pc:sldMk cId="453948387" sldId="285"/>
            <ac:picMk id="4" creationId="{CB6647C6-6F3E-7AFA-EA75-F1F4743EB831}"/>
          </ac:picMkLst>
        </pc:picChg>
        <pc:picChg chg="add del">
          <ac:chgData name="afraz tanvir" userId="450df125f3758c9c" providerId="LiveId" clId="{7587B9F4-0F26-4A13-A96A-A2B36B806F2F}" dt="2022-10-13T18:26:14.918" v="1281" actId="478"/>
          <ac:picMkLst>
            <pc:docMk/>
            <pc:sldMk cId="453948387" sldId="285"/>
            <ac:picMk id="5" creationId="{AC862CD7-91A6-0962-0AFE-526F3D1F2B48}"/>
          </ac:picMkLst>
        </pc:picChg>
        <pc:picChg chg="add del mod">
          <ac:chgData name="afraz tanvir" userId="450df125f3758c9c" providerId="LiveId" clId="{7587B9F4-0F26-4A13-A96A-A2B36B806F2F}" dt="2022-10-13T18:26:31.057" v="1286" actId="478"/>
          <ac:picMkLst>
            <pc:docMk/>
            <pc:sldMk cId="453948387" sldId="285"/>
            <ac:picMk id="11" creationId="{5697A38D-332E-D5C6-6E85-F6D90072982D}"/>
          </ac:picMkLst>
        </pc:picChg>
        <pc:picChg chg="add mod ord">
          <ac:chgData name="afraz tanvir" userId="450df125f3758c9c" providerId="LiveId" clId="{7587B9F4-0F26-4A13-A96A-A2B36B806F2F}" dt="2022-10-13T18:26:40.370" v="1290" actId="1076"/>
          <ac:picMkLst>
            <pc:docMk/>
            <pc:sldMk cId="453948387" sldId="285"/>
            <ac:picMk id="13" creationId="{DFF1E038-6262-00E0-63EE-62E9D00621A1}"/>
          </ac:picMkLst>
        </pc:picChg>
      </pc:sldChg>
      <pc:sldChg chg="modSp mod">
        <pc:chgData name="afraz tanvir" userId="450df125f3758c9c" providerId="LiveId" clId="{7587B9F4-0F26-4A13-A96A-A2B36B806F2F}" dt="2022-10-13T18:33:08.806" v="1529" actId="20577"/>
        <pc:sldMkLst>
          <pc:docMk/>
          <pc:sldMk cId="1420381104" sldId="286"/>
        </pc:sldMkLst>
        <pc:spChg chg="mod">
          <ac:chgData name="afraz tanvir" userId="450df125f3758c9c" providerId="LiveId" clId="{7587B9F4-0F26-4A13-A96A-A2B36B806F2F}" dt="2022-10-13T18:33:08.806" v="1529" actId="20577"/>
          <ac:spMkLst>
            <pc:docMk/>
            <pc:sldMk cId="1420381104" sldId="286"/>
            <ac:spMk id="24" creationId="{F260476B-CCA6-412B-A9C5-399C34AE6F05}"/>
          </ac:spMkLst>
        </pc:spChg>
      </pc:sldChg>
      <pc:sldChg chg="modSp add mod">
        <pc:chgData name="afraz tanvir" userId="450df125f3758c9c" providerId="LiveId" clId="{7587B9F4-0F26-4A13-A96A-A2B36B806F2F}" dt="2022-10-13T18:09:04.637" v="704" actId="122"/>
        <pc:sldMkLst>
          <pc:docMk/>
          <pc:sldMk cId="1146521094" sldId="287"/>
        </pc:sldMkLst>
        <pc:spChg chg="mod">
          <ac:chgData name="afraz tanvir" userId="450df125f3758c9c" providerId="LiveId" clId="{7587B9F4-0F26-4A13-A96A-A2B36B806F2F}" dt="2022-10-13T18:08:43.432" v="700" actId="20577"/>
          <ac:spMkLst>
            <pc:docMk/>
            <pc:sldMk cId="1146521094" sldId="287"/>
            <ac:spMk id="2" creationId="{80896212-05F8-F8EE-1214-D8EE3EA0C51B}"/>
          </ac:spMkLst>
        </pc:spChg>
        <pc:spChg chg="mod">
          <ac:chgData name="afraz tanvir" userId="450df125f3758c9c" providerId="LiveId" clId="{7587B9F4-0F26-4A13-A96A-A2B36B806F2F}" dt="2022-10-13T18:09:04.637" v="704" actId="122"/>
          <ac:spMkLst>
            <pc:docMk/>
            <pc:sldMk cId="1146521094" sldId="287"/>
            <ac:spMk id="3" creationId="{2AF6B899-CA5A-FB10-2AD6-0A966955766C}"/>
          </ac:spMkLst>
        </pc:spChg>
      </pc:sldChg>
      <pc:sldChg chg="new del">
        <pc:chgData name="afraz tanvir" userId="450df125f3758c9c" providerId="LiveId" clId="{7587B9F4-0F26-4A13-A96A-A2B36B806F2F}" dt="2022-10-13T18:09:48.501" v="706" actId="2696"/>
        <pc:sldMkLst>
          <pc:docMk/>
          <pc:sldMk cId="383907045" sldId="288"/>
        </pc:sldMkLst>
      </pc:sldChg>
      <pc:sldChg chg="modSp add mod">
        <pc:chgData name="afraz tanvir" userId="450df125f3758c9c" providerId="LiveId" clId="{7587B9F4-0F26-4A13-A96A-A2B36B806F2F}" dt="2022-10-13T18:13:00.478" v="1017" actId="20577"/>
        <pc:sldMkLst>
          <pc:docMk/>
          <pc:sldMk cId="3960358212" sldId="288"/>
        </pc:sldMkLst>
        <pc:spChg chg="mod">
          <ac:chgData name="afraz tanvir" userId="450df125f3758c9c" providerId="LiveId" clId="{7587B9F4-0F26-4A13-A96A-A2B36B806F2F}" dt="2022-10-13T18:10:27.217" v="734" actId="20577"/>
          <ac:spMkLst>
            <pc:docMk/>
            <pc:sldMk cId="3960358212" sldId="288"/>
            <ac:spMk id="2" creationId="{80896212-05F8-F8EE-1214-D8EE3EA0C51B}"/>
          </ac:spMkLst>
        </pc:spChg>
        <pc:spChg chg="mod">
          <ac:chgData name="afraz tanvir" userId="450df125f3758c9c" providerId="LiveId" clId="{7587B9F4-0F26-4A13-A96A-A2B36B806F2F}" dt="2022-10-13T18:13:00.478" v="1017" actId="20577"/>
          <ac:spMkLst>
            <pc:docMk/>
            <pc:sldMk cId="3960358212" sldId="288"/>
            <ac:spMk id="3" creationId="{2AF6B899-CA5A-FB10-2AD6-0A966955766C}"/>
          </ac:spMkLst>
        </pc:spChg>
      </pc:sldChg>
      <pc:sldChg chg="addSp delSp modSp add mod">
        <pc:chgData name="afraz tanvir" userId="450df125f3758c9c" providerId="LiveId" clId="{7587B9F4-0F26-4A13-A96A-A2B36B806F2F}" dt="2022-10-13T18:22:37.358" v="1164" actId="1076"/>
        <pc:sldMkLst>
          <pc:docMk/>
          <pc:sldMk cId="1025647679" sldId="289"/>
        </pc:sldMkLst>
        <pc:spChg chg="mod">
          <ac:chgData name="afraz tanvir" userId="450df125f3758c9c" providerId="LiveId" clId="{7587B9F4-0F26-4A13-A96A-A2B36B806F2F}" dt="2022-10-13T18:17:09.511" v="1125" actId="20577"/>
          <ac:spMkLst>
            <pc:docMk/>
            <pc:sldMk cId="1025647679" sldId="289"/>
            <ac:spMk id="2" creationId="{B29CBF34-975A-194E-1E56-056115C1B79B}"/>
          </ac:spMkLst>
        </pc:spChg>
        <pc:spChg chg="del mod">
          <ac:chgData name="afraz tanvir" userId="450df125f3758c9c" providerId="LiveId" clId="{7587B9F4-0F26-4A13-A96A-A2B36B806F2F}" dt="2022-10-13T18:17:51.514" v="1127" actId="22"/>
          <ac:spMkLst>
            <pc:docMk/>
            <pc:sldMk cId="1025647679" sldId="289"/>
            <ac:spMk id="3" creationId="{ED2DFE49-8186-51DF-06C9-072935C08EA5}"/>
          </ac:spMkLst>
        </pc:spChg>
        <pc:picChg chg="add mod ord">
          <ac:chgData name="afraz tanvir" userId="450df125f3758c9c" providerId="LiveId" clId="{7587B9F4-0F26-4A13-A96A-A2B36B806F2F}" dt="2022-10-13T18:18:05.024" v="1134" actId="1076"/>
          <ac:picMkLst>
            <pc:docMk/>
            <pc:sldMk cId="1025647679" sldId="289"/>
            <ac:picMk id="5" creationId="{49C6E03D-C71C-11A5-E75E-EA89AC23F32A}"/>
          </ac:picMkLst>
        </pc:picChg>
        <pc:picChg chg="add del">
          <ac:chgData name="afraz tanvir" userId="450df125f3758c9c" providerId="LiveId" clId="{7587B9F4-0F26-4A13-A96A-A2B36B806F2F}" dt="2022-10-13T18:18:01.131" v="1132" actId="478"/>
          <ac:picMkLst>
            <pc:docMk/>
            <pc:sldMk cId="1025647679" sldId="289"/>
            <ac:picMk id="7" creationId="{8247A5BE-90D1-E767-B2D0-90E6B55DA11A}"/>
          </ac:picMkLst>
        </pc:picChg>
        <pc:picChg chg="add mod">
          <ac:chgData name="afraz tanvir" userId="450df125f3758c9c" providerId="LiveId" clId="{7587B9F4-0F26-4A13-A96A-A2B36B806F2F}" dt="2022-10-13T18:19:02.509" v="1138" actId="14100"/>
          <ac:picMkLst>
            <pc:docMk/>
            <pc:sldMk cId="1025647679" sldId="289"/>
            <ac:picMk id="1026" creationId="{5512F0BC-ECD7-A5CA-7E4C-F832D0E061AA}"/>
          </ac:picMkLst>
        </pc:picChg>
        <pc:picChg chg="add mod">
          <ac:chgData name="afraz tanvir" userId="450df125f3758c9c" providerId="LiveId" clId="{7587B9F4-0F26-4A13-A96A-A2B36B806F2F}" dt="2022-10-13T18:19:29.213" v="1142" actId="1076"/>
          <ac:picMkLst>
            <pc:docMk/>
            <pc:sldMk cId="1025647679" sldId="289"/>
            <ac:picMk id="1028" creationId="{CE8A4159-F400-45DB-BBAB-8BFBB1BE1EBF}"/>
          </ac:picMkLst>
        </pc:picChg>
        <pc:picChg chg="add del">
          <ac:chgData name="afraz tanvir" userId="450df125f3758c9c" providerId="LiveId" clId="{7587B9F4-0F26-4A13-A96A-A2B36B806F2F}" dt="2022-10-13T18:20:04.855" v="1144" actId="478"/>
          <ac:picMkLst>
            <pc:docMk/>
            <pc:sldMk cId="1025647679" sldId="289"/>
            <ac:picMk id="1030" creationId="{3F6B5583-09AF-CACC-D615-6949A185DAD1}"/>
          </ac:picMkLst>
        </pc:picChg>
        <pc:picChg chg="add mod">
          <ac:chgData name="afraz tanvir" userId="450df125f3758c9c" providerId="LiveId" clId="{7587B9F4-0F26-4A13-A96A-A2B36B806F2F}" dt="2022-10-13T18:21:11.122" v="1153" actId="1076"/>
          <ac:picMkLst>
            <pc:docMk/>
            <pc:sldMk cId="1025647679" sldId="289"/>
            <ac:picMk id="1032" creationId="{6D59F8D6-860E-2A40-4726-BD9EA52EC5CA}"/>
          </ac:picMkLst>
        </pc:picChg>
        <pc:picChg chg="add mod">
          <ac:chgData name="afraz tanvir" userId="450df125f3758c9c" providerId="LiveId" clId="{7587B9F4-0F26-4A13-A96A-A2B36B806F2F}" dt="2022-10-13T18:21:05.621" v="1152" actId="1076"/>
          <ac:picMkLst>
            <pc:docMk/>
            <pc:sldMk cId="1025647679" sldId="289"/>
            <ac:picMk id="1034" creationId="{6F66F4F2-F747-F413-8617-E44D64292C91}"/>
          </ac:picMkLst>
        </pc:picChg>
        <pc:picChg chg="add mod">
          <ac:chgData name="afraz tanvir" userId="450df125f3758c9c" providerId="LiveId" clId="{7587B9F4-0F26-4A13-A96A-A2B36B806F2F}" dt="2022-10-13T18:22:09.195" v="1159" actId="14100"/>
          <ac:picMkLst>
            <pc:docMk/>
            <pc:sldMk cId="1025647679" sldId="289"/>
            <ac:picMk id="1036" creationId="{4C9C2844-193B-3FF7-55B4-B6ECFEC875CA}"/>
          </ac:picMkLst>
        </pc:picChg>
        <pc:picChg chg="add mod">
          <ac:chgData name="afraz tanvir" userId="450df125f3758c9c" providerId="LiveId" clId="{7587B9F4-0F26-4A13-A96A-A2B36B806F2F}" dt="2022-10-13T18:22:37.358" v="1164" actId="1076"/>
          <ac:picMkLst>
            <pc:docMk/>
            <pc:sldMk cId="1025647679" sldId="289"/>
            <ac:picMk id="1038" creationId="{5D833901-5889-EB8D-835B-1929C69EC37C}"/>
          </ac:picMkLst>
        </pc:picChg>
      </pc:sldChg>
      <pc:sldChg chg="modSp add del mod ord">
        <pc:chgData name="afraz tanvir" userId="450df125f3758c9c" providerId="LiveId" clId="{7587B9F4-0F26-4A13-A96A-A2B36B806F2F}" dt="2022-10-13T18:30:00.011" v="1342" actId="2696"/>
        <pc:sldMkLst>
          <pc:docMk/>
          <pc:sldMk cId="1675407822" sldId="290"/>
        </pc:sldMkLst>
        <pc:spChg chg="mod">
          <ac:chgData name="afraz tanvir" userId="450df125f3758c9c" providerId="LiveId" clId="{7587B9F4-0F26-4A13-A96A-A2B36B806F2F}" dt="2022-10-13T18:27:09.348" v="1316" actId="20577"/>
          <ac:spMkLst>
            <pc:docMk/>
            <pc:sldMk cId="1675407822" sldId="290"/>
            <ac:spMk id="2" creationId="{86333EEF-2C03-F262-2F22-2A309ED68407}"/>
          </ac:spMkLst>
        </pc:spChg>
        <pc:spChg chg="mod">
          <ac:chgData name="afraz tanvir" userId="450df125f3758c9c" providerId="LiveId" clId="{7587B9F4-0F26-4A13-A96A-A2B36B806F2F}" dt="2022-10-13T18:29:47.316" v="1340" actId="255"/>
          <ac:spMkLst>
            <pc:docMk/>
            <pc:sldMk cId="1675407822" sldId="290"/>
            <ac:spMk id="3" creationId="{72796AA2-DC96-53D0-934E-829184F238BC}"/>
          </ac:spMkLst>
        </pc:spChg>
      </pc:sldChg>
      <pc:sldChg chg="modSp add mod">
        <pc:chgData name="afraz tanvir" userId="450df125f3758c9c" providerId="LiveId" clId="{7587B9F4-0F26-4A13-A96A-A2B36B806F2F}" dt="2022-10-13T18:31:18.299" v="1369" actId="12"/>
        <pc:sldMkLst>
          <pc:docMk/>
          <pc:sldMk cId="1377653677" sldId="291"/>
        </pc:sldMkLst>
        <pc:spChg chg="mod">
          <ac:chgData name="afraz tanvir" userId="450df125f3758c9c" providerId="LiveId" clId="{7587B9F4-0F26-4A13-A96A-A2B36B806F2F}" dt="2022-10-13T18:30:23.829" v="1361" actId="20577"/>
          <ac:spMkLst>
            <pc:docMk/>
            <pc:sldMk cId="1377653677" sldId="291"/>
            <ac:spMk id="2" creationId="{86333EEF-2C03-F262-2F22-2A309ED68407}"/>
          </ac:spMkLst>
        </pc:spChg>
        <pc:spChg chg="mod">
          <ac:chgData name="afraz tanvir" userId="450df125f3758c9c" providerId="LiveId" clId="{7587B9F4-0F26-4A13-A96A-A2B36B806F2F}" dt="2022-10-13T18:31:18.299" v="1369" actId="12"/>
          <ac:spMkLst>
            <pc:docMk/>
            <pc:sldMk cId="1377653677" sldId="291"/>
            <ac:spMk id="3" creationId="{72796AA2-DC96-53D0-934E-829184F238BC}"/>
          </ac:spMkLst>
        </pc:spChg>
      </pc:sldChg>
      <pc:sldChg chg="new del">
        <pc:chgData name="afraz tanvir" userId="450df125f3758c9c" providerId="LiveId" clId="{7587B9F4-0F26-4A13-A96A-A2B36B806F2F}" dt="2022-10-13T18:30:10.393" v="1344" actId="680"/>
        <pc:sldMkLst>
          <pc:docMk/>
          <pc:sldMk cId="1443905195"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3516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058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11/12/2022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CHAT ROOM APPLICATION USING SOCKET.IO</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REVIEW -2 Computer Networks Project </a:t>
            </a:r>
            <a:endParaRPr lang="en-US" sz="2300" dirty="0"/>
          </a:p>
        </p:txBody>
      </p:sp>
    </p:spTree>
    <p:extLst>
      <p:ext uri="{BB962C8B-B14F-4D97-AF65-F5344CB8AC3E}">
        <p14:creationId xmlns:p14="http://schemas.microsoft.com/office/powerpoint/2010/main" val="416788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3EEF-2C03-F262-2F22-2A309ED68407}"/>
              </a:ext>
            </a:extLst>
          </p:cNvPr>
          <p:cNvSpPr>
            <a:spLocks noGrp="1"/>
          </p:cNvSpPr>
          <p:nvPr>
            <p:ph type="title"/>
          </p:nvPr>
        </p:nvSpPr>
        <p:spPr>
          <a:xfrm>
            <a:off x="913795" y="609600"/>
            <a:ext cx="10353762" cy="1048871"/>
          </a:xfrm>
        </p:spPr>
        <p:txBody>
          <a:bodyPr/>
          <a:lstStyle/>
          <a:p>
            <a:r>
              <a:rPr lang="en-IN" dirty="0"/>
              <a:t>Methodology</a:t>
            </a:r>
          </a:p>
        </p:txBody>
      </p:sp>
      <p:sp>
        <p:nvSpPr>
          <p:cNvPr id="3" name="Content Placeholder 2">
            <a:extLst>
              <a:ext uri="{FF2B5EF4-FFF2-40B4-BE49-F238E27FC236}">
                <a16:creationId xmlns:a16="http://schemas.microsoft.com/office/drawing/2014/main" id="{72796AA2-DC96-53D0-934E-829184F238BC}"/>
              </a:ext>
            </a:extLst>
          </p:cNvPr>
          <p:cNvSpPr>
            <a:spLocks noGrp="1"/>
          </p:cNvSpPr>
          <p:nvPr>
            <p:ph idx="1"/>
          </p:nvPr>
        </p:nvSpPr>
        <p:spPr>
          <a:xfrm>
            <a:off x="913795" y="1990166"/>
            <a:ext cx="10353762" cy="4132728"/>
          </a:xfrm>
        </p:spPr>
        <p:txBody>
          <a:bodyPr/>
          <a:lstStyle/>
          <a:p>
            <a:r>
              <a:rPr lang="en-US" dirty="0">
                <a:effectLst/>
              </a:rPr>
              <a:t>The user will interact with the tool using a GUI</a:t>
            </a:r>
          </a:p>
          <a:p>
            <a:r>
              <a:rPr lang="en-US" dirty="0">
                <a:effectLst/>
              </a:rPr>
              <a:t>The user enters a username and a room name </a:t>
            </a:r>
          </a:p>
          <a:p>
            <a:r>
              <a:rPr lang="en-US" dirty="0">
                <a:effectLst/>
              </a:rPr>
              <a:t>A room is created and it has a list form and a chat form </a:t>
            </a:r>
          </a:p>
          <a:p>
            <a:r>
              <a:rPr lang="en-US" dirty="0">
                <a:effectLst/>
              </a:rPr>
              <a:t>The list form contains the usernames of the people in the room </a:t>
            </a:r>
          </a:p>
          <a:p>
            <a:r>
              <a:rPr lang="en-US" dirty="0">
                <a:effectLst/>
              </a:rPr>
              <a:t>The chat form makes the actual communication possible in the form of text</a:t>
            </a:r>
            <a:br>
              <a:rPr lang="en-IN" sz="1800" spc="10" dirty="0">
                <a:effectLst/>
                <a:latin typeface="Times New Roman" panose="02020603050405020304" pitchFamily="18" charset="0"/>
                <a:ea typeface="Calibri" panose="020F0502020204030204" pitchFamily="34" charset="0"/>
              </a:rPr>
            </a:b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9789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817F-CD61-1475-014C-1750D3720BFA}"/>
              </a:ext>
            </a:extLst>
          </p:cNvPr>
          <p:cNvSpPr>
            <a:spLocks noGrp="1"/>
          </p:cNvSpPr>
          <p:nvPr>
            <p:ph type="title"/>
          </p:nvPr>
        </p:nvSpPr>
        <p:spPr>
          <a:xfrm>
            <a:off x="913795" y="609600"/>
            <a:ext cx="10336911" cy="914400"/>
          </a:xfrm>
        </p:spPr>
        <p:txBody>
          <a:bodyPr/>
          <a:lstStyle/>
          <a:p>
            <a:r>
              <a:rPr lang="en-US" dirty="0"/>
              <a:t>F</a:t>
            </a:r>
            <a:r>
              <a:rPr lang="en-IN" dirty="0"/>
              <a:t>low Chart</a:t>
            </a:r>
          </a:p>
        </p:txBody>
      </p:sp>
      <p:pic>
        <p:nvPicPr>
          <p:cNvPr id="13" name="Content Placeholder 12">
            <a:extLst>
              <a:ext uri="{FF2B5EF4-FFF2-40B4-BE49-F238E27FC236}">
                <a16:creationId xmlns:a16="http://schemas.microsoft.com/office/drawing/2014/main" id="{DFF1E038-6262-00E0-63EE-62E9D00621A1}"/>
              </a:ext>
            </a:extLst>
          </p:cNvPr>
          <p:cNvPicPr>
            <a:picLocks noGrp="1" noChangeAspect="1"/>
          </p:cNvPicPr>
          <p:nvPr>
            <p:ph idx="1"/>
          </p:nvPr>
        </p:nvPicPr>
        <p:blipFill>
          <a:blip r:embed="rId2"/>
          <a:stretch>
            <a:fillRect/>
          </a:stretch>
        </p:blipFill>
        <p:spPr>
          <a:xfrm>
            <a:off x="3129570" y="1371972"/>
            <a:ext cx="5932860" cy="4876428"/>
          </a:xfrm>
        </p:spPr>
      </p:pic>
    </p:spTree>
    <p:extLst>
      <p:ext uri="{BB962C8B-B14F-4D97-AF65-F5344CB8AC3E}">
        <p14:creationId xmlns:p14="http://schemas.microsoft.com/office/powerpoint/2010/main" val="45394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0708F-1F2F-8BA2-D380-ADA16E383C4E}"/>
              </a:ext>
            </a:extLst>
          </p:cNvPr>
          <p:cNvSpPr>
            <a:spLocks noGrp="1"/>
          </p:cNvSpPr>
          <p:nvPr>
            <p:ph type="title"/>
          </p:nvPr>
        </p:nvSpPr>
        <p:spPr>
          <a:xfrm>
            <a:off x="913794" y="367553"/>
            <a:ext cx="10353761" cy="824753"/>
          </a:xfrm>
        </p:spPr>
        <p:txBody>
          <a:bodyPr/>
          <a:lstStyle/>
          <a:p>
            <a:r>
              <a:rPr lang="en-US" dirty="0"/>
              <a:t>Demo of The working of Chat Room</a:t>
            </a:r>
            <a:endParaRPr lang="en-IN" dirty="0"/>
          </a:p>
        </p:txBody>
      </p:sp>
      <p:pic>
        <p:nvPicPr>
          <p:cNvPr id="11" name="Content Placeholder 10">
            <a:extLst>
              <a:ext uri="{FF2B5EF4-FFF2-40B4-BE49-F238E27FC236}">
                <a16:creationId xmlns:a16="http://schemas.microsoft.com/office/drawing/2014/main" id="{C116EF94-A23B-A208-C4AB-BE7D39561CAB}"/>
              </a:ext>
            </a:extLst>
          </p:cNvPr>
          <p:cNvPicPr>
            <a:picLocks noGrp="1" noChangeAspect="1"/>
          </p:cNvPicPr>
          <p:nvPr>
            <p:ph idx="1"/>
          </p:nvPr>
        </p:nvPicPr>
        <p:blipFill>
          <a:blip r:embed="rId2"/>
          <a:stretch>
            <a:fillRect/>
          </a:stretch>
        </p:blipFill>
        <p:spPr>
          <a:xfrm>
            <a:off x="790843" y="1308846"/>
            <a:ext cx="10610314" cy="4896218"/>
          </a:xfrm>
        </p:spPr>
      </p:pic>
    </p:spTree>
    <p:extLst>
      <p:ext uri="{BB962C8B-B14F-4D97-AF65-F5344CB8AC3E}">
        <p14:creationId xmlns:p14="http://schemas.microsoft.com/office/powerpoint/2010/main" val="304469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E3EA5-F257-7881-5D8C-08AFFFF9321C}"/>
              </a:ext>
            </a:extLst>
          </p:cNvPr>
          <p:cNvSpPr>
            <a:spLocks noGrp="1"/>
          </p:cNvSpPr>
          <p:nvPr>
            <p:ph type="title"/>
          </p:nvPr>
        </p:nvSpPr>
        <p:spPr>
          <a:xfrm>
            <a:off x="913795" y="358588"/>
            <a:ext cx="10353762" cy="869576"/>
          </a:xfrm>
        </p:spPr>
        <p:txBody>
          <a:bodyPr/>
          <a:lstStyle/>
          <a:p>
            <a:r>
              <a:rPr lang="en-US" dirty="0"/>
              <a:t>Demo of The working of Chat Room </a:t>
            </a:r>
            <a:endParaRPr lang="en-IN" dirty="0"/>
          </a:p>
        </p:txBody>
      </p:sp>
      <p:pic>
        <p:nvPicPr>
          <p:cNvPr id="5" name="Content Placeholder 4">
            <a:extLst>
              <a:ext uri="{FF2B5EF4-FFF2-40B4-BE49-F238E27FC236}">
                <a16:creationId xmlns:a16="http://schemas.microsoft.com/office/drawing/2014/main" id="{B7FF6264-A2A6-A167-1A90-6E48C50302C4}"/>
              </a:ext>
            </a:extLst>
          </p:cNvPr>
          <p:cNvPicPr>
            <a:picLocks noGrp="1" noChangeAspect="1"/>
          </p:cNvPicPr>
          <p:nvPr>
            <p:ph idx="1"/>
          </p:nvPr>
        </p:nvPicPr>
        <p:blipFill>
          <a:blip r:embed="rId2"/>
          <a:stretch>
            <a:fillRect/>
          </a:stretch>
        </p:blipFill>
        <p:spPr>
          <a:xfrm>
            <a:off x="833687" y="1326776"/>
            <a:ext cx="10524625" cy="4948518"/>
          </a:xfrm>
        </p:spPr>
      </p:pic>
    </p:spTree>
    <p:extLst>
      <p:ext uri="{BB962C8B-B14F-4D97-AF65-F5344CB8AC3E}">
        <p14:creationId xmlns:p14="http://schemas.microsoft.com/office/powerpoint/2010/main" val="188273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3EEF-2C03-F262-2F22-2A309ED68407}"/>
              </a:ext>
            </a:extLst>
          </p:cNvPr>
          <p:cNvSpPr>
            <a:spLocks noGrp="1"/>
          </p:cNvSpPr>
          <p:nvPr>
            <p:ph type="title"/>
          </p:nvPr>
        </p:nvSpPr>
        <p:spPr>
          <a:xfrm>
            <a:off x="913795" y="609600"/>
            <a:ext cx="10353762" cy="1048871"/>
          </a:xfrm>
        </p:spPr>
        <p:txBody>
          <a:bodyPr/>
          <a:lstStyle/>
          <a:p>
            <a:r>
              <a:rPr lang="en-IN" dirty="0"/>
              <a:t>Hardware Requirements</a:t>
            </a:r>
          </a:p>
        </p:txBody>
      </p:sp>
      <p:sp>
        <p:nvSpPr>
          <p:cNvPr id="3" name="Content Placeholder 2">
            <a:extLst>
              <a:ext uri="{FF2B5EF4-FFF2-40B4-BE49-F238E27FC236}">
                <a16:creationId xmlns:a16="http://schemas.microsoft.com/office/drawing/2014/main" id="{72796AA2-DC96-53D0-934E-829184F238BC}"/>
              </a:ext>
            </a:extLst>
          </p:cNvPr>
          <p:cNvSpPr>
            <a:spLocks noGrp="1"/>
          </p:cNvSpPr>
          <p:nvPr>
            <p:ph idx="1"/>
          </p:nvPr>
        </p:nvSpPr>
        <p:spPr>
          <a:xfrm>
            <a:off x="924443" y="1559860"/>
            <a:ext cx="10353762" cy="4814046"/>
          </a:xfrm>
        </p:spPr>
        <p:txBody>
          <a:bodyPr>
            <a:normAutofit/>
          </a:bodyPr>
          <a:lstStyle/>
          <a:p>
            <a:pPr marL="36900" indent="0">
              <a:buNone/>
            </a:pPr>
            <a:r>
              <a:rPr lang="en-US" sz="1800" dirty="0"/>
              <a:t>In hardware requirement we require all those components which will provide us the platform for the development of the project. The minimum hardware required for the development of this project is as follows</a:t>
            </a:r>
          </a:p>
          <a:p>
            <a:pPr>
              <a:lnSpc>
                <a:spcPct val="100000"/>
              </a:lnSpc>
            </a:pPr>
            <a:r>
              <a:rPr lang="en-US" sz="1800" dirty="0"/>
              <a:t>Ram- minimum 128 MB </a:t>
            </a:r>
          </a:p>
          <a:p>
            <a:pPr>
              <a:lnSpc>
                <a:spcPct val="100000"/>
              </a:lnSpc>
            </a:pPr>
            <a:r>
              <a:rPr lang="en-US" sz="1800" dirty="0"/>
              <a:t>Hard disk-minimum 5 GB </a:t>
            </a:r>
          </a:p>
          <a:p>
            <a:pPr>
              <a:lnSpc>
                <a:spcPct val="100000"/>
              </a:lnSpc>
            </a:pPr>
            <a:r>
              <a:rPr lang="en-US" sz="1800" dirty="0"/>
              <a:t>Processor-Pentium 3 </a:t>
            </a:r>
          </a:p>
          <a:p>
            <a:pPr>
              <a:lnSpc>
                <a:spcPct val="100000"/>
              </a:lnSpc>
            </a:pPr>
            <a:r>
              <a:rPr lang="en-US" sz="1800" dirty="0"/>
              <a:t>Floppy drive 1.44” inch </a:t>
            </a:r>
          </a:p>
          <a:p>
            <a:pPr>
              <a:lnSpc>
                <a:spcPct val="100000"/>
              </a:lnSpc>
            </a:pPr>
            <a:r>
              <a:rPr lang="en-US" sz="1800" dirty="0"/>
              <a:t>CD drive </a:t>
            </a:r>
          </a:p>
          <a:p>
            <a:pPr marL="36900" indent="0">
              <a:buNone/>
            </a:pPr>
            <a:r>
              <a:rPr lang="en-US" sz="1800" dirty="0"/>
              <a:t>These all are the minimum hardware requirement required for our project. We want to make our project to be used in any. Type of computer therefore we have taken minimum configuration to a large extent.128 MB ram is used so that we can execute our project in a least possible RAM.5 GB hard disk is used because project takes less space to be executed or stored. Therefore minimum hard disk is used. Others enhancements are according to the needs. </a:t>
            </a:r>
            <a:br>
              <a:rPr lang="en-IN" sz="1700" spc="10" dirty="0">
                <a:effectLst/>
                <a:latin typeface="Times New Roman" panose="02020603050405020304" pitchFamily="18" charset="0"/>
                <a:ea typeface="Calibri" panose="020F0502020204030204" pitchFamily="34" charset="0"/>
              </a:rPr>
            </a:b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7540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3EEF-2C03-F262-2F22-2A309ED68407}"/>
              </a:ext>
            </a:extLst>
          </p:cNvPr>
          <p:cNvSpPr>
            <a:spLocks noGrp="1"/>
          </p:cNvSpPr>
          <p:nvPr>
            <p:ph type="title"/>
          </p:nvPr>
        </p:nvSpPr>
        <p:spPr>
          <a:xfrm>
            <a:off x="913795" y="609600"/>
            <a:ext cx="10353762" cy="1048871"/>
          </a:xfrm>
        </p:spPr>
        <p:txBody>
          <a:bodyPr/>
          <a:lstStyle/>
          <a:p>
            <a:r>
              <a:rPr lang="en-IN" dirty="0"/>
              <a:t>Software Requirements</a:t>
            </a:r>
          </a:p>
        </p:txBody>
      </p:sp>
      <p:sp>
        <p:nvSpPr>
          <p:cNvPr id="3" name="Content Placeholder 2">
            <a:extLst>
              <a:ext uri="{FF2B5EF4-FFF2-40B4-BE49-F238E27FC236}">
                <a16:creationId xmlns:a16="http://schemas.microsoft.com/office/drawing/2014/main" id="{72796AA2-DC96-53D0-934E-829184F238BC}"/>
              </a:ext>
            </a:extLst>
          </p:cNvPr>
          <p:cNvSpPr>
            <a:spLocks noGrp="1"/>
          </p:cNvSpPr>
          <p:nvPr>
            <p:ph idx="1"/>
          </p:nvPr>
        </p:nvSpPr>
        <p:spPr>
          <a:xfrm>
            <a:off x="924443" y="1559860"/>
            <a:ext cx="10353762" cy="4814046"/>
          </a:xfrm>
        </p:spPr>
        <p:txBody>
          <a:bodyPr>
            <a:normAutofit/>
          </a:bodyPr>
          <a:lstStyle/>
          <a:p>
            <a:pPr marL="36900" indent="0">
              <a:buNone/>
            </a:pPr>
            <a:r>
              <a:rPr lang="en-US" sz="1800" dirty="0"/>
              <a:t>Software requirements Software’s can be defined as programs which run on our computer .it act as petrol in the vehicle. It provides the relationship between the human and a computer. It is very important to run software to function the computer. Various software’s are needed in this project for its development. Which are as follows</a:t>
            </a:r>
          </a:p>
          <a:p>
            <a:r>
              <a:rPr lang="en-US" sz="1800" dirty="0"/>
              <a:t>Operating system-Windows 7 </a:t>
            </a:r>
          </a:p>
          <a:p>
            <a:r>
              <a:rPr lang="en-US" sz="1800" dirty="0"/>
              <a:t>Others-Visual Studio </a:t>
            </a:r>
          </a:p>
          <a:p>
            <a:pPr marL="36900" indent="0">
              <a:buNone/>
            </a:pPr>
            <a:r>
              <a:rPr lang="en-US" sz="1800" dirty="0"/>
              <a:t>We will be using visual basic as our front hand because it is easier to use and provides features to the users which is used for the development of the project. </a:t>
            </a:r>
            <a:br>
              <a:rPr lang="en-IN" sz="1700" spc="10" dirty="0">
                <a:effectLst/>
                <a:latin typeface="Times New Roman" panose="02020603050405020304" pitchFamily="18" charset="0"/>
                <a:ea typeface="Calibri" panose="020F0502020204030204" pitchFamily="34" charset="0"/>
              </a:rPr>
            </a:b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7765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B102-B9FA-AD9B-17C9-FE0DE79F4062}"/>
              </a:ext>
            </a:extLst>
          </p:cNvPr>
          <p:cNvSpPr>
            <a:spLocks noGrp="1"/>
          </p:cNvSpPr>
          <p:nvPr>
            <p:ph type="title"/>
          </p:nvPr>
        </p:nvSpPr>
        <p:spPr>
          <a:xfrm>
            <a:off x="913795" y="376517"/>
            <a:ext cx="10353762" cy="878541"/>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AAEA4EB-DEE2-490C-8CBC-852F84879477}"/>
              </a:ext>
            </a:extLst>
          </p:cNvPr>
          <p:cNvSpPr>
            <a:spLocks noGrp="1"/>
          </p:cNvSpPr>
          <p:nvPr>
            <p:ph idx="1"/>
          </p:nvPr>
        </p:nvSpPr>
        <p:spPr>
          <a:xfrm>
            <a:off x="913795" y="1434354"/>
            <a:ext cx="10353762" cy="4356846"/>
          </a:xfrm>
        </p:spPr>
        <p:txBody>
          <a:bodyPr/>
          <a:lstStyle/>
          <a:p>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ctr">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 chat room application where users can make their own room functionality where users can share the room with their friends to have text based communication is constructed and deployed successfully.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9864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09994-F3BF-410C-2A4B-91E35E838A13}"/>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899E2719-5CEB-171A-6A3B-C75B46E7C0D2}"/>
              </a:ext>
            </a:extLst>
          </p:cNvPr>
          <p:cNvSpPr>
            <a:spLocks noGrp="1"/>
          </p:cNvSpPr>
          <p:nvPr>
            <p:ph idx="1"/>
          </p:nvPr>
        </p:nvSpPr>
        <p:spPr/>
        <p:txBody>
          <a:bodyPr/>
          <a:lstStyle/>
          <a:p>
            <a:r>
              <a:rPr lang="en-US" dirty="0"/>
              <a:t>MDN Docs</a:t>
            </a:r>
          </a:p>
          <a:p>
            <a:r>
              <a:rPr lang="en-US" dirty="0"/>
              <a:t>W3S Schools</a:t>
            </a:r>
          </a:p>
          <a:p>
            <a:r>
              <a:rPr lang="en-US" dirty="0" err="1"/>
              <a:t>Npm</a:t>
            </a:r>
            <a:r>
              <a:rPr lang="en-US" dirty="0"/>
              <a:t> docs</a:t>
            </a:r>
          </a:p>
          <a:p>
            <a:r>
              <a:rPr lang="en-US" dirty="0"/>
              <a:t>Socket </a:t>
            </a:r>
            <a:r>
              <a:rPr lang="en-US" dirty="0" err="1"/>
              <a:t>io.docs</a:t>
            </a:r>
            <a:endParaRPr lang="en-US" dirty="0"/>
          </a:p>
          <a:p>
            <a:r>
              <a:rPr lang="en-US" dirty="0" err="1"/>
              <a:t>Stackoverflow</a:t>
            </a:r>
            <a:endParaRPr lang="en-US" dirty="0"/>
          </a:p>
          <a:p>
            <a:r>
              <a:rPr lang="en-US" dirty="0"/>
              <a:t>Geeks for geeks</a:t>
            </a:r>
          </a:p>
        </p:txBody>
      </p:sp>
    </p:spTree>
    <p:extLst>
      <p:ext uri="{BB962C8B-B14F-4D97-AF65-F5344CB8AC3E}">
        <p14:creationId xmlns:p14="http://schemas.microsoft.com/office/powerpoint/2010/main" val="119643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5400" dirty="0">
                <a:latin typeface="Blackadder ITC" panose="04020505051007020D02" pitchFamily="82" charset="0"/>
              </a:rPr>
              <a:t>Thank You</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20752" y="1732449"/>
            <a:ext cx="5047129" cy="4058751"/>
          </a:xfrm>
        </p:spPr>
        <p:txBody>
          <a:bodyPr anchor="t">
            <a:normAutofit/>
          </a:bodyPr>
          <a:lstStyle/>
          <a:p>
            <a:pPr marL="36900" lvl="0" indent="0">
              <a:buNone/>
            </a:pPr>
            <a:endParaRPr lang="en-US" sz="2400" dirty="0"/>
          </a:p>
          <a:p>
            <a:r>
              <a:rPr lang="en-US" sz="2000" dirty="0"/>
              <a:t>KAUSTUBH GUPTA (RA2011003010476)</a:t>
            </a:r>
          </a:p>
          <a:p>
            <a:r>
              <a:rPr lang="en-US" sz="2000" dirty="0"/>
              <a:t>PRATEEK (RA2011003010491)</a:t>
            </a:r>
          </a:p>
          <a:p>
            <a:r>
              <a:rPr lang="en-US" sz="2000" dirty="0"/>
              <a:t>AYUSH ABHIGYAN (RA2011003010493)</a:t>
            </a:r>
          </a:p>
          <a:p>
            <a:r>
              <a:rPr lang="en-US" sz="2000" dirty="0"/>
              <a:t>AFRAZ TANVIR (RA2011003010499)</a:t>
            </a:r>
          </a:p>
          <a:p>
            <a:r>
              <a:rPr lang="en-US" sz="2000" dirty="0"/>
              <a:t>SOHAM GHOSH (RA2011003010504)</a:t>
            </a:r>
          </a:p>
        </p:txBody>
      </p:sp>
    </p:spTree>
    <p:extLst>
      <p:ext uri="{BB962C8B-B14F-4D97-AF65-F5344CB8AC3E}">
        <p14:creationId xmlns:p14="http://schemas.microsoft.com/office/powerpoint/2010/main" val="142038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Team Members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20752" y="1732449"/>
            <a:ext cx="5047129" cy="4058751"/>
          </a:xfrm>
        </p:spPr>
        <p:txBody>
          <a:bodyPr anchor="t">
            <a:normAutofit/>
          </a:bodyPr>
          <a:lstStyle/>
          <a:p>
            <a:pPr marL="36900" lvl="0" indent="0">
              <a:buNone/>
            </a:pPr>
            <a:endParaRPr lang="en-US" sz="2400" dirty="0"/>
          </a:p>
          <a:p>
            <a:r>
              <a:rPr lang="en-US" sz="2000" dirty="0"/>
              <a:t>KAUSTUBH GUPTA (RA2011003010476)</a:t>
            </a:r>
          </a:p>
          <a:p>
            <a:r>
              <a:rPr lang="en-US" sz="2000" dirty="0"/>
              <a:t>PRATEEK (RA2011003010491)</a:t>
            </a:r>
          </a:p>
          <a:p>
            <a:r>
              <a:rPr lang="en-US" sz="2000" dirty="0"/>
              <a:t>AYUSH ABHIGYAN (RA2011003010493)</a:t>
            </a:r>
          </a:p>
          <a:p>
            <a:r>
              <a:rPr lang="en-US" sz="2000" dirty="0"/>
              <a:t>AFRAZ TANVIR (RA2011003010499)</a:t>
            </a:r>
          </a:p>
          <a:p>
            <a:r>
              <a:rPr lang="en-US" sz="2000" dirty="0"/>
              <a:t>SOHAM GHOSH (RA2011003010504)</a:t>
            </a:r>
          </a:p>
          <a:p>
            <a:endParaRPr lang="en-US" sz="2400" dirty="0"/>
          </a:p>
        </p:txBody>
      </p:sp>
    </p:spTree>
    <p:extLst>
      <p:ext uri="{BB962C8B-B14F-4D97-AF65-F5344CB8AC3E}">
        <p14:creationId xmlns:p14="http://schemas.microsoft.com/office/powerpoint/2010/main" val="322023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Contents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463507"/>
            <a:ext cx="5047129" cy="5134518"/>
          </a:xfrm>
        </p:spPr>
        <p:txBody>
          <a:bodyPr anchor="t">
            <a:normAutofit fontScale="77500" lnSpcReduction="20000"/>
          </a:bodyPr>
          <a:lstStyle/>
          <a:p>
            <a:pPr marL="36900" lvl="0" indent="0">
              <a:buNone/>
            </a:pPr>
            <a:endParaRPr lang="en-US" sz="2400" dirty="0"/>
          </a:p>
          <a:p>
            <a:r>
              <a:rPr lang="en-US" sz="2000" dirty="0"/>
              <a:t>PROJECT DEFINITION</a:t>
            </a:r>
          </a:p>
          <a:p>
            <a:r>
              <a:rPr lang="en-US" sz="2000" dirty="0"/>
              <a:t>ABTSRACT</a:t>
            </a:r>
          </a:p>
          <a:p>
            <a:r>
              <a:rPr lang="en-US" sz="2000" dirty="0"/>
              <a:t>PROJECT SCOPE</a:t>
            </a:r>
          </a:p>
          <a:p>
            <a:r>
              <a:rPr lang="en-US" sz="2000" dirty="0"/>
              <a:t>RELATION TO EXTERNAL ENVIRONMENT</a:t>
            </a:r>
          </a:p>
          <a:p>
            <a:r>
              <a:rPr lang="en-US" sz="2000" dirty="0"/>
              <a:t>LANGUAGES AND TOOLS USED</a:t>
            </a:r>
          </a:p>
          <a:p>
            <a:r>
              <a:rPr lang="en-US" sz="2000" dirty="0"/>
              <a:t>DESIGN CONSIDERATION</a:t>
            </a:r>
          </a:p>
          <a:p>
            <a:r>
              <a:rPr lang="en-US" sz="2000" dirty="0"/>
              <a:t>METHODOLOGY</a:t>
            </a:r>
          </a:p>
          <a:p>
            <a:r>
              <a:rPr lang="en-US" sz="2000" dirty="0"/>
              <a:t>FLOW CHART</a:t>
            </a:r>
          </a:p>
          <a:p>
            <a:r>
              <a:rPr lang="en-US" sz="2000" dirty="0"/>
              <a:t>DEMO OF THE WORKING OF CHAT ROOM</a:t>
            </a:r>
          </a:p>
          <a:p>
            <a:r>
              <a:rPr lang="en-US" sz="2000" dirty="0"/>
              <a:t>HARDWARE REQUIREMENT</a:t>
            </a:r>
          </a:p>
          <a:p>
            <a:r>
              <a:rPr lang="en-US" sz="2000" dirty="0"/>
              <a:t>SOFTWARE REQUIREMENT</a:t>
            </a:r>
          </a:p>
          <a:p>
            <a:r>
              <a:rPr lang="en-US" sz="2000" dirty="0"/>
              <a:t>CONCLUSION</a:t>
            </a:r>
          </a:p>
          <a:p>
            <a:r>
              <a:rPr lang="en-US" sz="2000" dirty="0"/>
              <a:t>REFERENCES</a:t>
            </a:r>
          </a:p>
          <a:p>
            <a:endParaRPr lang="en-US" sz="2000" dirty="0"/>
          </a:p>
          <a:p>
            <a:endParaRPr lang="en-US" sz="2000" dirty="0"/>
          </a:p>
          <a:p>
            <a:endParaRPr lang="en-US" sz="2000" dirty="0"/>
          </a:p>
          <a:p>
            <a:endParaRPr lang="en-US" sz="2000" dirty="0"/>
          </a:p>
          <a:p>
            <a:endParaRPr lang="en-US" sz="2400" dirty="0"/>
          </a:p>
        </p:txBody>
      </p:sp>
    </p:spTree>
    <p:extLst>
      <p:ext uri="{BB962C8B-B14F-4D97-AF65-F5344CB8AC3E}">
        <p14:creationId xmlns:p14="http://schemas.microsoft.com/office/powerpoint/2010/main" val="103019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6212-05F8-F8EE-1214-D8EE3EA0C51B}"/>
              </a:ext>
            </a:extLst>
          </p:cNvPr>
          <p:cNvSpPr>
            <a:spLocks noGrp="1"/>
          </p:cNvSpPr>
          <p:nvPr>
            <p:ph type="title"/>
          </p:nvPr>
        </p:nvSpPr>
        <p:spPr/>
        <p:txBody>
          <a:bodyPr/>
          <a:lstStyle/>
          <a:p>
            <a:r>
              <a:rPr lang="en-IN" dirty="0"/>
              <a:t>Project Definition</a:t>
            </a:r>
          </a:p>
        </p:txBody>
      </p:sp>
      <p:sp>
        <p:nvSpPr>
          <p:cNvPr id="3" name="Content Placeholder 2">
            <a:extLst>
              <a:ext uri="{FF2B5EF4-FFF2-40B4-BE49-F238E27FC236}">
                <a16:creationId xmlns:a16="http://schemas.microsoft.com/office/drawing/2014/main" id="{2AF6B899-CA5A-FB10-2AD6-0A966955766C}"/>
              </a:ext>
            </a:extLst>
          </p:cNvPr>
          <p:cNvSpPr>
            <a:spLocks noGrp="1"/>
          </p:cNvSpPr>
          <p:nvPr>
            <p:ph idx="1"/>
          </p:nvPr>
        </p:nvSpPr>
        <p:spPr/>
        <p:txBody>
          <a:bodyPr/>
          <a:lstStyle/>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ctr">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To make a chat room application where users can make their own room functionality where users can share the </a:t>
            </a:r>
            <a:r>
              <a:rPr lang="en-IN" sz="2800">
                <a:effectLst/>
                <a:latin typeface="Times New Roman" panose="02020603050405020304" pitchFamily="18" charset="0"/>
                <a:ea typeface="Calibri" panose="020F0502020204030204" pitchFamily="34" charset="0"/>
                <a:cs typeface="Times New Roman" panose="02020603050405020304" pitchFamily="18" charset="0"/>
              </a:rPr>
              <a:t>room with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their friends to have text based communication.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797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6212-05F8-F8EE-1214-D8EE3EA0C51B}"/>
              </a:ext>
            </a:extLst>
          </p:cNvPr>
          <p:cNvSpPr>
            <a:spLocks noGrp="1"/>
          </p:cNvSpPr>
          <p:nvPr>
            <p:ph type="title"/>
          </p:nvPr>
        </p:nvSpPr>
        <p:spPr/>
        <p:txBody>
          <a:bodyPr/>
          <a:lstStyle/>
          <a:p>
            <a:r>
              <a:rPr lang="en-US" dirty="0"/>
              <a:t>A</a:t>
            </a:r>
            <a:r>
              <a:rPr lang="en-IN" dirty="0"/>
              <a:t>BSTRACT </a:t>
            </a:r>
          </a:p>
        </p:txBody>
      </p:sp>
      <p:sp>
        <p:nvSpPr>
          <p:cNvPr id="3" name="Content Placeholder 2">
            <a:extLst>
              <a:ext uri="{FF2B5EF4-FFF2-40B4-BE49-F238E27FC236}">
                <a16:creationId xmlns:a16="http://schemas.microsoft.com/office/drawing/2014/main" id="{2AF6B899-CA5A-FB10-2AD6-0A966955766C}"/>
              </a:ext>
            </a:extLst>
          </p:cNvPr>
          <p:cNvSpPr>
            <a:spLocks noGrp="1"/>
          </p:cNvSpPr>
          <p:nvPr>
            <p:ph idx="1"/>
          </p:nvPr>
        </p:nvSpPr>
        <p:spPr/>
        <p:txBody>
          <a:bodyPr/>
          <a:lstStyle/>
          <a:p>
            <a:pPr marL="3690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buNone/>
            </a:pPr>
            <a:r>
              <a:rPr lang="en-IN" dirty="0">
                <a:effectLst/>
                <a:latin typeface="+mj-lt"/>
                <a:ea typeface="Calibri" panose="020F0502020204030204" pitchFamily="34" charset="0"/>
                <a:cs typeface="Times New Roman" panose="02020603050405020304" pitchFamily="18" charset="0"/>
              </a:rPr>
              <a:t>We will use Node.js for the backend which will create rooms and handle the backend part of our application. Additionally we will use socket.io to enable real time communication between Client and server. </a:t>
            </a:r>
            <a:r>
              <a:rPr lang="en-US" dirty="0"/>
              <a:t>Teleconferencing or Chatting, is a method of using technology to bring people and ideas “together” despite of the geographical barriers. The technology has been available for years but the acceptance it was quite recent. Our project is an example of a chat server. We created a real-time chat application with room functionality where you can create your own room and share the room name with your friends to have text-based communication. </a:t>
            </a:r>
            <a:endParaRPr lang="en-IN" dirty="0"/>
          </a:p>
          <a:p>
            <a:endParaRPr lang="en-IN" dirty="0"/>
          </a:p>
        </p:txBody>
      </p:sp>
    </p:spTree>
    <p:extLst>
      <p:ext uri="{BB962C8B-B14F-4D97-AF65-F5344CB8AC3E}">
        <p14:creationId xmlns:p14="http://schemas.microsoft.com/office/powerpoint/2010/main" val="396035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6212-05F8-F8EE-1214-D8EE3EA0C51B}"/>
              </a:ext>
            </a:extLst>
          </p:cNvPr>
          <p:cNvSpPr>
            <a:spLocks noGrp="1"/>
          </p:cNvSpPr>
          <p:nvPr>
            <p:ph type="title"/>
          </p:nvPr>
        </p:nvSpPr>
        <p:spPr/>
        <p:txBody>
          <a:bodyPr/>
          <a:lstStyle/>
          <a:p>
            <a:r>
              <a:rPr lang="en-IN" dirty="0"/>
              <a:t>Project Scope</a:t>
            </a:r>
          </a:p>
        </p:txBody>
      </p:sp>
      <p:sp>
        <p:nvSpPr>
          <p:cNvPr id="3" name="Content Placeholder 2">
            <a:extLst>
              <a:ext uri="{FF2B5EF4-FFF2-40B4-BE49-F238E27FC236}">
                <a16:creationId xmlns:a16="http://schemas.microsoft.com/office/drawing/2014/main" id="{2AF6B899-CA5A-FB10-2AD6-0A966955766C}"/>
              </a:ext>
            </a:extLst>
          </p:cNvPr>
          <p:cNvSpPr>
            <a:spLocks noGrp="1"/>
          </p:cNvSpPr>
          <p:nvPr>
            <p:ph idx="1"/>
          </p:nvPr>
        </p:nvSpPr>
        <p:spPr/>
        <p:txBody>
          <a:bodyPr/>
          <a:lstStyle/>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ctr">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ctr">
              <a:buNone/>
            </a:pPr>
            <a:r>
              <a:rPr lang="en-US" dirty="0"/>
              <a:t>Teleconferencing or Chatting, is a method of using technology to bring people and ideas “together” despite of the geographical barriers. The technology has been available for years but the acceptance it was quite recent. Our project is an example of a chat server. We created a real-time chat application with room functionality where you can create your own room and share the room name with your friends to have text-based communication. </a:t>
            </a:r>
            <a:endParaRPr lang="en-IN" dirty="0"/>
          </a:p>
        </p:txBody>
      </p:sp>
    </p:spTree>
    <p:extLst>
      <p:ext uri="{BB962C8B-B14F-4D97-AF65-F5344CB8AC3E}">
        <p14:creationId xmlns:p14="http://schemas.microsoft.com/office/powerpoint/2010/main" val="114652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BF34-975A-194E-1E56-056115C1B79B}"/>
              </a:ext>
            </a:extLst>
          </p:cNvPr>
          <p:cNvSpPr>
            <a:spLocks noGrp="1"/>
          </p:cNvSpPr>
          <p:nvPr>
            <p:ph type="title"/>
          </p:nvPr>
        </p:nvSpPr>
        <p:spPr>
          <a:xfrm>
            <a:off x="913795" y="609600"/>
            <a:ext cx="10353762" cy="995082"/>
          </a:xfrm>
        </p:spPr>
        <p:txBody>
          <a:bodyPr/>
          <a:lstStyle/>
          <a:p>
            <a:r>
              <a:rPr lang="en-US" dirty="0"/>
              <a:t>Relation to External Environment</a:t>
            </a:r>
            <a:endParaRPr lang="en-IN" dirty="0"/>
          </a:p>
        </p:txBody>
      </p:sp>
      <p:sp>
        <p:nvSpPr>
          <p:cNvPr id="3" name="Content Placeholder 2">
            <a:extLst>
              <a:ext uri="{FF2B5EF4-FFF2-40B4-BE49-F238E27FC236}">
                <a16:creationId xmlns:a16="http://schemas.microsoft.com/office/drawing/2014/main" id="{ED2DFE49-8186-51DF-06C9-072935C08EA5}"/>
              </a:ext>
            </a:extLst>
          </p:cNvPr>
          <p:cNvSpPr>
            <a:spLocks noGrp="1"/>
          </p:cNvSpPr>
          <p:nvPr>
            <p:ph idx="1"/>
          </p:nvPr>
        </p:nvSpPr>
        <p:spPr>
          <a:xfrm>
            <a:off x="913795" y="1604682"/>
            <a:ext cx="10353762" cy="4643718"/>
          </a:xfrm>
        </p:spPr>
        <p:txBody>
          <a:bodyPr>
            <a:normAutofit/>
          </a:bodyPr>
          <a:lstStyle/>
          <a:p>
            <a:pPr marL="36900" indent="0">
              <a:buNone/>
            </a:pPr>
            <a:endParaRPr lang="en-US" dirty="0"/>
          </a:p>
          <a:p>
            <a:pPr marL="36900" indent="0">
              <a:buNone/>
            </a:pPr>
            <a:r>
              <a:rPr lang="en-US" dirty="0"/>
              <a:t>This tool helps in too major aspects- </a:t>
            </a:r>
          </a:p>
          <a:p>
            <a:r>
              <a:rPr lang="en-US" dirty="0"/>
              <a:t>List of the names of online users in the Room.</a:t>
            </a:r>
          </a:p>
          <a:p>
            <a:r>
              <a:rPr lang="en-US" dirty="0"/>
              <a:t>Used for communication between multiple systems enlisted in the list</a:t>
            </a:r>
            <a:endParaRPr lang="en-IN" dirty="0"/>
          </a:p>
        </p:txBody>
      </p:sp>
    </p:spTree>
    <p:extLst>
      <p:ext uri="{BB962C8B-B14F-4D97-AF65-F5344CB8AC3E}">
        <p14:creationId xmlns:p14="http://schemas.microsoft.com/office/powerpoint/2010/main" val="387671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BF34-975A-194E-1E56-056115C1B79B}"/>
              </a:ext>
            </a:extLst>
          </p:cNvPr>
          <p:cNvSpPr>
            <a:spLocks noGrp="1"/>
          </p:cNvSpPr>
          <p:nvPr>
            <p:ph type="title"/>
          </p:nvPr>
        </p:nvSpPr>
        <p:spPr>
          <a:xfrm>
            <a:off x="913795" y="609600"/>
            <a:ext cx="10353762" cy="995082"/>
          </a:xfrm>
        </p:spPr>
        <p:txBody>
          <a:bodyPr/>
          <a:lstStyle/>
          <a:p>
            <a:r>
              <a:rPr lang="en-US" dirty="0"/>
              <a:t>Languages and Tools Used</a:t>
            </a:r>
            <a:endParaRPr lang="en-IN" dirty="0"/>
          </a:p>
        </p:txBody>
      </p:sp>
      <p:pic>
        <p:nvPicPr>
          <p:cNvPr id="5" name="Content Placeholder 4">
            <a:extLst>
              <a:ext uri="{FF2B5EF4-FFF2-40B4-BE49-F238E27FC236}">
                <a16:creationId xmlns:a16="http://schemas.microsoft.com/office/drawing/2014/main" id="{49C6E03D-C71C-11A5-E75E-EA89AC23F32A}"/>
              </a:ext>
            </a:extLst>
          </p:cNvPr>
          <p:cNvPicPr>
            <a:picLocks noGrp="1" noChangeAspect="1"/>
          </p:cNvPicPr>
          <p:nvPr>
            <p:ph idx="1"/>
          </p:nvPr>
        </p:nvPicPr>
        <p:blipFill>
          <a:blip r:embed="rId2"/>
          <a:stretch>
            <a:fillRect/>
          </a:stretch>
        </p:blipFill>
        <p:spPr>
          <a:xfrm>
            <a:off x="1144536" y="1812377"/>
            <a:ext cx="1724170" cy="1718774"/>
          </a:xfrm>
        </p:spPr>
      </p:pic>
      <p:pic>
        <p:nvPicPr>
          <p:cNvPr id="1026" name="Picture 2" descr="Node.js - Wikipedia">
            <a:extLst>
              <a:ext uri="{FF2B5EF4-FFF2-40B4-BE49-F238E27FC236}">
                <a16:creationId xmlns:a16="http://schemas.microsoft.com/office/drawing/2014/main" id="{5512F0BC-ECD7-A5CA-7E4C-F832D0E06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8668" y="1694330"/>
            <a:ext cx="3079003" cy="1883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xpress - Node.js web application framework">
            <a:extLst>
              <a:ext uri="{FF2B5EF4-FFF2-40B4-BE49-F238E27FC236}">
                <a16:creationId xmlns:a16="http://schemas.microsoft.com/office/drawing/2014/main" id="{CE8A4159-F400-45DB-BBAB-8BFBB1BE1E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7633" y="1919954"/>
            <a:ext cx="3523970" cy="12718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nderstanding Socket.IO. It's important to provide timely… | by Grigor  Khachatryan | Medium">
            <a:extLst>
              <a:ext uri="{FF2B5EF4-FFF2-40B4-BE49-F238E27FC236}">
                <a16:creationId xmlns:a16="http://schemas.microsoft.com/office/drawing/2014/main" id="{6D59F8D6-860E-2A40-4726-BD9EA52EC5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0525" y="4160748"/>
            <a:ext cx="3858185" cy="181030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ML - Wikipedia">
            <a:extLst>
              <a:ext uri="{FF2B5EF4-FFF2-40B4-BE49-F238E27FC236}">
                <a16:creationId xmlns:a16="http://schemas.microsoft.com/office/drawing/2014/main" id="{6F66F4F2-F747-F413-8617-E44D64292C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0247" y="3738846"/>
            <a:ext cx="2407024" cy="240702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SS - Wikipedia">
            <a:extLst>
              <a:ext uri="{FF2B5EF4-FFF2-40B4-BE49-F238E27FC236}">
                <a16:creationId xmlns:a16="http://schemas.microsoft.com/office/drawing/2014/main" id="{4C9C2844-193B-3FF7-55B4-B6ECFEC875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7271" y="3680096"/>
            <a:ext cx="1747731" cy="246577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npm (software) - Wikipedia">
            <a:extLst>
              <a:ext uri="{FF2B5EF4-FFF2-40B4-BE49-F238E27FC236}">
                <a16:creationId xmlns:a16="http://schemas.microsoft.com/office/drawing/2014/main" id="{5D833901-5889-EB8D-835B-1929C69EC3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8437" y="4663031"/>
            <a:ext cx="1747731" cy="680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647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7175-9957-FD1C-318A-5F21C2F7AD52}"/>
              </a:ext>
            </a:extLst>
          </p:cNvPr>
          <p:cNvSpPr>
            <a:spLocks noGrp="1"/>
          </p:cNvSpPr>
          <p:nvPr>
            <p:ph type="title"/>
          </p:nvPr>
        </p:nvSpPr>
        <p:spPr/>
        <p:txBody>
          <a:bodyPr/>
          <a:lstStyle/>
          <a:p>
            <a:r>
              <a:rPr lang="en-IN" dirty="0"/>
              <a:t>Design Consideration</a:t>
            </a:r>
          </a:p>
        </p:txBody>
      </p:sp>
      <p:sp>
        <p:nvSpPr>
          <p:cNvPr id="3" name="Content Placeholder 2">
            <a:extLst>
              <a:ext uri="{FF2B5EF4-FFF2-40B4-BE49-F238E27FC236}">
                <a16:creationId xmlns:a16="http://schemas.microsoft.com/office/drawing/2014/main" id="{A31B9F3F-BDE7-D821-6F58-364FA10D9C69}"/>
              </a:ext>
            </a:extLst>
          </p:cNvPr>
          <p:cNvSpPr>
            <a:spLocks noGrp="1"/>
          </p:cNvSpPr>
          <p:nvPr>
            <p:ph idx="1"/>
          </p:nvPr>
        </p:nvSpPr>
        <p:spPr/>
        <p:txBody>
          <a:bodyPr/>
          <a:lstStyle/>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ctr">
              <a:buNone/>
            </a:pPr>
            <a:endParaRPr lang="en-US" dirty="0"/>
          </a:p>
          <a:p>
            <a:pPr marL="36900" indent="0" algn="ctr">
              <a:buNone/>
            </a:pPr>
            <a:r>
              <a:rPr lang="en-US" dirty="0"/>
              <a:t>We will be using Node.js for the back end, which will be responsible for creating rooms and managing users in those rooms. Additionally, we will be using Socket.io to enable real-time, bidirectional communication between the web server and the client (browser). </a:t>
            </a:r>
            <a:endParaRPr lang="en-IN" dirty="0"/>
          </a:p>
        </p:txBody>
      </p:sp>
    </p:spTree>
    <p:extLst>
      <p:ext uri="{BB962C8B-B14F-4D97-AF65-F5344CB8AC3E}">
        <p14:creationId xmlns:p14="http://schemas.microsoft.com/office/powerpoint/2010/main" val="196162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{8F1E6B24-BA11-4B0B-A6F1-859BC74CD8C7}tf55705232_win32</Template>
  <TotalTime>89</TotalTime>
  <Words>788</Words>
  <Application>Microsoft Office PowerPoint</Application>
  <PresentationFormat>Widescreen</PresentationFormat>
  <Paragraphs>92</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Blackadder ITC</vt:lpstr>
      <vt:lpstr>Calibri</vt:lpstr>
      <vt:lpstr>Goudy Old Style</vt:lpstr>
      <vt:lpstr>Times New Roman</vt:lpstr>
      <vt:lpstr>Wingdings 2</vt:lpstr>
      <vt:lpstr>SlateVTI</vt:lpstr>
      <vt:lpstr>CHAT ROOM APPLICATION USING SOCKET.IO</vt:lpstr>
      <vt:lpstr>Team Members </vt:lpstr>
      <vt:lpstr>Contents </vt:lpstr>
      <vt:lpstr>Project Definition</vt:lpstr>
      <vt:lpstr>ABSTRACT </vt:lpstr>
      <vt:lpstr>Project Scope</vt:lpstr>
      <vt:lpstr>Relation to External Environment</vt:lpstr>
      <vt:lpstr>Languages and Tools Used</vt:lpstr>
      <vt:lpstr>Design Consideration</vt:lpstr>
      <vt:lpstr>Methodology</vt:lpstr>
      <vt:lpstr>Flow Chart</vt:lpstr>
      <vt:lpstr>Demo of The working of Chat Room</vt:lpstr>
      <vt:lpstr>Demo of The working of Chat Room </vt:lpstr>
      <vt:lpstr>Hardware Requirements</vt:lpstr>
      <vt:lpstr>Software Requirements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make an algorithm which can search through a data as fast as possible.</dc:title>
  <dc:creator>afraz tanvir</dc:creator>
  <cp:lastModifiedBy>afraz tanvir</cp:lastModifiedBy>
  <cp:revision>2</cp:revision>
  <dcterms:created xsi:type="dcterms:W3CDTF">2022-06-25T11:06:03Z</dcterms:created>
  <dcterms:modified xsi:type="dcterms:W3CDTF">2022-11-11T20:04:28Z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