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65" r:id="rId7"/>
    <p:sldId id="275" r:id="rId8"/>
    <p:sldId id="258" r:id="rId9"/>
    <p:sldId id="274" r:id="rId10"/>
    <p:sldId id="259" r:id="rId11"/>
    <p:sldId id="266" r:id="rId12"/>
    <p:sldId id="276" r:id="rId13"/>
    <p:sldId id="260" r:id="rId14"/>
    <p:sldId id="269" r:id="rId15"/>
    <p:sldId id="271" r:id="rId16"/>
    <p:sldId id="261" r:id="rId17"/>
    <p:sldId id="267" r:id="rId18"/>
    <p:sldId id="272" r:id="rId19"/>
    <p:sldId id="277" r:id="rId20"/>
    <p:sldId id="268" r:id="rId21"/>
    <p:sldId id="262" r:id="rId22"/>
    <p:sldId id="263"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A8376-A5AE-406A-A896-49D96AFA0922}" v="161" dt="2022-12-08T01:01:29.066"/>
    <p1510:client id="{513C5677-4BFC-D74A-A017-FA01F934C0E6}" v="494" dt="2022-12-08T19:39:33.804"/>
    <p1510:client id="{9D4D2109-BA05-4342-AFEE-CF1EF9FE6CD7}" v="44" dt="2022-12-07T20:07:48.945"/>
    <p1510:client id="{E9367B7F-9E0E-4D1E-9355-1FBFBEEC0D8B}" v="27" dt="2022-12-08T18:39:01.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36"/>
    <p:restoredTop sz="94694"/>
  </p:normalViewPr>
  <p:slideViewPr>
    <p:cSldViewPr snapToGrid="0">
      <p:cViewPr varScale="1">
        <p:scale>
          <a:sx n="121" d="100"/>
          <a:sy n="121" d="100"/>
        </p:scale>
        <p:origin x="6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Lu" userId="9eb1e4e6-7ddf-4e1e-aa3f-fac976cb282c" providerId="ADAL" clId="{513C5677-4BFC-D74A-A017-FA01F934C0E6}"/>
    <pc:docChg chg="undo custSel addSld delSld modSld sldOrd">
      <pc:chgData name="Sai Lu" userId="9eb1e4e6-7ddf-4e1e-aa3f-fac976cb282c" providerId="ADAL" clId="{513C5677-4BFC-D74A-A017-FA01F934C0E6}" dt="2022-12-08T19:40:15.730" v="2584" actId="1076"/>
      <pc:docMkLst>
        <pc:docMk/>
      </pc:docMkLst>
      <pc:sldChg chg="addSp delSp modSp mod">
        <pc:chgData name="Sai Lu" userId="9eb1e4e6-7ddf-4e1e-aa3f-fac976cb282c" providerId="ADAL" clId="{513C5677-4BFC-D74A-A017-FA01F934C0E6}" dt="2022-12-08T18:58:23.375" v="1261" actId="21"/>
        <pc:sldMkLst>
          <pc:docMk/>
          <pc:sldMk cId="2222092688" sldId="257"/>
        </pc:sldMkLst>
        <pc:spChg chg="mod">
          <ac:chgData name="Sai Lu" userId="9eb1e4e6-7ddf-4e1e-aa3f-fac976cb282c" providerId="ADAL" clId="{513C5677-4BFC-D74A-A017-FA01F934C0E6}" dt="2022-12-08T18:58:23.375" v="1261" actId="21"/>
          <ac:spMkLst>
            <pc:docMk/>
            <pc:sldMk cId="2222092688" sldId="257"/>
            <ac:spMk id="3" creationId="{437C7A07-7DA4-4371-A464-D481A626DC21}"/>
          </ac:spMkLst>
        </pc:spChg>
        <pc:spChg chg="del">
          <ac:chgData name="Sai Lu" userId="9eb1e4e6-7ddf-4e1e-aa3f-fac976cb282c" providerId="ADAL" clId="{513C5677-4BFC-D74A-A017-FA01F934C0E6}" dt="2022-12-08T18:57:30.763" v="1256" actId="21"/>
          <ac:spMkLst>
            <pc:docMk/>
            <pc:sldMk cId="2222092688" sldId="257"/>
            <ac:spMk id="6" creationId="{FAE432A4-D066-A204-BC6C-349FAA7A639D}"/>
          </ac:spMkLst>
        </pc:spChg>
        <pc:picChg chg="add mod">
          <ac:chgData name="Sai Lu" userId="9eb1e4e6-7ddf-4e1e-aa3f-fac976cb282c" providerId="ADAL" clId="{513C5677-4BFC-D74A-A017-FA01F934C0E6}" dt="2022-12-08T18:57:43.658" v="1260" actId="1076"/>
          <ac:picMkLst>
            <pc:docMk/>
            <pc:sldMk cId="2222092688" sldId="257"/>
            <ac:picMk id="4" creationId="{E64DA62B-D223-FDB0-493C-0891B026FD46}"/>
          </ac:picMkLst>
        </pc:picChg>
        <pc:picChg chg="del">
          <ac:chgData name="Sai Lu" userId="9eb1e4e6-7ddf-4e1e-aa3f-fac976cb282c" providerId="ADAL" clId="{513C5677-4BFC-D74A-A017-FA01F934C0E6}" dt="2022-12-08T18:57:30.763" v="1256" actId="21"/>
          <ac:picMkLst>
            <pc:docMk/>
            <pc:sldMk cId="2222092688" sldId="257"/>
            <ac:picMk id="5" creationId="{D60D4473-48B5-B02D-9990-9E8201FA428C}"/>
          </ac:picMkLst>
        </pc:picChg>
      </pc:sldChg>
      <pc:sldChg chg="addSp delSp modSp mod setBg">
        <pc:chgData name="Sai Lu" userId="9eb1e4e6-7ddf-4e1e-aa3f-fac976cb282c" providerId="ADAL" clId="{513C5677-4BFC-D74A-A017-FA01F934C0E6}" dt="2022-12-08T19:06:12.911" v="1493" actId="1076"/>
        <pc:sldMkLst>
          <pc:docMk/>
          <pc:sldMk cId="657694228" sldId="258"/>
        </pc:sldMkLst>
        <pc:spChg chg="mod">
          <ac:chgData name="Sai Lu" userId="9eb1e4e6-7ddf-4e1e-aa3f-fac976cb282c" providerId="ADAL" clId="{513C5677-4BFC-D74A-A017-FA01F934C0E6}" dt="2022-12-03T03:05:16.842" v="58" actId="26606"/>
          <ac:spMkLst>
            <pc:docMk/>
            <pc:sldMk cId="657694228" sldId="258"/>
            <ac:spMk id="2" creationId="{86893A12-8AA1-EF22-D8B4-6B8C96F9329B}"/>
          </ac:spMkLst>
        </pc:spChg>
        <pc:spChg chg="mod">
          <ac:chgData name="Sai Lu" userId="9eb1e4e6-7ddf-4e1e-aa3f-fac976cb282c" providerId="ADAL" clId="{513C5677-4BFC-D74A-A017-FA01F934C0E6}" dt="2022-12-08T19:05:59.436" v="1490" actId="255"/>
          <ac:spMkLst>
            <pc:docMk/>
            <pc:sldMk cId="657694228" sldId="258"/>
            <ac:spMk id="3" creationId="{1F85A8AC-4F2C-AED1-F110-D32BFCE3EFFA}"/>
          </ac:spMkLst>
        </pc:spChg>
        <pc:spChg chg="add del">
          <ac:chgData name="Sai Lu" userId="9eb1e4e6-7ddf-4e1e-aa3f-fac976cb282c" providerId="ADAL" clId="{513C5677-4BFC-D74A-A017-FA01F934C0E6}" dt="2022-12-03T03:05:05.299" v="55" actId="26606"/>
          <ac:spMkLst>
            <pc:docMk/>
            <pc:sldMk cId="657694228" sldId="258"/>
            <ac:spMk id="10" creationId="{72319FFA-0E4F-4E0B-BEBA-A9DD4B41AAE9}"/>
          </ac:spMkLst>
        </pc:spChg>
        <pc:picChg chg="add mod ord">
          <ac:chgData name="Sai Lu" userId="9eb1e4e6-7ddf-4e1e-aa3f-fac976cb282c" providerId="ADAL" clId="{513C5677-4BFC-D74A-A017-FA01F934C0E6}" dt="2022-12-08T19:06:12.911" v="1493" actId="1076"/>
          <ac:picMkLst>
            <pc:docMk/>
            <pc:sldMk cId="657694228" sldId="258"/>
            <ac:picMk id="5" creationId="{1781D283-8F99-1617-E391-77067DC4B0C0}"/>
          </ac:picMkLst>
        </pc:picChg>
      </pc:sldChg>
      <pc:sldChg chg="addSp modSp mod setBg">
        <pc:chgData name="Sai Lu" userId="9eb1e4e6-7ddf-4e1e-aa3f-fac976cb282c" providerId="ADAL" clId="{513C5677-4BFC-D74A-A017-FA01F934C0E6}" dt="2022-12-08T19:36:44.370" v="2575" actId="255"/>
        <pc:sldMkLst>
          <pc:docMk/>
          <pc:sldMk cId="3357661851" sldId="259"/>
        </pc:sldMkLst>
        <pc:spChg chg="mod">
          <ac:chgData name="Sai Lu" userId="9eb1e4e6-7ddf-4e1e-aa3f-fac976cb282c" providerId="ADAL" clId="{513C5677-4BFC-D74A-A017-FA01F934C0E6}" dt="2022-12-03T03:25:53.517" v="512" actId="26606"/>
          <ac:spMkLst>
            <pc:docMk/>
            <pc:sldMk cId="3357661851" sldId="259"/>
            <ac:spMk id="2" creationId="{5B1661C3-99D2-9B2E-31A2-68A7555BD876}"/>
          </ac:spMkLst>
        </pc:spChg>
        <pc:spChg chg="mod">
          <ac:chgData name="Sai Lu" userId="9eb1e4e6-7ddf-4e1e-aa3f-fac976cb282c" providerId="ADAL" clId="{513C5677-4BFC-D74A-A017-FA01F934C0E6}" dt="2022-12-08T19:36:44.370" v="2575" actId="255"/>
          <ac:spMkLst>
            <pc:docMk/>
            <pc:sldMk cId="3357661851" sldId="259"/>
            <ac:spMk id="3" creationId="{F0CEF335-0716-C4E9-20BE-1EFA0B8C56D7}"/>
          </ac:spMkLst>
        </pc:spChg>
        <pc:picChg chg="add mod">
          <ac:chgData name="Sai Lu" userId="9eb1e4e6-7ddf-4e1e-aa3f-fac976cb282c" providerId="ADAL" clId="{513C5677-4BFC-D74A-A017-FA01F934C0E6}" dt="2022-12-03T03:26:08.024" v="515" actId="1076"/>
          <ac:picMkLst>
            <pc:docMk/>
            <pc:sldMk cId="3357661851" sldId="259"/>
            <ac:picMk id="5" creationId="{B7BA4B9F-7D55-EB8F-08D8-6D3DBBDF4A0B}"/>
          </ac:picMkLst>
        </pc:picChg>
      </pc:sldChg>
      <pc:sldChg chg="modSp mod">
        <pc:chgData name="Sai Lu" userId="9eb1e4e6-7ddf-4e1e-aa3f-fac976cb282c" providerId="ADAL" clId="{513C5677-4BFC-D74A-A017-FA01F934C0E6}" dt="2022-12-08T19:18:44.875" v="2355" actId="27636"/>
        <pc:sldMkLst>
          <pc:docMk/>
          <pc:sldMk cId="1759206994" sldId="260"/>
        </pc:sldMkLst>
        <pc:spChg chg="mod">
          <ac:chgData name="Sai Lu" userId="9eb1e4e6-7ddf-4e1e-aa3f-fac976cb282c" providerId="ADAL" clId="{513C5677-4BFC-D74A-A017-FA01F934C0E6}" dt="2022-12-08T19:18:38.373" v="2353" actId="255"/>
          <ac:spMkLst>
            <pc:docMk/>
            <pc:sldMk cId="1759206994" sldId="260"/>
            <ac:spMk id="3" creationId="{E0E10A8A-92CB-7B77-099D-5F27A9B143F8}"/>
          </ac:spMkLst>
        </pc:spChg>
        <pc:spChg chg="mod">
          <ac:chgData name="Sai Lu" userId="9eb1e4e6-7ddf-4e1e-aa3f-fac976cb282c" providerId="ADAL" clId="{513C5677-4BFC-D74A-A017-FA01F934C0E6}" dt="2022-12-08T19:18:44.875" v="2355" actId="27636"/>
          <ac:spMkLst>
            <pc:docMk/>
            <pc:sldMk cId="1759206994" sldId="260"/>
            <ac:spMk id="6" creationId="{04A7F852-3DD9-E360-652D-701AE63A6E77}"/>
          </ac:spMkLst>
        </pc:spChg>
      </pc:sldChg>
      <pc:sldChg chg="addSp modSp mod">
        <pc:chgData name="Sai Lu" userId="9eb1e4e6-7ddf-4e1e-aa3f-fac976cb282c" providerId="ADAL" clId="{513C5677-4BFC-D74A-A017-FA01F934C0E6}" dt="2022-12-08T19:39:59.443" v="2582" actId="1440"/>
        <pc:sldMkLst>
          <pc:docMk/>
          <pc:sldMk cId="818902233" sldId="261"/>
        </pc:sldMkLst>
        <pc:spChg chg="mod">
          <ac:chgData name="Sai Lu" userId="9eb1e4e6-7ddf-4e1e-aa3f-fac976cb282c" providerId="ADAL" clId="{513C5677-4BFC-D74A-A017-FA01F934C0E6}" dt="2022-12-08T19:26:14.870" v="2427" actId="20577"/>
          <ac:spMkLst>
            <pc:docMk/>
            <pc:sldMk cId="818902233" sldId="261"/>
            <ac:spMk id="2" creationId="{23242D82-C348-394E-BF81-CF378308C4F8}"/>
          </ac:spMkLst>
        </pc:spChg>
        <pc:spChg chg="mod">
          <ac:chgData name="Sai Lu" userId="9eb1e4e6-7ddf-4e1e-aa3f-fac976cb282c" providerId="ADAL" clId="{513C5677-4BFC-D74A-A017-FA01F934C0E6}" dt="2022-12-08T19:20:24.712" v="2376" actId="1076"/>
          <ac:spMkLst>
            <pc:docMk/>
            <pc:sldMk cId="818902233" sldId="261"/>
            <ac:spMk id="3" creationId="{B765F9B7-AE7B-20D0-046C-5F9FF4DD65E1}"/>
          </ac:spMkLst>
        </pc:spChg>
        <pc:picChg chg="add mod">
          <ac:chgData name="Sai Lu" userId="9eb1e4e6-7ddf-4e1e-aa3f-fac976cb282c" providerId="ADAL" clId="{513C5677-4BFC-D74A-A017-FA01F934C0E6}" dt="2022-12-08T19:39:59.443" v="2582" actId="1440"/>
          <ac:picMkLst>
            <pc:docMk/>
            <pc:sldMk cId="818902233" sldId="261"/>
            <ac:picMk id="5" creationId="{A511C478-AAA1-CAB5-507B-95D30B630838}"/>
          </ac:picMkLst>
        </pc:picChg>
      </pc:sldChg>
      <pc:sldChg chg="modSp mod">
        <pc:chgData name="Sai Lu" userId="9eb1e4e6-7ddf-4e1e-aa3f-fac976cb282c" providerId="ADAL" clId="{513C5677-4BFC-D74A-A017-FA01F934C0E6}" dt="2022-12-08T19:21:42.448" v="2383" actId="255"/>
        <pc:sldMkLst>
          <pc:docMk/>
          <pc:sldMk cId="347041376" sldId="262"/>
        </pc:sldMkLst>
        <pc:spChg chg="mod">
          <ac:chgData name="Sai Lu" userId="9eb1e4e6-7ddf-4e1e-aa3f-fac976cb282c" providerId="ADAL" clId="{513C5677-4BFC-D74A-A017-FA01F934C0E6}" dt="2022-12-08T19:21:42.448" v="2383" actId="255"/>
          <ac:spMkLst>
            <pc:docMk/>
            <pc:sldMk cId="347041376" sldId="262"/>
            <ac:spMk id="3" creationId="{13F84FD3-33C8-FA2E-2D7B-6FBE7864C6CA}"/>
          </ac:spMkLst>
        </pc:spChg>
      </pc:sldChg>
      <pc:sldChg chg="modSp mod">
        <pc:chgData name="Sai Lu" userId="9eb1e4e6-7ddf-4e1e-aa3f-fac976cb282c" providerId="ADAL" clId="{513C5677-4BFC-D74A-A017-FA01F934C0E6}" dt="2022-12-08T19:21:56.797" v="2389" actId="14100"/>
        <pc:sldMkLst>
          <pc:docMk/>
          <pc:sldMk cId="2782156216" sldId="263"/>
        </pc:sldMkLst>
        <pc:spChg chg="mod">
          <ac:chgData name="Sai Lu" userId="9eb1e4e6-7ddf-4e1e-aa3f-fac976cb282c" providerId="ADAL" clId="{513C5677-4BFC-D74A-A017-FA01F934C0E6}" dt="2022-12-08T19:21:56.797" v="2389" actId="14100"/>
          <ac:spMkLst>
            <pc:docMk/>
            <pc:sldMk cId="2782156216" sldId="263"/>
            <ac:spMk id="3" creationId="{2DB09447-ACC7-80AE-FC03-840CFD5E6091}"/>
          </ac:spMkLst>
        </pc:spChg>
      </pc:sldChg>
      <pc:sldChg chg="addSp delSp modSp mod">
        <pc:chgData name="Sai Lu" userId="9eb1e4e6-7ddf-4e1e-aa3f-fac976cb282c" providerId="ADAL" clId="{513C5677-4BFC-D74A-A017-FA01F934C0E6}" dt="2022-12-08T19:04:48.287" v="1483" actId="255"/>
        <pc:sldMkLst>
          <pc:docMk/>
          <pc:sldMk cId="63351631" sldId="265"/>
        </pc:sldMkLst>
        <pc:spChg chg="mod">
          <ac:chgData name="Sai Lu" userId="9eb1e4e6-7ddf-4e1e-aa3f-fac976cb282c" providerId="ADAL" clId="{513C5677-4BFC-D74A-A017-FA01F934C0E6}" dt="2022-12-08T19:04:48.287" v="1483" actId="255"/>
          <ac:spMkLst>
            <pc:docMk/>
            <pc:sldMk cId="63351631" sldId="265"/>
            <ac:spMk id="3" creationId="{437C7A07-7DA4-4371-A464-D481A626DC21}"/>
          </ac:spMkLst>
        </pc:spChg>
        <pc:spChg chg="add mod">
          <ac:chgData name="Sai Lu" userId="9eb1e4e6-7ddf-4e1e-aa3f-fac976cb282c" providerId="ADAL" clId="{513C5677-4BFC-D74A-A017-FA01F934C0E6}" dt="2022-12-08T18:57:33.031" v="1257"/>
          <ac:spMkLst>
            <pc:docMk/>
            <pc:sldMk cId="63351631" sldId="265"/>
            <ac:spMk id="8" creationId="{5120FF0D-A64D-DC08-502F-97AB3113B6EA}"/>
          </ac:spMkLst>
        </pc:spChg>
        <pc:picChg chg="del">
          <ac:chgData name="Sai Lu" userId="9eb1e4e6-7ddf-4e1e-aa3f-fac976cb282c" providerId="ADAL" clId="{513C5677-4BFC-D74A-A017-FA01F934C0E6}" dt="2022-12-08T18:53:18.144" v="1235" actId="21"/>
          <ac:picMkLst>
            <pc:docMk/>
            <pc:sldMk cId="63351631" sldId="265"/>
            <ac:picMk id="5" creationId="{2EE218B9-EBBD-79FB-19F1-80553FA7C78B}"/>
          </ac:picMkLst>
        </pc:picChg>
        <pc:picChg chg="add del mod">
          <ac:chgData name="Sai Lu" userId="9eb1e4e6-7ddf-4e1e-aa3f-fac976cb282c" providerId="ADAL" clId="{513C5677-4BFC-D74A-A017-FA01F934C0E6}" dt="2022-12-08T18:57:35.993" v="1258" actId="21"/>
          <ac:picMkLst>
            <pc:docMk/>
            <pc:sldMk cId="63351631" sldId="265"/>
            <ac:picMk id="6" creationId="{FCF48C04-FFB4-0FB8-EF17-16FFECDA7410}"/>
          </ac:picMkLst>
        </pc:picChg>
        <pc:picChg chg="add mod">
          <ac:chgData name="Sai Lu" userId="9eb1e4e6-7ddf-4e1e-aa3f-fac976cb282c" providerId="ADAL" clId="{513C5677-4BFC-D74A-A017-FA01F934C0E6}" dt="2022-12-08T18:57:33.031" v="1257"/>
          <ac:picMkLst>
            <pc:docMk/>
            <pc:sldMk cId="63351631" sldId="265"/>
            <ac:picMk id="7" creationId="{EBFD4EA7-472D-DF38-89AD-211ED96062E1}"/>
          </ac:picMkLst>
        </pc:picChg>
      </pc:sldChg>
      <pc:sldChg chg="del">
        <pc:chgData name="Sai Lu" userId="9eb1e4e6-7ddf-4e1e-aa3f-fac976cb282c" providerId="ADAL" clId="{513C5677-4BFC-D74A-A017-FA01F934C0E6}" dt="2022-12-03T03:05:56.831" v="60" actId="2696"/>
        <pc:sldMkLst>
          <pc:docMk/>
          <pc:sldMk cId="2779542824" sldId="266"/>
        </pc:sldMkLst>
      </pc:sldChg>
      <pc:sldChg chg="addSp delSp modSp add mod setBg">
        <pc:chgData name="Sai Lu" userId="9eb1e4e6-7ddf-4e1e-aa3f-fac976cb282c" providerId="ADAL" clId="{513C5677-4BFC-D74A-A017-FA01F934C0E6}" dt="2022-12-08T19:37:10.361" v="2576" actId="1076"/>
        <pc:sldMkLst>
          <pc:docMk/>
          <pc:sldMk cId="3575151909" sldId="266"/>
        </pc:sldMkLst>
        <pc:spChg chg="mod">
          <ac:chgData name="Sai Lu" userId="9eb1e4e6-7ddf-4e1e-aa3f-fac976cb282c" providerId="ADAL" clId="{513C5677-4BFC-D74A-A017-FA01F934C0E6}" dt="2022-12-03T03:14:21.721" v="279" actId="26606"/>
          <ac:spMkLst>
            <pc:docMk/>
            <pc:sldMk cId="3575151909" sldId="266"/>
            <ac:spMk id="2" creationId="{5B1661C3-99D2-9B2E-31A2-68A7555BD876}"/>
          </ac:spMkLst>
        </pc:spChg>
        <pc:spChg chg="del mod">
          <ac:chgData name="Sai Lu" userId="9eb1e4e6-7ddf-4e1e-aa3f-fac976cb282c" providerId="ADAL" clId="{513C5677-4BFC-D74A-A017-FA01F934C0E6}" dt="2022-12-03T03:13:50.411" v="275" actId="478"/>
          <ac:spMkLst>
            <pc:docMk/>
            <pc:sldMk cId="3575151909" sldId="266"/>
            <ac:spMk id="3" creationId="{F0CEF335-0716-C4E9-20BE-1EFA0B8C56D7}"/>
          </ac:spMkLst>
        </pc:spChg>
        <pc:spChg chg="add del mod">
          <ac:chgData name="Sai Lu" userId="9eb1e4e6-7ddf-4e1e-aa3f-fac976cb282c" providerId="ADAL" clId="{513C5677-4BFC-D74A-A017-FA01F934C0E6}" dt="2022-12-03T03:13:56.790" v="276" actId="931"/>
          <ac:spMkLst>
            <pc:docMk/>
            <pc:sldMk cId="3575151909" sldId="266"/>
            <ac:spMk id="5" creationId="{68BCBE45-9498-8F5F-9DCE-F4455E3C1C31}"/>
          </ac:spMkLst>
        </pc:spChg>
        <pc:spChg chg="add mod">
          <ac:chgData name="Sai Lu" userId="9eb1e4e6-7ddf-4e1e-aa3f-fac976cb282c" providerId="ADAL" clId="{513C5677-4BFC-D74A-A017-FA01F934C0E6}" dt="2022-12-08T19:37:10.361" v="2576" actId="1076"/>
          <ac:spMkLst>
            <pc:docMk/>
            <pc:sldMk cId="3575151909" sldId="266"/>
            <ac:spMk id="11" creationId="{FC5AFF7D-72EF-8A4C-61E3-D9E7FA435A44}"/>
          </ac:spMkLst>
        </pc:spChg>
        <pc:picChg chg="add mod">
          <ac:chgData name="Sai Lu" userId="9eb1e4e6-7ddf-4e1e-aa3f-fac976cb282c" providerId="ADAL" clId="{513C5677-4BFC-D74A-A017-FA01F934C0E6}" dt="2022-12-08T19:23:22.020" v="2390" actId="14100"/>
          <ac:picMkLst>
            <pc:docMk/>
            <pc:sldMk cId="3575151909" sldId="266"/>
            <ac:picMk id="7" creationId="{A9C92F54-8891-CEF4-D137-D0F3901CD743}"/>
          </ac:picMkLst>
        </pc:picChg>
      </pc:sldChg>
      <pc:sldChg chg="modSp mod">
        <pc:chgData name="Sai Lu" userId="9eb1e4e6-7ddf-4e1e-aa3f-fac976cb282c" providerId="ADAL" clId="{513C5677-4BFC-D74A-A017-FA01F934C0E6}" dt="2022-12-08T19:40:15.730" v="2584" actId="1076"/>
        <pc:sldMkLst>
          <pc:docMk/>
          <pc:sldMk cId="2232861376" sldId="267"/>
        </pc:sldMkLst>
        <pc:spChg chg="mod">
          <ac:chgData name="Sai Lu" userId="9eb1e4e6-7ddf-4e1e-aa3f-fac976cb282c" providerId="ADAL" clId="{513C5677-4BFC-D74A-A017-FA01F934C0E6}" dt="2022-12-08T19:26:21.431" v="2438" actId="20577"/>
          <ac:spMkLst>
            <pc:docMk/>
            <pc:sldMk cId="2232861376" sldId="267"/>
            <ac:spMk id="2" creationId="{A230FE98-8181-6320-9C81-8694ECF13604}"/>
          </ac:spMkLst>
        </pc:spChg>
        <pc:spChg chg="mod">
          <ac:chgData name="Sai Lu" userId="9eb1e4e6-7ddf-4e1e-aa3f-fac976cb282c" providerId="ADAL" clId="{513C5677-4BFC-D74A-A017-FA01F934C0E6}" dt="2022-12-08T19:20:50.599" v="2379" actId="255"/>
          <ac:spMkLst>
            <pc:docMk/>
            <pc:sldMk cId="2232861376" sldId="267"/>
            <ac:spMk id="3" creationId="{11B0DB76-28A5-39A0-756D-9A46E6972B15}"/>
          </ac:spMkLst>
        </pc:spChg>
        <pc:picChg chg="mod">
          <ac:chgData name="Sai Lu" userId="9eb1e4e6-7ddf-4e1e-aa3f-fac976cb282c" providerId="ADAL" clId="{513C5677-4BFC-D74A-A017-FA01F934C0E6}" dt="2022-12-08T19:40:15.730" v="2584" actId="1076"/>
          <ac:picMkLst>
            <pc:docMk/>
            <pc:sldMk cId="2232861376" sldId="267"/>
            <ac:picMk id="4" creationId="{855ABE3F-A192-6DDB-7C4E-BA1AEE495192}"/>
          </ac:picMkLst>
        </pc:picChg>
      </pc:sldChg>
      <pc:sldChg chg="modSp mod">
        <pc:chgData name="Sai Lu" userId="9eb1e4e6-7ddf-4e1e-aa3f-fac976cb282c" providerId="ADAL" clId="{513C5677-4BFC-D74A-A017-FA01F934C0E6}" dt="2022-12-08T19:19:16.886" v="2368" actId="2711"/>
        <pc:sldMkLst>
          <pc:docMk/>
          <pc:sldMk cId="1055886705" sldId="269"/>
        </pc:sldMkLst>
        <pc:spChg chg="mod">
          <ac:chgData name="Sai Lu" userId="9eb1e4e6-7ddf-4e1e-aa3f-fac976cb282c" providerId="ADAL" clId="{513C5677-4BFC-D74A-A017-FA01F934C0E6}" dt="2022-12-08T19:19:07.688" v="2360" actId="2711"/>
          <ac:spMkLst>
            <pc:docMk/>
            <pc:sldMk cId="1055886705" sldId="269"/>
            <ac:spMk id="3" creationId="{F600D21F-FD92-C1A1-67C7-3276CB460BC5}"/>
          </ac:spMkLst>
        </pc:spChg>
        <pc:spChg chg="mod">
          <ac:chgData name="Sai Lu" userId="9eb1e4e6-7ddf-4e1e-aa3f-fac976cb282c" providerId="ADAL" clId="{513C5677-4BFC-D74A-A017-FA01F934C0E6}" dt="2022-12-08T19:18:59.508" v="2358" actId="27636"/>
          <ac:spMkLst>
            <pc:docMk/>
            <pc:sldMk cId="1055886705" sldId="269"/>
            <ac:spMk id="4" creationId="{47DAD401-E4C6-FD6C-FB5B-8F9879DBA860}"/>
          </ac:spMkLst>
        </pc:spChg>
        <pc:spChg chg="mod">
          <ac:chgData name="Sai Lu" userId="9eb1e4e6-7ddf-4e1e-aa3f-fac976cb282c" providerId="ADAL" clId="{513C5677-4BFC-D74A-A017-FA01F934C0E6}" dt="2022-12-08T19:19:16.886" v="2368" actId="2711"/>
          <ac:spMkLst>
            <pc:docMk/>
            <pc:sldMk cId="1055886705" sldId="269"/>
            <ac:spMk id="5" creationId="{C3292081-605A-F1E6-D27D-42BDA52BB338}"/>
          </ac:spMkLst>
        </pc:spChg>
        <pc:spChg chg="mod">
          <ac:chgData name="Sai Lu" userId="9eb1e4e6-7ddf-4e1e-aa3f-fac976cb282c" providerId="ADAL" clId="{513C5677-4BFC-D74A-A017-FA01F934C0E6}" dt="2022-12-08T19:18:59.510" v="2359" actId="27636"/>
          <ac:spMkLst>
            <pc:docMk/>
            <pc:sldMk cId="1055886705" sldId="269"/>
            <ac:spMk id="6" creationId="{A95D2048-B8DB-1F1D-C719-A705E1E6DD8A}"/>
          </ac:spMkLst>
        </pc:spChg>
      </pc:sldChg>
      <pc:sldChg chg="modSp mod">
        <pc:chgData name="Sai Lu" userId="9eb1e4e6-7ddf-4e1e-aa3f-fac976cb282c" providerId="ADAL" clId="{513C5677-4BFC-D74A-A017-FA01F934C0E6}" dt="2022-12-08T19:26:27.903" v="2449" actId="20577"/>
        <pc:sldMkLst>
          <pc:docMk/>
          <pc:sldMk cId="2517989930" sldId="272"/>
        </pc:sldMkLst>
        <pc:spChg chg="mod">
          <ac:chgData name="Sai Lu" userId="9eb1e4e6-7ddf-4e1e-aa3f-fac976cb282c" providerId="ADAL" clId="{513C5677-4BFC-D74A-A017-FA01F934C0E6}" dt="2022-12-08T19:26:27.903" v="2449" actId="20577"/>
          <ac:spMkLst>
            <pc:docMk/>
            <pc:sldMk cId="2517989930" sldId="272"/>
            <ac:spMk id="2" creationId="{CD9A85B2-3430-DB38-ECCA-78994C70E135}"/>
          </ac:spMkLst>
        </pc:spChg>
        <pc:spChg chg="mod">
          <ac:chgData name="Sai Lu" userId="9eb1e4e6-7ddf-4e1e-aa3f-fac976cb282c" providerId="ADAL" clId="{513C5677-4BFC-D74A-A017-FA01F934C0E6}" dt="2022-12-08T19:21:35.962" v="2382" actId="255"/>
          <ac:spMkLst>
            <pc:docMk/>
            <pc:sldMk cId="2517989930" sldId="272"/>
            <ac:spMk id="3" creationId="{1F99525D-AF14-7C4D-6B06-9E6697C0150D}"/>
          </ac:spMkLst>
        </pc:spChg>
      </pc:sldChg>
      <pc:sldChg chg="modSp mod">
        <pc:chgData name="Sai Lu" userId="9eb1e4e6-7ddf-4e1e-aa3f-fac976cb282c" providerId="ADAL" clId="{513C5677-4BFC-D74A-A017-FA01F934C0E6}" dt="2022-12-08T19:27:01.441" v="2450" actId="20577"/>
        <pc:sldMkLst>
          <pc:docMk/>
          <pc:sldMk cId="2773865558" sldId="274"/>
        </pc:sldMkLst>
        <pc:spChg chg="mod">
          <ac:chgData name="Sai Lu" userId="9eb1e4e6-7ddf-4e1e-aa3f-fac976cb282c" providerId="ADAL" clId="{513C5677-4BFC-D74A-A017-FA01F934C0E6}" dt="2022-12-08T19:27:01.441" v="2450" actId="20577"/>
          <ac:spMkLst>
            <pc:docMk/>
            <pc:sldMk cId="2773865558" sldId="274"/>
            <ac:spMk id="3" creationId="{B35920B2-551E-B4D2-5045-6F8922D6BFAB}"/>
          </ac:spMkLst>
        </pc:spChg>
      </pc:sldChg>
      <pc:sldChg chg="addSp modSp mod ord setBg">
        <pc:chgData name="Sai Lu" userId="9eb1e4e6-7ddf-4e1e-aa3f-fac976cb282c" providerId="ADAL" clId="{513C5677-4BFC-D74A-A017-FA01F934C0E6}" dt="2022-12-08T19:35:13.615" v="2514" actId="20577"/>
        <pc:sldMkLst>
          <pc:docMk/>
          <pc:sldMk cId="2516696014" sldId="275"/>
        </pc:sldMkLst>
        <pc:spChg chg="mod">
          <ac:chgData name="Sai Lu" userId="9eb1e4e6-7ddf-4e1e-aa3f-fac976cb282c" providerId="ADAL" clId="{513C5677-4BFC-D74A-A017-FA01F934C0E6}" dt="2022-12-08T18:53:24.827" v="1237" actId="26606"/>
          <ac:spMkLst>
            <pc:docMk/>
            <pc:sldMk cId="2516696014" sldId="275"/>
            <ac:spMk id="2" creationId="{43509B9A-3C2C-3C2F-424C-602165D00137}"/>
          </ac:spMkLst>
        </pc:spChg>
        <pc:spChg chg="mod">
          <ac:chgData name="Sai Lu" userId="9eb1e4e6-7ddf-4e1e-aa3f-fac976cb282c" providerId="ADAL" clId="{513C5677-4BFC-D74A-A017-FA01F934C0E6}" dt="2022-12-08T19:35:13.615" v="2514" actId="20577"/>
          <ac:spMkLst>
            <pc:docMk/>
            <pc:sldMk cId="2516696014" sldId="275"/>
            <ac:spMk id="3" creationId="{87435B23-2F0B-49D6-10E8-8E54E5B169B5}"/>
          </ac:spMkLst>
        </pc:spChg>
        <pc:picChg chg="add mod">
          <ac:chgData name="Sai Lu" userId="9eb1e4e6-7ddf-4e1e-aa3f-fac976cb282c" providerId="ADAL" clId="{513C5677-4BFC-D74A-A017-FA01F934C0E6}" dt="2022-12-08T19:06:56.793" v="1496" actId="1076"/>
          <ac:picMkLst>
            <pc:docMk/>
            <pc:sldMk cId="2516696014" sldId="275"/>
            <ac:picMk id="4" creationId="{BE753FBC-2647-73D1-6D46-24C3D65E1A6B}"/>
          </ac:picMkLst>
        </pc:picChg>
      </pc:sldChg>
      <pc:sldChg chg="modSp new mod">
        <pc:chgData name="Sai Lu" userId="9eb1e4e6-7ddf-4e1e-aa3f-fac976cb282c" providerId="ADAL" clId="{513C5677-4BFC-D74A-A017-FA01F934C0E6}" dt="2022-12-08T19:33:32.851" v="2487" actId="255"/>
        <pc:sldMkLst>
          <pc:docMk/>
          <pc:sldMk cId="1726547026" sldId="276"/>
        </pc:sldMkLst>
        <pc:spChg chg="mod">
          <ac:chgData name="Sai Lu" userId="9eb1e4e6-7ddf-4e1e-aa3f-fac976cb282c" providerId="ADAL" clId="{513C5677-4BFC-D74A-A017-FA01F934C0E6}" dt="2022-12-08T19:30:14.366" v="2464" actId="20577"/>
          <ac:spMkLst>
            <pc:docMk/>
            <pc:sldMk cId="1726547026" sldId="276"/>
            <ac:spMk id="2" creationId="{4BC25886-4E95-AD16-8999-F2ABB619F7B7}"/>
          </ac:spMkLst>
        </pc:spChg>
        <pc:spChg chg="mod">
          <ac:chgData name="Sai Lu" userId="9eb1e4e6-7ddf-4e1e-aa3f-fac976cb282c" providerId="ADAL" clId="{513C5677-4BFC-D74A-A017-FA01F934C0E6}" dt="2022-12-08T19:33:32.851" v="2487" actId="255"/>
          <ac:spMkLst>
            <pc:docMk/>
            <pc:sldMk cId="1726547026" sldId="276"/>
            <ac:spMk id="3" creationId="{829D2F15-3CC0-9B6F-F525-1F75454F6175}"/>
          </ac:spMkLst>
        </pc:spChg>
      </pc:sldChg>
      <pc:sldChg chg="modSp new mod">
        <pc:chgData name="Sai Lu" userId="9eb1e4e6-7ddf-4e1e-aa3f-fac976cb282c" providerId="ADAL" clId="{513C5677-4BFC-D74A-A017-FA01F934C0E6}" dt="2022-12-08T19:33:40.928" v="2488" actId="255"/>
        <pc:sldMkLst>
          <pc:docMk/>
          <pc:sldMk cId="2609312833" sldId="277"/>
        </pc:sldMkLst>
        <pc:spChg chg="mod">
          <ac:chgData name="Sai Lu" userId="9eb1e4e6-7ddf-4e1e-aa3f-fac976cb282c" providerId="ADAL" clId="{513C5677-4BFC-D74A-A017-FA01F934C0E6}" dt="2022-12-08T19:32:18.769" v="2480" actId="20577"/>
          <ac:spMkLst>
            <pc:docMk/>
            <pc:sldMk cId="2609312833" sldId="277"/>
            <ac:spMk id="2" creationId="{8DB28F57-3AAE-BFAC-76E2-32728C1D04CD}"/>
          </ac:spMkLst>
        </pc:spChg>
        <pc:spChg chg="mod">
          <ac:chgData name="Sai Lu" userId="9eb1e4e6-7ddf-4e1e-aa3f-fac976cb282c" providerId="ADAL" clId="{513C5677-4BFC-D74A-A017-FA01F934C0E6}" dt="2022-12-08T19:33:40.928" v="2488" actId="255"/>
          <ac:spMkLst>
            <pc:docMk/>
            <pc:sldMk cId="2609312833" sldId="277"/>
            <ac:spMk id="3" creationId="{F4FCA327-FEB8-4A60-6F49-E13896546CA3}"/>
          </ac:spMkLst>
        </pc:spChg>
      </pc:sldChg>
    </pc:docChg>
  </pc:docChgLst>
  <pc:docChgLst>
    <pc:chgData name="Sai Lu" userId="S::slu20@student.gsu.edu::9eb1e4e6-7ddf-4e1e-aa3f-fac976cb282c" providerId="AD" clId="Web-{0523BC23-99FF-4692-A374-D31CCF19F67F}"/>
    <pc:docChg chg="modSld">
      <pc:chgData name="Sai Lu" userId="S::slu20@student.gsu.edu::9eb1e4e6-7ddf-4e1e-aa3f-fac976cb282c" providerId="AD" clId="Web-{0523BC23-99FF-4692-A374-D31CCF19F67F}" dt="2022-12-05T23:58:11.975" v="8" actId="20577"/>
      <pc:docMkLst>
        <pc:docMk/>
      </pc:docMkLst>
      <pc:sldChg chg="modSp">
        <pc:chgData name="Sai Lu" userId="S::slu20@student.gsu.edu::9eb1e4e6-7ddf-4e1e-aa3f-fac976cb282c" providerId="AD" clId="Web-{0523BC23-99FF-4692-A374-D31CCF19F67F}" dt="2022-12-05T23:58:11.975" v="8" actId="20577"/>
        <pc:sldMkLst>
          <pc:docMk/>
          <pc:sldMk cId="818902233" sldId="261"/>
        </pc:sldMkLst>
        <pc:spChg chg="mod">
          <ac:chgData name="Sai Lu" userId="S::slu20@student.gsu.edu::9eb1e4e6-7ddf-4e1e-aa3f-fac976cb282c" providerId="AD" clId="Web-{0523BC23-99FF-4692-A374-D31CCF19F67F}" dt="2022-12-05T23:58:11.975" v="8" actId="20577"/>
          <ac:spMkLst>
            <pc:docMk/>
            <pc:sldMk cId="818902233" sldId="261"/>
            <ac:spMk id="3" creationId="{B765F9B7-AE7B-20D0-046C-5F9FF4DD65E1}"/>
          </ac:spMkLst>
        </pc:spChg>
      </pc:sldChg>
    </pc:docChg>
  </pc:docChgLst>
  <pc:docChgLst>
    <pc:chgData name="Kaustuv Dutta" userId="S::kdutta2@student.gsu.edu::8c92e5c4-af1b-4c00-8d94-5fe2fa02784e" providerId="AD" clId="Web-{9D4D2109-BA05-4342-AFEE-CF1EF9FE6CD7}"/>
    <pc:docChg chg="modSld">
      <pc:chgData name="Kaustuv Dutta" userId="S::kdutta2@student.gsu.edu::8c92e5c4-af1b-4c00-8d94-5fe2fa02784e" providerId="AD" clId="Web-{9D4D2109-BA05-4342-AFEE-CF1EF9FE6CD7}" dt="2022-12-07T20:07:48.945" v="45" actId="14100"/>
      <pc:docMkLst>
        <pc:docMk/>
      </pc:docMkLst>
      <pc:sldChg chg="modSp">
        <pc:chgData name="Kaustuv Dutta" userId="S::kdutta2@student.gsu.edu::8c92e5c4-af1b-4c00-8d94-5fe2fa02784e" providerId="AD" clId="Web-{9D4D2109-BA05-4342-AFEE-CF1EF9FE6CD7}" dt="2022-12-07T20:03:36.915" v="16" actId="20577"/>
        <pc:sldMkLst>
          <pc:docMk/>
          <pc:sldMk cId="347041376" sldId="262"/>
        </pc:sldMkLst>
        <pc:spChg chg="mod">
          <ac:chgData name="Kaustuv Dutta" userId="S::kdutta2@student.gsu.edu::8c92e5c4-af1b-4c00-8d94-5fe2fa02784e" providerId="AD" clId="Web-{9D4D2109-BA05-4342-AFEE-CF1EF9FE6CD7}" dt="2022-12-07T20:01:09.750" v="6" actId="20577"/>
          <ac:spMkLst>
            <pc:docMk/>
            <pc:sldMk cId="347041376" sldId="262"/>
            <ac:spMk id="2" creationId="{72307F96-3A85-679C-91FF-FC3C76C91010}"/>
          </ac:spMkLst>
        </pc:spChg>
        <pc:spChg chg="mod">
          <ac:chgData name="Kaustuv Dutta" userId="S::kdutta2@student.gsu.edu::8c92e5c4-af1b-4c00-8d94-5fe2fa02784e" providerId="AD" clId="Web-{9D4D2109-BA05-4342-AFEE-CF1EF9FE6CD7}" dt="2022-12-07T20:03:36.915" v="16" actId="20577"/>
          <ac:spMkLst>
            <pc:docMk/>
            <pc:sldMk cId="347041376" sldId="262"/>
            <ac:spMk id="3" creationId="{13F84FD3-33C8-FA2E-2D7B-6FBE7864C6CA}"/>
          </ac:spMkLst>
        </pc:spChg>
      </pc:sldChg>
      <pc:sldChg chg="modSp">
        <pc:chgData name="Kaustuv Dutta" userId="S::kdutta2@student.gsu.edu::8c92e5c4-af1b-4c00-8d94-5fe2fa02784e" providerId="AD" clId="Web-{9D4D2109-BA05-4342-AFEE-CF1EF9FE6CD7}" dt="2022-12-07T20:07:48.945" v="45" actId="14100"/>
        <pc:sldMkLst>
          <pc:docMk/>
          <pc:sldMk cId="2782156216" sldId="263"/>
        </pc:sldMkLst>
        <pc:spChg chg="mod">
          <ac:chgData name="Kaustuv Dutta" userId="S::kdutta2@student.gsu.edu::8c92e5c4-af1b-4c00-8d94-5fe2fa02784e" providerId="AD" clId="Web-{9D4D2109-BA05-4342-AFEE-CF1EF9FE6CD7}" dt="2022-12-07T20:01:18.704" v="7" actId="20577"/>
          <ac:spMkLst>
            <pc:docMk/>
            <pc:sldMk cId="2782156216" sldId="263"/>
            <ac:spMk id="2" creationId="{5F93B1A5-3DC4-3D9D-8F0B-E11ADBC81968}"/>
          </ac:spMkLst>
        </pc:spChg>
        <pc:spChg chg="mod">
          <ac:chgData name="Kaustuv Dutta" userId="S::kdutta2@student.gsu.edu::8c92e5c4-af1b-4c00-8d94-5fe2fa02784e" providerId="AD" clId="Web-{9D4D2109-BA05-4342-AFEE-CF1EF9FE6CD7}" dt="2022-12-07T20:07:48.945" v="45" actId="14100"/>
          <ac:spMkLst>
            <pc:docMk/>
            <pc:sldMk cId="2782156216" sldId="263"/>
            <ac:spMk id="3" creationId="{2DB09447-ACC7-80AE-FC03-840CFD5E6091}"/>
          </ac:spMkLst>
        </pc:spChg>
      </pc:sldChg>
    </pc:docChg>
  </pc:docChgLst>
  <pc:docChgLst>
    <pc:chgData name="Sime Sime" userId="S::wsime1@student.gsu.edu::223ab61e-ec6a-4171-b5fe-66aa4a8c2523" providerId="AD" clId="Web-{9A307B36-A670-4772-B1F2-C78141839B89}"/>
    <pc:docChg chg="addSld delSld modSld">
      <pc:chgData name="Sime Sime" userId="S::wsime1@student.gsu.edu::223ab61e-ec6a-4171-b5fe-66aa4a8c2523" providerId="AD" clId="Web-{9A307B36-A670-4772-B1F2-C78141839B89}" dt="2022-12-04T20:20:54.030" v="214" actId="20577"/>
      <pc:docMkLst>
        <pc:docMk/>
      </pc:docMkLst>
      <pc:sldChg chg="addSp delSp modSp mod modClrScheme chgLayout">
        <pc:chgData name="Sime Sime" userId="S::wsime1@student.gsu.edu::223ab61e-ec6a-4171-b5fe-66aa4a8c2523" providerId="AD" clId="Web-{9A307B36-A670-4772-B1F2-C78141839B89}" dt="2022-12-04T20:16:41.053" v="190" actId="20577"/>
        <pc:sldMkLst>
          <pc:docMk/>
          <pc:sldMk cId="1759206994" sldId="260"/>
        </pc:sldMkLst>
        <pc:spChg chg="mod ord">
          <ac:chgData name="Sime Sime" userId="S::wsime1@student.gsu.edu::223ab61e-ec6a-4171-b5fe-66aa4a8c2523" providerId="AD" clId="Web-{9A307B36-A670-4772-B1F2-C78141839B89}" dt="2022-12-04T20:12:33.357" v="150"/>
          <ac:spMkLst>
            <pc:docMk/>
            <pc:sldMk cId="1759206994" sldId="260"/>
            <ac:spMk id="2" creationId="{58E25692-4D9B-1706-EE0B-546DB4F7D658}"/>
          </ac:spMkLst>
        </pc:spChg>
        <pc:spChg chg="mod ord">
          <ac:chgData name="Sime Sime" userId="S::wsime1@student.gsu.edu::223ab61e-ec6a-4171-b5fe-66aa4a8c2523" providerId="AD" clId="Web-{9A307B36-A670-4772-B1F2-C78141839B89}" dt="2022-12-04T20:15:49.973" v="171" actId="20577"/>
          <ac:spMkLst>
            <pc:docMk/>
            <pc:sldMk cId="1759206994" sldId="260"/>
            <ac:spMk id="3" creationId="{E0E10A8A-92CB-7B77-099D-5F27A9B143F8}"/>
          </ac:spMkLst>
        </pc:spChg>
        <pc:spChg chg="add mod ord">
          <ac:chgData name="Sime Sime" userId="S::wsime1@student.gsu.edu::223ab61e-ec6a-4171-b5fe-66aa4a8c2523" providerId="AD" clId="Web-{9A307B36-A670-4772-B1F2-C78141839B89}" dt="2022-12-04T20:12:38.857" v="152" actId="20577"/>
          <ac:spMkLst>
            <pc:docMk/>
            <pc:sldMk cId="1759206994" sldId="260"/>
            <ac:spMk id="4" creationId="{801A8452-E7CE-B52F-EFDD-366730DD3F4F}"/>
          </ac:spMkLst>
        </pc:spChg>
        <pc:spChg chg="add del mod ord">
          <ac:chgData name="Sime Sime" userId="S::wsime1@student.gsu.edu::223ab61e-ec6a-4171-b5fe-66aa4a8c2523" providerId="AD" clId="Web-{9A307B36-A670-4772-B1F2-C78141839B89}" dt="2022-12-04T20:16:20.067" v="180"/>
          <ac:spMkLst>
            <pc:docMk/>
            <pc:sldMk cId="1759206994" sldId="260"/>
            <ac:spMk id="5" creationId="{5D2D026F-1DEC-A473-40F8-44C9551267E9}"/>
          </ac:spMkLst>
        </pc:spChg>
        <pc:spChg chg="add mod ord">
          <ac:chgData name="Sime Sime" userId="S::wsime1@student.gsu.edu::223ab61e-ec6a-4171-b5fe-66aa4a8c2523" providerId="AD" clId="Web-{9A307B36-A670-4772-B1F2-C78141839B89}" dt="2022-12-04T20:16:41.053" v="190" actId="20577"/>
          <ac:spMkLst>
            <pc:docMk/>
            <pc:sldMk cId="1759206994" sldId="260"/>
            <ac:spMk id="6" creationId="{04A7F852-3DD9-E360-652D-701AE63A6E77}"/>
          </ac:spMkLst>
        </pc:spChg>
        <pc:spChg chg="add mod">
          <ac:chgData name="Sime Sime" userId="S::wsime1@student.gsu.edu::223ab61e-ec6a-4171-b5fe-66aa4a8c2523" providerId="AD" clId="Web-{9A307B36-A670-4772-B1F2-C78141839B89}" dt="2022-12-04T20:16:33.724" v="187" actId="20577"/>
          <ac:spMkLst>
            <pc:docMk/>
            <pc:sldMk cId="1759206994" sldId="260"/>
            <ac:spMk id="8" creationId="{9CEEEA72-E2DE-FEF2-0387-F456BB03CB00}"/>
          </ac:spMkLst>
        </pc:spChg>
      </pc:sldChg>
      <pc:sldChg chg="modSp">
        <pc:chgData name="Sime Sime" userId="S::wsime1@student.gsu.edu::223ab61e-ec6a-4171-b5fe-66aa4a8c2523" providerId="AD" clId="Web-{9A307B36-A670-4772-B1F2-C78141839B89}" dt="2022-12-04T20:06:07.422" v="144" actId="20577"/>
        <pc:sldMkLst>
          <pc:docMk/>
          <pc:sldMk cId="818902233" sldId="261"/>
        </pc:sldMkLst>
        <pc:spChg chg="mod">
          <ac:chgData name="Sime Sime" userId="S::wsime1@student.gsu.edu::223ab61e-ec6a-4171-b5fe-66aa4a8c2523" providerId="AD" clId="Web-{9A307B36-A670-4772-B1F2-C78141839B89}" dt="2022-12-04T20:06:07.422" v="144" actId="20577"/>
          <ac:spMkLst>
            <pc:docMk/>
            <pc:sldMk cId="818902233" sldId="261"/>
            <ac:spMk id="3" creationId="{B765F9B7-AE7B-20D0-046C-5F9FF4DD65E1}"/>
          </ac:spMkLst>
        </pc:spChg>
      </pc:sldChg>
      <pc:sldChg chg="addSp delSp modSp new mod modClrScheme chgLayout">
        <pc:chgData name="Sime Sime" userId="S::wsime1@student.gsu.edu::223ab61e-ec6a-4171-b5fe-66aa4a8c2523" providerId="AD" clId="Web-{9A307B36-A670-4772-B1F2-C78141839B89}" dt="2022-12-04T20:19:17.042" v="205"/>
        <pc:sldMkLst>
          <pc:docMk/>
          <pc:sldMk cId="2232861376" sldId="267"/>
        </pc:sldMkLst>
        <pc:spChg chg="mod ord">
          <ac:chgData name="Sime Sime" userId="S::wsime1@student.gsu.edu::223ab61e-ec6a-4171-b5fe-66aa4a8c2523" providerId="AD" clId="Web-{9A307B36-A670-4772-B1F2-C78141839B89}" dt="2022-12-04T20:19:17.042" v="205"/>
          <ac:spMkLst>
            <pc:docMk/>
            <pc:sldMk cId="2232861376" sldId="267"/>
            <ac:spMk id="2" creationId="{A230FE98-8181-6320-9C81-8694ECF13604}"/>
          </ac:spMkLst>
        </pc:spChg>
        <pc:spChg chg="mod ord">
          <ac:chgData name="Sime Sime" userId="S::wsime1@student.gsu.edu::223ab61e-ec6a-4171-b5fe-66aa4a8c2523" providerId="AD" clId="Web-{9A307B36-A670-4772-B1F2-C78141839B89}" dt="2022-12-04T20:19:17.042" v="205"/>
          <ac:spMkLst>
            <pc:docMk/>
            <pc:sldMk cId="2232861376" sldId="267"/>
            <ac:spMk id="3" creationId="{11B0DB76-28A5-39A0-756D-9A46E6972B15}"/>
          </ac:spMkLst>
        </pc:spChg>
        <pc:spChg chg="add del mod ord">
          <ac:chgData name="Sime Sime" userId="S::wsime1@student.gsu.edu::223ab61e-ec6a-4171-b5fe-66aa4a8c2523" providerId="AD" clId="Web-{9A307B36-A670-4772-B1F2-C78141839B89}" dt="2022-12-04T20:19:17.042" v="205"/>
          <ac:spMkLst>
            <pc:docMk/>
            <pc:sldMk cId="2232861376" sldId="267"/>
            <ac:spMk id="4" creationId="{09AA0FAB-92B9-2705-2281-7F4F3B53DE9D}"/>
          </ac:spMkLst>
        </pc:spChg>
        <pc:spChg chg="add del mod ord">
          <ac:chgData name="Sime Sime" userId="S::wsime1@student.gsu.edu::223ab61e-ec6a-4171-b5fe-66aa4a8c2523" providerId="AD" clId="Web-{9A307B36-A670-4772-B1F2-C78141839B89}" dt="2022-12-04T20:19:17.042" v="205"/>
          <ac:spMkLst>
            <pc:docMk/>
            <pc:sldMk cId="2232861376" sldId="267"/>
            <ac:spMk id="5" creationId="{48DC3B7D-7113-F3E4-36BD-D5CC1FEC5A29}"/>
          </ac:spMkLst>
        </pc:spChg>
        <pc:spChg chg="add del mod ord">
          <ac:chgData name="Sime Sime" userId="S::wsime1@student.gsu.edu::223ab61e-ec6a-4171-b5fe-66aa4a8c2523" providerId="AD" clId="Web-{9A307B36-A670-4772-B1F2-C78141839B89}" dt="2022-12-04T20:19:17.042" v="205"/>
          <ac:spMkLst>
            <pc:docMk/>
            <pc:sldMk cId="2232861376" sldId="267"/>
            <ac:spMk id="6" creationId="{E882DF59-F4BB-71C3-2F8D-CCEF4F391B84}"/>
          </ac:spMkLst>
        </pc:spChg>
      </pc:sldChg>
      <pc:sldChg chg="addSp delSp modSp new">
        <pc:chgData name="Sime Sime" userId="S::wsime1@student.gsu.edu::223ab61e-ec6a-4171-b5fe-66aa4a8c2523" providerId="AD" clId="Web-{9A307B36-A670-4772-B1F2-C78141839B89}" dt="2022-12-04T20:08:52.052" v="148" actId="14100"/>
        <pc:sldMkLst>
          <pc:docMk/>
          <pc:sldMk cId="1467187225" sldId="268"/>
        </pc:sldMkLst>
        <pc:spChg chg="mod">
          <ac:chgData name="Sime Sime" userId="S::wsime1@student.gsu.edu::223ab61e-ec6a-4171-b5fe-66aa4a8c2523" providerId="AD" clId="Web-{9A307B36-A670-4772-B1F2-C78141839B89}" dt="2022-12-04T20:03:35.541" v="139" actId="20577"/>
          <ac:spMkLst>
            <pc:docMk/>
            <pc:sldMk cId="1467187225" sldId="268"/>
            <ac:spMk id="2" creationId="{2890C804-E553-BDF5-D887-096BFA107E3A}"/>
          </ac:spMkLst>
        </pc:spChg>
        <pc:spChg chg="del">
          <ac:chgData name="Sime Sime" userId="S::wsime1@student.gsu.edu::223ab61e-ec6a-4171-b5fe-66aa4a8c2523" providerId="AD" clId="Web-{9A307B36-A670-4772-B1F2-C78141839B89}" dt="2022-12-04T20:08:39.927" v="145"/>
          <ac:spMkLst>
            <pc:docMk/>
            <pc:sldMk cId="1467187225" sldId="268"/>
            <ac:spMk id="3" creationId="{8F9610E3-B194-2F92-45A6-1CD9AEB17738}"/>
          </ac:spMkLst>
        </pc:spChg>
        <pc:picChg chg="add mod ord">
          <ac:chgData name="Sime Sime" userId="S::wsime1@student.gsu.edu::223ab61e-ec6a-4171-b5fe-66aa4a8c2523" providerId="AD" clId="Web-{9A307B36-A670-4772-B1F2-C78141839B89}" dt="2022-12-04T20:08:52.052" v="148" actId="14100"/>
          <ac:picMkLst>
            <pc:docMk/>
            <pc:sldMk cId="1467187225" sldId="268"/>
            <ac:picMk id="4" creationId="{295ECA45-C68B-52E5-E53A-078AE03FADE1}"/>
          </ac:picMkLst>
        </pc:picChg>
      </pc:sldChg>
      <pc:sldChg chg="modSp new">
        <pc:chgData name="Sime Sime" userId="S::wsime1@student.gsu.edu::223ab61e-ec6a-4171-b5fe-66aa4a8c2523" providerId="AD" clId="Web-{9A307B36-A670-4772-B1F2-C78141839B89}" dt="2022-12-04T20:17:44.695" v="197" actId="20577"/>
        <pc:sldMkLst>
          <pc:docMk/>
          <pc:sldMk cId="1055886705" sldId="269"/>
        </pc:sldMkLst>
        <pc:spChg chg="mod">
          <ac:chgData name="Sime Sime" userId="S::wsime1@student.gsu.edu::223ab61e-ec6a-4171-b5fe-66aa4a8c2523" providerId="AD" clId="Web-{9A307B36-A670-4772-B1F2-C78141839B89}" dt="2022-12-04T20:17:44.695" v="197" actId="20577"/>
          <ac:spMkLst>
            <pc:docMk/>
            <pc:sldMk cId="1055886705" sldId="269"/>
            <ac:spMk id="2" creationId="{4634CC59-4D4F-CA26-4F8C-46BF98D848E5}"/>
          </ac:spMkLst>
        </pc:spChg>
        <pc:spChg chg="mod">
          <ac:chgData name="Sime Sime" userId="S::wsime1@student.gsu.edu::223ab61e-ec6a-4171-b5fe-66aa4a8c2523" providerId="AD" clId="Web-{9A307B36-A670-4772-B1F2-C78141839B89}" dt="2022-12-04T20:15:45.379" v="168" actId="20577"/>
          <ac:spMkLst>
            <pc:docMk/>
            <pc:sldMk cId="1055886705" sldId="269"/>
            <ac:spMk id="3" creationId="{F600D21F-FD92-C1A1-67C7-3276CB460BC5}"/>
          </ac:spMkLst>
        </pc:spChg>
        <pc:spChg chg="mod">
          <ac:chgData name="Sime Sime" userId="S::wsime1@student.gsu.edu::223ab61e-ec6a-4171-b5fe-66aa4a8c2523" providerId="AD" clId="Web-{9A307B36-A670-4772-B1F2-C78141839B89}" dt="2022-12-04T20:17:19.460" v="194" actId="20577"/>
          <ac:spMkLst>
            <pc:docMk/>
            <pc:sldMk cId="1055886705" sldId="269"/>
            <ac:spMk id="4" creationId="{47DAD401-E4C6-FD6C-FB5B-8F9879DBA860}"/>
          </ac:spMkLst>
        </pc:spChg>
        <pc:spChg chg="mod">
          <ac:chgData name="Sime Sime" userId="S::wsime1@student.gsu.edu::223ab61e-ec6a-4171-b5fe-66aa4a8c2523" providerId="AD" clId="Web-{9A307B36-A670-4772-B1F2-C78141839B89}" dt="2022-12-04T20:14:10.266" v="165" actId="20577"/>
          <ac:spMkLst>
            <pc:docMk/>
            <pc:sldMk cId="1055886705" sldId="269"/>
            <ac:spMk id="5" creationId="{C3292081-605A-F1E6-D27D-42BDA52BB338}"/>
          </ac:spMkLst>
        </pc:spChg>
        <pc:spChg chg="mod">
          <ac:chgData name="Sime Sime" userId="S::wsime1@student.gsu.edu::223ab61e-ec6a-4171-b5fe-66aa4a8c2523" providerId="AD" clId="Web-{9A307B36-A670-4772-B1F2-C78141839B89}" dt="2022-12-04T20:17:20.851" v="195" actId="20577"/>
          <ac:spMkLst>
            <pc:docMk/>
            <pc:sldMk cId="1055886705" sldId="269"/>
            <ac:spMk id="6" creationId="{A95D2048-B8DB-1F1D-C719-A705E1E6DD8A}"/>
          </ac:spMkLst>
        </pc:spChg>
      </pc:sldChg>
      <pc:sldChg chg="modSp new del">
        <pc:chgData name="Sime Sime" userId="S::wsime1@student.gsu.edu::223ab61e-ec6a-4171-b5fe-66aa4a8c2523" providerId="AD" clId="Web-{9A307B36-A670-4772-B1F2-C78141839B89}" dt="2022-12-04T20:18:33.947" v="202"/>
        <pc:sldMkLst>
          <pc:docMk/>
          <pc:sldMk cId="1790892043" sldId="270"/>
        </pc:sldMkLst>
        <pc:spChg chg="mod">
          <ac:chgData name="Sime Sime" userId="S::wsime1@student.gsu.edu::223ab61e-ec6a-4171-b5fe-66aa4a8c2523" providerId="AD" clId="Web-{9A307B36-A670-4772-B1F2-C78141839B89}" dt="2022-12-04T20:18:18.962" v="200" actId="20577"/>
          <ac:spMkLst>
            <pc:docMk/>
            <pc:sldMk cId="1790892043" sldId="270"/>
            <ac:spMk id="2" creationId="{18C24A5E-30BD-EE0B-01DF-C52093FD8E92}"/>
          </ac:spMkLst>
        </pc:spChg>
      </pc:sldChg>
      <pc:sldChg chg="addSp delSp modSp new">
        <pc:chgData name="Sime Sime" userId="S::wsime1@student.gsu.edu::223ab61e-ec6a-4171-b5fe-66aa4a8c2523" providerId="AD" clId="Web-{9A307B36-A670-4772-B1F2-C78141839B89}" dt="2022-12-04T20:18:52.260" v="204"/>
        <pc:sldMkLst>
          <pc:docMk/>
          <pc:sldMk cId="2282162693" sldId="271"/>
        </pc:sldMkLst>
        <pc:spChg chg="mod">
          <ac:chgData name="Sime Sime" userId="S::wsime1@student.gsu.edu::223ab61e-ec6a-4171-b5fe-66aa4a8c2523" providerId="AD" clId="Web-{9A307B36-A670-4772-B1F2-C78141839B89}" dt="2022-12-04T20:18:23.915" v="201" actId="20577"/>
          <ac:spMkLst>
            <pc:docMk/>
            <pc:sldMk cId="2282162693" sldId="271"/>
            <ac:spMk id="2" creationId="{760B850F-02FC-298D-283E-2378F9B00F29}"/>
          </ac:spMkLst>
        </pc:spChg>
        <pc:spChg chg="del">
          <ac:chgData name="Sime Sime" userId="S::wsime1@student.gsu.edu::223ab61e-ec6a-4171-b5fe-66aa4a8c2523" providerId="AD" clId="Web-{9A307B36-A670-4772-B1F2-C78141839B89}" dt="2022-12-04T20:18:45.901" v="203"/>
          <ac:spMkLst>
            <pc:docMk/>
            <pc:sldMk cId="2282162693" sldId="271"/>
            <ac:spMk id="3" creationId="{4EB80FE1-BA2B-1F58-D442-B7FA3F46A823}"/>
          </ac:spMkLst>
        </pc:spChg>
        <pc:graphicFrameChg chg="add mod ord modGraphic">
          <ac:chgData name="Sime Sime" userId="S::wsime1@student.gsu.edu::223ab61e-ec6a-4171-b5fe-66aa4a8c2523" providerId="AD" clId="Web-{9A307B36-A670-4772-B1F2-C78141839B89}" dt="2022-12-04T20:18:52.260" v="204"/>
          <ac:graphicFrameMkLst>
            <pc:docMk/>
            <pc:sldMk cId="2282162693" sldId="271"/>
            <ac:graphicFrameMk id="5" creationId="{C7486D51-22F2-54B3-0528-C847C934F30D}"/>
          </ac:graphicFrameMkLst>
        </pc:graphicFrameChg>
      </pc:sldChg>
      <pc:sldChg chg="modSp new">
        <pc:chgData name="Sime Sime" userId="S::wsime1@student.gsu.edu::223ab61e-ec6a-4171-b5fe-66aa4a8c2523" providerId="AD" clId="Web-{9A307B36-A670-4772-B1F2-C78141839B89}" dt="2022-12-04T20:20:54.030" v="214" actId="20577"/>
        <pc:sldMkLst>
          <pc:docMk/>
          <pc:sldMk cId="2517989930" sldId="272"/>
        </pc:sldMkLst>
        <pc:spChg chg="mod">
          <ac:chgData name="Sime Sime" userId="S::wsime1@student.gsu.edu::223ab61e-ec6a-4171-b5fe-66aa4a8c2523" providerId="AD" clId="Web-{9A307B36-A670-4772-B1F2-C78141839B89}" dt="2022-12-04T20:19:49.372" v="207" actId="20577"/>
          <ac:spMkLst>
            <pc:docMk/>
            <pc:sldMk cId="2517989930" sldId="272"/>
            <ac:spMk id="2" creationId="{CD9A85B2-3430-DB38-ECCA-78994C70E135}"/>
          </ac:spMkLst>
        </pc:spChg>
        <pc:spChg chg="mod">
          <ac:chgData name="Sime Sime" userId="S::wsime1@student.gsu.edu::223ab61e-ec6a-4171-b5fe-66aa4a8c2523" providerId="AD" clId="Web-{9A307B36-A670-4772-B1F2-C78141839B89}" dt="2022-12-04T20:20:54.030" v="214" actId="20577"/>
          <ac:spMkLst>
            <pc:docMk/>
            <pc:sldMk cId="2517989930" sldId="272"/>
            <ac:spMk id="3" creationId="{1F99525D-AF14-7C4D-6B06-9E6697C0150D}"/>
          </ac:spMkLst>
        </pc:spChg>
      </pc:sldChg>
    </pc:docChg>
  </pc:docChgLst>
  <pc:docChgLst>
    <pc:chgData name="Sai Lu" userId="S::slu20@student.gsu.edu::9eb1e4e6-7ddf-4e1e-aa3f-fac976cb282c" providerId="AD" clId="Web-{8E733A92-1EE9-45C3-AEA9-89F3B5FA74DE}"/>
    <pc:docChg chg="modSld">
      <pc:chgData name="Sai Lu" userId="S::slu20@student.gsu.edu::9eb1e4e6-7ddf-4e1e-aa3f-fac976cb282c" providerId="AD" clId="Web-{8E733A92-1EE9-45C3-AEA9-89F3B5FA74DE}" dt="2022-12-03T02:58:25.032" v="238" actId="20577"/>
      <pc:docMkLst>
        <pc:docMk/>
      </pc:docMkLst>
      <pc:sldChg chg="modSp">
        <pc:chgData name="Sai Lu" userId="S::slu20@student.gsu.edu::9eb1e4e6-7ddf-4e1e-aa3f-fac976cb282c" providerId="AD" clId="Web-{8E733A92-1EE9-45C3-AEA9-89F3B5FA74DE}" dt="2022-12-03T02:58:25.032" v="238" actId="20577"/>
        <pc:sldMkLst>
          <pc:docMk/>
          <pc:sldMk cId="657694228" sldId="258"/>
        </pc:sldMkLst>
        <pc:spChg chg="mod">
          <ac:chgData name="Sai Lu" userId="S::slu20@student.gsu.edu::9eb1e4e6-7ddf-4e1e-aa3f-fac976cb282c" providerId="AD" clId="Web-{8E733A92-1EE9-45C3-AEA9-89F3B5FA74DE}" dt="2022-12-03T02:58:25.032" v="238" actId="20577"/>
          <ac:spMkLst>
            <pc:docMk/>
            <pc:sldMk cId="657694228" sldId="258"/>
            <ac:spMk id="3" creationId="{1F85A8AC-4F2C-AED1-F110-D32BFCE3EFFA}"/>
          </ac:spMkLst>
        </pc:spChg>
      </pc:sldChg>
      <pc:sldChg chg="modSp">
        <pc:chgData name="Sai Lu" userId="S::slu20@student.gsu.edu::9eb1e4e6-7ddf-4e1e-aa3f-fac976cb282c" providerId="AD" clId="Web-{8E733A92-1EE9-45C3-AEA9-89F3B5FA74DE}" dt="2022-12-03T02:50:09.816" v="1" actId="20577"/>
        <pc:sldMkLst>
          <pc:docMk/>
          <pc:sldMk cId="63351631" sldId="265"/>
        </pc:sldMkLst>
        <pc:spChg chg="mod">
          <ac:chgData name="Sai Lu" userId="S::slu20@student.gsu.edu::9eb1e4e6-7ddf-4e1e-aa3f-fac976cb282c" providerId="AD" clId="Web-{8E733A92-1EE9-45C3-AEA9-89F3B5FA74DE}" dt="2022-12-03T02:50:09.816" v="1" actId="20577"/>
          <ac:spMkLst>
            <pc:docMk/>
            <pc:sldMk cId="63351631" sldId="265"/>
            <ac:spMk id="3" creationId="{437C7A07-7DA4-4371-A464-D481A626DC21}"/>
          </ac:spMkLst>
        </pc:spChg>
      </pc:sldChg>
      <pc:sldChg chg="modSp">
        <pc:chgData name="Sai Lu" userId="S::slu20@student.gsu.edu::9eb1e4e6-7ddf-4e1e-aa3f-fac976cb282c" providerId="AD" clId="Web-{8E733A92-1EE9-45C3-AEA9-89F3B5FA74DE}" dt="2022-12-03T02:50:28.270" v="3" actId="20577"/>
        <pc:sldMkLst>
          <pc:docMk/>
          <pc:sldMk cId="2779542824" sldId="266"/>
        </pc:sldMkLst>
        <pc:spChg chg="mod">
          <ac:chgData name="Sai Lu" userId="S::slu20@student.gsu.edu::9eb1e4e6-7ddf-4e1e-aa3f-fac976cb282c" providerId="AD" clId="Web-{8E733A92-1EE9-45C3-AEA9-89F3B5FA74DE}" dt="2022-12-03T02:50:28.270" v="3" actId="20577"/>
          <ac:spMkLst>
            <pc:docMk/>
            <pc:sldMk cId="2779542824" sldId="266"/>
            <ac:spMk id="3" creationId="{437C7A07-7DA4-4371-A464-D481A626DC21}"/>
          </ac:spMkLst>
        </pc:spChg>
      </pc:sldChg>
    </pc:docChg>
  </pc:docChgLst>
  <pc:docChgLst>
    <pc:chgData name="Sai Lu" userId="S::slu20@student.gsu.edu::9eb1e4e6-7ddf-4e1e-aa3f-fac976cb282c" providerId="AD" clId="Web-{454A8376-A5AE-406A-A896-49D96AFA0922}"/>
    <pc:docChg chg="addSld modSld sldOrd">
      <pc:chgData name="Sai Lu" userId="S::slu20@student.gsu.edu::9eb1e4e6-7ddf-4e1e-aa3f-fac976cb282c" providerId="AD" clId="Web-{454A8376-A5AE-406A-A896-49D96AFA0922}" dt="2022-12-08T01:01:29.066" v="133" actId="14100"/>
      <pc:docMkLst>
        <pc:docMk/>
      </pc:docMkLst>
      <pc:sldChg chg="modSp">
        <pc:chgData name="Sai Lu" userId="S::slu20@student.gsu.edu::9eb1e4e6-7ddf-4e1e-aa3f-fac976cb282c" providerId="AD" clId="Web-{454A8376-A5AE-406A-A896-49D96AFA0922}" dt="2022-12-08T00:59:49.907" v="121" actId="14100"/>
        <pc:sldMkLst>
          <pc:docMk/>
          <pc:sldMk cId="818902233" sldId="261"/>
        </pc:sldMkLst>
        <pc:spChg chg="mod">
          <ac:chgData name="Sai Lu" userId="S::slu20@student.gsu.edu::9eb1e4e6-7ddf-4e1e-aa3f-fac976cb282c" providerId="AD" clId="Web-{454A8376-A5AE-406A-A896-49D96AFA0922}" dt="2022-12-08T00:57:08.809" v="98" actId="20577"/>
          <ac:spMkLst>
            <pc:docMk/>
            <pc:sldMk cId="818902233" sldId="261"/>
            <ac:spMk id="2" creationId="{23242D82-C348-394E-BF81-CF378308C4F8}"/>
          </ac:spMkLst>
        </pc:spChg>
        <pc:spChg chg="mod">
          <ac:chgData name="Sai Lu" userId="S::slu20@student.gsu.edu::9eb1e4e6-7ddf-4e1e-aa3f-fac976cb282c" providerId="AD" clId="Web-{454A8376-A5AE-406A-A896-49D96AFA0922}" dt="2022-12-08T00:59:49.907" v="121" actId="14100"/>
          <ac:spMkLst>
            <pc:docMk/>
            <pc:sldMk cId="818902233" sldId="261"/>
            <ac:spMk id="3" creationId="{B765F9B7-AE7B-20D0-046C-5F9FF4DD65E1}"/>
          </ac:spMkLst>
        </pc:spChg>
      </pc:sldChg>
      <pc:sldChg chg="modSp">
        <pc:chgData name="Sai Lu" userId="S::slu20@student.gsu.edu::9eb1e4e6-7ddf-4e1e-aa3f-fac976cb282c" providerId="AD" clId="Web-{454A8376-A5AE-406A-A896-49D96AFA0922}" dt="2022-12-08T01:01:04.612" v="126" actId="20577"/>
        <pc:sldMkLst>
          <pc:docMk/>
          <pc:sldMk cId="347041376" sldId="262"/>
        </pc:sldMkLst>
        <pc:spChg chg="mod">
          <ac:chgData name="Sai Lu" userId="S::slu20@student.gsu.edu::9eb1e4e6-7ddf-4e1e-aa3f-fac976cb282c" providerId="AD" clId="Web-{454A8376-A5AE-406A-A896-49D96AFA0922}" dt="2022-12-08T01:01:04.612" v="126" actId="20577"/>
          <ac:spMkLst>
            <pc:docMk/>
            <pc:sldMk cId="347041376" sldId="262"/>
            <ac:spMk id="3" creationId="{13F84FD3-33C8-FA2E-2D7B-6FBE7864C6CA}"/>
          </ac:spMkLst>
        </pc:spChg>
      </pc:sldChg>
      <pc:sldChg chg="modSp">
        <pc:chgData name="Sai Lu" userId="S::slu20@student.gsu.edu::9eb1e4e6-7ddf-4e1e-aa3f-fac976cb282c" providerId="AD" clId="Web-{454A8376-A5AE-406A-A896-49D96AFA0922}" dt="2022-12-08T01:01:29.066" v="133" actId="14100"/>
        <pc:sldMkLst>
          <pc:docMk/>
          <pc:sldMk cId="2782156216" sldId="263"/>
        </pc:sldMkLst>
        <pc:spChg chg="mod">
          <ac:chgData name="Sai Lu" userId="S::slu20@student.gsu.edu::9eb1e4e6-7ddf-4e1e-aa3f-fac976cb282c" providerId="AD" clId="Web-{454A8376-A5AE-406A-A896-49D96AFA0922}" dt="2022-12-08T00:47:23.730" v="1" actId="20577"/>
          <ac:spMkLst>
            <pc:docMk/>
            <pc:sldMk cId="2782156216" sldId="263"/>
            <ac:spMk id="2" creationId="{5F93B1A5-3DC4-3D9D-8F0B-E11ADBC81968}"/>
          </ac:spMkLst>
        </pc:spChg>
        <pc:spChg chg="mod">
          <ac:chgData name="Sai Lu" userId="S::slu20@student.gsu.edu::9eb1e4e6-7ddf-4e1e-aa3f-fac976cb282c" providerId="AD" clId="Web-{454A8376-A5AE-406A-A896-49D96AFA0922}" dt="2022-12-08T01:01:29.066" v="133" actId="14100"/>
          <ac:spMkLst>
            <pc:docMk/>
            <pc:sldMk cId="2782156216" sldId="263"/>
            <ac:spMk id="3" creationId="{2DB09447-ACC7-80AE-FC03-840CFD5E6091}"/>
          </ac:spMkLst>
        </pc:spChg>
      </pc:sldChg>
      <pc:sldChg chg="addSp modSp mod setBg">
        <pc:chgData name="Sai Lu" userId="S::slu20@student.gsu.edu::9eb1e4e6-7ddf-4e1e-aa3f-fac976cb282c" providerId="AD" clId="Web-{454A8376-A5AE-406A-A896-49D96AFA0922}" dt="2022-12-08T00:59:31.110" v="117" actId="14100"/>
        <pc:sldMkLst>
          <pc:docMk/>
          <pc:sldMk cId="2232861376" sldId="267"/>
        </pc:sldMkLst>
        <pc:spChg chg="mod">
          <ac:chgData name="Sai Lu" userId="S::slu20@student.gsu.edu::9eb1e4e6-7ddf-4e1e-aa3f-fac976cb282c" providerId="AD" clId="Web-{454A8376-A5AE-406A-A896-49D96AFA0922}" dt="2022-12-08T00:59:15.594" v="115"/>
          <ac:spMkLst>
            <pc:docMk/>
            <pc:sldMk cId="2232861376" sldId="267"/>
            <ac:spMk id="2" creationId="{A230FE98-8181-6320-9C81-8694ECF13604}"/>
          </ac:spMkLst>
        </pc:spChg>
        <pc:spChg chg="mod">
          <ac:chgData name="Sai Lu" userId="S::slu20@student.gsu.edu::9eb1e4e6-7ddf-4e1e-aa3f-fac976cb282c" providerId="AD" clId="Web-{454A8376-A5AE-406A-A896-49D96AFA0922}" dt="2022-12-08T00:59:31.110" v="117" actId="14100"/>
          <ac:spMkLst>
            <pc:docMk/>
            <pc:sldMk cId="2232861376" sldId="267"/>
            <ac:spMk id="3" creationId="{11B0DB76-28A5-39A0-756D-9A46E6972B15}"/>
          </ac:spMkLst>
        </pc:spChg>
        <pc:picChg chg="add mod">
          <ac:chgData name="Sai Lu" userId="S::slu20@student.gsu.edu::9eb1e4e6-7ddf-4e1e-aa3f-fac976cb282c" providerId="AD" clId="Web-{454A8376-A5AE-406A-A896-49D96AFA0922}" dt="2022-12-08T00:59:15.594" v="115"/>
          <ac:picMkLst>
            <pc:docMk/>
            <pc:sldMk cId="2232861376" sldId="267"/>
            <ac:picMk id="4" creationId="{855ABE3F-A192-6DDB-7C4E-BA1AEE495192}"/>
          </ac:picMkLst>
        </pc:picChg>
      </pc:sldChg>
      <pc:sldChg chg="modSp">
        <pc:chgData name="Sai Lu" userId="S::slu20@student.gsu.edu::9eb1e4e6-7ddf-4e1e-aa3f-fac976cb282c" providerId="AD" clId="Web-{454A8376-A5AE-406A-A896-49D96AFA0922}" dt="2022-12-08T00:53:03.849" v="79"/>
        <pc:sldMkLst>
          <pc:docMk/>
          <pc:sldMk cId="2282162693" sldId="271"/>
        </pc:sldMkLst>
        <pc:graphicFrameChg chg="mod modGraphic">
          <ac:chgData name="Sai Lu" userId="S::slu20@student.gsu.edu::9eb1e4e6-7ddf-4e1e-aa3f-fac976cb282c" providerId="AD" clId="Web-{454A8376-A5AE-406A-A896-49D96AFA0922}" dt="2022-12-08T00:53:03.849" v="79"/>
          <ac:graphicFrameMkLst>
            <pc:docMk/>
            <pc:sldMk cId="2282162693" sldId="271"/>
            <ac:graphicFrameMk id="5" creationId="{C7486D51-22F2-54B3-0528-C847C934F30D}"/>
          </ac:graphicFrameMkLst>
        </pc:graphicFrameChg>
      </pc:sldChg>
      <pc:sldChg chg="modSp ord">
        <pc:chgData name="Sai Lu" userId="S::slu20@student.gsu.edu::9eb1e4e6-7ddf-4e1e-aa3f-fac976cb282c" providerId="AD" clId="Web-{454A8376-A5AE-406A-A896-49D96AFA0922}" dt="2022-12-08T01:00:08.298" v="124" actId="20577"/>
        <pc:sldMkLst>
          <pc:docMk/>
          <pc:sldMk cId="2517989930" sldId="272"/>
        </pc:sldMkLst>
        <pc:spChg chg="mod">
          <ac:chgData name="Sai Lu" userId="S::slu20@student.gsu.edu::9eb1e4e6-7ddf-4e1e-aa3f-fac976cb282c" providerId="AD" clId="Web-{454A8376-A5AE-406A-A896-49D96AFA0922}" dt="2022-12-08T00:57:25.840" v="101" actId="20577"/>
          <ac:spMkLst>
            <pc:docMk/>
            <pc:sldMk cId="2517989930" sldId="272"/>
            <ac:spMk id="2" creationId="{CD9A85B2-3430-DB38-ECCA-78994C70E135}"/>
          </ac:spMkLst>
        </pc:spChg>
        <pc:spChg chg="mod">
          <ac:chgData name="Sai Lu" userId="S::slu20@student.gsu.edu::9eb1e4e6-7ddf-4e1e-aa3f-fac976cb282c" providerId="AD" clId="Web-{454A8376-A5AE-406A-A896-49D96AFA0922}" dt="2022-12-08T01:00:08.298" v="124" actId="20577"/>
          <ac:spMkLst>
            <pc:docMk/>
            <pc:sldMk cId="2517989930" sldId="272"/>
            <ac:spMk id="3" creationId="{1F99525D-AF14-7C4D-6B06-9E6697C0150D}"/>
          </ac:spMkLst>
        </pc:spChg>
      </pc:sldChg>
      <pc:sldChg chg="modSp new">
        <pc:chgData name="Sai Lu" userId="S::slu20@student.gsu.edu::9eb1e4e6-7ddf-4e1e-aa3f-fac976cb282c" providerId="AD" clId="Web-{454A8376-A5AE-406A-A896-49D96AFA0922}" dt="2022-12-08T00:47:52.606" v="10" actId="20577"/>
        <pc:sldMkLst>
          <pc:docMk/>
          <pc:sldMk cId="3801585753" sldId="273"/>
        </pc:sldMkLst>
        <pc:spChg chg="mod">
          <ac:chgData name="Sai Lu" userId="S::slu20@student.gsu.edu::9eb1e4e6-7ddf-4e1e-aa3f-fac976cb282c" providerId="AD" clId="Web-{454A8376-A5AE-406A-A896-49D96AFA0922}" dt="2022-12-08T00:47:52.606" v="10" actId="20577"/>
          <ac:spMkLst>
            <pc:docMk/>
            <pc:sldMk cId="3801585753" sldId="273"/>
            <ac:spMk id="3" creationId="{1DE4D8F9-7B44-3DA0-CF12-7AFC2405E345}"/>
          </ac:spMkLst>
        </pc:spChg>
      </pc:sldChg>
      <pc:sldChg chg="modSp new">
        <pc:chgData name="Sai Lu" userId="S::slu20@student.gsu.edu::9eb1e4e6-7ddf-4e1e-aa3f-fac976cb282c" providerId="AD" clId="Web-{454A8376-A5AE-406A-A896-49D96AFA0922}" dt="2022-12-08T00:50:52.361" v="61" actId="20577"/>
        <pc:sldMkLst>
          <pc:docMk/>
          <pc:sldMk cId="2773865558" sldId="274"/>
        </pc:sldMkLst>
        <pc:spChg chg="mod">
          <ac:chgData name="Sai Lu" userId="S::slu20@student.gsu.edu::9eb1e4e6-7ddf-4e1e-aa3f-fac976cb282c" providerId="AD" clId="Web-{454A8376-A5AE-406A-A896-49D96AFA0922}" dt="2022-12-08T00:48:57.780" v="16" actId="20577"/>
          <ac:spMkLst>
            <pc:docMk/>
            <pc:sldMk cId="2773865558" sldId="274"/>
            <ac:spMk id="2" creationId="{F3945ED0-6956-B1A2-7A3F-FB99E7A94A9A}"/>
          </ac:spMkLst>
        </pc:spChg>
        <pc:spChg chg="mod">
          <ac:chgData name="Sai Lu" userId="S::slu20@student.gsu.edu::9eb1e4e6-7ddf-4e1e-aa3f-fac976cb282c" providerId="AD" clId="Web-{454A8376-A5AE-406A-A896-49D96AFA0922}" dt="2022-12-08T00:50:52.361" v="61" actId="20577"/>
          <ac:spMkLst>
            <pc:docMk/>
            <pc:sldMk cId="2773865558" sldId="274"/>
            <ac:spMk id="3" creationId="{B35920B2-551E-B4D2-5045-6F8922D6BFAB}"/>
          </ac:spMkLst>
        </pc:spChg>
      </pc:sldChg>
    </pc:docChg>
  </pc:docChgLst>
  <pc:docChgLst>
    <pc:chgData name="Sai Lu" userId="S::slu20@student.gsu.edu::9eb1e4e6-7ddf-4e1e-aa3f-fac976cb282c" providerId="AD" clId="Web-{E9367B7F-9E0E-4D1E-9355-1FBFBEEC0D8B}"/>
    <pc:docChg chg="addSld modSld sldOrd">
      <pc:chgData name="Sai Lu" userId="S::slu20@student.gsu.edu::9eb1e4e6-7ddf-4e1e-aa3f-fac976cb282c" providerId="AD" clId="Web-{E9367B7F-9E0E-4D1E-9355-1FBFBEEC0D8B}" dt="2022-12-08T18:38:59.981" v="24" actId="20577"/>
      <pc:docMkLst>
        <pc:docMk/>
      </pc:docMkLst>
      <pc:sldChg chg="modSp">
        <pc:chgData name="Sai Lu" userId="S::slu20@student.gsu.edu::9eb1e4e6-7ddf-4e1e-aa3f-fac976cb282c" providerId="AD" clId="Web-{E9367B7F-9E0E-4D1E-9355-1FBFBEEC0D8B}" dt="2022-12-08T18:38:46.809" v="5" actId="20577"/>
        <pc:sldMkLst>
          <pc:docMk/>
          <pc:sldMk cId="657694228" sldId="258"/>
        </pc:sldMkLst>
        <pc:spChg chg="mod">
          <ac:chgData name="Sai Lu" userId="S::slu20@student.gsu.edu::9eb1e4e6-7ddf-4e1e-aa3f-fac976cb282c" providerId="AD" clId="Web-{E9367B7F-9E0E-4D1E-9355-1FBFBEEC0D8B}" dt="2022-12-08T18:38:46.809" v="5" actId="20577"/>
          <ac:spMkLst>
            <pc:docMk/>
            <pc:sldMk cId="657694228" sldId="258"/>
            <ac:spMk id="2" creationId="{86893A12-8AA1-EF22-D8B4-6B8C96F9329B}"/>
          </ac:spMkLst>
        </pc:spChg>
      </pc:sldChg>
      <pc:sldChg chg="modSp new ord">
        <pc:chgData name="Sai Lu" userId="S::slu20@student.gsu.edu::9eb1e4e6-7ddf-4e1e-aa3f-fac976cb282c" providerId="AD" clId="Web-{E9367B7F-9E0E-4D1E-9355-1FBFBEEC0D8B}" dt="2022-12-08T18:38:59.981" v="24" actId="20577"/>
        <pc:sldMkLst>
          <pc:docMk/>
          <pc:sldMk cId="2516696014" sldId="275"/>
        </pc:sldMkLst>
        <pc:spChg chg="mod">
          <ac:chgData name="Sai Lu" userId="S::slu20@student.gsu.edu::9eb1e4e6-7ddf-4e1e-aa3f-fac976cb282c" providerId="AD" clId="Web-{E9367B7F-9E0E-4D1E-9355-1FBFBEEC0D8B}" dt="2022-12-08T18:38:59.981" v="24" actId="20577"/>
          <ac:spMkLst>
            <pc:docMk/>
            <pc:sldMk cId="2516696014" sldId="275"/>
            <ac:spMk id="2" creationId="{43509B9A-3C2C-3C2F-424C-602165D001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12/8/22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12/8/22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12/8/22</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12/8/22</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express.co.uk/news/uk/674464/linkedin-hack-password-email-stolen-dark-net-gangs-164-mill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90AD-A0CA-98CE-C973-8412D3D621D2}"/>
              </a:ext>
            </a:extLst>
          </p:cNvPr>
          <p:cNvSpPr>
            <a:spLocks noGrp="1"/>
          </p:cNvSpPr>
          <p:nvPr>
            <p:ph type="ctrTitle"/>
          </p:nvPr>
        </p:nvSpPr>
        <p:spPr/>
        <p:txBody>
          <a:bodyPr/>
          <a:lstStyle/>
          <a:p>
            <a:r>
              <a:rPr lang="en-US"/>
              <a:t>Managing Moving to Cloud </a:t>
            </a:r>
            <a:br>
              <a:rPr lang="en-US"/>
            </a:br>
            <a:r>
              <a:rPr lang="en-US" sz="2000"/>
              <a:t>The risks and opportunities of cloud-based accounting information systems</a:t>
            </a:r>
          </a:p>
        </p:txBody>
      </p:sp>
      <p:sp>
        <p:nvSpPr>
          <p:cNvPr id="3" name="Subtitle 2">
            <a:extLst>
              <a:ext uri="{FF2B5EF4-FFF2-40B4-BE49-F238E27FC236}">
                <a16:creationId xmlns:a16="http://schemas.microsoft.com/office/drawing/2014/main" id="{A4EE494D-53F6-086B-870D-A11E76E39008}"/>
              </a:ext>
            </a:extLst>
          </p:cNvPr>
          <p:cNvSpPr>
            <a:spLocks noGrp="1"/>
          </p:cNvSpPr>
          <p:nvPr>
            <p:ph type="subTitle" idx="1"/>
          </p:nvPr>
        </p:nvSpPr>
        <p:spPr>
          <a:xfrm>
            <a:off x="810001" y="5280846"/>
            <a:ext cx="10572000" cy="1428179"/>
          </a:xfrm>
        </p:spPr>
        <p:txBody>
          <a:bodyPr>
            <a:normAutofit/>
          </a:bodyPr>
          <a:lstStyle/>
          <a:p>
            <a:r>
              <a:rPr lang="en-US" b="1" i="0">
                <a:effectLst/>
                <a:latin typeface="Times New Roman" panose="02020603050405020304" pitchFamily="18" charset="0"/>
              </a:rPr>
              <a:t>Sai Yawn Lu </a:t>
            </a:r>
          </a:p>
          <a:p>
            <a:r>
              <a:rPr lang="en-US" b="1" i="0">
                <a:effectLst/>
                <a:latin typeface="Times New Roman" panose="02020603050405020304" pitchFamily="18" charset="0"/>
              </a:rPr>
              <a:t>Sime B. Sime</a:t>
            </a:r>
          </a:p>
          <a:p>
            <a:r>
              <a:rPr lang="en-US" b="1" i="0" err="1">
                <a:effectLst/>
                <a:latin typeface="Times New Roman" panose="02020603050405020304" pitchFamily="18" charset="0"/>
              </a:rPr>
              <a:t>Kaustuv</a:t>
            </a:r>
            <a:r>
              <a:rPr lang="en-US" b="1" i="0">
                <a:effectLst/>
                <a:latin typeface="Times New Roman" panose="02020603050405020304" pitchFamily="18" charset="0"/>
              </a:rPr>
              <a:t> Dutta</a:t>
            </a:r>
            <a:endParaRPr lang="en-US"/>
          </a:p>
        </p:txBody>
      </p:sp>
      <p:pic>
        <p:nvPicPr>
          <p:cNvPr id="5" name="Picture 4" descr="A picture containing qr code&#10;&#10;Description automatically generated">
            <a:extLst>
              <a:ext uri="{FF2B5EF4-FFF2-40B4-BE49-F238E27FC236}">
                <a16:creationId xmlns:a16="http://schemas.microsoft.com/office/drawing/2014/main" id="{FF2912C5-1156-421E-E149-73B1CDC3319F}"/>
              </a:ext>
            </a:extLst>
          </p:cNvPr>
          <p:cNvPicPr>
            <a:picLocks noChangeAspect="1"/>
          </p:cNvPicPr>
          <p:nvPr/>
        </p:nvPicPr>
        <p:blipFill>
          <a:blip r:embed="rId2"/>
          <a:stretch>
            <a:fillRect/>
          </a:stretch>
        </p:blipFill>
        <p:spPr>
          <a:xfrm>
            <a:off x="3955828" y="833040"/>
            <a:ext cx="3685191" cy="2235683"/>
          </a:xfrm>
          <a:prstGeom prst="rect">
            <a:avLst/>
          </a:prstGeom>
        </p:spPr>
      </p:pic>
    </p:spTree>
    <p:extLst>
      <p:ext uri="{BB962C8B-B14F-4D97-AF65-F5344CB8AC3E}">
        <p14:creationId xmlns:p14="http://schemas.microsoft.com/office/powerpoint/2010/main" val="484702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5692-4D9B-1706-EE0B-546DB4F7D658}"/>
              </a:ext>
            </a:extLst>
          </p:cNvPr>
          <p:cNvSpPr>
            <a:spLocks noGrp="1"/>
          </p:cNvSpPr>
          <p:nvPr>
            <p:ph type="title"/>
          </p:nvPr>
        </p:nvSpPr>
        <p:spPr/>
        <p:txBody>
          <a:bodyPr/>
          <a:lstStyle/>
          <a:p>
            <a:r>
              <a:rPr lang="en-US"/>
              <a:t>Risk Analysis</a:t>
            </a:r>
          </a:p>
        </p:txBody>
      </p:sp>
      <p:sp>
        <p:nvSpPr>
          <p:cNvPr id="4" name="Text Placeholder 3">
            <a:extLst>
              <a:ext uri="{FF2B5EF4-FFF2-40B4-BE49-F238E27FC236}">
                <a16:creationId xmlns:a16="http://schemas.microsoft.com/office/drawing/2014/main" id="{801A8452-E7CE-B52F-EFDD-366730DD3F4F}"/>
              </a:ext>
            </a:extLst>
          </p:cNvPr>
          <p:cNvSpPr>
            <a:spLocks noGrp="1"/>
          </p:cNvSpPr>
          <p:nvPr>
            <p:ph type="body" idx="1"/>
          </p:nvPr>
        </p:nvSpPr>
        <p:spPr/>
        <p:txBody>
          <a:bodyPr/>
          <a:lstStyle/>
          <a:p>
            <a:r>
              <a:rPr lang="en-US"/>
              <a:t>Asset </a:t>
            </a:r>
          </a:p>
        </p:txBody>
      </p:sp>
      <p:sp>
        <p:nvSpPr>
          <p:cNvPr id="3" name="Content Placeholder 2">
            <a:extLst>
              <a:ext uri="{FF2B5EF4-FFF2-40B4-BE49-F238E27FC236}">
                <a16:creationId xmlns:a16="http://schemas.microsoft.com/office/drawing/2014/main" id="{E0E10A8A-92CB-7B77-099D-5F27A9B143F8}"/>
              </a:ext>
            </a:extLst>
          </p:cNvPr>
          <p:cNvSpPr>
            <a:spLocks noGrp="1"/>
          </p:cNvSpPr>
          <p:nvPr>
            <p:ph sz="half" idx="2"/>
          </p:nvPr>
        </p:nvSpPr>
        <p:spPr/>
        <p:txBody>
          <a:bodyPr>
            <a:noAutofit/>
          </a:bodyPr>
          <a:lstStyle/>
          <a:p>
            <a:r>
              <a:rPr lang="en-US" dirty="0">
                <a:latin typeface="Times New Roman" panose="02020603050405020304" pitchFamily="18" charset="0"/>
                <a:ea typeface="+mn-lt"/>
                <a:cs typeface="Times New Roman" panose="02020603050405020304" pitchFamily="18" charset="0"/>
              </a:rPr>
              <a:t>Company full-time and par-time employees</a:t>
            </a:r>
          </a:p>
          <a:p>
            <a:r>
              <a:rPr lang="en-US" dirty="0">
                <a:latin typeface="Times New Roman" panose="02020603050405020304" pitchFamily="18" charset="0"/>
                <a:ea typeface="+mn-lt"/>
                <a:cs typeface="Times New Roman" panose="02020603050405020304" pitchFamily="18" charset="0"/>
              </a:rPr>
              <a:t>Sensitive accounting data</a:t>
            </a:r>
          </a:p>
          <a:p>
            <a:r>
              <a:rPr lang="en-US" dirty="0">
                <a:latin typeface="Times New Roman" panose="02020603050405020304" pitchFamily="18" charset="0"/>
                <a:ea typeface="+mn-lt"/>
                <a:cs typeface="Times New Roman" panose="02020603050405020304" pitchFamily="18" charset="0"/>
              </a:rPr>
              <a:t>Systems Specialized for Pharmacy </a:t>
            </a:r>
          </a:p>
          <a:p>
            <a:r>
              <a:rPr lang="en-US" dirty="0">
                <a:latin typeface="Times New Roman" panose="02020603050405020304" pitchFamily="18" charset="0"/>
                <a:ea typeface="+mn-lt"/>
                <a:cs typeface="Times New Roman" panose="02020603050405020304" pitchFamily="18" charset="0"/>
              </a:rPr>
              <a:t>Local Servers </a:t>
            </a:r>
          </a:p>
          <a:p>
            <a:r>
              <a:rPr lang="en-US" dirty="0">
                <a:latin typeface="Times New Roman" panose="02020603050405020304" pitchFamily="18" charset="0"/>
                <a:ea typeface="+mn-lt"/>
                <a:cs typeface="Times New Roman" panose="02020603050405020304" pitchFamily="18" charset="0"/>
              </a:rPr>
              <a:t>Servers with non-sensitive data </a:t>
            </a:r>
          </a:p>
          <a:p>
            <a:r>
              <a:rPr lang="en-US" dirty="0">
                <a:latin typeface="Times New Roman" panose="02020603050405020304" pitchFamily="18" charset="0"/>
                <a:ea typeface="+mn-lt"/>
                <a:cs typeface="Times New Roman" panose="02020603050405020304" pitchFamily="18" charset="0"/>
              </a:rPr>
              <a:t>Web applications </a:t>
            </a:r>
          </a:p>
          <a:p>
            <a:r>
              <a:rPr lang="en-US" dirty="0">
                <a:latin typeface="Times New Roman" panose="02020603050405020304" pitchFamily="18" charset="0"/>
                <a:ea typeface="+mn-lt"/>
                <a:cs typeface="Times New Roman" panose="02020603050405020304" pitchFamily="18" charset="0"/>
              </a:rPr>
              <a:t>Employee’s workstations </a:t>
            </a:r>
          </a:p>
          <a:p>
            <a:r>
              <a:rPr lang="en-US" dirty="0">
                <a:latin typeface="Times New Roman" panose="02020603050405020304" pitchFamily="18" charset="0"/>
                <a:ea typeface="+mn-lt"/>
                <a:cs typeface="Times New Roman" panose="02020603050405020304" pitchFamily="18" charset="0"/>
              </a:rPr>
              <a:t>Employee sensitive data </a:t>
            </a:r>
          </a:p>
          <a:p>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A7F852-3DD9-E360-652D-701AE63A6E77}"/>
              </a:ext>
            </a:extLst>
          </p:cNvPr>
          <p:cNvSpPr>
            <a:spLocks noGrp="1"/>
          </p:cNvSpPr>
          <p:nvPr>
            <p:ph sz="quarter" idx="4"/>
          </p:nvPr>
        </p:nvSpPr>
        <p:spPr/>
        <p:txBody>
          <a:bodyPr>
            <a:normAutofit/>
          </a:bodyPr>
          <a:lstStyle/>
          <a:p>
            <a:r>
              <a:rPr lang="en-US" dirty="0">
                <a:latin typeface="Times New Roman" panose="02020603050405020304" pitchFamily="18" charset="0"/>
                <a:ea typeface="+mn-lt"/>
                <a:cs typeface="Times New Roman" panose="02020603050405020304" pitchFamily="18" charset="0"/>
              </a:rPr>
              <a:t>Phishing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Zero-Day Exploits </a:t>
            </a:r>
          </a:p>
          <a:p>
            <a:r>
              <a:rPr lang="en-US" dirty="0">
                <a:latin typeface="Times New Roman" panose="02020603050405020304" pitchFamily="18" charset="0"/>
                <a:ea typeface="+mn-lt"/>
                <a:cs typeface="Times New Roman" panose="02020603050405020304" pitchFamily="18" charset="0"/>
              </a:rPr>
              <a:t>DDoS </a:t>
            </a:r>
          </a:p>
          <a:p>
            <a:r>
              <a:rPr lang="en-US" dirty="0">
                <a:latin typeface="Times New Roman" panose="02020603050405020304" pitchFamily="18" charset="0"/>
                <a:ea typeface="+mn-lt"/>
                <a:cs typeface="Times New Roman" panose="02020603050405020304" pitchFamily="18" charset="0"/>
              </a:rPr>
              <a:t>Malware/Ransomware </a:t>
            </a:r>
          </a:p>
          <a:p>
            <a:r>
              <a:rPr lang="en-US" dirty="0">
                <a:latin typeface="Times New Roman" panose="02020603050405020304" pitchFamily="18" charset="0"/>
                <a:ea typeface="+mn-lt"/>
                <a:cs typeface="Times New Roman" panose="02020603050405020304" pitchFamily="18" charset="0"/>
              </a:rPr>
              <a:t>Hacking of Email Accounts </a:t>
            </a:r>
          </a:p>
          <a:p>
            <a:endParaRPr lang="en-US"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CEEEA72-E2DE-FEF2-0387-F456BB03CB00}"/>
              </a:ext>
            </a:extLst>
          </p:cNvPr>
          <p:cNvSpPr>
            <a:spLocks noGrp="1"/>
          </p:cNvSpPr>
          <p:nvPr>
            <p:ph type="body" sz="quarter" idx="3"/>
          </p:nvPr>
        </p:nvSpPr>
        <p:spPr/>
        <p:txBody>
          <a:bodyPr/>
          <a:lstStyle/>
          <a:p>
            <a:r>
              <a:rPr lang="en-US"/>
              <a:t>Threats</a:t>
            </a:r>
          </a:p>
        </p:txBody>
      </p:sp>
      <p:pic>
        <p:nvPicPr>
          <p:cNvPr id="5" name="Picture 4" descr="A picture containing qr code&#10;&#10;Description automatically generated">
            <a:extLst>
              <a:ext uri="{FF2B5EF4-FFF2-40B4-BE49-F238E27FC236}">
                <a16:creationId xmlns:a16="http://schemas.microsoft.com/office/drawing/2014/main" id="{806A4488-3658-52E5-9EEE-77D6C7F419C4}"/>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175920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CC59-4D4F-CA26-4F8C-46BF98D848E5}"/>
              </a:ext>
            </a:extLst>
          </p:cNvPr>
          <p:cNvSpPr>
            <a:spLocks noGrp="1"/>
          </p:cNvSpPr>
          <p:nvPr>
            <p:ph type="title"/>
          </p:nvPr>
        </p:nvSpPr>
        <p:spPr/>
        <p:txBody>
          <a:bodyPr/>
          <a:lstStyle/>
          <a:p>
            <a:r>
              <a:rPr lang="en-US">
                <a:ea typeface="+mj-lt"/>
                <a:cs typeface="+mj-lt"/>
              </a:rPr>
              <a:t>Risk Analysis</a:t>
            </a:r>
            <a:endParaRPr lang="en-US" b="0">
              <a:ea typeface="+mj-lt"/>
              <a:cs typeface="+mj-lt"/>
            </a:endParaRPr>
          </a:p>
          <a:p>
            <a:endParaRPr lang="en-US"/>
          </a:p>
        </p:txBody>
      </p:sp>
      <p:sp>
        <p:nvSpPr>
          <p:cNvPr id="3" name="Text Placeholder 2">
            <a:extLst>
              <a:ext uri="{FF2B5EF4-FFF2-40B4-BE49-F238E27FC236}">
                <a16:creationId xmlns:a16="http://schemas.microsoft.com/office/drawing/2014/main" id="{F600D21F-FD92-C1A1-67C7-3276CB460BC5}"/>
              </a:ext>
            </a:extLst>
          </p:cNvPr>
          <p:cNvSpPr>
            <a:spLocks noGrp="1"/>
          </p:cNvSpPr>
          <p:nvPr>
            <p:ph type="body" idx="1"/>
          </p:nvPr>
        </p:nvSpPr>
        <p:spPr/>
        <p:txBody>
          <a:bodyPr/>
          <a:lstStyle/>
          <a:p>
            <a:r>
              <a:rPr lang="en-US" b="1" dirty="0">
                <a:latin typeface="Times New Roman" panose="02020603050405020304" pitchFamily="18" charset="0"/>
                <a:ea typeface="+mn-lt"/>
                <a:cs typeface="Times New Roman" panose="02020603050405020304" pitchFamily="18" charset="0"/>
              </a:rPr>
              <a:t>Vulnerability</a:t>
            </a:r>
            <a:endParaRPr lang="en-US" dirty="0">
              <a:latin typeface="Times New Roman" panose="02020603050405020304" pitchFamily="18" charset="0"/>
              <a:ea typeface="+mn-lt"/>
              <a:cs typeface="Times New Roman" panose="02020603050405020304" pitchFamily="18" charset="0"/>
            </a:endParaRPr>
          </a:p>
        </p:txBody>
      </p:sp>
      <p:sp>
        <p:nvSpPr>
          <p:cNvPr id="4" name="Content Placeholder 3">
            <a:extLst>
              <a:ext uri="{FF2B5EF4-FFF2-40B4-BE49-F238E27FC236}">
                <a16:creationId xmlns:a16="http://schemas.microsoft.com/office/drawing/2014/main" id="{47DAD401-E4C6-FD6C-FB5B-8F9879DBA860}"/>
              </a:ext>
            </a:extLst>
          </p:cNvPr>
          <p:cNvSpPr>
            <a:spLocks noGrp="1"/>
          </p:cNvSpPr>
          <p:nvPr>
            <p:ph sz="half" idx="2"/>
          </p:nvPr>
        </p:nvSpPr>
        <p:spPr/>
        <p:txBody>
          <a:bodyPr>
            <a:normAutofit/>
          </a:bodyPr>
          <a:lstStyle/>
          <a:p>
            <a:r>
              <a:rPr lang="en-US" dirty="0">
                <a:latin typeface="Times New Roman" panose="02020603050405020304" pitchFamily="18" charset="0"/>
                <a:ea typeface="+mn-lt"/>
                <a:cs typeface="Times New Roman" panose="02020603050405020304" pitchFamily="18" charset="0"/>
              </a:rPr>
              <a:t>No mandate for passwords </a:t>
            </a:r>
          </a:p>
          <a:p>
            <a:r>
              <a:rPr lang="en-US" dirty="0">
                <a:latin typeface="Times New Roman" panose="02020603050405020304" pitchFamily="18" charset="0"/>
                <a:ea typeface="+mn-lt"/>
                <a:cs typeface="Times New Roman" panose="02020603050405020304" pitchFamily="18" charset="0"/>
              </a:rPr>
              <a:t>Unpatched systems </a:t>
            </a:r>
          </a:p>
          <a:p>
            <a:r>
              <a:rPr lang="en-US" dirty="0">
                <a:latin typeface="Times New Roman" panose="02020603050405020304" pitchFamily="18" charset="0"/>
                <a:ea typeface="+mn-lt"/>
                <a:cs typeface="Times New Roman" panose="02020603050405020304" pitchFamily="18" charset="0"/>
              </a:rPr>
              <a:t>Legacy systems </a:t>
            </a:r>
          </a:p>
          <a:p>
            <a:r>
              <a:rPr lang="en-US" dirty="0">
                <a:latin typeface="Times New Roman" panose="02020603050405020304" pitchFamily="18" charset="0"/>
                <a:ea typeface="+mn-lt"/>
                <a:cs typeface="Times New Roman" panose="02020603050405020304" pitchFamily="18" charset="0"/>
              </a:rPr>
              <a:t>Weak Passwords </a:t>
            </a:r>
          </a:p>
          <a:p>
            <a:r>
              <a:rPr lang="en-US" dirty="0">
                <a:latin typeface="Times New Roman" panose="02020603050405020304" pitchFamily="18" charset="0"/>
                <a:ea typeface="+mn-lt"/>
                <a:cs typeface="Times New Roman" panose="02020603050405020304" pitchFamily="18" charset="0"/>
              </a:rPr>
              <a:t>Lack of multi-factor authentication (MFA) </a:t>
            </a:r>
          </a:p>
          <a:p>
            <a:r>
              <a:rPr lang="en-US" dirty="0">
                <a:latin typeface="Times New Roman" panose="02020603050405020304" pitchFamily="18" charset="0"/>
                <a:ea typeface="+mn-lt"/>
                <a:cs typeface="Times New Roman" panose="02020603050405020304" pitchFamily="18" charset="0"/>
              </a:rPr>
              <a:t>Failure of Intrusion Detection Systems (IDS) </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3292081-605A-F1E6-D27D-42BDA52BB338}"/>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Control</a:t>
            </a:r>
          </a:p>
        </p:txBody>
      </p:sp>
      <p:sp>
        <p:nvSpPr>
          <p:cNvPr id="6" name="Content Placeholder 5">
            <a:extLst>
              <a:ext uri="{FF2B5EF4-FFF2-40B4-BE49-F238E27FC236}">
                <a16:creationId xmlns:a16="http://schemas.microsoft.com/office/drawing/2014/main" id="{A95D2048-B8DB-1F1D-C719-A705E1E6DD8A}"/>
              </a:ext>
            </a:extLst>
          </p:cNvPr>
          <p:cNvSpPr>
            <a:spLocks noGrp="1"/>
          </p:cNvSpPr>
          <p:nvPr>
            <p:ph sz="quarter" idx="4"/>
          </p:nvPr>
        </p:nvSpPr>
        <p:spPr/>
        <p:txBody>
          <a:bodyPr>
            <a:normAutofit/>
          </a:bodyPr>
          <a:lstStyle/>
          <a:p>
            <a:r>
              <a:rPr lang="en-US" dirty="0">
                <a:latin typeface="Times New Roman" panose="02020603050405020304" pitchFamily="18" charset="0"/>
                <a:ea typeface="+mn-lt"/>
                <a:cs typeface="Times New Roman" panose="02020603050405020304" pitchFamily="18" charset="0"/>
              </a:rPr>
              <a:t>Strict Password Policy </a:t>
            </a:r>
          </a:p>
          <a:p>
            <a:r>
              <a:rPr lang="en-US" dirty="0">
                <a:latin typeface="Times New Roman" panose="02020603050405020304" pitchFamily="18" charset="0"/>
                <a:ea typeface="+mn-lt"/>
                <a:cs typeface="Times New Roman" panose="02020603050405020304" pitchFamily="18" charset="0"/>
              </a:rPr>
              <a:t>Strict Patching Policy </a:t>
            </a:r>
          </a:p>
          <a:p>
            <a:r>
              <a:rPr lang="en-US" dirty="0">
                <a:latin typeface="Times New Roman" panose="02020603050405020304" pitchFamily="18" charset="0"/>
                <a:ea typeface="+mn-lt"/>
                <a:cs typeface="Times New Roman" panose="02020603050405020304" pitchFamily="18" charset="0"/>
              </a:rPr>
              <a:t>Encryption (Cryptography) </a:t>
            </a:r>
          </a:p>
          <a:p>
            <a:r>
              <a:rPr lang="en-US" dirty="0">
                <a:latin typeface="Times New Roman" panose="02020603050405020304" pitchFamily="18" charset="0"/>
                <a:ea typeface="+mn-lt"/>
                <a:cs typeface="Times New Roman" panose="02020603050405020304" pitchFamily="18" charset="0"/>
              </a:rPr>
              <a:t>Stronger Firewalls </a:t>
            </a:r>
          </a:p>
          <a:p>
            <a:r>
              <a:rPr lang="en-US" dirty="0">
                <a:latin typeface="Times New Roman" panose="02020603050405020304" pitchFamily="18" charset="0"/>
                <a:ea typeface="+mn-lt"/>
                <a:cs typeface="Times New Roman" panose="02020603050405020304" pitchFamily="18" charset="0"/>
              </a:rPr>
              <a:t>Phishing Training Programs (all employees) </a:t>
            </a:r>
          </a:p>
          <a:p>
            <a:r>
              <a:rPr lang="en-US" dirty="0">
                <a:latin typeface="Times New Roman" panose="02020603050405020304" pitchFamily="18" charset="0"/>
                <a:ea typeface="+mn-lt"/>
                <a:cs typeface="Times New Roman" panose="02020603050405020304" pitchFamily="18" charset="0"/>
              </a:rPr>
              <a:t>Continuous Risk Audit/Analysis </a:t>
            </a:r>
          </a:p>
          <a:p>
            <a:r>
              <a:rPr lang="en-US" dirty="0">
                <a:latin typeface="Times New Roman" panose="02020603050405020304" pitchFamily="18" charset="0"/>
                <a:ea typeface="+mn-lt"/>
                <a:cs typeface="Times New Roman" panose="02020603050405020304" pitchFamily="18" charset="0"/>
              </a:rPr>
              <a:t>Cyber Security Insurance </a:t>
            </a:r>
          </a:p>
          <a:p>
            <a:endParaRPr lang="en-US" dirty="0">
              <a:latin typeface="Times New Roman" panose="02020603050405020304" pitchFamily="18" charset="0"/>
              <a:cs typeface="Times New Roman" panose="02020603050405020304" pitchFamily="18" charset="0"/>
            </a:endParaRPr>
          </a:p>
        </p:txBody>
      </p:sp>
      <p:pic>
        <p:nvPicPr>
          <p:cNvPr id="7" name="Picture 6" descr="A picture containing qr code&#10;&#10;Description automatically generated">
            <a:extLst>
              <a:ext uri="{FF2B5EF4-FFF2-40B4-BE49-F238E27FC236}">
                <a16:creationId xmlns:a16="http://schemas.microsoft.com/office/drawing/2014/main" id="{C7A36556-7B10-DD7B-0BF3-B76516F5D59C}"/>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105588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850F-02FC-298D-283E-2378F9B00F29}"/>
              </a:ext>
            </a:extLst>
          </p:cNvPr>
          <p:cNvSpPr>
            <a:spLocks noGrp="1"/>
          </p:cNvSpPr>
          <p:nvPr>
            <p:ph type="title"/>
          </p:nvPr>
        </p:nvSpPr>
        <p:spPr/>
        <p:txBody>
          <a:bodyPr/>
          <a:lstStyle/>
          <a:p>
            <a:r>
              <a:rPr lang="en-US">
                <a:ea typeface="+mj-lt"/>
                <a:cs typeface="+mj-lt"/>
              </a:rPr>
              <a:t>Qualitative Risk Analysis (Current AIS)</a:t>
            </a:r>
            <a:endParaRPr lang="en-US" b="0">
              <a:ea typeface="+mj-lt"/>
              <a:cs typeface="+mj-lt"/>
            </a:endParaRPr>
          </a:p>
        </p:txBody>
      </p:sp>
      <p:graphicFrame>
        <p:nvGraphicFramePr>
          <p:cNvPr id="5" name="Content Placeholder 4">
            <a:extLst>
              <a:ext uri="{FF2B5EF4-FFF2-40B4-BE49-F238E27FC236}">
                <a16:creationId xmlns:a16="http://schemas.microsoft.com/office/drawing/2014/main" id="{C7486D51-22F2-54B3-0528-C847C934F30D}"/>
              </a:ext>
            </a:extLst>
          </p:cNvPr>
          <p:cNvGraphicFramePr>
            <a:graphicFrameLocks noGrp="1"/>
          </p:cNvGraphicFramePr>
          <p:nvPr>
            <p:ph idx="1"/>
            <p:extLst>
              <p:ext uri="{D42A27DB-BD31-4B8C-83A1-F6EECF244321}">
                <p14:modId xmlns:p14="http://schemas.microsoft.com/office/powerpoint/2010/main" val="4093191397"/>
              </p:ext>
            </p:extLst>
          </p:nvPr>
        </p:nvGraphicFramePr>
        <p:xfrm>
          <a:off x="819150" y="2222500"/>
          <a:ext cx="10553700" cy="4275305"/>
        </p:xfrm>
        <a:graphic>
          <a:graphicData uri="http://schemas.openxmlformats.org/drawingml/2006/table">
            <a:tbl>
              <a:tblPr firstRow="1" bandRow="1">
                <a:tableStyleId>{5C22544A-7EE6-4342-B048-85BDC9FD1C3A}</a:tableStyleId>
              </a:tblPr>
              <a:tblGrid>
                <a:gridCol w="1758950">
                  <a:extLst>
                    <a:ext uri="{9D8B030D-6E8A-4147-A177-3AD203B41FA5}">
                      <a16:colId xmlns:a16="http://schemas.microsoft.com/office/drawing/2014/main" val="3124932544"/>
                    </a:ext>
                  </a:extLst>
                </a:gridCol>
                <a:gridCol w="1758950">
                  <a:extLst>
                    <a:ext uri="{9D8B030D-6E8A-4147-A177-3AD203B41FA5}">
                      <a16:colId xmlns:a16="http://schemas.microsoft.com/office/drawing/2014/main" val="3105309803"/>
                    </a:ext>
                  </a:extLst>
                </a:gridCol>
                <a:gridCol w="1758950">
                  <a:extLst>
                    <a:ext uri="{9D8B030D-6E8A-4147-A177-3AD203B41FA5}">
                      <a16:colId xmlns:a16="http://schemas.microsoft.com/office/drawing/2014/main" val="148156239"/>
                    </a:ext>
                  </a:extLst>
                </a:gridCol>
                <a:gridCol w="1758950">
                  <a:extLst>
                    <a:ext uri="{9D8B030D-6E8A-4147-A177-3AD203B41FA5}">
                      <a16:colId xmlns:a16="http://schemas.microsoft.com/office/drawing/2014/main" val="4177633025"/>
                    </a:ext>
                  </a:extLst>
                </a:gridCol>
                <a:gridCol w="1758950">
                  <a:extLst>
                    <a:ext uri="{9D8B030D-6E8A-4147-A177-3AD203B41FA5}">
                      <a16:colId xmlns:a16="http://schemas.microsoft.com/office/drawing/2014/main" val="867607857"/>
                    </a:ext>
                  </a:extLst>
                </a:gridCol>
                <a:gridCol w="1758950">
                  <a:extLst>
                    <a:ext uri="{9D8B030D-6E8A-4147-A177-3AD203B41FA5}">
                      <a16:colId xmlns:a16="http://schemas.microsoft.com/office/drawing/2014/main" val="4053918703"/>
                    </a:ext>
                  </a:extLst>
                </a:gridCol>
              </a:tblGrid>
              <a:tr h="757085">
                <a:tc>
                  <a:txBody>
                    <a:bodyPr/>
                    <a:lstStyle/>
                    <a:p>
                      <a:pPr fontAlgn="t"/>
                      <a:endParaRPr lang="en-US">
                        <a:effectLst/>
                      </a:endParaRPr>
                    </a:p>
                    <a:p>
                      <a:pPr algn="l" rtl="0" fontAlgn="base"/>
                      <a:r>
                        <a:rPr lang="en-US" sz="1200">
                          <a:effectLst/>
                        </a:rPr>
                        <a:t>Threats </a:t>
                      </a:r>
                      <a:endParaRPr lang="en-US" b="0" i="0">
                        <a:effectLst/>
                      </a:endParaRPr>
                    </a:p>
                  </a:txBody>
                  <a:tcPr/>
                </a:tc>
                <a:tc>
                  <a:txBody>
                    <a:bodyPr/>
                    <a:lstStyle/>
                    <a:p>
                      <a:pPr algn="ctr" fontAlgn="t"/>
                      <a:endParaRPr lang="en-US">
                        <a:effectLst/>
                      </a:endParaRPr>
                    </a:p>
                    <a:p>
                      <a:pPr algn="l" rtl="0" fontAlgn="base"/>
                      <a:r>
                        <a:rPr lang="en-US" sz="1200">
                          <a:effectLst/>
                        </a:rPr>
                        <a:t>Business Impact </a:t>
                      </a:r>
                      <a:endParaRPr lang="en-US" b="0" i="0">
                        <a:effectLst/>
                      </a:endParaRPr>
                    </a:p>
                  </a:txBody>
                  <a:tcPr/>
                </a:tc>
                <a:tc>
                  <a:txBody>
                    <a:bodyPr/>
                    <a:lstStyle/>
                    <a:p>
                      <a:pPr algn="ctr" fontAlgn="t"/>
                      <a:endParaRPr lang="en-US">
                        <a:effectLst/>
                      </a:endParaRPr>
                    </a:p>
                    <a:p>
                      <a:pPr algn="l" rtl="0" fontAlgn="base"/>
                      <a:r>
                        <a:rPr lang="en-US" sz="1200">
                          <a:effectLst/>
                        </a:rPr>
                        <a:t>Probability of Attack </a:t>
                      </a:r>
                      <a:endParaRPr lang="en-US" b="0" i="0">
                        <a:effectLst/>
                      </a:endParaRPr>
                    </a:p>
                  </a:txBody>
                  <a:tcPr/>
                </a:tc>
                <a:tc>
                  <a:txBody>
                    <a:bodyPr/>
                    <a:lstStyle/>
                    <a:p>
                      <a:pPr algn="ctr" fontAlgn="t"/>
                      <a:endParaRPr lang="en-US">
                        <a:effectLst/>
                      </a:endParaRPr>
                    </a:p>
                    <a:p>
                      <a:pPr algn="l" rtl="0" fontAlgn="base"/>
                      <a:r>
                        <a:rPr lang="en-US" sz="1200">
                          <a:effectLst/>
                        </a:rPr>
                        <a:t>Cost of Fix </a:t>
                      </a:r>
                      <a:endParaRPr lang="en-US" b="0" i="0">
                        <a:effectLst/>
                      </a:endParaRPr>
                    </a:p>
                  </a:txBody>
                  <a:tcPr/>
                </a:tc>
                <a:tc>
                  <a:txBody>
                    <a:bodyPr/>
                    <a:lstStyle/>
                    <a:p>
                      <a:pPr algn="ctr" fontAlgn="t"/>
                      <a:endParaRPr lang="en-US">
                        <a:effectLst/>
                      </a:endParaRPr>
                    </a:p>
                    <a:p>
                      <a:pPr algn="l" rtl="0" fontAlgn="base"/>
                      <a:r>
                        <a:rPr lang="en-US" sz="1200">
                          <a:effectLst/>
                        </a:rPr>
                        <a:t>Difficulty to Fix </a:t>
                      </a:r>
                      <a:endParaRPr lang="en-US" b="0" i="0">
                        <a:effectLst/>
                      </a:endParaRPr>
                    </a:p>
                  </a:txBody>
                  <a:tcPr/>
                </a:tc>
                <a:tc>
                  <a:txBody>
                    <a:bodyPr/>
                    <a:lstStyle/>
                    <a:p>
                      <a:pPr algn="ctr" fontAlgn="t"/>
                      <a:endParaRPr lang="en-US">
                        <a:effectLst/>
                      </a:endParaRPr>
                    </a:p>
                    <a:p>
                      <a:pPr algn="l" rtl="0" fontAlgn="base"/>
                      <a:r>
                        <a:rPr lang="en-US" sz="1200">
                          <a:effectLst/>
                        </a:rPr>
                        <a:t>Risk Level </a:t>
                      </a:r>
                      <a:endParaRPr lang="en-US" b="0" i="0">
                        <a:effectLst/>
                      </a:endParaRPr>
                    </a:p>
                  </a:txBody>
                  <a:tcPr/>
                </a:tc>
                <a:extLst>
                  <a:ext uri="{0D108BD9-81ED-4DB2-BD59-A6C34878D82A}">
                    <a16:rowId xmlns:a16="http://schemas.microsoft.com/office/drawing/2014/main" val="1938399707"/>
                  </a:ext>
                </a:extLst>
              </a:tr>
              <a:tr h="1002025">
                <a:tc>
                  <a:txBody>
                    <a:bodyPr/>
                    <a:lstStyle/>
                    <a:p>
                      <a:pPr fontAlgn="t"/>
                      <a:endParaRPr lang="en-US">
                        <a:effectLst/>
                      </a:endParaRPr>
                    </a:p>
                    <a:p>
                      <a:pPr algn="l" rtl="0" fontAlgn="base"/>
                      <a:r>
                        <a:rPr lang="en-US" sz="1200">
                          <a:effectLst/>
                        </a:rPr>
                        <a:t>Malware/ Ransomware </a:t>
                      </a:r>
                      <a:endParaRPr lang="en-US" b="0" i="0">
                        <a:effectLst/>
                      </a:endParaRPr>
                    </a:p>
                  </a:txBody>
                  <a:tcPr/>
                </a:tc>
                <a:tc>
                  <a:txBody>
                    <a:bodyPr/>
                    <a:lstStyle/>
                    <a:p>
                      <a:pPr fontAlgn="t"/>
                      <a:endParaRPr lang="en-US">
                        <a:solidFill>
                          <a:srgbClr val="FF0000"/>
                        </a:solidFill>
                        <a:effectLst/>
                      </a:endParaRPr>
                    </a:p>
                    <a:p>
                      <a:pPr algn="l" rtl="0" fontAlgn="base"/>
                      <a:r>
                        <a:rPr lang="en-US" sz="1200">
                          <a:solidFill>
                            <a:srgbClr val="FF0000"/>
                          </a:solidFill>
                          <a:effectLst/>
                        </a:rPr>
                        <a:t>High </a:t>
                      </a:r>
                      <a:endParaRPr lang="en-US" b="0" i="0">
                        <a:solidFill>
                          <a:srgbClr val="FF0000"/>
                        </a:solidFill>
                        <a:effectLst/>
                      </a:endParaRPr>
                    </a:p>
                  </a:txBody>
                  <a:tcPr/>
                </a:tc>
                <a:tc>
                  <a:txBody>
                    <a:bodyPr/>
                    <a:lstStyle/>
                    <a:p>
                      <a:pPr fontAlgn="t"/>
                      <a:endParaRPr lang="en-US">
                        <a:solidFill>
                          <a:srgbClr val="FF0000"/>
                        </a:solidFill>
                        <a:effectLst/>
                      </a:endParaRPr>
                    </a:p>
                    <a:p>
                      <a:pPr algn="l" rtl="0" fontAlgn="base"/>
                      <a:r>
                        <a:rPr lang="en-US" sz="1200">
                          <a:solidFill>
                            <a:srgbClr val="FF0000"/>
                          </a:solidFill>
                          <a:effectLst/>
                        </a:rPr>
                        <a:t>High </a:t>
                      </a:r>
                      <a:endParaRPr lang="en-US" b="0" i="0">
                        <a:solidFill>
                          <a:srgbClr val="FF0000"/>
                        </a:solidFill>
                        <a:effectLst/>
                      </a:endParaRPr>
                    </a:p>
                  </a:txBody>
                  <a:tcPr/>
                </a:tc>
                <a:tc>
                  <a:txBody>
                    <a:bodyPr/>
                    <a:lstStyle/>
                    <a:p>
                      <a:pPr fontAlgn="t"/>
                      <a:endParaRPr lang="en-US">
                        <a:solidFill>
                          <a:srgbClr val="FF0000"/>
                        </a:solidFill>
                        <a:effectLst/>
                      </a:endParaRPr>
                    </a:p>
                    <a:p>
                      <a:pPr algn="l" rtl="0" fontAlgn="base"/>
                      <a:r>
                        <a:rPr lang="en-US" sz="1200">
                          <a:solidFill>
                            <a:srgbClr val="FF0000"/>
                          </a:solidFill>
                          <a:effectLst/>
                        </a:rPr>
                        <a:t>High </a:t>
                      </a:r>
                      <a:endParaRPr lang="en-US" b="0" i="0">
                        <a:solidFill>
                          <a:srgbClr val="FF0000"/>
                        </a:solidFill>
                        <a:effectLst/>
                      </a:endParaRPr>
                    </a:p>
                  </a:txBody>
                  <a:tcPr/>
                </a:tc>
                <a:tc>
                  <a:txBody>
                    <a:bodyPr/>
                    <a:lstStyle/>
                    <a:p>
                      <a:pPr fontAlgn="t"/>
                      <a:endParaRPr lang="en-US">
                        <a:solidFill>
                          <a:srgbClr val="FF0000"/>
                        </a:solidFill>
                        <a:effectLst/>
                      </a:endParaRPr>
                    </a:p>
                    <a:p>
                      <a:pPr algn="l" rtl="0" fontAlgn="base"/>
                      <a:r>
                        <a:rPr lang="en-US" sz="1200">
                          <a:solidFill>
                            <a:srgbClr val="FF0000"/>
                          </a:solidFill>
                          <a:effectLst/>
                        </a:rPr>
                        <a:t>Medium </a:t>
                      </a:r>
                      <a:endParaRPr lang="en-US" b="0" i="0">
                        <a:solidFill>
                          <a:srgbClr val="FF0000"/>
                        </a:solidFill>
                        <a:effectLst/>
                      </a:endParaRPr>
                    </a:p>
                  </a:txBody>
                  <a:tcPr/>
                </a:tc>
                <a:tc>
                  <a:txBody>
                    <a:bodyPr/>
                    <a:lstStyle/>
                    <a:p>
                      <a:pPr fontAlgn="t"/>
                      <a:endParaRPr lang="en-US">
                        <a:solidFill>
                          <a:srgbClr val="FF0000"/>
                        </a:solidFill>
                        <a:effectLst/>
                      </a:endParaRPr>
                    </a:p>
                    <a:p>
                      <a:pPr algn="l" rtl="0" fontAlgn="base"/>
                      <a:r>
                        <a:rPr lang="en-US" sz="1200">
                          <a:solidFill>
                            <a:srgbClr val="FF0000"/>
                          </a:solidFill>
                          <a:effectLst/>
                        </a:rPr>
                        <a:t>High </a:t>
                      </a:r>
                      <a:endParaRPr lang="en-US" b="0" i="0">
                        <a:solidFill>
                          <a:srgbClr val="FF0000"/>
                        </a:solidFill>
                        <a:effectLst/>
                      </a:endParaRPr>
                    </a:p>
                  </a:txBody>
                  <a:tcPr/>
                </a:tc>
                <a:extLst>
                  <a:ext uri="{0D108BD9-81ED-4DB2-BD59-A6C34878D82A}">
                    <a16:rowId xmlns:a16="http://schemas.microsoft.com/office/drawing/2014/main" val="1364641060"/>
                  </a:ext>
                </a:extLst>
              </a:tr>
              <a:tr h="1002025">
                <a:tc>
                  <a:txBody>
                    <a:bodyPr/>
                    <a:lstStyle/>
                    <a:p>
                      <a:pPr fontAlgn="t"/>
                      <a:endParaRPr lang="en-US">
                        <a:effectLst/>
                      </a:endParaRPr>
                    </a:p>
                    <a:p>
                      <a:pPr algn="l" rtl="0" fontAlgn="base"/>
                      <a:r>
                        <a:rPr lang="en-US" sz="1200">
                          <a:effectLst/>
                        </a:rPr>
                        <a:t>Email Account Hacking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Medium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extLst>
                  <a:ext uri="{0D108BD9-81ED-4DB2-BD59-A6C34878D82A}">
                    <a16:rowId xmlns:a16="http://schemas.microsoft.com/office/drawing/2014/main" val="1078846434"/>
                  </a:ext>
                </a:extLst>
              </a:tr>
              <a:tr h="757085">
                <a:tc>
                  <a:txBody>
                    <a:bodyPr/>
                    <a:lstStyle/>
                    <a:p>
                      <a:pPr fontAlgn="t"/>
                      <a:endParaRPr lang="en-US">
                        <a:effectLst/>
                      </a:endParaRPr>
                    </a:p>
                    <a:p>
                      <a:pPr algn="l" rtl="0" fontAlgn="base"/>
                      <a:r>
                        <a:rPr lang="en-US" sz="1200">
                          <a:effectLst/>
                        </a:rPr>
                        <a:t>Phishing </a:t>
                      </a:r>
                      <a:endParaRPr lang="en-US" b="0" i="0">
                        <a:effectLst/>
                      </a:endParaRPr>
                    </a:p>
                  </a:txBody>
                  <a:tcPr/>
                </a:tc>
                <a:tc>
                  <a:txBody>
                    <a:bodyPr/>
                    <a:lstStyle/>
                    <a:p>
                      <a:pPr fontAlgn="t"/>
                      <a:endParaRPr lang="en-US">
                        <a:effectLst/>
                      </a:endParaRPr>
                    </a:p>
                    <a:p>
                      <a:pPr algn="l" rtl="0" fontAlgn="base"/>
                      <a:r>
                        <a:rPr lang="en-US" sz="1200">
                          <a:effectLst/>
                        </a:rPr>
                        <a:t>Medium </a:t>
                      </a:r>
                      <a:endParaRPr lang="en-US" b="0" i="0">
                        <a:effectLst/>
                      </a:endParaRPr>
                    </a:p>
                  </a:txBody>
                  <a:tcPr/>
                </a:tc>
                <a:tc>
                  <a:txBody>
                    <a:bodyPr/>
                    <a:lstStyle/>
                    <a:p>
                      <a:pPr fontAlgn="t"/>
                      <a:endParaRPr lang="en-US">
                        <a:effectLst/>
                      </a:endParaRPr>
                    </a:p>
                    <a:p>
                      <a:pPr algn="l" rtl="0" fontAlgn="base"/>
                      <a:r>
                        <a:rPr lang="en-US" sz="1200">
                          <a:effectLst/>
                        </a:rPr>
                        <a:t>High </a:t>
                      </a:r>
                      <a:endParaRPr lang="en-US" b="0" i="0">
                        <a:effectLst/>
                      </a:endParaRPr>
                    </a:p>
                  </a:txBody>
                  <a:tcPr/>
                </a:tc>
                <a:tc>
                  <a:txBody>
                    <a:bodyPr/>
                    <a:lstStyle/>
                    <a:p>
                      <a:pPr fontAlgn="t"/>
                      <a:endParaRPr lang="en-US">
                        <a:effectLst/>
                      </a:endParaRPr>
                    </a:p>
                    <a:p>
                      <a:pPr algn="l" rtl="0" fontAlgn="base"/>
                      <a:r>
                        <a:rPr lang="en-US" sz="1200">
                          <a:effectLst/>
                        </a:rPr>
                        <a:t>Medium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Medium </a:t>
                      </a:r>
                      <a:endParaRPr lang="en-US" b="0" i="0">
                        <a:effectLst/>
                      </a:endParaRPr>
                    </a:p>
                  </a:txBody>
                  <a:tcPr/>
                </a:tc>
                <a:extLst>
                  <a:ext uri="{0D108BD9-81ED-4DB2-BD59-A6C34878D82A}">
                    <a16:rowId xmlns:a16="http://schemas.microsoft.com/office/drawing/2014/main" val="1299204202"/>
                  </a:ext>
                </a:extLst>
              </a:tr>
              <a:tr h="757085">
                <a:tc>
                  <a:txBody>
                    <a:bodyPr/>
                    <a:lstStyle/>
                    <a:p>
                      <a:pPr fontAlgn="t"/>
                      <a:endParaRPr lang="en-US">
                        <a:effectLst/>
                      </a:endParaRPr>
                    </a:p>
                    <a:p>
                      <a:pPr algn="l" rtl="0" fontAlgn="base"/>
                      <a:r>
                        <a:rPr lang="en-US" sz="1200">
                          <a:effectLst/>
                        </a:rPr>
                        <a:t>DDoS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High </a:t>
                      </a:r>
                      <a:endParaRPr lang="en-US" b="0" i="0">
                        <a:effectLst/>
                      </a:endParaRPr>
                    </a:p>
                  </a:txBody>
                  <a:tcPr/>
                </a:tc>
                <a:tc>
                  <a:txBody>
                    <a:bodyPr/>
                    <a:lstStyle/>
                    <a:p>
                      <a:pPr fontAlgn="t"/>
                      <a:endParaRPr lang="en-US">
                        <a:effectLst/>
                      </a:endParaRPr>
                    </a:p>
                    <a:p>
                      <a:pPr algn="l" rtl="0" fontAlgn="base"/>
                      <a:r>
                        <a:rPr lang="en-US" sz="1200">
                          <a:effectLst/>
                        </a:rPr>
                        <a:t>Medium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tc>
                  <a:txBody>
                    <a:bodyPr/>
                    <a:lstStyle/>
                    <a:p>
                      <a:pPr fontAlgn="t"/>
                      <a:endParaRPr lang="en-US">
                        <a:effectLst/>
                      </a:endParaRPr>
                    </a:p>
                    <a:p>
                      <a:pPr algn="l" rtl="0" fontAlgn="base"/>
                      <a:r>
                        <a:rPr lang="en-US" sz="1200">
                          <a:effectLst/>
                        </a:rPr>
                        <a:t>Low </a:t>
                      </a:r>
                      <a:endParaRPr lang="en-US" b="0" i="0">
                        <a:effectLst/>
                      </a:endParaRPr>
                    </a:p>
                  </a:txBody>
                  <a:tcPr/>
                </a:tc>
                <a:extLst>
                  <a:ext uri="{0D108BD9-81ED-4DB2-BD59-A6C34878D82A}">
                    <a16:rowId xmlns:a16="http://schemas.microsoft.com/office/drawing/2014/main" val="4205618234"/>
                  </a:ext>
                </a:extLst>
              </a:tr>
            </a:tbl>
          </a:graphicData>
        </a:graphic>
      </p:graphicFrame>
      <p:pic>
        <p:nvPicPr>
          <p:cNvPr id="3" name="Picture 2" descr="A picture containing qr code&#10;&#10;Description automatically generated">
            <a:extLst>
              <a:ext uri="{FF2B5EF4-FFF2-40B4-BE49-F238E27FC236}">
                <a16:creationId xmlns:a16="http://schemas.microsoft.com/office/drawing/2014/main" id="{F3356398-5DDE-5E53-CAAB-5D4CCB77A847}"/>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28216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2D82-C348-394E-BF81-CF378308C4F8}"/>
              </a:ext>
            </a:extLst>
          </p:cNvPr>
          <p:cNvSpPr>
            <a:spLocks noGrp="1"/>
          </p:cNvSpPr>
          <p:nvPr>
            <p:ph type="title"/>
          </p:nvPr>
        </p:nvSpPr>
        <p:spPr/>
        <p:txBody>
          <a:bodyPr/>
          <a:lstStyle/>
          <a:p>
            <a:r>
              <a:rPr lang="en-US" dirty="0"/>
              <a:t>Current Threat</a:t>
            </a:r>
          </a:p>
        </p:txBody>
      </p:sp>
      <p:sp>
        <p:nvSpPr>
          <p:cNvPr id="3" name="Content Placeholder 2">
            <a:extLst>
              <a:ext uri="{FF2B5EF4-FFF2-40B4-BE49-F238E27FC236}">
                <a16:creationId xmlns:a16="http://schemas.microsoft.com/office/drawing/2014/main" id="{B765F9B7-AE7B-20D0-046C-5F9FF4DD65E1}"/>
              </a:ext>
            </a:extLst>
          </p:cNvPr>
          <p:cNvSpPr>
            <a:spLocks noGrp="1"/>
          </p:cNvSpPr>
          <p:nvPr>
            <p:ph idx="1"/>
          </p:nvPr>
        </p:nvSpPr>
        <p:spPr>
          <a:xfrm>
            <a:off x="810000" y="2039612"/>
            <a:ext cx="10562349" cy="4818388"/>
          </a:xfrm>
        </p:spPr>
        <p:txBody>
          <a:bodyPr vert="horz" lIns="91440" tIns="45720" rIns="91440" bIns="45720" rtlCol="0" anchor="ctr">
            <a:noAutofit/>
          </a:bodyPr>
          <a:lstStyle/>
          <a:p>
            <a:endParaRPr lang="en-US" sz="2000" dirty="0">
              <a:latin typeface="Times New Roman"/>
              <a:ea typeface="+mn-lt"/>
              <a:cs typeface="+mn-lt"/>
            </a:endParaRPr>
          </a:p>
          <a:p>
            <a:endParaRPr lang="en-US" sz="2000" dirty="0">
              <a:latin typeface="Times New Roman"/>
              <a:ea typeface="+mn-lt"/>
              <a:cs typeface="+mn-lt"/>
            </a:endParaRPr>
          </a:p>
          <a:p>
            <a:r>
              <a:rPr lang="en-US" dirty="0">
                <a:latin typeface="Times New Roman"/>
                <a:ea typeface="+mn-lt"/>
                <a:cs typeface="+mn-lt"/>
              </a:rPr>
              <a:t>Poor Identity &amp; Access Management </a:t>
            </a:r>
          </a:p>
          <a:p>
            <a:pPr lvl="1"/>
            <a:r>
              <a:rPr lang="en-US" sz="1400" dirty="0">
                <a:latin typeface="Times New Roman"/>
                <a:ea typeface="+mn-lt"/>
                <a:cs typeface="+mn-lt"/>
              </a:rPr>
              <a:t>Access management is one of the most common cloud computing security risks. The point of access is the key to everything. That’s why hackers are targeting it so much. </a:t>
            </a:r>
            <a:endParaRPr lang="en-US" sz="2000" dirty="0">
              <a:latin typeface="Times New Roman"/>
              <a:ea typeface="+mn-lt"/>
              <a:cs typeface="+mn-lt"/>
            </a:endParaRPr>
          </a:p>
          <a:p>
            <a:r>
              <a:rPr lang="en-US" dirty="0">
                <a:latin typeface="Times New Roman"/>
                <a:ea typeface="+mn-lt"/>
                <a:cs typeface="+mn-lt"/>
              </a:rPr>
              <a:t>In 2016 LinkedIn experienced a </a:t>
            </a:r>
            <a:r>
              <a:rPr lang="en-US" dirty="0">
                <a:latin typeface="Times New Roman"/>
                <a:ea typeface="+mn-lt"/>
                <a:cs typeface="+mn-lt"/>
                <a:hlinkClick r:id="rId2"/>
              </a:rPr>
              <a:t>massive breach of user data</a:t>
            </a:r>
            <a:r>
              <a:rPr lang="en-US" dirty="0">
                <a:latin typeface="Times New Roman"/>
                <a:ea typeface="+mn-lt"/>
                <a:cs typeface="+mn-lt"/>
              </a:rPr>
              <a:t>, including account credentials (approximately 164 million). </a:t>
            </a:r>
          </a:p>
          <a:p>
            <a:pPr marL="0" indent="0">
              <a:buNone/>
            </a:pPr>
            <a:r>
              <a:rPr lang="en-US" dirty="0">
                <a:latin typeface="Times New Roman"/>
                <a:ea typeface="+mn-lt"/>
                <a:cs typeface="+mn-lt"/>
              </a:rPr>
              <a:t>The reasons were:</a:t>
            </a:r>
            <a:endParaRPr lang="en-US" dirty="0">
              <a:latin typeface="Times New Roman"/>
              <a:cs typeface="Times New Roman"/>
            </a:endParaRPr>
          </a:p>
          <a:p>
            <a:pPr lvl="1"/>
            <a:r>
              <a:rPr lang="en-US" sz="1400" dirty="0">
                <a:latin typeface="Times New Roman"/>
                <a:ea typeface="+mn-lt"/>
                <a:cs typeface="+mn-lt"/>
              </a:rPr>
              <a:t>insufficient crisis management </a:t>
            </a:r>
            <a:endParaRPr lang="en-US" sz="1400" dirty="0">
              <a:latin typeface="Times New Roman"/>
              <a:cs typeface="Times New Roman"/>
            </a:endParaRPr>
          </a:p>
          <a:p>
            <a:pPr lvl="1"/>
            <a:r>
              <a:rPr lang="en-US" sz="1400" dirty="0">
                <a:latin typeface="Times New Roman"/>
                <a:ea typeface="+mn-lt"/>
                <a:cs typeface="+mn-lt"/>
              </a:rPr>
              <a:t>ineffective information campaign </a:t>
            </a:r>
            <a:endParaRPr lang="en-US" sz="1400" dirty="0">
              <a:latin typeface="Times New Roman"/>
              <a:cs typeface="Times New Roman"/>
            </a:endParaRPr>
          </a:p>
          <a:p>
            <a:pPr lvl="1"/>
            <a:r>
              <a:rPr lang="en-US" sz="1400" dirty="0">
                <a:latin typeface="Times New Roman"/>
                <a:ea typeface="+mn-lt"/>
                <a:cs typeface="+mn-lt"/>
              </a:rPr>
              <a:t>the cunningness of the hackers</a:t>
            </a:r>
            <a:endParaRPr lang="en-US" sz="1400" dirty="0">
              <a:latin typeface="Times New Roman"/>
              <a:cs typeface="Times New Roman"/>
            </a:endParaRPr>
          </a:p>
          <a:p>
            <a:endParaRPr lang="en-US" sz="2000" dirty="0">
              <a:latin typeface="Times New Roman"/>
              <a:ea typeface="+mn-lt"/>
              <a:cs typeface="+mn-lt"/>
            </a:endParaRPr>
          </a:p>
          <a:p>
            <a:endParaRPr lang="en-US" sz="2000" dirty="0">
              <a:latin typeface="Times New Roman"/>
              <a:cs typeface="Times New Roman"/>
            </a:endParaRPr>
          </a:p>
          <a:p>
            <a:endParaRPr lang="en-US" sz="2000" dirty="0">
              <a:latin typeface="Times New Roman"/>
              <a:cs typeface="Times New Roman"/>
            </a:endParaRPr>
          </a:p>
        </p:txBody>
      </p:sp>
      <p:pic>
        <p:nvPicPr>
          <p:cNvPr id="5" name="Picture 4" descr="Diagram&#10;&#10;Description automatically generated">
            <a:extLst>
              <a:ext uri="{FF2B5EF4-FFF2-40B4-BE49-F238E27FC236}">
                <a16:creationId xmlns:a16="http://schemas.microsoft.com/office/drawing/2014/main" id="{A511C478-AAA1-CAB5-507B-95D30B630838}"/>
              </a:ext>
            </a:extLst>
          </p:cNvPr>
          <p:cNvPicPr>
            <a:picLocks noChangeAspect="1"/>
          </p:cNvPicPr>
          <p:nvPr/>
        </p:nvPicPr>
        <p:blipFill>
          <a:blip r:embed="rId3"/>
          <a:stretch>
            <a:fillRect/>
          </a:stretch>
        </p:blipFill>
        <p:spPr>
          <a:xfrm>
            <a:off x="5945790" y="4176986"/>
            <a:ext cx="3937000" cy="2540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4" name="Picture 3" descr="A picture containing qr code&#10;&#10;Description automatically generated">
            <a:extLst>
              <a:ext uri="{FF2B5EF4-FFF2-40B4-BE49-F238E27FC236}">
                <a16:creationId xmlns:a16="http://schemas.microsoft.com/office/drawing/2014/main" id="{B710460C-1C93-1857-5790-74D307B2F4C7}"/>
              </a:ext>
            </a:extLst>
          </p:cNvPr>
          <p:cNvPicPr>
            <a:picLocks noChangeAspect="1"/>
          </p:cNvPicPr>
          <p:nvPr/>
        </p:nvPicPr>
        <p:blipFill>
          <a:blip r:embed="rId4"/>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81890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FE98-8181-6320-9C81-8694ECF13604}"/>
              </a:ext>
            </a:extLst>
          </p:cNvPr>
          <p:cNvSpPr>
            <a:spLocks noGrp="1"/>
          </p:cNvSpPr>
          <p:nvPr>
            <p:ph type="title"/>
          </p:nvPr>
        </p:nvSpPr>
        <p:spPr>
          <a:xfrm>
            <a:off x="810000" y="447188"/>
            <a:ext cx="10571998" cy="970450"/>
          </a:xfrm>
        </p:spPr>
        <p:txBody>
          <a:bodyPr>
            <a:normAutofit/>
          </a:bodyPr>
          <a:lstStyle/>
          <a:p>
            <a:r>
              <a:rPr lang="en-US" dirty="0">
                <a:ea typeface="+mj-lt"/>
                <a:cs typeface="+mj-lt"/>
              </a:rPr>
              <a:t>Current Threat</a:t>
            </a:r>
            <a:endParaRPr lang="en-US" dirty="0"/>
          </a:p>
        </p:txBody>
      </p:sp>
      <p:sp>
        <p:nvSpPr>
          <p:cNvPr id="3" name="Content Placeholder 2">
            <a:extLst>
              <a:ext uri="{FF2B5EF4-FFF2-40B4-BE49-F238E27FC236}">
                <a16:creationId xmlns:a16="http://schemas.microsoft.com/office/drawing/2014/main" id="{11B0DB76-28A5-39A0-756D-9A46E6972B15}"/>
              </a:ext>
            </a:extLst>
          </p:cNvPr>
          <p:cNvSpPr>
            <a:spLocks noGrp="1"/>
          </p:cNvSpPr>
          <p:nvPr>
            <p:ph idx="1"/>
          </p:nvPr>
        </p:nvSpPr>
        <p:spPr>
          <a:xfrm>
            <a:off x="810938" y="2413000"/>
            <a:ext cx="4340990" cy="3632200"/>
          </a:xfrm>
        </p:spPr>
        <p:txBody>
          <a:bodyPr>
            <a:normAutofit/>
          </a:bodyPr>
          <a:lstStyle/>
          <a:p>
            <a:r>
              <a:rPr lang="en-US" dirty="0">
                <a:latin typeface="Times New Roman" panose="02020603050405020304" pitchFamily="18" charset="0"/>
                <a:ea typeface="+mn-lt"/>
                <a:cs typeface="Times New Roman" panose="02020603050405020304" pitchFamily="18" charset="0"/>
              </a:rPr>
              <a:t>Vendor lock-in associated risk </a:t>
            </a:r>
          </a:p>
          <a:p>
            <a:pPr lvl="1"/>
            <a:r>
              <a:rPr lang="en-US" sz="1400" dirty="0">
                <a:ea typeface="+mn-lt"/>
                <a:cs typeface="+mn-lt"/>
              </a:rPr>
              <a:t>Application transfer risk</a:t>
            </a:r>
            <a:endParaRPr lang="en-US" sz="1400" dirty="0"/>
          </a:p>
          <a:p>
            <a:pPr lvl="1"/>
            <a:r>
              <a:rPr lang="en-US" sz="1400" dirty="0">
                <a:ea typeface="+mn-lt"/>
                <a:cs typeface="+mn-lt"/>
              </a:rPr>
              <a:t>Infrastructure transfer risk</a:t>
            </a:r>
          </a:p>
          <a:p>
            <a:pPr lvl="1"/>
            <a:r>
              <a:rPr lang="en-US" sz="1400" dirty="0">
                <a:ea typeface="+mn-lt"/>
                <a:cs typeface="+mn-lt"/>
              </a:rPr>
              <a:t>Human resource knowledge risk</a:t>
            </a:r>
          </a:p>
          <a:p>
            <a:endParaRPr lang="en-US" sz="2000" dirty="0">
              <a:ea typeface="+mn-lt"/>
              <a:cs typeface="+mn-lt"/>
            </a:endParaRPr>
          </a:p>
          <a:p>
            <a:endParaRPr lang="en-US" sz="2000" dirty="0"/>
          </a:p>
        </p:txBody>
      </p:sp>
      <p:pic>
        <p:nvPicPr>
          <p:cNvPr id="4" name="Picture 4" descr="A close-up of a stethoscope&#10;&#10;Description automatically generated">
            <a:extLst>
              <a:ext uri="{FF2B5EF4-FFF2-40B4-BE49-F238E27FC236}">
                <a16:creationId xmlns:a16="http://schemas.microsoft.com/office/drawing/2014/main" id="{855ABE3F-A192-6DDB-7C4E-BA1AEE495192}"/>
              </a:ext>
            </a:extLst>
          </p:cNvPr>
          <p:cNvPicPr>
            <a:picLocks noChangeAspect="1"/>
          </p:cNvPicPr>
          <p:nvPr/>
        </p:nvPicPr>
        <p:blipFill>
          <a:blip r:embed="rId2"/>
          <a:stretch>
            <a:fillRect/>
          </a:stretch>
        </p:blipFill>
        <p:spPr>
          <a:xfrm>
            <a:off x="5969875" y="2649532"/>
            <a:ext cx="4212181" cy="3159136"/>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descr="A picture containing qr code&#10;&#10;Description automatically generated">
            <a:extLst>
              <a:ext uri="{FF2B5EF4-FFF2-40B4-BE49-F238E27FC236}">
                <a16:creationId xmlns:a16="http://schemas.microsoft.com/office/drawing/2014/main" id="{9175E723-428C-FCFA-F130-84677DF2E856}"/>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23286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85B2-3430-DB38-ECCA-78994C70E135}"/>
              </a:ext>
            </a:extLst>
          </p:cNvPr>
          <p:cNvSpPr>
            <a:spLocks noGrp="1"/>
          </p:cNvSpPr>
          <p:nvPr>
            <p:ph type="title"/>
          </p:nvPr>
        </p:nvSpPr>
        <p:spPr/>
        <p:txBody>
          <a:bodyPr/>
          <a:lstStyle/>
          <a:p>
            <a:r>
              <a:rPr lang="en-US" dirty="0">
                <a:ea typeface="+mj-lt"/>
                <a:cs typeface="+mj-lt"/>
              </a:rPr>
              <a:t>Current Threat</a:t>
            </a:r>
            <a:endParaRPr lang="en-US" dirty="0"/>
          </a:p>
        </p:txBody>
      </p:sp>
      <p:sp>
        <p:nvSpPr>
          <p:cNvPr id="3" name="Content Placeholder 2">
            <a:extLst>
              <a:ext uri="{FF2B5EF4-FFF2-40B4-BE49-F238E27FC236}">
                <a16:creationId xmlns:a16="http://schemas.microsoft.com/office/drawing/2014/main" id="{1F99525D-AF14-7C4D-6B06-9E6697C0150D}"/>
              </a:ext>
            </a:extLst>
          </p:cNvPr>
          <p:cNvSpPr>
            <a:spLocks noGrp="1"/>
          </p:cNvSpPr>
          <p:nvPr>
            <p:ph idx="1"/>
          </p:nvPr>
        </p:nvSpPr>
        <p:spPr/>
        <p:txBody>
          <a:bodyPr>
            <a:normAutofit/>
          </a:bodyPr>
          <a:lstStyle/>
          <a:p>
            <a:r>
              <a:rPr lang="en-US" dirty="0">
                <a:latin typeface="Times New Roman"/>
                <a:ea typeface="+mn-lt"/>
                <a:cs typeface="+mn-lt"/>
              </a:rPr>
              <a:t>Data Breaches</a:t>
            </a:r>
          </a:p>
          <a:p>
            <a:pPr lvl="1"/>
            <a:r>
              <a:rPr lang="en-US" sz="1800" dirty="0">
                <a:latin typeface="Times New Roman"/>
                <a:ea typeface="+mn-lt"/>
                <a:cs typeface="+mn-lt"/>
              </a:rPr>
              <a:t>Data breaches are referred to as unauthorized access to sensitive information and occur out of negligence, hacker abuse of insecure API while sharing files, and password and human error by cloud engineers.</a:t>
            </a:r>
            <a:endParaRPr lang="en-US" sz="1800" dirty="0">
              <a:latin typeface="Times New Roman"/>
              <a:cs typeface="Times New Roman"/>
            </a:endParaRPr>
          </a:p>
          <a:p>
            <a:pPr lvl="1"/>
            <a:r>
              <a:rPr lang="en-US" sz="1800" dirty="0">
                <a:latin typeface="Times New Roman"/>
                <a:ea typeface="+mn-lt"/>
                <a:cs typeface="+mn-lt"/>
              </a:rPr>
              <a:t>The best way to counter data breaches is to set an effective security model which contains multifactor authentication and encryption, which will deny any unauthorized access to sensitive customer, employee, and financial information.</a:t>
            </a:r>
            <a:endParaRPr lang="en-US" sz="1800" dirty="0">
              <a:latin typeface="Times New Roman"/>
              <a:cs typeface="Times New Roman"/>
            </a:endParaRPr>
          </a:p>
        </p:txBody>
      </p:sp>
      <p:pic>
        <p:nvPicPr>
          <p:cNvPr id="4" name="Picture 3" descr="A picture containing qr code&#10;&#10;Description automatically generated">
            <a:extLst>
              <a:ext uri="{FF2B5EF4-FFF2-40B4-BE49-F238E27FC236}">
                <a16:creationId xmlns:a16="http://schemas.microsoft.com/office/drawing/2014/main" id="{C2122A75-5B8A-1E34-A7FE-350E7A5BF2BA}"/>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51798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8F57-3AAE-BFAC-76E2-32728C1D04CD}"/>
              </a:ext>
            </a:extLst>
          </p:cNvPr>
          <p:cNvSpPr>
            <a:spLocks noGrp="1"/>
          </p:cNvSpPr>
          <p:nvPr>
            <p:ph type="title"/>
          </p:nvPr>
        </p:nvSpPr>
        <p:spPr/>
        <p:txBody>
          <a:bodyPr/>
          <a:lstStyle/>
          <a:p>
            <a:r>
              <a:rPr lang="en-US" dirty="0"/>
              <a:t>3. Question</a:t>
            </a:r>
          </a:p>
        </p:txBody>
      </p:sp>
      <p:sp>
        <p:nvSpPr>
          <p:cNvPr id="3" name="Content Placeholder 2">
            <a:extLst>
              <a:ext uri="{FF2B5EF4-FFF2-40B4-BE49-F238E27FC236}">
                <a16:creationId xmlns:a16="http://schemas.microsoft.com/office/drawing/2014/main" id="{F4FCA327-FEB8-4A60-6F49-E13896546CA3}"/>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How should Pia mitigate the possible data security risks? </a:t>
            </a:r>
            <a:endParaRPr lang="en-US" sz="2400" dirty="0">
              <a:latin typeface="Times New Roman" panose="02020603050405020304" pitchFamily="18" charset="0"/>
              <a:cs typeface="Times New Roman" panose="02020603050405020304" pitchFamily="18" charset="0"/>
            </a:endParaRPr>
          </a:p>
        </p:txBody>
      </p:sp>
      <p:pic>
        <p:nvPicPr>
          <p:cNvPr id="4" name="Picture 3" descr="A picture containing qr code&#10;&#10;Description automatically generated">
            <a:extLst>
              <a:ext uri="{FF2B5EF4-FFF2-40B4-BE49-F238E27FC236}">
                <a16:creationId xmlns:a16="http://schemas.microsoft.com/office/drawing/2014/main" id="{0D8BCAE4-8A6C-F9C6-AD37-0B625EF4FE0A}"/>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609312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C804-E553-BDF5-D887-096BFA107E3A}"/>
              </a:ext>
            </a:extLst>
          </p:cNvPr>
          <p:cNvSpPr>
            <a:spLocks noGrp="1"/>
          </p:cNvSpPr>
          <p:nvPr>
            <p:ph type="title"/>
          </p:nvPr>
        </p:nvSpPr>
        <p:spPr/>
        <p:txBody>
          <a:bodyPr/>
          <a:lstStyle/>
          <a:p>
            <a:r>
              <a:rPr lang="en-US"/>
              <a:t>Countermeasure</a:t>
            </a:r>
          </a:p>
        </p:txBody>
      </p:sp>
      <p:pic>
        <p:nvPicPr>
          <p:cNvPr id="4" name="Picture 4" descr="Diagram, whiteboard&#10;&#10;Description automatically generated">
            <a:extLst>
              <a:ext uri="{FF2B5EF4-FFF2-40B4-BE49-F238E27FC236}">
                <a16:creationId xmlns:a16="http://schemas.microsoft.com/office/drawing/2014/main" id="{295ECA45-C68B-52E5-E53A-078AE03FADE1}"/>
              </a:ext>
            </a:extLst>
          </p:cNvPr>
          <p:cNvPicPr>
            <a:picLocks noGrp="1" noChangeAspect="1"/>
          </p:cNvPicPr>
          <p:nvPr>
            <p:ph idx="1"/>
          </p:nvPr>
        </p:nvPicPr>
        <p:blipFill>
          <a:blip r:embed="rId2"/>
          <a:stretch>
            <a:fillRect/>
          </a:stretch>
        </p:blipFill>
        <p:spPr>
          <a:xfrm>
            <a:off x="934226" y="2222287"/>
            <a:ext cx="10445142" cy="4317447"/>
          </a:xfrm>
        </p:spPr>
      </p:pic>
      <p:pic>
        <p:nvPicPr>
          <p:cNvPr id="3" name="Picture 2" descr="A picture containing qr code&#10;&#10;Description automatically generated">
            <a:extLst>
              <a:ext uri="{FF2B5EF4-FFF2-40B4-BE49-F238E27FC236}">
                <a16:creationId xmlns:a16="http://schemas.microsoft.com/office/drawing/2014/main" id="{4511B79F-3BEA-0973-7395-3251861C1810}"/>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146718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7F96-3A85-679C-91FF-FC3C76C91010}"/>
              </a:ext>
            </a:extLst>
          </p:cNvPr>
          <p:cNvSpPr>
            <a:spLocks noGrp="1"/>
          </p:cNvSpPr>
          <p:nvPr>
            <p:ph type="title"/>
          </p:nvPr>
        </p:nvSpPr>
        <p:spPr/>
        <p:txBody>
          <a:bodyPr/>
          <a:lstStyle/>
          <a:p>
            <a:r>
              <a:rPr lang="en-US"/>
              <a:t>Conclusion &amp; Recommendations</a:t>
            </a:r>
          </a:p>
        </p:txBody>
      </p:sp>
      <p:sp>
        <p:nvSpPr>
          <p:cNvPr id="3" name="Content Placeholder 2">
            <a:extLst>
              <a:ext uri="{FF2B5EF4-FFF2-40B4-BE49-F238E27FC236}">
                <a16:creationId xmlns:a16="http://schemas.microsoft.com/office/drawing/2014/main" id="{13F84FD3-33C8-FA2E-2D7B-6FBE7864C6CA}"/>
              </a:ext>
            </a:extLst>
          </p:cNvPr>
          <p:cNvSpPr>
            <a:spLocks noGrp="1"/>
          </p:cNvSpPr>
          <p:nvPr>
            <p:ph idx="1"/>
          </p:nvPr>
        </p:nvSpPr>
        <p:spPr/>
        <p:txBody>
          <a:bodyPr>
            <a:normAutofit/>
          </a:bodyPr>
          <a:lstStyle/>
          <a:p>
            <a:r>
              <a:rPr lang="en-US" dirty="0">
                <a:latin typeface="Times New Roman"/>
                <a:ea typeface="+mn-lt"/>
                <a:cs typeface="+mn-lt"/>
              </a:rPr>
              <a:t>Based on our case study on </a:t>
            </a:r>
            <a:r>
              <a:rPr lang="en-US" dirty="0" err="1">
                <a:latin typeface="Times New Roman"/>
                <a:ea typeface="+mn-lt"/>
                <a:cs typeface="+mn-lt"/>
              </a:rPr>
              <a:t>Kluuvin</a:t>
            </a:r>
            <a:r>
              <a:rPr lang="en-US" dirty="0">
                <a:latin typeface="Times New Roman"/>
                <a:ea typeface="+mn-lt"/>
                <a:cs typeface="+mn-lt"/>
              </a:rPr>
              <a:t> </a:t>
            </a:r>
            <a:r>
              <a:rPr lang="en-US" dirty="0" err="1">
                <a:latin typeface="Times New Roman"/>
                <a:ea typeface="+mn-lt"/>
                <a:cs typeface="+mn-lt"/>
              </a:rPr>
              <a:t>Apteekki</a:t>
            </a:r>
            <a:r>
              <a:rPr lang="en-US" dirty="0">
                <a:latin typeface="Times New Roman"/>
                <a:ea typeface="+mn-lt"/>
                <a:cs typeface="+mn-lt"/>
              </a:rPr>
              <a:t>, the software-as-a-service cloud-based service model is advised for Pia because it will ensure that the service provider will take care of the IT infrastructure and platforms, including the information security. This will end Pia's doubt on the data security issue even though she still needs to ensure that the access level security controls are in place.</a:t>
            </a:r>
            <a:endParaRPr lang="en-US" dirty="0">
              <a:latin typeface="Times New Roman"/>
              <a:cs typeface="Times New Roman"/>
            </a:endParaRPr>
          </a:p>
          <a:p>
            <a:r>
              <a:rPr lang="en-US" dirty="0">
                <a:latin typeface="Times New Roman"/>
                <a:ea typeface="+mn-lt"/>
                <a:cs typeface="+mn-lt"/>
              </a:rPr>
              <a:t>We did our research on different accounting tools available on today’s market and we came up with a couple of recommendations that can be beneficial for any small business who are seeking cloud accounting solutions.</a:t>
            </a:r>
            <a:endParaRPr lang="en-US" dirty="0">
              <a:latin typeface="Times New Roman"/>
              <a:cs typeface="Times New Roman"/>
            </a:endParaRPr>
          </a:p>
        </p:txBody>
      </p:sp>
      <p:pic>
        <p:nvPicPr>
          <p:cNvPr id="4" name="Picture 3" descr="A picture containing qr code&#10;&#10;Description automatically generated">
            <a:extLst>
              <a:ext uri="{FF2B5EF4-FFF2-40B4-BE49-F238E27FC236}">
                <a16:creationId xmlns:a16="http://schemas.microsoft.com/office/drawing/2014/main" id="{05095CF7-3C98-A66C-942D-9C6F7BFEE59D}"/>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34704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B1A5-3DC4-3D9D-8F0B-E11ADBC81968}"/>
              </a:ext>
            </a:extLst>
          </p:cNvPr>
          <p:cNvSpPr>
            <a:spLocks noGrp="1"/>
          </p:cNvSpPr>
          <p:nvPr>
            <p:ph type="title"/>
          </p:nvPr>
        </p:nvSpPr>
        <p:spPr/>
        <p:txBody>
          <a:bodyPr/>
          <a:lstStyle/>
          <a:p>
            <a:r>
              <a:rPr lang="en-US">
                <a:ea typeface="+mj-lt"/>
                <a:cs typeface="+mj-lt"/>
              </a:rPr>
              <a:t>Conclusion &amp; Recommendations</a:t>
            </a:r>
            <a:endParaRPr lang="en-US" b="0">
              <a:ea typeface="+mj-lt"/>
              <a:cs typeface="+mj-lt"/>
            </a:endParaRPr>
          </a:p>
        </p:txBody>
      </p:sp>
      <p:sp>
        <p:nvSpPr>
          <p:cNvPr id="3" name="Content Placeholder 2">
            <a:extLst>
              <a:ext uri="{FF2B5EF4-FFF2-40B4-BE49-F238E27FC236}">
                <a16:creationId xmlns:a16="http://schemas.microsoft.com/office/drawing/2014/main" id="{2DB09447-ACC7-80AE-FC03-840CFD5E6091}"/>
              </a:ext>
            </a:extLst>
          </p:cNvPr>
          <p:cNvSpPr>
            <a:spLocks noGrp="1"/>
          </p:cNvSpPr>
          <p:nvPr>
            <p:ph idx="1"/>
          </p:nvPr>
        </p:nvSpPr>
        <p:spPr>
          <a:xfrm>
            <a:off x="808129" y="2319049"/>
            <a:ext cx="10577900" cy="4302468"/>
          </a:xfrm>
        </p:spPr>
        <p:txBody>
          <a:bodyPr vert="horz" lIns="91440" tIns="45720" rIns="91440" bIns="45720" rtlCol="0" anchor="ctr">
            <a:noAutofit/>
          </a:bodyPr>
          <a:lstStyle/>
          <a:p>
            <a:r>
              <a:rPr lang="en-US" dirty="0">
                <a:latin typeface="Times New Roman"/>
                <a:ea typeface="+mn-lt"/>
                <a:cs typeface="+mn-lt"/>
              </a:rPr>
              <a:t>The cloud-based accounting program QuickBooks Online was created with small businesses, independent contractors, start-ups, and bookkeepers in mind. Because of the sophisticated and well-recognized security measures used by this program, Pia can always be sure that her accounting data is safe. Pia may work with her accountant and other stakeholders in the cloud, view and manage your financial data from any device at any time.</a:t>
            </a:r>
          </a:p>
          <a:p>
            <a:r>
              <a:rPr lang="en-US" dirty="0">
                <a:latin typeface="Times New Roman"/>
                <a:ea typeface="+mn-lt"/>
                <a:cs typeface="+mn-lt"/>
              </a:rPr>
              <a:t>For new microbusinesses and independent contractors, the monthly cost of QuickBooks is $8. The next tier is $12 per month for three users plus an accountant and is designed for expanding enterprises. The cost is feasible considering a small farm like </a:t>
            </a:r>
            <a:r>
              <a:rPr lang="en-US" dirty="0" err="1">
                <a:latin typeface="Times New Roman"/>
                <a:ea typeface="+mn-lt"/>
                <a:cs typeface="+mn-lt"/>
              </a:rPr>
              <a:t>Kluuvin</a:t>
            </a:r>
            <a:r>
              <a:rPr lang="en-US" dirty="0">
                <a:latin typeface="Times New Roman"/>
                <a:ea typeface="+mn-lt"/>
                <a:cs typeface="+mn-lt"/>
              </a:rPr>
              <a:t> </a:t>
            </a:r>
            <a:r>
              <a:rPr lang="en-US" dirty="0" err="1">
                <a:latin typeface="Times New Roman"/>
                <a:ea typeface="+mn-lt"/>
                <a:cs typeface="+mn-lt"/>
              </a:rPr>
              <a:t>Apteekki</a:t>
            </a:r>
            <a:r>
              <a:rPr lang="en-US" dirty="0">
                <a:latin typeface="Times New Roman"/>
                <a:ea typeface="+mn-lt"/>
                <a:cs typeface="+mn-lt"/>
              </a:rPr>
              <a:t>.</a:t>
            </a:r>
            <a:endParaRPr lang="en-US" dirty="0">
              <a:latin typeface="Times New Roman"/>
              <a:cs typeface="Times New Roman"/>
            </a:endParaRPr>
          </a:p>
          <a:p>
            <a:r>
              <a:rPr lang="en-US" dirty="0">
                <a:latin typeface="Times New Roman"/>
                <a:ea typeface="+mn-lt"/>
                <a:cs typeface="+mn-lt"/>
              </a:rPr>
              <a:t>You may access QuickBooks Online from any device, at any time, because it is entirely web-based. Using your smartphone, you may create reports or perform a quick cash flow check. This is something hugely convenient for someone like Pia who wants to access her resources from anywhere. </a:t>
            </a:r>
          </a:p>
        </p:txBody>
      </p:sp>
      <p:pic>
        <p:nvPicPr>
          <p:cNvPr id="4" name="Picture 3" descr="A picture containing qr code&#10;&#10;Description automatically generated">
            <a:extLst>
              <a:ext uri="{FF2B5EF4-FFF2-40B4-BE49-F238E27FC236}">
                <a16:creationId xmlns:a16="http://schemas.microsoft.com/office/drawing/2014/main" id="{7CEB78E9-FF69-0354-5468-43AAFA5FF472}"/>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782156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B007-DAB5-B6B4-3B16-472C7CBBF31B}"/>
              </a:ext>
            </a:extLst>
          </p:cNvPr>
          <p:cNvSpPr>
            <a:spLocks noGrp="1"/>
          </p:cNvSpPr>
          <p:nvPr>
            <p:ph type="title"/>
          </p:nvPr>
        </p:nvSpPr>
        <p:spPr/>
        <p:txBody>
          <a:bodyPr/>
          <a:lstStyle/>
          <a:p>
            <a:r>
              <a:rPr lang="en-US"/>
              <a:t>Introduction/Background</a:t>
            </a:r>
          </a:p>
        </p:txBody>
      </p:sp>
      <p:sp>
        <p:nvSpPr>
          <p:cNvPr id="3" name="Content Placeholder 2">
            <a:extLst>
              <a:ext uri="{FF2B5EF4-FFF2-40B4-BE49-F238E27FC236}">
                <a16:creationId xmlns:a16="http://schemas.microsoft.com/office/drawing/2014/main" id="{437C7A07-7DA4-4371-A464-D481A626DC21}"/>
              </a:ext>
            </a:extLst>
          </p:cNvPr>
          <p:cNvSpPr>
            <a:spLocks noGrp="1"/>
          </p:cNvSpPr>
          <p:nvPr>
            <p:ph idx="1"/>
          </p:nvPr>
        </p:nvSpPr>
        <p:spPr/>
        <p:txBody>
          <a:bodyPr>
            <a:normAutofit/>
          </a:bodyPr>
          <a:lstStyle/>
          <a:p>
            <a:r>
              <a:rPr lang="en-US" b="0" i="0" dirty="0">
                <a:effectLst/>
                <a:latin typeface="Times New Roman" panose="02020603050405020304" pitchFamily="18" charset="0"/>
              </a:rPr>
              <a:t>Pharmacy company called </a:t>
            </a:r>
            <a:r>
              <a:rPr lang="en-US" b="0" i="0" dirty="0" err="1">
                <a:effectLst/>
                <a:latin typeface="Times New Roman" panose="02020603050405020304" pitchFamily="18" charset="0"/>
              </a:rPr>
              <a:t>Kluuvin</a:t>
            </a:r>
            <a:r>
              <a:rPr lang="en-US" b="0" i="0" dirty="0">
                <a:effectLst/>
                <a:latin typeface="Times New Roman" panose="02020603050405020304" pitchFamily="18" charset="0"/>
              </a:rPr>
              <a:t> </a:t>
            </a:r>
            <a:r>
              <a:rPr lang="en-US" b="0" i="0" dirty="0" err="1">
                <a:effectLst/>
                <a:latin typeface="Times New Roman" panose="02020603050405020304" pitchFamily="18" charset="0"/>
              </a:rPr>
              <a:t>Apteekki</a:t>
            </a:r>
            <a:endParaRPr lang="en-US" b="0" i="0" dirty="0">
              <a:effectLst/>
              <a:latin typeface="Times New Roman" panose="02020603050405020304" pitchFamily="18" charset="0"/>
            </a:endParaRPr>
          </a:p>
          <a:p>
            <a:pPr lvl="1"/>
            <a:r>
              <a:rPr lang="en-US" sz="1400" dirty="0">
                <a:latin typeface="Times New Roman" panose="02020603050405020304" pitchFamily="18" charset="0"/>
              </a:rPr>
              <a:t>Privately owned by Pia </a:t>
            </a:r>
            <a:r>
              <a:rPr lang="en-US" sz="1400" dirty="0" err="1">
                <a:latin typeface="Times New Roman" panose="02020603050405020304" pitchFamily="18" charset="0"/>
              </a:rPr>
              <a:t>Moksi</a:t>
            </a:r>
            <a:endParaRPr lang="en-US" sz="1400" dirty="0">
              <a:latin typeface="Times New Roman" panose="02020603050405020304" pitchFamily="18" charset="0"/>
            </a:endParaRPr>
          </a:p>
          <a:p>
            <a:pPr lvl="1"/>
            <a:r>
              <a:rPr lang="en-US" sz="1400" dirty="0">
                <a:latin typeface="Times New Roman" panose="02020603050405020304" pitchFamily="18" charset="0"/>
              </a:rPr>
              <a:t>Located in Helsinki, Finland</a:t>
            </a:r>
          </a:p>
          <a:p>
            <a:pPr lvl="1"/>
            <a:r>
              <a:rPr lang="en-US" sz="1400" dirty="0">
                <a:latin typeface="Times New Roman" panose="02020603050405020304" pitchFamily="18" charset="0"/>
              </a:rPr>
              <a:t>Four Years old with  2.2 million Euro turnover</a:t>
            </a:r>
          </a:p>
          <a:p>
            <a:pPr lvl="1"/>
            <a:r>
              <a:rPr lang="en-US" sz="1400" dirty="0">
                <a:latin typeface="Times New Roman" panose="02020603050405020304" pitchFamily="18" charset="0"/>
              </a:rPr>
              <a:t>Another branch at </a:t>
            </a:r>
            <a:r>
              <a:rPr lang="en-US" sz="1400" dirty="0" err="1">
                <a:latin typeface="Times New Roman" panose="02020603050405020304" pitchFamily="18" charset="0"/>
              </a:rPr>
              <a:t>Merihaka</a:t>
            </a:r>
            <a:r>
              <a:rPr lang="en-US" sz="1400" dirty="0">
                <a:latin typeface="Times New Roman" panose="02020603050405020304" pitchFamily="18" charset="0"/>
              </a:rPr>
              <a:t> district</a:t>
            </a:r>
          </a:p>
          <a:p>
            <a:pPr lvl="2"/>
            <a:r>
              <a:rPr lang="en-US" dirty="0">
                <a:latin typeface="Times New Roman" panose="02020603050405020304" pitchFamily="18" charset="0"/>
              </a:rPr>
              <a:t>419,000 Euro turnover</a:t>
            </a:r>
            <a:endParaRPr lang="en-US" dirty="0"/>
          </a:p>
        </p:txBody>
      </p:sp>
      <p:pic>
        <p:nvPicPr>
          <p:cNvPr id="4" name="Picture 3" descr="A store front with glass doors&#10;&#10;Description automatically generated with low confidence">
            <a:extLst>
              <a:ext uri="{FF2B5EF4-FFF2-40B4-BE49-F238E27FC236}">
                <a16:creationId xmlns:a16="http://schemas.microsoft.com/office/drawing/2014/main" id="{E64DA62B-D223-FDB0-493C-0891B026FD46}"/>
              </a:ext>
            </a:extLst>
          </p:cNvPr>
          <p:cNvPicPr>
            <a:picLocks noChangeAspect="1"/>
          </p:cNvPicPr>
          <p:nvPr/>
        </p:nvPicPr>
        <p:blipFill>
          <a:blip r:embed="rId2"/>
          <a:stretch>
            <a:fillRect/>
          </a:stretch>
        </p:blipFill>
        <p:spPr>
          <a:xfrm>
            <a:off x="5613926" y="2823498"/>
            <a:ext cx="6235700" cy="30353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7" name="Picture 6" descr="A picture containing qr code&#10;&#10;Description automatically generated">
            <a:extLst>
              <a:ext uri="{FF2B5EF4-FFF2-40B4-BE49-F238E27FC236}">
                <a16:creationId xmlns:a16="http://schemas.microsoft.com/office/drawing/2014/main" id="{EAC9E8A1-F70D-E816-8494-7CE5B5267944}"/>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222092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EB80-5572-7CF8-298F-305AB00B2E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E4D8F9-7B44-3DA0-CF12-7AFC2405E345}"/>
              </a:ext>
            </a:extLst>
          </p:cNvPr>
          <p:cNvSpPr>
            <a:spLocks noGrp="1"/>
          </p:cNvSpPr>
          <p:nvPr>
            <p:ph idx="1"/>
          </p:nvPr>
        </p:nvSpPr>
        <p:spPr/>
        <p:txBody>
          <a:bodyPr>
            <a:normAutofit/>
          </a:bodyPr>
          <a:lstStyle/>
          <a:p>
            <a:pPr marL="0" indent="0" algn="ctr">
              <a:buNone/>
            </a:pPr>
            <a:r>
              <a:rPr lang="en-US" sz="9600"/>
              <a:t>Q &amp; A</a:t>
            </a:r>
          </a:p>
        </p:txBody>
      </p:sp>
      <p:pic>
        <p:nvPicPr>
          <p:cNvPr id="4" name="Picture 3" descr="A picture containing qr code&#10;&#10;Description automatically generated">
            <a:extLst>
              <a:ext uri="{FF2B5EF4-FFF2-40B4-BE49-F238E27FC236}">
                <a16:creationId xmlns:a16="http://schemas.microsoft.com/office/drawing/2014/main" id="{239EF9CD-7889-4979-4874-11A90F62AE4C}"/>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380158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B007-DAB5-B6B4-3B16-472C7CBBF31B}"/>
              </a:ext>
            </a:extLst>
          </p:cNvPr>
          <p:cNvSpPr>
            <a:spLocks noGrp="1"/>
          </p:cNvSpPr>
          <p:nvPr>
            <p:ph type="title"/>
          </p:nvPr>
        </p:nvSpPr>
        <p:spPr>
          <a:xfrm>
            <a:off x="810000" y="447188"/>
            <a:ext cx="10571998" cy="970450"/>
          </a:xfrm>
        </p:spPr>
        <p:txBody>
          <a:bodyPr>
            <a:normAutofit/>
          </a:bodyPr>
          <a:lstStyle/>
          <a:p>
            <a:r>
              <a:rPr lang="en-US"/>
              <a:t>Introduction/Background</a:t>
            </a:r>
          </a:p>
        </p:txBody>
      </p:sp>
      <p:sp>
        <p:nvSpPr>
          <p:cNvPr id="3" name="Content Placeholder 2">
            <a:extLst>
              <a:ext uri="{FF2B5EF4-FFF2-40B4-BE49-F238E27FC236}">
                <a16:creationId xmlns:a16="http://schemas.microsoft.com/office/drawing/2014/main" id="{437C7A07-7DA4-4371-A464-D481A626DC21}"/>
              </a:ext>
            </a:extLst>
          </p:cNvPr>
          <p:cNvSpPr>
            <a:spLocks noGrp="1"/>
          </p:cNvSpPr>
          <p:nvPr>
            <p:ph idx="1"/>
          </p:nvPr>
        </p:nvSpPr>
        <p:spPr>
          <a:xfrm>
            <a:off x="818713" y="2413000"/>
            <a:ext cx="4804321" cy="3632200"/>
          </a:xfrm>
        </p:spPr>
        <p:txBody>
          <a:bodyPr>
            <a:normAutofit/>
          </a:bodyPr>
          <a:lstStyle/>
          <a:p>
            <a:r>
              <a:rPr lang="en-US" b="0" i="0" dirty="0">
                <a:effectLst/>
                <a:latin typeface="Times New Roman"/>
                <a:cs typeface="Times New Roman"/>
              </a:rPr>
              <a:t>Management &amp; Operation</a:t>
            </a:r>
          </a:p>
          <a:p>
            <a:pPr lvl="1"/>
            <a:r>
              <a:rPr lang="en-US" sz="1400" dirty="0">
                <a:latin typeface="Times New Roman"/>
                <a:cs typeface="Times New Roman"/>
              </a:rPr>
              <a:t>Pia </a:t>
            </a:r>
            <a:r>
              <a:rPr lang="en-US" sz="1400" dirty="0" err="1">
                <a:latin typeface="Times New Roman"/>
                <a:cs typeface="Times New Roman"/>
              </a:rPr>
              <a:t>Moksi</a:t>
            </a:r>
            <a:r>
              <a:rPr lang="en-US" sz="1400" dirty="0">
                <a:latin typeface="Times New Roman"/>
                <a:cs typeface="Times New Roman"/>
              </a:rPr>
              <a:t> is in charge of everything</a:t>
            </a:r>
          </a:p>
          <a:p>
            <a:pPr lvl="2"/>
            <a:r>
              <a:rPr lang="en-US" dirty="0">
                <a:latin typeface="Times New Roman"/>
                <a:cs typeface="Times New Roman"/>
              </a:rPr>
              <a:t>overall management &amp; accounting, bookkeeping</a:t>
            </a:r>
          </a:p>
          <a:p>
            <a:pPr lvl="1"/>
            <a:r>
              <a:rPr lang="en-US" sz="1400" dirty="0">
                <a:latin typeface="Times New Roman" panose="02020603050405020304" pitchFamily="18" charset="0"/>
              </a:rPr>
              <a:t>16 Employees – 9 of them part-timers</a:t>
            </a:r>
            <a:endParaRPr lang="en-US" sz="1400" dirty="0">
              <a:latin typeface="Times New Roman" panose="02020603050405020304" pitchFamily="18" charset="0"/>
              <a:cs typeface="Times New Roman"/>
            </a:endParaRPr>
          </a:p>
          <a:p>
            <a:r>
              <a:rPr lang="en-US" b="0" i="0" dirty="0">
                <a:effectLst/>
                <a:latin typeface="Times New Roman"/>
                <a:cs typeface="Times New Roman"/>
              </a:rPr>
              <a:t>Pharmacy </a:t>
            </a:r>
            <a:r>
              <a:rPr lang="en-US" dirty="0">
                <a:latin typeface="Times New Roman"/>
                <a:cs typeface="Times New Roman"/>
              </a:rPr>
              <a:t>business strictly regulated and competitive</a:t>
            </a:r>
          </a:p>
          <a:p>
            <a:r>
              <a:rPr lang="en-US" dirty="0">
                <a:latin typeface="Times New Roman"/>
                <a:cs typeface="Times New Roman"/>
              </a:rPr>
              <a:t>Innovative to be Competitive</a:t>
            </a:r>
          </a:p>
          <a:p>
            <a:pPr lvl="1"/>
            <a:r>
              <a:rPr lang="en-US" b="0" i="0" dirty="0">
                <a:effectLst/>
                <a:latin typeface="Times New Roman"/>
                <a:cs typeface="Times New Roman"/>
              </a:rPr>
              <a:t>Excellent Customer Service</a:t>
            </a:r>
          </a:p>
          <a:p>
            <a:pPr lvl="1"/>
            <a:r>
              <a:rPr lang="en-US" dirty="0">
                <a:latin typeface="Times New Roman"/>
                <a:cs typeface="Times New Roman"/>
              </a:rPr>
              <a:t>Add products not regulated such as beauty and personal care </a:t>
            </a:r>
            <a:endParaRPr lang="en-US" b="0" i="0" dirty="0">
              <a:effectLst/>
              <a:latin typeface="Times New Roman"/>
              <a:cs typeface="Times New Roman"/>
            </a:endParaRPr>
          </a:p>
        </p:txBody>
      </p:sp>
      <p:pic>
        <p:nvPicPr>
          <p:cNvPr id="7" name="Picture 6" descr="Diagram&#10;&#10;Description automatically generated">
            <a:extLst>
              <a:ext uri="{FF2B5EF4-FFF2-40B4-BE49-F238E27FC236}">
                <a16:creationId xmlns:a16="http://schemas.microsoft.com/office/drawing/2014/main" id="{EBFD4EA7-472D-DF38-89AD-211ED96062E1}"/>
              </a:ext>
            </a:extLst>
          </p:cNvPr>
          <p:cNvPicPr>
            <a:picLocks noChangeAspect="1"/>
          </p:cNvPicPr>
          <p:nvPr/>
        </p:nvPicPr>
        <p:blipFill>
          <a:blip r:embed="rId2"/>
          <a:stretch>
            <a:fillRect/>
          </a:stretch>
        </p:blipFill>
        <p:spPr>
          <a:xfrm>
            <a:off x="6175512" y="3661698"/>
            <a:ext cx="5689600" cy="21971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8" name="TextBox 7">
            <a:extLst>
              <a:ext uri="{FF2B5EF4-FFF2-40B4-BE49-F238E27FC236}">
                <a16:creationId xmlns:a16="http://schemas.microsoft.com/office/drawing/2014/main" id="{5120FF0D-A64D-DC08-502F-97AB3113B6EA}"/>
              </a:ext>
            </a:extLst>
          </p:cNvPr>
          <p:cNvSpPr txBox="1"/>
          <p:nvPr/>
        </p:nvSpPr>
        <p:spPr>
          <a:xfrm>
            <a:off x="7753615" y="3140765"/>
            <a:ext cx="198644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Company Structure</a:t>
            </a:r>
          </a:p>
        </p:txBody>
      </p:sp>
      <p:pic>
        <p:nvPicPr>
          <p:cNvPr id="4" name="Picture 3" descr="A picture containing qr code&#10;&#10;Description automatically generated">
            <a:extLst>
              <a:ext uri="{FF2B5EF4-FFF2-40B4-BE49-F238E27FC236}">
                <a16:creationId xmlns:a16="http://schemas.microsoft.com/office/drawing/2014/main" id="{1627F17A-F5DA-22CA-9C87-F5E6F4E624CC}"/>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6335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9B9A-3C2C-3C2F-424C-602165D00137}"/>
              </a:ext>
            </a:extLst>
          </p:cNvPr>
          <p:cNvSpPr>
            <a:spLocks noGrp="1"/>
          </p:cNvSpPr>
          <p:nvPr>
            <p:ph type="title"/>
          </p:nvPr>
        </p:nvSpPr>
        <p:spPr>
          <a:xfrm>
            <a:off x="810000" y="447188"/>
            <a:ext cx="10571998" cy="970450"/>
          </a:xfrm>
        </p:spPr>
        <p:txBody>
          <a:bodyPr>
            <a:normAutofit/>
          </a:bodyPr>
          <a:lstStyle/>
          <a:p>
            <a:r>
              <a:rPr lang="en-US" dirty="0"/>
              <a:t>Current AIS System Analysis</a:t>
            </a:r>
          </a:p>
        </p:txBody>
      </p:sp>
      <p:sp>
        <p:nvSpPr>
          <p:cNvPr id="3" name="Content Placeholder 2">
            <a:extLst>
              <a:ext uri="{FF2B5EF4-FFF2-40B4-BE49-F238E27FC236}">
                <a16:creationId xmlns:a16="http://schemas.microsoft.com/office/drawing/2014/main" id="{87435B23-2F0B-49D6-10E8-8E54E5B169B5}"/>
              </a:ext>
            </a:extLst>
          </p:cNvPr>
          <p:cNvSpPr>
            <a:spLocks noGrp="1"/>
          </p:cNvSpPr>
          <p:nvPr>
            <p:ph idx="1"/>
          </p:nvPr>
        </p:nvSpPr>
        <p:spPr>
          <a:xfrm>
            <a:off x="810000" y="2151567"/>
            <a:ext cx="5519742" cy="4070927"/>
          </a:xfrm>
        </p:spPr>
        <p:txBody>
          <a:bodyPr>
            <a:noAutofit/>
          </a:bodyPr>
          <a:lstStyle/>
          <a:p>
            <a:pPr>
              <a:lnSpc>
                <a:spcPct val="90000"/>
              </a:lnSpc>
            </a:pPr>
            <a:r>
              <a:rPr lang="en-US" dirty="0">
                <a:latin typeface="Times New Roman" panose="02020603050405020304" pitchFamily="18" charset="0"/>
                <a:cs typeface="Times New Roman" panose="02020603050405020304" pitchFamily="18" charset="0"/>
              </a:rPr>
              <a:t>Using Excel sheet and inhouse Accounting Systems Software</a:t>
            </a:r>
          </a:p>
          <a:p>
            <a:pPr>
              <a:lnSpc>
                <a:spcPct val="90000"/>
              </a:lnSpc>
            </a:pPr>
            <a:r>
              <a:rPr lang="en-US" dirty="0">
                <a:latin typeface="Times New Roman" panose="02020603050405020304" pitchFamily="18" charset="0"/>
                <a:cs typeface="Times New Roman" panose="02020603050405020304" pitchFamily="18" charset="0"/>
              </a:rPr>
              <a:t>Five Main Accounting Tasks</a:t>
            </a:r>
          </a:p>
          <a:p>
            <a:pPr lvl="1">
              <a:lnSpc>
                <a:spcPct val="90000"/>
              </a:lnSpc>
            </a:pPr>
            <a:r>
              <a:rPr lang="en-US" sz="1400" dirty="0">
                <a:latin typeface="Times New Roman" panose="02020603050405020304" pitchFamily="18" charset="0"/>
                <a:cs typeface="Times New Roman" panose="02020603050405020304" pitchFamily="18" charset="0"/>
              </a:rPr>
              <a:t>Sales, Purchases, Payments, Reporting, Payroll</a:t>
            </a:r>
          </a:p>
          <a:p>
            <a:pPr lvl="1">
              <a:lnSpc>
                <a:spcPct val="90000"/>
              </a:lnSpc>
            </a:pPr>
            <a:r>
              <a:rPr lang="en-US" sz="1400" dirty="0">
                <a:latin typeface="Times New Roman" panose="02020603050405020304" pitchFamily="18" charset="0"/>
                <a:cs typeface="Times New Roman" panose="02020603050405020304" pitchFamily="18" charset="0"/>
              </a:rPr>
              <a:t>22 Sub-tasks</a:t>
            </a:r>
          </a:p>
          <a:p>
            <a:pPr>
              <a:lnSpc>
                <a:spcPct val="90000"/>
              </a:lnSpc>
            </a:pPr>
            <a:r>
              <a:rPr lang="en-US" dirty="0">
                <a:latin typeface="Times New Roman" panose="02020603050405020304" pitchFamily="18" charset="0"/>
                <a:cs typeface="Times New Roman" panose="02020603050405020304" pitchFamily="18" charset="0"/>
              </a:rPr>
              <a:t>680 Outgoing Sales Invoices Annually</a:t>
            </a:r>
          </a:p>
          <a:p>
            <a:pPr lvl="1">
              <a:lnSpc>
                <a:spcPct val="90000"/>
              </a:lnSpc>
            </a:pPr>
            <a:r>
              <a:rPr lang="en-US" sz="1400" dirty="0">
                <a:latin typeface="Times New Roman" panose="02020603050405020304" pitchFamily="18" charset="0"/>
                <a:cs typeface="Times New Roman" panose="02020603050405020304" pitchFamily="18" charset="0"/>
              </a:rPr>
              <a:t>Most manually produce and on paper</a:t>
            </a:r>
          </a:p>
          <a:p>
            <a:pPr>
              <a:lnSpc>
                <a:spcPct val="90000"/>
              </a:lnSpc>
            </a:pPr>
            <a:r>
              <a:rPr lang="en-US" dirty="0">
                <a:latin typeface="Times New Roman" panose="02020603050405020304" pitchFamily="18" charset="0"/>
                <a:cs typeface="Times New Roman" panose="02020603050405020304" pitchFamily="18" charset="0"/>
              </a:rPr>
              <a:t>840 Purchase Invoices annually</a:t>
            </a:r>
          </a:p>
          <a:p>
            <a:pPr lvl="1">
              <a:lnSpc>
                <a:spcPct val="90000"/>
              </a:lnSpc>
            </a:pPr>
            <a:r>
              <a:rPr lang="en-US" sz="1400" dirty="0">
                <a:latin typeface="Times New Roman" panose="02020603050405020304" pitchFamily="18" charset="0"/>
                <a:cs typeface="Times New Roman" panose="02020603050405020304" pitchFamily="18" charset="0"/>
              </a:rPr>
              <a:t>92% on paper, and the rest are email and e-invoice</a:t>
            </a:r>
          </a:p>
          <a:p>
            <a:pPr lvl="1">
              <a:lnSpc>
                <a:spcPct val="90000"/>
              </a:lnSpc>
            </a:pPr>
            <a:r>
              <a:rPr lang="en-US" sz="1400" dirty="0">
                <a:latin typeface="Times New Roman" panose="02020603050405020304" pitchFamily="18" charset="0"/>
                <a:cs typeface="Times New Roman" panose="02020603050405020304" pitchFamily="18" charset="0"/>
              </a:rPr>
              <a:t>The same number of suppliers and purchases annually</a:t>
            </a:r>
          </a:p>
        </p:txBody>
      </p:sp>
      <p:pic>
        <p:nvPicPr>
          <p:cNvPr id="4" name="Picture 3" descr="Table&#10;&#10;Description automatically generated with medium confidence">
            <a:extLst>
              <a:ext uri="{FF2B5EF4-FFF2-40B4-BE49-F238E27FC236}">
                <a16:creationId xmlns:a16="http://schemas.microsoft.com/office/drawing/2014/main" id="{BE753FBC-2647-73D1-6D46-24C3D65E1A6B}"/>
              </a:ext>
            </a:extLst>
          </p:cNvPr>
          <p:cNvPicPr>
            <a:picLocks noChangeAspect="1"/>
          </p:cNvPicPr>
          <p:nvPr/>
        </p:nvPicPr>
        <p:blipFill>
          <a:blip r:embed="rId2"/>
          <a:stretch>
            <a:fillRect/>
          </a:stretch>
        </p:blipFill>
        <p:spPr>
          <a:xfrm>
            <a:off x="6751464" y="2506156"/>
            <a:ext cx="5039104" cy="3716338"/>
          </a:xfrm>
          <a:prstGeom prst="roundRect">
            <a:avLst>
              <a:gd name="adj" fmla="val 3876"/>
            </a:avLst>
          </a:prstGeom>
          <a:ln>
            <a:solidFill>
              <a:schemeClr val="accent1"/>
            </a:solidFill>
          </a:ln>
          <a:effectLst/>
        </p:spPr>
      </p:pic>
      <p:pic>
        <p:nvPicPr>
          <p:cNvPr id="5" name="Picture 4" descr="A picture containing qr code&#10;&#10;Description automatically generated">
            <a:extLst>
              <a:ext uri="{FF2B5EF4-FFF2-40B4-BE49-F238E27FC236}">
                <a16:creationId xmlns:a16="http://schemas.microsoft.com/office/drawing/2014/main" id="{DA471D5A-825F-1B49-B8B3-42B12F9E14E7}"/>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51669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3A12-8AA1-EF22-D8B4-6B8C96F9329B}"/>
              </a:ext>
            </a:extLst>
          </p:cNvPr>
          <p:cNvSpPr>
            <a:spLocks noGrp="1"/>
          </p:cNvSpPr>
          <p:nvPr>
            <p:ph type="title"/>
          </p:nvPr>
        </p:nvSpPr>
        <p:spPr>
          <a:xfrm>
            <a:off x="810000" y="447188"/>
            <a:ext cx="10571998" cy="970450"/>
          </a:xfrm>
        </p:spPr>
        <p:txBody>
          <a:bodyPr>
            <a:normAutofit/>
          </a:bodyPr>
          <a:lstStyle/>
          <a:p>
            <a:r>
              <a:rPr lang="en-US"/>
              <a:t>Problems</a:t>
            </a:r>
          </a:p>
        </p:txBody>
      </p:sp>
      <p:sp>
        <p:nvSpPr>
          <p:cNvPr id="3" name="Content Placeholder 2">
            <a:extLst>
              <a:ext uri="{FF2B5EF4-FFF2-40B4-BE49-F238E27FC236}">
                <a16:creationId xmlns:a16="http://schemas.microsoft.com/office/drawing/2014/main" id="{1F85A8AC-4F2C-AED1-F110-D32BFCE3EFFA}"/>
              </a:ext>
            </a:extLst>
          </p:cNvPr>
          <p:cNvSpPr>
            <a:spLocks noGrp="1"/>
          </p:cNvSpPr>
          <p:nvPr>
            <p:ph idx="1"/>
          </p:nvPr>
        </p:nvSpPr>
        <p:spPr>
          <a:xfrm>
            <a:off x="818713" y="2413000"/>
            <a:ext cx="7199220" cy="3632200"/>
          </a:xfrm>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Taking all Pia's time to do the accounting</a:t>
            </a:r>
          </a:p>
          <a:p>
            <a:pPr>
              <a:lnSpc>
                <a:spcPct val="90000"/>
              </a:lnSpc>
            </a:pPr>
            <a:r>
              <a:rPr lang="en-US" dirty="0">
                <a:latin typeface="Times New Roman" panose="02020603050405020304" pitchFamily="18" charset="0"/>
                <a:cs typeface="Times New Roman" panose="02020603050405020304" pitchFamily="18" charset="0"/>
              </a:rPr>
              <a:t>No time for strategic company expanding</a:t>
            </a:r>
          </a:p>
          <a:p>
            <a:pPr>
              <a:lnSpc>
                <a:spcPct val="90000"/>
              </a:lnSpc>
            </a:pPr>
            <a:r>
              <a:rPr lang="en-US" dirty="0">
                <a:latin typeface="Times New Roman" panose="02020603050405020304" pitchFamily="18" charset="0"/>
                <a:cs typeface="Times New Roman" panose="02020603050405020304" pitchFamily="18" charset="0"/>
              </a:rPr>
              <a:t>Outsourcing the Accounting Information Systems (AIS)</a:t>
            </a:r>
          </a:p>
          <a:p>
            <a:pPr lvl="1">
              <a:lnSpc>
                <a:spcPct val="90000"/>
              </a:lnSpc>
            </a:pPr>
            <a:r>
              <a:rPr lang="en-US" sz="1400" dirty="0">
                <a:latin typeface="Times New Roman" panose="02020603050405020304" pitchFamily="18" charset="0"/>
                <a:cs typeface="Times New Roman" panose="02020603050405020304" pitchFamily="18" charset="0"/>
              </a:rPr>
              <a:t>Using cloud-base AIS </a:t>
            </a:r>
          </a:p>
          <a:p>
            <a:pPr lvl="1">
              <a:lnSpc>
                <a:spcPct val="90000"/>
              </a:lnSpc>
            </a:pPr>
            <a:r>
              <a:rPr lang="en-US" sz="1400" dirty="0">
                <a:latin typeface="Times New Roman" panose="02020603050405020304" pitchFamily="18" charset="0"/>
                <a:cs typeface="Times New Roman" panose="02020603050405020304" pitchFamily="18" charset="0"/>
              </a:rPr>
              <a:t>Migration Doubts </a:t>
            </a:r>
          </a:p>
          <a:p>
            <a:pPr lvl="2">
              <a:lnSpc>
                <a:spcPct val="90000"/>
              </a:lnSpc>
            </a:pPr>
            <a:r>
              <a:rPr lang="en-US" dirty="0">
                <a:latin typeface="Times New Roman" panose="02020603050405020304" pitchFamily="18" charset="0"/>
                <a:cs typeface="Times New Roman" panose="02020603050405020304" pitchFamily="18" charset="0"/>
              </a:rPr>
              <a:t>Research done by Pia about cloud-base AIS</a:t>
            </a:r>
          </a:p>
          <a:p>
            <a:pPr lvl="2">
              <a:lnSpc>
                <a:spcPct val="90000"/>
              </a:lnSpc>
            </a:pPr>
            <a:r>
              <a:rPr lang="en-US" dirty="0">
                <a:latin typeface="Times New Roman" panose="02020603050405020304" pitchFamily="18" charset="0"/>
                <a:cs typeface="Times New Roman" panose="02020603050405020304" pitchFamily="18" charset="0"/>
              </a:rPr>
              <a:t>Which systems to choose</a:t>
            </a:r>
          </a:p>
          <a:p>
            <a:pPr lvl="2">
              <a:lnSpc>
                <a:spcPct val="90000"/>
              </a:lnSpc>
            </a:pPr>
            <a:r>
              <a:rPr lang="en-US" dirty="0">
                <a:latin typeface="Times New Roman" panose="02020603050405020304" pitchFamily="18" charset="0"/>
                <a:cs typeface="Times New Roman" panose="02020603050405020304" pitchFamily="18" charset="0"/>
              </a:rPr>
              <a:t>Trust issue with the cloud-systems</a:t>
            </a:r>
          </a:p>
          <a:p>
            <a:pPr lvl="2">
              <a:lnSpc>
                <a:spcPct val="90000"/>
              </a:lnSpc>
            </a:pPr>
            <a:r>
              <a:rPr lang="en-US" dirty="0">
                <a:latin typeface="Times New Roman" panose="02020603050405020304" pitchFamily="18" charset="0"/>
                <a:cs typeface="Times New Roman" panose="02020603050405020304" pitchFamily="18" charset="0"/>
              </a:rPr>
              <a:t>How to do SLA </a:t>
            </a:r>
          </a:p>
          <a:p>
            <a:pPr lvl="1">
              <a:lnSpc>
                <a:spcPct val="90000"/>
              </a:lnSpc>
            </a:pPr>
            <a:r>
              <a:rPr lang="en-US" sz="1400" dirty="0">
                <a:latin typeface="Times New Roman" panose="02020603050405020304" pitchFamily="18" charset="0"/>
                <a:cs typeface="Times New Roman" panose="02020603050405020304" pitchFamily="18" charset="0"/>
              </a:rPr>
              <a:t>Need professional guidance</a:t>
            </a:r>
            <a:r>
              <a:rPr lang="en-US" dirty="0">
                <a:latin typeface="Times New Roman" panose="02020603050405020304" pitchFamily="18" charset="0"/>
                <a:cs typeface="Times New Roman" panose="02020603050405020304" pitchFamily="18" charset="0"/>
              </a:rPr>
              <a:t> </a:t>
            </a:r>
          </a:p>
          <a:p>
            <a:pPr lvl="1">
              <a:lnSpc>
                <a:spcPct val="90000"/>
              </a:lnSpc>
            </a:pPr>
            <a:endParaRPr lang="en-US" dirty="0">
              <a:latin typeface="Times New Roman" panose="02020603050405020304" pitchFamily="18" charset="0"/>
              <a:cs typeface="Times New Roman" panose="02020603050405020304" pitchFamily="18" charset="0"/>
            </a:endParaRPr>
          </a:p>
        </p:txBody>
      </p:sp>
      <p:pic>
        <p:nvPicPr>
          <p:cNvPr id="5" name="Picture 4" descr="A picture containing diagram&#10;&#10;Description automatically generated">
            <a:extLst>
              <a:ext uri="{FF2B5EF4-FFF2-40B4-BE49-F238E27FC236}">
                <a16:creationId xmlns:a16="http://schemas.microsoft.com/office/drawing/2014/main" id="{1781D283-8F99-1617-E391-77067DC4B0C0}"/>
              </a:ext>
            </a:extLst>
          </p:cNvPr>
          <p:cNvPicPr>
            <a:picLocks noChangeAspect="1"/>
          </p:cNvPicPr>
          <p:nvPr/>
        </p:nvPicPr>
        <p:blipFill>
          <a:blip r:embed="rId2"/>
          <a:stretch>
            <a:fillRect/>
          </a:stretch>
        </p:blipFill>
        <p:spPr>
          <a:xfrm>
            <a:off x="6442238" y="2571884"/>
            <a:ext cx="5549829" cy="3177275"/>
          </a:xfrm>
          <a:prstGeom prst="roundRect">
            <a:avLst>
              <a:gd name="adj" fmla="val 3876"/>
            </a:avLst>
          </a:prstGeom>
          <a:ln>
            <a:solidFill>
              <a:schemeClr val="accent1"/>
            </a:solidFill>
          </a:ln>
          <a:effectLst/>
        </p:spPr>
      </p:pic>
      <p:pic>
        <p:nvPicPr>
          <p:cNvPr id="4" name="Picture 3" descr="A picture containing qr code&#10;&#10;Description automatically generated">
            <a:extLst>
              <a:ext uri="{FF2B5EF4-FFF2-40B4-BE49-F238E27FC236}">
                <a16:creationId xmlns:a16="http://schemas.microsoft.com/office/drawing/2014/main" id="{82E88059-5A47-A2FC-806A-A985C721CAF2}"/>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65769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5ED0-6956-B1A2-7A3F-FB99E7A94A9A}"/>
              </a:ext>
            </a:extLst>
          </p:cNvPr>
          <p:cNvSpPr>
            <a:spLocks noGrp="1"/>
          </p:cNvSpPr>
          <p:nvPr>
            <p:ph type="title"/>
          </p:nvPr>
        </p:nvSpPr>
        <p:spPr/>
        <p:txBody>
          <a:bodyPr/>
          <a:lstStyle/>
          <a:p>
            <a:r>
              <a:rPr lang="en-US"/>
              <a:t>1. Question</a:t>
            </a:r>
          </a:p>
        </p:txBody>
      </p:sp>
      <p:sp>
        <p:nvSpPr>
          <p:cNvPr id="3" name="Content Placeholder 2">
            <a:extLst>
              <a:ext uri="{FF2B5EF4-FFF2-40B4-BE49-F238E27FC236}">
                <a16:creationId xmlns:a16="http://schemas.microsoft.com/office/drawing/2014/main" id="{B35920B2-551E-B4D2-5045-6F8922D6BFAB}"/>
              </a:ext>
            </a:extLst>
          </p:cNvPr>
          <p:cNvSpPr>
            <a:spLocks noGrp="1"/>
          </p:cNvSpPr>
          <p:nvPr>
            <p:ph idx="1"/>
          </p:nvPr>
        </p:nvSpPr>
        <p:spPr/>
        <p:txBody>
          <a:bodyPr/>
          <a:lstStyle/>
          <a:p>
            <a:pPr marL="0" indent="0">
              <a:buNone/>
            </a:pPr>
            <a:r>
              <a:rPr lang="en-US" sz="2400" dirty="0">
                <a:latin typeface="Times New Roman"/>
                <a:cs typeface="Times New Roman"/>
              </a:rPr>
              <a:t>For small business like </a:t>
            </a:r>
            <a:r>
              <a:rPr lang="en-US" sz="2400" dirty="0" err="1">
                <a:latin typeface="Times New Roman"/>
                <a:cs typeface="Times New Roman"/>
              </a:rPr>
              <a:t>Kluuvin</a:t>
            </a:r>
            <a:r>
              <a:rPr lang="en-US" sz="2400" dirty="0">
                <a:latin typeface="Times New Roman"/>
                <a:cs typeface="Times New Roman"/>
              </a:rPr>
              <a:t> </a:t>
            </a:r>
            <a:r>
              <a:rPr lang="en-US" sz="2400" dirty="0" err="1">
                <a:latin typeface="Times New Roman"/>
                <a:cs typeface="Times New Roman"/>
              </a:rPr>
              <a:t>Apteekki</a:t>
            </a:r>
            <a:r>
              <a:rPr lang="en-US" sz="2400" dirty="0">
                <a:latin typeface="Times New Roman"/>
                <a:cs typeface="Times New Roman"/>
              </a:rPr>
              <a:t>, which cloud service is most suitable? </a:t>
            </a:r>
            <a:endParaRPr lang="en-US" sz="2400" dirty="0">
              <a:latin typeface="Times New Roman"/>
              <a:ea typeface="+mn-lt"/>
              <a:cs typeface="+mn-lt"/>
            </a:endParaRPr>
          </a:p>
          <a:p>
            <a:endParaRPr lang="en-US" sz="2400" dirty="0">
              <a:latin typeface="Times New Roman"/>
              <a:cs typeface="Times New Roman"/>
            </a:endParaRPr>
          </a:p>
        </p:txBody>
      </p:sp>
      <p:pic>
        <p:nvPicPr>
          <p:cNvPr id="4" name="Picture 3" descr="A picture containing qr code&#10;&#10;Description automatically generated">
            <a:extLst>
              <a:ext uri="{FF2B5EF4-FFF2-40B4-BE49-F238E27FC236}">
                <a16:creationId xmlns:a16="http://schemas.microsoft.com/office/drawing/2014/main" id="{D2C7EB05-DE14-86F8-6F39-D6881A8C05C6}"/>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277386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61C3-99D2-9B2E-31A2-68A7555BD876}"/>
              </a:ext>
            </a:extLst>
          </p:cNvPr>
          <p:cNvSpPr>
            <a:spLocks noGrp="1"/>
          </p:cNvSpPr>
          <p:nvPr>
            <p:ph type="title"/>
          </p:nvPr>
        </p:nvSpPr>
        <p:spPr>
          <a:xfrm>
            <a:off x="810000" y="447188"/>
            <a:ext cx="10571998" cy="970450"/>
          </a:xfrm>
        </p:spPr>
        <p:txBody>
          <a:bodyPr>
            <a:normAutofit/>
          </a:bodyPr>
          <a:lstStyle/>
          <a:p>
            <a:r>
              <a:rPr lang="en-US"/>
              <a:t>Solutions to Problems</a:t>
            </a:r>
          </a:p>
        </p:txBody>
      </p:sp>
      <p:sp>
        <p:nvSpPr>
          <p:cNvPr id="3" name="Content Placeholder 2">
            <a:extLst>
              <a:ext uri="{FF2B5EF4-FFF2-40B4-BE49-F238E27FC236}">
                <a16:creationId xmlns:a16="http://schemas.microsoft.com/office/drawing/2014/main" id="{F0CEF335-0716-C4E9-20BE-1EFA0B8C56D7}"/>
              </a:ext>
            </a:extLst>
          </p:cNvPr>
          <p:cNvSpPr>
            <a:spLocks noGrp="1"/>
          </p:cNvSpPr>
          <p:nvPr>
            <p:ph idx="1"/>
          </p:nvPr>
        </p:nvSpPr>
        <p:spPr>
          <a:xfrm>
            <a:off x="818713" y="2413000"/>
            <a:ext cx="4310335" cy="3632200"/>
          </a:xfrm>
        </p:spPr>
        <p:txBody>
          <a:bodyPr>
            <a:normAutofit fontScale="85000" lnSpcReduction="20000"/>
          </a:bodyPr>
          <a:lstStyle/>
          <a:p>
            <a:r>
              <a:rPr lang="en-US" sz="2100" dirty="0">
                <a:latin typeface="Times New Roman" panose="02020603050405020304" pitchFamily="18" charset="0"/>
                <a:cs typeface="Times New Roman" panose="02020603050405020304" pitchFamily="18" charset="0"/>
              </a:rPr>
              <a:t>As a consultant, help develop SLA and choose the best AIS for Pia</a:t>
            </a:r>
          </a:p>
          <a:p>
            <a:r>
              <a:rPr lang="en-US" sz="2300" dirty="0">
                <a:latin typeface="Times New Roman" panose="02020603050405020304" pitchFamily="18" charset="0"/>
                <a:cs typeface="Times New Roman" panose="02020603050405020304" pitchFamily="18" charset="0"/>
              </a:rPr>
              <a:t>Software as a Service (SaaS)</a:t>
            </a:r>
          </a:p>
          <a:p>
            <a:pPr lvl="1"/>
            <a:r>
              <a:rPr lang="en-US" dirty="0">
                <a:latin typeface="Times New Roman" panose="02020603050405020304" pitchFamily="18" charset="0"/>
                <a:cs typeface="Times New Roman" panose="02020603050405020304" pitchFamily="18" charset="0"/>
              </a:rPr>
              <a:t>Most feasible due to small company</a:t>
            </a:r>
          </a:p>
          <a:p>
            <a:r>
              <a:rPr lang="en-US" sz="2100" dirty="0">
                <a:latin typeface="Times New Roman" panose="02020603050405020304" pitchFamily="18" charset="0"/>
                <a:cs typeface="Times New Roman" panose="02020603050405020304" pitchFamily="18" charset="0"/>
              </a:rPr>
              <a:t>Not all tasks should be move to cloud</a:t>
            </a:r>
          </a:p>
          <a:p>
            <a:pPr lvl="1"/>
            <a:r>
              <a:rPr lang="en-US" dirty="0">
                <a:latin typeface="Times New Roman" panose="02020603050405020304" pitchFamily="18" charset="0"/>
                <a:cs typeface="Times New Roman" panose="02020603050405020304" pitchFamily="18" charset="0"/>
              </a:rPr>
              <a:t>Tasks related to purchases should be done in-house due to suppliers unchanged</a:t>
            </a:r>
          </a:p>
          <a:p>
            <a:r>
              <a:rPr lang="en-US" sz="2100" dirty="0">
                <a:latin typeface="Times New Roman" panose="02020603050405020304" pitchFamily="18" charset="0"/>
                <a:cs typeface="Times New Roman" panose="02020603050405020304" pitchFamily="18" charset="0"/>
              </a:rPr>
              <a:t>The important requirement Pia wants</a:t>
            </a:r>
          </a:p>
          <a:p>
            <a:pPr lvl="1"/>
            <a:r>
              <a:rPr lang="en-US" sz="1500" dirty="0">
                <a:latin typeface="Times New Roman" panose="02020603050405020304" pitchFamily="18" charset="0"/>
                <a:cs typeface="Times New Roman" panose="02020603050405020304" pitchFamily="18" charset="0"/>
              </a:rPr>
              <a:t>Cloud-base accounting information systems</a:t>
            </a:r>
          </a:p>
          <a:p>
            <a:pPr lvl="1"/>
            <a:r>
              <a:rPr lang="en-US" sz="1500" dirty="0">
                <a:latin typeface="Times New Roman" panose="02020603050405020304" pitchFamily="18" charset="0"/>
                <a:cs typeface="Times New Roman" panose="02020603050405020304" pitchFamily="18" charset="0"/>
              </a:rPr>
              <a:t>Migration without fault or no-fault tolerance</a:t>
            </a:r>
          </a:p>
          <a:p>
            <a:pPr lvl="1"/>
            <a:r>
              <a:rPr lang="en-US" sz="1500" dirty="0">
                <a:latin typeface="Times New Roman" panose="02020603050405020304" pitchFamily="18" charset="0"/>
                <a:cs typeface="Times New Roman" panose="02020603050405020304" pitchFamily="18" charset="0"/>
              </a:rPr>
              <a:t>Cost effective – must be cheap and efficient</a:t>
            </a:r>
          </a:p>
          <a:p>
            <a:pPr lvl="1"/>
            <a:r>
              <a:rPr lang="en-US" sz="1500" dirty="0">
                <a:latin typeface="Times New Roman" panose="02020603050405020304" pitchFamily="18" charset="0"/>
                <a:cs typeface="Times New Roman" panose="02020603050405020304" pitchFamily="18" charset="0"/>
              </a:rPr>
              <a:t>Secure systems esp. for data security</a:t>
            </a:r>
          </a:p>
          <a:p>
            <a:pPr lvl="1"/>
            <a:endParaRPr lang="en-US" dirty="0"/>
          </a:p>
        </p:txBody>
      </p:sp>
      <p:pic>
        <p:nvPicPr>
          <p:cNvPr id="5" name="Picture 4" descr="Diagram&#10;&#10;Description automatically generated">
            <a:extLst>
              <a:ext uri="{FF2B5EF4-FFF2-40B4-BE49-F238E27FC236}">
                <a16:creationId xmlns:a16="http://schemas.microsoft.com/office/drawing/2014/main" id="{B7BA4B9F-7D55-EB8F-08D8-6D3DBBDF4A0B}"/>
              </a:ext>
            </a:extLst>
          </p:cNvPr>
          <p:cNvPicPr>
            <a:picLocks noChangeAspect="1"/>
          </p:cNvPicPr>
          <p:nvPr/>
        </p:nvPicPr>
        <p:blipFill>
          <a:blip r:embed="rId2"/>
          <a:stretch>
            <a:fillRect/>
          </a:stretch>
        </p:blipFill>
        <p:spPr>
          <a:xfrm>
            <a:off x="5885622" y="2741698"/>
            <a:ext cx="5079067" cy="2590324"/>
          </a:xfrm>
          <a:prstGeom prst="roundRect">
            <a:avLst>
              <a:gd name="adj" fmla="val 3876"/>
            </a:avLst>
          </a:prstGeom>
          <a:ln>
            <a:solidFill>
              <a:schemeClr val="accent1"/>
            </a:solidFill>
          </a:ln>
          <a:effectLst/>
        </p:spPr>
      </p:pic>
      <p:pic>
        <p:nvPicPr>
          <p:cNvPr id="4" name="Picture 3" descr="A picture containing qr code&#10;&#10;Description automatically generated">
            <a:extLst>
              <a:ext uri="{FF2B5EF4-FFF2-40B4-BE49-F238E27FC236}">
                <a16:creationId xmlns:a16="http://schemas.microsoft.com/office/drawing/2014/main" id="{E3E99C2D-12C6-85E4-FA5D-95DBA3CE1731}"/>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335766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61C3-99D2-9B2E-31A2-68A7555BD876}"/>
              </a:ext>
            </a:extLst>
          </p:cNvPr>
          <p:cNvSpPr>
            <a:spLocks noGrp="1"/>
          </p:cNvSpPr>
          <p:nvPr>
            <p:ph type="title"/>
          </p:nvPr>
        </p:nvSpPr>
        <p:spPr>
          <a:xfrm>
            <a:off x="810000" y="447188"/>
            <a:ext cx="10571998" cy="970450"/>
          </a:xfrm>
        </p:spPr>
        <p:txBody>
          <a:bodyPr>
            <a:normAutofit/>
          </a:bodyPr>
          <a:lstStyle/>
          <a:p>
            <a:r>
              <a:rPr lang="en-US"/>
              <a:t>Solutions to Problems</a:t>
            </a:r>
          </a:p>
        </p:txBody>
      </p:sp>
      <p:sp>
        <p:nvSpPr>
          <p:cNvPr id="11" name="Content Placeholder 10">
            <a:extLst>
              <a:ext uri="{FF2B5EF4-FFF2-40B4-BE49-F238E27FC236}">
                <a16:creationId xmlns:a16="http://schemas.microsoft.com/office/drawing/2014/main" id="{FC5AFF7D-72EF-8A4C-61E3-D9E7FA435A44}"/>
              </a:ext>
            </a:extLst>
          </p:cNvPr>
          <p:cNvSpPr>
            <a:spLocks noGrp="1"/>
          </p:cNvSpPr>
          <p:nvPr>
            <p:ph idx="1"/>
          </p:nvPr>
        </p:nvSpPr>
        <p:spPr>
          <a:xfrm>
            <a:off x="810000" y="2738988"/>
            <a:ext cx="4676400" cy="3632200"/>
          </a:xfrm>
        </p:spPr>
        <p:txBody>
          <a:bodyPr>
            <a:normAutofit fontScale="92500"/>
          </a:bodyPr>
          <a:lstStyle/>
          <a:p>
            <a:r>
              <a:rPr lang="en-US" sz="2100" dirty="0">
                <a:latin typeface="Times New Roman" panose="02020603050405020304" pitchFamily="18" charset="0"/>
                <a:cs typeface="Times New Roman" panose="02020603050405020304" pitchFamily="18" charset="0"/>
              </a:rPr>
              <a:t>Pia found three systems from her research</a:t>
            </a:r>
          </a:p>
          <a:p>
            <a:r>
              <a:rPr lang="en-US" sz="2100" dirty="0">
                <a:latin typeface="Times New Roman" panose="02020603050405020304" pitchFamily="18" charset="0"/>
                <a:cs typeface="Times New Roman" panose="02020603050405020304" pitchFamily="18" charset="0"/>
              </a:rPr>
              <a:t>Recommend system 3</a:t>
            </a:r>
          </a:p>
          <a:p>
            <a:pPr lvl="1"/>
            <a:r>
              <a:rPr lang="en-US" sz="1500" dirty="0">
                <a:latin typeface="Times New Roman" panose="02020603050405020304" pitchFamily="18" charset="0"/>
                <a:cs typeface="Times New Roman" panose="02020603050405020304" pitchFamily="18" charset="0"/>
              </a:rPr>
              <a:t>Based in Finland and compliance</a:t>
            </a:r>
          </a:p>
          <a:p>
            <a:pPr lvl="1"/>
            <a:r>
              <a:rPr lang="en-US" sz="1500" dirty="0">
                <a:latin typeface="Times New Roman" panose="02020603050405020304" pitchFamily="18" charset="0"/>
                <a:cs typeface="Times New Roman" panose="02020603050405020304" pitchFamily="18" charset="0"/>
              </a:rPr>
              <a:t>Cost effective</a:t>
            </a:r>
          </a:p>
          <a:p>
            <a:pPr lvl="1"/>
            <a:r>
              <a:rPr lang="en-US" sz="1500" dirty="0">
                <a:latin typeface="Times New Roman" panose="02020603050405020304" pitchFamily="18" charset="0"/>
                <a:cs typeface="Times New Roman" panose="02020603050405020304" pitchFamily="18" charset="0"/>
              </a:rPr>
              <a:t>Third party system integration included on demand</a:t>
            </a:r>
          </a:p>
          <a:p>
            <a:pPr lvl="1"/>
            <a:r>
              <a:rPr lang="en-US" sz="1500" dirty="0">
                <a:latin typeface="Times New Roman" panose="02020603050405020304" pitchFamily="18" charset="0"/>
                <a:cs typeface="Times New Roman" panose="02020603050405020304" pitchFamily="18" charset="0"/>
              </a:rPr>
              <a:t>No transaction fees, plus 2 hours of accountant time monthly</a:t>
            </a:r>
          </a:p>
          <a:p>
            <a:pPr lvl="1"/>
            <a:r>
              <a:rPr lang="en-US" sz="1500" dirty="0">
                <a:latin typeface="Times New Roman" panose="02020603050405020304" pitchFamily="18" charset="0"/>
                <a:cs typeface="Times New Roman" panose="02020603050405020304" pitchFamily="18" charset="0"/>
              </a:rPr>
              <a:t>30 years of experience in the industry</a:t>
            </a:r>
          </a:p>
          <a:p>
            <a:pPr lvl="2"/>
            <a:r>
              <a:rPr lang="en-US" sz="1500" dirty="0">
                <a:latin typeface="Times New Roman" panose="02020603050405020304" pitchFamily="18" charset="0"/>
                <a:cs typeface="Times New Roman" panose="02020603050405020304" pitchFamily="18" charset="0"/>
              </a:rPr>
              <a:t>Ensure security</a:t>
            </a:r>
          </a:p>
          <a:p>
            <a:pPr lvl="2"/>
            <a:r>
              <a:rPr lang="en-US" sz="1500" dirty="0">
                <a:latin typeface="Times New Roman" panose="02020603050405020304" pitchFamily="18" charset="0"/>
                <a:cs typeface="Times New Roman" panose="02020603050405020304" pitchFamily="18" charset="0"/>
              </a:rPr>
              <a:t>Smooth migration</a:t>
            </a:r>
          </a:p>
          <a:p>
            <a:pPr lvl="1"/>
            <a:endParaRPr lang="en-US" sz="1400" dirty="0"/>
          </a:p>
        </p:txBody>
      </p:sp>
      <p:pic>
        <p:nvPicPr>
          <p:cNvPr id="7" name="Content Placeholder 6" descr="Text&#10;&#10;Description automatically generated">
            <a:extLst>
              <a:ext uri="{FF2B5EF4-FFF2-40B4-BE49-F238E27FC236}">
                <a16:creationId xmlns:a16="http://schemas.microsoft.com/office/drawing/2014/main" id="{A9C92F54-8891-CEF4-D137-D0F3901CD743}"/>
              </a:ext>
            </a:extLst>
          </p:cNvPr>
          <p:cNvPicPr>
            <a:picLocks noChangeAspect="1"/>
          </p:cNvPicPr>
          <p:nvPr/>
        </p:nvPicPr>
        <p:blipFill>
          <a:blip r:embed="rId2"/>
          <a:stretch>
            <a:fillRect/>
          </a:stretch>
        </p:blipFill>
        <p:spPr>
          <a:xfrm>
            <a:off x="5654566" y="2738988"/>
            <a:ext cx="5722110" cy="3390349"/>
          </a:xfrm>
          <a:prstGeom prst="roundRect">
            <a:avLst>
              <a:gd name="adj" fmla="val 3876"/>
            </a:avLst>
          </a:prstGeom>
          <a:ln>
            <a:solidFill>
              <a:schemeClr val="accent1"/>
            </a:solidFill>
          </a:ln>
          <a:effectLst/>
        </p:spPr>
      </p:pic>
      <p:pic>
        <p:nvPicPr>
          <p:cNvPr id="3" name="Picture 2" descr="A picture containing qr code&#10;&#10;Description automatically generated">
            <a:extLst>
              <a:ext uri="{FF2B5EF4-FFF2-40B4-BE49-F238E27FC236}">
                <a16:creationId xmlns:a16="http://schemas.microsoft.com/office/drawing/2014/main" id="{AFFE2A80-4218-8498-8855-8FE41B66C93E}"/>
              </a:ext>
            </a:extLst>
          </p:cNvPr>
          <p:cNvPicPr>
            <a:picLocks noChangeAspect="1"/>
          </p:cNvPicPr>
          <p:nvPr/>
        </p:nvPicPr>
        <p:blipFill>
          <a:blip r:embed="rId3"/>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357515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5886-4E95-AD16-8999-F2ABB619F7B7}"/>
              </a:ext>
            </a:extLst>
          </p:cNvPr>
          <p:cNvSpPr>
            <a:spLocks noGrp="1"/>
          </p:cNvSpPr>
          <p:nvPr>
            <p:ph type="title"/>
          </p:nvPr>
        </p:nvSpPr>
        <p:spPr/>
        <p:txBody>
          <a:bodyPr/>
          <a:lstStyle/>
          <a:p>
            <a:r>
              <a:rPr lang="en-US" dirty="0"/>
              <a:t>2. Question</a:t>
            </a:r>
          </a:p>
        </p:txBody>
      </p:sp>
      <p:sp>
        <p:nvSpPr>
          <p:cNvPr id="3" name="Content Placeholder 2">
            <a:extLst>
              <a:ext uri="{FF2B5EF4-FFF2-40B4-BE49-F238E27FC236}">
                <a16:creationId xmlns:a16="http://schemas.microsoft.com/office/drawing/2014/main" id="{829D2F15-3CC0-9B6F-F525-1F75454F6175}"/>
              </a:ext>
            </a:extLst>
          </p:cNvPr>
          <p:cNvSpPr>
            <a:spLocks noGrp="1"/>
          </p:cNvSpPr>
          <p:nvPr>
            <p:ph idx="1"/>
          </p:nvPr>
        </p:nvSpPr>
        <p:spPr/>
        <p:txBody>
          <a:bodyPr>
            <a:normAutofit/>
          </a:bodyPr>
          <a:lstStyle/>
          <a:p>
            <a:pPr marL="0" indent="0">
              <a:buNone/>
            </a:pPr>
            <a:r>
              <a:rPr lang="en-US" sz="2400" b="0" i="0" dirty="0">
                <a:effectLst/>
                <a:latin typeface="Times New Roman" panose="02020603050405020304" pitchFamily="18" charset="0"/>
                <a:cs typeface="Times New Roman" panose="02020603050405020304" pitchFamily="18" charset="0"/>
              </a:rPr>
              <a:t>Should Pia be worried about possible lock-in with either accountant or system provider?</a:t>
            </a:r>
            <a:endParaRPr lang="en-US" sz="2400" dirty="0">
              <a:latin typeface="Times New Roman" panose="02020603050405020304" pitchFamily="18" charset="0"/>
              <a:cs typeface="Times New Roman" panose="02020603050405020304" pitchFamily="18" charset="0"/>
            </a:endParaRPr>
          </a:p>
        </p:txBody>
      </p:sp>
      <p:pic>
        <p:nvPicPr>
          <p:cNvPr id="4" name="Picture 3" descr="A picture containing qr code&#10;&#10;Description automatically generated">
            <a:extLst>
              <a:ext uri="{FF2B5EF4-FFF2-40B4-BE49-F238E27FC236}">
                <a16:creationId xmlns:a16="http://schemas.microsoft.com/office/drawing/2014/main" id="{70FC9B6A-BD37-5DF2-8390-A3FD30FBB9A0}"/>
              </a:ext>
            </a:extLst>
          </p:cNvPr>
          <p:cNvPicPr>
            <a:picLocks noChangeAspect="1"/>
          </p:cNvPicPr>
          <p:nvPr/>
        </p:nvPicPr>
        <p:blipFill>
          <a:blip r:embed="rId2"/>
          <a:stretch>
            <a:fillRect/>
          </a:stretch>
        </p:blipFill>
        <p:spPr>
          <a:xfrm>
            <a:off x="10735612" y="55047"/>
            <a:ext cx="1292772" cy="784282"/>
          </a:xfrm>
          <a:prstGeom prst="rect">
            <a:avLst/>
          </a:prstGeom>
        </p:spPr>
      </p:pic>
    </p:spTree>
    <p:extLst>
      <p:ext uri="{BB962C8B-B14F-4D97-AF65-F5344CB8AC3E}">
        <p14:creationId xmlns:p14="http://schemas.microsoft.com/office/powerpoint/2010/main" val="1726547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DBD7746ED1FBE4E8D669B54A9DD0244" ma:contentTypeVersion="2" ma:contentTypeDescription="Create a new document." ma:contentTypeScope="" ma:versionID="1ae410c2754da17249929f4423fb6678">
  <xsd:schema xmlns:xsd="http://www.w3.org/2001/XMLSchema" xmlns:xs="http://www.w3.org/2001/XMLSchema" xmlns:p="http://schemas.microsoft.com/office/2006/metadata/properties" xmlns:ns2="e5f8ef3b-00bf-4665-8edd-faa185518334" targetNamespace="http://schemas.microsoft.com/office/2006/metadata/properties" ma:root="true" ma:fieldsID="7d8ccba8aafd94b8ce701c7c0427ad74" ns2:_="">
    <xsd:import namespace="e5f8ef3b-00bf-4665-8edd-faa1855183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8ef3b-00bf-4665-8edd-faa1855183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4A9E70-6243-4EBC-9D1F-8241FEEA8993}">
  <ds:schemaRefs>
    <ds:schemaRef ds:uri="http://schemas.microsoft.com/sharepoint/v3/contenttype/forms"/>
  </ds:schemaRefs>
</ds:datastoreItem>
</file>

<file path=customXml/itemProps2.xml><?xml version="1.0" encoding="utf-8"?>
<ds:datastoreItem xmlns:ds="http://schemas.openxmlformats.org/officeDocument/2006/customXml" ds:itemID="{021A7F84-E776-44D3-A441-F6074F93810B}">
  <ds:schemaRefs>
    <ds:schemaRef ds:uri="e5f8ef3b-00bf-4665-8edd-faa1855183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1CF73C-0947-4FE8-9A07-3436DA869A4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Quotable</Template>
  <TotalTime>3</TotalTime>
  <Words>996</Words>
  <Application>Microsoft Macintosh PowerPoint</Application>
  <PresentationFormat>Widescreen</PresentationFormat>
  <Paragraphs>191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Times New Roman</vt:lpstr>
      <vt:lpstr>Wingdings 2</vt:lpstr>
      <vt:lpstr>Quotable</vt:lpstr>
      <vt:lpstr>Managing Moving to Cloud  The risks and opportunities of cloud-based accounting information systems</vt:lpstr>
      <vt:lpstr>Introduction/Background</vt:lpstr>
      <vt:lpstr>Introduction/Background</vt:lpstr>
      <vt:lpstr>Current AIS System Analysis</vt:lpstr>
      <vt:lpstr>Problems</vt:lpstr>
      <vt:lpstr>1. Question</vt:lpstr>
      <vt:lpstr>Solutions to Problems</vt:lpstr>
      <vt:lpstr>Solutions to Problems</vt:lpstr>
      <vt:lpstr>2. Question</vt:lpstr>
      <vt:lpstr>Risk Analysis</vt:lpstr>
      <vt:lpstr>Risk Analysis </vt:lpstr>
      <vt:lpstr>Qualitative Risk Analysis (Current AIS)</vt:lpstr>
      <vt:lpstr>Current Threat</vt:lpstr>
      <vt:lpstr>Current Threat</vt:lpstr>
      <vt:lpstr>Current Threat</vt:lpstr>
      <vt:lpstr>3. Question</vt:lpstr>
      <vt:lpstr>Countermeasure</vt:lpstr>
      <vt:lpstr>Conclusion &amp; Recommendations</vt:lpstr>
      <vt:lpstr>Conclusion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Moving to Cloud  The risks and opportunities of cloud-based accounting information systems</dc:title>
  <dc:creator>Sai Yawn Lu</dc:creator>
  <cp:lastModifiedBy>Sai Lu</cp:lastModifiedBy>
  <cp:revision>2</cp:revision>
  <dcterms:created xsi:type="dcterms:W3CDTF">2022-11-30T17:41:45Z</dcterms:created>
  <dcterms:modified xsi:type="dcterms:W3CDTF">2022-12-08T19:45:09Z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0x0101001DBD7746ED1FBE4E8D669B54A9DD0244</vt:lpwstr>
  </property>
</Properties>
</file>