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5" r:id="rId3"/>
    <p:sldId id="277" r:id="rId4"/>
    <p:sldId id="257" r:id="rId5"/>
    <p:sldId id="259" r:id="rId6"/>
    <p:sldId id="263" r:id="rId7"/>
    <p:sldId id="268" r:id="rId8"/>
    <p:sldId id="267" r:id="rId9"/>
    <p:sldId id="258" r:id="rId10"/>
    <p:sldId id="260" r:id="rId11"/>
    <p:sldId id="285" r:id="rId12"/>
    <p:sldId id="280" r:id="rId13"/>
    <p:sldId id="281" r:id="rId14"/>
    <p:sldId id="282" r:id="rId15"/>
    <p:sldId id="283"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CDBB9-D2AC-4A6E-908E-74240937E03E}" v="2501" dt="2023-04-20T18:07:54.240"/>
    <p1510:client id="{5B5DE9C9-B35E-41AF-914C-69A07FA53B45}" v="16" dt="2023-04-19T21:09:32.115"/>
    <p1510:client id="{70009657-48B1-449C-9704-AAD22B113EA6}" v="7" dt="2023-04-19T22:21:58.830"/>
    <p1510:client id="{80138F8E-B983-4104-9706-BF5A8AD1BF14}" v="14" dt="2023-04-19T21:27:08.293"/>
    <p1510:client id="{92DF7486-E25F-B12F-353B-EB3053E4FF73}" v="423" dt="2023-04-19T23:52:57.019"/>
    <p1510:client id="{991524F1-CAC3-4FAC-8B6E-01857087BA18}" v="14" dt="2023-04-19T21:59:00.681"/>
    <p1510:client id="{C36085DC-441A-4D45-A3C7-847F3C4296C2}" v="32" dt="2023-04-19T22:05:10.505"/>
    <p1510:client id="{F20CF93D-760D-47E6-8274-8DF2692040C3}" v="99" dt="2023-04-19T21:07:20.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 Sai Nag Bhargav Sabbineni" userId="S::vsabbineni1@student.gsu.edu::db0d012d-8377-40aa-a23a-e049ff809e8a" providerId="AD" clId="Web-{B8138422-0C1C-4288-B17F-19E5F376E488}"/>
    <pc:docChg chg="addSld modSld">
      <pc:chgData name="Venkat Sai Nag Bhargav Sabbineni" userId="S::vsabbineni1@student.gsu.edu::db0d012d-8377-40aa-a23a-e049ff809e8a" providerId="AD" clId="Web-{B8138422-0C1C-4288-B17F-19E5F376E488}" dt="2023-04-16T01:53:36.708" v="104" actId="20577"/>
      <pc:docMkLst>
        <pc:docMk/>
      </pc:docMkLst>
      <pc:sldChg chg="modSp">
        <pc:chgData name="Venkat Sai Nag Bhargav Sabbineni" userId="S::vsabbineni1@student.gsu.edu::db0d012d-8377-40aa-a23a-e049ff809e8a" providerId="AD" clId="Web-{B8138422-0C1C-4288-B17F-19E5F376E488}" dt="2023-04-16T01:48:45.056" v="49" actId="20577"/>
        <pc:sldMkLst>
          <pc:docMk/>
          <pc:sldMk cId="2900307999" sldId="266"/>
        </pc:sldMkLst>
        <pc:spChg chg="mod">
          <ac:chgData name="Venkat Sai Nag Bhargav Sabbineni" userId="S::vsabbineni1@student.gsu.edu::db0d012d-8377-40aa-a23a-e049ff809e8a" providerId="AD" clId="Web-{B8138422-0C1C-4288-B17F-19E5F376E488}" dt="2023-04-16T01:43:41.806" v="3" actId="20577"/>
          <ac:spMkLst>
            <pc:docMk/>
            <pc:sldMk cId="2900307999" sldId="266"/>
            <ac:spMk id="2" creationId="{73B179B9-6043-351C-40AE-AC3DA1663588}"/>
          </ac:spMkLst>
        </pc:spChg>
        <pc:spChg chg="mod">
          <ac:chgData name="Venkat Sai Nag Bhargav Sabbineni" userId="S::vsabbineni1@student.gsu.edu::db0d012d-8377-40aa-a23a-e049ff809e8a" providerId="AD" clId="Web-{B8138422-0C1C-4288-B17F-19E5F376E488}" dt="2023-04-16T01:48:45.056" v="49" actId="20577"/>
          <ac:spMkLst>
            <pc:docMk/>
            <pc:sldMk cId="2900307999" sldId="266"/>
            <ac:spMk id="3" creationId="{9FC608D6-D662-A30D-B4E1-6DEDA39A0E75}"/>
          </ac:spMkLst>
        </pc:spChg>
      </pc:sldChg>
      <pc:sldChg chg="add replId">
        <pc:chgData name="Venkat Sai Nag Bhargav Sabbineni" userId="S::vsabbineni1@student.gsu.edu::db0d012d-8377-40aa-a23a-e049ff809e8a" providerId="AD" clId="Web-{B8138422-0C1C-4288-B17F-19E5F376E488}" dt="2023-04-16T01:43:29.555" v="0"/>
        <pc:sldMkLst>
          <pc:docMk/>
          <pc:sldMk cId="4236332775" sldId="269"/>
        </pc:sldMkLst>
      </pc:sldChg>
      <pc:sldChg chg="modSp add replId">
        <pc:chgData name="Venkat Sai Nag Bhargav Sabbineni" userId="S::vsabbineni1@student.gsu.edu::db0d012d-8377-40aa-a23a-e049ff809e8a" providerId="AD" clId="Web-{B8138422-0C1C-4288-B17F-19E5F376E488}" dt="2023-04-16T01:48:27.680" v="47" actId="20577"/>
        <pc:sldMkLst>
          <pc:docMk/>
          <pc:sldMk cId="3448888545" sldId="270"/>
        </pc:sldMkLst>
        <pc:spChg chg="mod">
          <ac:chgData name="Venkat Sai Nag Bhargav Sabbineni" userId="S::vsabbineni1@student.gsu.edu::db0d012d-8377-40aa-a23a-e049ff809e8a" providerId="AD" clId="Web-{B8138422-0C1C-4288-B17F-19E5F376E488}" dt="2023-04-16T01:48:27.680" v="47" actId="20577"/>
          <ac:spMkLst>
            <pc:docMk/>
            <pc:sldMk cId="3448888545" sldId="270"/>
            <ac:spMk id="3" creationId="{9FC608D6-D662-A30D-B4E1-6DEDA39A0E75}"/>
          </ac:spMkLst>
        </pc:spChg>
      </pc:sldChg>
      <pc:sldChg chg="modSp add replId">
        <pc:chgData name="Venkat Sai Nag Bhargav Sabbineni" userId="S::vsabbineni1@student.gsu.edu::db0d012d-8377-40aa-a23a-e049ff809e8a" providerId="AD" clId="Web-{B8138422-0C1C-4288-B17F-19E5F376E488}" dt="2023-04-16T01:49:58.762" v="64" actId="20577"/>
        <pc:sldMkLst>
          <pc:docMk/>
          <pc:sldMk cId="3255578098" sldId="271"/>
        </pc:sldMkLst>
        <pc:spChg chg="mod">
          <ac:chgData name="Venkat Sai Nag Bhargav Sabbineni" userId="S::vsabbineni1@student.gsu.edu::db0d012d-8377-40aa-a23a-e049ff809e8a" providerId="AD" clId="Web-{B8138422-0C1C-4288-B17F-19E5F376E488}" dt="2023-04-16T01:49:58.762" v="64" actId="20577"/>
          <ac:spMkLst>
            <pc:docMk/>
            <pc:sldMk cId="3255578098" sldId="271"/>
            <ac:spMk id="3" creationId="{9FC608D6-D662-A30D-B4E1-6DEDA39A0E75}"/>
          </ac:spMkLst>
        </pc:spChg>
      </pc:sldChg>
      <pc:sldChg chg="modSp add replId">
        <pc:chgData name="Venkat Sai Nag Bhargav Sabbineni" userId="S::vsabbineni1@student.gsu.edu::db0d012d-8377-40aa-a23a-e049ff809e8a" providerId="AD" clId="Web-{B8138422-0C1C-4288-B17F-19E5F376E488}" dt="2023-04-16T01:52:00.267" v="81" actId="20577"/>
        <pc:sldMkLst>
          <pc:docMk/>
          <pc:sldMk cId="368084786" sldId="272"/>
        </pc:sldMkLst>
        <pc:spChg chg="mod">
          <ac:chgData name="Venkat Sai Nag Bhargav Sabbineni" userId="S::vsabbineni1@student.gsu.edu::db0d012d-8377-40aa-a23a-e049ff809e8a" providerId="AD" clId="Web-{B8138422-0C1C-4288-B17F-19E5F376E488}" dt="2023-04-16T01:52:00.267" v="81" actId="20577"/>
          <ac:spMkLst>
            <pc:docMk/>
            <pc:sldMk cId="368084786" sldId="272"/>
            <ac:spMk id="3" creationId="{9FC608D6-D662-A30D-B4E1-6DEDA39A0E75}"/>
          </ac:spMkLst>
        </pc:spChg>
      </pc:sldChg>
      <pc:sldChg chg="modSp add replId">
        <pc:chgData name="Venkat Sai Nag Bhargav Sabbineni" userId="S::vsabbineni1@student.gsu.edu::db0d012d-8377-40aa-a23a-e049ff809e8a" providerId="AD" clId="Web-{B8138422-0C1C-4288-B17F-19E5F376E488}" dt="2023-04-16T01:53:36.708" v="104" actId="20577"/>
        <pc:sldMkLst>
          <pc:docMk/>
          <pc:sldMk cId="3471199886" sldId="273"/>
        </pc:sldMkLst>
        <pc:spChg chg="mod">
          <ac:chgData name="Venkat Sai Nag Bhargav Sabbineni" userId="S::vsabbineni1@student.gsu.edu::db0d012d-8377-40aa-a23a-e049ff809e8a" providerId="AD" clId="Web-{B8138422-0C1C-4288-B17F-19E5F376E488}" dt="2023-04-16T01:53:36.708" v="104" actId="20577"/>
          <ac:spMkLst>
            <pc:docMk/>
            <pc:sldMk cId="3471199886" sldId="273"/>
            <ac:spMk id="3" creationId="{9FC608D6-D662-A30D-B4E1-6DEDA39A0E75}"/>
          </ac:spMkLst>
        </pc:spChg>
      </pc:sldChg>
    </pc:docChg>
  </pc:docChgLst>
  <pc:docChgLst>
    <pc:chgData name="Sai Lu" userId="S::slu20@student.gsu.edu::9eb1e4e6-7ddf-4e1e-aa3f-fac976cb282c" providerId="AD" clId="Web-{80138F8E-B983-4104-9706-BF5A8AD1BF14}"/>
    <pc:docChg chg="delSld modSld">
      <pc:chgData name="Sai Lu" userId="S::slu20@student.gsu.edu::9eb1e4e6-7ddf-4e1e-aa3f-fac976cb282c" providerId="AD" clId="Web-{80138F8E-B983-4104-9706-BF5A8AD1BF14}" dt="2023-04-19T21:27:08.293" v="12"/>
      <pc:docMkLst>
        <pc:docMk/>
      </pc:docMkLst>
      <pc:sldChg chg="modSp del">
        <pc:chgData name="Sai Lu" userId="S::slu20@student.gsu.edu::9eb1e4e6-7ddf-4e1e-aa3f-fac976cb282c" providerId="AD" clId="Web-{80138F8E-B983-4104-9706-BF5A8AD1BF14}" dt="2023-04-19T21:27:08.293" v="12"/>
        <pc:sldMkLst>
          <pc:docMk/>
          <pc:sldMk cId="3652973475" sldId="278"/>
        </pc:sldMkLst>
        <pc:spChg chg="mod">
          <ac:chgData name="Sai Lu" userId="S::slu20@student.gsu.edu::9eb1e4e6-7ddf-4e1e-aa3f-fac976cb282c" providerId="AD" clId="Web-{80138F8E-B983-4104-9706-BF5A8AD1BF14}" dt="2023-04-19T21:23:41.520" v="11" actId="20577"/>
          <ac:spMkLst>
            <pc:docMk/>
            <pc:sldMk cId="3652973475" sldId="278"/>
            <ac:spMk id="3" creationId="{1DEA4F89-B8AD-9AAA-C045-98795DF8635E}"/>
          </ac:spMkLst>
        </pc:spChg>
      </pc:sldChg>
    </pc:docChg>
  </pc:docChgLst>
  <pc:docChgLst>
    <pc:chgData name="Sai Lu" userId="S::slu20@student.gsu.edu::9eb1e4e6-7ddf-4e1e-aa3f-fac976cb282c" providerId="AD" clId="Web-{F5B1224C-A2B3-4ACA-AD9C-28B9A4F47FA4}"/>
    <pc:docChg chg="addSld modSld">
      <pc:chgData name="Sai Lu" userId="S::slu20@student.gsu.edu::9eb1e4e6-7ddf-4e1e-aa3f-fac976cb282c" providerId="AD" clId="Web-{F5B1224C-A2B3-4ACA-AD9C-28B9A4F47FA4}" dt="2023-04-12T19:02:48.873" v="24" actId="20577"/>
      <pc:docMkLst>
        <pc:docMk/>
      </pc:docMkLst>
      <pc:sldChg chg="modSp">
        <pc:chgData name="Sai Lu" userId="S::slu20@student.gsu.edu::9eb1e4e6-7ddf-4e1e-aa3f-fac976cb282c" providerId="AD" clId="Web-{F5B1224C-A2B3-4ACA-AD9C-28B9A4F47FA4}" dt="2023-04-12T19:02:48.873" v="24" actId="20577"/>
        <pc:sldMkLst>
          <pc:docMk/>
          <pc:sldMk cId="982381900" sldId="265"/>
        </pc:sldMkLst>
        <pc:graphicFrameChg chg="modGraphic">
          <ac:chgData name="Sai Lu" userId="S::slu20@student.gsu.edu::9eb1e4e6-7ddf-4e1e-aa3f-fac976cb282c" providerId="AD" clId="Web-{F5B1224C-A2B3-4ACA-AD9C-28B9A4F47FA4}" dt="2023-04-12T19:02:48.873" v="24" actId="20577"/>
          <ac:graphicFrameMkLst>
            <pc:docMk/>
            <pc:sldMk cId="982381900" sldId="265"/>
            <ac:graphicFrameMk id="5" creationId="{1D27212C-81DB-E2C3-A910-1353A48B10A5}"/>
          </ac:graphicFrameMkLst>
        </pc:graphicFrameChg>
      </pc:sldChg>
      <pc:sldChg chg="modSp new">
        <pc:chgData name="Sai Lu" userId="S::slu20@student.gsu.edu::9eb1e4e6-7ddf-4e1e-aa3f-fac976cb282c" providerId="AD" clId="Web-{F5B1224C-A2B3-4ACA-AD9C-28B9A4F47FA4}" dt="2023-04-12T19:01:37.559" v="19" actId="20577"/>
        <pc:sldMkLst>
          <pc:docMk/>
          <pc:sldMk cId="2900307999" sldId="266"/>
        </pc:sldMkLst>
        <pc:spChg chg="mod">
          <ac:chgData name="Sai Lu" userId="S::slu20@student.gsu.edu::9eb1e4e6-7ddf-4e1e-aa3f-fac976cb282c" providerId="AD" clId="Web-{F5B1224C-A2B3-4ACA-AD9C-28B9A4F47FA4}" dt="2023-04-12T19:01:37.559" v="19" actId="20577"/>
          <ac:spMkLst>
            <pc:docMk/>
            <pc:sldMk cId="2900307999" sldId="266"/>
            <ac:spMk id="2" creationId="{73B179B9-6043-351C-40AE-AC3DA1663588}"/>
          </ac:spMkLst>
        </pc:spChg>
      </pc:sldChg>
    </pc:docChg>
  </pc:docChgLst>
  <pc:docChgLst>
    <pc:chgData name="Venkat Sai Nag Bhargav Sabbineni" userId="S::vsabbineni1@student.gsu.edu::db0d012d-8377-40aa-a23a-e049ff809e8a" providerId="AD" clId="Web-{70009657-48B1-449C-9704-AAD22B113EA6}"/>
    <pc:docChg chg="modSld">
      <pc:chgData name="Venkat Sai Nag Bhargav Sabbineni" userId="S::vsabbineni1@student.gsu.edu::db0d012d-8377-40aa-a23a-e049ff809e8a" providerId="AD" clId="Web-{70009657-48B1-449C-9704-AAD22B113EA6}" dt="2023-04-19T22:21:57.862" v="5" actId="20577"/>
      <pc:docMkLst>
        <pc:docMk/>
      </pc:docMkLst>
      <pc:sldChg chg="modSp">
        <pc:chgData name="Venkat Sai Nag Bhargav Sabbineni" userId="S::vsabbineni1@student.gsu.edu::db0d012d-8377-40aa-a23a-e049ff809e8a" providerId="AD" clId="Web-{70009657-48B1-449C-9704-AAD22B113EA6}" dt="2023-04-19T22:21:57.862" v="5" actId="20577"/>
        <pc:sldMkLst>
          <pc:docMk/>
          <pc:sldMk cId="2381726344" sldId="277"/>
        </pc:sldMkLst>
        <pc:spChg chg="mod">
          <ac:chgData name="Venkat Sai Nag Bhargav Sabbineni" userId="S::vsabbineni1@student.gsu.edu::db0d012d-8377-40aa-a23a-e049ff809e8a" providerId="AD" clId="Web-{70009657-48B1-449C-9704-AAD22B113EA6}" dt="2023-04-19T22:21:57.862" v="5" actId="20577"/>
          <ac:spMkLst>
            <pc:docMk/>
            <pc:sldMk cId="2381726344" sldId="277"/>
            <ac:spMk id="3" creationId="{361E12A7-F81A-E1D9-2DE9-D35BBB2FABBD}"/>
          </ac:spMkLst>
        </pc:spChg>
      </pc:sldChg>
    </pc:docChg>
  </pc:docChgLst>
  <pc:docChgLst>
    <pc:chgData name="Sai Lu" userId="S::slu20@student.gsu.edu::9eb1e4e6-7ddf-4e1e-aa3f-fac976cb282c" providerId="AD" clId="Web-{6520C205-BA2C-44BC-B701-FBFB646F9CBA}"/>
    <pc:docChg chg="addSld delSld modSld">
      <pc:chgData name="Sai Lu" userId="S::slu20@student.gsu.edu::9eb1e4e6-7ddf-4e1e-aa3f-fac976cb282c" providerId="AD" clId="Web-{6520C205-BA2C-44BC-B701-FBFB646F9CBA}" dt="2023-04-16T17:33:53.134" v="15"/>
      <pc:docMkLst>
        <pc:docMk/>
      </pc:docMkLst>
      <pc:sldChg chg="addSp delSp modSp new del mod setBg">
        <pc:chgData name="Sai Lu" userId="S::slu20@student.gsu.edu::9eb1e4e6-7ddf-4e1e-aa3f-fac976cb282c" providerId="AD" clId="Web-{6520C205-BA2C-44BC-B701-FBFB646F9CBA}" dt="2023-04-16T17:33:53.134" v="15"/>
        <pc:sldMkLst>
          <pc:docMk/>
          <pc:sldMk cId="208003410" sldId="274"/>
        </pc:sldMkLst>
        <pc:spChg chg="del">
          <ac:chgData name="Sai Lu" userId="S::slu20@student.gsu.edu::9eb1e4e6-7ddf-4e1e-aa3f-fac976cb282c" providerId="AD" clId="Web-{6520C205-BA2C-44BC-B701-FBFB646F9CBA}" dt="2023-04-16T17:33:25.915" v="9"/>
          <ac:spMkLst>
            <pc:docMk/>
            <pc:sldMk cId="208003410" sldId="274"/>
            <ac:spMk id="2" creationId="{0AB106CC-2E66-0C74-F7EF-C883B7496227}"/>
          </ac:spMkLst>
        </pc:spChg>
        <pc:spChg chg="del">
          <ac:chgData name="Sai Lu" userId="S::slu20@student.gsu.edu::9eb1e4e6-7ddf-4e1e-aa3f-fac976cb282c" providerId="AD" clId="Web-{6520C205-BA2C-44BC-B701-FBFB646F9CBA}" dt="2023-04-16T17:33:25.915" v="9"/>
          <ac:spMkLst>
            <pc:docMk/>
            <pc:sldMk cId="208003410" sldId="274"/>
            <ac:spMk id="3" creationId="{482D94C0-D418-9849-8CBD-7DFDCB466D0A}"/>
          </ac:spMkLst>
        </pc:spChg>
        <pc:spChg chg="add">
          <ac:chgData name="Sai Lu" userId="S::slu20@student.gsu.edu::9eb1e4e6-7ddf-4e1e-aa3f-fac976cb282c" providerId="AD" clId="Web-{6520C205-BA2C-44BC-B701-FBFB646F9CBA}" dt="2023-04-16T17:33:39.728" v="14"/>
          <ac:spMkLst>
            <pc:docMk/>
            <pc:sldMk cId="208003410" sldId="274"/>
            <ac:spMk id="10" creationId="{42A4FC2C-047E-45A5-965D-8E1E3BF09BC6}"/>
          </ac:spMkLst>
        </pc:spChg>
        <pc:picChg chg="add mod">
          <ac:chgData name="Sai Lu" userId="S::slu20@student.gsu.edu::9eb1e4e6-7ddf-4e1e-aa3f-fac976cb282c" providerId="AD" clId="Web-{6520C205-BA2C-44BC-B701-FBFB646F9CBA}" dt="2023-04-16T17:33:39.728" v="14"/>
          <ac:picMkLst>
            <pc:docMk/>
            <pc:sldMk cId="208003410" sldId="274"/>
            <ac:picMk id="5" creationId="{DA54C4F6-0E49-576B-11B4-961594E6F771}"/>
          </ac:picMkLst>
        </pc:picChg>
      </pc:sldChg>
      <pc:sldChg chg="addSp delSp modSp new del mod setBg">
        <pc:chgData name="Sai Lu" userId="S::slu20@student.gsu.edu::9eb1e4e6-7ddf-4e1e-aa3f-fac976cb282c" providerId="AD" clId="Web-{6520C205-BA2C-44BC-B701-FBFB646F9CBA}" dt="2023-04-16T17:02:01.034" v="6"/>
        <pc:sldMkLst>
          <pc:docMk/>
          <pc:sldMk cId="3485518996" sldId="274"/>
        </pc:sldMkLst>
        <pc:spChg chg="del">
          <ac:chgData name="Sai Lu" userId="S::slu20@student.gsu.edu::9eb1e4e6-7ddf-4e1e-aa3f-fac976cb282c" providerId="AD" clId="Web-{6520C205-BA2C-44BC-B701-FBFB646F9CBA}" dt="2023-04-16T16:46:51.002" v="2"/>
          <ac:spMkLst>
            <pc:docMk/>
            <pc:sldMk cId="3485518996" sldId="274"/>
            <ac:spMk id="2" creationId="{2AC19EB9-AF76-37E7-DD44-2AD2EC3F11D1}"/>
          </ac:spMkLst>
        </pc:spChg>
        <pc:spChg chg="del">
          <ac:chgData name="Sai Lu" userId="S::slu20@student.gsu.edu::9eb1e4e6-7ddf-4e1e-aa3f-fac976cb282c" providerId="AD" clId="Web-{6520C205-BA2C-44BC-B701-FBFB646F9CBA}" dt="2023-04-16T16:46:51.002" v="2"/>
          <ac:spMkLst>
            <pc:docMk/>
            <pc:sldMk cId="3485518996" sldId="274"/>
            <ac:spMk id="3" creationId="{07DB61BA-60E4-7282-A832-0BD99C32A929}"/>
          </ac:spMkLst>
        </pc:spChg>
        <pc:spChg chg="add del mod">
          <ac:chgData name="Sai Lu" userId="S::slu20@student.gsu.edu::9eb1e4e6-7ddf-4e1e-aa3f-fac976cb282c" providerId="AD" clId="Web-{6520C205-BA2C-44BC-B701-FBFB646F9CBA}" dt="2023-04-16T16:57:11.477" v="5"/>
          <ac:spMkLst>
            <pc:docMk/>
            <pc:sldMk cId="3485518996" sldId="274"/>
            <ac:spMk id="7" creationId="{F43BD40D-0E5C-2AB2-2843-FBDB431D50D7}"/>
          </ac:spMkLst>
        </pc:spChg>
        <pc:spChg chg="add del">
          <ac:chgData name="Sai Lu" userId="S::slu20@student.gsu.edu::9eb1e4e6-7ddf-4e1e-aa3f-fac976cb282c" providerId="AD" clId="Web-{6520C205-BA2C-44BC-B701-FBFB646F9CBA}" dt="2023-04-16T16:57:11.477" v="5"/>
          <ac:spMkLst>
            <pc:docMk/>
            <pc:sldMk cId="3485518996" sldId="274"/>
            <ac:spMk id="10" creationId="{42A4FC2C-047E-45A5-965D-8E1E3BF09BC6}"/>
          </ac:spMkLst>
        </pc:spChg>
        <pc:spChg chg="add">
          <ac:chgData name="Sai Lu" userId="S::slu20@student.gsu.edu::9eb1e4e6-7ddf-4e1e-aa3f-fac976cb282c" providerId="AD" clId="Web-{6520C205-BA2C-44BC-B701-FBFB646F9CBA}" dt="2023-04-16T16:57:11.477" v="5"/>
          <ac:spMkLst>
            <pc:docMk/>
            <pc:sldMk cId="3485518996" sldId="274"/>
            <ac:spMk id="15" creationId="{42A4FC2C-047E-45A5-965D-8E1E3BF09BC6}"/>
          </ac:spMkLst>
        </pc:spChg>
        <pc:picChg chg="add del mod">
          <ac:chgData name="Sai Lu" userId="S::slu20@student.gsu.edu::9eb1e4e6-7ddf-4e1e-aa3f-fac976cb282c" providerId="AD" clId="Web-{6520C205-BA2C-44BC-B701-FBFB646F9CBA}" dt="2023-04-16T16:57:03.758" v="3"/>
          <ac:picMkLst>
            <pc:docMk/>
            <pc:sldMk cId="3485518996" sldId="274"/>
            <ac:picMk id="5" creationId="{30F0AD88-0DFF-74D8-EAC0-7E0E55B77589}"/>
          </ac:picMkLst>
        </pc:picChg>
        <pc:picChg chg="add mod">
          <ac:chgData name="Sai Lu" userId="S::slu20@student.gsu.edu::9eb1e4e6-7ddf-4e1e-aa3f-fac976cb282c" providerId="AD" clId="Web-{6520C205-BA2C-44BC-B701-FBFB646F9CBA}" dt="2023-04-16T16:57:11.477" v="5"/>
          <ac:picMkLst>
            <pc:docMk/>
            <pc:sldMk cId="3485518996" sldId="274"/>
            <ac:picMk id="9" creationId="{B60D29E9-39A1-3D25-1BE1-C5777ECA91A1}"/>
          </ac:picMkLst>
        </pc:picChg>
      </pc:sldChg>
    </pc:docChg>
  </pc:docChgLst>
  <pc:docChgLst>
    <pc:chgData name="Jeremiah Warren" userId="d28dbac8-a184-4265-b460-622f3a55db67" providerId="ADAL" clId="{009CDBB9-D2AC-4A6E-908E-74240937E03E}"/>
    <pc:docChg chg="undo redo custSel addSld delSld modSld sldOrd">
      <pc:chgData name="Jeremiah Warren" userId="d28dbac8-a184-4265-b460-622f3a55db67" providerId="ADAL" clId="{009CDBB9-D2AC-4A6E-908E-74240937E03E}" dt="2023-04-20T18:07:54.240" v="2644" actId="113"/>
      <pc:docMkLst>
        <pc:docMk/>
      </pc:docMkLst>
      <pc:sldChg chg="addSp delSp modSp mod setBg">
        <pc:chgData name="Jeremiah Warren" userId="d28dbac8-a184-4265-b460-622f3a55db67" providerId="ADAL" clId="{009CDBB9-D2AC-4A6E-908E-74240937E03E}" dt="2023-04-20T16:10:18.796" v="1491" actId="20577"/>
        <pc:sldMkLst>
          <pc:docMk/>
          <pc:sldMk cId="307173574" sldId="256"/>
        </pc:sldMkLst>
        <pc:spChg chg="mod">
          <ac:chgData name="Jeremiah Warren" userId="d28dbac8-a184-4265-b460-622f3a55db67" providerId="ADAL" clId="{009CDBB9-D2AC-4A6E-908E-74240937E03E}" dt="2023-04-12T20:13:21.126" v="96" actId="26606"/>
          <ac:spMkLst>
            <pc:docMk/>
            <pc:sldMk cId="307173574" sldId="256"/>
            <ac:spMk id="2" creationId="{D244682C-7EDB-EC80-5EC5-9BF8C4CC09ED}"/>
          </ac:spMkLst>
        </pc:spChg>
        <pc:spChg chg="mod">
          <ac:chgData name="Jeremiah Warren" userId="d28dbac8-a184-4265-b460-622f3a55db67" providerId="ADAL" clId="{009CDBB9-D2AC-4A6E-908E-74240937E03E}" dt="2023-04-20T16:10:18.796" v="1491" actId="20577"/>
          <ac:spMkLst>
            <pc:docMk/>
            <pc:sldMk cId="307173574" sldId="256"/>
            <ac:spMk id="3" creationId="{378089A8-6D1B-7580-3100-C15900C9A6C5}"/>
          </ac:spMkLst>
        </pc:spChg>
        <pc:spChg chg="add del">
          <ac:chgData name="Jeremiah Warren" userId="d28dbac8-a184-4265-b460-622f3a55db67" providerId="ADAL" clId="{009CDBB9-D2AC-4A6E-908E-74240937E03E}" dt="2023-04-12T20:13:21.116" v="95" actId="26606"/>
          <ac:spMkLst>
            <pc:docMk/>
            <pc:sldMk cId="307173574" sldId="256"/>
            <ac:spMk id="8" creationId="{907EF6B7-1338-4443-8C46-6A318D952DFD}"/>
          </ac:spMkLst>
        </pc:spChg>
        <pc:spChg chg="add del">
          <ac:chgData name="Jeremiah Warren" userId="d28dbac8-a184-4265-b460-622f3a55db67" providerId="ADAL" clId="{009CDBB9-D2AC-4A6E-908E-74240937E03E}" dt="2023-04-12T20:13:21.116" v="95" actId="26606"/>
          <ac:spMkLst>
            <pc:docMk/>
            <pc:sldMk cId="307173574" sldId="256"/>
            <ac:spMk id="10" creationId="{DAAE4CDD-124C-4DCF-9584-B6033B545DD5}"/>
          </ac:spMkLst>
        </pc:spChg>
        <pc:spChg chg="add del">
          <ac:chgData name="Jeremiah Warren" userId="d28dbac8-a184-4265-b460-622f3a55db67" providerId="ADAL" clId="{009CDBB9-D2AC-4A6E-908E-74240937E03E}" dt="2023-04-12T20:13:21.116" v="95" actId="26606"/>
          <ac:spMkLst>
            <pc:docMk/>
            <pc:sldMk cId="307173574" sldId="256"/>
            <ac:spMk id="12" creationId="{081E4A58-353D-44AE-B2FC-2A74E2E400F7}"/>
          </ac:spMkLst>
        </pc:spChg>
        <pc:spChg chg="add">
          <ac:chgData name="Jeremiah Warren" userId="d28dbac8-a184-4265-b460-622f3a55db67" providerId="ADAL" clId="{009CDBB9-D2AC-4A6E-908E-74240937E03E}" dt="2023-04-12T20:13:21.126" v="96" actId="26606"/>
          <ac:spMkLst>
            <pc:docMk/>
            <pc:sldMk cId="307173574" sldId="256"/>
            <ac:spMk id="15" creationId="{081EA652-8C6A-4E69-BEB9-170809474553}"/>
          </ac:spMkLst>
        </pc:spChg>
        <pc:spChg chg="add">
          <ac:chgData name="Jeremiah Warren" userId="d28dbac8-a184-4265-b460-622f3a55db67" providerId="ADAL" clId="{009CDBB9-D2AC-4A6E-908E-74240937E03E}" dt="2023-04-12T20:13:21.126" v="96" actId="26606"/>
          <ac:spMkLst>
            <pc:docMk/>
            <pc:sldMk cId="307173574" sldId="256"/>
            <ac:spMk id="16" creationId="{5298780A-33B9-4EA2-8F67-DE68AD62841B}"/>
          </ac:spMkLst>
        </pc:spChg>
        <pc:spChg chg="add">
          <ac:chgData name="Jeremiah Warren" userId="d28dbac8-a184-4265-b460-622f3a55db67" providerId="ADAL" clId="{009CDBB9-D2AC-4A6E-908E-74240937E03E}" dt="2023-04-12T20:13:21.126" v="96" actId="26606"/>
          <ac:spMkLst>
            <pc:docMk/>
            <pc:sldMk cId="307173574" sldId="256"/>
            <ac:spMk id="17" creationId="{7F488E8B-4E1E-4402-8935-D4E6C02615C7}"/>
          </ac:spMkLst>
        </pc:spChg>
        <pc:cxnChg chg="add">
          <ac:chgData name="Jeremiah Warren" userId="d28dbac8-a184-4265-b460-622f3a55db67" providerId="ADAL" clId="{009CDBB9-D2AC-4A6E-908E-74240937E03E}" dt="2023-04-12T20:13:21.126" v="96" actId="26606"/>
          <ac:cxnSpMkLst>
            <pc:docMk/>
            <pc:sldMk cId="307173574" sldId="256"/>
            <ac:cxnSpMk id="14" creationId="{23AAC9B5-8015-485C-ACF9-A750390E9A56}"/>
          </ac:cxnSpMkLst>
        </pc:cxnChg>
      </pc:sldChg>
      <pc:sldChg chg="addSp delSp modSp mod setBg">
        <pc:chgData name="Jeremiah Warren" userId="d28dbac8-a184-4265-b460-622f3a55db67" providerId="ADAL" clId="{009CDBB9-D2AC-4A6E-908E-74240937E03E}" dt="2023-04-12T19:35:35.169" v="50" actId="1076"/>
        <pc:sldMkLst>
          <pc:docMk/>
          <pc:sldMk cId="3960637305" sldId="258"/>
        </pc:sldMkLst>
        <pc:spChg chg="mod">
          <ac:chgData name="Jeremiah Warren" userId="d28dbac8-a184-4265-b460-622f3a55db67" providerId="ADAL" clId="{009CDBB9-D2AC-4A6E-908E-74240937E03E}" dt="2023-04-12T19:35:10.252" v="47" actId="26606"/>
          <ac:spMkLst>
            <pc:docMk/>
            <pc:sldMk cId="3960637305" sldId="258"/>
            <ac:spMk id="2" creationId="{4A578F56-D3C3-946D-6CCC-525B400789B8}"/>
          </ac:spMkLst>
        </pc:spChg>
        <pc:spChg chg="mod ord">
          <ac:chgData name="Jeremiah Warren" userId="d28dbac8-a184-4265-b460-622f3a55db67" providerId="ADAL" clId="{009CDBB9-D2AC-4A6E-908E-74240937E03E}" dt="2023-04-12T19:35:10.252" v="47" actId="26606"/>
          <ac:spMkLst>
            <pc:docMk/>
            <pc:sldMk cId="3960637305" sldId="258"/>
            <ac:spMk id="3" creationId="{85505E2D-6FCE-3D12-17A6-2414F7B4A59A}"/>
          </ac:spMkLst>
        </pc:spChg>
        <pc:spChg chg="add del">
          <ac:chgData name="Jeremiah Warren" userId="d28dbac8-a184-4265-b460-622f3a55db67" providerId="ADAL" clId="{009CDBB9-D2AC-4A6E-908E-74240937E03E}" dt="2023-04-12T19:35:08.482" v="44" actId="26606"/>
          <ac:spMkLst>
            <pc:docMk/>
            <pc:sldMk cId="3960637305" sldId="258"/>
            <ac:spMk id="10" creationId="{2EB492CD-616E-47F8-933B-5E2D952A0593}"/>
          </ac:spMkLst>
        </pc:spChg>
        <pc:spChg chg="add del">
          <ac:chgData name="Jeremiah Warren" userId="d28dbac8-a184-4265-b460-622f3a55db67" providerId="ADAL" clId="{009CDBB9-D2AC-4A6E-908E-74240937E03E}" dt="2023-04-12T19:35:08.482" v="44" actId="26606"/>
          <ac:spMkLst>
            <pc:docMk/>
            <pc:sldMk cId="3960637305" sldId="258"/>
            <ac:spMk id="12" creationId="{59383CF9-23B5-4335-9B21-1791C4CF1C75}"/>
          </ac:spMkLst>
        </pc:spChg>
        <pc:spChg chg="add del">
          <ac:chgData name="Jeremiah Warren" userId="d28dbac8-a184-4265-b460-622f3a55db67" providerId="ADAL" clId="{009CDBB9-D2AC-4A6E-908E-74240937E03E}" dt="2023-04-12T19:35:08.482" v="44" actId="26606"/>
          <ac:spMkLst>
            <pc:docMk/>
            <pc:sldMk cId="3960637305" sldId="258"/>
            <ac:spMk id="14" creationId="{0007FE00-9498-4706-B255-6437B0252C02}"/>
          </ac:spMkLst>
        </pc:spChg>
        <pc:spChg chg="add del">
          <ac:chgData name="Jeremiah Warren" userId="d28dbac8-a184-4265-b460-622f3a55db67" providerId="ADAL" clId="{009CDBB9-D2AC-4A6E-908E-74240937E03E}" dt="2023-04-12T19:35:10.246" v="46" actId="26606"/>
          <ac:spMkLst>
            <pc:docMk/>
            <pc:sldMk cId="3960637305" sldId="258"/>
            <ac:spMk id="16" creationId="{8F451A30-466B-4996-9BA5-CD6ABCC6D558}"/>
          </ac:spMkLst>
        </pc:spChg>
        <pc:spChg chg="add del">
          <ac:chgData name="Jeremiah Warren" userId="d28dbac8-a184-4265-b460-622f3a55db67" providerId="ADAL" clId="{009CDBB9-D2AC-4A6E-908E-74240937E03E}" dt="2023-04-12T19:35:10.246" v="46" actId="26606"/>
          <ac:spMkLst>
            <pc:docMk/>
            <pc:sldMk cId="3960637305" sldId="258"/>
            <ac:spMk id="17" creationId="{9D25F302-27C5-414F-97F8-6EA0A6C028BA}"/>
          </ac:spMkLst>
        </pc:spChg>
        <pc:spChg chg="add del">
          <ac:chgData name="Jeremiah Warren" userId="d28dbac8-a184-4265-b460-622f3a55db67" providerId="ADAL" clId="{009CDBB9-D2AC-4A6E-908E-74240937E03E}" dt="2023-04-12T19:35:10.246" v="46" actId="26606"/>
          <ac:spMkLst>
            <pc:docMk/>
            <pc:sldMk cId="3960637305" sldId="258"/>
            <ac:spMk id="18" creationId="{7262C87B-205C-4719-AC60-AF13E94F1F8A}"/>
          </ac:spMkLst>
        </pc:spChg>
        <pc:spChg chg="add del">
          <ac:chgData name="Jeremiah Warren" userId="d28dbac8-a184-4265-b460-622f3a55db67" providerId="ADAL" clId="{009CDBB9-D2AC-4A6E-908E-74240937E03E}" dt="2023-04-12T19:35:10.246" v="46" actId="26606"/>
          <ac:spMkLst>
            <pc:docMk/>
            <pc:sldMk cId="3960637305" sldId="258"/>
            <ac:spMk id="19" creationId="{830A36F8-48C2-4842-A87B-8CE8DF4E7FD2}"/>
          </ac:spMkLst>
        </pc:spChg>
        <pc:spChg chg="add">
          <ac:chgData name="Jeremiah Warren" userId="d28dbac8-a184-4265-b460-622f3a55db67" providerId="ADAL" clId="{009CDBB9-D2AC-4A6E-908E-74240937E03E}" dt="2023-04-12T19:35:10.252" v="47" actId="26606"/>
          <ac:spMkLst>
            <pc:docMk/>
            <pc:sldMk cId="3960637305" sldId="258"/>
            <ac:spMk id="21" creationId="{2EB492CD-616E-47F8-933B-5E2D952A0593}"/>
          </ac:spMkLst>
        </pc:spChg>
        <pc:spChg chg="add">
          <ac:chgData name="Jeremiah Warren" userId="d28dbac8-a184-4265-b460-622f3a55db67" providerId="ADAL" clId="{009CDBB9-D2AC-4A6E-908E-74240937E03E}" dt="2023-04-12T19:35:10.252" v="47" actId="26606"/>
          <ac:spMkLst>
            <pc:docMk/>
            <pc:sldMk cId="3960637305" sldId="258"/>
            <ac:spMk id="22" creationId="{59383CF9-23B5-4335-9B21-1791C4CF1C75}"/>
          </ac:spMkLst>
        </pc:spChg>
        <pc:spChg chg="add">
          <ac:chgData name="Jeremiah Warren" userId="d28dbac8-a184-4265-b460-622f3a55db67" providerId="ADAL" clId="{009CDBB9-D2AC-4A6E-908E-74240937E03E}" dt="2023-04-12T19:35:10.252" v="47" actId="26606"/>
          <ac:spMkLst>
            <pc:docMk/>
            <pc:sldMk cId="3960637305" sldId="258"/>
            <ac:spMk id="23" creationId="{0007FE00-9498-4706-B255-6437B0252C02}"/>
          </ac:spMkLst>
        </pc:spChg>
        <pc:picChg chg="add mod">
          <ac:chgData name="Jeremiah Warren" userId="d28dbac8-a184-4265-b460-622f3a55db67" providerId="ADAL" clId="{009CDBB9-D2AC-4A6E-908E-74240937E03E}" dt="2023-04-12T19:35:35.169" v="50" actId="1076"/>
          <ac:picMkLst>
            <pc:docMk/>
            <pc:sldMk cId="3960637305" sldId="258"/>
            <ac:picMk id="5" creationId="{FA75BCF3-0800-B3A9-EBC9-7428B188391E}"/>
          </ac:picMkLst>
        </pc:picChg>
      </pc:sldChg>
      <pc:sldChg chg="modSp mod">
        <pc:chgData name="Jeremiah Warren" userId="d28dbac8-a184-4265-b460-622f3a55db67" providerId="ADAL" clId="{009CDBB9-D2AC-4A6E-908E-74240937E03E}" dt="2023-04-12T20:10:31.380" v="75" actId="113"/>
        <pc:sldMkLst>
          <pc:docMk/>
          <pc:sldMk cId="2652367673" sldId="259"/>
        </pc:sldMkLst>
        <pc:spChg chg="mod">
          <ac:chgData name="Jeremiah Warren" userId="d28dbac8-a184-4265-b460-622f3a55db67" providerId="ADAL" clId="{009CDBB9-D2AC-4A6E-908E-74240937E03E}" dt="2023-04-12T20:10:31.380" v="75" actId="113"/>
          <ac:spMkLst>
            <pc:docMk/>
            <pc:sldMk cId="2652367673" sldId="259"/>
            <ac:spMk id="2" creationId="{E87FDCD6-DB04-5682-D33E-A2E75123C383}"/>
          </ac:spMkLst>
        </pc:spChg>
      </pc:sldChg>
      <pc:sldChg chg="addSp modSp mod setBg">
        <pc:chgData name="Jeremiah Warren" userId="d28dbac8-a184-4265-b460-622f3a55db67" providerId="ADAL" clId="{009CDBB9-D2AC-4A6E-908E-74240937E03E}" dt="2023-04-19T15:29:03.386" v="326" actId="113"/>
        <pc:sldMkLst>
          <pc:docMk/>
          <pc:sldMk cId="2962326175" sldId="260"/>
        </pc:sldMkLst>
        <pc:spChg chg="mod">
          <ac:chgData name="Jeremiah Warren" userId="d28dbac8-a184-4265-b460-622f3a55db67" providerId="ADAL" clId="{009CDBB9-D2AC-4A6E-908E-74240937E03E}" dt="2023-04-19T15:29:03.386" v="326" actId="113"/>
          <ac:spMkLst>
            <pc:docMk/>
            <pc:sldMk cId="2962326175" sldId="260"/>
            <ac:spMk id="2" creationId="{BB322045-BA6B-28DC-8EAA-EFE1A8DB2E48}"/>
          </ac:spMkLst>
        </pc:spChg>
        <pc:spChg chg="mod ord">
          <ac:chgData name="Jeremiah Warren" userId="d28dbac8-a184-4265-b460-622f3a55db67" providerId="ADAL" clId="{009CDBB9-D2AC-4A6E-908E-74240937E03E}" dt="2023-04-12T19:53:31.320" v="58" actId="26606"/>
          <ac:spMkLst>
            <pc:docMk/>
            <pc:sldMk cId="2962326175" sldId="260"/>
            <ac:spMk id="3" creationId="{E4B05F07-1A78-7C59-6804-BB87D868B06A}"/>
          </ac:spMkLst>
        </pc:spChg>
        <pc:spChg chg="add">
          <ac:chgData name="Jeremiah Warren" userId="d28dbac8-a184-4265-b460-622f3a55db67" providerId="ADAL" clId="{009CDBB9-D2AC-4A6E-908E-74240937E03E}" dt="2023-04-12T19:53:31.320" v="58" actId="26606"/>
          <ac:spMkLst>
            <pc:docMk/>
            <pc:sldMk cId="2962326175" sldId="260"/>
            <ac:spMk id="10" creationId="{2EB492CD-616E-47F8-933B-5E2D952A0593}"/>
          </ac:spMkLst>
        </pc:spChg>
        <pc:spChg chg="add">
          <ac:chgData name="Jeremiah Warren" userId="d28dbac8-a184-4265-b460-622f3a55db67" providerId="ADAL" clId="{009CDBB9-D2AC-4A6E-908E-74240937E03E}" dt="2023-04-12T19:53:31.320" v="58" actId="26606"/>
          <ac:spMkLst>
            <pc:docMk/>
            <pc:sldMk cId="2962326175" sldId="260"/>
            <ac:spMk id="12" creationId="{59383CF9-23B5-4335-9B21-1791C4CF1C75}"/>
          </ac:spMkLst>
        </pc:spChg>
        <pc:spChg chg="add">
          <ac:chgData name="Jeremiah Warren" userId="d28dbac8-a184-4265-b460-622f3a55db67" providerId="ADAL" clId="{009CDBB9-D2AC-4A6E-908E-74240937E03E}" dt="2023-04-12T19:53:31.320" v="58" actId="26606"/>
          <ac:spMkLst>
            <pc:docMk/>
            <pc:sldMk cId="2962326175" sldId="260"/>
            <ac:spMk id="14" creationId="{0007FE00-9498-4706-B255-6437B0252C02}"/>
          </ac:spMkLst>
        </pc:spChg>
        <pc:picChg chg="add mod">
          <ac:chgData name="Jeremiah Warren" userId="d28dbac8-a184-4265-b460-622f3a55db67" providerId="ADAL" clId="{009CDBB9-D2AC-4A6E-908E-74240937E03E}" dt="2023-04-12T19:54:18.602" v="70" actId="1076"/>
          <ac:picMkLst>
            <pc:docMk/>
            <pc:sldMk cId="2962326175" sldId="260"/>
            <ac:picMk id="5" creationId="{F91050D5-C964-D07D-4241-CF298D6D2395}"/>
          </ac:picMkLst>
        </pc:picChg>
      </pc:sldChg>
      <pc:sldChg chg="addSp delSp modSp mod setBg modNotesTx">
        <pc:chgData name="Jeremiah Warren" userId="d28dbac8-a184-4265-b460-622f3a55db67" providerId="ADAL" clId="{009CDBB9-D2AC-4A6E-908E-74240937E03E}" dt="2023-04-19T21:11:59.776" v="435" actId="20577"/>
        <pc:sldMkLst>
          <pc:docMk/>
          <pc:sldMk cId="611437108" sldId="263"/>
        </pc:sldMkLst>
        <pc:spChg chg="mod">
          <ac:chgData name="Jeremiah Warren" userId="d28dbac8-a184-4265-b460-622f3a55db67" providerId="ADAL" clId="{009CDBB9-D2AC-4A6E-908E-74240937E03E}" dt="2023-04-12T19:54:57.937" v="74" actId="26606"/>
          <ac:spMkLst>
            <pc:docMk/>
            <pc:sldMk cId="611437108" sldId="263"/>
            <ac:spMk id="2" creationId="{3E70F381-52AE-8E0E-7B2A-A2C66E582151}"/>
          </ac:spMkLst>
        </pc:spChg>
        <pc:spChg chg="add del">
          <ac:chgData name="Jeremiah Warren" userId="d28dbac8-a184-4265-b460-622f3a55db67" providerId="ADAL" clId="{009CDBB9-D2AC-4A6E-908E-74240937E03E}" dt="2023-04-12T19:54:57.937" v="74" actId="26606"/>
          <ac:spMkLst>
            <pc:docMk/>
            <pc:sldMk cId="611437108" sldId="263"/>
            <ac:spMk id="3" creationId="{AB32F57A-FA58-2EEB-C020-F27B29073C67}"/>
          </ac:spMkLst>
        </pc:spChg>
        <pc:spChg chg="mod">
          <ac:chgData name="Jeremiah Warren" userId="d28dbac8-a184-4265-b460-622f3a55db67" providerId="ADAL" clId="{009CDBB9-D2AC-4A6E-908E-74240937E03E}" dt="2023-04-12T19:54:57.937" v="74" actId="26606"/>
          <ac:spMkLst>
            <pc:docMk/>
            <pc:sldMk cId="611437108" sldId="263"/>
            <ac:spMk id="4" creationId="{E482BA41-4560-5663-D4CC-10D11307DFB8}"/>
          </ac:spMkLst>
        </pc:spChg>
        <pc:spChg chg="add del">
          <ac:chgData name="Jeremiah Warren" userId="d28dbac8-a184-4265-b460-622f3a55db67" providerId="ADAL" clId="{009CDBB9-D2AC-4A6E-908E-74240937E03E}" dt="2023-04-12T19:54:57.937" v="74" actId="26606"/>
          <ac:spMkLst>
            <pc:docMk/>
            <pc:sldMk cId="611437108" sldId="263"/>
            <ac:spMk id="8" creationId="{AB32F57A-FA58-2EEB-C020-F27B29073C67}"/>
          </ac:spMkLst>
        </pc:spChg>
        <pc:spChg chg="add del">
          <ac:chgData name="Jeremiah Warren" userId="d28dbac8-a184-4265-b460-622f3a55db67" providerId="ADAL" clId="{009CDBB9-D2AC-4A6E-908E-74240937E03E}" dt="2023-04-12T19:54:57.937" v="74" actId="26606"/>
          <ac:spMkLst>
            <pc:docMk/>
            <pc:sldMk cId="611437108" sldId="263"/>
            <ac:spMk id="9" creationId="{4C608BEB-860E-4094-8511-78603564A75E}"/>
          </ac:spMkLst>
        </pc:spChg>
        <pc:graphicFrameChg chg="add del">
          <ac:chgData name="Jeremiah Warren" userId="d28dbac8-a184-4265-b460-622f3a55db67" providerId="ADAL" clId="{009CDBB9-D2AC-4A6E-908E-74240937E03E}" dt="2023-04-12T19:54:51.883" v="72" actId="26606"/>
          <ac:graphicFrameMkLst>
            <pc:docMk/>
            <pc:sldMk cId="611437108" sldId="263"/>
            <ac:graphicFrameMk id="6" creationId="{9B8E7EE2-B34B-299C-8983-A78985028F40}"/>
          </ac:graphicFrameMkLst>
        </pc:graphicFrameChg>
        <pc:cxnChg chg="add del">
          <ac:chgData name="Jeremiah Warren" userId="d28dbac8-a184-4265-b460-622f3a55db67" providerId="ADAL" clId="{009CDBB9-D2AC-4A6E-908E-74240937E03E}" dt="2023-04-12T19:54:57.937" v="74" actId="26606"/>
          <ac:cxnSpMkLst>
            <pc:docMk/>
            <pc:sldMk cId="611437108" sldId="263"/>
            <ac:cxnSpMk id="11" creationId="{1F16A8D4-FE87-4604-88B2-394B5D1EB437}"/>
          </ac:cxnSpMkLst>
        </pc:cxnChg>
      </pc:sldChg>
      <pc:sldChg chg="del">
        <pc:chgData name="Jeremiah Warren" userId="d28dbac8-a184-4265-b460-622f3a55db67" providerId="ADAL" clId="{009CDBB9-D2AC-4A6E-908E-74240937E03E}" dt="2023-04-12T20:12:22.451" v="93" actId="2696"/>
        <pc:sldMkLst>
          <pc:docMk/>
          <pc:sldMk cId="464431080" sldId="264"/>
        </pc:sldMkLst>
      </pc:sldChg>
      <pc:sldChg chg="modSp mod">
        <pc:chgData name="Jeremiah Warren" userId="d28dbac8-a184-4265-b460-622f3a55db67" providerId="ADAL" clId="{009CDBB9-D2AC-4A6E-908E-74240937E03E}" dt="2023-04-19T15:28:23.053" v="323"/>
        <pc:sldMkLst>
          <pc:docMk/>
          <pc:sldMk cId="982381900" sldId="265"/>
        </pc:sldMkLst>
        <pc:spChg chg="mod">
          <ac:chgData name="Jeremiah Warren" userId="d28dbac8-a184-4265-b460-622f3a55db67" providerId="ADAL" clId="{009CDBB9-D2AC-4A6E-908E-74240937E03E}" dt="2023-04-17T00:13:11.128" v="199" actId="113"/>
          <ac:spMkLst>
            <pc:docMk/>
            <pc:sldMk cId="982381900" sldId="265"/>
            <ac:spMk id="2" creationId="{C6784584-8A26-A4ED-917A-0E44971C4BAA}"/>
          </ac:spMkLst>
        </pc:spChg>
        <pc:graphicFrameChg chg="mod">
          <ac:chgData name="Jeremiah Warren" userId="d28dbac8-a184-4265-b460-622f3a55db67" providerId="ADAL" clId="{009CDBB9-D2AC-4A6E-908E-74240937E03E}" dt="2023-04-19T15:28:23.053" v="323"/>
          <ac:graphicFrameMkLst>
            <pc:docMk/>
            <pc:sldMk cId="982381900" sldId="265"/>
            <ac:graphicFrameMk id="5" creationId="{1D27212C-81DB-E2C3-A910-1353A48B10A5}"/>
          </ac:graphicFrameMkLst>
        </pc:graphicFrameChg>
      </pc:sldChg>
      <pc:sldChg chg="addSp modSp del mod setBg modShow">
        <pc:chgData name="Jeremiah Warren" userId="d28dbac8-a184-4265-b460-622f3a55db67" providerId="ADAL" clId="{009CDBB9-D2AC-4A6E-908E-74240937E03E}" dt="2023-04-20T16:35:41.812" v="1513" actId="2696"/>
        <pc:sldMkLst>
          <pc:docMk/>
          <pc:sldMk cId="2900307999" sldId="266"/>
        </pc:sldMkLst>
        <pc:spChg chg="mod">
          <ac:chgData name="Jeremiah Warren" userId="d28dbac8-a184-4265-b460-622f3a55db67" providerId="ADAL" clId="{009CDBB9-D2AC-4A6E-908E-74240937E03E}" dt="2023-04-19T15:29:08.131" v="327" actId="113"/>
          <ac:spMkLst>
            <pc:docMk/>
            <pc:sldMk cId="2900307999" sldId="266"/>
            <ac:spMk id="2" creationId="{73B179B9-6043-351C-40AE-AC3DA1663588}"/>
          </ac:spMkLst>
        </pc:spChg>
        <pc:spChg chg="mod">
          <ac:chgData name="Jeremiah Warren" userId="d28dbac8-a184-4265-b460-622f3a55db67" providerId="ADAL" clId="{009CDBB9-D2AC-4A6E-908E-74240937E03E}" dt="2023-04-13T16:49:14.138" v="198" actId="20577"/>
          <ac:spMkLst>
            <pc:docMk/>
            <pc:sldMk cId="2900307999" sldId="266"/>
            <ac:spMk id="3" creationId="{9FC608D6-D662-A30D-B4E1-6DEDA39A0E75}"/>
          </ac:spMkLst>
        </pc:spChg>
        <pc:spChg chg="add">
          <ac:chgData name="Jeremiah Warren" userId="d28dbac8-a184-4265-b460-622f3a55db67" providerId="ADAL" clId="{009CDBB9-D2AC-4A6E-908E-74240937E03E}" dt="2023-04-12T21:29:59.830" v="97" actId="26606"/>
          <ac:spMkLst>
            <pc:docMk/>
            <pc:sldMk cId="2900307999" sldId="266"/>
            <ac:spMk id="10" creationId="{9D25F302-27C5-414F-97F8-6EA0A6C028BA}"/>
          </ac:spMkLst>
        </pc:spChg>
        <pc:spChg chg="add">
          <ac:chgData name="Jeremiah Warren" userId="d28dbac8-a184-4265-b460-622f3a55db67" providerId="ADAL" clId="{009CDBB9-D2AC-4A6E-908E-74240937E03E}" dt="2023-04-12T21:29:59.830" v="97" actId="26606"/>
          <ac:spMkLst>
            <pc:docMk/>
            <pc:sldMk cId="2900307999" sldId="266"/>
            <ac:spMk id="12" creationId="{830A36F8-48C2-4842-A87B-8CE8DF4E7FD2}"/>
          </ac:spMkLst>
        </pc:spChg>
        <pc:spChg chg="add">
          <ac:chgData name="Jeremiah Warren" userId="d28dbac8-a184-4265-b460-622f3a55db67" providerId="ADAL" clId="{009CDBB9-D2AC-4A6E-908E-74240937E03E}" dt="2023-04-12T21:29:59.830" v="97" actId="26606"/>
          <ac:spMkLst>
            <pc:docMk/>
            <pc:sldMk cId="2900307999" sldId="266"/>
            <ac:spMk id="14" creationId="{7F488E8B-4E1E-4402-8935-D4E6C02615C7}"/>
          </ac:spMkLst>
        </pc:spChg>
        <pc:picChg chg="add mod">
          <ac:chgData name="Jeremiah Warren" userId="d28dbac8-a184-4265-b460-622f3a55db67" providerId="ADAL" clId="{009CDBB9-D2AC-4A6E-908E-74240937E03E}" dt="2023-04-13T13:55:40.192" v="151" actId="1076"/>
          <ac:picMkLst>
            <pc:docMk/>
            <pc:sldMk cId="2900307999" sldId="266"/>
            <ac:picMk id="7" creationId="{B95ED71C-E09A-451A-62AF-F4CDEB1193A3}"/>
          </ac:picMkLst>
        </pc:picChg>
      </pc:sldChg>
      <pc:sldChg chg="addSp delSp modSp new mod setBg">
        <pc:chgData name="Jeremiah Warren" userId="d28dbac8-a184-4265-b460-622f3a55db67" providerId="ADAL" clId="{009CDBB9-D2AC-4A6E-908E-74240937E03E}" dt="2023-04-12T19:14:16.996" v="33" actId="1076"/>
        <pc:sldMkLst>
          <pc:docMk/>
          <pc:sldMk cId="2443126903" sldId="267"/>
        </pc:sldMkLst>
        <pc:spChg chg="del mod">
          <ac:chgData name="Jeremiah Warren" userId="d28dbac8-a184-4265-b460-622f3a55db67" providerId="ADAL" clId="{009CDBB9-D2AC-4A6E-908E-74240937E03E}" dt="2023-04-12T19:03:21.248" v="4" actId="26606"/>
          <ac:spMkLst>
            <pc:docMk/>
            <pc:sldMk cId="2443126903" sldId="267"/>
            <ac:spMk id="2" creationId="{8282E890-7A6F-2873-A682-2C2E363AB10D}"/>
          </ac:spMkLst>
        </pc:spChg>
        <pc:spChg chg="del">
          <ac:chgData name="Jeremiah Warren" userId="d28dbac8-a184-4265-b460-622f3a55db67" providerId="ADAL" clId="{009CDBB9-D2AC-4A6E-908E-74240937E03E}" dt="2023-04-12T19:03:17.071" v="1" actId="931"/>
          <ac:spMkLst>
            <pc:docMk/>
            <pc:sldMk cId="2443126903" sldId="267"/>
            <ac:spMk id="3" creationId="{CA213D30-9C9A-7AE2-0957-20C992D7C666}"/>
          </ac:spMkLst>
        </pc:spChg>
        <pc:spChg chg="add">
          <ac:chgData name="Jeremiah Warren" userId="d28dbac8-a184-4265-b460-622f3a55db67" providerId="ADAL" clId="{009CDBB9-D2AC-4A6E-908E-74240937E03E}" dt="2023-04-12T19:03:21.248" v="4" actId="26606"/>
          <ac:spMkLst>
            <pc:docMk/>
            <pc:sldMk cId="2443126903" sldId="267"/>
            <ac:spMk id="12" creationId="{22F15A2D-2324-487D-A02A-BF46C5C580EB}"/>
          </ac:spMkLst>
        </pc:spChg>
        <pc:spChg chg="add">
          <ac:chgData name="Jeremiah Warren" userId="d28dbac8-a184-4265-b460-622f3a55db67" providerId="ADAL" clId="{009CDBB9-D2AC-4A6E-908E-74240937E03E}" dt="2023-04-12T19:03:21.248" v="4" actId="26606"/>
          <ac:spMkLst>
            <pc:docMk/>
            <pc:sldMk cId="2443126903" sldId="267"/>
            <ac:spMk id="14" creationId="{17A7F34E-D418-47E2-9F86-2C45BBC31210}"/>
          </ac:spMkLst>
        </pc:spChg>
        <pc:spChg chg="add">
          <ac:chgData name="Jeremiah Warren" userId="d28dbac8-a184-4265-b460-622f3a55db67" providerId="ADAL" clId="{009CDBB9-D2AC-4A6E-908E-74240937E03E}" dt="2023-04-12T19:03:21.248" v="4" actId="26606"/>
          <ac:spMkLst>
            <pc:docMk/>
            <pc:sldMk cId="2443126903" sldId="267"/>
            <ac:spMk id="16" creationId="{2AEAFA59-923A-4F54-8B49-44C970BCC323}"/>
          </ac:spMkLst>
        </pc:spChg>
        <pc:spChg chg="del">
          <ac:chgData name="Jeremiah Warren" userId="d28dbac8-a184-4265-b460-622f3a55db67" providerId="ADAL" clId="{009CDBB9-D2AC-4A6E-908E-74240937E03E}" dt="2023-04-12T19:13:19.932" v="17" actId="26606"/>
          <ac:spMkLst>
            <pc:docMk/>
            <pc:sldMk cId="2443126903" sldId="267"/>
            <ac:spMk id="21" creationId="{22F15A2D-2324-487D-A02A-BF46C5C580EB}"/>
          </ac:spMkLst>
        </pc:spChg>
        <pc:spChg chg="del">
          <ac:chgData name="Jeremiah Warren" userId="d28dbac8-a184-4265-b460-622f3a55db67" providerId="ADAL" clId="{009CDBB9-D2AC-4A6E-908E-74240937E03E}" dt="2023-04-12T19:13:19.932" v="17" actId="26606"/>
          <ac:spMkLst>
            <pc:docMk/>
            <pc:sldMk cId="2443126903" sldId="267"/>
            <ac:spMk id="23" creationId="{17A7F34E-D418-47E2-9F86-2C45BBC31210}"/>
          </ac:spMkLst>
        </pc:spChg>
        <pc:spChg chg="del">
          <ac:chgData name="Jeremiah Warren" userId="d28dbac8-a184-4265-b460-622f3a55db67" providerId="ADAL" clId="{009CDBB9-D2AC-4A6E-908E-74240937E03E}" dt="2023-04-12T19:13:19.932" v="17" actId="26606"/>
          <ac:spMkLst>
            <pc:docMk/>
            <pc:sldMk cId="2443126903" sldId="267"/>
            <ac:spMk id="25" creationId="{2AEAFA59-923A-4F54-8B49-44C970BCC323}"/>
          </ac:spMkLst>
        </pc:spChg>
        <pc:spChg chg="add">
          <ac:chgData name="Jeremiah Warren" userId="d28dbac8-a184-4265-b460-622f3a55db67" providerId="ADAL" clId="{009CDBB9-D2AC-4A6E-908E-74240937E03E}" dt="2023-04-12T19:13:19.932" v="17" actId="26606"/>
          <ac:spMkLst>
            <pc:docMk/>
            <pc:sldMk cId="2443126903" sldId="267"/>
            <ac:spMk id="30" creationId="{F3060C83-F051-4F0E-ABAD-AA0DFC48B218}"/>
          </ac:spMkLst>
        </pc:spChg>
        <pc:spChg chg="add">
          <ac:chgData name="Jeremiah Warren" userId="d28dbac8-a184-4265-b460-622f3a55db67" providerId="ADAL" clId="{009CDBB9-D2AC-4A6E-908E-74240937E03E}" dt="2023-04-12T19:13:19.932" v="17" actId="26606"/>
          <ac:spMkLst>
            <pc:docMk/>
            <pc:sldMk cId="2443126903" sldId="267"/>
            <ac:spMk id="32" creationId="{83C98ABE-055B-441F-B07E-44F97F083C39}"/>
          </ac:spMkLst>
        </pc:spChg>
        <pc:spChg chg="add">
          <ac:chgData name="Jeremiah Warren" userId="d28dbac8-a184-4265-b460-622f3a55db67" providerId="ADAL" clId="{009CDBB9-D2AC-4A6E-908E-74240937E03E}" dt="2023-04-12T19:13:19.932" v="17" actId="26606"/>
          <ac:spMkLst>
            <pc:docMk/>
            <pc:sldMk cId="2443126903" sldId="267"/>
            <ac:spMk id="34" creationId="{29FDB030-9B49-4CED-8CCD-4D99382388AC}"/>
          </ac:spMkLst>
        </pc:spChg>
        <pc:spChg chg="add">
          <ac:chgData name="Jeremiah Warren" userId="d28dbac8-a184-4265-b460-622f3a55db67" providerId="ADAL" clId="{009CDBB9-D2AC-4A6E-908E-74240937E03E}" dt="2023-04-12T19:13:19.932" v="17" actId="26606"/>
          <ac:spMkLst>
            <pc:docMk/>
            <pc:sldMk cId="2443126903" sldId="267"/>
            <ac:spMk id="36" creationId="{3783CA14-24A1-485C-8B30-D6A5D87987AD}"/>
          </ac:spMkLst>
        </pc:spChg>
        <pc:spChg chg="add">
          <ac:chgData name="Jeremiah Warren" userId="d28dbac8-a184-4265-b460-622f3a55db67" providerId="ADAL" clId="{009CDBB9-D2AC-4A6E-908E-74240937E03E}" dt="2023-04-12T19:13:19.932" v="17" actId="26606"/>
          <ac:spMkLst>
            <pc:docMk/>
            <pc:sldMk cId="2443126903" sldId="267"/>
            <ac:spMk id="38" creationId="{9A97C86A-04D6-40F7-AE84-31AB43E6A846}"/>
          </ac:spMkLst>
        </pc:spChg>
        <pc:spChg chg="add">
          <ac:chgData name="Jeremiah Warren" userId="d28dbac8-a184-4265-b460-622f3a55db67" providerId="ADAL" clId="{009CDBB9-D2AC-4A6E-908E-74240937E03E}" dt="2023-04-12T19:13:19.932" v="17" actId="26606"/>
          <ac:spMkLst>
            <pc:docMk/>
            <pc:sldMk cId="2443126903" sldId="267"/>
            <ac:spMk id="40" creationId="{FF9F2414-84E8-453E-B1F3-389FDE8192D9}"/>
          </ac:spMkLst>
        </pc:spChg>
        <pc:spChg chg="add">
          <ac:chgData name="Jeremiah Warren" userId="d28dbac8-a184-4265-b460-622f3a55db67" providerId="ADAL" clId="{009CDBB9-D2AC-4A6E-908E-74240937E03E}" dt="2023-04-12T19:13:19.932" v="17" actId="26606"/>
          <ac:spMkLst>
            <pc:docMk/>
            <pc:sldMk cId="2443126903" sldId="267"/>
            <ac:spMk id="42" creationId="{3ECA69A1-7536-43AC-85EF-C7106179F5ED}"/>
          </ac:spMkLst>
        </pc:spChg>
        <pc:picChg chg="add mod">
          <ac:chgData name="Jeremiah Warren" userId="d28dbac8-a184-4265-b460-622f3a55db67" providerId="ADAL" clId="{009CDBB9-D2AC-4A6E-908E-74240937E03E}" dt="2023-04-12T19:14:16.996" v="33" actId="1076"/>
          <ac:picMkLst>
            <pc:docMk/>
            <pc:sldMk cId="2443126903" sldId="267"/>
            <ac:picMk id="7" creationId="{6E087CAF-130D-1C4C-912D-5248CE1807E9}"/>
          </ac:picMkLst>
        </pc:picChg>
      </pc:sldChg>
      <pc:sldChg chg="delSp modSp add mod ord">
        <pc:chgData name="Jeremiah Warren" userId="d28dbac8-a184-4265-b460-622f3a55db67" providerId="ADAL" clId="{009CDBB9-D2AC-4A6E-908E-74240937E03E}" dt="2023-04-20T15:06:10.994" v="484"/>
        <pc:sldMkLst>
          <pc:docMk/>
          <pc:sldMk cId="1734742681" sldId="268"/>
        </pc:sldMkLst>
        <pc:spChg chg="mod">
          <ac:chgData name="Jeremiah Warren" userId="d28dbac8-a184-4265-b460-622f3a55db67" providerId="ADAL" clId="{009CDBB9-D2AC-4A6E-908E-74240937E03E}" dt="2023-04-12T20:11:40.762" v="83" actId="122"/>
          <ac:spMkLst>
            <pc:docMk/>
            <pc:sldMk cId="1734742681" sldId="268"/>
            <ac:spMk id="2" creationId="{F1F93E1A-ABF2-743C-27A9-36981DC5D0F5}"/>
          </ac:spMkLst>
        </pc:spChg>
        <pc:spChg chg="mod">
          <ac:chgData name="Jeremiah Warren" userId="d28dbac8-a184-4265-b460-622f3a55db67" providerId="ADAL" clId="{009CDBB9-D2AC-4A6E-908E-74240937E03E}" dt="2023-04-12T20:12:13.894" v="92" actId="20577"/>
          <ac:spMkLst>
            <pc:docMk/>
            <pc:sldMk cId="1734742681" sldId="268"/>
            <ac:spMk id="3" creationId="{361E12A7-F81A-E1D9-2DE9-D35BBB2FABBD}"/>
          </ac:spMkLst>
        </pc:spChg>
        <pc:picChg chg="del">
          <ac:chgData name="Jeremiah Warren" userId="d28dbac8-a184-4265-b460-622f3a55db67" providerId="ADAL" clId="{009CDBB9-D2AC-4A6E-908E-74240937E03E}" dt="2023-04-12T20:11:45.572" v="85" actId="478"/>
          <ac:picMkLst>
            <pc:docMk/>
            <pc:sldMk cId="1734742681" sldId="268"/>
            <ac:picMk id="4" creationId="{E5042773-4DA7-8CF6-77EB-7C9A98021907}"/>
          </ac:picMkLst>
        </pc:picChg>
      </pc:sldChg>
      <pc:sldChg chg="del">
        <pc:chgData name="Jeremiah Warren" userId="d28dbac8-a184-4265-b460-622f3a55db67" providerId="ADAL" clId="{009CDBB9-D2AC-4A6E-908E-74240937E03E}" dt="2023-04-19T15:25:39.650" v="202" actId="2696"/>
        <pc:sldMkLst>
          <pc:docMk/>
          <pc:sldMk cId="4236332775" sldId="269"/>
        </pc:sldMkLst>
      </pc:sldChg>
      <pc:sldChg chg="modSp del mod modShow">
        <pc:chgData name="Jeremiah Warren" userId="d28dbac8-a184-4265-b460-622f3a55db67" providerId="ADAL" clId="{009CDBB9-D2AC-4A6E-908E-74240937E03E}" dt="2023-04-20T16:35:39.508" v="1512" actId="2696"/>
        <pc:sldMkLst>
          <pc:docMk/>
          <pc:sldMk cId="3448888545" sldId="270"/>
        </pc:sldMkLst>
        <pc:spChg chg="mod">
          <ac:chgData name="Jeremiah Warren" userId="d28dbac8-a184-4265-b460-622f3a55db67" providerId="ADAL" clId="{009CDBB9-D2AC-4A6E-908E-74240937E03E}" dt="2023-04-19T15:29:11.947" v="328" actId="113"/>
          <ac:spMkLst>
            <pc:docMk/>
            <pc:sldMk cId="3448888545" sldId="270"/>
            <ac:spMk id="2" creationId="{73B179B9-6043-351C-40AE-AC3DA1663588}"/>
          </ac:spMkLst>
        </pc:spChg>
      </pc:sldChg>
      <pc:sldChg chg="modSp del mod modShow">
        <pc:chgData name="Jeremiah Warren" userId="d28dbac8-a184-4265-b460-622f3a55db67" providerId="ADAL" clId="{009CDBB9-D2AC-4A6E-908E-74240937E03E}" dt="2023-04-20T16:35:37.482" v="1511" actId="2696"/>
        <pc:sldMkLst>
          <pc:docMk/>
          <pc:sldMk cId="3255578098" sldId="271"/>
        </pc:sldMkLst>
        <pc:spChg chg="mod">
          <ac:chgData name="Jeremiah Warren" userId="d28dbac8-a184-4265-b460-622f3a55db67" providerId="ADAL" clId="{009CDBB9-D2AC-4A6E-908E-74240937E03E}" dt="2023-04-19T15:29:15.777" v="329" actId="113"/>
          <ac:spMkLst>
            <pc:docMk/>
            <pc:sldMk cId="3255578098" sldId="271"/>
            <ac:spMk id="2" creationId="{73B179B9-6043-351C-40AE-AC3DA1663588}"/>
          </ac:spMkLst>
        </pc:spChg>
      </pc:sldChg>
      <pc:sldChg chg="modSp del mod modShow">
        <pc:chgData name="Jeremiah Warren" userId="d28dbac8-a184-4265-b460-622f3a55db67" providerId="ADAL" clId="{009CDBB9-D2AC-4A6E-908E-74240937E03E}" dt="2023-04-20T16:35:35.705" v="1510" actId="2696"/>
        <pc:sldMkLst>
          <pc:docMk/>
          <pc:sldMk cId="368084786" sldId="272"/>
        </pc:sldMkLst>
        <pc:spChg chg="mod">
          <ac:chgData name="Jeremiah Warren" userId="d28dbac8-a184-4265-b460-622f3a55db67" providerId="ADAL" clId="{009CDBB9-D2AC-4A6E-908E-74240937E03E}" dt="2023-04-19T15:29:34.715" v="333" actId="113"/>
          <ac:spMkLst>
            <pc:docMk/>
            <pc:sldMk cId="368084786" sldId="272"/>
            <ac:spMk id="2" creationId="{73B179B9-6043-351C-40AE-AC3DA1663588}"/>
          </ac:spMkLst>
        </pc:spChg>
      </pc:sldChg>
      <pc:sldChg chg="modSp del mod modShow">
        <pc:chgData name="Jeremiah Warren" userId="d28dbac8-a184-4265-b460-622f3a55db67" providerId="ADAL" clId="{009CDBB9-D2AC-4A6E-908E-74240937E03E}" dt="2023-04-20T16:35:33.518" v="1509" actId="2696"/>
        <pc:sldMkLst>
          <pc:docMk/>
          <pc:sldMk cId="845930414" sldId="274"/>
        </pc:sldMkLst>
        <pc:spChg chg="mod">
          <ac:chgData name="Jeremiah Warren" userId="d28dbac8-a184-4265-b460-622f3a55db67" providerId="ADAL" clId="{009CDBB9-D2AC-4A6E-908E-74240937E03E}" dt="2023-04-19T15:29:38.373" v="334" actId="113"/>
          <ac:spMkLst>
            <pc:docMk/>
            <pc:sldMk cId="845930414" sldId="274"/>
            <ac:spMk id="2" creationId="{73B179B9-6043-351C-40AE-AC3DA1663588}"/>
          </ac:spMkLst>
        </pc:spChg>
      </pc:sldChg>
      <pc:sldChg chg="modSp del mod modShow">
        <pc:chgData name="Jeremiah Warren" userId="d28dbac8-a184-4265-b460-622f3a55db67" providerId="ADAL" clId="{009CDBB9-D2AC-4A6E-908E-74240937E03E}" dt="2023-04-20T16:35:29.906" v="1508" actId="2696"/>
        <pc:sldMkLst>
          <pc:docMk/>
          <pc:sldMk cId="1186785110" sldId="275"/>
        </pc:sldMkLst>
        <pc:spChg chg="mod">
          <ac:chgData name="Jeremiah Warren" userId="d28dbac8-a184-4265-b460-622f3a55db67" providerId="ADAL" clId="{009CDBB9-D2AC-4A6E-908E-74240937E03E}" dt="2023-04-19T15:29:28.051" v="332" actId="113"/>
          <ac:spMkLst>
            <pc:docMk/>
            <pc:sldMk cId="1186785110" sldId="275"/>
            <ac:spMk id="2" creationId="{73B179B9-6043-351C-40AE-AC3DA1663588}"/>
          </ac:spMkLst>
        </pc:spChg>
      </pc:sldChg>
      <pc:sldChg chg="modSp del mod modShow">
        <pc:chgData name="Jeremiah Warren" userId="d28dbac8-a184-4265-b460-622f3a55db67" providerId="ADAL" clId="{009CDBB9-D2AC-4A6E-908E-74240937E03E}" dt="2023-04-20T16:35:27.543" v="1507" actId="2696"/>
        <pc:sldMkLst>
          <pc:docMk/>
          <pc:sldMk cId="3690231962" sldId="276"/>
        </pc:sldMkLst>
        <pc:spChg chg="mod">
          <ac:chgData name="Jeremiah Warren" userId="d28dbac8-a184-4265-b460-622f3a55db67" providerId="ADAL" clId="{009CDBB9-D2AC-4A6E-908E-74240937E03E}" dt="2023-04-19T15:29:25.206" v="331" actId="113"/>
          <ac:spMkLst>
            <pc:docMk/>
            <pc:sldMk cId="3690231962" sldId="276"/>
            <ac:spMk id="2" creationId="{73B179B9-6043-351C-40AE-AC3DA1663588}"/>
          </ac:spMkLst>
        </pc:spChg>
      </pc:sldChg>
      <pc:sldChg chg="modSp mod ord">
        <pc:chgData name="Jeremiah Warren" userId="d28dbac8-a184-4265-b460-622f3a55db67" providerId="ADAL" clId="{009CDBB9-D2AC-4A6E-908E-74240937E03E}" dt="2023-04-19T22:47:00.143" v="467" actId="20577"/>
        <pc:sldMkLst>
          <pc:docMk/>
          <pc:sldMk cId="2381726344" sldId="277"/>
        </pc:sldMkLst>
        <pc:spChg chg="mod">
          <ac:chgData name="Jeremiah Warren" userId="d28dbac8-a184-4265-b460-622f3a55db67" providerId="ADAL" clId="{009CDBB9-D2AC-4A6E-908E-74240937E03E}" dt="2023-04-19T22:47:00.143" v="467" actId="20577"/>
          <ac:spMkLst>
            <pc:docMk/>
            <pc:sldMk cId="2381726344" sldId="277"/>
            <ac:spMk id="2" creationId="{F1F93E1A-ABF2-743C-27A9-36981DC5D0F5}"/>
          </ac:spMkLst>
        </pc:spChg>
      </pc:sldChg>
      <pc:sldChg chg="modSp mod">
        <pc:chgData name="Jeremiah Warren" userId="d28dbac8-a184-4265-b460-622f3a55db67" providerId="ADAL" clId="{009CDBB9-D2AC-4A6E-908E-74240937E03E}" dt="2023-04-19T15:29:22.543" v="330" actId="113"/>
        <pc:sldMkLst>
          <pc:docMk/>
          <pc:sldMk cId="2662594544" sldId="277"/>
        </pc:sldMkLst>
        <pc:spChg chg="mod">
          <ac:chgData name="Jeremiah Warren" userId="d28dbac8-a184-4265-b460-622f3a55db67" providerId="ADAL" clId="{009CDBB9-D2AC-4A6E-908E-74240937E03E}" dt="2023-04-19T15:29:22.543" v="330" actId="113"/>
          <ac:spMkLst>
            <pc:docMk/>
            <pc:sldMk cId="2662594544" sldId="277"/>
            <ac:spMk id="2" creationId="{73B179B9-6043-351C-40AE-AC3DA1663588}"/>
          </ac:spMkLst>
        </pc:spChg>
        <pc:spChg chg="mod">
          <ac:chgData name="Jeremiah Warren" userId="d28dbac8-a184-4265-b460-622f3a55db67" providerId="ADAL" clId="{009CDBB9-D2AC-4A6E-908E-74240937E03E}" dt="2023-04-17T14:37:30.406" v="201" actId="27636"/>
          <ac:spMkLst>
            <pc:docMk/>
            <pc:sldMk cId="2662594544" sldId="277"/>
            <ac:spMk id="3" creationId="{9FC608D6-D662-A30D-B4E1-6DEDA39A0E75}"/>
          </ac:spMkLst>
        </pc:spChg>
      </pc:sldChg>
      <pc:sldChg chg="modSp new del mod modShow">
        <pc:chgData name="Jeremiah Warren" userId="d28dbac8-a184-4265-b460-622f3a55db67" providerId="ADAL" clId="{009CDBB9-D2AC-4A6E-908E-74240937E03E}" dt="2023-04-19T23:39:34.552" v="472" actId="2696"/>
        <pc:sldMkLst>
          <pc:docMk/>
          <pc:sldMk cId="2425532540" sldId="278"/>
        </pc:sldMkLst>
        <pc:spChg chg="mod">
          <ac:chgData name="Jeremiah Warren" userId="d28dbac8-a184-4265-b460-622f3a55db67" providerId="ADAL" clId="{009CDBB9-D2AC-4A6E-908E-74240937E03E}" dt="2023-04-19T22:40:33.186" v="458" actId="20577"/>
          <ac:spMkLst>
            <pc:docMk/>
            <pc:sldMk cId="2425532540" sldId="278"/>
            <ac:spMk id="2" creationId="{811804BD-9FCF-C21D-FE41-2609BF03B765}"/>
          </ac:spMkLst>
        </pc:spChg>
      </pc:sldChg>
      <pc:sldChg chg="addSp modSp del mod setBg modShow">
        <pc:chgData name="Jeremiah Warren" userId="d28dbac8-a184-4265-b460-622f3a55db67" providerId="ADAL" clId="{009CDBB9-D2AC-4A6E-908E-74240937E03E}" dt="2023-04-20T16:35:24.833" v="1506" actId="2696"/>
        <pc:sldMkLst>
          <pc:docMk/>
          <pc:sldMk cId="646577892" sldId="279"/>
        </pc:sldMkLst>
        <pc:spChg chg="mod">
          <ac:chgData name="Jeremiah Warren" userId="d28dbac8-a184-4265-b460-622f3a55db67" providerId="ADAL" clId="{009CDBB9-D2AC-4A6E-908E-74240937E03E}" dt="2023-04-19T22:47:20.591" v="471" actId="20577"/>
          <ac:spMkLst>
            <pc:docMk/>
            <pc:sldMk cId="646577892" sldId="279"/>
            <ac:spMk id="2" creationId="{994353F6-FBC8-98FC-AF2B-0AA3AA8B2908}"/>
          </ac:spMkLst>
        </pc:spChg>
        <pc:spChg chg="mod">
          <ac:chgData name="Jeremiah Warren" userId="d28dbac8-a184-4265-b460-622f3a55db67" providerId="ADAL" clId="{009CDBB9-D2AC-4A6E-908E-74240937E03E}" dt="2023-04-20T00:14:37.012" v="474" actId="20577"/>
          <ac:spMkLst>
            <pc:docMk/>
            <pc:sldMk cId="646577892" sldId="279"/>
            <ac:spMk id="3" creationId="{3D06817A-1062-C8F3-9F70-F3B6D8796DB4}"/>
          </ac:spMkLst>
        </pc:spChg>
        <pc:spChg chg="add">
          <ac:chgData name="Jeremiah Warren" userId="d28dbac8-a184-4265-b460-622f3a55db67" providerId="ADAL" clId="{009CDBB9-D2AC-4A6E-908E-74240937E03E}" dt="2023-04-19T22:47:08.315" v="468" actId="26606"/>
          <ac:spMkLst>
            <pc:docMk/>
            <pc:sldMk cId="646577892" sldId="279"/>
            <ac:spMk id="8" creationId="{1BB867FF-FC45-48F7-8104-F89BE54909F1}"/>
          </ac:spMkLst>
        </pc:spChg>
        <pc:spChg chg="add">
          <ac:chgData name="Jeremiah Warren" userId="d28dbac8-a184-4265-b460-622f3a55db67" providerId="ADAL" clId="{009CDBB9-D2AC-4A6E-908E-74240937E03E}" dt="2023-04-19T22:47:08.315" v="468" actId="26606"/>
          <ac:spMkLst>
            <pc:docMk/>
            <pc:sldMk cId="646577892" sldId="279"/>
            <ac:spMk id="10" creationId="{8BB56887-D0D5-4F0C-9E19-7247EB83C8B7}"/>
          </ac:spMkLst>
        </pc:spChg>
        <pc:spChg chg="add">
          <ac:chgData name="Jeremiah Warren" userId="d28dbac8-a184-4265-b460-622f3a55db67" providerId="ADAL" clId="{009CDBB9-D2AC-4A6E-908E-74240937E03E}" dt="2023-04-19T22:47:08.315" v="468" actId="26606"/>
          <ac:spMkLst>
            <pc:docMk/>
            <pc:sldMk cId="646577892" sldId="279"/>
            <ac:spMk id="12" creationId="{081E4A58-353D-44AE-B2FC-2A74E2E400F7}"/>
          </ac:spMkLst>
        </pc:spChg>
      </pc:sldChg>
      <pc:sldChg chg="addSp delSp modSp new mod setBg">
        <pc:chgData name="Jeremiah Warren" userId="d28dbac8-a184-4265-b460-622f3a55db67" providerId="ADAL" clId="{009CDBB9-D2AC-4A6E-908E-74240937E03E}" dt="2023-04-20T16:34:46.504" v="1499" actId="122"/>
        <pc:sldMkLst>
          <pc:docMk/>
          <pc:sldMk cId="2668358855" sldId="280"/>
        </pc:sldMkLst>
        <pc:spChg chg="mod">
          <ac:chgData name="Jeremiah Warren" userId="d28dbac8-a184-4265-b460-622f3a55db67" providerId="ADAL" clId="{009CDBB9-D2AC-4A6E-908E-74240937E03E}" dt="2023-04-20T16:34:46.504" v="1499" actId="122"/>
          <ac:spMkLst>
            <pc:docMk/>
            <pc:sldMk cId="2668358855" sldId="280"/>
            <ac:spMk id="2" creationId="{03EF92EB-8F8A-E392-C24D-4CBA843B2A82}"/>
          </ac:spMkLst>
        </pc:spChg>
        <pc:spChg chg="add del mod">
          <ac:chgData name="Jeremiah Warren" userId="d28dbac8-a184-4265-b460-622f3a55db67" providerId="ADAL" clId="{009CDBB9-D2AC-4A6E-908E-74240937E03E}" dt="2023-04-20T16:33:48.131" v="1492" actId="26606"/>
          <ac:spMkLst>
            <pc:docMk/>
            <pc:sldMk cId="2668358855" sldId="280"/>
            <ac:spMk id="3" creationId="{D9FB0737-4ADF-F0F7-A6F0-BC2668443FC2}"/>
          </ac:spMkLst>
        </pc:spChg>
        <pc:spChg chg="add del">
          <ac:chgData name="Jeremiah Warren" userId="d28dbac8-a184-4265-b460-622f3a55db67" providerId="ADAL" clId="{009CDBB9-D2AC-4A6E-908E-74240937E03E}" dt="2023-04-20T15:35:36.517" v="823" actId="26606"/>
          <ac:spMkLst>
            <pc:docMk/>
            <pc:sldMk cId="2668358855" sldId="280"/>
            <ac:spMk id="8" creationId="{C2554CA6-288E-4202-BC52-2E5A8F0C0AED}"/>
          </ac:spMkLst>
        </pc:spChg>
        <pc:spChg chg="add del">
          <ac:chgData name="Jeremiah Warren" userId="d28dbac8-a184-4265-b460-622f3a55db67" providerId="ADAL" clId="{009CDBB9-D2AC-4A6E-908E-74240937E03E}" dt="2023-04-20T15:34:55.176" v="821" actId="26606"/>
          <ac:spMkLst>
            <pc:docMk/>
            <pc:sldMk cId="2668358855" sldId="280"/>
            <ac:spMk id="9" creationId="{AE2B703B-46F9-481A-A605-82E2A828C4FA}"/>
          </ac:spMkLst>
        </pc:spChg>
        <pc:spChg chg="add del">
          <ac:chgData name="Jeremiah Warren" userId="d28dbac8-a184-4265-b460-622f3a55db67" providerId="ADAL" clId="{009CDBB9-D2AC-4A6E-908E-74240937E03E}" dt="2023-04-20T15:35:36.517" v="823" actId="26606"/>
          <ac:spMkLst>
            <pc:docMk/>
            <pc:sldMk cId="2668358855" sldId="280"/>
            <ac:spMk id="10" creationId="{B10BB131-AC8E-4A8E-A5D1-36260F720C3B}"/>
          </ac:spMkLst>
        </pc:spChg>
        <pc:spChg chg="add del">
          <ac:chgData name="Jeremiah Warren" userId="d28dbac8-a184-4265-b460-622f3a55db67" providerId="ADAL" clId="{009CDBB9-D2AC-4A6E-908E-74240937E03E}" dt="2023-04-20T15:34:55.176" v="821" actId="26606"/>
          <ac:spMkLst>
            <pc:docMk/>
            <pc:sldMk cId="2668358855" sldId="280"/>
            <ac:spMk id="11" creationId="{F13BE4D7-0C3D-4906-B230-A1C5B4665CCF}"/>
          </ac:spMkLst>
        </pc:spChg>
        <pc:spChg chg="add del">
          <ac:chgData name="Jeremiah Warren" userId="d28dbac8-a184-4265-b460-622f3a55db67" providerId="ADAL" clId="{009CDBB9-D2AC-4A6E-908E-74240937E03E}" dt="2023-04-20T15:35:36.517" v="823" actId="26606"/>
          <ac:spMkLst>
            <pc:docMk/>
            <pc:sldMk cId="2668358855" sldId="280"/>
            <ac:spMk id="12" creationId="{5B7778FC-632E-4DCA-A7CB-0D7731CCF970}"/>
          </ac:spMkLst>
        </pc:spChg>
        <pc:spChg chg="add del">
          <ac:chgData name="Jeremiah Warren" userId="d28dbac8-a184-4265-b460-622f3a55db67" providerId="ADAL" clId="{009CDBB9-D2AC-4A6E-908E-74240937E03E}" dt="2023-04-20T15:35:36.517" v="823" actId="26606"/>
          <ac:spMkLst>
            <pc:docMk/>
            <pc:sldMk cId="2668358855" sldId="280"/>
            <ac:spMk id="14" creationId="{FA23A907-97FB-4A8F-880A-DD77401C4296}"/>
          </ac:spMkLst>
        </pc:spChg>
        <pc:spChg chg="add del">
          <ac:chgData name="Jeremiah Warren" userId="d28dbac8-a184-4265-b460-622f3a55db67" providerId="ADAL" clId="{009CDBB9-D2AC-4A6E-908E-74240937E03E}" dt="2023-04-20T15:35:42.910" v="825" actId="26606"/>
          <ac:spMkLst>
            <pc:docMk/>
            <pc:sldMk cId="2668358855" sldId="280"/>
            <ac:spMk id="16" creationId="{AE2B703B-46F9-481A-A605-82E2A828C4FA}"/>
          </ac:spMkLst>
        </pc:spChg>
        <pc:spChg chg="add del">
          <ac:chgData name="Jeremiah Warren" userId="d28dbac8-a184-4265-b460-622f3a55db67" providerId="ADAL" clId="{009CDBB9-D2AC-4A6E-908E-74240937E03E}" dt="2023-04-20T15:35:42.910" v="825" actId="26606"/>
          <ac:spMkLst>
            <pc:docMk/>
            <pc:sldMk cId="2668358855" sldId="280"/>
            <ac:spMk id="17" creationId="{F13BE4D7-0C3D-4906-B230-A1C5B4665CCF}"/>
          </ac:spMkLst>
        </pc:spChg>
        <pc:graphicFrameChg chg="add del">
          <ac:chgData name="Jeremiah Warren" userId="d28dbac8-a184-4265-b460-622f3a55db67" providerId="ADAL" clId="{009CDBB9-D2AC-4A6E-908E-74240937E03E}" dt="2023-04-20T15:34:55.176" v="821" actId="26606"/>
          <ac:graphicFrameMkLst>
            <pc:docMk/>
            <pc:sldMk cId="2668358855" sldId="280"/>
            <ac:graphicFrameMk id="5" creationId="{F797D875-59AE-1C55-3655-6E4191178793}"/>
          </ac:graphicFrameMkLst>
        </pc:graphicFrameChg>
        <pc:graphicFrameChg chg="add">
          <ac:chgData name="Jeremiah Warren" userId="d28dbac8-a184-4265-b460-622f3a55db67" providerId="ADAL" clId="{009CDBB9-D2AC-4A6E-908E-74240937E03E}" dt="2023-04-20T16:33:48.131" v="1492" actId="26606"/>
          <ac:graphicFrameMkLst>
            <pc:docMk/>
            <pc:sldMk cId="2668358855" sldId="280"/>
            <ac:graphicFrameMk id="6" creationId="{76148525-F1E6-EAA8-3330-D7106CBC67D1}"/>
          </ac:graphicFrameMkLst>
        </pc:graphicFrameChg>
        <pc:graphicFrameChg chg="add del">
          <ac:chgData name="Jeremiah Warren" userId="d28dbac8-a184-4265-b460-622f3a55db67" providerId="ADAL" clId="{009CDBB9-D2AC-4A6E-908E-74240937E03E}" dt="2023-04-20T15:35:42.910" v="825" actId="26606"/>
          <ac:graphicFrameMkLst>
            <pc:docMk/>
            <pc:sldMk cId="2668358855" sldId="280"/>
            <ac:graphicFrameMk id="18" creationId="{782ACB04-6A0F-DAA4-A147-9DE3014EF925}"/>
          </ac:graphicFrameMkLst>
        </pc:graphicFrameChg>
      </pc:sldChg>
      <pc:sldChg chg="addSp delSp modSp new mod">
        <pc:chgData name="Jeremiah Warren" userId="d28dbac8-a184-4265-b460-622f3a55db67" providerId="ADAL" clId="{009CDBB9-D2AC-4A6E-908E-74240937E03E}" dt="2023-04-20T16:34:51.335" v="1501" actId="113"/>
        <pc:sldMkLst>
          <pc:docMk/>
          <pc:sldMk cId="3646436483" sldId="281"/>
        </pc:sldMkLst>
        <pc:spChg chg="mod">
          <ac:chgData name="Jeremiah Warren" userId="d28dbac8-a184-4265-b460-622f3a55db67" providerId="ADAL" clId="{009CDBB9-D2AC-4A6E-908E-74240937E03E}" dt="2023-04-20T16:34:51.335" v="1501" actId="113"/>
          <ac:spMkLst>
            <pc:docMk/>
            <pc:sldMk cId="3646436483" sldId="281"/>
            <ac:spMk id="2" creationId="{E7E9BB0D-9F8D-FD36-F08A-10E54D9A361E}"/>
          </ac:spMkLst>
        </pc:spChg>
        <pc:spChg chg="del mod">
          <ac:chgData name="Jeremiah Warren" userId="d28dbac8-a184-4265-b460-622f3a55db67" providerId="ADAL" clId="{009CDBB9-D2AC-4A6E-908E-74240937E03E}" dt="2023-04-20T16:33:57.522" v="1493" actId="26606"/>
          <ac:spMkLst>
            <pc:docMk/>
            <pc:sldMk cId="3646436483" sldId="281"/>
            <ac:spMk id="3" creationId="{1F5128E8-8D72-E8BD-9A49-C0FA3F5E2DF3}"/>
          </ac:spMkLst>
        </pc:spChg>
        <pc:graphicFrameChg chg="add">
          <ac:chgData name="Jeremiah Warren" userId="d28dbac8-a184-4265-b460-622f3a55db67" providerId="ADAL" clId="{009CDBB9-D2AC-4A6E-908E-74240937E03E}" dt="2023-04-20T16:33:57.522" v="1493" actId="26606"/>
          <ac:graphicFrameMkLst>
            <pc:docMk/>
            <pc:sldMk cId="3646436483" sldId="281"/>
            <ac:graphicFrameMk id="5" creationId="{CD866B16-416A-9F2D-B6A2-B5CFA346534B}"/>
          </ac:graphicFrameMkLst>
        </pc:graphicFrameChg>
      </pc:sldChg>
      <pc:sldChg chg="addSp delSp modSp new mod">
        <pc:chgData name="Jeremiah Warren" userId="d28dbac8-a184-4265-b460-622f3a55db67" providerId="ADAL" clId="{009CDBB9-D2AC-4A6E-908E-74240937E03E}" dt="2023-04-20T16:34:56.322" v="1503" actId="122"/>
        <pc:sldMkLst>
          <pc:docMk/>
          <pc:sldMk cId="4017657491" sldId="282"/>
        </pc:sldMkLst>
        <pc:spChg chg="mod">
          <ac:chgData name="Jeremiah Warren" userId="d28dbac8-a184-4265-b460-622f3a55db67" providerId="ADAL" clId="{009CDBB9-D2AC-4A6E-908E-74240937E03E}" dt="2023-04-20T16:34:56.322" v="1503" actId="122"/>
          <ac:spMkLst>
            <pc:docMk/>
            <pc:sldMk cId="4017657491" sldId="282"/>
            <ac:spMk id="2" creationId="{835D7C9C-378B-475E-2F70-E9C1655D7270}"/>
          </ac:spMkLst>
        </pc:spChg>
        <pc:spChg chg="del mod">
          <ac:chgData name="Jeremiah Warren" userId="d28dbac8-a184-4265-b460-622f3a55db67" providerId="ADAL" clId="{009CDBB9-D2AC-4A6E-908E-74240937E03E}" dt="2023-04-20T16:34:09.858" v="1494" actId="26606"/>
          <ac:spMkLst>
            <pc:docMk/>
            <pc:sldMk cId="4017657491" sldId="282"/>
            <ac:spMk id="3" creationId="{1415995A-463F-2B0D-8367-66B449CF9752}"/>
          </ac:spMkLst>
        </pc:spChg>
        <pc:graphicFrameChg chg="add">
          <ac:chgData name="Jeremiah Warren" userId="d28dbac8-a184-4265-b460-622f3a55db67" providerId="ADAL" clId="{009CDBB9-D2AC-4A6E-908E-74240937E03E}" dt="2023-04-20T16:34:09.858" v="1494" actId="26606"/>
          <ac:graphicFrameMkLst>
            <pc:docMk/>
            <pc:sldMk cId="4017657491" sldId="282"/>
            <ac:graphicFrameMk id="5" creationId="{C51AA82C-1D56-76EE-9B98-9167E802DDD7}"/>
          </ac:graphicFrameMkLst>
        </pc:graphicFrameChg>
      </pc:sldChg>
      <pc:sldChg chg="addSp delSp modSp new mod">
        <pc:chgData name="Jeremiah Warren" userId="d28dbac8-a184-4265-b460-622f3a55db67" providerId="ADAL" clId="{009CDBB9-D2AC-4A6E-908E-74240937E03E}" dt="2023-04-20T16:42:42.166" v="1845" actId="26606"/>
        <pc:sldMkLst>
          <pc:docMk/>
          <pc:sldMk cId="638447157" sldId="283"/>
        </pc:sldMkLst>
        <pc:spChg chg="mod">
          <ac:chgData name="Jeremiah Warren" userId="d28dbac8-a184-4265-b460-622f3a55db67" providerId="ADAL" clId="{009CDBB9-D2AC-4A6E-908E-74240937E03E}" dt="2023-04-20T16:35:01.725" v="1505" actId="113"/>
          <ac:spMkLst>
            <pc:docMk/>
            <pc:sldMk cId="638447157" sldId="283"/>
            <ac:spMk id="2" creationId="{F77221ED-6641-DEDE-9875-44A47827337E}"/>
          </ac:spMkLst>
        </pc:spChg>
        <pc:spChg chg="del mod">
          <ac:chgData name="Jeremiah Warren" userId="d28dbac8-a184-4265-b460-622f3a55db67" providerId="ADAL" clId="{009CDBB9-D2AC-4A6E-908E-74240937E03E}" dt="2023-04-20T16:42:42.166" v="1845" actId="26606"/>
          <ac:spMkLst>
            <pc:docMk/>
            <pc:sldMk cId="638447157" sldId="283"/>
            <ac:spMk id="3" creationId="{A0BC5919-3418-EF67-0B4A-B780E778B0B2}"/>
          </ac:spMkLst>
        </pc:spChg>
        <pc:graphicFrameChg chg="add">
          <ac:chgData name="Jeremiah Warren" userId="d28dbac8-a184-4265-b460-622f3a55db67" providerId="ADAL" clId="{009CDBB9-D2AC-4A6E-908E-74240937E03E}" dt="2023-04-20T16:42:42.166" v="1845" actId="26606"/>
          <ac:graphicFrameMkLst>
            <pc:docMk/>
            <pc:sldMk cId="638447157" sldId="283"/>
            <ac:graphicFrameMk id="5" creationId="{6107527B-6082-73F9-A962-1ED2FC978BF2}"/>
          </ac:graphicFrameMkLst>
        </pc:graphicFrameChg>
      </pc:sldChg>
      <pc:sldChg chg="addSp delSp modSp new mod setBg">
        <pc:chgData name="Jeremiah Warren" userId="d28dbac8-a184-4265-b460-622f3a55db67" providerId="ADAL" clId="{009CDBB9-D2AC-4A6E-908E-74240937E03E}" dt="2023-04-20T18:07:54.240" v="2644" actId="113"/>
        <pc:sldMkLst>
          <pc:docMk/>
          <pc:sldMk cId="38566186" sldId="284"/>
        </pc:sldMkLst>
        <pc:spChg chg="mod">
          <ac:chgData name="Jeremiah Warren" userId="d28dbac8-a184-4265-b460-622f3a55db67" providerId="ADAL" clId="{009CDBB9-D2AC-4A6E-908E-74240937E03E}" dt="2023-04-20T18:07:54.240" v="2644" actId="113"/>
          <ac:spMkLst>
            <pc:docMk/>
            <pc:sldMk cId="38566186" sldId="284"/>
            <ac:spMk id="2" creationId="{67DD58EE-CB38-2FE1-3093-E3D596BD912D}"/>
          </ac:spMkLst>
        </pc:spChg>
        <pc:spChg chg="del">
          <ac:chgData name="Jeremiah Warren" userId="d28dbac8-a184-4265-b460-622f3a55db67" providerId="ADAL" clId="{009CDBB9-D2AC-4A6E-908E-74240937E03E}" dt="2023-04-20T15:45:19.704" v="946" actId="26606"/>
          <ac:spMkLst>
            <pc:docMk/>
            <pc:sldMk cId="38566186" sldId="284"/>
            <ac:spMk id="3" creationId="{D713F22C-DC8A-26D3-636E-9ACD6A26C50F}"/>
          </ac:spMkLst>
        </pc:spChg>
        <pc:spChg chg="add">
          <ac:chgData name="Jeremiah Warren" userId="d28dbac8-a184-4265-b460-622f3a55db67" providerId="ADAL" clId="{009CDBB9-D2AC-4A6E-908E-74240937E03E}" dt="2023-04-20T15:45:19.704" v="946" actId="26606"/>
          <ac:spMkLst>
            <pc:docMk/>
            <pc:sldMk cId="38566186" sldId="284"/>
            <ac:spMk id="10" creationId="{BCC81228-CEA3-402B-B8E5-688F5BFA7876}"/>
          </ac:spMkLst>
        </pc:spChg>
        <pc:spChg chg="add">
          <ac:chgData name="Jeremiah Warren" userId="d28dbac8-a184-4265-b460-622f3a55db67" providerId="ADAL" clId="{009CDBB9-D2AC-4A6E-908E-74240937E03E}" dt="2023-04-20T15:45:19.704" v="946" actId="26606"/>
          <ac:spMkLst>
            <pc:docMk/>
            <pc:sldMk cId="38566186" sldId="284"/>
            <ac:spMk id="12" creationId="{BC0916B8-FF7A-4ECB-9FD7-C7668658D9B4}"/>
          </ac:spMkLst>
        </pc:spChg>
        <pc:spChg chg="add">
          <ac:chgData name="Jeremiah Warren" userId="d28dbac8-a184-4265-b460-622f3a55db67" providerId="ADAL" clId="{009CDBB9-D2AC-4A6E-908E-74240937E03E}" dt="2023-04-20T15:45:19.704" v="946" actId="26606"/>
          <ac:spMkLst>
            <pc:docMk/>
            <pc:sldMk cId="38566186" sldId="284"/>
            <ac:spMk id="14" creationId="{9DC011D4-C95F-4B2E-9A3C-A46DCDE956DC}"/>
          </ac:spMkLst>
        </pc:spChg>
        <pc:picChg chg="add">
          <ac:chgData name="Jeremiah Warren" userId="d28dbac8-a184-4265-b460-622f3a55db67" providerId="ADAL" clId="{009CDBB9-D2AC-4A6E-908E-74240937E03E}" dt="2023-04-20T15:45:19.704" v="946" actId="26606"/>
          <ac:picMkLst>
            <pc:docMk/>
            <pc:sldMk cId="38566186" sldId="284"/>
            <ac:picMk id="7" creationId="{205646EC-3C79-92F6-78BA-60998A3541C4}"/>
          </ac:picMkLst>
        </pc:picChg>
      </pc:sldChg>
      <pc:sldChg chg="addSp delSp modSp new mod setBg">
        <pc:chgData name="Jeremiah Warren" userId="d28dbac8-a184-4265-b460-622f3a55db67" providerId="ADAL" clId="{009CDBB9-D2AC-4A6E-908E-74240937E03E}" dt="2023-04-20T17:52:52.137" v="2643" actId="20577"/>
        <pc:sldMkLst>
          <pc:docMk/>
          <pc:sldMk cId="449760572" sldId="285"/>
        </pc:sldMkLst>
        <pc:spChg chg="mod">
          <ac:chgData name="Jeremiah Warren" userId="d28dbac8-a184-4265-b460-622f3a55db67" providerId="ADAL" clId="{009CDBB9-D2AC-4A6E-908E-74240937E03E}" dt="2023-04-20T16:47:44.796" v="2626" actId="26606"/>
          <ac:spMkLst>
            <pc:docMk/>
            <pc:sldMk cId="449760572" sldId="285"/>
            <ac:spMk id="2" creationId="{19C7B6EE-BBF1-67B6-BB48-E10FC94E58B3}"/>
          </ac:spMkLst>
        </pc:spChg>
        <pc:spChg chg="del mod">
          <ac:chgData name="Jeremiah Warren" userId="d28dbac8-a184-4265-b460-622f3a55db67" providerId="ADAL" clId="{009CDBB9-D2AC-4A6E-908E-74240937E03E}" dt="2023-04-20T16:47:44.796" v="2626" actId="26606"/>
          <ac:spMkLst>
            <pc:docMk/>
            <pc:sldMk cId="449760572" sldId="285"/>
            <ac:spMk id="3" creationId="{9A54A5F6-EFC9-BE49-01F3-5E16209331C6}"/>
          </ac:spMkLst>
        </pc:spChg>
        <pc:spChg chg="add">
          <ac:chgData name="Jeremiah Warren" userId="d28dbac8-a184-4265-b460-622f3a55db67" providerId="ADAL" clId="{009CDBB9-D2AC-4A6E-908E-74240937E03E}" dt="2023-04-20T16:47:44.796" v="2626" actId="26606"/>
          <ac:spMkLst>
            <pc:docMk/>
            <pc:sldMk cId="449760572" sldId="285"/>
            <ac:spMk id="9" creationId="{53B021B3-DE93-4AB7-8A18-CF5F1CED88B8}"/>
          </ac:spMkLst>
        </pc:spChg>
        <pc:spChg chg="add">
          <ac:chgData name="Jeremiah Warren" userId="d28dbac8-a184-4265-b460-622f3a55db67" providerId="ADAL" clId="{009CDBB9-D2AC-4A6E-908E-74240937E03E}" dt="2023-04-20T16:47:44.796" v="2626" actId="26606"/>
          <ac:spMkLst>
            <pc:docMk/>
            <pc:sldMk cId="449760572" sldId="285"/>
            <ac:spMk id="11" creationId="{52D502E5-F6B4-4D58-B4AE-FC466FF15EE8}"/>
          </ac:spMkLst>
        </pc:spChg>
        <pc:spChg chg="add">
          <ac:chgData name="Jeremiah Warren" userId="d28dbac8-a184-4265-b460-622f3a55db67" providerId="ADAL" clId="{009CDBB9-D2AC-4A6E-908E-74240937E03E}" dt="2023-04-20T16:47:44.796" v="2626" actId="26606"/>
          <ac:spMkLst>
            <pc:docMk/>
            <pc:sldMk cId="449760572" sldId="285"/>
            <ac:spMk id="13" creationId="{9DECDBF4-02B6-4BB4-B65B-B8107AD6A9E8}"/>
          </ac:spMkLst>
        </pc:spChg>
        <pc:graphicFrameChg chg="add mod">
          <ac:chgData name="Jeremiah Warren" userId="d28dbac8-a184-4265-b460-622f3a55db67" providerId="ADAL" clId="{009CDBB9-D2AC-4A6E-908E-74240937E03E}" dt="2023-04-20T17:52:52.137" v="2643" actId="20577"/>
          <ac:graphicFrameMkLst>
            <pc:docMk/>
            <pc:sldMk cId="449760572" sldId="285"/>
            <ac:graphicFrameMk id="5" creationId="{9CC6FD36-F128-8E2A-2232-7ACFE9A321D3}"/>
          </ac:graphicFrameMkLst>
        </pc:graphicFrameChg>
      </pc:sldChg>
    </pc:docChg>
  </pc:docChgLst>
  <pc:docChgLst>
    <pc:chgData name="Jeremiah Warren" userId="S::jwarren54@student.gsu.edu::d28dbac8-a184-4265-b460-622f3a55db67" providerId="AD" clId="Web-{F2215441-ECCF-4629-91AD-8E00C7F6412E}"/>
    <pc:docChg chg="modSld">
      <pc:chgData name="Jeremiah Warren" userId="S::jwarren54@student.gsu.edu::d28dbac8-a184-4265-b460-622f3a55db67" providerId="AD" clId="Web-{F2215441-ECCF-4629-91AD-8E00C7F6412E}" dt="2023-04-12T18:24:35.937" v="3" actId="20577"/>
      <pc:docMkLst>
        <pc:docMk/>
      </pc:docMkLst>
      <pc:sldChg chg="modSp">
        <pc:chgData name="Jeremiah Warren" userId="S::jwarren54@student.gsu.edu::d28dbac8-a184-4265-b460-622f3a55db67" providerId="AD" clId="Web-{F2215441-ECCF-4629-91AD-8E00C7F6412E}" dt="2023-04-12T18:24:35.937" v="3" actId="20577"/>
        <pc:sldMkLst>
          <pc:docMk/>
          <pc:sldMk cId="307173574" sldId="256"/>
        </pc:sldMkLst>
        <pc:spChg chg="mod">
          <ac:chgData name="Jeremiah Warren" userId="S::jwarren54@student.gsu.edu::d28dbac8-a184-4265-b460-622f3a55db67" providerId="AD" clId="Web-{F2215441-ECCF-4629-91AD-8E00C7F6412E}" dt="2023-04-12T18:24:35.937" v="3" actId="20577"/>
          <ac:spMkLst>
            <pc:docMk/>
            <pc:sldMk cId="307173574" sldId="256"/>
            <ac:spMk id="2" creationId="{D244682C-7EDB-EC80-5EC5-9BF8C4CC09ED}"/>
          </ac:spMkLst>
        </pc:spChg>
      </pc:sldChg>
      <pc:sldChg chg="modSp">
        <pc:chgData name="Jeremiah Warren" userId="S::jwarren54@student.gsu.edu::d28dbac8-a184-4265-b460-622f3a55db67" providerId="AD" clId="Web-{F2215441-ECCF-4629-91AD-8E00C7F6412E}" dt="2023-04-12T18:24:29.046" v="2" actId="20577"/>
        <pc:sldMkLst>
          <pc:docMk/>
          <pc:sldMk cId="708939383" sldId="257"/>
        </pc:sldMkLst>
        <pc:spChg chg="mod">
          <ac:chgData name="Jeremiah Warren" userId="S::jwarren54@student.gsu.edu::d28dbac8-a184-4265-b460-622f3a55db67" providerId="AD" clId="Web-{F2215441-ECCF-4629-91AD-8E00C7F6412E}" dt="2023-04-12T18:24:29.046" v="2" actId="20577"/>
          <ac:spMkLst>
            <pc:docMk/>
            <pc:sldMk cId="708939383" sldId="257"/>
            <ac:spMk id="2" creationId="{F1F93E1A-ABF2-743C-27A9-36981DC5D0F5}"/>
          </ac:spMkLst>
        </pc:spChg>
      </pc:sldChg>
      <pc:sldChg chg="modSp">
        <pc:chgData name="Jeremiah Warren" userId="S::jwarren54@student.gsu.edu::d28dbac8-a184-4265-b460-622f3a55db67" providerId="AD" clId="Web-{F2215441-ECCF-4629-91AD-8E00C7F6412E}" dt="2023-04-12T18:24:13.468" v="0" actId="20577"/>
        <pc:sldMkLst>
          <pc:docMk/>
          <pc:sldMk cId="3960637305" sldId="258"/>
        </pc:sldMkLst>
        <pc:spChg chg="mod">
          <ac:chgData name="Jeremiah Warren" userId="S::jwarren54@student.gsu.edu::d28dbac8-a184-4265-b460-622f3a55db67" providerId="AD" clId="Web-{F2215441-ECCF-4629-91AD-8E00C7F6412E}" dt="2023-04-12T18:24:13.468" v="0" actId="20577"/>
          <ac:spMkLst>
            <pc:docMk/>
            <pc:sldMk cId="3960637305" sldId="258"/>
            <ac:spMk id="2" creationId="{4A578F56-D3C3-946D-6CCC-525B400789B8}"/>
          </ac:spMkLst>
        </pc:spChg>
      </pc:sldChg>
      <pc:sldChg chg="modSp">
        <pc:chgData name="Jeremiah Warren" userId="S::jwarren54@student.gsu.edu::d28dbac8-a184-4265-b460-622f3a55db67" providerId="AD" clId="Web-{F2215441-ECCF-4629-91AD-8E00C7F6412E}" dt="2023-04-12T18:24:23.890" v="1" actId="20577"/>
        <pc:sldMkLst>
          <pc:docMk/>
          <pc:sldMk cId="464431080" sldId="264"/>
        </pc:sldMkLst>
        <pc:spChg chg="mod">
          <ac:chgData name="Jeremiah Warren" userId="S::jwarren54@student.gsu.edu::d28dbac8-a184-4265-b460-622f3a55db67" providerId="AD" clId="Web-{F2215441-ECCF-4629-91AD-8E00C7F6412E}" dt="2023-04-12T18:24:23.890" v="1" actId="20577"/>
          <ac:spMkLst>
            <pc:docMk/>
            <pc:sldMk cId="464431080" sldId="264"/>
            <ac:spMk id="2" creationId="{D2E01C77-F197-C8B2-59E4-2A55709AA4CA}"/>
          </ac:spMkLst>
        </pc:spChg>
      </pc:sldChg>
    </pc:docChg>
  </pc:docChgLst>
  <pc:docChgLst>
    <pc:chgData name="Sai Lu" userId="S::slu20@student.gsu.edu::9eb1e4e6-7ddf-4e1e-aa3f-fac976cb282c" providerId="AD" clId="Web-{F20CF93D-760D-47E6-8274-8DF2692040C3}"/>
    <pc:docChg chg="addSld modSld">
      <pc:chgData name="Sai Lu" userId="S::slu20@student.gsu.edu::9eb1e4e6-7ddf-4e1e-aa3f-fac976cb282c" providerId="AD" clId="Web-{F20CF93D-760D-47E6-8274-8DF2692040C3}" dt="2023-04-19T21:07:20.303" v="97" actId="20577"/>
      <pc:docMkLst>
        <pc:docMk/>
      </pc:docMkLst>
      <pc:sldChg chg="modSp new">
        <pc:chgData name="Sai Lu" userId="S::slu20@student.gsu.edu::9eb1e4e6-7ddf-4e1e-aa3f-fac976cb282c" providerId="AD" clId="Web-{F20CF93D-760D-47E6-8274-8DF2692040C3}" dt="2023-04-19T21:07:20.303" v="97" actId="20577"/>
        <pc:sldMkLst>
          <pc:docMk/>
          <pc:sldMk cId="3652973475" sldId="278"/>
        </pc:sldMkLst>
        <pc:spChg chg="mod">
          <ac:chgData name="Sai Lu" userId="S::slu20@student.gsu.edu::9eb1e4e6-7ddf-4e1e-aa3f-fac976cb282c" providerId="AD" clId="Web-{F20CF93D-760D-47E6-8274-8DF2692040C3}" dt="2023-04-19T21:06:35.628" v="17" actId="20577"/>
          <ac:spMkLst>
            <pc:docMk/>
            <pc:sldMk cId="3652973475" sldId="278"/>
            <ac:spMk id="2" creationId="{3D868D73-B1F9-1EC7-712E-392D567C0AD2}"/>
          </ac:spMkLst>
        </pc:spChg>
        <pc:spChg chg="mod">
          <ac:chgData name="Sai Lu" userId="S::slu20@student.gsu.edu::9eb1e4e6-7ddf-4e1e-aa3f-fac976cb282c" providerId="AD" clId="Web-{F20CF93D-760D-47E6-8274-8DF2692040C3}" dt="2023-04-19T21:07:20.303" v="97" actId="20577"/>
          <ac:spMkLst>
            <pc:docMk/>
            <pc:sldMk cId="3652973475" sldId="278"/>
            <ac:spMk id="3" creationId="{1DEA4F89-B8AD-9AAA-C045-98795DF8635E}"/>
          </ac:spMkLst>
        </pc:spChg>
      </pc:sldChg>
    </pc:docChg>
  </pc:docChgLst>
  <pc:docChgLst>
    <pc:chgData name="Venkat Sai Nag Bhargav Sabbineni" userId="S::vsabbineni1@student.gsu.edu::db0d012d-8377-40aa-a23a-e049ff809e8a" providerId="AD" clId="Web-{991524F1-CAC3-4FAC-8B6E-01857087BA18}"/>
    <pc:docChg chg="addSld modSld">
      <pc:chgData name="Venkat Sai Nag Bhargav Sabbineni" userId="S::vsabbineni1@student.gsu.edu::db0d012d-8377-40aa-a23a-e049ff809e8a" providerId="AD" clId="Web-{991524F1-CAC3-4FAC-8B6E-01857087BA18}" dt="2023-04-19T21:59:00.681" v="13" actId="20577"/>
      <pc:docMkLst>
        <pc:docMk/>
      </pc:docMkLst>
      <pc:sldChg chg="modSp add replId">
        <pc:chgData name="Venkat Sai Nag Bhargav Sabbineni" userId="S::vsabbineni1@student.gsu.edu::db0d012d-8377-40aa-a23a-e049ff809e8a" providerId="AD" clId="Web-{991524F1-CAC3-4FAC-8B6E-01857087BA18}" dt="2023-04-19T21:59:00.681" v="13" actId="20577"/>
        <pc:sldMkLst>
          <pc:docMk/>
          <pc:sldMk cId="4126039877" sldId="278"/>
        </pc:sldMkLst>
        <pc:spChg chg="mod">
          <ac:chgData name="Venkat Sai Nag Bhargav Sabbineni" userId="S::vsabbineni1@student.gsu.edu::db0d012d-8377-40aa-a23a-e049ff809e8a" providerId="AD" clId="Web-{991524F1-CAC3-4FAC-8B6E-01857087BA18}" dt="2023-04-19T21:58:55.056" v="11" actId="20577"/>
          <ac:spMkLst>
            <pc:docMk/>
            <pc:sldMk cId="4126039877" sldId="278"/>
            <ac:spMk id="2" creationId="{73B179B9-6043-351C-40AE-AC3DA1663588}"/>
          </ac:spMkLst>
        </pc:spChg>
        <pc:spChg chg="mod">
          <ac:chgData name="Venkat Sai Nag Bhargav Sabbineni" userId="S::vsabbineni1@student.gsu.edu::db0d012d-8377-40aa-a23a-e049ff809e8a" providerId="AD" clId="Web-{991524F1-CAC3-4FAC-8B6E-01857087BA18}" dt="2023-04-19T21:59:00.681" v="13" actId="20577"/>
          <ac:spMkLst>
            <pc:docMk/>
            <pc:sldMk cId="4126039877" sldId="278"/>
            <ac:spMk id="3" creationId="{9FC608D6-D662-A30D-B4E1-6DEDA39A0E75}"/>
          </ac:spMkLst>
        </pc:spChg>
      </pc:sldChg>
    </pc:docChg>
  </pc:docChgLst>
  <pc:docChgLst>
    <pc:chgData name="Sai Lu" userId="S::slu20@student.gsu.edu::9eb1e4e6-7ddf-4e1e-aa3f-fac976cb282c" providerId="AD" clId="Web-{5B5DE9C9-B35E-41AF-914C-69A07FA53B45}"/>
    <pc:docChg chg="modSld">
      <pc:chgData name="Sai Lu" userId="S::slu20@student.gsu.edu::9eb1e4e6-7ddf-4e1e-aa3f-fac976cb282c" providerId="AD" clId="Web-{5B5DE9C9-B35E-41AF-914C-69A07FA53B45}" dt="2023-04-19T21:09:32.115" v="15" actId="20577"/>
      <pc:docMkLst>
        <pc:docMk/>
      </pc:docMkLst>
      <pc:sldChg chg="modSp">
        <pc:chgData name="Sai Lu" userId="S::slu20@student.gsu.edu::9eb1e4e6-7ddf-4e1e-aa3f-fac976cb282c" providerId="AD" clId="Web-{5B5DE9C9-B35E-41AF-914C-69A07FA53B45}" dt="2023-04-19T21:09:32.115" v="15" actId="20577"/>
        <pc:sldMkLst>
          <pc:docMk/>
          <pc:sldMk cId="3652973475" sldId="278"/>
        </pc:sldMkLst>
        <pc:spChg chg="mod">
          <ac:chgData name="Sai Lu" userId="S::slu20@student.gsu.edu::9eb1e4e6-7ddf-4e1e-aa3f-fac976cb282c" providerId="AD" clId="Web-{5B5DE9C9-B35E-41AF-914C-69A07FA53B45}" dt="2023-04-19T21:09:32.115" v="15" actId="20577"/>
          <ac:spMkLst>
            <pc:docMk/>
            <pc:sldMk cId="3652973475" sldId="278"/>
            <ac:spMk id="3" creationId="{1DEA4F89-B8AD-9AAA-C045-98795DF8635E}"/>
          </ac:spMkLst>
        </pc:spChg>
      </pc:sldChg>
    </pc:docChg>
  </pc:docChgLst>
  <pc:docChgLst>
    <pc:chgData name="Sai Lu" userId="S::slu20@student.gsu.edu::9eb1e4e6-7ddf-4e1e-aa3f-fac976cb282c" providerId="AD" clId="Web-{1CD0FD31-28C6-45FC-9363-15CF7249B4AB}"/>
    <pc:docChg chg="addSld modSld">
      <pc:chgData name="Sai Lu" userId="S::slu20@student.gsu.edu::9eb1e4e6-7ddf-4e1e-aa3f-fac976cb282c" providerId="AD" clId="Web-{1CD0FD31-28C6-45FC-9363-15CF7249B4AB}" dt="2023-04-12T18:53:59.463" v="339"/>
      <pc:docMkLst>
        <pc:docMk/>
      </pc:docMkLst>
      <pc:sldChg chg="addSp delSp modSp mod setBg">
        <pc:chgData name="Sai Lu" userId="S::slu20@student.gsu.edu::9eb1e4e6-7ddf-4e1e-aa3f-fac976cb282c" providerId="AD" clId="Web-{1CD0FD31-28C6-45FC-9363-15CF7249B4AB}" dt="2023-04-12T18:52:39.148" v="338" actId="14100"/>
        <pc:sldMkLst>
          <pc:docMk/>
          <pc:sldMk cId="708939383" sldId="257"/>
        </pc:sldMkLst>
        <pc:spChg chg="mod">
          <ac:chgData name="Sai Lu" userId="S::slu20@student.gsu.edu::9eb1e4e6-7ddf-4e1e-aa3f-fac976cb282c" providerId="AD" clId="Web-{1CD0FD31-28C6-45FC-9363-15CF7249B4AB}" dt="2023-04-12T18:52:26.819" v="337"/>
          <ac:spMkLst>
            <pc:docMk/>
            <pc:sldMk cId="708939383" sldId="257"/>
            <ac:spMk id="2" creationId="{F1F93E1A-ABF2-743C-27A9-36981DC5D0F5}"/>
          </ac:spMkLst>
        </pc:spChg>
        <pc:spChg chg="mod">
          <ac:chgData name="Sai Lu" userId="S::slu20@student.gsu.edu::9eb1e4e6-7ddf-4e1e-aa3f-fac976cb282c" providerId="AD" clId="Web-{1CD0FD31-28C6-45FC-9363-15CF7249B4AB}" dt="2023-04-12T18:52:26.819" v="337"/>
          <ac:spMkLst>
            <pc:docMk/>
            <pc:sldMk cId="708939383" sldId="257"/>
            <ac:spMk id="3" creationId="{361E12A7-F81A-E1D9-2DE9-D35BBB2FABBD}"/>
          </ac:spMkLst>
        </pc:spChg>
        <pc:spChg chg="add del">
          <ac:chgData name="Sai Lu" userId="S::slu20@student.gsu.edu::9eb1e4e6-7ddf-4e1e-aa3f-fac976cb282c" providerId="AD" clId="Web-{1CD0FD31-28C6-45FC-9363-15CF7249B4AB}" dt="2023-04-12T18:52:20.397" v="334"/>
          <ac:spMkLst>
            <pc:docMk/>
            <pc:sldMk cId="708939383" sldId="257"/>
            <ac:spMk id="9" creationId="{F13C74B1-5B17-4795-BED0-7140497B445A}"/>
          </ac:spMkLst>
        </pc:spChg>
        <pc:spChg chg="add del">
          <ac:chgData name="Sai Lu" userId="S::slu20@student.gsu.edu::9eb1e4e6-7ddf-4e1e-aa3f-fac976cb282c" providerId="AD" clId="Web-{1CD0FD31-28C6-45FC-9363-15CF7249B4AB}" dt="2023-04-12T18:52:20.397" v="334"/>
          <ac:spMkLst>
            <pc:docMk/>
            <pc:sldMk cId="708939383" sldId="257"/>
            <ac:spMk id="11" creationId="{D4974D33-8DC5-464E-8C6D-BE58F0669C17}"/>
          </ac:spMkLst>
        </pc:spChg>
        <pc:spChg chg="add del">
          <ac:chgData name="Sai Lu" userId="S::slu20@student.gsu.edu::9eb1e4e6-7ddf-4e1e-aa3f-fac976cb282c" providerId="AD" clId="Web-{1CD0FD31-28C6-45FC-9363-15CF7249B4AB}" dt="2023-04-12T18:52:26.803" v="336"/>
          <ac:spMkLst>
            <pc:docMk/>
            <pc:sldMk cId="708939383" sldId="257"/>
            <ac:spMk id="13" creationId="{9427AF5F-9A0E-42B7-A252-FD64C9885F9C}"/>
          </ac:spMkLst>
        </pc:spChg>
        <pc:spChg chg="add">
          <ac:chgData name="Sai Lu" userId="S::slu20@student.gsu.edu::9eb1e4e6-7ddf-4e1e-aa3f-fac976cb282c" providerId="AD" clId="Web-{1CD0FD31-28C6-45FC-9363-15CF7249B4AB}" dt="2023-04-12T18:52:26.819" v="337"/>
          <ac:spMkLst>
            <pc:docMk/>
            <pc:sldMk cId="708939383" sldId="257"/>
            <ac:spMk id="15" creationId="{E6995CE5-F890-4ABA-82A2-26507CE8D2A3}"/>
          </ac:spMkLst>
        </pc:spChg>
        <pc:spChg chg="add">
          <ac:chgData name="Sai Lu" userId="S::slu20@student.gsu.edu::9eb1e4e6-7ddf-4e1e-aa3f-fac976cb282c" providerId="AD" clId="Web-{1CD0FD31-28C6-45FC-9363-15CF7249B4AB}" dt="2023-04-12T18:52:26.819" v="337"/>
          <ac:spMkLst>
            <pc:docMk/>
            <pc:sldMk cId="708939383" sldId="257"/>
            <ac:spMk id="16" creationId="{058A14AF-9FB5-4CC7-BA35-E8E85D3EDF0E}"/>
          </ac:spMkLst>
        </pc:spChg>
        <pc:spChg chg="add">
          <ac:chgData name="Sai Lu" userId="S::slu20@student.gsu.edu::9eb1e4e6-7ddf-4e1e-aa3f-fac976cb282c" providerId="AD" clId="Web-{1CD0FD31-28C6-45FC-9363-15CF7249B4AB}" dt="2023-04-12T18:52:26.819" v="337"/>
          <ac:spMkLst>
            <pc:docMk/>
            <pc:sldMk cId="708939383" sldId="257"/>
            <ac:spMk id="17" creationId="{3A9A4357-BD1D-4622-A4FE-766E6AB8DE84}"/>
          </ac:spMkLst>
        </pc:spChg>
        <pc:spChg chg="add">
          <ac:chgData name="Sai Lu" userId="S::slu20@student.gsu.edu::9eb1e4e6-7ddf-4e1e-aa3f-fac976cb282c" providerId="AD" clId="Web-{1CD0FD31-28C6-45FC-9363-15CF7249B4AB}" dt="2023-04-12T18:52:26.819" v="337"/>
          <ac:spMkLst>
            <pc:docMk/>
            <pc:sldMk cId="708939383" sldId="257"/>
            <ac:spMk id="18" creationId="{E659831F-0D9A-4C63-9EBB-8435B85A440F}"/>
          </ac:spMkLst>
        </pc:spChg>
        <pc:picChg chg="add mod">
          <ac:chgData name="Sai Lu" userId="S::slu20@student.gsu.edu::9eb1e4e6-7ddf-4e1e-aa3f-fac976cb282c" providerId="AD" clId="Web-{1CD0FD31-28C6-45FC-9363-15CF7249B4AB}" dt="2023-04-12T18:52:39.148" v="338" actId="14100"/>
          <ac:picMkLst>
            <pc:docMk/>
            <pc:sldMk cId="708939383" sldId="257"/>
            <ac:picMk id="4" creationId="{E5042773-4DA7-8CF6-77EB-7C9A98021907}"/>
          </ac:picMkLst>
        </pc:picChg>
      </pc:sldChg>
      <pc:sldChg chg="addSp delSp modSp new mod setBg">
        <pc:chgData name="Sai Lu" userId="S::slu20@student.gsu.edu::9eb1e4e6-7ddf-4e1e-aa3f-fac976cb282c" providerId="AD" clId="Web-{1CD0FD31-28C6-45FC-9363-15CF7249B4AB}" dt="2023-04-12T18:53:59.463" v="339"/>
        <pc:sldMkLst>
          <pc:docMk/>
          <pc:sldMk cId="982381900" sldId="265"/>
        </pc:sldMkLst>
        <pc:spChg chg="mod">
          <ac:chgData name="Sai Lu" userId="S::slu20@student.gsu.edu::9eb1e4e6-7ddf-4e1e-aa3f-fac976cb282c" providerId="AD" clId="Web-{1CD0FD31-28C6-45FC-9363-15CF7249B4AB}" dt="2023-04-12T18:53:59.463" v="339"/>
          <ac:spMkLst>
            <pc:docMk/>
            <pc:sldMk cId="982381900" sldId="265"/>
            <ac:spMk id="2" creationId="{C6784584-8A26-A4ED-917A-0E44971C4BAA}"/>
          </ac:spMkLst>
        </pc:spChg>
        <pc:spChg chg="del mod">
          <ac:chgData name="Sai Lu" userId="S::slu20@student.gsu.edu::9eb1e4e6-7ddf-4e1e-aa3f-fac976cb282c" providerId="AD" clId="Web-{1CD0FD31-28C6-45FC-9363-15CF7249B4AB}" dt="2023-04-12T18:53:59.463" v="339"/>
          <ac:spMkLst>
            <pc:docMk/>
            <pc:sldMk cId="982381900" sldId="265"/>
            <ac:spMk id="3" creationId="{BC199A29-E0C8-3D26-5DD3-63ABA99C21B4}"/>
          </ac:spMkLst>
        </pc:spChg>
        <pc:spChg chg="add">
          <ac:chgData name="Sai Lu" userId="S::slu20@student.gsu.edu::9eb1e4e6-7ddf-4e1e-aa3f-fac976cb282c" providerId="AD" clId="Web-{1CD0FD31-28C6-45FC-9363-15CF7249B4AB}" dt="2023-04-12T18:53:59.463" v="339"/>
          <ac:spMkLst>
            <pc:docMk/>
            <pc:sldMk cId="982381900" sldId="265"/>
            <ac:spMk id="9" creationId="{2E442304-DDBD-4F7B-8017-36BCC863FB40}"/>
          </ac:spMkLst>
        </pc:spChg>
        <pc:spChg chg="add">
          <ac:chgData name="Sai Lu" userId="S::slu20@student.gsu.edu::9eb1e4e6-7ddf-4e1e-aa3f-fac976cb282c" providerId="AD" clId="Web-{1CD0FD31-28C6-45FC-9363-15CF7249B4AB}" dt="2023-04-12T18:53:59.463" v="339"/>
          <ac:spMkLst>
            <pc:docMk/>
            <pc:sldMk cId="982381900" sldId="265"/>
            <ac:spMk id="11" creationId="{5E107275-3853-46FD-A241-DE4355A42675}"/>
          </ac:spMkLst>
        </pc:spChg>
        <pc:graphicFrameChg chg="add">
          <ac:chgData name="Sai Lu" userId="S::slu20@student.gsu.edu::9eb1e4e6-7ddf-4e1e-aa3f-fac976cb282c" providerId="AD" clId="Web-{1CD0FD31-28C6-45FC-9363-15CF7249B4AB}" dt="2023-04-12T18:53:59.463" v="339"/>
          <ac:graphicFrameMkLst>
            <pc:docMk/>
            <pc:sldMk cId="982381900" sldId="265"/>
            <ac:graphicFrameMk id="5" creationId="{1D27212C-81DB-E2C3-A910-1353A48B10A5}"/>
          </ac:graphicFrameMkLst>
        </pc:graphicFrameChg>
      </pc:sldChg>
    </pc:docChg>
  </pc:docChgLst>
  <pc:docChgLst>
    <pc:chgData name="Venkat Sai Nag Bhargav Sabbineni" userId="S::vsabbineni1@student.gsu.edu::db0d012d-8377-40aa-a23a-e049ff809e8a" providerId="AD" clId="Web-{C36085DC-441A-4D45-A3C7-847F3C4296C2}"/>
    <pc:docChg chg="addSld delSld modSld">
      <pc:chgData name="Venkat Sai Nag Bhargav Sabbineni" userId="S::vsabbineni1@student.gsu.edu::db0d012d-8377-40aa-a23a-e049ff809e8a" providerId="AD" clId="Web-{C36085DC-441A-4D45-A3C7-847F3C4296C2}" dt="2023-04-19T22:05:10.505" v="33" actId="20577"/>
      <pc:docMkLst>
        <pc:docMk/>
      </pc:docMkLst>
      <pc:sldChg chg="modSp add replId">
        <pc:chgData name="Venkat Sai Nag Bhargav Sabbineni" userId="S::vsabbineni1@student.gsu.edu::db0d012d-8377-40aa-a23a-e049ff809e8a" providerId="AD" clId="Web-{C36085DC-441A-4D45-A3C7-847F3C4296C2}" dt="2023-04-19T22:05:10.505" v="33" actId="20577"/>
        <pc:sldMkLst>
          <pc:docMk/>
          <pc:sldMk cId="2381726344" sldId="277"/>
        </pc:sldMkLst>
        <pc:spChg chg="mod">
          <ac:chgData name="Venkat Sai Nag Bhargav Sabbineni" userId="S::vsabbineni1@student.gsu.edu::db0d012d-8377-40aa-a23a-e049ff809e8a" providerId="AD" clId="Web-{C36085DC-441A-4D45-A3C7-847F3C4296C2}" dt="2023-04-19T22:05:10.505" v="33" actId="20577"/>
          <ac:spMkLst>
            <pc:docMk/>
            <pc:sldMk cId="2381726344" sldId="277"/>
            <ac:spMk id="2" creationId="{F1F93E1A-ABF2-743C-27A9-36981DC5D0F5}"/>
          </ac:spMkLst>
        </pc:spChg>
        <pc:spChg chg="mod">
          <ac:chgData name="Venkat Sai Nag Bhargav Sabbineni" userId="S::vsabbineni1@student.gsu.edu::db0d012d-8377-40aa-a23a-e049ff809e8a" providerId="AD" clId="Web-{C36085DC-441A-4D45-A3C7-847F3C4296C2}" dt="2023-04-19T22:03:45.019" v="31" actId="20577"/>
          <ac:spMkLst>
            <pc:docMk/>
            <pc:sldMk cId="2381726344" sldId="277"/>
            <ac:spMk id="3" creationId="{361E12A7-F81A-E1D9-2DE9-D35BBB2FABBD}"/>
          </ac:spMkLst>
        </pc:spChg>
      </pc:sldChg>
      <pc:sldChg chg="del">
        <pc:chgData name="Venkat Sai Nag Bhargav Sabbineni" userId="S::vsabbineni1@student.gsu.edu::db0d012d-8377-40aa-a23a-e049ff809e8a" providerId="AD" clId="Web-{C36085DC-441A-4D45-A3C7-847F3C4296C2}" dt="2023-04-19T22:02:56.330" v="7"/>
        <pc:sldMkLst>
          <pc:docMk/>
          <pc:sldMk cId="2662594544" sldId="277"/>
        </pc:sldMkLst>
      </pc:sldChg>
      <pc:sldChg chg="add del replId">
        <pc:chgData name="Venkat Sai Nag Bhargav Sabbineni" userId="S::vsabbineni1@student.gsu.edu::db0d012d-8377-40aa-a23a-e049ff809e8a" providerId="AD" clId="Web-{C36085DC-441A-4D45-A3C7-847F3C4296C2}" dt="2023-04-19T22:03:27.003" v="24"/>
        <pc:sldMkLst>
          <pc:docMk/>
          <pc:sldMk cId="2458959875" sldId="278"/>
        </pc:sldMkLst>
      </pc:sldChg>
      <pc:sldChg chg="add del replId">
        <pc:chgData name="Venkat Sai Nag Bhargav Sabbineni" userId="S::vsabbineni1@student.gsu.edu::db0d012d-8377-40aa-a23a-e049ff809e8a" providerId="AD" clId="Web-{C36085DC-441A-4D45-A3C7-847F3C4296C2}" dt="2023-04-19T22:03:32.019" v="27"/>
        <pc:sldMkLst>
          <pc:docMk/>
          <pc:sldMk cId="3666015668" sldId="278"/>
        </pc:sldMkLst>
      </pc:sldChg>
      <pc:sldChg chg="modSp del">
        <pc:chgData name="Venkat Sai Nag Bhargav Sabbineni" userId="S::vsabbineni1@student.gsu.edu::db0d012d-8377-40aa-a23a-e049ff809e8a" providerId="AD" clId="Web-{C36085DC-441A-4D45-A3C7-847F3C4296C2}" dt="2023-04-19T22:00:36.046" v="6"/>
        <pc:sldMkLst>
          <pc:docMk/>
          <pc:sldMk cId="4126039877" sldId="278"/>
        </pc:sldMkLst>
        <pc:spChg chg="mod">
          <ac:chgData name="Venkat Sai Nag Bhargav Sabbineni" userId="S::vsabbineni1@student.gsu.edu::db0d012d-8377-40aa-a23a-e049ff809e8a" providerId="AD" clId="Web-{C36085DC-441A-4D45-A3C7-847F3C4296C2}" dt="2023-04-19T22:00:32.249" v="5" actId="20577"/>
          <ac:spMkLst>
            <pc:docMk/>
            <pc:sldMk cId="4126039877" sldId="278"/>
            <ac:spMk id="3" creationId="{9FC608D6-D662-A30D-B4E1-6DEDA39A0E75}"/>
          </ac:spMkLst>
        </pc:spChg>
      </pc:sldChg>
    </pc:docChg>
  </pc:docChgLst>
  <pc:docChgLst>
    <pc:chgData name="Sai Lu" userId="S::slu20@student.gsu.edu::9eb1e4e6-7ddf-4e1e-aa3f-fac976cb282c" providerId="AD" clId="Web-{001377B1-A08F-4AA8-BA41-60D4663D8F00}"/>
    <pc:docChg chg="modSld">
      <pc:chgData name="Sai Lu" userId="S::slu20@student.gsu.edu::9eb1e4e6-7ddf-4e1e-aa3f-fac976cb282c" providerId="AD" clId="Web-{001377B1-A08F-4AA8-BA41-60D4663D8F00}" dt="2023-04-12T22:21:51.754" v="1" actId="20577"/>
      <pc:docMkLst>
        <pc:docMk/>
      </pc:docMkLst>
      <pc:sldChg chg="modSp">
        <pc:chgData name="Sai Lu" userId="S::slu20@student.gsu.edu::9eb1e4e6-7ddf-4e1e-aa3f-fac976cb282c" providerId="AD" clId="Web-{001377B1-A08F-4AA8-BA41-60D4663D8F00}" dt="2023-04-12T22:21:51.754" v="1" actId="20577"/>
        <pc:sldMkLst>
          <pc:docMk/>
          <pc:sldMk cId="307173574" sldId="256"/>
        </pc:sldMkLst>
        <pc:spChg chg="mod">
          <ac:chgData name="Sai Lu" userId="S::slu20@student.gsu.edu::9eb1e4e6-7ddf-4e1e-aa3f-fac976cb282c" providerId="AD" clId="Web-{001377B1-A08F-4AA8-BA41-60D4663D8F00}" dt="2023-04-12T22:21:51.754" v="1" actId="20577"/>
          <ac:spMkLst>
            <pc:docMk/>
            <pc:sldMk cId="307173574" sldId="256"/>
            <ac:spMk id="3" creationId="{378089A8-6D1B-7580-3100-C15900C9A6C5}"/>
          </ac:spMkLst>
        </pc:spChg>
      </pc:sldChg>
    </pc:docChg>
  </pc:docChgLst>
  <pc:docChgLst>
    <pc:chgData name="Sai Lu" userId="S::slu20@student.gsu.edu::9eb1e4e6-7ddf-4e1e-aa3f-fac976cb282c" providerId="AD" clId="Web-{FAC6EE38-337F-4BBA-83E1-A6B01C7B75C3}"/>
    <pc:docChg chg="modSld">
      <pc:chgData name="Sai Lu" userId="S::slu20@student.gsu.edu::9eb1e4e6-7ddf-4e1e-aa3f-fac976cb282c" providerId="AD" clId="Web-{FAC6EE38-337F-4BBA-83E1-A6B01C7B75C3}" dt="2023-04-12T19:34:53.757" v="12" actId="20577"/>
      <pc:docMkLst>
        <pc:docMk/>
      </pc:docMkLst>
      <pc:sldChg chg="addSp delSp modSp mod setBg">
        <pc:chgData name="Sai Lu" userId="S::slu20@student.gsu.edu::9eb1e4e6-7ddf-4e1e-aa3f-fac976cb282c" providerId="AD" clId="Web-{FAC6EE38-337F-4BBA-83E1-A6B01C7B75C3}" dt="2023-04-12T19:34:53.757" v="12" actId="20577"/>
        <pc:sldMkLst>
          <pc:docMk/>
          <pc:sldMk cId="2652367673" sldId="259"/>
        </pc:sldMkLst>
        <pc:spChg chg="mod ord">
          <ac:chgData name="Sai Lu" userId="S::slu20@student.gsu.edu::9eb1e4e6-7ddf-4e1e-aa3f-fac976cb282c" providerId="AD" clId="Web-{FAC6EE38-337F-4BBA-83E1-A6B01C7B75C3}" dt="2023-04-12T19:34:53.757" v="12" actId="20577"/>
          <ac:spMkLst>
            <pc:docMk/>
            <pc:sldMk cId="2652367673" sldId="259"/>
            <ac:spMk id="2" creationId="{E87FDCD6-DB04-5682-D33E-A2E75123C383}"/>
          </ac:spMkLst>
        </pc:spChg>
        <pc:spChg chg="del mod">
          <ac:chgData name="Sai Lu" userId="S::slu20@student.gsu.edu::9eb1e4e6-7ddf-4e1e-aa3f-fac976cb282c" providerId="AD" clId="Web-{FAC6EE38-337F-4BBA-83E1-A6B01C7B75C3}" dt="2023-04-12T19:33:43.974" v="4"/>
          <ac:spMkLst>
            <pc:docMk/>
            <pc:sldMk cId="2652367673" sldId="259"/>
            <ac:spMk id="3" creationId="{21D5C6AE-2B18-BCE3-DD21-8887E5D97E4B}"/>
          </ac:spMkLst>
        </pc:spChg>
        <pc:spChg chg="add del mod">
          <ac:chgData name="Sai Lu" userId="S::slu20@student.gsu.edu::9eb1e4e6-7ddf-4e1e-aa3f-fac976cb282c" providerId="AD" clId="Web-{FAC6EE38-337F-4BBA-83E1-A6B01C7B75C3}" dt="2023-04-12T19:34:32.460" v="11"/>
          <ac:spMkLst>
            <pc:docMk/>
            <pc:sldMk cId="2652367673" sldId="259"/>
            <ac:spMk id="6" creationId="{56C73306-6AFF-2D7A-542C-6C3DAB9693A4}"/>
          </ac:spMkLst>
        </pc:spChg>
        <pc:spChg chg="add del">
          <ac:chgData name="Sai Lu" userId="S::slu20@student.gsu.edu::9eb1e4e6-7ddf-4e1e-aa3f-fac976cb282c" providerId="AD" clId="Web-{FAC6EE38-337F-4BBA-83E1-A6B01C7B75C3}" dt="2023-04-12T19:34:21.366" v="6"/>
          <ac:spMkLst>
            <pc:docMk/>
            <pc:sldMk cId="2652367673" sldId="259"/>
            <ac:spMk id="11" creationId="{B9D7E975-9161-4F2D-AC53-69E1912F6B5D}"/>
          </ac:spMkLst>
        </pc:spChg>
        <pc:spChg chg="add del">
          <ac:chgData name="Sai Lu" userId="S::slu20@student.gsu.edu::9eb1e4e6-7ddf-4e1e-aa3f-fac976cb282c" providerId="AD" clId="Web-{FAC6EE38-337F-4BBA-83E1-A6B01C7B75C3}" dt="2023-04-12T19:34:21.366" v="6"/>
          <ac:spMkLst>
            <pc:docMk/>
            <pc:sldMk cId="2652367673" sldId="259"/>
            <ac:spMk id="13" creationId="{827DC2C4-B485-428A-BF4A-472D2967F47F}"/>
          </ac:spMkLst>
        </pc:spChg>
        <pc:spChg chg="add del">
          <ac:chgData name="Sai Lu" userId="S::slu20@student.gsu.edu::9eb1e4e6-7ddf-4e1e-aa3f-fac976cb282c" providerId="AD" clId="Web-{FAC6EE38-337F-4BBA-83E1-A6B01C7B75C3}" dt="2023-04-12T19:34:21.366" v="6"/>
          <ac:spMkLst>
            <pc:docMk/>
            <pc:sldMk cId="2652367673" sldId="259"/>
            <ac:spMk id="15" creationId="{463E6235-1649-4B47-9862-4026FC473B6F}"/>
          </ac:spMkLst>
        </pc:spChg>
        <pc:spChg chg="add del">
          <ac:chgData name="Sai Lu" userId="S::slu20@student.gsu.edu::9eb1e4e6-7ddf-4e1e-aa3f-fac976cb282c" providerId="AD" clId="Web-{FAC6EE38-337F-4BBA-83E1-A6B01C7B75C3}" dt="2023-04-12T19:34:24.803" v="8"/>
          <ac:spMkLst>
            <pc:docMk/>
            <pc:sldMk cId="2652367673" sldId="259"/>
            <ac:spMk id="17" creationId="{A8908DB7-C3A6-4FCB-9820-CEE02B398C4A}"/>
          </ac:spMkLst>
        </pc:spChg>
        <pc:spChg chg="add del">
          <ac:chgData name="Sai Lu" userId="S::slu20@student.gsu.edu::9eb1e4e6-7ddf-4e1e-aa3f-fac976cb282c" providerId="AD" clId="Web-{FAC6EE38-337F-4BBA-83E1-A6B01C7B75C3}" dt="2023-04-12T19:34:24.803" v="8"/>
          <ac:spMkLst>
            <pc:docMk/>
            <pc:sldMk cId="2652367673" sldId="259"/>
            <ac:spMk id="18" creationId="{535742DD-1B16-4E9D-B715-0D74B4574A68}"/>
          </ac:spMkLst>
        </pc:spChg>
        <pc:spChg chg="add del">
          <ac:chgData name="Sai Lu" userId="S::slu20@student.gsu.edu::9eb1e4e6-7ddf-4e1e-aa3f-fac976cb282c" providerId="AD" clId="Web-{FAC6EE38-337F-4BBA-83E1-A6B01C7B75C3}" dt="2023-04-12T19:34:24.803" v="8"/>
          <ac:spMkLst>
            <pc:docMk/>
            <pc:sldMk cId="2652367673" sldId="259"/>
            <ac:spMk id="19" creationId="{56C73306-6AFF-2D7A-542C-6C3DAB9693A4}"/>
          </ac:spMkLst>
        </pc:spChg>
        <pc:spChg chg="add del">
          <ac:chgData name="Sai Lu" userId="S::slu20@student.gsu.edu::9eb1e4e6-7ddf-4e1e-aa3f-fac976cb282c" providerId="AD" clId="Web-{FAC6EE38-337F-4BBA-83E1-A6B01C7B75C3}" dt="2023-04-12T19:34:32.460" v="10"/>
          <ac:spMkLst>
            <pc:docMk/>
            <pc:sldMk cId="2652367673" sldId="259"/>
            <ac:spMk id="21" creationId="{B9D7E975-9161-4F2D-AC53-69E1912F6B5D}"/>
          </ac:spMkLst>
        </pc:spChg>
        <pc:spChg chg="add del">
          <ac:chgData name="Sai Lu" userId="S::slu20@student.gsu.edu::9eb1e4e6-7ddf-4e1e-aa3f-fac976cb282c" providerId="AD" clId="Web-{FAC6EE38-337F-4BBA-83E1-A6B01C7B75C3}" dt="2023-04-12T19:34:32.460" v="10"/>
          <ac:spMkLst>
            <pc:docMk/>
            <pc:sldMk cId="2652367673" sldId="259"/>
            <ac:spMk id="22" creationId="{827DC2C4-B485-428A-BF4A-472D2967F47F}"/>
          </ac:spMkLst>
        </pc:spChg>
        <pc:spChg chg="add del">
          <ac:chgData name="Sai Lu" userId="S::slu20@student.gsu.edu::9eb1e4e6-7ddf-4e1e-aa3f-fac976cb282c" providerId="AD" clId="Web-{FAC6EE38-337F-4BBA-83E1-A6B01C7B75C3}" dt="2023-04-12T19:34:32.460" v="10"/>
          <ac:spMkLst>
            <pc:docMk/>
            <pc:sldMk cId="2652367673" sldId="259"/>
            <ac:spMk id="23" creationId="{463E6235-1649-4B47-9862-4026FC473B6F}"/>
          </ac:spMkLst>
        </pc:spChg>
        <pc:spChg chg="add">
          <ac:chgData name="Sai Lu" userId="S::slu20@student.gsu.edu::9eb1e4e6-7ddf-4e1e-aa3f-fac976cb282c" providerId="AD" clId="Web-{FAC6EE38-337F-4BBA-83E1-A6B01C7B75C3}" dt="2023-04-12T19:34:32.460" v="11"/>
          <ac:spMkLst>
            <pc:docMk/>
            <pc:sldMk cId="2652367673" sldId="259"/>
            <ac:spMk id="25" creationId="{BA79A7CF-01AF-4178-9369-94E0C90EB046}"/>
          </ac:spMkLst>
        </pc:spChg>
        <pc:spChg chg="add">
          <ac:chgData name="Sai Lu" userId="S::slu20@student.gsu.edu::9eb1e4e6-7ddf-4e1e-aa3f-fac976cb282c" providerId="AD" clId="Web-{FAC6EE38-337F-4BBA-83E1-A6B01C7B75C3}" dt="2023-04-12T19:34:32.460" v="11"/>
          <ac:spMkLst>
            <pc:docMk/>
            <pc:sldMk cId="2652367673" sldId="259"/>
            <ac:spMk id="26" creationId="{99413ED5-9ED4-4772-BCE4-2BCAE6B12E35}"/>
          </ac:spMkLst>
        </pc:spChg>
        <pc:spChg chg="add">
          <ac:chgData name="Sai Lu" userId="S::slu20@student.gsu.edu::9eb1e4e6-7ddf-4e1e-aa3f-fac976cb282c" providerId="AD" clId="Web-{FAC6EE38-337F-4BBA-83E1-A6B01C7B75C3}" dt="2023-04-12T19:34:32.460" v="11"/>
          <ac:spMkLst>
            <pc:docMk/>
            <pc:sldMk cId="2652367673" sldId="259"/>
            <ac:spMk id="27" creationId="{04357C93-F0CB-4A1C-8F77-4E9063789819}"/>
          </ac:spMkLst>
        </pc:spChg>
        <pc:spChg chg="add">
          <ac:chgData name="Sai Lu" userId="S::slu20@student.gsu.edu::9eb1e4e6-7ddf-4e1e-aa3f-fac976cb282c" providerId="AD" clId="Web-{FAC6EE38-337F-4BBA-83E1-A6B01C7B75C3}" dt="2023-04-12T19:34:32.460" v="11"/>
          <ac:spMkLst>
            <pc:docMk/>
            <pc:sldMk cId="2652367673" sldId="259"/>
            <ac:spMk id="28" creationId="{90F533E9-6690-41A8-A372-4C6C622D028D}"/>
          </ac:spMkLst>
        </pc:spChg>
        <pc:picChg chg="add mod">
          <ac:chgData name="Sai Lu" userId="S::slu20@student.gsu.edu::9eb1e4e6-7ddf-4e1e-aa3f-fac976cb282c" providerId="AD" clId="Web-{FAC6EE38-337F-4BBA-83E1-A6B01C7B75C3}" dt="2023-04-12T19:34:32.460" v="11"/>
          <ac:picMkLst>
            <pc:docMk/>
            <pc:sldMk cId="2652367673" sldId="259"/>
            <ac:picMk id="4" creationId="{2FD315C0-E4EB-F9B3-5B2C-3CF342DF1A96}"/>
          </ac:picMkLst>
        </pc:picChg>
      </pc:sldChg>
      <pc:sldChg chg="addSp delSp modSp">
        <pc:chgData name="Sai Lu" userId="S::slu20@student.gsu.edu::9eb1e4e6-7ddf-4e1e-aa3f-fac976cb282c" providerId="AD" clId="Web-{FAC6EE38-337F-4BBA-83E1-A6B01C7B75C3}" dt="2023-04-12T19:09:43.580" v="0"/>
        <pc:sldMkLst>
          <pc:docMk/>
          <pc:sldMk cId="2443126903" sldId="267"/>
        </pc:sldMkLst>
        <pc:spChg chg="del">
          <ac:chgData name="Sai Lu" userId="S::slu20@student.gsu.edu::9eb1e4e6-7ddf-4e1e-aa3f-fac976cb282c" providerId="AD" clId="Web-{FAC6EE38-337F-4BBA-83E1-A6B01C7B75C3}" dt="2023-04-12T19:09:43.580" v="0"/>
          <ac:spMkLst>
            <pc:docMk/>
            <pc:sldMk cId="2443126903" sldId="267"/>
            <ac:spMk id="12" creationId="{22F15A2D-2324-487D-A02A-BF46C5C580EB}"/>
          </ac:spMkLst>
        </pc:spChg>
        <pc:spChg chg="del">
          <ac:chgData name="Sai Lu" userId="S::slu20@student.gsu.edu::9eb1e4e6-7ddf-4e1e-aa3f-fac976cb282c" providerId="AD" clId="Web-{FAC6EE38-337F-4BBA-83E1-A6B01C7B75C3}" dt="2023-04-12T19:09:43.580" v="0"/>
          <ac:spMkLst>
            <pc:docMk/>
            <pc:sldMk cId="2443126903" sldId="267"/>
            <ac:spMk id="14" creationId="{17A7F34E-D418-47E2-9F86-2C45BBC31210}"/>
          </ac:spMkLst>
        </pc:spChg>
        <pc:spChg chg="del">
          <ac:chgData name="Sai Lu" userId="S::slu20@student.gsu.edu::9eb1e4e6-7ddf-4e1e-aa3f-fac976cb282c" providerId="AD" clId="Web-{FAC6EE38-337F-4BBA-83E1-A6B01C7B75C3}" dt="2023-04-12T19:09:43.580" v="0"/>
          <ac:spMkLst>
            <pc:docMk/>
            <pc:sldMk cId="2443126903" sldId="267"/>
            <ac:spMk id="16" creationId="{2AEAFA59-923A-4F54-8B49-44C970BCC323}"/>
          </ac:spMkLst>
        </pc:spChg>
        <pc:spChg chg="add">
          <ac:chgData name="Sai Lu" userId="S::slu20@student.gsu.edu::9eb1e4e6-7ddf-4e1e-aa3f-fac976cb282c" providerId="AD" clId="Web-{FAC6EE38-337F-4BBA-83E1-A6B01C7B75C3}" dt="2023-04-12T19:09:43.580" v="0"/>
          <ac:spMkLst>
            <pc:docMk/>
            <pc:sldMk cId="2443126903" sldId="267"/>
            <ac:spMk id="21" creationId="{22F15A2D-2324-487D-A02A-BF46C5C580EB}"/>
          </ac:spMkLst>
        </pc:spChg>
        <pc:spChg chg="add">
          <ac:chgData name="Sai Lu" userId="S::slu20@student.gsu.edu::9eb1e4e6-7ddf-4e1e-aa3f-fac976cb282c" providerId="AD" clId="Web-{FAC6EE38-337F-4BBA-83E1-A6B01C7B75C3}" dt="2023-04-12T19:09:43.580" v="0"/>
          <ac:spMkLst>
            <pc:docMk/>
            <pc:sldMk cId="2443126903" sldId="267"/>
            <ac:spMk id="23" creationId="{17A7F34E-D418-47E2-9F86-2C45BBC31210}"/>
          </ac:spMkLst>
        </pc:spChg>
        <pc:spChg chg="add">
          <ac:chgData name="Sai Lu" userId="S::slu20@student.gsu.edu::9eb1e4e6-7ddf-4e1e-aa3f-fac976cb282c" providerId="AD" clId="Web-{FAC6EE38-337F-4BBA-83E1-A6B01C7B75C3}" dt="2023-04-12T19:09:43.580" v="0"/>
          <ac:spMkLst>
            <pc:docMk/>
            <pc:sldMk cId="2443126903" sldId="267"/>
            <ac:spMk id="25" creationId="{2AEAFA59-923A-4F54-8B49-44C970BCC323}"/>
          </ac:spMkLst>
        </pc:spChg>
        <pc:picChg chg="mod">
          <ac:chgData name="Sai Lu" userId="S::slu20@student.gsu.edu::9eb1e4e6-7ddf-4e1e-aa3f-fac976cb282c" providerId="AD" clId="Web-{FAC6EE38-337F-4BBA-83E1-A6B01C7B75C3}" dt="2023-04-12T19:09:43.580" v="0"/>
          <ac:picMkLst>
            <pc:docMk/>
            <pc:sldMk cId="2443126903" sldId="267"/>
            <ac:picMk id="7" creationId="{6E087CAF-130D-1C4C-912D-5248CE1807E9}"/>
          </ac:picMkLst>
        </pc:picChg>
      </pc:sldChg>
    </pc:docChg>
  </pc:docChgLst>
  <pc:docChgLst>
    <pc:chgData name="J Warren" userId="a0012c3ca76ebc50" providerId="LiveId" clId="{30FAAFB7-49F2-438A-8BF0-C794CF30521C}"/>
    <pc:docChg chg="undo custSel addSld delSld modSld">
      <pc:chgData name="J Warren" userId="a0012c3ca76ebc50" providerId="LiveId" clId="{30FAAFB7-49F2-438A-8BF0-C794CF30521C}" dt="2023-04-12T18:22:18.085" v="292"/>
      <pc:docMkLst>
        <pc:docMk/>
      </pc:docMkLst>
      <pc:sldChg chg="modSp mod">
        <pc:chgData name="J Warren" userId="a0012c3ca76ebc50" providerId="LiveId" clId="{30FAAFB7-49F2-438A-8BF0-C794CF30521C}" dt="2023-04-12T16:46:43.279" v="229" actId="20577"/>
        <pc:sldMkLst>
          <pc:docMk/>
          <pc:sldMk cId="3960637305" sldId="258"/>
        </pc:sldMkLst>
        <pc:spChg chg="mod">
          <ac:chgData name="J Warren" userId="a0012c3ca76ebc50" providerId="LiveId" clId="{30FAAFB7-49F2-438A-8BF0-C794CF30521C}" dt="2023-04-12T16:39:57.707" v="171" actId="20577"/>
          <ac:spMkLst>
            <pc:docMk/>
            <pc:sldMk cId="3960637305" sldId="258"/>
            <ac:spMk id="2" creationId="{4A578F56-D3C3-946D-6CCC-525B400789B8}"/>
          </ac:spMkLst>
        </pc:spChg>
        <pc:spChg chg="mod">
          <ac:chgData name="J Warren" userId="a0012c3ca76ebc50" providerId="LiveId" clId="{30FAAFB7-49F2-438A-8BF0-C794CF30521C}" dt="2023-04-12T16:46:43.279" v="229" actId="20577"/>
          <ac:spMkLst>
            <pc:docMk/>
            <pc:sldMk cId="3960637305" sldId="258"/>
            <ac:spMk id="3" creationId="{85505E2D-6FCE-3D12-17A6-2414F7B4A59A}"/>
          </ac:spMkLst>
        </pc:spChg>
      </pc:sldChg>
      <pc:sldChg chg="modSp mod">
        <pc:chgData name="J Warren" userId="a0012c3ca76ebc50" providerId="LiveId" clId="{30FAAFB7-49F2-438A-8BF0-C794CF30521C}" dt="2023-04-12T18:20:53.676" v="291" actId="113"/>
        <pc:sldMkLst>
          <pc:docMk/>
          <pc:sldMk cId="2962326175" sldId="260"/>
        </pc:sldMkLst>
        <pc:spChg chg="mod">
          <ac:chgData name="J Warren" userId="a0012c3ca76ebc50" providerId="LiveId" clId="{30FAAFB7-49F2-438A-8BF0-C794CF30521C}" dt="2023-04-12T18:20:53.676" v="291" actId="113"/>
          <ac:spMkLst>
            <pc:docMk/>
            <pc:sldMk cId="2962326175" sldId="260"/>
            <ac:spMk id="2" creationId="{BB322045-BA6B-28DC-8EAA-EFE1A8DB2E48}"/>
          </ac:spMkLst>
        </pc:spChg>
        <pc:spChg chg="mod">
          <ac:chgData name="J Warren" userId="a0012c3ca76ebc50" providerId="LiveId" clId="{30FAAFB7-49F2-438A-8BF0-C794CF30521C}" dt="2023-04-12T18:19:22.905" v="289" actId="20577"/>
          <ac:spMkLst>
            <pc:docMk/>
            <pc:sldMk cId="2962326175" sldId="260"/>
            <ac:spMk id="3" creationId="{E4B05F07-1A78-7C59-6804-BB87D868B06A}"/>
          </ac:spMkLst>
        </pc:spChg>
      </pc:sldChg>
      <pc:sldChg chg="del">
        <pc:chgData name="J Warren" userId="a0012c3ca76ebc50" providerId="LiveId" clId="{30FAAFB7-49F2-438A-8BF0-C794CF30521C}" dt="2023-04-12T16:35:17.035" v="133" actId="2696"/>
        <pc:sldMkLst>
          <pc:docMk/>
          <pc:sldMk cId="1677377621" sldId="261"/>
        </pc:sldMkLst>
      </pc:sldChg>
      <pc:sldChg chg="modSp new del mod">
        <pc:chgData name="J Warren" userId="a0012c3ca76ebc50" providerId="LiveId" clId="{30FAAFB7-49F2-438A-8BF0-C794CF30521C}" dt="2023-04-12T16:29:24.358" v="8" actId="2696"/>
        <pc:sldMkLst>
          <pc:docMk/>
          <pc:sldMk cId="3675661439" sldId="262"/>
        </pc:sldMkLst>
        <pc:spChg chg="mod">
          <ac:chgData name="J Warren" userId="a0012c3ca76ebc50" providerId="LiveId" clId="{30FAAFB7-49F2-438A-8BF0-C794CF30521C}" dt="2023-04-12T16:29:01.726" v="6"/>
          <ac:spMkLst>
            <pc:docMk/>
            <pc:sldMk cId="3675661439" sldId="262"/>
            <ac:spMk id="3" creationId="{15E31365-E3F0-6FD3-F8B7-4F18A63C42E8}"/>
          </ac:spMkLst>
        </pc:spChg>
      </pc:sldChg>
      <pc:sldChg chg="modSp new mod">
        <pc:chgData name="J Warren" userId="a0012c3ca76ebc50" providerId="LiveId" clId="{30FAAFB7-49F2-438A-8BF0-C794CF30521C}" dt="2023-04-12T16:44:12.726" v="220" actId="20577"/>
        <pc:sldMkLst>
          <pc:docMk/>
          <pc:sldMk cId="611437108" sldId="263"/>
        </pc:sldMkLst>
        <pc:spChg chg="mod">
          <ac:chgData name="J Warren" userId="a0012c3ca76ebc50" providerId="LiveId" clId="{30FAAFB7-49F2-438A-8BF0-C794CF30521C}" dt="2023-04-12T16:35:04.550" v="132" actId="20577"/>
          <ac:spMkLst>
            <pc:docMk/>
            <pc:sldMk cId="611437108" sldId="263"/>
            <ac:spMk id="2" creationId="{3E70F381-52AE-8E0E-7B2A-A2C66E582151}"/>
          </ac:spMkLst>
        </pc:spChg>
        <pc:spChg chg="mod">
          <ac:chgData name="J Warren" userId="a0012c3ca76ebc50" providerId="LiveId" clId="{30FAAFB7-49F2-438A-8BF0-C794CF30521C}" dt="2023-04-12T16:44:12.726" v="220" actId="20577"/>
          <ac:spMkLst>
            <pc:docMk/>
            <pc:sldMk cId="611437108" sldId="263"/>
            <ac:spMk id="3" creationId="{AB32F57A-FA58-2EEB-C020-F27B29073C67}"/>
          </ac:spMkLst>
        </pc:spChg>
        <pc:spChg chg="mod">
          <ac:chgData name="J Warren" userId="a0012c3ca76ebc50" providerId="LiveId" clId="{30FAAFB7-49F2-438A-8BF0-C794CF30521C}" dt="2023-04-12T16:34:29.140" v="112" actId="14100"/>
          <ac:spMkLst>
            <pc:docMk/>
            <pc:sldMk cId="611437108" sldId="263"/>
            <ac:spMk id="4" creationId="{E482BA41-4560-5663-D4CC-10D11307DFB8}"/>
          </ac:spMkLst>
        </pc:spChg>
      </pc:sldChg>
      <pc:sldChg chg="modSp new mod">
        <pc:chgData name="J Warren" userId="a0012c3ca76ebc50" providerId="LiveId" clId="{30FAAFB7-49F2-438A-8BF0-C794CF30521C}" dt="2023-04-12T18:22:18.085" v="292"/>
        <pc:sldMkLst>
          <pc:docMk/>
          <pc:sldMk cId="464431080" sldId="264"/>
        </pc:sldMkLst>
        <pc:spChg chg="mod">
          <ac:chgData name="J Warren" userId="a0012c3ca76ebc50" providerId="LiveId" clId="{30FAAFB7-49F2-438A-8BF0-C794CF30521C}" dt="2023-04-12T16:47:38.344" v="257" actId="20577"/>
          <ac:spMkLst>
            <pc:docMk/>
            <pc:sldMk cId="464431080" sldId="264"/>
            <ac:spMk id="2" creationId="{D2E01C77-F197-C8B2-59E4-2A55709AA4CA}"/>
          </ac:spMkLst>
        </pc:spChg>
        <pc:spChg chg="mod">
          <ac:chgData name="J Warren" userId="a0012c3ca76ebc50" providerId="LiveId" clId="{30FAAFB7-49F2-438A-8BF0-C794CF30521C}" dt="2023-04-12T18:22:18.085" v="292"/>
          <ac:spMkLst>
            <pc:docMk/>
            <pc:sldMk cId="464431080" sldId="264"/>
            <ac:spMk id="3" creationId="{E16FEBFD-84F0-57A2-ADF8-5AC83ECA79D5}"/>
          </ac:spMkLst>
        </pc:spChg>
      </pc:sldChg>
    </pc:docChg>
  </pc:docChgLst>
  <pc:docChgLst>
    <pc:chgData name="Kaustuv Dutta" userId="S::kdutta2@student.gsu.edu::8c92e5c4-af1b-4c00-8d94-5fe2fa02784e" providerId="AD" clId="Web-{92DF7486-E25F-B12F-353B-EB3053E4FF73}"/>
    <pc:docChg chg="addSld modSld">
      <pc:chgData name="Kaustuv Dutta" userId="S::kdutta2@student.gsu.edu::8c92e5c4-af1b-4c00-8d94-5fe2fa02784e" providerId="AD" clId="Web-{92DF7486-E25F-B12F-353B-EB3053E4FF73}" dt="2023-04-19T23:52:57.019" v="421" actId="1076"/>
      <pc:docMkLst>
        <pc:docMk/>
      </pc:docMkLst>
      <pc:sldChg chg="modSp">
        <pc:chgData name="Kaustuv Dutta" userId="S::kdutta2@student.gsu.edu::8c92e5c4-af1b-4c00-8d94-5fe2fa02784e" providerId="AD" clId="Web-{92DF7486-E25F-B12F-353B-EB3053E4FF73}" dt="2023-04-19T22:58:04.685" v="420" actId="20577"/>
        <pc:sldMkLst>
          <pc:docMk/>
          <pc:sldMk cId="307173574" sldId="256"/>
        </pc:sldMkLst>
        <pc:spChg chg="mod">
          <ac:chgData name="Kaustuv Dutta" userId="S::kdutta2@student.gsu.edu::8c92e5c4-af1b-4c00-8d94-5fe2fa02784e" providerId="AD" clId="Web-{92DF7486-E25F-B12F-353B-EB3053E4FF73}" dt="2023-04-19T22:58:04.685" v="420" actId="20577"/>
          <ac:spMkLst>
            <pc:docMk/>
            <pc:sldMk cId="307173574" sldId="256"/>
            <ac:spMk id="3" creationId="{378089A8-6D1B-7580-3100-C15900C9A6C5}"/>
          </ac:spMkLst>
        </pc:spChg>
      </pc:sldChg>
      <pc:sldChg chg="modSp">
        <pc:chgData name="Kaustuv Dutta" userId="S::kdutta2@student.gsu.edu::8c92e5c4-af1b-4c00-8d94-5fe2fa02784e" providerId="AD" clId="Web-{92DF7486-E25F-B12F-353B-EB3053E4FF73}" dt="2023-04-19T23:52:57.019" v="421" actId="1076"/>
        <pc:sldMkLst>
          <pc:docMk/>
          <pc:sldMk cId="3960637305" sldId="258"/>
        </pc:sldMkLst>
        <pc:picChg chg="mod">
          <ac:chgData name="Kaustuv Dutta" userId="S::kdutta2@student.gsu.edu::8c92e5c4-af1b-4c00-8d94-5fe2fa02784e" providerId="AD" clId="Web-{92DF7486-E25F-B12F-353B-EB3053E4FF73}" dt="2023-04-19T23:52:57.019" v="421" actId="1076"/>
          <ac:picMkLst>
            <pc:docMk/>
            <pc:sldMk cId="3960637305" sldId="258"/>
            <ac:picMk id="5" creationId="{FA75BCF3-0800-B3A9-EBC9-7428B188391E}"/>
          </ac:picMkLst>
        </pc:picChg>
      </pc:sldChg>
      <pc:sldChg chg="modSp new">
        <pc:chgData name="Kaustuv Dutta" userId="S::kdutta2@student.gsu.edu::8c92e5c4-af1b-4c00-8d94-5fe2fa02784e" providerId="AD" clId="Web-{92DF7486-E25F-B12F-353B-EB3053E4FF73}" dt="2023-04-19T22:47:45.793" v="417" actId="20577"/>
        <pc:sldMkLst>
          <pc:docMk/>
          <pc:sldMk cId="646577892" sldId="279"/>
        </pc:sldMkLst>
        <pc:spChg chg="mod">
          <ac:chgData name="Kaustuv Dutta" userId="S::kdutta2@student.gsu.edu::8c92e5c4-af1b-4c00-8d94-5fe2fa02784e" providerId="AD" clId="Web-{92DF7486-E25F-B12F-353B-EB3053E4FF73}" dt="2023-04-19T22:41:34.487" v="10" actId="20577"/>
          <ac:spMkLst>
            <pc:docMk/>
            <pc:sldMk cId="646577892" sldId="279"/>
            <ac:spMk id="2" creationId="{994353F6-FBC8-98FC-AF2B-0AA3AA8B2908}"/>
          </ac:spMkLst>
        </pc:spChg>
        <pc:spChg chg="mod">
          <ac:chgData name="Kaustuv Dutta" userId="S::kdutta2@student.gsu.edu::8c92e5c4-af1b-4c00-8d94-5fe2fa02784e" providerId="AD" clId="Web-{92DF7486-E25F-B12F-353B-EB3053E4FF73}" dt="2023-04-19T22:47:45.793" v="417" actId="20577"/>
          <ac:spMkLst>
            <pc:docMk/>
            <pc:sldMk cId="646577892" sldId="279"/>
            <ac:spMk id="3" creationId="{3D06817A-1062-C8F3-9F70-F3B6D8796DB4}"/>
          </ac:spMkLst>
        </pc:spChg>
      </pc:sldChg>
    </pc:docChg>
  </pc:docChgLst>
  <pc:docChgLst>
    <pc:chgData name="Kaustuv Dutta" userId="S::kdutta2@student.gsu.edu::8c92e5c4-af1b-4c00-8d94-5fe2fa02784e" providerId="AD" clId="Web-{CD311984-23CB-4230-A13D-565F6417E900}"/>
    <pc:docChg chg="addSld delSld modSld">
      <pc:chgData name="Kaustuv Dutta" userId="S::kdutta2@student.gsu.edu::8c92e5c4-af1b-4c00-8d94-5fe2fa02784e" providerId="AD" clId="Web-{CD311984-23CB-4230-A13D-565F6417E900}" dt="2023-04-17T04:10:41.339" v="27" actId="20577"/>
      <pc:docMkLst>
        <pc:docMk/>
      </pc:docMkLst>
      <pc:sldChg chg="del">
        <pc:chgData name="Kaustuv Dutta" userId="S::kdutta2@student.gsu.edu::8c92e5c4-af1b-4c00-8d94-5fe2fa02784e" providerId="AD" clId="Web-{CD311984-23CB-4230-A13D-565F6417E900}" dt="2023-04-17T04:04:41.078" v="20"/>
        <pc:sldMkLst>
          <pc:docMk/>
          <pc:sldMk cId="3471199886" sldId="273"/>
        </pc:sldMkLst>
      </pc:sldChg>
      <pc:sldChg chg="modSp add replId">
        <pc:chgData name="Kaustuv Dutta" userId="S::kdutta2@student.gsu.edu::8c92e5c4-af1b-4c00-8d94-5fe2fa02784e" providerId="AD" clId="Web-{CD311984-23CB-4230-A13D-565F6417E900}" dt="2023-04-17T04:02:54.341" v="15" actId="20577"/>
        <pc:sldMkLst>
          <pc:docMk/>
          <pc:sldMk cId="845930414" sldId="274"/>
        </pc:sldMkLst>
        <pc:spChg chg="mod">
          <ac:chgData name="Kaustuv Dutta" userId="S::kdutta2@student.gsu.edu::8c92e5c4-af1b-4c00-8d94-5fe2fa02784e" providerId="AD" clId="Web-{CD311984-23CB-4230-A13D-565F6417E900}" dt="2023-04-17T04:02:54.341" v="15" actId="20577"/>
          <ac:spMkLst>
            <pc:docMk/>
            <pc:sldMk cId="845930414" sldId="274"/>
            <ac:spMk id="3" creationId="{9FC608D6-D662-A30D-B4E1-6DEDA39A0E75}"/>
          </ac:spMkLst>
        </pc:spChg>
      </pc:sldChg>
      <pc:sldChg chg="new del">
        <pc:chgData name="Kaustuv Dutta" userId="S::kdutta2@student.gsu.edu::8c92e5c4-af1b-4c00-8d94-5fe2fa02784e" providerId="AD" clId="Web-{CD311984-23CB-4230-A13D-565F6417E900}" dt="2023-04-17T03:59:36.819" v="1"/>
        <pc:sldMkLst>
          <pc:docMk/>
          <pc:sldMk cId="1495985387" sldId="274"/>
        </pc:sldMkLst>
      </pc:sldChg>
      <pc:sldChg chg="modSp add replId">
        <pc:chgData name="Kaustuv Dutta" userId="S::kdutta2@student.gsu.edu::8c92e5c4-af1b-4c00-8d94-5fe2fa02784e" providerId="AD" clId="Web-{CD311984-23CB-4230-A13D-565F6417E900}" dt="2023-04-17T04:04:14.546" v="19" actId="20577"/>
        <pc:sldMkLst>
          <pc:docMk/>
          <pc:sldMk cId="1186785110" sldId="275"/>
        </pc:sldMkLst>
        <pc:spChg chg="mod">
          <ac:chgData name="Kaustuv Dutta" userId="S::kdutta2@student.gsu.edu::8c92e5c4-af1b-4c00-8d94-5fe2fa02784e" providerId="AD" clId="Web-{CD311984-23CB-4230-A13D-565F6417E900}" dt="2023-04-17T04:04:14.546" v="19" actId="20577"/>
          <ac:spMkLst>
            <pc:docMk/>
            <pc:sldMk cId="1186785110" sldId="275"/>
            <ac:spMk id="3" creationId="{9FC608D6-D662-A30D-B4E1-6DEDA39A0E75}"/>
          </ac:spMkLst>
        </pc:spChg>
      </pc:sldChg>
      <pc:sldChg chg="modSp add replId">
        <pc:chgData name="Kaustuv Dutta" userId="S::kdutta2@student.gsu.edu::8c92e5c4-af1b-4c00-8d94-5fe2fa02784e" providerId="AD" clId="Web-{CD311984-23CB-4230-A13D-565F6417E900}" dt="2023-04-17T04:09:37.525" v="24" actId="20577"/>
        <pc:sldMkLst>
          <pc:docMk/>
          <pc:sldMk cId="3690231962" sldId="276"/>
        </pc:sldMkLst>
        <pc:spChg chg="mod">
          <ac:chgData name="Kaustuv Dutta" userId="S::kdutta2@student.gsu.edu::8c92e5c4-af1b-4c00-8d94-5fe2fa02784e" providerId="AD" clId="Web-{CD311984-23CB-4230-A13D-565F6417E900}" dt="2023-04-17T04:09:37.525" v="24" actId="20577"/>
          <ac:spMkLst>
            <pc:docMk/>
            <pc:sldMk cId="3690231962" sldId="276"/>
            <ac:spMk id="3" creationId="{9FC608D6-D662-A30D-B4E1-6DEDA39A0E75}"/>
          </ac:spMkLst>
        </pc:spChg>
      </pc:sldChg>
      <pc:sldChg chg="modSp add replId">
        <pc:chgData name="Kaustuv Dutta" userId="S::kdutta2@student.gsu.edu::8c92e5c4-af1b-4c00-8d94-5fe2fa02784e" providerId="AD" clId="Web-{CD311984-23CB-4230-A13D-565F6417E900}" dt="2023-04-17T04:10:41.339" v="27" actId="20577"/>
        <pc:sldMkLst>
          <pc:docMk/>
          <pc:sldMk cId="2662594544" sldId="277"/>
        </pc:sldMkLst>
        <pc:spChg chg="mod">
          <ac:chgData name="Kaustuv Dutta" userId="S::kdutta2@student.gsu.edu::8c92e5c4-af1b-4c00-8d94-5fe2fa02784e" providerId="AD" clId="Web-{CD311984-23CB-4230-A13D-565F6417E900}" dt="2023-04-17T04:10:41.339" v="27" actId="20577"/>
          <ac:spMkLst>
            <pc:docMk/>
            <pc:sldMk cId="2662594544" sldId="277"/>
            <ac:spMk id="3" creationId="{9FC608D6-D662-A30D-B4E1-6DEDA39A0E75}"/>
          </ac:spMkLst>
        </pc:spChg>
      </pc:sldChg>
    </pc:docChg>
  </pc:docChgLst>
  <pc:docChgLst>
    <pc:chgData name="Venkat Sai Nag Bhargav Sabbineni" userId="S::vsabbineni1@student.gsu.edu::db0d012d-8377-40aa-a23a-e049ff809e8a" providerId="AD" clId="Web-{4CAB21CB-C1C2-40D6-B134-91F0A305AEAF}"/>
    <pc:docChg chg="modSld">
      <pc:chgData name="Venkat Sai Nag Bhargav Sabbineni" userId="S::vsabbineni1@student.gsu.edu::db0d012d-8377-40aa-a23a-e049ff809e8a" providerId="AD" clId="Web-{4CAB21CB-C1C2-40D6-B134-91F0A305AEAF}" dt="2023-04-16T01:56:03.180" v="1" actId="20577"/>
      <pc:docMkLst>
        <pc:docMk/>
      </pc:docMkLst>
      <pc:sldChg chg="modSp">
        <pc:chgData name="Venkat Sai Nag Bhargav Sabbineni" userId="S::vsabbineni1@student.gsu.edu::db0d012d-8377-40aa-a23a-e049ff809e8a" providerId="AD" clId="Web-{4CAB21CB-C1C2-40D6-B134-91F0A305AEAF}" dt="2023-04-16T01:56:03.180" v="1" actId="20577"/>
        <pc:sldMkLst>
          <pc:docMk/>
          <pc:sldMk cId="307173574" sldId="256"/>
        </pc:sldMkLst>
        <pc:spChg chg="mod">
          <ac:chgData name="Venkat Sai Nag Bhargav Sabbineni" userId="S::vsabbineni1@student.gsu.edu::db0d012d-8377-40aa-a23a-e049ff809e8a" providerId="AD" clId="Web-{4CAB21CB-C1C2-40D6-B134-91F0A305AEAF}" dt="2023-04-16T01:56:03.180" v="1" actId="20577"/>
          <ac:spMkLst>
            <pc:docMk/>
            <pc:sldMk cId="307173574" sldId="256"/>
            <ac:spMk id="3" creationId="{378089A8-6D1B-7580-3100-C15900C9A6C5}"/>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6.svg"/><Relationship Id="rId5" Type="http://schemas.openxmlformats.org/officeDocument/2006/relationships/image" Target="../media/image1.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6.svg"/><Relationship Id="rId5" Type="http://schemas.openxmlformats.org/officeDocument/2006/relationships/image" Target="../media/image1.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54CED4-3B56-42F3-B86A-78D2F7D9678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9A8894-DAD7-42C7-A0C9-581BAD0883A9}">
      <dgm:prSet/>
      <dgm:spPr/>
      <dgm:t>
        <a:bodyPr/>
        <a:lstStyle/>
        <a:p>
          <a:pPr>
            <a:lnSpc>
              <a:spcPct val="100000"/>
            </a:lnSpc>
          </a:pPr>
          <a:r>
            <a:rPr lang="en-US"/>
            <a:t>Client current compliance (CMMC Level 2)</a:t>
          </a:r>
        </a:p>
      </dgm:t>
    </dgm:pt>
    <dgm:pt modelId="{C2AD49C5-7D45-4915-8D70-3DFEA32F2E04}" type="parTrans" cxnId="{B951A9F2-6FEB-49B0-AA5B-EC87F693AA50}">
      <dgm:prSet/>
      <dgm:spPr/>
      <dgm:t>
        <a:bodyPr/>
        <a:lstStyle/>
        <a:p>
          <a:endParaRPr lang="en-US"/>
        </a:p>
      </dgm:t>
    </dgm:pt>
    <dgm:pt modelId="{A79E2F49-E283-4427-88AC-86D668886EA0}" type="sibTrans" cxnId="{B951A9F2-6FEB-49B0-AA5B-EC87F693AA50}">
      <dgm:prSet/>
      <dgm:spPr/>
      <dgm:t>
        <a:bodyPr/>
        <a:lstStyle/>
        <a:p>
          <a:endParaRPr lang="en-US"/>
        </a:p>
      </dgm:t>
    </dgm:pt>
    <dgm:pt modelId="{446C87A8-6B31-468A-94C4-4D581FB517CE}">
      <dgm:prSet/>
      <dgm:spPr/>
      <dgm:t>
        <a:bodyPr/>
        <a:lstStyle/>
        <a:p>
          <a:pPr>
            <a:lnSpc>
              <a:spcPct val="100000"/>
            </a:lnSpc>
          </a:pPr>
          <a:r>
            <a:rPr lang="en-US"/>
            <a:t>Based on NIST SP 800 – 171</a:t>
          </a:r>
        </a:p>
      </dgm:t>
    </dgm:pt>
    <dgm:pt modelId="{1BC022DF-A2C7-4932-978A-1BFED45D9AEE}" type="parTrans" cxnId="{875785D9-5A14-4870-A8A4-CE19EBC2752B}">
      <dgm:prSet/>
      <dgm:spPr/>
      <dgm:t>
        <a:bodyPr/>
        <a:lstStyle/>
        <a:p>
          <a:endParaRPr lang="en-US"/>
        </a:p>
      </dgm:t>
    </dgm:pt>
    <dgm:pt modelId="{1FA07806-8E93-4A52-A58E-AC4E78D3C70D}" type="sibTrans" cxnId="{875785D9-5A14-4870-A8A4-CE19EBC2752B}">
      <dgm:prSet/>
      <dgm:spPr/>
      <dgm:t>
        <a:bodyPr/>
        <a:lstStyle/>
        <a:p>
          <a:endParaRPr lang="en-US"/>
        </a:p>
      </dgm:t>
    </dgm:pt>
    <dgm:pt modelId="{43A2E642-06BD-408A-BFF1-620D04114A9B}">
      <dgm:prSet/>
      <dgm:spPr/>
      <dgm:t>
        <a:bodyPr/>
        <a:lstStyle/>
        <a:p>
          <a:pPr>
            <a:lnSpc>
              <a:spcPct val="100000"/>
            </a:lnSpc>
          </a:pPr>
          <a:r>
            <a:rPr lang="en-US"/>
            <a:t>Objective</a:t>
          </a:r>
        </a:p>
      </dgm:t>
    </dgm:pt>
    <dgm:pt modelId="{FB5F11F2-9288-4E9E-B278-2B114F58ED85}" type="parTrans" cxnId="{EBBA4282-0307-48EF-9E20-DF4D6BF0F4F2}">
      <dgm:prSet/>
      <dgm:spPr/>
      <dgm:t>
        <a:bodyPr/>
        <a:lstStyle/>
        <a:p>
          <a:endParaRPr lang="en-US"/>
        </a:p>
      </dgm:t>
    </dgm:pt>
    <dgm:pt modelId="{A238D3AB-E41A-48A6-94EC-2F5DE609C162}" type="sibTrans" cxnId="{EBBA4282-0307-48EF-9E20-DF4D6BF0F4F2}">
      <dgm:prSet/>
      <dgm:spPr/>
      <dgm:t>
        <a:bodyPr/>
        <a:lstStyle/>
        <a:p>
          <a:endParaRPr lang="en-US"/>
        </a:p>
      </dgm:t>
    </dgm:pt>
    <dgm:pt modelId="{5E8D6784-756F-45A4-ADC6-4F7263D4BD53}">
      <dgm:prSet/>
      <dgm:spPr/>
      <dgm:t>
        <a:bodyPr/>
        <a:lstStyle/>
        <a:p>
          <a:pPr>
            <a:lnSpc>
              <a:spcPct val="100000"/>
            </a:lnSpc>
          </a:pPr>
          <a:r>
            <a:rPr lang="en-US"/>
            <a:t>To assess progress towards </a:t>
          </a:r>
          <a:r>
            <a:rPr lang="en-US">
              <a:latin typeface="Calibri Light" panose="020F0302020204030204"/>
            </a:rPr>
            <a:t>CMMC Level</a:t>
          </a:r>
          <a:r>
            <a:rPr lang="en-US"/>
            <a:t> 3 compliance</a:t>
          </a:r>
        </a:p>
      </dgm:t>
    </dgm:pt>
    <dgm:pt modelId="{7B72C1C7-ED36-4C82-B20F-F77D30E7CAF1}" type="parTrans" cxnId="{99250803-F809-4CF6-9624-5BBA1310D8F7}">
      <dgm:prSet/>
      <dgm:spPr/>
      <dgm:t>
        <a:bodyPr/>
        <a:lstStyle/>
        <a:p>
          <a:endParaRPr lang="en-US"/>
        </a:p>
      </dgm:t>
    </dgm:pt>
    <dgm:pt modelId="{5E20AFD1-A7A2-4E1C-A7B3-008EBCED96B5}" type="sibTrans" cxnId="{99250803-F809-4CF6-9624-5BBA1310D8F7}">
      <dgm:prSet/>
      <dgm:spPr/>
      <dgm:t>
        <a:bodyPr/>
        <a:lstStyle/>
        <a:p>
          <a:endParaRPr lang="en-US"/>
        </a:p>
      </dgm:t>
    </dgm:pt>
    <dgm:pt modelId="{D7772531-46B4-4555-AE6E-4DD3EDCB7E97}">
      <dgm:prSet/>
      <dgm:spPr/>
      <dgm:t>
        <a:bodyPr/>
        <a:lstStyle/>
        <a:p>
          <a:pPr>
            <a:lnSpc>
              <a:spcPct val="100000"/>
            </a:lnSpc>
          </a:pPr>
          <a:r>
            <a:rPr lang="en-US"/>
            <a:t>Assessment questionnaire: 39 questions</a:t>
          </a:r>
        </a:p>
      </dgm:t>
    </dgm:pt>
    <dgm:pt modelId="{0F298C30-7079-4F8F-AFF1-B6B71FE021B2}" type="parTrans" cxnId="{1ECD62D8-1E3A-457C-AEFA-DB9FB67E1FF4}">
      <dgm:prSet/>
      <dgm:spPr/>
      <dgm:t>
        <a:bodyPr/>
        <a:lstStyle/>
        <a:p>
          <a:endParaRPr lang="en-US"/>
        </a:p>
      </dgm:t>
    </dgm:pt>
    <dgm:pt modelId="{0AB65492-DB70-4A13-8E8F-71128364E2BE}" type="sibTrans" cxnId="{1ECD62D8-1E3A-457C-AEFA-DB9FB67E1FF4}">
      <dgm:prSet/>
      <dgm:spPr/>
      <dgm:t>
        <a:bodyPr/>
        <a:lstStyle/>
        <a:p>
          <a:endParaRPr lang="en-US"/>
        </a:p>
      </dgm:t>
    </dgm:pt>
    <dgm:pt modelId="{17EB2601-CC26-4ACA-99F9-2D3426786C61}">
      <dgm:prSet/>
      <dgm:spPr/>
      <dgm:t>
        <a:bodyPr/>
        <a:lstStyle/>
        <a:p>
          <a:pPr>
            <a:lnSpc>
              <a:spcPct val="100000"/>
            </a:lnSpc>
          </a:pPr>
          <a:r>
            <a:rPr lang="en-US"/>
            <a:t>Based on enhancements from  NIST SP 800 – 172  </a:t>
          </a:r>
        </a:p>
      </dgm:t>
    </dgm:pt>
    <dgm:pt modelId="{A6817437-9BEC-4069-8195-2F27061A5108}" type="parTrans" cxnId="{EE50AC94-A11E-4823-AD83-82B4F862D01B}">
      <dgm:prSet/>
      <dgm:spPr/>
      <dgm:t>
        <a:bodyPr/>
        <a:lstStyle/>
        <a:p>
          <a:endParaRPr lang="en-US"/>
        </a:p>
      </dgm:t>
    </dgm:pt>
    <dgm:pt modelId="{BF3EA12C-A575-4223-AF81-D4DC21A81091}" type="sibTrans" cxnId="{EE50AC94-A11E-4823-AD83-82B4F862D01B}">
      <dgm:prSet/>
      <dgm:spPr/>
      <dgm:t>
        <a:bodyPr/>
        <a:lstStyle/>
        <a:p>
          <a:endParaRPr lang="en-US"/>
        </a:p>
      </dgm:t>
    </dgm:pt>
    <dgm:pt modelId="{0260283D-9530-4DB8-BD26-DCFAE094BB96}" type="pres">
      <dgm:prSet presAssocID="{2C54CED4-3B56-42F3-B86A-78D2F7D9678A}" presName="root" presStyleCnt="0">
        <dgm:presLayoutVars>
          <dgm:dir/>
          <dgm:resizeHandles val="exact"/>
        </dgm:presLayoutVars>
      </dgm:prSet>
      <dgm:spPr/>
    </dgm:pt>
    <dgm:pt modelId="{6633406A-A2A0-4EA0-A74F-5E8CC8EBF40C}" type="pres">
      <dgm:prSet presAssocID="{159A8894-DAD7-42C7-A0C9-581BAD0883A9}" presName="compNode" presStyleCnt="0"/>
      <dgm:spPr/>
    </dgm:pt>
    <dgm:pt modelId="{3B1D3F44-2037-4F45-8903-1D548FC1534B}" type="pres">
      <dgm:prSet presAssocID="{159A8894-DAD7-42C7-A0C9-581BAD0883A9}" presName="bgRect" presStyleLbl="bgShp" presStyleIdx="0" presStyleCnt="3"/>
      <dgm:spPr/>
    </dgm:pt>
    <dgm:pt modelId="{826C84CD-2D19-461C-AF21-30BDB4D639F7}" type="pres">
      <dgm:prSet presAssocID="{159A8894-DAD7-42C7-A0C9-581BAD0883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164A9CE-6837-44A7-8043-892936FCEE49}" type="pres">
      <dgm:prSet presAssocID="{159A8894-DAD7-42C7-A0C9-581BAD0883A9}" presName="spaceRect" presStyleCnt="0"/>
      <dgm:spPr/>
    </dgm:pt>
    <dgm:pt modelId="{10DC0CD8-F2C1-4998-AC79-8AE895BB0BA9}" type="pres">
      <dgm:prSet presAssocID="{159A8894-DAD7-42C7-A0C9-581BAD0883A9}" presName="parTx" presStyleLbl="revTx" presStyleIdx="0" presStyleCnt="6">
        <dgm:presLayoutVars>
          <dgm:chMax val="0"/>
          <dgm:chPref val="0"/>
        </dgm:presLayoutVars>
      </dgm:prSet>
      <dgm:spPr/>
    </dgm:pt>
    <dgm:pt modelId="{772AF60D-012C-4EE6-824A-702559E2E52E}" type="pres">
      <dgm:prSet presAssocID="{159A8894-DAD7-42C7-A0C9-581BAD0883A9}" presName="desTx" presStyleLbl="revTx" presStyleIdx="1" presStyleCnt="6" custScaleX="107543">
        <dgm:presLayoutVars/>
      </dgm:prSet>
      <dgm:spPr/>
    </dgm:pt>
    <dgm:pt modelId="{E9967782-8FE0-4241-9341-DCB9E9C038B2}" type="pres">
      <dgm:prSet presAssocID="{A79E2F49-E283-4427-88AC-86D668886EA0}" presName="sibTrans" presStyleCnt="0"/>
      <dgm:spPr/>
    </dgm:pt>
    <dgm:pt modelId="{1B2ADC59-81C9-4A9B-BFA4-5E82197395F7}" type="pres">
      <dgm:prSet presAssocID="{43A2E642-06BD-408A-BFF1-620D04114A9B}" presName="compNode" presStyleCnt="0"/>
      <dgm:spPr/>
    </dgm:pt>
    <dgm:pt modelId="{9E1F8872-1DA1-4AEF-ABE4-3313FF939BA9}" type="pres">
      <dgm:prSet presAssocID="{43A2E642-06BD-408A-BFF1-620D04114A9B}" presName="bgRect" presStyleLbl="bgShp" presStyleIdx="1" presStyleCnt="3"/>
      <dgm:spPr/>
    </dgm:pt>
    <dgm:pt modelId="{5D124C38-4999-4944-8674-C92C318E98BD}" type="pres">
      <dgm:prSet presAssocID="{43A2E642-06BD-408A-BFF1-620D04114A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319B7991-72F1-485C-AB0F-7C01B66C3FC6}" type="pres">
      <dgm:prSet presAssocID="{43A2E642-06BD-408A-BFF1-620D04114A9B}" presName="spaceRect" presStyleCnt="0"/>
      <dgm:spPr/>
    </dgm:pt>
    <dgm:pt modelId="{CCD85A25-692D-4C4F-B864-409E7284115D}" type="pres">
      <dgm:prSet presAssocID="{43A2E642-06BD-408A-BFF1-620D04114A9B}" presName="parTx" presStyleLbl="revTx" presStyleIdx="2" presStyleCnt="6">
        <dgm:presLayoutVars>
          <dgm:chMax val="0"/>
          <dgm:chPref val="0"/>
        </dgm:presLayoutVars>
      </dgm:prSet>
      <dgm:spPr/>
    </dgm:pt>
    <dgm:pt modelId="{0BF6895E-78FF-4552-8CA2-3A977ECE4903}" type="pres">
      <dgm:prSet presAssocID="{43A2E642-06BD-408A-BFF1-620D04114A9B}" presName="desTx" presStyleLbl="revTx" presStyleIdx="3" presStyleCnt="6">
        <dgm:presLayoutVars/>
      </dgm:prSet>
      <dgm:spPr/>
    </dgm:pt>
    <dgm:pt modelId="{BC3B5378-5BEA-4DA6-8CD0-71645C5C966D}" type="pres">
      <dgm:prSet presAssocID="{A238D3AB-E41A-48A6-94EC-2F5DE609C162}" presName="sibTrans" presStyleCnt="0"/>
      <dgm:spPr/>
    </dgm:pt>
    <dgm:pt modelId="{54BC0A2D-D646-41A3-B758-317151EB89DD}" type="pres">
      <dgm:prSet presAssocID="{D7772531-46B4-4555-AE6E-4DD3EDCB7E97}" presName="compNode" presStyleCnt="0"/>
      <dgm:spPr/>
    </dgm:pt>
    <dgm:pt modelId="{936AEFBE-BC70-4078-9B46-C1EB6FB134E0}" type="pres">
      <dgm:prSet presAssocID="{D7772531-46B4-4555-AE6E-4DD3EDCB7E97}" presName="bgRect" presStyleLbl="bgShp" presStyleIdx="2" presStyleCnt="3"/>
      <dgm:spPr/>
    </dgm:pt>
    <dgm:pt modelId="{BBCD56FF-A23D-4209-9BD5-21D32128D089}" type="pres">
      <dgm:prSet presAssocID="{D7772531-46B4-4555-AE6E-4DD3EDCB7E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F074D5DE-8DEE-49AC-A3AD-6E25A87EB7B4}" type="pres">
      <dgm:prSet presAssocID="{D7772531-46B4-4555-AE6E-4DD3EDCB7E97}" presName="spaceRect" presStyleCnt="0"/>
      <dgm:spPr/>
    </dgm:pt>
    <dgm:pt modelId="{5FDC7961-27C0-4B15-BE31-DE86E08D327E}" type="pres">
      <dgm:prSet presAssocID="{D7772531-46B4-4555-AE6E-4DD3EDCB7E97}" presName="parTx" presStyleLbl="revTx" presStyleIdx="4" presStyleCnt="6">
        <dgm:presLayoutVars>
          <dgm:chMax val="0"/>
          <dgm:chPref val="0"/>
        </dgm:presLayoutVars>
      </dgm:prSet>
      <dgm:spPr/>
    </dgm:pt>
    <dgm:pt modelId="{FE8638BC-E377-4F0B-A851-7C2638A0B05B}" type="pres">
      <dgm:prSet presAssocID="{D7772531-46B4-4555-AE6E-4DD3EDCB7E97}" presName="desTx" presStyleLbl="revTx" presStyleIdx="5" presStyleCnt="6" custScaleX="122133">
        <dgm:presLayoutVars/>
      </dgm:prSet>
      <dgm:spPr/>
    </dgm:pt>
  </dgm:ptLst>
  <dgm:cxnLst>
    <dgm:cxn modelId="{99250803-F809-4CF6-9624-5BBA1310D8F7}" srcId="{43A2E642-06BD-408A-BFF1-620D04114A9B}" destId="{5E8D6784-756F-45A4-ADC6-4F7263D4BD53}" srcOrd="0" destOrd="0" parTransId="{7B72C1C7-ED36-4C82-B20F-F77D30E7CAF1}" sibTransId="{5E20AFD1-A7A2-4E1C-A7B3-008EBCED96B5}"/>
    <dgm:cxn modelId="{EC751113-F037-4342-94D2-A4EE7392508D}" type="presOf" srcId="{2C54CED4-3B56-42F3-B86A-78D2F7D9678A}" destId="{0260283D-9530-4DB8-BD26-DCFAE094BB96}" srcOrd="0" destOrd="0" presId="urn:microsoft.com/office/officeart/2018/2/layout/IconVerticalSolidList"/>
    <dgm:cxn modelId="{92946530-62C0-4D64-85DF-C3F3F9FBA463}" type="presOf" srcId="{D7772531-46B4-4555-AE6E-4DD3EDCB7E97}" destId="{5FDC7961-27C0-4B15-BE31-DE86E08D327E}" srcOrd="0" destOrd="0" presId="urn:microsoft.com/office/officeart/2018/2/layout/IconVerticalSolidList"/>
    <dgm:cxn modelId="{6C2B853A-EF29-45B7-A529-E637D4563110}" type="presOf" srcId="{5E8D6784-756F-45A4-ADC6-4F7263D4BD53}" destId="{0BF6895E-78FF-4552-8CA2-3A977ECE4903}" srcOrd="0" destOrd="0" presId="urn:microsoft.com/office/officeart/2018/2/layout/IconVerticalSolidList"/>
    <dgm:cxn modelId="{CFA8A03F-89BB-4885-AB49-E538AC2ADAB3}" type="presOf" srcId="{446C87A8-6B31-468A-94C4-4D581FB517CE}" destId="{772AF60D-012C-4EE6-824A-702559E2E52E}" srcOrd="0" destOrd="0" presId="urn:microsoft.com/office/officeart/2018/2/layout/IconVerticalSolidList"/>
    <dgm:cxn modelId="{509A326A-991C-4A79-A580-22A802E56102}" type="presOf" srcId="{159A8894-DAD7-42C7-A0C9-581BAD0883A9}" destId="{10DC0CD8-F2C1-4998-AC79-8AE895BB0BA9}" srcOrd="0" destOrd="0" presId="urn:microsoft.com/office/officeart/2018/2/layout/IconVerticalSolidList"/>
    <dgm:cxn modelId="{EBBA4282-0307-48EF-9E20-DF4D6BF0F4F2}" srcId="{2C54CED4-3B56-42F3-B86A-78D2F7D9678A}" destId="{43A2E642-06BD-408A-BFF1-620D04114A9B}" srcOrd="1" destOrd="0" parTransId="{FB5F11F2-9288-4E9E-B278-2B114F58ED85}" sibTransId="{A238D3AB-E41A-48A6-94EC-2F5DE609C162}"/>
    <dgm:cxn modelId="{EE50AC94-A11E-4823-AD83-82B4F862D01B}" srcId="{D7772531-46B4-4555-AE6E-4DD3EDCB7E97}" destId="{17EB2601-CC26-4ACA-99F9-2D3426786C61}" srcOrd="0" destOrd="0" parTransId="{A6817437-9BEC-4069-8195-2F27061A5108}" sibTransId="{BF3EA12C-A575-4223-AF81-D4DC21A81091}"/>
    <dgm:cxn modelId="{6FD7DAAE-06E9-4C1B-A982-64415B9305CE}" type="presOf" srcId="{43A2E642-06BD-408A-BFF1-620D04114A9B}" destId="{CCD85A25-692D-4C4F-B864-409E7284115D}" srcOrd="0" destOrd="0" presId="urn:microsoft.com/office/officeart/2018/2/layout/IconVerticalSolidList"/>
    <dgm:cxn modelId="{62E2CEC2-73D2-4ECF-89CA-97CDA6A376EB}" type="presOf" srcId="{17EB2601-CC26-4ACA-99F9-2D3426786C61}" destId="{FE8638BC-E377-4F0B-A851-7C2638A0B05B}" srcOrd="0" destOrd="0" presId="urn:microsoft.com/office/officeart/2018/2/layout/IconVerticalSolidList"/>
    <dgm:cxn modelId="{1ECD62D8-1E3A-457C-AEFA-DB9FB67E1FF4}" srcId="{2C54CED4-3B56-42F3-B86A-78D2F7D9678A}" destId="{D7772531-46B4-4555-AE6E-4DD3EDCB7E97}" srcOrd="2" destOrd="0" parTransId="{0F298C30-7079-4F8F-AFF1-B6B71FE021B2}" sibTransId="{0AB65492-DB70-4A13-8E8F-71128364E2BE}"/>
    <dgm:cxn modelId="{875785D9-5A14-4870-A8A4-CE19EBC2752B}" srcId="{159A8894-DAD7-42C7-A0C9-581BAD0883A9}" destId="{446C87A8-6B31-468A-94C4-4D581FB517CE}" srcOrd="0" destOrd="0" parTransId="{1BC022DF-A2C7-4932-978A-1BFED45D9AEE}" sibTransId="{1FA07806-8E93-4A52-A58E-AC4E78D3C70D}"/>
    <dgm:cxn modelId="{B951A9F2-6FEB-49B0-AA5B-EC87F693AA50}" srcId="{2C54CED4-3B56-42F3-B86A-78D2F7D9678A}" destId="{159A8894-DAD7-42C7-A0C9-581BAD0883A9}" srcOrd="0" destOrd="0" parTransId="{C2AD49C5-7D45-4915-8D70-3DFEA32F2E04}" sibTransId="{A79E2F49-E283-4427-88AC-86D668886EA0}"/>
    <dgm:cxn modelId="{6536B9BC-39B1-4DEF-ADF2-9E68C37DEEA3}" type="presParOf" srcId="{0260283D-9530-4DB8-BD26-DCFAE094BB96}" destId="{6633406A-A2A0-4EA0-A74F-5E8CC8EBF40C}" srcOrd="0" destOrd="0" presId="urn:microsoft.com/office/officeart/2018/2/layout/IconVerticalSolidList"/>
    <dgm:cxn modelId="{B65FCC48-9FA9-474D-A6A8-90FF3B98BFA3}" type="presParOf" srcId="{6633406A-A2A0-4EA0-A74F-5E8CC8EBF40C}" destId="{3B1D3F44-2037-4F45-8903-1D548FC1534B}" srcOrd="0" destOrd="0" presId="urn:microsoft.com/office/officeart/2018/2/layout/IconVerticalSolidList"/>
    <dgm:cxn modelId="{A68D9EE3-6506-4282-9B92-486A164BD2F1}" type="presParOf" srcId="{6633406A-A2A0-4EA0-A74F-5E8CC8EBF40C}" destId="{826C84CD-2D19-461C-AF21-30BDB4D639F7}" srcOrd="1" destOrd="0" presId="urn:microsoft.com/office/officeart/2018/2/layout/IconVerticalSolidList"/>
    <dgm:cxn modelId="{5B0A14EA-79B1-4ED9-BF12-6F444B43F9FF}" type="presParOf" srcId="{6633406A-A2A0-4EA0-A74F-5E8CC8EBF40C}" destId="{4164A9CE-6837-44A7-8043-892936FCEE49}" srcOrd="2" destOrd="0" presId="urn:microsoft.com/office/officeart/2018/2/layout/IconVerticalSolidList"/>
    <dgm:cxn modelId="{BE733302-0DB0-4FD2-9076-CD3D69665005}" type="presParOf" srcId="{6633406A-A2A0-4EA0-A74F-5E8CC8EBF40C}" destId="{10DC0CD8-F2C1-4998-AC79-8AE895BB0BA9}" srcOrd="3" destOrd="0" presId="urn:microsoft.com/office/officeart/2018/2/layout/IconVerticalSolidList"/>
    <dgm:cxn modelId="{E8788D53-05C8-437F-9135-87AD122C7AF2}" type="presParOf" srcId="{6633406A-A2A0-4EA0-A74F-5E8CC8EBF40C}" destId="{772AF60D-012C-4EE6-824A-702559E2E52E}" srcOrd="4" destOrd="0" presId="urn:microsoft.com/office/officeart/2018/2/layout/IconVerticalSolidList"/>
    <dgm:cxn modelId="{0BA1AFBC-CCDB-4E24-BF73-2223CD841D44}" type="presParOf" srcId="{0260283D-9530-4DB8-BD26-DCFAE094BB96}" destId="{E9967782-8FE0-4241-9341-DCB9E9C038B2}" srcOrd="1" destOrd="0" presId="urn:microsoft.com/office/officeart/2018/2/layout/IconVerticalSolidList"/>
    <dgm:cxn modelId="{564247F8-5AE1-47BB-BAF0-CB4FBC9FEB23}" type="presParOf" srcId="{0260283D-9530-4DB8-BD26-DCFAE094BB96}" destId="{1B2ADC59-81C9-4A9B-BFA4-5E82197395F7}" srcOrd="2" destOrd="0" presId="urn:microsoft.com/office/officeart/2018/2/layout/IconVerticalSolidList"/>
    <dgm:cxn modelId="{A5F0D81E-E2BE-47DA-BDFA-8446148C4285}" type="presParOf" srcId="{1B2ADC59-81C9-4A9B-BFA4-5E82197395F7}" destId="{9E1F8872-1DA1-4AEF-ABE4-3313FF939BA9}" srcOrd="0" destOrd="0" presId="urn:microsoft.com/office/officeart/2018/2/layout/IconVerticalSolidList"/>
    <dgm:cxn modelId="{D2E402EA-DC61-4D59-BEBF-6710032389A0}" type="presParOf" srcId="{1B2ADC59-81C9-4A9B-BFA4-5E82197395F7}" destId="{5D124C38-4999-4944-8674-C92C318E98BD}" srcOrd="1" destOrd="0" presId="urn:microsoft.com/office/officeart/2018/2/layout/IconVerticalSolidList"/>
    <dgm:cxn modelId="{827EBC3A-9882-4074-AA93-E5A03AD755B2}" type="presParOf" srcId="{1B2ADC59-81C9-4A9B-BFA4-5E82197395F7}" destId="{319B7991-72F1-485C-AB0F-7C01B66C3FC6}" srcOrd="2" destOrd="0" presId="urn:microsoft.com/office/officeart/2018/2/layout/IconVerticalSolidList"/>
    <dgm:cxn modelId="{4093A1AE-6F10-4346-80E6-BD286EB302A3}" type="presParOf" srcId="{1B2ADC59-81C9-4A9B-BFA4-5E82197395F7}" destId="{CCD85A25-692D-4C4F-B864-409E7284115D}" srcOrd="3" destOrd="0" presId="urn:microsoft.com/office/officeart/2018/2/layout/IconVerticalSolidList"/>
    <dgm:cxn modelId="{8584350F-AA8B-4876-AAA6-E5A86C381BF7}" type="presParOf" srcId="{1B2ADC59-81C9-4A9B-BFA4-5E82197395F7}" destId="{0BF6895E-78FF-4552-8CA2-3A977ECE4903}" srcOrd="4" destOrd="0" presId="urn:microsoft.com/office/officeart/2018/2/layout/IconVerticalSolidList"/>
    <dgm:cxn modelId="{6FBA4356-D6B1-41C6-8C73-B935BFC82D0B}" type="presParOf" srcId="{0260283D-9530-4DB8-BD26-DCFAE094BB96}" destId="{BC3B5378-5BEA-4DA6-8CD0-71645C5C966D}" srcOrd="3" destOrd="0" presId="urn:microsoft.com/office/officeart/2018/2/layout/IconVerticalSolidList"/>
    <dgm:cxn modelId="{2D7F1376-5F25-4CCC-ABED-87F5983C380E}" type="presParOf" srcId="{0260283D-9530-4DB8-BD26-DCFAE094BB96}" destId="{54BC0A2D-D646-41A3-B758-317151EB89DD}" srcOrd="4" destOrd="0" presId="urn:microsoft.com/office/officeart/2018/2/layout/IconVerticalSolidList"/>
    <dgm:cxn modelId="{2317F6D2-661E-4DAC-AD54-3B211DDDC9B6}" type="presParOf" srcId="{54BC0A2D-D646-41A3-B758-317151EB89DD}" destId="{936AEFBE-BC70-4078-9B46-C1EB6FB134E0}" srcOrd="0" destOrd="0" presId="urn:microsoft.com/office/officeart/2018/2/layout/IconVerticalSolidList"/>
    <dgm:cxn modelId="{9F45A984-099B-45FC-BB06-00EEA3A849EE}" type="presParOf" srcId="{54BC0A2D-D646-41A3-B758-317151EB89DD}" destId="{BBCD56FF-A23D-4209-9BD5-21D32128D089}" srcOrd="1" destOrd="0" presId="urn:microsoft.com/office/officeart/2018/2/layout/IconVerticalSolidList"/>
    <dgm:cxn modelId="{47145327-D19E-4A5F-8AA4-67267D20AA1E}" type="presParOf" srcId="{54BC0A2D-D646-41A3-B758-317151EB89DD}" destId="{F074D5DE-8DEE-49AC-A3AD-6E25A87EB7B4}" srcOrd="2" destOrd="0" presId="urn:microsoft.com/office/officeart/2018/2/layout/IconVerticalSolidList"/>
    <dgm:cxn modelId="{B4D9AC7F-1623-4CD1-86E1-4245B6A328CF}" type="presParOf" srcId="{54BC0A2D-D646-41A3-B758-317151EB89DD}" destId="{5FDC7961-27C0-4B15-BE31-DE86E08D327E}" srcOrd="3" destOrd="0" presId="urn:microsoft.com/office/officeart/2018/2/layout/IconVerticalSolidList"/>
    <dgm:cxn modelId="{7B65EFA7-A3F7-45E7-A1ED-3D3B22D8FC0B}" type="presParOf" srcId="{54BC0A2D-D646-41A3-B758-317151EB89DD}" destId="{FE8638BC-E377-4F0B-A851-7C2638A0B05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2DC559-772B-4644-9B59-122D9E184BA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B38319C-188D-445A-9B9B-3D3C84F50DC0}">
      <dgm:prSet/>
      <dgm:spPr/>
      <dgm:t>
        <a:bodyPr/>
        <a:lstStyle/>
        <a:p>
          <a:r>
            <a:rPr lang="en-US"/>
            <a:t>As part of our review, we developed recommendations/things to keep in mind while working towards fully implementing all the enhancements found in NIST SP 800-172</a:t>
          </a:r>
        </a:p>
      </dgm:t>
    </dgm:pt>
    <dgm:pt modelId="{382A946F-0DFD-4C81-89C5-4B6F5CE5771E}" type="parTrans" cxnId="{3F2E08DC-7229-46BC-AB2E-DB3BE0668933}">
      <dgm:prSet/>
      <dgm:spPr/>
      <dgm:t>
        <a:bodyPr/>
        <a:lstStyle/>
        <a:p>
          <a:endParaRPr lang="en-US"/>
        </a:p>
      </dgm:t>
    </dgm:pt>
    <dgm:pt modelId="{91B1B841-FC67-497B-969B-D2F91CC6F938}" type="sibTrans" cxnId="{3F2E08DC-7229-46BC-AB2E-DB3BE0668933}">
      <dgm:prSet/>
      <dgm:spPr/>
      <dgm:t>
        <a:bodyPr/>
        <a:lstStyle/>
        <a:p>
          <a:endParaRPr lang="en-US"/>
        </a:p>
      </dgm:t>
    </dgm:pt>
    <dgm:pt modelId="{9A40F49F-B323-4194-838F-96EC771CE18C}">
      <dgm:prSet/>
      <dgm:spPr/>
      <dgm:t>
        <a:bodyPr/>
        <a:lstStyle/>
        <a:p>
          <a:r>
            <a:rPr lang="en-US"/>
            <a:t>For this presentation, we included recommendations for the control families with the lowest percentage of controls fully implemented, specifically focusing on the controls that have not begun to be implemented in these control families</a:t>
          </a:r>
        </a:p>
      </dgm:t>
    </dgm:pt>
    <dgm:pt modelId="{563432E2-6161-453E-8DDD-C4F95817EA1F}" type="parTrans" cxnId="{26ECF4F0-E5AB-4F97-B4B0-BB2DBA59EB9C}">
      <dgm:prSet/>
      <dgm:spPr/>
      <dgm:t>
        <a:bodyPr/>
        <a:lstStyle/>
        <a:p>
          <a:endParaRPr lang="en-US"/>
        </a:p>
      </dgm:t>
    </dgm:pt>
    <dgm:pt modelId="{951C5643-592F-4B62-B382-0FE19C98B546}" type="sibTrans" cxnId="{26ECF4F0-E5AB-4F97-B4B0-BB2DBA59EB9C}">
      <dgm:prSet/>
      <dgm:spPr/>
      <dgm:t>
        <a:bodyPr/>
        <a:lstStyle/>
        <a:p>
          <a:endParaRPr lang="en-US"/>
        </a:p>
      </dgm:t>
    </dgm:pt>
    <dgm:pt modelId="{DD592828-6C0C-4E0C-B1F5-C0BE8FC4D253}">
      <dgm:prSet/>
      <dgm:spPr/>
      <dgm:t>
        <a:bodyPr/>
        <a:lstStyle/>
        <a:p>
          <a:r>
            <a:rPr lang="en-US"/>
            <a:t>Please refer to the findings document for recommendations for each controls that has not been fully implemented</a:t>
          </a:r>
        </a:p>
      </dgm:t>
    </dgm:pt>
    <dgm:pt modelId="{5D5A49BF-BACF-4382-92A5-4DBD3B28429F}" type="parTrans" cxnId="{6926F989-4531-4A1D-88CA-F4929F088D95}">
      <dgm:prSet/>
      <dgm:spPr/>
      <dgm:t>
        <a:bodyPr/>
        <a:lstStyle/>
        <a:p>
          <a:endParaRPr lang="en-US"/>
        </a:p>
      </dgm:t>
    </dgm:pt>
    <dgm:pt modelId="{03B39CC7-4D0D-4198-84B6-A55886B8012A}" type="sibTrans" cxnId="{6926F989-4531-4A1D-88CA-F4929F088D95}">
      <dgm:prSet/>
      <dgm:spPr/>
      <dgm:t>
        <a:bodyPr/>
        <a:lstStyle/>
        <a:p>
          <a:endParaRPr lang="en-US"/>
        </a:p>
      </dgm:t>
    </dgm:pt>
    <dgm:pt modelId="{E4B2054A-1780-4992-BD82-4A5C55763FF3}" type="pres">
      <dgm:prSet presAssocID="{1C2DC559-772B-4644-9B59-122D9E184BA6}" presName="root" presStyleCnt="0">
        <dgm:presLayoutVars>
          <dgm:dir/>
          <dgm:resizeHandles val="exact"/>
        </dgm:presLayoutVars>
      </dgm:prSet>
      <dgm:spPr/>
    </dgm:pt>
    <dgm:pt modelId="{D4ECAFBD-E28D-4D7B-AF81-BAEB0751C3BB}" type="pres">
      <dgm:prSet presAssocID="{1B38319C-188D-445A-9B9B-3D3C84F50DC0}" presName="compNode" presStyleCnt="0"/>
      <dgm:spPr/>
    </dgm:pt>
    <dgm:pt modelId="{EF5EA618-4E7A-4395-876E-08FED5A4FB26}" type="pres">
      <dgm:prSet presAssocID="{1B38319C-188D-445A-9B9B-3D3C84F50DC0}" presName="bgRect" presStyleLbl="bgShp" presStyleIdx="0" presStyleCnt="3"/>
      <dgm:spPr/>
    </dgm:pt>
    <dgm:pt modelId="{FED787D9-593C-4C9C-8AF2-6DA4473B17C7}" type="pres">
      <dgm:prSet presAssocID="{1B38319C-188D-445A-9B9B-3D3C84F50D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D1870EFC-90C2-476D-9EF5-78D19E0AAEB8}" type="pres">
      <dgm:prSet presAssocID="{1B38319C-188D-445A-9B9B-3D3C84F50DC0}" presName="spaceRect" presStyleCnt="0"/>
      <dgm:spPr/>
    </dgm:pt>
    <dgm:pt modelId="{3C7265C7-C1DF-4A61-8EAE-64F15624E746}" type="pres">
      <dgm:prSet presAssocID="{1B38319C-188D-445A-9B9B-3D3C84F50DC0}" presName="parTx" presStyleLbl="revTx" presStyleIdx="0" presStyleCnt="3">
        <dgm:presLayoutVars>
          <dgm:chMax val="0"/>
          <dgm:chPref val="0"/>
        </dgm:presLayoutVars>
      </dgm:prSet>
      <dgm:spPr/>
    </dgm:pt>
    <dgm:pt modelId="{2DBB33D7-5BF2-4D2E-B90A-000D1109BDA2}" type="pres">
      <dgm:prSet presAssocID="{91B1B841-FC67-497B-969B-D2F91CC6F938}" presName="sibTrans" presStyleCnt="0"/>
      <dgm:spPr/>
    </dgm:pt>
    <dgm:pt modelId="{1225C082-F1A5-497A-B61D-4A9545C8EFF5}" type="pres">
      <dgm:prSet presAssocID="{9A40F49F-B323-4194-838F-96EC771CE18C}" presName="compNode" presStyleCnt="0"/>
      <dgm:spPr/>
    </dgm:pt>
    <dgm:pt modelId="{8D708099-A677-4B5E-B1DA-DB6B1FE7CFC5}" type="pres">
      <dgm:prSet presAssocID="{9A40F49F-B323-4194-838F-96EC771CE18C}" presName="bgRect" presStyleLbl="bgShp" presStyleIdx="1" presStyleCnt="3"/>
      <dgm:spPr/>
    </dgm:pt>
    <dgm:pt modelId="{1B208487-CBA9-4618-8D8A-296A66A53960}" type="pres">
      <dgm:prSet presAssocID="{9A40F49F-B323-4194-838F-96EC771CE18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ED123852-93A8-4AD1-B6F1-CB810B091F37}" type="pres">
      <dgm:prSet presAssocID="{9A40F49F-B323-4194-838F-96EC771CE18C}" presName="spaceRect" presStyleCnt="0"/>
      <dgm:spPr/>
    </dgm:pt>
    <dgm:pt modelId="{3541E7EB-00DD-4685-928C-925D4157C0E9}" type="pres">
      <dgm:prSet presAssocID="{9A40F49F-B323-4194-838F-96EC771CE18C}" presName="parTx" presStyleLbl="revTx" presStyleIdx="1" presStyleCnt="3">
        <dgm:presLayoutVars>
          <dgm:chMax val="0"/>
          <dgm:chPref val="0"/>
        </dgm:presLayoutVars>
      </dgm:prSet>
      <dgm:spPr/>
    </dgm:pt>
    <dgm:pt modelId="{5FF1A3BB-5508-4715-9954-E349CBFFAD7D}" type="pres">
      <dgm:prSet presAssocID="{951C5643-592F-4B62-B382-0FE19C98B546}" presName="sibTrans" presStyleCnt="0"/>
      <dgm:spPr/>
    </dgm:pt>
    <dgm:pt modelId="{BB537EC8-5678-418F-A70C-1D61254B24EA}" type="pres">
      <dgm:prSet presAssocID="{DD592828-6C0C-4E0C-B1F5-C0BE8FC4D253}" presName="compNode" presStyleCnt="0"/>
      <dgm:spPr/>
    </dgm:pt>
    <dgm:pt modelId="{526D7D67-7F5F-49C5-A680-EAE4691821CE}" type="pres">
      <dgm:prSet presAssocID="{DD592828-6C0C-4E0C-B1F5-C0BE8FC4D253}" presName="bgRect" presStyleLbl="bgShp" presStyleIdx="2" presStyleCnt="3"/>
      <dgm:spPr/>
    </dgm:pt>
    <dgm:pt modelId="{2B3A4E71-FF70-48AC-8F6F-B16587B3D516}" type="pres">
      <dgm:prSet presAssocID="{DD592828-6C0C-4E0C-B1F5-C0BE8FC4D2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FC9E39F-61F0-405C-8260-433EF88E5A96}" type="pres">
      <dgm:prSet presAssocID="{DD592828-6C0C-4E0C-B1F5-C0BE8FC4D253}" presName="spaceRect" presStyleCnt="0"/>
      <dgm:spPr/>
    </dgm:pt>
    <dgm:pt modelId="{298D0F0A-C2DC-43C7-936D-6CB004F59509}" type="pres">
      <dgm:prSet presAssocID="{DD592828-6C0C-4E0C-B1F5-C0BE8FC4D253}" presName="parTx" presStyleLbl="revTx" presStyleIdx="2" presStyleCnt="3">
        <dgm:presLayoutVars>
          <dgm:chMax val="0"/>
          <dgm:chPref val="0"/>
        </dgm:presLayoutVars>
      </dgm:prSet>
      <dgm:spPr/>
    </dgm:pt>
  </dgm:ptLst>
  <dgm:cxnLst>
    <dgm:cxn modelId="{3C1F112C-31F0-4647-A728-6BA5F574C87D}" type="presOf" srcId="{DD592828-6C0C-4E0C-B1F5-C0BE8FC4D253}" destId="{298D0F0A-C2DC-43C7-936D-6CB004F59509}" srcOrd="0" destOrd="0" presId="urn:microsoft.com/office/officeart/2018/2/layout/IconVerticalSolidList"/>
    <dgm:cxn modelId="{3022AC4D-68BB-4D1E-8773-8BB43D078950}" type="presOf" srcId="{1C2DC559-772B-4644-9B59-122D9E184BA6}" destId="{E4B2054A-1780-4992-BD82-4A5C55763FF3}" srcOrd="0" destOrd="0" presId="urn:microsoft.com/office/officeart/2018/2/layout/IconVerticalSolidList"/>
    <dgm:cxn modelId="{6926F989-4531-4A1D-88CA-F4929F088D95}" srcId="{1C2DC559-772B-4644-9B59-122D9E184BA6}" destId="{DD592828-6C0C-4E0C-B1F5-C0BE8FC4D253}" srcOrd="2" destOrd="0" parTransId="{5D5A49BF-BACF-4382-92A5-4DBD3B28429F}" sibTransId="{03B39CC7-4D0D-4198-84B6-A55886B8012A}"/>
    <dgm:cxn modelId="{34683CDB-F0B9-4682-9AE0-8B653732CC86}" type="presOf" srcId="{1B38319C-188D-445A-9B9B-3D3C84F50DC0}" destId="{3C7265C7-C1DF-4A61-8EAE-64F15624E746}" srcOrd="0" destOrd="0" presId="urn:microsoft.com/office/officeart/2018/2/layout/IconVerticalSolidList"/>
    <dgm:cxn modelId="{3F2E08DC-7229-46BC-AB2E-DB3BE0668933}" srcId="{1C2DC559-772B-4644-9B59-122D9E184BA6}" destId="{1B38319C-188D-445A-9B9B-3D3C84F50DC0}" srcOrd="0" destOrd="0" parTransId="{382A946F-0DFD-4C81-89C5-4B6F5CE5771E}" sibTransId="{91B1B841-FC67-497B-969B-D2F91CC6F938}"/>
    <dgm:cxn modelId="{26ECF4F0-E5AB-4F97-B4B0-BB2DBA59EB9C}" srcId="{1C2DC559-772B-4644-9B59-122D9E184BA6}" destId="{9A40F49F-B323-4194-838F-96EC771CE18C}" srcOrd="1" destOrd="0" parTransId="{563432E2-6161-453E-8DDD-C4F95817EA1F}" sibTransId="{951C5643-592F-4B62-B382-0FE19C98B546}"/>
    <dgm:cxn modelId="{FF2A91F9-4B45-41E1-8198-9B617187D341}" type="presOf" srcId="{9A40F49F-B323-4194-838F-96EC771CE18C}" destId="{3541E7EB-00DD-4685-928C-925D4157C0E9}" srcOrd="0" destOrd="0" presId="urn:microsoft.com/office/officeart/2018/2/layout/IconVerticalSolidList"/>
    <dgm:cxn modelId="{839B8F16-DF37-4A57-8F94-EE6DEA9F4D46}" type="presParOf" srcId="{E4B2054A-1780-4992-BD82-4A5C55763FF3}" destId="{D4ECAFBD-E28D-4D7B-AF81-BAEB0751C3BB}" srcOrd="0" destOrd="0" presId="urn:microsoft.com/office/officeart/2018/2/layout/IconVerticalSolidList"/>
    <dgm:cxn modelId="{ED61CB4C-7E27-4327-AB3B-AD88772F1DC1}" type="presParOf" srcId="{D4ECAFBD-E28D-4D7B-AF81-BAEB0751C3BB}" destId="{EF5EA618-4E7A-4395-876E-08FED5A4FB26}" srcOrd="0" destOrd="0" presId="urn:microsoft.com/office/officeart/2018/2/layout/IconVerticalSolidList"/>
    <dgm:cxn modelId="{656DDAA9-BEB0-43CB-BAE2-139DD9B6DC4E}" type="presParOf" srcId="{D4ECAFBD-E28D-4D7B-AF81-BAEB0751C3BB}" destId="{FED787D9-593C-4C9C-8AF2-6DA4473B17C7}" srcOrd="1" destOrd="0" presId="urn:microsoft.com/office/officeart/2018/2/layout/IconVerticalSolidList"/>
    <dgm:cxn modelId="{9B878414-DA5F-4B2B-8C61-085071F0C2B4}" type="presParOf" srcId="{D4ECAFBD-E28D-4D7B-AF81-BAEB0751C3BB}" destId="{D1870EFC-90C2-476D-9EF5-78D19E0AAEB8}" srcOrd="2" destOrd="0" presId="urn:microsoft.com/office/officeart/2018/2/layout/IconVerticalSolidList"/>
    <dgm:cxn modelId="{537C43B9-BEF3-4C1C-88B2-3BBB1EE01702}" type="presParOf" srcId="{D4ECAFBD-E28D-4D7B-AF81-BAEB0751C3BB}" destId="{3C7265C7-C1DF-4A61-8EAE-64F15624E746}" srcOrd="3" destOrd="0" presId="urn:microsoft.com/office/officeart/2018/2/layout/IconVerticalSolidList"/>
    <dgm:cxn modelId="{68C8160C-3420-4464-99DA-81D4213A0BAA}" type="presParOf" srcId="{E4B2054A-1780-4992-BD82-4A5C55763FF3}" destId="{2DBB33D7-5BF2-4D2E-B90A-000D1109BDA2}" srcOrd="1" destOrd="0" presId="urn:microsoft.com/office/officeart/2018/2/layout/IconVerticalSolidList"/>
    <dgm:cxn modelId="{896F6F87-2A81-4C8F-85D7-30E2672DC833}" type="presParOf" srcId="{E4B2054A-1780-4992-BD82-4A5C55763FF3}" destId="{1225C082-F1A5-497A-B61D-4A9545C8EFF5}" srcOrd="2" destOrd="0" presId="urn:microsoft.com/office/officeart/2018/2/layout/IconVerticalSolidList"/>
    <dgm:cxn modelId="{99B859F0-6ABE-4A23-BE3F-BFC5444DC0EA}" type="presParOf" srcId="{1225C082-F1A5-497A-B61D-4A9545C8EFF5}" destId="{8D708099-A677-4B5E-B1DA-DB6B1FE7CFC5}" srcOrd="0" destOrd="0" presId="urn:microsoft.com/office/officeart/2018/2/layout/IconVerticalSolidList"/>
    <dgm:cxn modelId="{E8543A57-334B-433C-ADAF-3A492FF2854C}" type="presParOf" srcId="{1225C082-F1A5-497A-B61D-4A9545C8EFF5}" destId="{1B208487-CBA9-4618-8D8A-296A66A53960}" srcOrd="1" destOrd="0" presId="urn:microsoft.com/office/officeart/2018/2/layout/IconVerticalSolidList"/>
    <dgm:cxn modelId="{5FDAE22A-6DAD-4972-90D5-F5AD8FE34639}" type="presParOf" srcId="{1225C082-F1A5-497A-B61D-4A9545C8EFF5}" destId="{ED123852-93A8-4AD1-B6F1-CB810B091F37}" srcOrd="2" destOrd="0" presId="urn:microsoft.com/office/officeart/2018/2/layout/IconVerticalSolidList"/>
    <dgm:cxn modelId="{8907B519-903E-4E34-91B1-88A56AB21BDF}" type="presParOf" srcId="{1225C082-F1A5-497A-B61D-4A9545C8EFF5}" destId="{3541E7EB-00DD-4685-928C-925D4157C0E9}" srcOrd="3" destOrd="0" presId="urn:microsoft.com/office/officeart/2018/2/layout/IconVerticalSolidList"/>
    <dgm:cxn modelId="{560BB8A6-6A1D-4ACD-B086-7ACA72D9A392}" type="presParOf" srcId="{E4B2054A-1780-4992-BD82-4A5C55763FF3}" destId="{5FF1A3BB-5508-4715-9954-E349CBFFAD7D}" srcOrd="3" destOrd="0" presId="urn:microsoft.com/office/officeart/2018/2/layout/IconVerticalSolidList"/>
    <dgm:cxn modelId="{C47C6E6B-C7E0-4C29-9EEB-96125E7B64FB}" type="presParOf" srcId="{E4B2054A-1780-4992-BD82-4A5C55763FF3}" destId="{BB537EC8-5678-418F-A70C-1D61254B24EA}" srcOrd="4" destOrd="0" presId="urn:microsoft.com/office/officeart/2018/2/layout/IconVerticalSolidList"/>
    <dgm:cxn modelId="{D3CF01D1-2183-42E5-97FF-B7601817C6AB}" type="presParOf" srcId="{BB537EC8-5678-418F-A70C-1D61254B24EA}" destId="{526D7D67-7F5F-49C5-A680-EAE4691821CE}" srcOrd="0" destOrd="0" presId="urn:microsoft.com/office/officeart/2018/2/layout/IconVerticalSolidList"/>
    <dgm:cxn modelId="{66AF4B2A-03D7-4D63-8EC4-E8DF8A270887}" type="presParOf" srcId="{BB537EC8-5678-418F-A70C-1D61254B24EA}" destId="{2B3A4E71-FF70-48AC-8F6F-B16587B3D516}" srcOrd="1" destOrd="0" presId="urn:microsoft.com/office/officeart/2018/2/layout/IconVerticalSolidList"/>
    <dgm:cxn modelId="{A79445D6-0822-43EC-A603-30E427929F8F}" type="presParOf" srcId="{BB537EC8-5678-418F-A70C-1D61254B24EA}" destId="{1FC9E39F-61F0-405C-8260-433EF88E5A96}" srcOrd="2" destOrd="0" presId="urn:microsoft.com/office/officeart/2018/2/layout/IconVerticalSolidList"/>
    <dgm:cxn modelId="{831D5752-5134-4A31-820F-E2A5C1E86D48}" type="presParOf" srcId="{BB537EC8-5678-418F-A70C-1D61254B24EA}" destId="{298D0F0A-C2DC-43C7-936D-6CB004F595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E10F62-C077-433E-9C17-CAC03D73113A}"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C2E3FF64-B40D-4AD3-9F8D-530BE33EFD5E}">
      <dgm:prSet/>
      <dgm:spPr/>
      <dgm:t>
        <a:bodyPr/>
        <a:lstStyle/>
        <a:p>
          <a:r>
            <a:rPr lang="en-US"/>
            <a:t>Establish and maintain</a:t>
          </a:r>
        </a:p>
      </dgm:t>
    </dgm:pt>
    <dgm:pt modelId="{D20D6471-5A7B-4EA7-BE8C-46EA976D6957}" type="parTrans" cxnId="{5DB66DF9-9299-452D-BA74-2E0861DE71E7}">
      <dgm:prSet/>
      <dgm:spPr/>
      <dgm:t>
        <a:bodyPr/>
        <a:lstStyle/>
        <a:p>
          <a:endParaRPr lang="en-US"/>
        </a:p>
      </dgm:t>
    </dgm:pt>
    <dgm:pt modelId="{E5000456-2C6A-40A6-AA17-9AB34813C62F}" type="sibTrans" cxnId="{5DB66DF9-9299-452D-BA74-2E0861DE71E7}">
      <dgm:prSet/>
      <dgm:spPr/>
      <dgm:t>
        <a:bodyPr/>
        <a:lstStyle/>
        <a:p>
          <a:endParaRPr lang="en-US"/>
        </a:p>
      </dgm:t>
    </dgm:pt>
    <dgm:pt modelId="{391C49F1-E187-448C-8509-2DDF9C40BD53}">
      <dgm:prSet/>
      <dgm:spPr/>
      <dgm:t>
        <a:bodyPr/>
        <a:lstStyle/>
        <a:p>
          <a:r>
            <a:rPr lang="en-US"/>
            <a:t>Establish and maintain a cyber incident response team</a:t>
          </a:r>
        </a:p>
      </dgm:t>
    </dgm:pt>
    <dgm:pt modelId="{DCB74ECF-2668-4AE4-AAF0-DD674E0561FB}" type="parTrans" cxnId="{0D8C9459-36F5-45C0-90C2-C74FB74DB850}">
      <dgm:prSet/>
      <dgm:spPr/>
      <dgm:t>
        <a:bodyPr/>
        <a:lstStyle/>
        <a:p>
          <a:endParaRPr lang="en-US"/>
        </a:p>
      </dgm:t>
    </dgm:pt>
    <dgm:pt modelId="{18A3A138-8A4F-4BC6-8C95-EB48BA5CA52A}" type="sibTrans" cxnId="{0D8C9459-36F5-45C0-90C2-C74FB74DB850}">
      <dgm:prSet/>
      <dgm:spPr/>
      <dgm:t>
        <a:bodyPr/>
        <a:lstStyle/>
        <a:p>
          <a:endParaRPr lang="en-US"/>
        </a:p>
      </dgm:t>
    </dgm:pt>
    <dgm:pt modelId="{A3EA9C8E-4C20-4AF0-BE29-3E2E74090BAF}">
      <dgm:prSet/>
      <dgm:spPr/>
      <dgm:t>
        <a:bodyPr/>
        <a:lstStyle/>
        <a:p>
          <a:r>
            <a:rPr lang="en-US"/>
            <a:t>Develop</a:t>
          </a:r>
        </a:p>
      </dgm:t>
    </dgm:pt>
    <dgm:pt modelId="{9E1321FF-5C78-447F-AE71-571CDE5ABEB5}" type="parTrans" cxnId="{DCB10047-DB8D-41FA-85A1-BCF6065F9828}">
      <dgm:prSet/>
      <dgm:spPr/>
      <dgm:t>
        <a:bodyPr/>
        <a:lstStyle/>
        <a:p>
          <a:endParaRPr lang="en-US"/>
        </a:p>
      </dgm:t>
    </dgm:pt>
    <dgm:pt modelId="{D79342D0-22B6-40C7-A51E-D515236A31BE}" type="sibTrans" cxnId="{DCB10047-DB8D-41FA-85A1-BCF6065F9828}">
      <dgm:prSet/>
      <dgm:spPr/>
      <dgm:t>
        <a:bodyPr/>
        <a:lstStyle/>
        <a:p>
          <a:endParaRPr lang="en-US"/>
        </a:p>
      </dgm:t>
    </dgm:pt>
    <dgm:pt modelId="{D6DFD1C3-E0B0-4CF0-8715-172A298FF520}">
      <dgm:prSet/>
      <dgm:spPr/>
      <dgm:t>
        <a:bodyPr/>
        <a:lstStyle/>
        <a:p>
          <a:r>
            <a:rPr lang="en-US"/>
            <a:t>Develop a documented plan for incident response that includes the roles and responsibilities of the cyber incident response team</a:t>
          </a:r>
        </a:p>
      </dgm:t>
    </dgm:pt>
    <dgm:pt modelId="{D70DE387-BDA5-463A-AD7B-D33942F9754D}" type="parTrans" cxnId="{F66C451E-BFAB-4B2C-9BD4-D0B79BB5788E}">
      <dgm:prSet/>
      <dgm:spPr/>
      <dgm:t>
        <a:bodyPr/>
        <a:lstStyle/>
        <a:p>
          <a:endParaRPr lang="en-US"/>
        </a:p>
      </dgm:t>
    </dgm:pt>
    <dgm:pt modelId="{E72CF53D-1BAA-4D64-9A93-26931FB6FCB0}" type="sibTrans" cxnId="{F66C451E-BFAB-4B2C-9BD4-D0B79BB5788E}">
      <dgm:prSet/>
      <dgm:spPr/>
      <dgm:t>
        <a:bodyPr/>
        <a:lstStyle/>
        <a:p>
          <a:endParaRPr lang="en-US"/>
        </a:p>
      </dgm:t>
    </dgm:pt>
    <dgm:pt modelId="{51550316-35FA-48C3-8212-B4F1839E60EE}">
      <dgm:prSet/>
      <dgm:spPr/>
      <dgm:t>
        <a:bodyPr/>
        <a:lstStyle/>
        <a:p>
          <a:r>
            <a:rPr lang="en-US"/>
            <a:t>Ensure</a:t>
          </a:r>
        </a:p>
      </dgm:t>
    </dgm:pt>
    <dgm:pt modelId="{DF3589E1-F18A-4DDA-A3B8-BB38490A110E}" type="parTrans" cxnId="{FA1BE8BD-B4FD-4798-97EB-68950020EC9E}">
      <dgm:prSet/>
      <dgm:spPr/>
      <dgm:t>
        <a:bodyPr/>
        <a:lstStyle/>
        <a:p>
          <a:endParaRPr lang="en-US"/>
        </a:p>
      </dgm:t>
    </dgm:pt>
    <dgm:pt modelId="{853DBCAB-E06C-4F8F-9967-142F433E41E7}" type="sibTrans" cxnId="{FA1BE8BD-B4FD-4798-97EB-68950020EC9E}">
      <dgm:prSet/>
      <dgm:spPr/>
      <dgm:t>
        <a:bodyPr/>
        <a:lstStyle/>
        <a:p>
          <a:endParaRPr lang="en-US"/>
        </a:p>
      </dgm:t>
    </dgm:pt>
    <dgm:pt modelId="{93FF20CE-9938-495A-9375-DD07AAD4C8C5}">
      <dgm:prSet/>
      <dgm:spPr/>
      <dgm:t>
        <a:bodyPr/>
        <a:lstStyle/>
        <a:p>
          <a:r>
            <a:rPr lang="en-US"/>
            <a:t>Ensure that the team has access to the necessary resources, including technology, tools, and information, to respond to cyber incidents</a:t>
          </a:r>
        </a:p>
      </dgm:t>
    </dgm:pt>
    <dgm:pt modelId="{8738374C-BA38-441D-9D3E-F32282732AA4}" type="parTrans" cxnId="{FAE61878-C2B9-46F3-A97C-40E0D4D3F59F}">
      <dgm:prSet/>
      <dgm:spPr/>
      <dgm:t>
        <a:bodyPr/>
        <a:lstStyle/>
        <a:p>
          <a:endParaRPr lang="en-US"/>
        </a:p>
      </dgm:t>
    </dgm:pt>
    <dgm:pt modelId="{7965A6F2-47BD-4A11-AC6B-24A69A5EA03F}" type="sibTrans" cxnId="{FAE61878-C2B9-46F3-A97C-40E0D4D3F59F}">
      <dgm:prSet/>
      <dgm:spPr/>
      <dgm:t>
        <a:bodyPr/>
        <a:lstStyle/>
        <a:p>
          <a:endParaRPr lang="en-US"/>
        </a:p>
      </dgm:t>
    </dgm:pt>
    <dgm:pt modelId="{F5E8A72B-49A1-4411-9958-C36799FB2294}">
      <dgm:prSet/>
      <dgm:spPr/>
      <dgm:t>
        <a:bodyPr/>
        <a:lstStyle/>
        <a:p>
          <a:r>
            <a:rPr lang="en-US"/>
            <a:t>Consider</a:t>
          </a:r>
        </a:p>
      </dgm:t>
    </dgm:pt>
    <dgm:pt modelId="{398CFA2E-4487-4A3D-B899-5156AEF18122}" type="parTrans" cxnId="{7975E1C7-436E-44C3-90C9-2C5B4212A2C7}">
      <dgm:prSet/>
      <dgm:spPr/>
      <dgm:t>
        <a:bodyPr/>
        <a:lstStyle/>
        <a:p>
          <a:endParaRPr lang="en-US"/>
        </a:p>
      </dgm:t>
    </dgm:pt>
    <dgm:pt modelId="{A0884C81-8D32-4F5A-B79E-907B68648252}" type="sibTrans" cxnId="{7975E1C7-436E-44C3-90C9-2C5B4212A2C7}">
      <dgm:prSet/>
      <dgm:spPr/>
      <dgm:t>
        <a:bodyPr/>
        <a:lstStyle/>
        <a:p>
          <a:endParaRPr lang="en-US"/>
        </a:p>
      </dgm:t>
    </dgm:pt>
    <dgm:pt modelId="{4B61A44E-37A4-4FDD-878F-E57C3BD3B10F}">
      <dgm:prSet/>
      <dgm:spPr/>
      <dgm:t>
        <a:bodyPr/>
        <a:lstStyle/>
        <a:p>
          <a:r>
            <a:rPr lang="en-US"/>
            <a:t>If the organization lacks the internal resources to build an internal CSIRT team, consider an outsourced CSIRT</a:t>
          </a:r>
        </a:p>
      </dgm:t>
    </dgm:pt>
    <dgm:pt modelId="{57940EC3-7240-469F-91C7-D41D41A4D5A8}" type="parTrans" cxnId="{A92DB72D-A963-4C46-A7D7-DEBC670F3E6E}">
      <dgm:prSet/>
      <dgm:spPr/>
      <dgm:t>
        <a:bodyPr/>
        <a:lstStyle/>
        <a:p>
          <a:endParaRPr lang="en-US"/>
        </a:p>
      </dgm:t>
    </dgm:pt>
    <dgm:pt modelId="{428C8599-EFF5-4112-8375-34C86B2AD462}" type="sibTrans" cxnId="{A92DB72D-A963-4C46-A7D7-DEBC670F3E6E}">
      <dgm:prSet/>
      <dgm:spPr/>
      <dgm:t>
        <a:bodyPr/>
        <a:lstStyle/>
        <a:p>
          <a:endParaRPr lang="en-US"/>
        </a:p>
      </dgm:t>
    </dgm:pt>
    <dgm:pt modelId="{085BBE31-EBD7-48F9-BD52-DACF587A3313}" type="pres">
      <dgm:prSet presAssocID="{35E10F62-C077-433E-9C17-CAC03D73113A}" presName="Name0" presStyleCnt="0">
        <dgm:presLayoutVars>
          <dgm:dir/>
          <dgm:animLvl val="lvl"/>
          <dgm:resizeHandles val="exact"/>
        </dgm:presLayoutVars>
      </dgm:prSet>
      <dgm:spPr/>
    </dgm:pt>
    <dgm:pt modelId="{819279D7-7187-49DE-ADBF-7C9B827F2826}" type="pres">
      <dgm:prSet presAssocID="{C2E3FF64-B40D-4AD3-9F8D-530BE33EFD5E}" presName="composite" presStyleCnt="0"/>
      <dgm:spPr/>
    </dgm:pt>
    <dgm:pt modelId="{833D32E9-17EF-43D0-9F36-6E668DC41371}" type="pres">
      <dgm:prSet presAssocID="{C2E3FF64-B40D-4AD3-9F8D-530BE33EFD5E}" presName="parTx" presStyleLbl="alignNode1" presStyleIdx="0" presStyleCnt="4">
        <dgm:presLayoutVars>
          <dgm:chMax val="0"/>
          <dgm:chPref val="0"/>
        </dgm:presLayoutVars>
      </dgm:prSet>
      <dgm:spPr/>
    </dgm:pt>
    <dgm:pt modelId="{243A9D25-705C-4792-AD72-D34034F6E5EF}" type="pres">
      <dgm:prSet presAssocID="{C2E3FF64-B40D-4AD3-9F8D-530BE33EFD5E}" presName="desTx" presStyleLbl="alignAccFollowNode1" presStyleIdx="0" presStyleCnt="4">
        <dgm:presLayoutVars/>
      </dgm:prSet>
      <dgm:spPr/>
    </dgm:pt>
    <dgm:pt modelId="{61BD955A-9046-4C36-9C6E-FA018139893D}" type="pres">
      <dgm:prSet presAssocID="{E5000456-2C6A-40A6-AA17-9AB34813C62F}" presName="space" presStyleCnt="0"/>
      <dgm:spPr/>
    </dgm:pt>
    <dgm:pt modelId="{D60A30EC-0FE0-449A-91BE-0C444F9FACD3}" type="pres">
      <dgm:prSet presAssocID="{A3EA9C8E-4C20-4AF0-BE29-3E2E74090BAF}" presName="composite" presStyleCnt="0"/>
      <dgm:spPr/>
    </dgm:pt>
    <dgm:pt modelId="{51AD75B0-2B4A-4B66-88FA-EE7E53E163FC}" type="pres">
      <dgm:prSet presAssocID="{A3EA9C8E-4C20-4AF0-BE29-3E2E74090BAF}" presName="parTx" presStyleLbl="alignNode1" presStyleIdx="1" presStyleCnt="4">
        <dgm:presLayoutVars>
          <dgm:chMax val="0"/>
          <dgm:chPref val="0"/>
        </dgm:presLayoutVars>
      </dgm:prSet>
      <dgm:spPr/>
    </dgm:pt>
    <dgm:pt modelId="{3DF18201-47B0-44A7-93E7-26CBA3066AC3}" type="pres">
      <dgm:prSet presAssocID="{A3EA9C8E-4C20-4AF0-BE29-3E2E74090BAF}" presName="desTx" presStyleLbl="alignAccFollowNode1" presStyleIdx="1" presStyleCnt="4">
        <dgm:presLayoutVars/>
      </dgm:prSet>
      <dgm:spPr/>
    </dgm:pt>
    <dgm:pt modelId="{05480208-0B62-428D-A477-0F702BD41659}" type="pres">
      <dgm:prSet presAssocID="{D79342D0-22B6-40C7-A51E-D515236A31BE}" presName="space" presStyleCnt="0"/>
      <dgm:spPr/>
    </dgm:pt>
    <dgm:pt modelId="{4D0F65D0-D366-4220-9647-026951B405ED}" type="pres">
      <dgm:prSet presAssocID="{51550316-35FA-48C3-8212-B4F1839E60EE}" presName="composite" presStyleCnt="0"/>
      <dgm:spPr/>
    </dgm:pt>
    <dgm:pt modelId="{3142FBDD-2D94-4B7E-8120-132FAF629498}" type="pres">
      <dgm:prSet presAssocID="{51550316-35FA-48C3-8212-B4F1839E60EE}" presName="parTx" presStyleLbl="alignNode1" presStyleIdx="2" presStyleCnt="4">
        <dgm:presLayoutVars>
          <dgm:chMax val="0"/>
          <dgm:chPref val="0"/>
        </dgm:presLayoutVars>
      </dgm:prSet>
      <dgm:spPr/>
    </dgm:pt>
    <dgm:pt modelId="{594D145B-F43F-4207-9149-B2B181A22816}" type="pres">
      <dgm:prSet presAssocID="{51550316-35FA-48C3-8212-B4F1839E60EE}" presName="desTx" presStyleLbl="alignAccFollowNode1" presStyleIdx="2" presStyleCnt="4">
        <dgm:presLayoutVars/>
      </dgm:prSet>
      <dgm:spPr/>
    </dgm:pt>
    <dgm:pt modelId="{A01ACD71-7156-4855-8ADA-BFF32B11F020}" type="pres">
      <dgm:prSet presAssocID="{853DBCAB-E06C-4F8F-9967-142F433E41E7}" presName="space" presStyleCnt="0"/>
      <dgm:spPr/>
    </dgm:pt>
    <dgm:pt modelId="{23BA218C-4157-4DC4-976A-C33F109DB362}" type="pres">
      <dgm:prSet presAssocID="{F5E8A72B-49A1-4411-9958-C36799FB2294}" presName="composite" presStyleCnt="0"/>
      <dgm:spPr/>
    </dgm:pt>
    <dgm:pt modelId="{E267ED82-8C12-424A-A3A5-5CF7F09C1196}" type="pres">
      <dgm:prSet presAssocID="{F5E8A72B-49A1-4411-9958-C36799FB2294}" presName="parTx" presStyleLbl="alignNode1" presStyleIdx="3" presStyleCnt="4">
        <dgm:presLayoutVars>
          <dgm:chMax val="0"/>
          <dgm:chPref val="0"/>
        </dgm:presLayoutVars>
      </dgm:prSet>
      <dgm:spPr/>
    </dgm:pt>
    <dgm:pt modelId="{45C5B15A-7943-4037-8495-F2CFB24AD4EB}" type="pres">
      <dgm:prSet presAssocID="{F5E8A72B-49A1-4411-9958-C36799FB2294}" presName="desTx" presStyleLbl="alignAccFollowNode1" presStyleIdx="3" presStyleCnt="4">
        <dgm:presLayoutVars/>
      </dgm:prSet>
      <dgm:spPr/>
    </dgm:pt>
  </dgm:ptLst>
  <dgm:cxnLst>
    <dgm:cxn modelId="{BE23CF07-0764-4A23-A7F4-4EAA67F9D115}" type="presOf" srcId="{35E10F62-C077-433E-9C17-CAC03D73113A}" destId="{085BBE31-EBD7-48F9-BD52-DACF587A3313}" srcOrd="0" destOrd="0" presId="urn:microsoft.com/office/officeart/2016/7/layout/HorizontalActionList"/>
    <dgm:cxn modelId="{F66C451E-BFAB-4B2C-9BD4-D0B79BB5788E}" srcId="{A3EA9C8E-4C20-4AF0-BE29-3E2E74090BAF}" destId="{D6DFD1C3-E0B0-4CF0-8715-172A298FF520}" srcOrd="0" destOrd="0" parTransId="{D70DE387-BDA5-463A-AD7B-D33942F9754D}" sibTransId="{E72CF53D-1BAA-4D64-9A93-26931FB6FCB0}"/>
    <dgm:cxn modelId="{A92DB72D-A963-4C46-A7D7-DEBC670F3E6E}" srcId="{F5E8A72B-49A1-4411-9958-C36799FB2294}" destId="{4B61A44E-37A4-4FDD-878F-E57C3BD3B10F}" srcOrd="0" destOrd="0" parTransId="{57940EC3-7240-469F-91C7-D41D41A4D5A8}" sibTransId="{428C8599-EFF5-4112-8375-34C86B2AD462}"/>
    <dgm:cxn modelId="{DCB10047-DB8D-41FA-85A1-BCF6065F9828}" srcId="{35E10F62-C077-433E-9C17-CAC03D73113A}" destId="{A3EA9C8E-4C20-4AF0-BE29-3E2E74090BAF}" srcOrd="1" destOrd="0" parTransId="{9E1321FF-5C78-447F-AE71-571CDE5ABEB5}" sibTransId="{D79342D0-22B6-40C7-A51E-D515236A31BE}"/>
    <dgm:cxn modelId="{FAE61878-C2B9-46F3-A97C-40E0D4D3F59F}" srcId="{51550316-35FA-48C3-8212-B4F1839E60EE}" destId="{93FF20CE-9938-495A-9375-DD07AAD4C8C5}" srcOrd="0" destOrd="0" parTransId="{8738374C-BA38-441D-9D3E-F32282732AA4}" sibTransId="{7965A6F2-47BD-4A11-AC6B-24A69A5EA03F}"/>
    <dgm:cxn modelId="{0D8C9459-36F5-45C0-90C2-C74FB74DB850}" srcId="{C2E3FF64-B40D-4AD3-9F8D-530BE33EFD5E}" destId="{391C49F1-E187-448C-8509-2DDF9C40BD53}" srcOrd="0" destOrd="0" parTransId="{DCB74ECF-2668-4AE4-AAF0-DD674E0561FB}" sibTransId="{18A3A138-8A4F-4BC6-8C95-EB48BA5CA52A}"/>
    <dgm:cxn modelId="{9855A57C-D11C-4BDE-9F43-8B3FB823B711}" type="presOf" srcId="{D6DFD1C3-E0B0-4CF0-8715-172A298FF520}" destId="{3DF18201-47B0-44A7-93E7-26CBA3066AC3}" srcOrd="0" destOrd="0" presId="urn:microsoft.com/office/officeart/2016/7/layout/HorizontalActionList"/>
    <dgm:cxn modelId="{67AC067E-68D1-40A1-A2E0-B0F3E398C022}" type="presOf" srcId="{51550316-35FA-48C3-8212-B4F1839E60EE}" destId="{3142FBDD-2D94-4B7E-8120-132FAF629498}" srcOrd="0" destOrd="0" presId="urn:microsoft.com/office/officeart/2016/7/layout/HorizontalActionList"/>
    <dgm:cxn modelId="{A6535B84-0B2A-436E-8453-12FA938AFD50}" type="presOf" srcId="{A3EA9C8E-4C20-4AF0-BE29-3E2E74090BAF}" destId="{51AD75B0-2B4A-4B66-88FA-EE7E53E163FC}" srcOrd="0" destOrd="0" presId="urn:microsoft.com/office/officeart/2016/7/layout/HorizontalActionList"/>
    <dgm:cxn modelId="{33BC19BD-D31B-42C5-8C14-675C24CB5534}" type="presOf" srcId="{C2E3FF64-B40D-4AD3-9F8D-530BE33EFD5E}" destId="{833D32E9-17EF-43D0-9F36-6E668DC41371}" srcOrd="0" destOrd="0" presId="urn:microsoft.com/office/officeart/2016/7/layout/HorizontalActionList"/>
    <dgm:cxn modelId="{FA1BE8BD-B4FD-4798-97EB-68950020EC9E}" srcId="{35E10F62-C077-433E-9C17-CAC03D73113A}" destId="{51550316-35FA-48C3-8212-B4F1839E60EE}" srcOrd="2" destOrd="0" parTransId="{DF3589E1-F18A-4DDA-A3B8-BB38490A110E}" sibTransId="{853DBCAB-E06C-4F8F-9967-142F433E41E7}"/>
    <dgm:cxn modelId="{3260CCBF-5387-4754-B9AE-45DD868627B8}" type="presOf" srcId="{391C49F1-E187-448C-8509-2DDF9C40BD53}" destId="{243A9D25-705C-4792-AD72-D34034F6E5EF}" srcOrd="0" destOrd="0" presId="urn:microsoft.com/office/officeart/2016/7/layout/HorizontalActionList"/>
    <dgm:cxn modelId="{7975E1C7-436E-44C3-90C9-2C5B4212A2C7}" srcId="{35E10F62-C077-433E-9C17-CAC03D73113A}" destId="{F5E8A72B-49A1-4411-9958-C36799FB2294}" srcOrd="3" destOrd="0" parTransId="{398CFA2E-4487-4A3D-B899-5156AEF18122}" sibTransId="{A0884C81-8D32-4F5A-B79E-907B68648252}"/>
    <dgm:cxn modelId="{E00267CE-EA20-4D93-B585-FA64DF7C9E9E}" type="presOf" srcId="{4B61A44E-37A4-4FDD-878F-E57C3BD3B10F}" destId="{45C5B15A-7943-4037-8495-F2CFB24AD4EB}" srcOrd="0" destOrd="0" presId="urn:microsoft.com/office/officeart/2016/7/layout/HorizontalActionList"/>
    <dgm:cxn modelId="{609599DA-42B2-40BA-8CA9-8217F882CB11}" type="presOf" srcId="{93FF20CE-9938-495A-9375-DD07AAD4C8C5}" destId="{594D145B-F43F-4207-9149-B2B181A22816}" srcOrd="0" destOrd="0" presId="urn:microsoft.com/office/officeart/2016/7/layout/HorizontalActionList"/>
    <dgm:cxn modelId="{F9256EEC-9EBB-452C-8C2B-E06497080655}" type="presOf" srcId="{F5E8A72B-49A1-4411-9958-C36799FB2294}" destId="{E267ED82-8C12-424A-A3A5-5CF7F09C1196}" srcOrd="0" destOrd="0" presId="urn:microsoft.com/office/officeart/2016/7/layout/HorizontalActionList"/>
    <dgm:cxn modelId="{5DB66DF9-9299-452D-BA74-2E0861DE71E7}" srcId="{35E10F62-C077-433E-9C17-CAC03D73113A}" destId="{C2E3FF64-B40D-4AD3-9F8D-530BE33EFD5E}" srcOrd="0" destOrd="0" parTransId="{D20D6471-5A7B-4EA7-BE8C-46EA976D6957}" sibTransId="{E5000456-2C6A-40A6-AA17-9AB34813C62F}"/>
    <dgm:cxn modelId="{3D9721AF-BB3A-4419-8CDB-42B385BD66FA}" type="presParOf" srcId="{085BBE31-EBD7-48F9-BD52-DACF587A3313}" destId="{819279D7-7187-49DE-ADBF-7C9B827F2826}" srcOrd="0" destOrd="0" presId="urn:microsoft.com/office/officeart/2016/7/layout/HorizontalActionList"/>
    <dgm:cxn modelId="{24F33DCA-7DD3-4147-8D79-2E008BC57929}" type="presParOf" srcId="{819279D7-7187-49DE-ADBF-7C9B827F2826}" destId="{833D32E9-17EF-43D0-9F36-6E668DC41371}" srcOrd="0" destOrd="0" presId="urn:microsoft.com/office/officeart/2016/7/layout/HorizontalActionList"/>
    <dgm:cxn modelId="{A04D891F-92A0-4F59-8B91-33B56EA93419}" type="presParOf" srcId="{819279D7-7187-49DE-ADBF-7C9B827F2826}" destId="{243A9D25-705C-4792-AD72-D34034F6E5EF}" srcOrd="1" destOrd="0" presId="urn:microsoft.com/office/officeart/2016/7/layout/HorizontalActionList"/>
    <dgm:cxn modelId="{69C4EFCD-6A17-4E0B-9318-C6FE31E554FC}" type="presParOf" srcId="{085BBE31-EBD7-48F9-BD52-DACF587A3313}" destId="{61BD955A-9046-4C36-9C6E-FA018139893D}" srcOrd="1" destOrd="0" presId="urn:microsoft.com/office/officeart/2016/7/layout/HorizontalActionList"/>
    <dgm:cxn modelId="{3F191FC0-0233-40CD-B678-571AD7F89889}" type="presParOf" srcId="{085BBE31-EBD7-48F9-BD52-DACF587A3313}" destId="{D60A30EC-0FE0-449A-91BE-0C444F9FACD3}" srcOrd="2" destOrd="0" presId="urn:microsoft.com/office/officeart/2016/7/layout/HorizontalActionList"/>
    <dgm:cxn modelId="{810AF612-F487-4C73-B05E-D8F8BB248A5E}" type="presParOf" srcId="{D60A30EC-0FE0-449A-91BE-0C444F9FACD3}" destId="{51AD75B0-2B4A-4B66-88FA-EE7E53E163FC}" srcOrd="0" destOrd="0" presId="urn:microsoft.com/office/officeart/2016/7/layout/HorizontalActionList"/>
    <dgm:cxn modelId="{17827242-CC66-467C-B8F9-01BE164810EC}" type="presParOf" srcId="{D60A30EC-0FE0-449A-91BE-0C444F9FACD3}" destId="{3DF18201-47B0-44A7-93E7-26CBA3066AC3}" srcOrd="1" destOrd="0" presId="urn:microsoft.com/office/officeart/2016/7/layout/HorizontalActionList"/>
    <dgm:cxn modelId="{FC73A37B-5045-4342-997A-A44B044C3DBD}" type="presParOf" srcId="{085BBE31-EBD7-48F9-BD52-DACF587A3313}" destId="{05480208-0B62-428D-A477-0F702BD41659}" srcOrd="3" destOrd="0" presId="urn:microsoft.com/office/officeart/2016/7/layout/HorizontalActionList"/>
    <dgm:cxn modelId="{5D935A23-2D96-4129-AF1E-A61C54688640}" type="presParOf" srcId="{085BBE31-EBD7-48F9-BD52-DACF587A3313}" destId="{4D0F65D0-D366-4220-9647-026951B405ED}" srcOrd="4" destOrd="0" presId="urn:microsoft.com/office/officeart/2016/7/layout/HorizontalActionList"/>
    <dgm:cxn modelId="{300C7114-6FA8-4C4A-8A80-3942CBF6B84A}" type="presParOf" srcId="{4D0F65D0-D366-4220-9647-026951B405ED}" destId="{3142FBDD-2D94-4B7E-8120-132FAF629498}" srcOrd="0" destOrd="0" presId="urn:microsoft.com/office/officeart/2016/7/layout/HorizontalActionList"/>
    <dgm:cxn modelId="{B5EEC1BC-8C62-40A3-87D7-78FCCDFD81DC}" type="presParOf" srcId="{4D0F65D0-D366-4220-9647-026951B405ED}" destId="{594D145B-F43F-4207-9149-B2B181A22816}" srcOrd="1" destOrd="0" presId="urn:microsoft.com/office/officeart/2016/7/layout/HorizontalActionList"/>
    <dgm:cxn modelId="{9464857C-B435-4DEC-8947-11D2D0237AB0}" type="presParOf" srcId="{085BBE31-EBD7-48F9-BD52-DACF587A3313}" destId="{A01ACD71-7156-4855-8ADA-BFF32B11F020}" srcOrd="5" destOrd="0" presId="urn:microsoft.com/office/officeart/2016/7/layout/HorizontalActionList"/>
    <dgm:cxn modelId="{9AFF4F4B-EAD3-4721-B759-3B8FEFEED20D}" type="presParOf" srcId="{085BBE31-EBD7-48F9-BD52-DACF587A3313}" destId="{23BA218C-4157-4DC4-976A-C33F109DB362}" srcOrd="6" destOrd="0" presId="urn:microsoft.com/office/officeart/2016/7/layout/HorizontalActionList"/>
    <dgm:cxn modelId="{383F38ED-C365-4B45-B34F-A7A17903F5E8}" type="presParOf" srcId="{23BA218C-4157-4DC4-976A-C33F109DB362}" destId="{E267ED82-8C12-424A-A3A5-5CF7F09C1196}" srcOrd="0" destOrd="0" presId="urn:microsoft.com/office/officeart/2016/7/layout/HorizontalActionList"/>
    <dgm:cxn modelId="{F4446E7D-68EF-4870-8347-D1867BE650BD}" type="presParOf" srcId="{23BA218C-4157-4DC4-976A-C33F109DB362}" destId="{45C5B15A-7943-4037-8495-F2CFB24AD4E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C354EB-99F9-4F4B-B365-50C4453A012F}"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95E69035-E839-43A1-AC8A-5BDE3CB45FFA}">
      <dgm:prSet/>
      <dgm:spPr/>
      <dgm:t>
        <a:bodyPr/>
        <a:lstStyle/>
        <a:p>
          <a:r>
            <a:rPr lang="en-US"/>
            <a:t>Develop</a:t>
          </a:r>
        </a:p>
      </dgm:t>
    </dgm:pt>
    <dgm:pt modelId="{E6FF01EC-D02B-48A0-B83F-828E607E0030}" type="parTrans" cxnId="{3C980375-1EA1-45F2-ADC1-E846B489C9B9}">
      <dgm:prSet/>
      <dgm:spPr/>
      <dgm:t>
        <a:bodyPr/>
        <a:lstStyle/>
        <a:p>
          <a:endParaRPr lang="en-US"/>
        </a:p>
      </dgm:t>
    </dgm:pt>
    <dgm:pt modelId="{BDFD0A7A-B791-4E08-A3D5-8EDDF2845397}" type="sibTrans" cxnId="{3C980375-1EA1-45F2-ADC1-E846B489C9B9}">
      <dgm:prSet/>
      <dgm:spPr/>
      <dgm:t>
        <a:bodyPr/>
        <a:lstStyle/>
        <a:p>
          <a:endParaRPr lang="en-US"/>
        </a:p>
      </dgm:t>
    </dgm:pt>
    <dgm:pt modelId="{17408B81-0106-4D66-B07E-0E359AD5387B}">
      <dgm:prSet/>
      <dgm:spPr/>
      <dgm:t>
        <a:bodyPr/>
        <a:lstStyle/>
        <a:p>
          <a:r>
            <a:rPr lang="en-US"/>
            <a:t>Develop a plan for conducting regular penetration testing at an organization-defined frequency</a:t>
          </a:r>
        </a:p>
      </dgm:t>
    </dgm:pt>
    <dgm:pt modelId="{16609179-1397-410A-983B-6025253BC9DD}" type="parTrans" cxnId="{FE8A9627-834D-4DE1-812D-7A8B550C4FA0}">
      <dgm:prSet/>
      <dgm:spPr/>
      <dgm:t>
        <a:bodyPr/>
        <a:lstStyle/>
        <a:p>
          <a:endParaRPr lang="en-US"/>
        </a:p>
      </dgm:t>
    </dgm:pt>
    <dgm:pt modelId="{F381CD84-A4D8-4DCF-B672-2A476B5B2E78}" type="sibTrans" cxnId="{FE8A9627-834D-4DE1-812D-7A8B550C4FA0}">
      <dgm:prSet/>
      <dgm:spPr/>
      <dgm:t>
        <a:bodyPr/>
        <a:lstStyle/>
        <a:p>
          <a:endParaRPr lang="en-US"/>
        </a:p>
      </dgm:t>
    </dgm:pt>
    <dgm:pt modelId="{5A1DC1FD-6114-41B9-BFC0-51B6562684C8}">
      <dgm:prSet/>
      <dgm:spPr/>
      <dgm:t>
        <a:bodyPr/>
        <a:lstStyle/>
        <a:p>
          <a:r>
            <a:rPr lang="en-US"/>
            <a:t>Ensure</a:t>
          </a:r>
        </a:p>
      </dgm:t>
    </dgm:pt>
    <dgm:pt modelId="{15FFBCBD-7179-40B8-ADA7-9A575EEFC6CC}" type="parTrans" cxnId="{6633ADD3-263E-45D6-B14C-801F2A6670B8}">
      <dgm:prSet/>
      <dgm:spPr/>
      <dgm:t>
        <a:bodyPr/>
        <a:lstStyle/>
        <a:p>
          <a:endParaRPr lang="en-US"/>
        </a:p>
      </dgm:t>
    </dgm:pt>
    <dgm:pt modelId="{A6D615D9-BFBF-4101-96D8-D7A0B94E71F0}" type="sibTrans" cxnId="{6633ADD3-263E-45D6-B14C-801F2A6670B8}">
      <dgm:prSet/>
      <dgm:spPr/>
      <dgm:t>
        <a:bodyPr/>
        <a:lstStyle/>
        <a:p>
          <a:endParaRPr lang="en-US"/>
        </a:p>
      </dgm:t>
    </dgm:pt>
    <dgm:pt modelId="{460D10BB-401C-486B-8AF5-5D2469C961B7}">
      <dgm:prSet/>
      <dgm:spPr/>
      <dgm:t>
        <a:bodyPr/>
        <a:lstStyle/>
        <a:p>
          <a:r>
            <a:rPr lang="en-US"/>
            <a:t>Ensure that the individuals conducting the tests are qualified and knowledgeable in the latest penetration testing techniques</a:t>
          </a:r>
        </a:p>
      </dgm:t>
    </dgm:pt>
    <dgm:pt modelId="{B7230FD4-4F42-48C0-BE96-8DC2DD7486E0}" type="parTrans" cxnId="{151E31E2-5445-4AA9-BC22-FE6375B374AC}">
      <dgm:prSet/>
      <dgm:spPr/>
      <dgm:t>
        <a:bodyPr/>
        <a:lstStyle/>
        <a:p>
          <a:endParaRPr lang="en-US"/>
        </a:p>
      </dgm:t>
    </dgm:pt>
    <dgm:pt modelId="{500325C2-2AD2-4A13-BBA7-EC575BE29F77}" type="sibTrans" cxnId="{151E31E2-5445-4AA9-BC22-FE6375B374AC}">
      <dgm:prSet/>
      <dgm:spPr/>
      <dgm:t>
        <a:bodyPr/>
        <a:lstStyle/>
        <a:p>
          <a:endParaRPr lang="en-US"/>
        </a:p>
      </dgm:t>
    </dgm:pt>
    <dgm:pt modelId="{0B74E913-96A3-40D6-ACC9-F04172505CF4}">
      <dgm:prSet/>
      <dgm:spPr/>
      <dgm:t>
        <a:bodyPr/>
        <a:lstStyle/>
        <a:p>
          <a:r>
            <a:rPr lang="en-US"/>
            <a:t>Keep</a:t>
          </a:r>
        </a:p>
      </dgm:t>
    </dgm:pt>
    <dgm:pt modelId="{30AFB772-474B-42E7-9915-722481F4BBB9}" type="parTrans" cxnId="{3BA54246-E7FD-4248-9A70-1F936E61A675}">
      <dgm:prSet/>
      <dgm:spPr/>
      <dgm:t>
        <a:bodyPr/>
        <a:lstStyle/>
        <a:p>
          <a:endParaRPr lang="en-US"/>
        </a:p>
      </dgm:t>
    </dgm:pt>
    <dgm:pt modelId="{4CF163A8-F756-4C73-A8D5-BDC1996B654D}" type="sibTrans" cxnId="{3BA54246-E7FD-4248-9A70-1F936E61A675}">
      <dgm:prSet/>
      <dgm:spPr/>
      <dgm:t>
        <a:bodyPr/>
        <a:lstStyle/>
        <a:p>
          <a:endParaRPr lang="en-US"/>
        </a:p>
      </dgm:t>
    </dgm:pt>
    <dgm:pt modelId="{5DE1CDB3-4524-46EB-B0F9-250D443FE5CA}">
      <dgm:prSet/>
      <dgm:spPr/>
      <dgm:t>
        <a:bodyPr/>
        <a:lstStyle/>
        <a:p>
          <a:r>
            <a:rPr lang="en-US"/>
            <a:t>Keep records of the results of the penetration testing</a:t>
          </a:r>
        </a:p>
      </dgm:t>
    </dgm:pt>
    <dgm:pt modelId="{7B92893E-2348-4D9E-BD67-C7F56A84826B}" type="parTrans" cxnId="{19D1FF2F-B91A-4B34-AB12-979BB919493C}">
      <dgm:prSet/>
      <dgm:spPr/>
      <dgm:t>
        <a:bodyPr/>
        <a:lstStyle/>
        <a:p>
          <a:endParaRPr lang="en-US"/>
        </a:p>
      </dgm:t>
    </dgm:pt>
    <dgm:pt modelId="{C0427DFC-AF10-4B71-8691-2CAF58641A0F}" type="sibTrans" cxnId="{19D1FF2F-B91A-4B34-AB12-979BB919493C}">
      <dgm:prSet/>
      <dgm:spPr/>
      <dgm:t>
        <a:bodyPr/>
        <a:lstStyle/>
        <a:p>
          <a:endParaRPr lang="en-US"/>
        </a:p>
      </dgm:t>
    </dgm:pt>
    <dgm:pt modelId="{A1FEF480-03C0-40FD-9E0A-B39379C99253}">
      <dgm:prSet/>
      <dgm:spPr/>
      <dgm:t>
        <a:bodyPr/>
        <a:lstStyle/>
        <a:p>
          <a:r>
            <a:rPr lang="en-US"/>
            <a:t>Remediate</a:t>
          </a:r>
        </a:p>
      </dgm:t>
    </dgm:pt>
    <dgm:pt modelId="{631A0086-547B-40AD-A08C-898D1584F34E}" type="parTrans" cxnId="{629C3097-2BE0-452F-9F28-19C0C0B9B23F}">
      <dgm:prSet/>
      <dgm:spPr/>
      <dgm:t>
        <a:bodyPr/>
        <a:lstStyle/>
        <a:p>
          <a:endParaRPr lang="en-US"/>
        </a:p>
      </dgm:t>
    </dgm:pt>
    <dgm:pt modelId="{4F6D714A-BF4C-4E2E-A7CB-03A7E0AAC97A}" type="sibTrans" cxnId="{629C3097-2BE0-452F-9F28-19C0C0B9B23F}">
      <dgm:prSet/>
      <dgm:spPr/>
      <dgm:t>
        <a:bodyPr/>
        <a:lstStyle/>
        <a:p>
          <a:endParaRPr lang="en-US"/>
        </a:p>
      </dgm:t>
    </dgm:pt>
    <dgm:pt modelId="{8E468A1C-EDDA-43D3-B842-E7812482ECB6}">
      <dgm:prSet/>
      <dgm:spPr/>
      <dgm:t>
        <a:bodyPr/>
        <a:lstStyle/>
        <a:p>
          <a:r>
            <a:rPr lang="en-US"/>
            <a:t>Remediate any vulnerabilities discovered during penetration testing</a:t>
          </a:r>
        </a:p>
      </dgm:t>
    </dgm:pt>
    <dgm:pt modelId="{6295F518-BDEA-420E-A628-C07DDA4077A3}" type="parTrans" cxnId="{86E18BD3-BD1C-4DF7-8AF7-51142A2DBA82}">
      <dgm:prSet/>
      <dgm:spPr/>
      <dgm:t>
        <a:bodyPr/>
        <a:lstStyle/>
        <a:p>
          <a:endParaRPr lang="en-US"/>
        </a:p>
      </dgm:t>
    </dgm:pt>
    <dgm:pt modelId="{BAD2D43A-D2EB-4BDE-9A06-049459E61068}" type="sibTrans" cxnId="{86E18BD3-BD1C-4DF7-8AF7-51142A2DBA82}">
      <dgm:prSet/>
      <dgm:spPr/>
      <dgm:t>
        <a:bodyPr/>
        <a:lstStyle/>
        <a:p>
          <a:endParaRPr lang="en-US"/>
        </a:p>
      </dgm:t>
    </dgm:pt>
    <dgm:pt modelId="{9CD18F55-F1CE-4418-98B8-23EA7B85CFFD}" type="pres">
      <dgm:prSet presAssocID="{BAC354EB-99F9-4F4B-B365-50C4453A012F}" presName="Name0" presStyleCnt="0">
        <dgm:presLayoutVars>
          <dgm:dir/>
          <dgm:animLvl val="lvl"/>
          <dgm:resizeHandles val="exact"/>
        </dgm:presLayoutVars>
      </dgm:prSet>
      <dgm:spPr/>
    </dgm:pt>
    <dgm:pt modelId="{ABDA79D5-F5D6-4362-8D03-08855CCEC0FC}" type="pres">
      <dgm:prSet presAssocID="{95E69035-E839-43A1-AC8A-5BDE3CB45FFA}" presName="composite" presStyleCnt="0"/>
      <dgm:spPr/>
    </dgm:pt>
    <dgm:pt modelId="{0CCF4B94-6294-4534-BFB8-5A31E4079F1A}" type="pres">
      <dgm:prSet presAssocID="{95E69035-E839-43A1-AC8A-5BDE3CB45FFA}" presName="parTx" presStyleLbl="alignNode1" presStyleIdx="0" presStyleCnt="4">
        <dgm:presLayoutVars>
          <dgm:chMax val="0"/>
          <dgm:chPref val="0"/>
        </dgm:presLayoutVars>
      </dgm:prSet>
      <dgm:spPr/>
    </dgm:pt>
    <dgm:pt modelId="{22B55ED2-6C12-4ABD-BD16-1F283B1BAC7F}" type="pres">
      <dgm:prSet presAssocID="{95E69035-E839-43A1-AC8A-5BDE3CB45FFA}" presName="desTx" presStyleLbl="alignAccFollowNode1" presStyleIdx="0" presStyleCnt="4">
        <dgm:presLayoutVars/>
      </dgm:prSet>
      <dgm:spPr/>
    </dgm:pt>
    <dgm:pt modelId="{B812CCE9-59E0-45FA-A0D3-8F35FC3D436A}" type="pres">
      <dgm:prSet presAssocID="{BDFD0A7A-B791-4E08-A3D5-8EDDF2845397}" presName="space" presStyleCnt="0"/>
      <dgm:spPr/>
    </dgm:pt>
    <dgm:pt modelId="{F0B1A0DE-87CA-468E-8AFE-99D5DB22BB49}" type="pres">
      <dgm:prSet presAssocID="{5A1DC1FD-6114-41B9-BFC0-51B6562684C8}" presName="composite" presStyleCnt="0"/>
      <dgm:spPr/>
    </dgm:pt>
    <dgm:pt modelId="{5D11E0B0-1F8B-46AB-8E14-3285338120C7}" type="pres">
      <dgm:prSet presAssocID="{5A1DC1FD-6114-41B9-BFC0-51B6562684C8}" presName="parTx" presStyleLbl="alignNode1" presStyleIdx="1" presStyleCnt="4">
        <dgm:presLayoutVars>
          <dgm:chMax val="0"/>
          <dgm:chPref val="0"/>
        </dgm:presLayoutVars>
      </dgm:prSet>
      <dgm:spPr/>
    </dgm:pt>
    <dgm:pt modelId="{1024B071-EA94-48FD-B592-097AA8F54FF8}" type="pres">
      <dgm:prSet presAssocID="{5A1DC1FD-6114-41B9-BFC0-51B6562684C8}" presName="desTx" presStyleLbl="alignAccFollowNode1" presStyleIdx="1" presStyleCnt="4">
        <dgm:presLayoutVars/>
      </dgm:prSet>
      <dgm:spPr/>
    </dgm:pt>
    <dgm:pt modelId="{803D0386-DEE6-4A8C-85AB-024B0CF1AEE5}" type="pres">
      <dgm:prSet presAssocID="{A6D615D9-BFBF-4101-96D8-D7A0B94E71F0}" presName="space" presStyleCnt="0"/>
      <dgm:spPr/>
    </dgm:pt>
    <dgm:pt modelId="{1260A59B-016B-4728-9C97-AABB48178CAD}" type="pres">
      <dgm:prSet presAssocID="{0B74E913-96A3-40D6-ACC9-F04172505CF4}" presName="composite" presStyleCnt="0"/>
      <dgm:spPr/>
    </dgm:pt>
    <dgm:pt modelId="{198D2577-C35B-4A48-9B49-6044A0AA5529}" type="pres">
      <dgm:prSet presAssocID="{0B74E913-96A3-40D6-ACC9-F04172505CF4}" presName="parTx" presStyleLbl="alignNode1" presStyleIdx="2" presStyleCnt="4">
        <dgm:presLayoutVars>
          <dgm:chMax val="0"/>
          <dgm:chPref val="0"/>
        </dgm:presLayoutVars>
      </dgm:prSet>
      <dgm:spPr/>
    </dgm:pt>
    <dgm:pt modelId="{4426B063-7146-411F-B7C8-6BE7610912AF}" type="pres">
      <dgm:prSet presAssocID="{0B74E913-96A3-40D6-ACC9-F04172505CF4}" presName="desTx" presStyleLbl="alignAccFollowNode1" presStyleIdx="2" presStyleCnt="4">
        <dgm:presLayoutVars/>
      </dgm:prSet>
      <dgm:spPr/>
    </dgm:pt>
    <dgm:pt modelId="{A75F2928-7784-4715-9789-98AFA6A27248}" type="pres">
      <dgm:prSet presAssocID="{4CF163A8-F756-4C73-A8D5-BDC1996B654D}" presName="space" presStyleCnt="0"/>
      <dgm:spPr/>
    </dgm:pt>
    <dgm:pt modelId="{97AD573B-0DAC-4008-9E8A-99E2DB628A59}" type="pres">
      <dgm:prSet presAssocID="{A1FEF480-03C0-40FD-9E0A-B39379C99253}" presName="composite" presStyleCnt="0"/>
      <dgm:spPr/>
    </dgm:pt>
    <dgm:pt modelId="{BD4D4C50-8F11-4AE7-A794-AA0B8B5D6EF3}" type="pres">
      <dgm:prSet presAssocID="{A1FEF480-03C0-40FD-9E0A-B39379C99253}" presName="parTx" presStyleLbl="alignNode1" presStyleIdx="3" presStyleCnt="4">
        <dgm:presLayoutVars>
          <dgm:chMax val="0"/>
          <dgm:chPref val="0"/>
        </dgm:presLayoutVars>
      </dgm:prSet>
      <dgm:spPr/>
    </dgm:pt>
    <dgm:pt modelId="{C2A07922-9DE0-4AFD-9DAC-E41DA8A37991}" type="pres">
      <dgm:prSet presAssocID="{A1FEF480-03C0-40FD-9E0A-B39379C99253}" presName="desTx" presStyleLbl="alignAccFollowNode1" presStyleIdx="3" presStyleCnt="4">
        <dgm:presLayoutVars/>
      </dgm:prSet>
      <dgm:spPr/>
    </dgm:pt>
  </dgm:ptLst>
  <dgm:cxnLst>
    <dgm:cxn modelId="{FE8A9627-834D-4DE1-812D-7A8B550C4FA0}" srcId="{95E69035-E839-43A1-AC8A-5BDE3CB45FFA}" destId="{17408B81-0106-4D66-B07E-0E359AD5387B}" srcOrd="0" destOrd="0" parTransId="{16609179-1397-410A-983B-6025253BC9DD}" sibTransId="{F381CD84-A4D8-4DCF-B672-2A476B5B2E78}"/>
    <dgm:cxn modelId="{19D1FF2F-B91A-4B34-AB12-979BB919493C}" srcId="{0B74E913-96A3-40D6-ACC9-F04172505CF4}" destId="{5DE1CDB3-4524-46EB-B0F9-250D443FE5CA}" srcOrd="0" destOrd="0" parTransId="{7B92893E-2348-4D9E-BD67-C7F56A84826B}" sibTransId="{C0427DFC-AF10-4B71-8691-2CAF58641A0F}"/>
    <dgm:cxn modelId="{3BA54246-E7FD-4248-9A70-1F936E61A675}" srcId="{BAC354EB-99F9-4F4B-B365-50C4453A012F}" destId="{0B74E913-96A3-40D6-ACC9-F04172505CF4}" srcOrd="2" destOrd="0" parTransId="{30AFB772-474B-42E7-9915-722481F4BBB9}" sibTransId="{4CF163A8-F756-4C73-A8D5-BDC1996B654D}"/>
    <dgm:cxn modelId="{84D92168-A535-46B7-BEE5-2C75FBE6B11C}" type="presOf" srcId="{A1FEF480-03C0-40FD-9E0A-B39379C99253}" destId="{BD4D4C50-8F11-4AE7-A794-AA0B8B5D6EF3}" srcOrd="0" destOrd="0" presId="urn:microsoft.com/office/officeart/2016/7/layout/HorizontalActionList"/>
    <dgm:cxn modelId="{D6B8E04C-4FA0-4863-AF29-DA4AD4D43141}" type="presOf" srcId="{5DE1CDB3-4524-46EB-B0F9-250D443FE5CA}" destId="{4426B063-7146-411F-B7C8-6BE7610912AF}" srcOrd="0" destOrd="0" presId="urn:microsoft.com/office/officeart/2016/7/layout/HorizontalActionList"/>
    <dgm:cxn modelId="{3C980375-1EA1-45F2-ADC1-E846B489C9B9}" srcId="{BAC354EB-99F9-4F4B-B365-50C4453A012F}" destId="{95E69035-E839-43A1-AC8A-5BDE3CB45FFA}" srcOrd="0" destOrd="0" parTransId="{E6FF01EC-D02B-48A0-B83F-828E607E0030}" sibTransId="{BDFD0A7A-B791-4E08-A3D5-8EDDF2845397}"/>
    <dgm:cxn modelId="{ECE84280-C5A9-4692-AAE1-56AD24CFF18E}" type="presOf" srcId="{BAC354EB-99F9-4F4B-B365-50C4453A012F}" destId="{9CD18F55-F1CE-4418-98B8-23EA7B85CFFD}" srcOrd="0" destOrd="0" presId="urn:microsoft.com/office/officeart/2016/7/layout/HorizontalActionList"/>
    <dgm:cxn modelId="{6AE1E692-0B6B-4C9F-BB34-0D91CFB61947}" type="presOf" srcId="{17408B81-0106-4D66-B07E-0E359AD5387B}" destId="{22B55ED2-6C12-4ABD-BD16-1F283B1BAC7F}" srcOrd="0" destOrd="0" presId="urn:microsoft.com/office/officeart/2016/7/layout/HorizontalActionList"/>
    <dgm:cxn modelId="{629C3097-2BE0-452F-9F28-19C0C0B9B23F}" srcId="{BAC354EB-99F9-4F4B-B365-50C4453A012F}" destId="{A1FEF480-03C0-40FD-9E0A-B39379C99253}" srcOrd="3" destOrd="0" parTransId="{631A0086-547B-40AD-A08C-898D1584F34E}" sibTransId="{4F6D714A-BF4C-4E2E-A7CB-03A7E0AAC97A}"/>
    <dgm:cxn modelId="{ED04DCC2-17E4-4258-B65F-9B0D8818F662}" type="presOf" srcId="{460D10BB-401C-486B-8AF5-5D2469C961B7}" destId="{1024B071-EA94-48FD-B592-097AA8F54FF8}" srcOrd="0" destOrd="0" presId="urn:microsoft.com/office/officeart/2016/7/layout/HorizontalActionList"/>
    <dgm:cxn modelId="{8E57A6CA-1E93-4D73-81CA-2080E795FE54}" type="presOf" srcId="{95E69035-E839-43A1-AC8A-5BDE3CB45FFA}" destId="{0CCF4B94-6294-4534-BFB8-5A31E4079F1A}" srcOrd="0" destOrd="0" presId="urn:microsoft.com/office/officeart/2016/7/layout/HorizontalActionList"/>
    <dgm:cxn modelId="{B1FD92CF-219F-448B-ABCA-B99AB45E5B9E}" type="presOf" srcId="{8E468A1C-EDDA-43D3-B842-E7812482ECB6}" destId="{C2A07922-9DE0-4AFD-9DAC-E41DA8A37991}" srcOrd="0" destOrd="0" presId="urn:microsoft.com/office/officeart/2016/7/layout/HorizontalActionList"/>
    <dgm:cxn modelId="{86E18BD3-BD1C-4DF7-8AF7-51142A2DBA82}" srcId="{A1FEF480-03C0-40FD-9E0A-B39379C99253}" destId="{8E468A1C-EDDA-43D3-B842-E7812482ECB6}" srcOrd="0" destOrd="0" parTransId="{6295F518-BDEA-420E-A628-C07DDA4077A3}" sibTransId="{BAD2D43A-D2EB-4BDE-9A06-049459E61068}"/>
    <dgm:cxn modelId="{6633ADD3-263E-45D6-B14C-801F2A6670B8}" srcId="{BAC354EB-99F9-4F4B-B365-50C4453A012F}" destId="{5A1DC1FD-6114-41B9-BFC0-51B6562684C8}" srcOrd="1" destOrd="0" parTransId="{15FFBCBD-7179-40B8-ADA7-9A575EEFC6CC}" sibTransId="{A6D615D9-BFBF-4101-96D8-D7A0B94E71F0}"/>
    <dgm:cxn modelId="{151E31E2-5445-4AA9-BC22-FE6375B374AC}" srcId="{5A1DC1FD-6114-41B9-BFC0-51B6562684C8}" destId="{460D10BB-401C-486B-8AF5-5D2469C961B7}" srcOrd="0" destOrd="0" parTransId="{B7230FD4-4F42-48C0-BE96-8DC2DD7486E0}" sibTransId="{500325C2-2AD2-4A13-BBA7-EC575BE29F77}"/>
    <dgm:cxn modelId="{B8BDBEE8-EE46-4E59-82AE-F49F4858C914}" type="presOf" srcId="{0B74E913-96A3-40D6-ACC9-F04172505CF4}" destId="{198D2577-C35B-4A48-9B49-6044A0AA5529}" srcOrd="0" destOrd="0" presId="urn:microsoft.com/office/officeart/2016/7/layout/HorizontalActionList"/>
    <dgm:cxn modelId="{E7D82FEA-ABFA-42B2-A814-A8EC08F33ACD}" type="presOf" srcId="{5A1DC1FD-6114-41B9-BFC0-51B6562684C8}" destId="{5D11E0B0-1F8B-46AB-8E14-3285338120C7}" srcOrd="0" destOrd="0" presId="urn:microsoft.com/office/officeart/2016/7/layout/HorizontalActionList"/>
    <dgm:cxn modelId="{56E3AC3C-2067-4F80-B0B0-D173C8F951D5}" type="presParOf" srcId="{9CD18F55-F1CE-4418-98B8-23EA7B85CFFD}" destId="{ABDA79D5-F5D6-4362-8D03-08855CCEC0FC}" srcOrd="0" destOrd="0" presId="urn:microsoft.com/office/officeart/2016/7/layout/HorizontalActionList"/>
    <dgm:cxn modelId="{88B1B74A-5872-4120-9278-D87824FDF531}" type="presParOf" srcId="{ABDA79D5-F5D6-4362-8D03-08855CCEC0FC}" destId="{0CCF4B94-6294-4534-BFB8-5A31E4079F1A}" srcOrd="0" destOrd="0" presId="urn:microsoft.com/office/officeart/2016/7/layout/HorizontalActionList"/>
    <dgm:cxn modelId="{3343BF28-0CE8-4FB1-B166-2861026BE310}" type="presParOf" srcId="{ABDA79D5-F5D6-4362-8D03-08855CCEC0FC}" destId="{22B55ED2-6C12-4ABD-BD16-1F283B1BAC7F}" srcOrd="1" destOrd="0" presId="urn:microsoft.com/office/officeart/2016/7/layout/HorizontalActionList"/>
    <dgm:cxn modelId="{06F90D80-FA4F-4081-ACFA-C328F74E65DB}" type="presParOf" srcId="{9CD18F55-F1CE-4418-98B8-23EA7B85CFFD}" destId="{B812CCE9-59E0-45FA-A0D3-8F35FC3D436A}" srcOrd="1" destOrd="0" presId="urn:microsoft.com/office/officeart/2016/7/layout/HorizontalActionList"/>
    <dgm:cxn modelId="{C74F58EF-7EB6-4818-8861-5CC2C0987C48}" type="presParOf" srcId="{9CD18F55-F1CE-4418-98B8-23EA7B85CFFD}" destId="{F0B1A0DE-87CA-468E-8AFE-99D5DB22BB49}" srcOrd="2" destOrd="0" presId="urn:microsoft.com/office/officeart/2016/7/layout/HorizontalActionList"/>
    <dgm:cxn modelId="{14377CAC-F07C-4F14-BE69-C2011F3BD0F3}" type="presParOf" srcId="{F0B1A0DE-87CA-468E-8AFE-99D5DB22BB49}" destId="{5D11E0B0-1F8B-46AB-8E14-3285338120C7}" srcOrd="0" destOrd="0" presId="urn:microsoft.com/office/officeart/2016/7/layout/HorizontalActionList"/>
    <dgm:cxn modelId="{FC0573EC-9CB1-4697-B3DE-0A99E29B33BB}" type="presParOf" srcId="{F0B1A0DE-87CA-468E-8AFE-99D5DB22BB49}" destId="{1024B071-EA94-48FD-B592-097AA8F54FF8}" srcOrd="1" destOrd="0" presId="urn:microsoft.com/office/officeart/2016/7/layout/HorizontalActionList"/>
    <dgm:cxn modelId="{500101EF-0984-4BA4-930E-B389F670F468}" type="presParOf" srcId="{9CD18F55-F1CE-4418-98B8-23EA7B85CFFD}" destId="{803D0386-DEE6-4A8C-85AB-024B0CF1AEE5}" srcOrd="3" destOrd="0" presId="urn:microsoft.com/office/officeart/2016/7/layout/HorizontalActionList"/>
    <dgm:cxn modelId="{813F54BA-ABC8-4208-A336-A09F6897F8A4}" type="presParOf" srcId="{9CD18F55-F1CE-4418-98B8-23EA7B85CFFD}" destId="{1260A59B-016B-4728-9C97-AABB48178CAD}" srcOrd="4" destOrd="0" presId="urn:microsoft.com/office/officeart/2016/7/layout/HorizontalActionList"/>
    <dgm:cxn modelId="{911D4001-A1D7-44D1-BF4F-FFFFD102552A}" type="presParOf" srcId="{1260A59B-016B-4728-9C97-AABB48178CAD}" destId="{198D2577-C35B-4A48-9B49-6044A0AA5529}" srcOrd="0" destOrd="0" presId="urn:microsoft.com/office/officeart/2016/7/layout/HorizontalActionList"/>
    <dgm:cxn modelId="{1D8AEFA0-8F0D-4EE3-B6D3-7ABAE43704FD}" type="presParOf" srcId="{1260A59B-016B-4728-9C97-AABB48178CAD}" destId="{4426B063-7146-411F-B7C8-6BE7610912AF}" srcOrd="1" destOrd="0" presId="urn:microsoft.com/office/officeart/2016/7/layout/HorizontalActionList"/>
    <dgm:cxn modelId="{46F3DDF3-B6A6-4678-936B-C5D4979F5B07}" type="presParOf" srcId="{9CD18F55-F1CE-4418-98B8-23EA7B85CFFD}" destId="{A75F2928-7784-4715-9789-98AFA6A27248}" srcOrd="5" destOrd="0" presId="urn:microsoft.com/office/officeart/2016/7/layout/HorizontalActionList"/>
    <dgm:cxn modelId="{E2BB0891-928F-4A91-AE03-7561C891040D}" type="presParOf" srcId="{9CD18F55-F1CE-4418-98B8-23EA7B85CFFD}" destId="{97AD573B-0DAC-4008-9E8A-99E2DB628A59}" srcOrd="6" destOrd="0" presId="urn:microsoft.com/office/officeart/2016/7/layout/HorizontalActionList"/>
    <dgm:cxn modelId="{5AC0D477-C6A7-4FF3-B00F-B89DB6499220}" type="presParOf" srcId="{97AD573B-0DAC-4008-9E8A-99E2DB628A59}" destId="{BD4D4C50-8F11-4AE7-A794-AA0B8B5D6EF3}" srcOrd="0" destOrd="0" presId="urn:microsoft.com/office/officeart/2016/7/layout/HorizontalActionList"/>
    <dgm:cxn modelId="{21380E9D-A104-469C-8788-0B94E6BDD9C9}" type="presParOf" srcId="{97AD573B-0DAC-4008-9E8A-99E2DB628A59}" destId="{C2A07922-9DE0-4AFD-9DAC-E41DA8A3799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F0A46D-0A0A-4437-8A0F-B8AB1C1C8D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BBA71B-8F5A-407E-966D-D11403859BC5}">
      <dgm:prSet/>
      <dgm:spPr/>
      <dgm:t>
        <a:bodyPr/>
        <a:lstStyle/>
        <a:p>
          <a:pPr>
            <a:lnSpc>
              <a:spcPct val="100000"/>
            </a:lnSpc>
          </a:pPr>
          <a:r>
            <a:rPr lang="en-US"/>
            <a:t>Threat Intelligence: Identify and select threat intelligence source</a:t>
          </a:r>
        </a:p>
      </dgm:t>
    </dgm:pt>
    <dgm:pt modelId="{94434C55-7ED9-484B-B8F6-5FBBFE497629}" type="parTrans" cxnId="{2C5DDDC1-1A7E-4A0F-95FD-FD430C9D9586}">
      <dgm:prSet/>
      <dgm:spPr/>
      <dgm:t>
        <a:bodyPr/>
        <a:lstStyle/>
        <a:p>
          <a:endParaRPr lang="en-US"/>
        </a:p>
      </dgm:t>
    </dgm:pt>
    <dgm:pt modelId="{B7482758-09EC-4830-B817-BEF43E10DF9A}" type="sibTrans" cxnId="{2C5DDDC1-1A7E-4A0F-95FD-FD430C9D9586}">
      <dgm:prSet/>
      <dgm:spPr/>
      <dgm:t>
        <a:bodyPr/>
        <a:lstStyle/>
        <a:p>
          <a:endParaRPr lang="en-US"/>
        </a:p>
      </dgm:t>
    </dgm:pt>
    <dgm:pt modelId="{A5A04F64-3440-45BF-88CB-DA563E6EFEE8}">
      <dgm:prSet/>
      <dgm:spPr/>
      <dgm:t>
        <a:bodyPr/>
        <a:lstStyle/>
        <a:p>
          <a:pPr>
            <a:lnSpc>
              <a:spcPct val="100000"/>
            </a:lnSpc>
          </a:pPr>
          <a:r>
            <a:rPr lang="en-US"/>
            <a:t>Can outsource this control if organization lacks internal capabilities</a:t>
          </a:r>
        </a:p>
      </dgm:t>
    </dgm:pt>
    <dgm:pt modelId="{0CF744F5-5925-4A29-AFF0-DDB3B4C3A5A5}" type="parTrans" cxnId="{BC674402-352F-4B51-A900-992A47447ABA}">
      <dgm:prSet/>
      <dgm:spPr/>
      <dgm:t>
        <a:bodyPr/>
        <a:lstStyle/>
        <a:p>
          <a:endParaRPr lang="en-US"/>
        </a:p>
      </dgm:t>
    </dgm:pt>
    <dgm:pt modelId="{C4AE9DCC-BA05-447B-8B9C-86E90A714F50}" type="sibTrans" cxnId="{BC674402-352F-4B51-A900-992A47447ABA}">
      <dgm:prSet/>
      <dgm:spPr/>
      <dgm:t>
        <a:bodyPr/>
        <a:lstStyle/>
        <a:p>
          <a:endParaRPr lang="en-US"/>
        </a:p>
      </dgm:t>
    </dgm:pt>
    <dgm:pt modelId="{5A401908-7AAF-4705-967C-9EC03F68E543}">
      <dgm:prSet/>
      <dgm:spPr/>
      <dgm:t>
        <a:bodyPr/>
        <a:lstStyle/>
        <a:p>
          <a:pPr>
            <a:lnSpc>
              <a:spcPct val="100000"/>
            </a:lnSpc>
          </a:pPr>
          <a:r>
            <a:rPr lang="en-US"/>
            <a:t>Supply chain: Vet suppliers and monitor their security practices</a:t>
          </a:r>
        </a:p>
      </dgm:t>
    </dgm:pt>
    <dgm:pt modelId="{C508373F-9F76-4AA1-B51E-9407B75C5939}" type="parTrans" cxnId="{3DD35B8A-FABA-4271-AD79-C30B95DA382E}">
      <dgm:prSet/>
      <dgm:spPr/>
      <dgm:t>
        <a:bodyPr/>
        <a:lstStyle/>
        <a:p>
          <a:endParaRPr lang="en-US"/>
        </a:p>
      </dgm:t>
    </dgm:pt>
    <dgm:pt modelId="{00C6C8DF-652F-43F1-B002-079E2D2DCCE9}" type="sibTrans" cxnId="{3DD35B8A-FABA-4271-AD79-C30B95DA382E}">
      <dgm:prSet/>
      <dgm:spPr/>
      <dgm:t>
        <a:bodyPr/>
        <a:lstStyle/>
        <a:p>
          <a:endParaRPr lang="en-US"/>
        </a:p>
      </dgm:t>
    </dgm:pt>
    <dgm:pt modelId="{B788A97C-93F5-4F20-A150-970C407D9867}">
      <dgm:prSet/>
      <dgm:spPr/>
      <dgm:t>
        <a:bodyPr/>
        <a:lstStyle/>
        <a:p>
          <a:pPr>
            <a:lnSpc>
              <a:spcPct val="100000"/>
            </a:lnSpc>
          </a:pPr>
          <a:r>
            <a:rPr lang="en-US"/>
            <a:t>Supply chain: Conduct a risk assessment of the organization’s supply chain</a:t>
          </a:r>
        </a:p>
      </dgm:t>
    </dgm:pt>
    <dgm:pt modelId="{4927A572-651D-4F26-A5A3-B0378EEB4E4C}" type="parTrans" cxnId="{85DADFEB-1443-4EAF-A199-27E582E718B2}">
      <dgm:prSet/>
      <dgm:spPr/>
      <dgm:t>
        <a:bodyPr/>
        <a:lstStyle/>
        <a:p>
          <a:endParaRPr lang="en-US"/>
        </a:p>
      </dgm:t>
    </dgm:pt>
    <dgm:pt modelId="{BB1B3BE0-EC9D-4094-8547-117E5F0EA4F4}" type="sibTrans" cxnId="{85DADFEB-1443-4EAF-A199-27E582E718B2}">
      <dgm:prSet/>
      <dgm:spPr/>
      <dgm:t>
        <a:bodyPr/>
        <a:lstStyle/>
        <a:p>
          <a:endParaRPr lang="en-US"/>
        </a:p>
      </dgm:t>
    </dgm:pt>
    <dgm:pt modelId="{8A213D10-8F45-48F0-A276-7FC78FD6A7DD}">
      <dgm:prSet/>
      <dgm:spPr/>
      <dgm:t>
        <a:bodyPr/>
        <a:lstStyle/>
        <a:p>
          <a:pPr>
            <a:lnSpc>
              <a:spcPct val="100000"/>
            </a:lnSpc>
          </a:pPr>
          <a:r>
            <a:rPr lang="en-US"/>
            <a:t>Use this risk assessment to develop a plan for managing supply chain risk</a:t>
          </a:r>
        </a:p>
      </dgm:t>
    </dgm:pt>
    <dgm:pt modelId="{57B00A8D-E30A-4514-A6D5-15F33795F114}" type="parTrans" cxnId="{77583E5D-B783-4BAC-91BA-CB7B92F0891B}">
      <dgm:prSet/>
      <dgm:spPr/>
      <dgm:t>
        <a:bodyPr/>
        <a:lstStyle/>
        <a:p>
          <a:endParaRPr lang="en-US"/>
        </a:p>
      </dgm:t>
    </dgm:pt>
    <dgm:pt modelId="{FAB6199C-53F6-4CEB-A82E-1D3A4B4353F6}" type="sibTrans" cxnId="{77583E5D-B783-4BAC-91BA-CB7B92F0891B}">
      <dgm:prSet/>
      <dgm:spPr/>
      <dgm:t>
        <a:bodyPr/>
        <a:lstStyle/>
        <a:p>
          <a:endParaRPr lang="en-US"/>
        </a:p>
      </dgm:t>
    </dgm:pt>
    <dgm:pt modelId="{CED29220-2B29-4529-8951-2C10A4655488}" type="pres">
      <dgm:prSet presAssocID="{5BF0A46D-0A0A-4437-8A0F-B8AB1C1C8DCD}" presName="root" presStyleCnt="0">
        <dgm:presLayoutVars>
          <dgm:dir/>
          <dgm:resizeHandles val="exact"/>
        </dgm:presLayoutVars>
      </dgm:prSet>
      <dgm:spPr/>
    </dgm:pt>
    <dgm:pt modelId="{69F58B48-C7CE-451A-AC31-D0B905910A7B}" type="pres">
      <dgm:prSet presAssocID="{4CBBA71B-8F5A-407E-966D-D11403859BC5}" presName="compNode" presStyleCnt="0"/>
      <dgm:spPr/>
    </dgm:pt>
    <dgm:pt modelId="{6E1D20C3-AB91-46F5-AB98-63BDA46796C0}" type="pres">
      <dgm:prSet presAssocID="{4CBBA71B-8F5A-407E-966D-D11403859BC5}" presName="bgRect" presStyleLbl="bgShp" presStyleIdx="0" presStyleCnt="3"/>
      <dgm:spPr/>
    </dgm:pt>
    <dgm:pt modelId="{63E2B4EC-0001-4FDF-9C50-F0962D890994}" type="pres">
      <dgm:prSet presAssocID="{4CBBA71B-8F5A-407E-966D-D11403859B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589AAF44-0EBE-411A-B9E4-7921C51FBBCB}" type="pres">
      <dgm:prSet presAssocID="{4CBBA71B-8F5A-407E-966D-D11403859BC5}" presName="spaceRect" presStyleCnt="0"/>
      <dgm:spPr/>
    </dgm:pt>
    <dgm:pt modelId="{B6EB065D-5565-4118-80B5-6AAE1EE18AEF}" type="pres">
      <dgm:prSet presAssocID="{4CBBA71B-8F5A-407E-966D-D11403859BC5}" presName="parTx" presStyleLbl="revTx" presStyleIdx="0" presStyleCnt="5">
        <dgm:presLayoutVars>
          <dgm:chMax val="0"/>
          <dgm:chPref val="0"/>
        </dgm:presLayoutVars>
      </dgm:prSet>
      <dgm:spPr/>
    </dgm:pt>
    <dgm:pt modelId="{7736C80A-A7EE-4498-B557-23F2C347ADA3}" type="pres">
      <dgm:prSet presAssocID="{4CBBA71B-8F5A-407E-966D-D11403859BC5}" presName="desTx" presStyleLbl="revTx" presStyleIdx="1" presStyleCnt="5">
        <dgm:presLayoutVars/>
      </dgm:prSet>
      <dgm:spPr/>
    </dgm:pt>
    <dgm:pt modelId="{8BBBDA69-A225-4AF7-B3B1-2359646F8ECB}" type="pres">
      <dgm:prSet presAssocID="{B7482758-09EC-4830-B817-BEF43E10DF9A}" presName="sibTrans" presStyleCnt="0"/>
      <dgm:spPr/>
    </dgm:pt>
    <dgm:pt modelId="{6C7CCFE0-F9BF-4AD0-9DF9-D9DF670771C9}" type="pres">
      <dgm:prSet presAssocID="{5A401908-7AAF-4705-967C-9EC03F68E543}" presName="compNode" presStyleCnt="0"/>
      <dgm:spPr/>
    </dgm:pt>
    <dgm:pt modelId="{71EF08E1-AD0A-4479-A3D0-41F0ACE07451}" type="pres">
      <dgm:prSet presAssocID="{5A401908-7AAF-4705-967C-9EC03F68E543}" presName="bgRect" presStyleLbl="bgShp" presStyleIdx="1" presStyleCnt="3"/>
      <dgm:spPr/>
    </dgm:pt>
    <dgm:pt modelId="{D023ABE4-B03D-4E64-964B-90CCBBAAC7D0}" type="pres">
      <dgm:prSet presAssocID="{5A401908-7AAF-4705-967C-9EC03F68E5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eterinarian"/>
        </a:ext>
      </dgm:extLst>
    </dgm:pt>
    <dgm:pt modelId="{73E43980-455B-4691-966D-76E418E01AB0}" type="pres">
      <dgm:prSet presAssocID="{5A401908-7AAF-4705-967C-9EC03F68E543}" presName="spaceRect" presStyleCnt="0"/>
      <dgm:spPr/>
    </dgm:pt>
    <dgm:pt modelId="{B69DA1B2-3C96-4A3E-A45F-67E51F426670}" type="pres">
      <dgm:prSet presAssocID="{5A401908-7AAF-4705-967C-9EC03F68E543}" presName="parTx" presStyleLbl="revTx" presStyleIdx="2" presStyleCnt="5">
        <dgm:presLayoutVars>
          <dgm:chMax val="0"/>
          <dgm:chPref val="0"/>
        </dgm:presLayoutVars>
      </dgm:prSet>
      <dgm:spPr/>
    </dgm:pt>
    <dgm:pt modelId="{14B0B2E0-C2AC-43CA-AE9C-FF7979ED7C3D}" type="pres">
      <dgm:prSet presAssocID="{00C6C8DF-652F-43F1-B002-079E2D2DCCE9}" presName="sibTrans" presStyleCnt="0"/>
      <dgm:spPr/>
    </dgm:pt>
    <dgm:pt modelId="{D759561F-5528-488E-A7E9-9F2BEB0FD2BD}" type="pres">
      <dgm:prSet presAssocID="{B788A97C-93F5-4F20-A150-970C407D9867}" presName="compNode" presStyleCnt="0"/>
      <dgm:spPr/>
    </dgm:pt>
    <dgm:pt modelId="{7FCE1658-CD4B-4283-BEAE-8BE7A581C88B}" type="pres">
      <dgm:prSet presAssocID="{B788A97C-93F5-4F20-A150-970C407D9867}" presName="bgRect" presStyleLbl="bgShp" presStyleIdx="2" presStyleCnt="3"/>
      <dgm:spPr/>
    </dgm:pt>
    <dgm:pt modelId="{1BAF6030-24E4-4841-9B15-A470EBE8D602}" type="pres">
      <dgm:prSet presAssocID="{B788A97C-93F5-4F20-A150-970C407D98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A4AA3660-FFC6-4622-BB3C-B3A3F53EA4B7}" type="pres">
      <dgm:prSet presAssocID="{B788A97C-93F5-4F20-A150-970C407D9867}" presName="spaceRect" presStyleCnt="0"/>
      <dgm:spPr/>
    </dgm:pt>
    <dgm:pt modelId="{CE66739D-6F54-4412-B672-D05972CED7BB}" type="pres">
      <dgm:prSet presAssocID="{B788A97C-93F5-4F20-A150-970C407D9867}" presName="parTx" presStyleLbl="revTx" presStyleIdx="3" presStyleCnt="5">
        <dgm:presLayoutVars>
          <dgm:chMax val="0"/>
          <dgm:chPref val="0"/>
        </dgm:presLayoutVars>
      </dgm:prSet>
      <dgm:spPr/>
    </dgm:pt>
    <dgm:pt modelId="{508F59AC-010F-42A6-BD62-04AEFCEE7FCC}" type="pres">
      <dgm:prSet presAssocID="{B788A97C-93F5-4F20-A150-970C407D9867}" presName="desTx" presStyleLbl="revTx" presStyleIdx="4" presStyleCnt="5">
        <dgm:presLayoutVars/>
      </dgm:prSet>
      <dgm:spPr/>
    </dgm:pt>
  </dgm:ptLst>
  <dgm:cxnLst>
    <dgm:cxn modelId="{BC674402-352F-4B51-A900-992A47447ABA}" srcId="{4CBBA71B-8F5A-407E-966D-D11403859BC5}" destId="{A5A04F64-3440-45BF-88CB-DA563E6EFEE8}" srcOrd="0" destOrd="0" parTransId="{0CF744F5-5925-4A29-AFF0-DDB3B4C3A5A5}" sibTransId="{C4AE9DCC-BA05-447B-8B9C-86E90A714F50}"/>
    <dgm:cxn modelId="{38F64E02-665F-4564-B15E-BDC909500D3D}" type="presOf" srcId="{5BF0A46D-0A0A-4437-8A0F-B8AB1C1C8DCD}" destId="{CED29220-2B29-4529-8951-2C10A4655488}" srcOrd="0" destOrd="0" presId="urn:microsoft.com/office/officeart/2018/2/layout/IconVerticalSolidList"/>
    <dgm:cxn modelId="{2DB8FB0F-0BA3-487D-BD0A-8F50C668FB27}" type="presOf" srcId="{A5A04F64-3440-45BF-88CB-DA563E6EFEE8}" destId="{7736C80A-A7EE-4498-B557-23F2C347ADA3}" srcOrd="0" destOrd="0" presId="urn:microsoft.com/office/officeart/2018/2/layout/IconVerticalSolidList"/>
    <dgm:cxn modelId="{3EC07825-5D9F-4BFE-ACBA-3EEFB3411892}" type="presOf" srcId="{B788A97C-93F5-4F20-A150-970C407D9867}" destId="{CE66739D-6F54-4412-B672-D05972CED7BB}" srcOrd="0" destOrd="0" presId="urn:microsoft.com/office/officeart/2018/2/layout/IconVerticalSolidList"/>
    <dgm:cxn modelId="{77583E5D-B783-4BAC-91BA-CB7B92F0891B}" srcId="{B788A97C-93F5-4F20-A150-970C407D9867}" destId="{8A213D10-8F45-48F0-A276-7FC78FD6A7DD}" srcOrd="0" destOrd="0" parTransId="{57B00A8D-E30A-4514-A6D5-15F33795F114}" sibTransId="{FAB6199C-53F6-4CEB-A82E-1D3A4B4353F6}"/>
    <dgm:cxn modelId="{2C9B8A64-56A4-4414-926A-79FA45B62D56}" type="presOf" srcId="{5A401908-7AAF-4705-967C-9EC03F68E543}" destId="{B69DA1B2-3C96-4A3E-A45F-67E51F426670}" srcOrd="0" destOrd="0" presId="urn:microsoft.com/office/officeart/2018/2/layout/IconVerticalSolidList"/>
    <dgm:cxn modelId="{3DD35B8A-FABA-4271-AD79-C30B95DA382E}" srcId="{5BF0A46D-0A0A-4437-8A0F-B8AB1C1C8DCD}" destId="{5A401908-7AAF-4705-967C-9EC03F68E543}" srcOrd="1" destOrd="0" parTransId="{C508373F-9F76-4AA1-B51E-9407B75C5939}" sibTransId="{00C6C8DF-652F-43F1-B002-079E2D2DCCE9}"/>
    <dgm:cxn modelId="{77F1A2A6-6421-4116-87A6-016AA04944FF}" type="presOf" srcId="{8A213D10-8F45-48F0-A276-7FC78FD6A7DD}" destId="{508F59AC-010F-42A6-BD62-04AEFCEE7FCC}" srcOrd="0" destOrd="0" presId="urn:microsoft.com/office/officeart/2018/2/layout/IconVerticalSolidList"/>
    <dgm:cxn modelId="{12561AAE-2683-4857-809A-1E2E025EF83B}" type="presOf" srcId="{4CBBA71B-8F5A-407E-966D-D11403859BC5}" destId="{B6EB065D-5565-4118-80B5-6AAE1EE18AEF}" srcOrd="0" destOrd="0" presId="urn:microsoft.com/office/officeart/2018/2/layout/IconVerticalSolidList"/>
    <dgm:cxn modelId="{2C5DDDC1-1A7E-4A0F-95FD-FD430C9D9586}" srcId="{5BF0A46D-0A0A-4437-8A0F-B8AB1C1C8DCD}" destId="{4CBBA71B-8F5A-407E-966D-D11403859BC5}" srcOrd="0" destOrd="0" parTransId="{94434C55-7ED9-484B-B8F6-5FBBFE497629}" sibTransId="{B7482758-09EC-4830-B817-BEF43E10DF9A}"/>
    <dgm:cxn modelId="{85DADFEB-1443-4EAF-A199-27E582E718B2}" srcId="{5BF0A46D-0A0A-4437-8A0F-B8AB1C1C8DCD}" destId="{B788A97C-93F5-4F20-A150-970C407D9867}" srcOrd="2" destOrd="0" parTransId="{4927A572-651D-4F26-A5A3-B0378EEB4E4C}" sibTransId="{BB1B3BE0-EC9D-4094-8547-117E5F0EA4F4}"/>
    <dgm:cxn modelId="{D9E50366-767F-4CE8-ACDB-457FC6994FA6}" type="presParOf" srcId="{CED29220-2B29-4529-8951-2C10A4655488}" destId="{69F58B48-C7CE-451A-AC31-D0B905910A7B}" srcOrd="0" destOrd="0" presId="urn:microsoft.com/office/officeart/2018/2/layout/IconVerticalSolidList"/>
    <dgm:cxn modelId="{84A518FD-787F-4F95-88F9-AEC34FA28FDE}" type="presParOf" srcId="{69F58B48-C7CE-451A-AC31-D0B905910A7B}" destId="{6E1D20C3-AB91-46F5-AB98-63BDA46796C0}" srcOrd="0" destOrd="0" presId="urn:microsoft.com/office/officeart/2018/2/layout/IconVerticalSolidList"/>
    <dgm:cxn modelId="{94E8C3C3-29FD-4D95-AFE5-72C5DF6AC97B}" type="presParOf" srcId="{69F58B48-C7CE-451A-AC31-D0B905910A7B}" destId="{63E2B4EC-0001-4FDF-9C50-F0962D890994}" srcOrd="1" destOrd="0" presId="urn:microsoft.com/office/officeart/2018/2/layout/IconVerticalSolidList"/>
    <dgm:cxn modelId="{A33C1BAF-1F5E-45E8-A430-C38AE0890B3E}" type="presParOf" srcId="{69F58B48-C7CE-451A-AC31-D0B905910A7B}" destId="{589AAF44-0EBE-411A-B9E4-7921C51FBBCB}" srcOrd="2" destOrd="0" presId="urn:microsoft.com/office/officeart/2018/2/layout/IconVerticalSolidList"/>
    <dgm:cxn modelId="{90DFA5AE-CD39-4289-BA38-103196B87A6E}" type="presParOf" srcId="{69F58B48-C7CE-451A-AC31-D0B905910A7B}" destId="{B6EB065D-5565-4118-80B5-6AAE1EE18AEF}" srcOrd="3" destOrd="0" presId="urn:microsoft.com/office/officeart/2018/2/layout/IconVerticalSolidList"/>
    <dgm:cxn modelId="{38A1A6ED-F56E-4281-BFF8-66E9F8673172}" type="presParOf" srcId="{69F58B48-C7CE-451A-AC31-D0B905910A7B}" destId="{7736C80A-A7EE-4498-B557-23F2C347ADA3}" srcOrd="4" destOrd="0" presId="urn:microsoft.com/office/officeart/2018/2/layout/IconVerticalSolidList"/>
    <dgm:cxn modelId="{1FFE560C-917E-4BF9-AC03-3FA9E62E9CF4}" type="presParOf" srcId="{CED29220-2B29-4529-8951-2C10A4655488}" destId="{8BBBDA69-A225-4AF7-B3B1-2359646F8ECB}" srcOrd="1" destOrd="0" presId="urn:microsoft.com/office/officeart/2018/2/layout/IconVerticalSolidList"/>
    <dgm:cxn modelId="{E24395DF-14AF-414F-BA39-FFF7BFAF6565}" type="presParOf" srcId="{CED29220-2B29-4529-8951-2C10A4655488}" destId="{6C7CCFE0-F9BF-4AD0-9DF9-D9DF670771C9}" srcOrd="2" destOrd="0" presId="urn:microsoft.com/office/officeart/2018/2/layout/IconVerticalSolidList"/>
    <dgm:cxn modelId="{29AB433F-6159-4EA1-AF77-275F0571AA31}" type="presParOf" srcId="{6C7CCFE0-F9BF-4AD0-9DF9-D9DF670771C9}" destId="{71EF08E1-AD0A-4479-A3D0-41F0ACE07451}" srcOrd="0" destOrd="0" presId="urn:microsoft.com/office/officeart/2018/2/layout/IconVerticalSolidList"/>
    <dgm:cxn modelId="{14FA4BD0-5BB4-4B58-8BA8-C12D61C06296}" type="presParOf" srcId="{6C7CCFE0-F9BF-4AD0-9DF9-D9DF670771C9}" destId="{D023ABE4-B03D-4E64-964B-90CCBBAAC7D0}" srcOrd="1" destOrd="0" presId="urn:microsoft.com/office/officeart/2018/2/layout/IconVerticalSolidList"/>
    <dgm:cxn modelId="{231709E0-F7E1-491B-8A16-0251992D4256}" type="presParOf" srcId="{6C7CCFE0-F9BF-4AD0-9DF9-D9DF670771C9}" destId="{73E43980-455B-4691-966D-76E418E01AB0}" srcOrd="2" destOrd="0" presId="urn:microsoft.com/office/officeart/2018/2/layout/IconVerticalSolidList"/>
    <dgm:cxn modelId="{139575B3-8E8D-46EB-8284-68DB3054CDE0}" type="presParOf" srcId="{6C7CCFE0-F9BF-4AD0-9DF9-D9DF670771C9}" destId="{B69DA1B2-3C96-4A3E-A45F-67E51F426670}" srcOrd="3" destOrd="0" presId="urn:microsoft.com/office/officeart/2018/2/layout/IconVerticalSolidList"/>
    <dgm:cxn modelId="{017D3884-B060-48FF-9C2C-D5F8E120551E}" type="presParOf" srcId="{CED29220-2B29-4529-8951-2C10A4655488}" destId="{14B0B2E0-C2AC-43CA-AE9C-FF7979ED7C3D}" srcOrd="3" destOrd="0" presId="urn:microsoft.com/office/officeart/2018/2/layout/IconVerticalSolidList"/>
    <dgm:cxn modelId="{E242E0C5-CAD2-4D08-BEF9-B18C56BF3B18}" type="presParOf" srcId="{CED29220-2B29-4529-8951-2C10A4655488}" destId="{D759561F-5528-488E-A7E9-9F2BEB0FD2BD}" srcOrd="4" destOrd="0" presId="urn:microsoft.com/office/officeart/2018/2/layout/IconVerticalSolidList"/>
    <dgm:cxn modelId="{4E91D68E-89E7-441D-AE9A-9E5D74039129}" type="presParOf" srcId="{D759561F-5528-488E-A7E9-9F2BEB0FD2BD}" destId="{7FCE1658-CD4B-4283-BEAE-8BE7A581C88B}" srcOrd="0" destOrd="0" presId="urn:microsoft.com/office/officeart/2018/2/layout/IconVerticalSolidList"/>
    <dgm:cxn modelId="{1AD63A9C-1911-4DB8-BCE4-956AC43DBA44}" type="presParOf" srcId="{D759561F-5528-488E-A7E9-9F2BEB0FD2BD}" destId="{1BAF6030-24E4-4841-9B15-A470EBE8D602}" srcOrd="1" destOrd="0" presId="urn:microsoft.com/office/officeart/2018/2/layout/IconVerticalSolidList"/>
    <dgm:cxn modelId="{29DDFC1E-BE59-49B0-92FA-BF72C4C7263D}" type="presParOf" srcId="{D759561F-5528-488E-A7E9-9F2BEB0FD2BD}" destId="{A4AA3660-FFC6-4622-BB3C-B3A3F53EA4B7}" srcOrd="2" destOrd="0" presId="urn:microsoft.com/office/officeart/2018/2/layout/IconVerticalSolidList"/>
    <dgm:cxn modelId="{CD71250D-6626-4B68-A34A-10D039A7E795}" type="presParOf" srcId="{D759561F-5528-488E-A7E9-9F2BEB0FD2BD}" destId="{CE66739D-6F54-4412-B672-D05972CED7BB}" srcOrd="3" destOrd="0" presId="urn:microsoft.com/office/officeart/2018/2/layout/IconVerticalSolidList"/>
    <dgm:cxn modelId="{3B7032F7-B5D3-4ADC-A966-038D3B349AFB}" type="presParOf" srcId="{D759561F-5528-488E-A7E9-9F2BEB0FD2BD}" destId="{508F59AC-010F-42A6-BD62-04AEFCEE7FC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C278B4-F181-4B78-9FAF-F32F4595F3E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A8B9474-589D-4875-B2CF-48CBD30BFE19}">
      <dgm:prSet/>
      <dgm:spPr/>
      <dgm:t>
        <a:bodyPr/>
        <a:lstStyle/>
        <a:p>
          <a:pPr>
            <a:lnSpc>
              <a:spcPct val="100000"/>
            </a:lnSpc>
          </a:pPr>
          <a:r>
            <a:rPr lang="en-US"/>
            <a:t>Persistent organizational storage locations: Start by cataloguing all information available at these locations</a:t>
          </a:r>
        </a:p>
      </dgm:t>
    </dgm:pt>
    <dgm:pt modelId="{E76A96DE-477B-4A3D-9876-ACD94A698DCC}" type="parTrans" cxnId="{B4F14546-555D-4C34-A8C3-FD32DD15E038}">
      <dgm:prSet/>
      <dgm:spPr/>
      <dgm:t>
        <a:bodyPr/>
        <a:lstStyle/>
        <a:p>
          <a:endParaRPr lang="en-US"/>
        </a:p>
      </dgm:t>
    </dgm:pt>
    <dgm:pt modelId="{47A33F08-E161-482E-88A5-C95B2B1507D6}" type="sibTrans" cxnId="{B4F14546-555D-4C34-A8C3-FD32DD15E038}">
      <dgm:prSet/>
      <dgm:spPr/>
      <dgm:t>
        <a:bodyPr/>
        <a:lstStyle/>
        <a:p>
          <a:endParaRPr lang="en-US"/>
        </a:p>
      </dgm:t>
    </dgm:pt>
    <dgm:pt modelId="{785A3518-823F-451C-8EB3-0E301EA74AFF}">
      <dgm:prSet/>
      <dgm:spPr/>
      <dgm:t>
        <a:bodyPr/>
        <a:lstStyle/>
        <a:p>
          <a:pPr>
            <a:lnSpc>
              <a:spcPct val="100000"/>
            </a:lnSpc>
          </a:pPr>
          <a:r>
            <a:rPr lang="en-US"/>
            <a:t>Determine which information is no longer needed and then remove</a:t>
          </a:r>
        </a:p>
      </dgm:t>
    </dgm:pt>
    <dgm:pt modelId="{7605AC01-162D-492A-B418-DCC8D608BA6E}" type="parTrans" cxnId="{7A430D39-882A-40A4-8B4C-31C13810F012}">
      <dgm:prSet/>
      <dgm:spPr/>
      <dgm:t>
        <a:bodyPr/>
        <a:lstStyle/>
        <a:p>
          <a:endParaRPr lang="en-US"/>
        </a:p>
      </dgm:t>
    </dgm:pt>
    <dgm:pt modelId="{F8A3C234-33D1-4DF9-A207-AD265EF36772}" type="sibTrans" cxnId="{7A430D39-882A-40A4-8B4C-31C13810F012}">
      <dgm:prSet/>
      <dgm:spPr/>
      <dgm:t>
        <a:bodyPr/>
        <a:lstStyle/>
        <a:p>
          <a:endParaRPr lang="en-US"/>
        </a:p>
      </dgm:t>
    </dgm:pt>
    <dgm:pt modelId="{6A98322B-FD31-477E-A4C5-45A80C1CC09E}">
      <dgm:prSet/>
      <dgm:spPr/>
      <dgm:t>
        <a:bodyPr/>
        <a:lstStyle/>
        <a:p>
          <a:pPr>
            <a:lnSpc>
              <a:spcPct val="100000"/>
            </a:lnSpc>
          </a:pPr>
          <a:r>
            <a:rPr lang="en-US"/>
            <a:t>Develop a plan to remove information that is no longer needed on a consistent basis</a:t>
          </a:r>
        </a:p>
      </dgm:t>
    </dgm:pt>
    <dgm:pt modelId="{28E5776C-76AE-4FEF-B9C3-DC99C2886EBC}" type="parTrans" cxnId="{D996D400-E687-4364-A817-05861CCE2BC2}">
      <dgm:prSet/>
      <dgm:spPr/>
      <dgm:t>
        <a:bodyPr/>
        <a:lstStyle/>
        <a:p>
          <a:endParaRPr lang="en-US"/>
        </a:p>
      </dgm:t>
    </dgm:pt>
    <dgm:pt modelId="{8569F6A7-6FCE-49FD-AA66-AF83A4769046}" type="sibTrans" cxnId="{D996D400-E687-4364-A817-05861CCE2BC2}">
      <dgm:prSet/>
      <dgm:spPr/>
      <dgm:t>
        <a:bodyPr/>
        <a:lstStyle/>
        <a:p>
          <a:endParaRPr lang="en-US"/>
        </a:p>
      </dgm:t>
    </dgm:pt>
    <dgm:pt modelId="{ABE4DF1E-6EE3-48D6-A403-CC94B17706E3}">
      <dgm:prSet/>
      <dgm:spPr/>
      <dgm:t>
        <a:bodyPr/>
        <a:lstStyle/>
        <a:p>
          <a:pPr>
            <a:lnSpc>
              <a:spcPct val="100000"/>
            </a:lnSpc>
          </a:pPr>
          <a:r>
            <a:rPr lang="en-US"/>
            <a:t>Threat indicator information: Identify and establish relationships with relevant external organizations</a:t>
          </a:r>
        </a:p>
      </dgm:t>
    </dgm:pt>
    <dgm:pt modelId="{E33BA56F-0B8E-44B7-8A28-AAF083B2A0F5}" type="parTrans" cxnId="{AF049263-C9DE-4ADD-A39C-5CF0E93F1966}">
      <dgm:prSet/>
      <dgm:spPr/>
      <dgm:t>
        <a:bodyPr/>
        <a:lstStyle/>
        <a:p>
          <a:endParaRPr lang="en-US"/>
        </a:p>
      </dgm:t>
    </dgm:pt>
    <dgm:pt modelId="{57D84367-E8BF-4B83-ABC0-A03060EAE224}" type="sibTrans" cxnId="{AF049263-C9DE-4ADD-A39C-5CF0E93F1966}">
      <dgm:prSet/>
      <dgm:spPr/>
      <dgm:t>
        <a:bodyPr/>
        <a:lstStyle/>
        <a:p>
          <a:endParaRPr lang="en-US"/>
        </a:p>
      </dgm:t>
    </dgm:pt>
    <dgm:pt modelId="{C0EDA783-FAE9-4E02-8669-E32C86A964B0}">
      <dgm:prSet/>
      <dgm:spPr/>
      <dgm:t>
        <a:bodyPr/>
        <a:lstStyle/>
        <a:p>
          <a:pPr>
            <a:lnSpc>
              <a:spcPct val="100000"/>
            </a:lnSpc>
          </a:pPr>
          <a:r>
            <a:rPr lang="en-US"/>
            <a:t>Establish dedicated team or personnel responsible for intrusion detection and threat hunting activities</a:t>
          </a:r>
        </a:p>
      </dgm:t>
    </dgm:pt>
    <dgm:pt modelId="{23A8D785-DC37-4ABA-B601-F952889B6B0B}" type="parTrans" cxnId="{C49CBF21-B45C-41C9-92A2-3C92351B791D}">
      <dgm:prSet/>
      <dgm:spPr/>
      <dgm:t>
        <a:bodyPr/>
        <a:lstStyle/>
        <a:p>
          <a:endParaRPr lang="en-US"/>
        </a:p>
      </dgm:t>
    </dgm:pt>
    <dgm:pt modelId="{F44B2FBD-10E2-476D-87E8-35AFA38240A6}" type="sibTrans" cxnId="{C49CBF21-B45C-41C9-92A2-3C92351B791D}">
      <dgm:prSet/>
      <dgm:spPr/>
      <dgm:t>
        <a:bodyPr/>
        <a:lstStyle/>
        <a:p>
          <a:endParaRPr lang="en-US"/>
        </a:p>
      </dgm:t>
    </dgm:pt>
    <dgm:pt modelId="{1964F23C-8B51-4554-998D-F99A209D6B57}" type="pres">
      <dgm:prSet presAssocID="{6EC278B4-F181-4B78-9FAF-F32F4595F3E5}" presName="root" presStyleCnt="0">
        <dgm:presLayoutVars>
          <dgm:dir/>
          <dgm:resizeHandles val="exact"/>
        </dgm:presLayoutVars>
      </dgm:prSet>
      <dgm:spPr/>
    </dgm:pt>
    <dgm:pt modelId="{28C67404-26D4-428E-8200-4A33FFE5BC9A}" type="pres">
      <dgm:prSet presAssocID="{FA8B9474-589D-4875-B2CF-48CBD30BFE19}" presName="compNode" presStyleCnt="0"/>
      <dgm:spPr/>
    </dgm:pt>
    <dgm:pt modelId="{95E42A79-658A-4062-A4F9-85A3B7F44FEF}" type="pres">
      <dgm:prSet presAssocID="{FA8B9474-589D-4875-B2CF-48CBD30BFE19}" presName="bgRect" presStyleLbl="bgShp" presStyleIdx="0" presStyleCnt="3"/>
      <dgm:spPr/>
    </dgm:pt>
    <dgm:pt modelId="{6CD45A6E-D4BB-4CB6-897B-9912D3495EBE}" type="pres">
      <dgm:prSet presAssocID="{FA8B9474-589D-4875-B2CF-48CBD30BFE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E4BEAA6-FCB3-4EFB-B878-875C6786EF2D}" type="pres">
      <dgm:prSet presAssocID="{FA8B9474-589D-4875-B2CF-48CBD30BFE19}" presName="spaceRect" presStyleCnt="0"/>
      <dgm:spPr/>
    </dgm:pt>
    <dgm:pt modelId="{901E2E22-803B-4793-8BC5-E25CC9493715}" type="pres">
      <dgm:prSet presAssocID="{FA8B9474-589D-4875-B2CF-48CBD30BFE19}" presName="parTx" presStyleLbl="revTx" presStyleIdx="0" presStyleCnt="4">
        <dgm:presLayoutVars>
          <dgm:chMax val="0"/>
          <dgm:chPref val="0"/>
        </dgm:presLayoutVars>
      </dgm:prSet>
      <dgm:spPr/>
    </dgm:pt>
    <dgm:pt modelId="{26D45E5B-8985-4248-9646-968BDE73300E}" type="pres">
      <dgm:prSet presAssocID="{FA8B9474-589D-4875-B2CF-48CBD30BFE19}" presName="desTx" presStyleLbl="revTx" presStyleIdx="1" presStyleCnt="4">
        <dgm:presLayoutVars/>
      </dgm:prSet>
      <dgm:spPr/>
    </dgm:pt>
    <dgm:pt modelId="{C267D487-F556-48F5-8DD4-BF59F95BE88D}" type="pres">
      <dgm:prSet presAssocID="{47A33F08-E161-482E-88A5-C95B2B1507D6}" presName="sibTrans" presStyleCnt="0"/>
      <dgm:spPr/>
    </dgm:pt>
    <dgm:pt modelId="{40A0F876-8CB2-4B68-AD36-D0E7B41F75A8}" type="pres">
      <dgm:prSet presAssocID="{ABE4DF1E-6EE3-48D6-A403-CC94B17706E3}" presName="compNode" presStyleCnt="0"/>
      <dgm:spPr/>
    </dgm:pt>
    <dgm:pt modelId="{580E369F-ABF4-4977-911E-92FEF2B6EEA0}" type="pres">
      <dgm:prSet presAssocID="{ABE4DF1E-6EE3-48D6-A403-CC94B17706E3}" presName="bgRect" presStyleLbl="bgShp" presStyleIdx="1" presStyleCnt="3"/>
      <dgm:spPr/>
    </dgm:pt>
    <dgm:pt modelId="{E4DDA187-4166-46DE-B9D0-35ADCB91A477}" type="pres">
      <dgm:prSet presAssocID="{ABE4DF1E-6EE3-48D6-A403-CC94B17706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rning"/>
        </a:ext>
      </dgm:extLst>
    </dgm:pt>
    <dgm:pt modelId="{64A6E0C3-FF2F-4879-B295-B54D1CBD4130}" type="pres">
      <dgm:prSet presAssocID="{ABE4DF1E-6EE3-48D6-A403-CC94B17706E3}" presName="spaceRect" presStyleCnt="0"/>
      <dgm:spPr/>
    </dgm:pt>
    <dgm:pt modelId="{95E0D682-BE3E-4395-A1BB-B17D5F02B5DD}" type="pres">
      <dgm:prSet presAssocID="{ABE4DF1E-6EE3-48D6-A403-CC94B17706E3}" presName="parTx" presStyleLbl="revTx" presStyleIdx="2" presStyleCnt="4">
        <dgm:presLayoutVars>
          <dgm:chMax val="0"/>
          <dgm:chPref val="0"/>
        </dgm:presLayoutVars>
      </dgm:prSet>
      <dgm:spPr/>
    </dgm:pt>
    <dgm:pt modelId="{FF354670-FEE2-46EB-9A27-253765EF2E54}" type="pres">
      <dgm:prSet presAssocID="{57D84367-E8BF-4B83-ABC0-A03060EAE224}" presName="sibTrans" presStyleCnt="0"/>
      <dgm:spPr/>
    </dgm:pt>
    <dgm:pt modelId="{2D67A357-BE9C-46BD-B091-CFC40BB44E56}" type="pres">
      <dgm:prSet presAssocID="{C0EDA783-FAE9-4E02-8669-E32C86A964B0}" presName="compNode" presStyleCnt="0"/>
      <dgm:spPr/>
    </dgm:pt>
    <dgm:pt modelId="{8B51F879-328A-47D6-B2E0-5302F9480949}" type="pres">
      <dgm:prSet presAssocID="{C0EDA783-FAE9-4E02-8669-E32C86A964B0}" presName="bgRect" presStyleLbl="bgShp" presStyleIdx="2" presStyleCnt="3"/>
      <dgm:spPr/>
    </dgm:pt>
    <dgm:pt modelId="{6FDD2A17-5892-47D8-AABE-3B6414BEA70B}" type="pres">
      <dgm:prSet presAssocID="{C0EDA783-FAE9-4E02-8669-E32C86A964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9B3C55E1-62BF-473E-8EA0-083FEE6F46E5}" type="pres">
      <dgm:prSet presAssocID="{C0EDA783-FAE9-4E02-8669-E32C86A964B0}" presName="spaceRect" presStyleCnt="0"/>
      <dgm:spPr/>
    </dgm:pt>
    <dgm:pt modelId="{0A450D9C-7046-4645-90DB-1D1C7D7F611B}" type="pres">
      <dgm:prSet presAssocID="{C0EDA783-FAE9-4E02-8669-E32C86A964B0}" presName="parTx" presStyleLbl="revTx" presStyleIdx="3" presStyleCnt="4">
        <dgm:presLayoutVars>
          <dgm:chMax val="0"/>
          <dgm:chPref val="0"/>
        </dgm:presLayoutVars>
      </dgm:prSet>
      <dgm:spPr/>
    </dgm:pt>
  </dgm:ptLst>
  <dgm:cxnLst>
    <dgm:cxn modelId="{D996D400-E687-4364-A817-05861CCE2BC2}" srcId="{FA8B9474-589D-4875-B2CF-48CBD30BFE19}" destId="{6A98322B-FD31-477E-A4C5-45A80C1CC09E}" srcOrd="1" destOrd="0" parTransId="{28E5776C-76AE-4FEF-B9C3-DC99C2886EBC}" sibTransId="{8569F6A7-6FCE-49FD-AA66-AF83A4769046}"/>
    <dgm:cxn modelId="{4AD1BC01-1E06-4D60-8143-DC65E247D23C}" type="presOf" srcId="{6A98322B-FD31-477E-A4C5-45A80C1CC09E}" destId="{26D45E5B-8985-4248-9646-968BDE73300E}" srcOrd="0" destOrd="1" presId="urn:microsoft.com/office/officeart/2018/2/layout/IconVerticalSolidList"/>
    <dgm:cxn modelId="{BBC9AF02-F401-4D28-9899-F230DE3B03A4}" type="presOf" srcId="{6EC278B4-F181-4B78-9FAF-F32F4595F3E5}" destId="{1964F23C-8B51-4554-998D-F99A209D6B57}" srcOrd="0" destOrd="0" presId="urn:microsoft.com/office/officeart/2018/2/layout/IconVerticalSolidList"/>
    <dgm:cxn modelId="{C49CBF21-B45C-41C9-92A2-3C92351B791D}" srcId="{6EC278B4-F181-4B78-9FAF-F32F4595F3E5}" destId="{C0EDA783-FAE9-4E02-8669-E32C86A964B0}" srcOrd="2" destOrd="0" parTransId="{23A8D785-DC37-4ABA-B601-F952889B6B0B}" sibTransId="{F44B2FBD-10E2-476D-87E8-35AFA38240A6}"/>
    <dgm:cxn modelId="{7A430D39-882A-40A4-8B4C-31C13810F012}" srcId="{FA8B9474-589D-4875-B2CF-48CBD30BFE19}" destId="{785A3518-823F-451C-8EB3-0E301EA74AFF}" srcOrd="0" destOrd="0" parTransId="{7605AC01-162D-492A-B418-DCC8D608BA6E}" sibTransId="{F8A3C234-33D1-4DF9-A207-AD265EF36772}"/>
    <dgm:cxn modelId="{AF049263-C9DE-4ADD-A39C-5CF0E93F1966}" srcId="{6EC278B4-F181-4B78-9FAF-F32F4595F3E5}" destId="{ABE4DF1E-6EE3-48D6-A403-CC94B17706E3}" srcOrd="1" destOrd="0" parTransId="{E33BA56F-0B8E-44B7-8A28-AAF083B2A0F5}" sibTransId="{57D84367-E8BF-4B83-ABC0-A03060EAE224}"/>
    <dgm:cxn modelId="{B4F14546-555D-4C34-A8C3-FD32DD15E038}" srcId="{6EC278B4-F181-4B78-9FAF-F32F4595F3E5}" destId="{FA8B9474-589D-4875-B2CF-48CBD30BFE19}" srcOrd="0" destOrd="0" parTransId="{E76A96DE-477B-4A3D-9876-ACD94A698DCC}" sibTransId="{47A33F08-E161-482E-88A5-C95B2B1507D6}"/>
    <dgm:cxn modelId="{2DDD0792-3E72-49A7-BF40-AD3FBBA8CAC1}" type="presOf" srcId="{ABE4DF1E-6EE3-48D6-A403-CC94B17706E3}" destId="{95E0D682-BE3E-4395-A1BB-B17D5F02B5DD}" srcOrd="0" destOrd="0" presId="urn:microsoft.com/office/officeart/2018/2/layout/IconVerticalSolidList"/>
    <dgm:cxn modelId="{3AA7709D-671C-43A2-A672-9679544940EE}" type="presOf" srcId="{785A3518-823F-451C-8EB3-0E301EA74AFF}" destId="{26D45E5B-8985-4248-9646-968BDE73300E}" srcOrd="0" destOrd="0" presId="urn:microsoft.com/office/officeart/2018/2/layout/IconVerticalSolidList"/>
    <dgm:cxn modelId="{6EE338A2-E85F-4651-963A-7EECAA0F6753}" type="presOf" srcId="{C0EDA783-FAE9-4E02-8669-E32C86A964B0}" destId="{0A450D9C-7046-4645-90DB-1D1C7D7F611B}" srcOrd="0" destOrd="0" presId="urn:microsoft.com/office/officeart/2018/2/layout/IconVerticalSolidList"/>
    <dgm:cxn modelId="{F943BFFA-0170-4AA5-8A0A-EA76A1F9CC58}" type="presOf" srcId="{FA8B9474-589D-4875-B2CF-48CBD30BFE19}" destId="{901E2E22-803B-4793-8BC5-E25CC9493715}" srcOrd="0" destOrd="0" presId="urn:microsoft.com/office/officeart/2018/2/layout/IconVerticalSolidList"/>
    <dgm:cxn modelId="{4CC08676-1D34-4EAC-B5AA-291E258DE477}" type="presParOf" srcId="{1964F23C-8B51-4554-998D-F99A209D6B57}" destId="{28C67404-26D4-428E-8200-4A33FFE5BC9A}" srcOrd="0" destOrd="0" presId="urn:microsoft.com/office/officeart/2018/2/layout/IconVerticalSolidList"/>
    <dgm:cxn modelId="{715F0BEB-D98C-4585-9BAE-88BEE3615EB4}" type="presParOf" srcId="{28C67404-26D4-428E-8200-4A33FFE5BC9A}" destId="{95E42A79-658A-4062-A4F9-85A3B7F44FEF}" srcOrd="0" destOrd="0" presId="urn:microsoft.com/office/officeart/2018/2/layout/IconVerticalSolidList"/>
    <dgm:cxn modelId="{5C268120-680A-4CB2-9EB6-A09209762945}" type="presParOf" srcId="{28C67404-26D4-428E-8200-4A33FFE5BC9A}" destId="{6CD45A6E-D4BB-4CB6-897B-9912D3495EBE}" srcOrd="1" destOrd="0" presId="urn:microsoft.com/office/officeart/2018/2/layout/IconVerticalSolidList"/>
    <dgm:cxn modelId="{A4E061C6-1567-41E7-B7E8-3E77DFFB8B2A}" type="presParOf" srcId="{28C67404-26D4-428E-8200-4A33FFE5BC9A}" destId="{DE4BEAA6-FCB3-4EFB-B878-875C6786EF2D}" srcOrd="2" destOrd="0" presId="urn:microsoft.com/office/officeart/2018/2/layout/IconVerticalSolidList"/>
    <dgm:cxn modelId="{2ABE0302-8868-4A1F-98CD-0FD256827FAE}" type="presParOf" srcId="{28C67404-26D4-428E-8200-4A33FFE5BC9A}" destId="{901E2E22-803B-4793-8BC5-E25CC9493715}" srcOrd="3" destOrd="0" presId="urn:microsoft.com/office/officeart/2018/2/layout/IconVerticalSolidList"/>
    <dgm:cxn modelId="{0DB8328F-81A0-47BA-A126-9569E2AADB00}" type="presParOf" srcId="{28C67404-26D4-428E-8200-4A33FFE5BC9A}" destId="{26D45E5B-8985-4248-9646-968BDE73300E}" srcOrd="4" destOrd="0" presId="urn:microsoft.com/office/officeart/2018/2/layout/IconVerticalSolidList"/>
    <dgm:cxn modelId="{0C7215F5-F553-41CB-A707-6534132F8686}" type="presParOf" srcId="{1964F23C-8B51-4554-998D-F99A209D6B57}" destId="{C267D487-F556-48F5-8DD4-BF59F95BE88D}" srcOrd="1" destOrd="0" presId="urn:microsoft.com/office/officeart/2018/2/layout/IconVerticalSolidList"/>
    <dgm:cxn modelId="{026A2485-2931-4E3B-AFC9-9159662EC069}" type="presParOf" srcId="{1964F23C-8B51-4554-998D-F99A209D6B57}" destId="{40A0F876-8CB2-4B68-AD36-D0E7B41F75A8}" srcOrd="2" destOrd="0" presId="urn:microsoft.com/office/officeart/2018/2/layout/IconVerticalSolidList"/>
    <dgm:cxn modelId="{CBCB7098-B907-4B31-95A5-EAF68320A347}" type="presParOf" srcId="{40A0F876-8CB2-4B68-AD36-D0E7B41F75A8}" destId="{580E369F-ABF4-4977-911E-92FEF2B6EEA0}" srcOrd="0" destOrd="0" presId="urn:microsoft.com/office/officeart/2018/2/layout/IconVerticalSolidList"/>
    <dgm:cxn modelId="{533A623F-4A09-47CA-8C59-EF28D1752105}" type="presParOf" srcId="{40A0F876-8CB2-4B68-AD36-D0E7B41F75A8}" destId="{E4DDA187-4166-46DE-B9D0-35ADCB91A477}" srcOrd="1" destOrd="0" presId="urn:microsoft.com/office/officeart/2018/2/layout/IconVerticalSolidList"/>
    <dgm:cxn modelId="{2E5FE722-BF56-478E-9BAD-389A73A5C2E7}" type="presParOf" srcId="{40A0F876-8CB2-4B68-AD36-D0E7B41F75A8}" destId="{64A6E0C3-FF2F-4879-B295-B54D1CBD4130}" srcOrd="2" destOrd="0" presId="urn:microsoft.com/office/officeart/2018/2/layout/IconVerticalSolidList"/>
    <dgm:cxn modelId="{D5855DEB-824D-4959-97CA-CB2F175FA7FC}" type="presParOf" srcId="{40A0F876-8CB2-4B68-AD36-D0E7B41F75A8}" destId="{95E0D682-BE3E-4395-A1BB-B17D5F02B5DD}" srcOrd="3" destOrd="0" presId="urn:microsoft.com/office/officeart/2018/2/layout/IconVerticalSolidList"/>
    <dgm:cxn modelId="{6B0012C0-BCCB-4A11-ADDB-B2D3ECE26E8C}" type="presParOf" srcId="{1964F23C-8B51-4554-998D-F99A209D6B57}" destId="{FF354670-FEE2-46EB-9A27-253765EF2E54}" srcOrd="3" destOrd="0" presId="urn:microsoft.com/office/officeart/2018/2/layout/IconVerticalSolidList"/>
    <dgm:cxn modelId="{535BBF93-3201-43FE-B0B4-FE9A00AA25DA}" type="presParOf" srcId="{1964F23C-8B51-4554-998D-F99A209D6B57}" destId="{2D67A357-BE9C-46BD-B091-CFC40BB44E56}" srcOrd="4" destOrd="0" presId="urn:microsoft.com/office/officeart/2018/2/layout/IconVerticalSolidList"/>
    <dgm:cxn modelId="{9BAA4753-48E2-45B2-BC46-F4955FD0F257}" type="presParOf" srcId="{2D67A357-BE9C-46BD-B091-CFC40BB44E56}" destId="{8B51F879-328A-47D6-B2E0-5302F9480949}" srcOrd="0" destOrd="0" presId="urn:microsoft.com/office/officeart/2018/2/layout/IconVerticalSolidList"/>
    <dgm:cxn modelId="{681585F0-3D52-465A-8D63-DCDD6B2FF07C}" type="presParOf" srcId="{2D67A357-BE9C-46BD-B091-CFC40BB44E56}" destId="{6FDD2A17-5892-47D8-AABE-3B6414BEA70B}" srcOrd="1" destOrd="0" presId="urn:microsoft.com/office/officeart/2018/2/layout/IconVerticalSolidList"/>
    <dgm:cxn modelId="{03DF7860-0DE3-4DCE-BA96-5B0C1E8E56EA}" type="presParOf" srcId="{2D67A357-BE9C-46BD-B091-CFC40BB44E56}" destId="{9B3C55E1-62BF-473E-8EA0-083FEE6F46E5}" srcOrd="2" destOrd="0" presId="urn:microsoft.com/office/officeart/2018/2/layout/IconVerticalSolidList"/>
    <dgm:cxn modelId="{7C526CEE-D83F-41FD-A37F-20252B4EBD7F}" type="presParOf" srcId="{2D67A357-BE9C-46BD-B091-CFC40BB44E56}" destId="{0A450D9C-7046-4645-90DB-1D1C7D7F61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D3F44-2037-4F45-8903-1D548FC1534B}">
      <dsp:nvSpPr>
        <dsp:cNvPr id="0" name=""/>
        <dsp:cNvSpPr/>
      </dsp:nvSpPr>
      <dsp:spPr>
        <a:xfrm>
          <a:off x="-107256" y="8775"/>
          <a:ext cx="6900512" cy="15767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C84CD-2D19-461C-AF21-30BDB4D639F7}">
      <dsp:nvSpPr>
        <dsp:cNvPr id="0" name=""/>
        <dsp:cNvSpPr/>
      </dsp:nvSpPr>
      <dsp:spPr>
        <a:xfrm>
          <a:off x="369707" y="363541"/>
          <a:ext cx="867207" cy="8672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DC0CD8-F2C1-4998-AC79-8AE895BB0BA9}">
      <dsp:nvSpPr>
        <dsp:cNvPr id="0" name=""/>
        <dsp:cNvSpPr/>
      </dsp:nvSpPr>
      <dsp:spPr>
        <a:xfrm>
          <a:off x="1713878" y="8775"/>
          <a:ext cx="3105230" cy="15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72" tIns="166872" rIns="166872" bIns="166872" numCol="1" spcCol="1270" anchor="ctr" anchorCtr="0">
          <a:noAutofit/>
        </a:bodyPr>
        <a:lstStyle/>
        <a:p>
          <a:pPr marL="0" lvl="0" indent="0" algn="l" defTabSz="844550">
            <a:lnSpc>
              <a:spcPct val="100000"/>
            </a:lnSpc>
            <a:spcBef>
              <a:spcPct val="0"/>
            </a:spcBef>
            <a:spcAft>
              <a:spcPct val="35000"/>
            </a:spcAft>
            <a:buNone/>
          </a:pPr>
          <a:r>
            <a:rPr lang="en-US" sz="1900" kern="1200"/>
            <a:t>Client current compliance (CMMC Level 2)</a:t>
          </a:r>
        </a:p>
      </dsp:txBody>
      <dsp:txXfrm>
        <a:off x="1713878" y="8775"/>
        <a:ext cx="3105230" cy="1576740"/>
      </dsp:txXfrm>
    </dsp:sp>
    <dsp:sp modelId="{772AF60D-012C-4EE6-824A-702559E2E52E}">
      <dsp:nvSpPr>
        <dsp:cNvPr id="0" name=""/>
        <dsp:cNvSpPr/>
      </dsp:nvSpPr>
      <dsp:spPr>
        <a:xfrm>
          <a:off x="4744788" y="8775"/>
          <a:ext cx="2119225" cy="15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72" tIns="166872" rIns="166872" bIns="166872" numCol="1" spcCol="1270" anchor="ctr" anchorCtr="0">
          <a:noAutofit/>
        </a:bodyPr>
        <a:lstStyle/>
        <a:p>
          <a:pPr marL="0" lvl="0" indent="0" algn="l" defTabSz="622300">
            <a:lnSpc>
              <a:spcPct val="100000"/>
            </a:lnSpc>
            <a:spcBef>
              <a:spcPct val="0"/>
            </a:spcBef>
            <a:spcAft>
              <a:spcPct val="35000"/>
            </a:spcAft>
            <a:buNone/>
          </a:pPr>
          <a:r>
            <a:rPr lang="en-US" sz="1400" kern="1200"/>
            <a:t>Based on NIST SP 800 – 171</a:t>
          </a:r>
        </a:p>
      </dsp:txBody>
      <dsp:txXfrm>
        <a:off x="4744788" y="8775"/>
        <a:ext cx="2119225" cy="1576740"/>
      </dsp:txXfrm>
    </dsp:sp>
    <dsp:sp modelId="{9E1F8872-1DA1-4AEF-ABE4-3313FF939BA9}">
      <dsp:nvSpPr>
        <dsp:cNvPr id="0" name=""/>
        <dsp:cNvSpPr/>
      </dsp:nvSpPr>
      <dsp:spPr>
        <a:xfrm>
          <a:off x="-107256" y="1979700"/>
          <a:ext cx="6900512" cy="15767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24C38-4999-4944-8674-C92C318E98BD}">
      <dsp:nvSpPr>
        <dsp:cNvPr id="0" name=""/>
        <dsp:cNvSpPr/>
      </dsp:nvSpPr>
      <dsp:spPr>
        <a:xfrm>
          <a:off x="369707" y="2334466"/>
          <a:ext cx="867207" cy="8672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D85A25-692D-4C4F-B864-409E7284115D}">
      <dsp:nvSpPr>
        <dsp:cNvPr id="0" name=""/>
        <dsp:cNvSpPr/>
      </dsp:nvSpPr>
      <dsp:spPr>
        <a:xfrm>
          <a:off x="1713878" y="1979700"/>
          <a:ext cx="3105230" cy="15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72" tIns="166872" rIns="166872" bIns="166872" numCol="1" spcCol="1270" anchor="ctr" anchorCtr="0">
          <a:noAutofit/>
        </a:bodyPr>
        <a:lstStyle/>
        <a:p>
          <a:pPr marL="0" lvl="0" indent="0" algn="l" defTabSz="844550">
            <a:lnSpc>
              <a:spcPct val="100000"/>
            </a:lnSpc>
            <a:spcBef>
              <a:spcPct val="0"/>
            </a:spcBef>
            <a:spcAft>
              <a:spcPct val="35000"/>
            </a:spcAft>
            <a:buNone/>
          </a:pPr>
          <a:r>
            <a:rPr lang="en-US" sz="1900" kern="1200"/>
            <a:t>Objective</a:t>
          </a:r>
        </a:p>
      </dsp:txBody>
      <dsp:txXfrm>
        <a:off x="1713878" y="1979700"/>
        <a:ext cx="3105230" cy="1576740"/>
      </dsp:txXfrm>
    </dsp:sp>
    <dsp:sp modelId="{0BF6895E-78FF-4552-8CA2-3A977ECE4903}">
      <dsp:nvSpPr>
        <dsp:cNvPr id="0" name=""/>
        <dsp:cNvSpPr/>
      </dsp:nvSpPr>
      <dsp:spPr>
        <a:xfrm>
          <a:off x="4819108" y="1979700"/>
          <a:ext cx="1970584" cy="15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72" tIns="166872" rIns="166872" bIns="166872" numCol="1" spcCol="1270" anchor="ctr" anchorCtr="0">
          <a:noAutofit/>
        </a:bodyPr>
        <a:lstStyle/>
        <a:p>
          <a:pPr marL="0" lvl="0" indent="0" algn="l" defTabSz="622300">
            <a:lnSpc>
              <a:spcPct val="100000"/>
            </a:lnSpc>
            <a:spcBef>
              <a:spcPct val="0"/>
            </a:spcBef>
            <a:spcAft>
              <a:spcPct val="35000"/>
            </a:spcAft>
            <a:buNone/>
          </a:pPr>
          <a:r>
            <a:rPr lang="en-US" sz="1400" kern="1200"/>
            <a:t>To assess progress towards </a:t>
          </a:r>
          <a:r>
            <a:rPr lang="en-US" sz="1400" kern="1200">
              <a:latin typeface="Calibri Light" panose="020F0302020204030204"/>
            </a:rPr>
            <a:t>CMMC Level</a:t>
          </a:r>
          <a:r>
            <a:rPr lang="en-US" sz="1400" kern="1200"/>
            <a:t> 3 compliance</a:t>
          </a:r>
        </a:p>
      </dsp:txBody>
      <dsp:txXfrm>
        <a:off x="4819108" y="1979700"/>
        <a:ext cx="1970584" cy="1576740"/>
      </dsp:txXfrm>
    </dsp:sp>
    <dsp:sp modelId="{936AEFBE-BC70-4078-9B46-C1EB6FB134E0}">
      <dsp:nvSpPr>
        <dsp:cNvPr id="0" name=""/>
        <dsp:cNvSpPr/>
      </dsp:nvSpPr>
      <dsp:spPr>
        <a:xfrm>
          <a:off x="-107256" y="3950625"/>
          <a:ext cx="6900512" cy="15767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CD56FF-A23D-4209-9BD5-21D32128D089}">
      <dsp:nvSpPr>
        <dsp:cNvPr id="0" name=""/>
        <dsp:cNvSpPr/>
      </dsp:nvSpPr>
      <dsp:spPr>
        <a:xfrm>
          <a:off x="369707" y="4305392"/>
          <a:ext cx="867207" cy="8672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DC7961-27C0-4B15-BE31-DE86E08D327E}">
      <dsp:nvSpPr>
        <dsp:cNvPr id="0" name=""/>
        <dsp:cNvSpPr/>
      </dsp:nvSpPr>
      <dsp:spPr>
        <a:xfrm>
          <a:off x="1713878" y="3950625"/>
          <a:ext cx="3105230" cy="15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72" tIns="166872" rIns="166872" bIns="166872" numCol="1" spcCol="1270" anchor="ctr" anchorCtr="0">
          <a:noAutofit/>
        </a:bodyPr>
        <a:lstStyle/>
        <a:p>
          <a:pPr marL="0" lvl="0" indent="0" algn="l" defTabSz="844550">
            <a:lnSpc>
              <a:spcPct val="100000"/>
            </a:lnSpc>
            <a:spcBef>
              <a:spcPct val="0"/>
            </a:spcBef>
            <a:spcAft>
              <a:spcPct val="35000"/>
            </a:spcAft>
            <a:buNone/>
          </a:pPr>
          <a:r>
            <a:rPr lang="en-US" sz="1900" kern="1200"/>
            <a:t>Assessment questionnaire: 39 questions</a:t>
          </a:r>
        </a:p>
      </dsp:txBody>
      <dsp:txXfrm>
        <a:off x="1713878" y="3950625"/>
        <a:ext cx="3105230" cy="1576740"/>
      </dsp:txXfrm>
    </dsp:sp>
    <dsp:sp modelId="{FE8638BC-E377-4F0B-A851-7C2638A0B05B}">
      <dsp:nvSpPr>
        <dsp:cNvPr id="0" name=""/>
        <dsp:cNvSpPr/>
      </dsp:nvSpPr>
      <dsp:spPr>
        <a:xfrm>
          <a:off x="4601034" y="3950625"/>
          <a:ext cx="2406734" cy="15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72" tIns="166872" rIns="166872" bIns="166872" numCol="1" spcCol="1270" anchor="ctr" anchorCtr="0">
          <a:noAutofit/>
        </a:bodyPr>
        <a:lstStyle/>
        <a:p>
          <a:pPr marL="0" lvl="0" indent="0" algn="l" defTabSz="622300">
            <a:lnSpc>
              <a:spcPct val="100000"/>
            </a:lnSpc>
            <a:spcBef>
              <a:spcPct val="0"/>
            </a:spcBef>
            <a:spcAft>
              <a:spcPct val="35000"/>
            </a:spcAft>
            <a:buNone/>
          </a:pPr>
          <a:r>
            <a:rPr lang="en-US" sz="1400" kern="1200"/>
            <a:t>Based on enhancements from  NIST SP 800 – 172  </a:t>
          </a:r>
        </a:p>
      </dsp:txBody>
      <dsp:txXfrm>
        <a:off x="4601034" y="3950625"/>
        <a:ext cx="2406734" cy="1576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EA618-4E7A-4395-876E-08FED5A4FB2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D787D9-593C-4C9C-8AF2-6DA4473B17C7}">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7265C7-C1DF-4A61-8EAE-64F15624E746}">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US" sz="2100" kern="1200"/>
            <a:t>As part of our review, we developed recommendations/things to keep in mind while working towards fully implementing all the enhancements found in NIST SP 800-172</a:t>
          </a:r>
        </a:p>
      </dsp:txBody>
      <dsp:txXfrm>
        <a:off x="1437631" y="531"/>
        <a:ext cx="9077968" cy="1244702"/>
      </dsp:txXfrm>
    </dsp:sp>
    <dsp:sp modelId="{8D708099-A677-4B5E-B1DA-DB6B1FE7CFC5}">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208487-CBA9-4618-8D8A-296A66A53960}">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41E7EB-00DD-4685-928C-925D4157C0E9}">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US" sz="2100" kern="1200"/>
            <a:t>For this presentation, we included recommendations for the control families with the lowest percentage of controls fully implemented, specifically focusing on the controls that have not begun to be implemented in these control families</a:t>
          </a:r>
        </a:p>
      </dsp:txBody>
      <dsp:txXfrm>
        <a:off x="1437631" y="1556410"/>
        <a:ext cx="9077968" cy="1244702"/>
      </dsp:txXfrm>
    </dsp:sp>
    <dsp:sp modelId="{526D7D67-7F5F-49C5-A680-EAE4691821C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3A4E71-FF70-48AC-8F6F-B16587B3D516}">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8D0F0A-C2DC-43C7-936D-6CB004F5950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US" sz="2100" kern="1200"/>
            <a:t>Please refer to the findings document for recommendations for each controls that has not been fully implemented</a:t>
          </a:r>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D32E9-17EF-43D0-9F36-6E668DC41371}">
      <dsp:nvSpPr>
        <dsp:cNvPr id="0" name=""/>
        <dsp:cNvSpPr/>
      </dsp:nvSpPr>
      <dsp:spPr>
        <a:xfrm>
          <a:off x="7438" y="870267"/>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800100">
            <a:lnSpc>
              <a:spcPct val="90000"/>
            </a:lnSpc>
            <a:spcBef>
              <a:spcPct val="0"/>
            </a:spcBef>
            <a:spcAft>
              <a:spcPct val="35000"/>
            </a:spcAft>
            <a:buNone/>
          </a:pPr>
          <a:r>
            <a:rPr lang="en-US" sz="1800" kern="1200"/>
            <a:t>Establish and maintain</a:t>
          </a:r>
        </a:p>
      </dsp:txBody>
      <dsp:txXfrm>
        <a:off x="7438" y="870267"/>
        <a:ext cx="2544259" cy="763277"/>
      </dsp:txXfrm>
    </dsp:sp>
    <dsp:sp modelId="{243A9D25-705C-4792-AD72-D34034F6E5EF}">
      <dsp:nvSpPr>
        <dsp:cNvPr id="0" name=""/>
        <dsp:cNvSpPr/>
      </dsp:nvSpPr>
      <dsp:spPr>
        <a:xfrm>
          <a:off x="7438" y="1633545"/>
          <a:ext cx="2544259" cy="18475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a:lnSpc>
              <a:spcPct val="90000"/>
            </a:lnSpc>
            <a:spcBef>
              <a:spcPct val="0"/>
            </a:spcBef>
            <a:spcAft>
              <a:spcPct val="35000"/>
            </a:spcAft>
            <a:buNone/>
          </a:pPr>
          <a:r>
            <a:rPr lang="en-US" sz="1400" kern="1200"/>
            <a:t>Establish and maintain a cyber incident response team</a:t>
          </a:r>
        </a:p>
      </dsp:txBody>
      <dsp:txXfrm>
        <a:off x="7438" y="1633545"/>
        <a:ext cx="2544259" cy="1847524"/>
      </dsp:txXfrm>
    </dsp:sp>
    <dsp:sp modelId="{51AD75B0-2B4A-4B66-88FA-EE7E53E163FC}">
      <dsp:nvSpPr>
        <dsp:cNvPr id="0" name=""/>
        <dsp:cNvSpPr/>
      </dsp:nvSpPr>
      <dsp:spPr>
        <a:xfrm>
          <a:off x="2659592" y="870267"/>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800100">
            <a:lnSpc>
              <a:spcPct val="90000"/>
            </a:lnSpc>
            <a:spcBef>
              <a:spcPct val="0"/>
            </a:spcBef>
            <a:spcAft>
              <a:spcPct val="35000"/>
            </a:spcAft>
            <a:buNone/>
          </a:pPr>
          <a:r>
            <a:rPr lang="en-US" sz="1800" kern="1200"/>
            <a:t>Develop</a:t>
          </a:r>
        </a:p>
      </dsp:txBody>
      <dsp:txXfrm>
        <a:off x="2659592" y="870267"/>
        <a:ext cx="2544259" cy="763277"/>
      </dsp:txXfrm>
    </dsp:sp>
    <dsp:sp modelId="{3DF18201-47B0-44A7-93E7-26CBA3066AC3}">
      <dsp:nvSpPr>
        <dsp:cNvPr id="0" name=""/>
        <dsp:cNvSpPr/>
      </dsp:nvSpPr>
      <dsp:spPr>
        <a:xfrm>
          <a:off x="2659592" y="1633545"/>
          <a:ext cx="2544259" cy="18475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a:lnSpc>
              <a:spcPct val="90000"/>
            </a:lnSpc>
            <a:spcBef>
              <a:spcPct val="0"/>
            </a:spcBef>
            <a:spcAft>
              <a:spcPct val="35000"/>
            </a:spcAft>
            <a:buNone/>
          </a:pPr>
          <a:r>
            <a:rPr lang="en-US" sz="1400" kern="1200"/>
            <a:t>Develop a documented plan for incident response that includes the roles and responsibilities of the cyber incident response team</a:t>
          </a:r>
        </a:p>
      </dsp:txBody>
      <dsp:txXfrm>
        <a:off x="2659592" y="1633545"/>
        <a:ext cx="2544259" cy="1847524"/>
      </dsp:txXfrm>
    </dsp:sp>
    <dsp:sp modelId="{3142FBDD-2D94-4B7E-8120-132FAF629498}">
      <dsp:nvSpPr>
        <dsp:cNvPr id="0" name=""/>
        <dsp:cNvSpPr/>
      </dsp:nvSpPr>
      <dsp:spPr>
        <a:xfrm>
          <a:off x="5311747" y="870267"/>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800100">
            <a:lnSpc>
              <a:spcPct val="90000"/>
            </a:lnSpc>
            <a:spcBef>
              <a:spcPct val="0"/>
            </a:spcBef>
            <a:spcAft>
              <a:spcPct val="35000"/>
            </a:spcAft>
            <a:buNone/>
          </a:pPr>
          <a:r>
            <a:rPr lang="en-US" sz="1800" kern="1200"/>
            <a:t>Ensure</a:t>
          </a:r>
        </a:p>
      </dsp:txBody>
      <dsp:txXfrm>
        <a:off x="5311747" y="870267"/>
        <a:ext cx="2544259" cy="763277"/>
      </dsp:txXfrm>
    </dsp:sp>
    <dsp:sp modelId="{594D145B-F43F-4207-9149-B2B181A22816}">
      <dsp:nvSpPr>
        <dsp:cNvPr id="0" name=""/>
        <dsp:cNvSpPr/>
      </dsp:nvSpPr>
      <dsp:spPr>
        <a:xfrm>
          <a:off x="5311747" y="1633545"/>
          <a:ext cx="2544259" cy="18475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a:lnSpc>
              <a:spcPct val="90000"/>
            </a:lnSpc>
            <a:spcBef>
              <a:spcPct val="0"/>
            </a:spcBef>
            <a:spcAft>
              <a:spcPct val="35000"/>
            </a:spcAft>
            <a:buNone/>
          </a:pPr>
          <a:r>
            <a:rPr lang="en-US" sz="1400" kern="1200"/>
            <a:t>Ensure that the team has access to the necessary resources, including technology, tools, and information, to respond to cyber incidents</a:t>
          </a:r>
        </a:p>
      </dsp:txBody>
      <dsp:txXfrm>
        <a:off x="5311747" y="1633545"/>
        <a:ext cx="2544259" cy="1847524"/>
      </dsp:txXfrm>
    </dsp:sp>
    <dsp:sp modelId="{E267ED82-8C12-424A-A3A5-5CF7F09C1196}">
      <dsp:nvSpPr>
        <dsp:cNvPr id="0" name=""/>
        <dsp:cNvSpPr/>
      </dsp:nvSpPr>
      <dsp:spPr>
        <a:xfrm>
          <a:off x="7963901" y="870267"/>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800100">
            <a:lnSpc>
              <a:spcPct val="90000"/>
            </a:lnSpc>
            <a:spcBef>
              <a:spcPct val="0"/>
            </a:spcBef>
            <a:spcAft>
              <a:spcPct val="35000"/>
            </a:spcAft>
            <a:buNone/>
          </a:pPr>
          <a:r>
            <a:rPr lang="en-US" sz="1800" kern="1200"/>
            <a:t>Consider</a:t>
          </a:r>
        </a:p>
      </dsp:txBody>
      <dsp:txXfrm>
        <a:off x="7963901" y="870267"/>
        <a:ext cx="2544259" cy="763277"/>
      </dsp:txXfrm>
    </dsp:sp>
    <dsp:sp modelId="{45C5B15A-7943-4037-8495-F2CFB24AD4EB}">
      <dsp:nvSpPr>
        <dsp:cNvPr id="0" name=""/>
        <dsp:cNvSpPr/>
      </dsp:nvSpPr>
      <dsp:spPr>
        <a:xfrm>
          <a:off x="7963901" y="1633545"/>
          <a:ext cx="2544259" cy="18475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a:lnSpc>
              <a:spcPct val="90000"/>
            </a:lnSpc>
            <a:spcBef>
              <a:spcPct val="0"/>
            </a:spcBef>
            <a:spcAft>
              <a:spcPct val="35000"/>
            </a:spcAft>
            <a:buNone/>
          </a:pPr>
          <a:r>
            <a:rPr lang="en-US" sz="1400" kern="1200"/>
            <a:t>If the organization lacks the internal resources to build an internal CSIRT team, consider an outsourced CSIRT</a:t>
          </a:r>
        </a:p>
      </dsp:txBody>
      <dsp:txXfrm>
        <a:off x="7963901" y="1633545"/>
        <a:ext cx="2544259" cy="18475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F4B94-6294-4534-BFB8-5A31E4079F1A}">
      <dsp:nvSpPr>
        <dsp:cNvPr id="0" name=""/>
        <dsp:cNvSpPr/>
      </dsp:nvSpPr>
      <dsp:spPr>
        <a:xfrm>
          <a:off x="7438" y="466121"/>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pPr>
          <a:r>
            <a:rPr lang="en-US" sz="2500" kern="1200"/>
            <a:t>Develop</a:t>
          </a:r>
        </a:p>
      </dsp:txBody>
      <dsp:txXfrm>
        <a:off x="7438" y="466121"/>
        <a:ext cx="2544259" cy="763277"/>
      </dsp:txXfrm>
    </dsp:sp>
    <dsp:sp modelId="{22B55ED2-6C12-4ABD-BD16-1F283B1BAC7F}">
      <dsp:nvSpPr>
        <dsp:cNvPr id="0" name=""/>
        <dsp:cNvSpPr/>
      </dsp:nvSpPr>
      <dsp:spPr>
        <a:xfrm>
          <a:off x="7438" y="1229399"/>
          <a:ext cx="2544259" cy="26558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844550">
            <a:lnSpc>
              <a:spcPct val="90000"/>
            </a:lnSpc>
            <a:spcBef>
              <a:spcPct val="0"/>
            </a:spcBef>
            <a:spcAft>
              <a:spcPct val="35000"/>
            </a:spcAft>
            <a:buNone/>
          </a:pPr>
          <a:r>
            <a:rPr lang="en-US" sz="1900" kern="1200"/>
            <a:t>Develop a plan for conducting regular penetration testing at an organization-defined frequency</a:t>
          </a:r>
        </a:p>
      </dsp:txBody>
      <dsp:txXfrm>
        <a:off x="7438" y="1229399"/>
        <a:ext cx="2544259" cy="2655816"/>
      </dsp:txXfrm>
    </dsp:sp>
    <dsp:sp modelId="{5D11E0B0-1F8B-46AB-8E14-3285338120C7}">
      <dsp:nvSpPr>
        <dsp:cNvPr id="0" name=""/>
        <dsp:cNvSpPr/>
      </dsp:nvSpPr>
      <dsp:spPr>
        <a:xfrm>
          <a:off x="2659592" y="466121"/>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pPr>
          <a:r>
            <a:rPr lang="en-US" sz="2500" kern="1200"/>
            <a:t>Ensure</a:t>
          </a:r>
        </a:p>
      </dsp:txBody>
      <dsp:txXfrm>
        <a:off x="2659592" y="466121"/>
        <a:ext cx="2544259" cy="763277"/>
      </dsp:txXfrm>
    </dsp:sp>
    <dsp:sp modelId="{1024B071-EA94-48FD-B592-097AA8F54FF8}">
      <dsp:nvSpPr>
        <dsp:cNvPr id="0" name=""/>
        <dsp:cNvSpPr/>
      </dsp:nvSpPr>
      <dsp:spPr>
        <a:xfrm>
          <a:off x="2659592" y="1229399"/>
          <a:ext cx="2544259" cy="26558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844550">
            <a:lnSpc>
              <a:spcPct val="90000"/>
            </a:lnSpc>
            <a:spcBef>
              <a:spcPct val="0"/>
            </a:spcBef>
            <a:spcAft>
              <a:spcPct val="35000"/>
            </a:spcAft>
            <a:buNone/>
          </a:pPr>
          <a:r>
            <a:rPr lang="en-US" sz="1900" kern="1200"/>
            <a:t>Ensure that the individuals conducting the tests are qualified and knowledgeable in the latest penetration testing techniques</a:t>
          </a:r>
        </a:p>
      </dsp:txBody>
      <dsp:txXfrm>
        <a:off x="2659592" y="1229399"/>
        <a:ext cx="2544259" cy="2655816"/>
      </dsp:txXfrm>
    </dsp:sp>
    <dsp:sp modelId="{198D2577-C35B-4A48-9B49-6044A0AA5529}">
      <dsp:nvSpPr>
        <dsp:cNvPr id="0" name=""/>
        <dsp:cNvSpPr/>
      </dsp:nvSpPr>
      <dsp:spPr>
        <a:xfrm>
          <a:off x="5311747" y="466121"/>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pPr>
          <a:r>
            <a:rPr lang="en-US" sz="2500" kern="1200"/>
            <a:t>Keep</a:t>
          </a:r>
        </a:p>
      </dsp:txBody>
      <dsp:txXfrm>
        <a:off x="5311747" y="466121"/>
        <a:ext cx="2544259" cy="763277"/>
      </dsp:txXfrm>
    </dsp:sp>
    <dsp:sp modelId="{4426B063-7146-411F-B7C8-6BE7610912AF}">
      <dsp:nvSpPr>
        <dsp:cNvPr id="0" name=""/>
        <dsp:cNvSpPr/>
      </dsp:nvSpPr>
      <dsp:spPr>
        <a:xfrm>
          <a:off x="5311747" y="1229399"/>
          <a:ext cx="2544259" cy="26558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844550">
            <a:lnSpc>
              <a:spcPct val="90000"/>
            </a:lnSpc>
            <a:spcBef>
              <a:spcPct val="0"/>
            </a:spcBef>
            <a:spcAft>
              <a:spcPct val="35000"/>
            </a:spcAft>
            <a:buNone/>
          </a:pPr>
          <a:r>
            <a:rPr lang="en-US" sz="1900" kern="1200"/>
            <a:t>Keep records of the results of the penetration testing</a:t>
          </a:r>
        </a:p>
      </dsp:txBody>
      <dsp:txXfrm>
        <a:off x="5311747" y="1229399"/>
        <a:ext cx="2544259" cy="2655816"/>
      </dsp:txXfrm>
    </dsp:sp>
    <dsp:sp modelId="{BD4D4C50-8F11-4AE7-A794-AA0B8B5D6EF3}">
      <dsp:nvSpPr>
        <dsp:cNvPr id="0" name=""/>
        <dsp:cNvSpPr/>
      </dsp:nvSpPr>
      <dsp:spPr>
        <a:xfrm>
          <a:off x="7963901" y="466121"/>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pPr>
          <a:r>
            <a:rPr lang="en-US" sz="2500" kern="1200"/>
            <a:t>Remediate</a:t>
          </a:r>
        </a:p>
      </dsp:txBody>
      <dsp:txXfrm>
        <a:off x="7963901" y="466121"/>
        <a:ext cx="2544259" cy="763277"/>
      </dsp:txXfrm>
    </dsp:sp>
    <dsp:sp modelId="{C2A07922-9DE0-4AFD-9DAC-E41DA8A37991}">
      <dsp:nvSpPr>
        <dsp:cNvPr id="0" name=""/>
        <dsp:cNvSpPr/>
      </dsp:nvSpPr>
      <dsp:spPr>
        <a:xfrm>
          <a:off x="7963901" y="1229399"/>
          <a:ext cx="2544259" cy="26558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844550">
            <a:lnSpc>
              <a:spcPct val="90000"/>
            </a:lnSpc>
            <a:spcBef>
              <a:spcPct val="0"/>
            </a:spcBef>
            <a:spcAft>
              <a:spcPct val="35000"/>
            </a:spcAft>
            <a:buNone/>
          </a:pPr>
          <a:r>
            <a:rPr lang="en-US" sz="1900" kern="1200"/>
            <a:t>Remediate any vulnerabilities discovered during penetration testing</a:t>
          </a:r>
        </a:p>
      </dsp:txBody>
      <dsp:txXfrm>
        <a:off x="7963901" y="1229399"/>
        <a:ext cx="2544259" cy="26558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D20C3-AB91-46F5-AB98-63BDA46796C0}">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2B4EC-0001-4FDF-9C50-F0962D89099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EB065D-5565-4118-80B5-6AAE1EE18AEF}">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Threat Intelligence: Identify and select threat intelligence source</a:t>
          </a:r>
        </a:p>
      </dsp:txBody>
      <dsp:txXfrm>
        <a:off x="1435590" y="531"/>
        <a:ext cx="4732020" cy="1242935"/>
      </dsp:txXfrm>
    </dsp:sp>
    <dsp:sp modelId="{7736C80A-A7EE-4498-B557-23F2C347ADA3}">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Can outsource this control if organization lacks internal capabilities</a:t>
          </a:r>
        </a:p>
      </dsp:txBody>
      <dsp:txXfrm>
        <a:off x="6167610" y="531"/>
        <a:ext cx="4347989" cy="1242935"/>
      </dsp:txXfrm>
    </dsp:sp>
    <dsp:sp modelId="{71EF08E1-AD0A-4479-A3D0-41F0ACE07451}">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3ABE4-B03D-4E64-964B-90CCBBAAC7D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9DA1B2-3C96-4A3E-A45F-67E51F42667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Supply chain: Vet suppliers and monitor their security practices</a:t>
          </a:r>
        </a:p>
      </dsp:txBody>
      <dsp:txXfrm>
        <a:off x="1435590" y="1554201"/>
        <a:ext cx="9080009" cy="1242935"/>
      </dsp:txXfrm>
    </dsp:sp>
    <dsp:sp modelId="{7FCE1658-CD4B-4283-BEAE-8BE7A581C88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AF6030-24E4-4841-9B15-A470EBE8D60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6739D-6F54-4412-B672-D05972CED7BB}">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Supply chain: Conduct a risk assessment of the organization’s supply chain</a:t>
          </a:r>
        </a:p>
      </dsp:txBody>
      <dsp:txXfrm>
        <a:off x="1435590" y="3107870"/>
        <a:ext cx="4732020" cy="1242935"/>
      </dsp:txXfrm>
    </dsp:sp>
    <dsp:sp modelId="{508F59AC-010F-42A6-BD62-04AEFCEE7FCC}">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Use this risk assessment to develop a plan for managing supply chain risk</a:t>
          </a:r>
        </a:p>
      </dsp:txBody>
      <dsp:txXfrm>
        <a:off x="6167610" y="3107870"/>
        <a:ext cx="434798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42A79-658A-4062-A4F9-85A3B7F44FE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D45A6E-D4BB-4CB6-897B-9912D3495EBE}">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E2E22-803B-4793-8BC5-E25CC9493715}">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Persistent organizational storage locations: Start by cataloguing all information available at these locations</a:t>
          </a:r>
        </a:p>
      </dsp:txBody>
      <dsp:txXfrm>
        <a:off x="1435590" y="531"/>
        <a:ext cx="4732020" cy="1242935"/>
      </dsp:txXfrm>
    </dsp:sp>
    <dsp:sp modelId="{26D45E5B-8985-4248-9646-968BDE73300E}">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US" sz="1400" kern="1200"/>
            <a:t>Determine which information is no longer needed and then remove</a:t>
          </a:r>
        </a:p>
        <a:p>
          <a:pPr marL="0" lvl="0" indent="0" algn="l" defTabSz="622300">
            <a:lnSpc>
              <a:spcPct val="100000"/>
            </a:lnSpc>
            <a:spcBef>
              <a:spcPct val="0"/>
            </a:spcBef>
            <a:spcAft>
              <a:spcPct val="35000"/>
            </a:spcAft>
            <a:buNone/>
          </a:pPr>
          <a:r>
            <a:rPr lang="en-US" sz="1400" kern="1200"/>
            <a:t>Develop a plan to remove information that is no longer needed on a consistent basis</a:t>
          </a:r>
        </a:p>
      </dsp:txBody>
      <dsp:txXfrm>
        <a:off x="6167610" y="531"/>
        <a:ext cx="4347989" cy="1242935"/>
      </dsp:txXfrm>
    </dsp:sp>
    <dsp:sp modelId="{580E369F-ABF4-4977-911E-92FEF2B6EEA0}">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DA187-4166-46DE-B9D0-35ADCB91A47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E0D682-BE3E-4395-A1BB-B17D5F02B5D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Threat indicator information: Identify and establish relationships with relevant external organizations</a:t>
          </a:r>
        </a:p>
      </dsp:txBody>
      <dsp:txXfrm>
        <a:off x="1435590" y="1554201"/>
        <a:ext cx="9080009" cy="1242935"/>
      </dsp:txXfrm>
    </dsp:sp>
    <dsp:sp modelId="{8B51F879-328A-47D6-B2E0-5302F9480949}">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DD2A17-5892-47D8-AABE-3B6414BEA70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450D9C-7046-4645-90DB-1D1C7D7F611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Establish dedicated team or personnel responsible for intrusion detection and threat hunting activities</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8DBE6-2BCD-4056-83BB-670BBA320D25}"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12411-438D-401B-9DAE-D721B103EED0}" type="slidenum">
              <a:rPr lang="en-US" smtClean="0"/>
              <a:t>‹#›</a:t>
            </a:fld>
            <a:endParaRPr lang="en-US"/>
          </a:p>
        </p:txBody>
      </p:sp>
    </p:spTree>
    <p:extLst>
      <p:ext uri="{BB962C8B-B14F-4D97-AF65-F5344CB8AC3E}">
        <p14:creationId xmlns:p14="http://schemas.microsoft.com/office/powerpoint/2010/main" val="3396356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Don’t spend long on this slide, move to the graph, which is a better visual representation</a:t>
            </a:r>
          </a:p>
        </p:txBody>
      </p:sp>
      <p:sp>
        <p:nvSpPr>
          <p:cNvPr id="4" name="Slide Number Placeholder 3"/>
          <p:cNvSpPr>
            <a:spLocks noGrp="1"/>
          </p:cNvSpPr>
          <p:nvPr>
            <p:ph type="sldNum" sz="quarter" idx="5"/>
          </p:nvPr>
        </p:nvSpPr>
        <p:spPr/>
        <p:txBody>
          <a:bodyPr/>
          <a:lstStyle/>
          <a:p>
            <a:fld id="{68912411-438D-401B-9DAE-D721B103EED0}" type="slidenum">
              <a:rPr lang="en-US" smtClean="0"/>
              <a:t>6</a:t>
            </a:fld>
            <a:endParaRPr lang="en-US"/>
          </a:p>
        </p:txBody>
      </p:sp>
    </p:spTree>
    <p:extLst>
      <p:ext uri="{BB962C8B-B14F-4D97-AF65-F5344CB8AC3E}">
        <p14:creationId xmlns:p14="http://schemas.microsoft.com/office/powerpoint/2010/main" val="340198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3760-D8C9-46B4-23E1-102BE47090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49923C-A930-3C51-9DE5-726704C515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A377F0-4655-71EB-910C-3D7C68C6DDF6}"/>
              </a:ext>
            </a:extLst>
          </p:cNvPr>
          <p:cNvSpPr>
            <a:spLocks noGrp="1"/>
          </p:cNvSpPr>
          <p:nvPr>
            <p:ph type="dt" sz="half" idx="10"/>
          </p:nvPr>
        </p:nvSpPr>
        <p:spPr/>
        <p:txBody>
          <a:bodyPr/>
          <a:lstStyle/>
          <a:p>
            <a:fld id="{61CDF47D-5500-4F0B-B0DF-AF0B97AC1BB0}" type="datetimeFigureOut">
              <a:rPr lang="en-US" smtClean="0"/>
              <a:t>4/20/2023</a:t>
            </a:fld>
            <a:endParaRPr lang="en-US"/>
          </a:p>
        </p:txBody>
      </p:sp>
      <p:sp>
        <p:nvSpPr>
          <p:cNvPr id="5" name="Footer Placeholder 4">
            <a:extLst>
              <a:ext uri="{FF2B5EF4-FFF2-40B4-BE49-F238E27FC236}">
                <a16:creationId xmlns:a16="http://schemas.microsoft.com/office/drawing/2014/main" id="{EE2F6315-F277-11F8-BFEE-32422D82A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29474-A641-B58C-D609-53F404853D3C}"/>
              </a:ext>
            </a:extLst>
          </p:cNvPr>
          <p:cNvSpPr>
            <a:spLocks noGrp="1"/>
          </p:cNvSpPr>
          <p:nvPr>
            <p:ph type="sldNum" sz="quarter" idx="12"/>
          </p:nvPr>
        </p:nvSpPr>
        <p:spPr/>
        <p:txBody>
          <a:bodyPr/>
          <a:lstStyle/>
          <a:p>
            <a:fld id="{9CC785B6-B9C1-4E7B-B6D3-081A7808A926}" type="slidenum">
              <a:rPr lang="en-US" smtClean="0"/>
              <a:t>‹#›</a:t>
            </a:fld>
            <a:endParaRPr lang="en-US"/>
          </a:p>
        </p:txBody>
      </p:sp>
    </p:spTree>
    <p:extLst>
      <p:ext uri="{BB962C8B-B14F-4D97-AF65-F5344CB8AC3E}">
        <p14:creationId xmlns:p14="http://schemas.microsoft.com/office/powerpoint/2010/main" val="158307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9ADC-0C6A-55D1-7B53-D365D67CC6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9A6242-9E09-28D2-1A71-5D3E009AC7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F6365-D521-2CBE-B832-215CFCBC0B90}"/>
              </a:ext>
            </a:extLst>
          </p:cNvPr>
          <p:cNvSpPr>
            <a:spLocks noGrp="1"/>
          </p:cNvSpPr>
          <p:nvPr>
            <p:ph type="dt" sz="half" idx="10"/>
          </p:nvPr>
        </p:nvSpPr>
        <p:spPr/>
        <p:txBody>
          <a:bodyPr/>
          <a:lstStyle/>
          <a:p>
            <a:fld id="{61CDF47D-5500-4F0B-B0DF-AF0B97AC1BB0}" type="datetimeFigureOut">
              <a:rPr lang="en-US" smtClean="0"/>
              <a:t>4/20/2023</a:t>
            </a:fld>
            <a:endParaRPr lang="en-US"/>
          </a:p>
        </p:txBody>
      </p:sp>
      <p:sp>
        <p:nvSpPr>
          <p:cNvPr id="5" name="Footer Placeholder 4">
            <a:extLst>
              <a:ext uri="{FF2B5EF4-FFF2-40B4-BE49-F238E27FC236}">
                <a16:creationId xmlns:a16="http://schemas.microsoft.com/office/drawing/2014/main" id="{1ED787B1-9B03-39EA-220E-04A28E4CB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BC14D-1DD6-57D5-2419-78F83728CAF5}"/>
              </a:ext>
            </a:extLst>
          </p:cNvPr>
          <p:cNvSpPr>
            <a:spLocks noGrp="1"/>
          </p:cNvSpPr>
          <p:nvPr>
            <p:ph type="sldNum" sz="quarter" idx="12"/>
          </p:nvPr>
        </p:nvSpPr>
        <p:spPr/>
        <p:txBody>
          <a:bodyPr/>
          <a:lstStyle/>
          <a:p>
            <a:fld id="{9CC785B6-B9C1-4E7B-B6D3-081A7808A926}" type="slidenum">
              <a:rPr lang="en-US" smtClean="0"/>
              <a:t>‹#›</a:t>
            </a:fld>
            <a:endParaRPr lang="en-US"/>
          </a:p>
        </p:txBody>
      </p:sp>
    </p:spTree>
    <p:extLst>
      <p:ext uri="{BB962C8B-B14F-4D97-AF65-F5344CB8AC3E}">
        <p14:creationId xmlns:p14="http://schemas.microsoft.com/office/powerpoint/2010/main" val="280358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7ADD1-B173-9636-4EC6-816BE3AACE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89D379-F3B8-9A75-0570-4B4D486A1A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A7E48-FEBF-0A80-CE9C-5EB4FCFDA5C9}"/>
              </a:ext>
            </a:extLst>
          </p:cNvPr>
          <p:cNvSpPr>
            <a:spLocks noGrp="1"/>
          </p:cNvSpPr>
          <p:nvPr>
            <p:ph type="dt" sz="half" idx="10"/>
          </p:nvPr>
        </p:nvSpPr>
        <p:spPr/>
        <p:txBody>
          <a:bodyPr/>
          <a:lstStyle/>
          <a:p>
            <a:fld id="{61CDF47D-5500-4F0B-B0DF-AF0B97AC1BB0}" type="datetimeFigureOut">
              <a:rPr lang="en-US" smtClean="0"/>
              <a:t>4/20/2023</a:t>
            </a:fld>
            <a:endParaRPr lang="en-US"/>
          </a:p>
        </p:txBody>
      </p:sp>
      <p:sp>
        <p:nvSpPr>
          <p:cNvPr id="5" name="Footer Placeholder 4">
            <a:extLst>
              <a:ext uri="{FF2B5EF4-FFF2-40B4-BE49-F238E27FC236}">
                <a16:creationId xmlns:a16="http://schemas.microsoft.com/office/drawing/2014/main" id="{9C15E10C-3BCB-4473-975B-9C01DC50E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53E38-5240-66E1-66DE-3816A2DE4078}"/>
              </a:ext>
            </a:extLst>
          </p:cNvPr>
          <p:cNvSpPr>
            <a:spLocks noGrp="1"/>
          </p:cNvSpPr>
          <p:nvPr>
            <p:ph type="sldNum" sz="quarter" idx="12"/>
          </p:nvPr>
        </p:nvSpPr>
        <p:spPr/>
        <p:txBody>
          <a:bodyPr/>
          <a:lstStyle/>
          <a:p>
            <a:fld id="{9CC785B6-B9C1-4E7B-B6D3-081A7808A926}" type="slidenum">
              <a:rPr lang="en-US" smtClean="0"/>
              <a:t>‹#›</a:t>
            </a:fld>
            <a:endParaRPr lang="en-US"/>
          </a:p>
        </p:txBody>
      </p:sp>
    </p:spTree>
    <p:extLst>
      <p:ext uri="{BB962C8B-B14F-4D97-AF65-F5344CB8AC3E}">
        <p14:creationId xmlns:p14="http://schemas.microsoft.com/office/powerpoint/2010/main" val="40147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E6D13-3412-537D-C2EF-1A372D5FF2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950803-8DDC-D17C-E409-9DD71E1616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4692C-2909-52C7-2F23-6F6EF0825353}"/>
              </a:ext>
            </a:extLst>
          </p:cNvPr>
          <p:cNvSpPr>
            <a:spLocks noGrp="1"/>
          </p:cNvSpPr>
          <p:nvPr>
            <p:ph type="dt" sz="half" idx="10"/>
          </p:nvPr>
        </p:nvSpPr>
        <p:spPr/>
        <p:txBody>
          <a:bodyPr/>
          <a:lstStyle/>
          <a:p>
            <a:fld id="{61CDF47D-5500-4F0B-B0DF-AF0B97AC1BB0}" type="datetimeFigureOut">
              <a:rPr lang="en-US" smtClean="0"/>
              <a:t>4/20/2023</a:t>
            </a:fld>
            <a:endParaRPr lang="en-US"/>
          </a:p>
        </p:txBody>
      </p:sp>
      <p:sp>
        <p:nvSpPr>
          <p:cNvPr id="5" name="Footer Placeholder 4">
            <a:extLst>
              <a:ext uri="{FF2B5EF4-FFF2-40B4-BE49-F238E27FC236}">
                <a16:creationId xmlns:a16="http://schemas.microsoft.com/office/drawing/2014/main" id="{28EC85C4-AA2F-57CF-A9D4-6D68BB990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1F47F-B1E2-CB04-9E91-5A1F9F96A8B9}"/>
              </a:ext>
            </a:extLst>
          </p:cNvPr>
          <p:cNvSpPr>
            <a:spLocks noGrp="1"/>
          </p:cNvSpPr>
          <p:nvPr>
            <p:ph type="sldNum" sz="quarter" idx="12"/>
          </p:nvPr>
        </p:nvSpPr>
        <p:spPr/>
        <p:txBody>
          <a:bodyPr/>
          <a:lstStyle/>
          <a:p>
            <a:fld id="{9CC785B6-B9C1-4E7B-B6D3-081A7808A926}" type="slidenum">
              <a:rPr lang="en-US" smtClean="0"/>
              <a:t>‹#›</a:t>
            </a:fld>
            <a:endParaRPr lang="en-US"/>
          </a:p>
        </p:txBody>
      </p:sp>
    </p:spTree>
    <p:extLst>
      <p:ext uri="{BB962C8B-B14F-4D97-AF65-F5344CB8AC3E}">
        <p14:creationId xmlns:p14="http://schemas.microsoft.com/office/powerpoint/2010/main" val="387573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0E6D-AD4F-9FD6-40D7-40DB4D2DC3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293B94-9CA5-546E-710B-A7B5F0DCC4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1CFA64-4A0F-434E-90FC-78D84556F5E1}"/>
              </a:ext>
            </a:extLst>
          </p:cNvPr>
          <p:cNvSpPr>
            <a:spLocks noGrp="1"/>
          </p:cNvSpPr>
          <p:nvPr>
            <p:ph type="dt" sz="half" idx="10"/>
          </p:nvPr>
        </p:nvSpPr>
        <p:spPr/>
        <p:txBody>
          <a:bodyPr/>
          <a:lstStyle/>
          <a:p>
            <a:fld id="{61CDF47D-5500-4F0B-B0DF-AF0B97AC1BB0}" type="datetimeFigureOut">
              <a:rPr lang="en-US" smtClean="0"/>
              <a:t>4/20/2023</a:t>
            </a:fld>
            <a:endParaRPr lang="en-US"/>
          </a:p>
        </p:txBody>
      </p:sp>
      <p:sp>
        <p:nvSpPr>
          <p:cNvPr id="5" name="Footer Placeholder 4">
            <a:extLst>
              <a:ext uri="{FF2B5EF4-FFF2-40B4-BE49-F238E27FC236}">
                <a16:creationId xmlns:a16="http://schemas.microsoft.com/office/drawing/2014/main" id="{2F6CA3EE-46C5-C6A5-5C46-3FA581156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39275-6DD6-7163-A94A-A7CC30D6493B}"/>
              </a:ext>
            </a:extLst>
          </p:cNvPr>
          <p:cNvSpPr>
            <a:spLocks noGrp="1"/>
          </p:cNvSpPr>
          <p:nvPr>
            <p:ph type="sldNum" sz="quarter" idx="12"/>
          </p:nvPr>
        </p:nvSpPr>
        <p:spPr/>
        <p:txBody>
          <a:bodyPr/>
          <a:lstStyle/>
          <a:p>
            <a:fld id="{9CC785B6-B9C1-4E7B-B6D3-081A7808A926}" type="slidenum">
              <a:rPr lang="en-US" smtClean="0"/>
              <a:t>‹#›</a:t>
            </a:fld>
            <a:endParaRPr lang="en-US"/>
          </a:p>
        </p:txBody>
      </p:sp>
    </p:spTree>
    <p:extLst>
      <p:ext uri="{BB962C8B-B14F-4D97-AF65-F5344CB8AC3E}">
        <p14:creationId xmlns:p14="http://schemas.microsoft.com/office/powerpoint/2010/main" val="191574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5154-1144-5E9F-BFD4-13173C9A16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5A1582-6D59-564F-7C28-FF42C957C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676673-896D-814B-8ADF-C6F9B6DFD0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70289B-52C8-5B62-CA81-F8D1BF888538}"/>
              </a:ext>
            </a:extLst>
          </p:cNvPr>
          <p:cNvSpPr>
            <a:spLocks noGrp="1"/>
          </p:cNvSpPr>
          <p:nvPr>
            <p:ph type="dt" sz="half" idx="10"/>
          </p:nvPr>
        </p:nvSpPr>
        <p:spPr/>
        <p:txBody>
          <a:bodyPr/>
          <a:lstStyle/>
          <a:p>
            <a:fld id="{61CDF47D-5500-4F0B-B0DF-AF0B97AC1BB0}" type="datetimeFigureOut">
              <a:rPr lang="en-US" smtClean="0"/>
              <a:t>4/20/2023</a:t>
            </a:fld>
            <a:endParaRPr lang="en-US"/>
          </a:p>
        </p:txBody>
      </p:sp>
      <p:sp>
        <p:nvSpPr>
          <p:cNvPr id="6" name="Footer Placeholder 5">
            <a:extLst>
              <a:ext uri="{FF2B5EF4-FFF2-40B4-BE49-F238E27FC236}">
                <a16:creationId xmlns:a16="http://schemas.microsoft.com/office/drawing/2014/main" id="{6AE16B3C-3A91-D651-BDBF-1BC995152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2B2C6-7008-214E-8FAD-D836219EAE56}"/>
              </a:ext>
            </a:extLst>
          </p:cNvPr>
          <p:cNvSpPr>
            <a:spLocks noGrp="1"/>
          </p:cNvSpPr>
          <p:nvPr>
            <p:ph type="sldNum" sz="quarter" idx="12"/>
          </p:nvPr>
        </p:nvSpPr>
        <p:spPr/>
        <p:txBody>
          <a:bodyPr/>
          <a:lstStyle/>
          <a:p>
            <a:fld id="{9CC785B6-B9C1-4E7B-B6D3-081A7808A926}" type="slidenum">
              <a:rPr lang="en-US" smtClean="0"/>
              <a:t>‹#›</a:t>
            </a:fld>
            <a:endParaRPr lang="en-US"/>
          </a:p>
        </p:txBody>
      </p:sp>
    </p:spTree>
    <p:extLst>
      <p:ext uri="{BB962C8B-B14F-4D97-AF65-F5344CB8AC3E}">
        <p14:creationId xmlns:p14="http://schemas.microsoft.com/office/powerpoint/2010/main" val="303162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FD0E-ADD9-D694-782C-543DD19FA0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A67F2B-9030-3578-10FF-14F5DBCFD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EA34B6-2A95-8F65-FE5A-DBD6225437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A48E27-CB0A-C3E8-7970-2A42033E96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6BAA0-4F7D-D049-F5AD-1E8AC811C8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90AA14-43A3-3DCA-23D7-EAE71A537F64}"/>
              </a:ext>
            </a:extLst>
          </p:cNvPr>
          <p:cNvSpPr>
            <a:spLocks noGrp="1"/>
          </p:cNvSpPr>
          <p:nvPr>
            <p:ph type="dt" sz="half" idx="10"/>
          </p:nvPr>
        </p:nvSpPr>
        <p:spPr/>
        <p:txBody>
          <a:bodyPr/>
          <a:lstStyle/>
          <a:p>
            <a:fld id="{61CDF47D-5500-4F0B-B0DF-AF0B97AC1BB0}" type="datetimeFigureOut">
              <a:rPr lang="en-US" smtClean="0"/>
              <a:t>4/20/2023</a:t>
            </a:fld>
            <a:endParaRPr lang="en-US"/>
          </a:p>
        </p:txBody>
      </p:sp>
      <p:sp>
        <p:nvSpPr>
          <p:cNvPr id="8" name="Footer Placeholder 7">
            <a:extLst>
              <a:ext uri="{FF2B5EF4-FFF2-40B4-BE49-F238E27FC236}">
                <a16:creationId xmlns:a16="http://schemas.microsoft.com/office/drawing/2014/main" id="{C5ACB802-A841-0869-F284-F6D8152BA9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33A20-14C9-3CB1-E17F-96B2991B958E}"/>
              </a:ext>
            </a:extLst>
          </p:cNvPr>
          <p:cNvSpPr>
            <a:spLocks noGrp="1"/>
          </p:cNvSpPr>
          <p:nvPr>
            <p:ph type="sldNum" sz="quarter" idx="12"/>
          </p:nvPr>
        </p:nvSpPr>
        <p:spPr/>
        <p:txBody>
          <a:bodyPr/>
          <a:lstStyle/>
          <a:p>
            <a:fld id="{9CC785B6-B9C1-4E7B-B6D3-081A7808A926}" type="slidenum">
              <a:rPr lang="en-US" smtClean="0"/>
              <a:t>‹#›</a:t>
            </a:fld>
            <a:endParaRPr lang="en-US"/>
          </a:p>
        </p:txBody>
      </p:sp>
    </p:spTree>
    <p:extLst>
      <p:ext uri="{BB962C8B-B14F-4D97-AF65-F5344CB8AC3E}">
        <p14:creationId xmlns:p14="http://schemas.microsoft.com/office/powerpoint/2010/main" val="126579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1436-5BFE-C419-A2B2-1D7714A4E9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5ED228-DCF3-B1C0-D33B-E978A2EE78A2}"/>
              </a:ext>
            </a:extLst>
          </p:cNvPr>
          <p:cNvSpPr>
            <a:spLocks noGrp="1"/>
          </p:cNvSpPr>
          <p:nvPr>
            <p:ph type="dt" sz="half" idx="10"/>
          </p:nvPr>
        </p:nvSpPr>
        <p:spPr/>
        <p:txBody>
          <a:bodyPr/>
          <a:lstStyle/>
          <a:p>
            <a:fld id="{61CDF47D-5500-4F0B-B0DF-AF0B97AC1BB0}" type="datetimeFigureOut">
              <a:rPr lang="en-US" smtClean="0"/>
              <a:t>4/20/2023</a:t>
            </a:fld>
            <a:endParaRPr lang="en-US"/>
          </a:p>
        </p:txBody>
      </p:sp>
      <p:sp>
        <p:nvSpPr>
          <p:cNvPr id="4" name="Footer Placeholder 3">
            <a:extLst>
              <a:ext uri="{FF2B5EF4-FFF2-40B4-BE49-F238E27FC236}">
                <a16:creationId xmlns:a16="http://schemas.microsoft.com/office/drawing/2014/main" id="{A0D8D1ED-3D07-03CC-49A6-03E4C22B54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7C68C6-C069-601D-D5D0-D396C4310B13}"/>
              </a:ext>
            </a:extLst>
          </p:cNvPr>
          <p:cNvSpPr>
            <a:spLocks noGrp="1"/>
          </p:cNvSpPr>
          <p:nvPr>
            <p:ph type="sldNum" sz="quarter" idx="12"/>
          </p:nvPr>
        </p:nvSpPr>
        <p:spPr/>
        <p:txBody>
          <a:bodyPr/>
          <a:lstStyle/>
          <a:p>
            <a:fld id="{9CC785B6-B9C1-4E7B-B6D3-081A7808A926}" type="slidenum">
              <a:rPr lang="en-US" smtClean="0"/>
              <a:t>‹#›</a:t>
            </a:fld>
            <a:endParaRPr lang="en-US"/>
          </a:p>
        </p:txBody>
      </p:sp>
    </p:spTree>
    <p:extLst>
      <p:ext uri="{BB962C8B-B14F-4D97-AF65-F5344CB8AC3E}">
        <p14:creationId xmlns:p14="http://schemas.microsoft.com/office/powerpoint/2010/main" val="36965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37AE1-A428-34D9-0014-353D8C0BFE98}"/>
              </a:ext>
            </a:extLst>
          </p:cNvPr>
          <p:cNvSpPr>
            <a:spLocks noGrp="1"/>
          </p:cNvSpPr>
          <p:nvPr>
            <p:ph type="dt" sz="half" idx="10"/>
          </p:nvPr>
        </p:nvSpPr>
        <p:spPr/>
        <p:txBody>
          <a:bodyPr/>
          <a:lstStyle/>
          <a:p>
            <a:fld id="{61CDF47D-5500-4F0B-B0DF-AF0B97AC1BB0}" type="datetimeFigureOut">
              <a:rPr lang="en-US" smtClean="0"/>
              <a:t>4/20/2023</a:t>
            </a:fld>
            <a:endParaRPr lang="en-US"/>
          </a:p>
        </p:txBody>
      </p:sp>
      <p:sp>
        <p:nvSpPr>
          <p:cNvPr id="3" name="Footer Placeholder 2">
            <a:extLst>
              <a:ext uri="{FF2B5EF4-FFF2-40B4-BE49-F238E27FC236}">
                <a16:creationId xmlns:a16="http://schemas.microsoft.com/office/drawing/2014/main" id="{4C0F8EAD-0BC6-CCD1-1C36-9111CE3EFD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B17347-A4B4-F870-A98F-7370FE1E07C8}"/>
              </a:ext>
            </a:extLst>
          </p:cNvPr>
          <p:cNvSpPr>
            <a:spLocks noGrp="1"/>
          </p:cNvSpPr>
          <p:nvPr>
            <p:ph type="sldNum" sz="quarter" idx="12"/>
          </p:nvPr>
        </p:nvSpPr>
        <p:spPr/>
        <p:txBody>
          <a:bodyPr/>
          <a:lstStyle/>
          <a:p>
            <a:fld id="{9CC785B6-B9C1-4E7B-B6D3-081A7808A926}" type="slidenum">
              <a:rPr lang="en-US" smtClean="0"/>
              <a:t>‹#›</a:t>
            </a:fld>
            <a:endParaRPr lang="en-US"/>
          </a:p>
        </p:txBody>
      </p:sp>
    </p:spTree>
    <p:extLst>
      <p:ext uri="{BB962C8B-B14F-4D97-AF65-F5344CB8AC3E}">
        <p14:creationId xmlns:p14="http://schemas.microsoft.com/office/powerpoint/2010/main" val="105898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B8D1-FDA1-1328-1173-B9D54FB2A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80B789-EEF8-CBAF-08E6-546DCFB83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2C039-C3C8-BC94-97A4-140D2C4F6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E31DE-E6E3-CDD9-B1A6-5FE9A5D1F4EC}"/>
              </a:ext>
            </a:extLst>
          </p:cNvPr>
          <p:cNvSpPr>
            <a:spLocks noGrp="1"/>
          </p:cNvSpPr>
          <p:nvPr>
            <p:ph type="dt" sz="half" idx="10"/>
          </p:nvPr>
        </p:nvSpPr>
        <p:spPr/>
        <p:txBody>
          <a:bodyPr/>
          <a:lstStyle/>
          <a:p>
            <a:fld id="{61CDF47D-5500-4F0B-B0DF-AF0B97AC1BB0}" type="datetimeFigureOut">
              <a:rPr lang="en-US" smtClean="0"/>
              <a:t>4/20/2023</a:t>
            </a:fld>
            <a:endParaRPr lang="en-US"/>
          </a:p>
        </p:txBody>
      </p:sp>
      <p:sp>
        <p:nvSpPr>
          <p:cNvPr id="6" name="Footer Placeholder 5">
            <a:extLst>
              <a:ext uri="{FF2B5EF4-FFF2-40B4-BE49-F238E27FC236}">
                <a16:creationId xmlns:a16="http://schemas.microsoft.com/office/drawing/2014/main" id="{3793B503-A17F-8F77-C76E-901A73A80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1883C-B6AF-782A-0A0F-A5023228A26F}"/>
              </a:ext>
            </a:extLst>
          </p:cNvPr>
          <p:cNvSpPr>
            <a:spLocks noGrp="1"/>
          </p:cNvSpPr>
          <p:nvPr>
            <p:ph type="sldNum" sz="quarter" idx="12"/>
          </p:nvPr>
        </p:nvSpPr>
        <p:spPr/>
        <p:txBody>
          <a:bodyPr/>
          <a:lstStyle/>
          <a:p>
            <a:fld id="{9CC785B6-B9C1-4E7B-B6D3-081A7808A926}" type="slidenum">
              <a:rPr lang="en-US" smtClean="0"/>
              <a:t>‹#›</a:t>
            </a:fld>
            <a:endParaRPr lang="en-US"/>
          </a:p>
        </p:txBody>
      </p:sp>
    </p:spTree>
    <p:extLst>
      <p:ext uri="{BB962C8B-B14F-4D97-AF65-F5344CB8AC3E}">
        <p14:creationId xmlns:p14="http://schemas.microsoft.com/office/powerpoint/2010/main" val="116734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F971-741E-8BCE-B791-9A3BD989E2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774F9-5176-8B10-B50A-3ABF12C66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D64A9D-945F-4530-1407-2DA790DBC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A90BE5-D275-7ACD-7B4E-27258338930F}"/>
              </a:ext>
            </a:extLst>
          </p:cNvPr>
          <p:cNvSpPr>
            <a:spLocks noGrp="1"/>
          </p:cNvSpPr>
          <p:nvPr>
            <p:ph type="dt" sz="half" idx="10"/>
          </p:nvPr>
        </p:nvSpPr>
        <p:spPr/>
        <p:txBody>
          <a:bodyPr/>
          <a:lstStyle/>
          <a:p>
            <a:fld id="{61CDF47D-5500-4F0B-B0DF-AF0B97AC1BB0}" type="datetimeFigureOut">
              <a:rPr lang="en-US" smtClean="0"/>
              <a:t>4/20/2023</a:t>
            </a:fld>
            <a:endParaRPr lang="en-US"/>
          </a:p>
        </p:txBody>
      </p:sp>
      <p:sp>
        <p:nvSpPr>
          <p:cNvPr id="6" name="Footer Placeholder 5">
            <a:extLst>
              <a:ext uri="{FF2B5EF4-FFF2-40B4-BE49-F238E27FC236}">
                <a16:creationId xmlns:a16="http://schemas.microsoft.com/office/drawing/2014/main" id="{03D32A4F-E3FA-2EB1-B71A-15FEE130A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BBF29-B91C-A52B-0826-30B09DC3A26A}"/>
              </a:ext>
            </a:extLst>
          </p:cNvPr>
          <p:cNvSpPr>
            <a:spLocks noGrp="1"/>
          </p:cNvSpPr>
          <p:nvPr>
            <p:ph type="sldNum" sz="quarter" idx="12"/>
          </p:nvPr>
        </p:nvSpPr>
        <p:spPr/>
        <p:txBody>
          <a:bodyPr/>
          <a:lstStyle/>
          <a:p>
            <a:fld id="{9CC785B6-B9C1-4E7B-B6D3-081A7808A926}" type="slidenum">
              <a:rPr lang="en-US" smtClean="0"/>
              <a:t>‹#›</a:t>
            </a:fld>
            <a:endParaRPr lang="en-US"/>
          </a:p>
        </p:txBody>
      </p:sp>
    </p:spTree>
    <p:extLst>
      <p:ext uri="{BB962C8B-B14F-4D97-AF65-F5344CB8AC3E}">
        <p14:creationId xmlns:p14="http://schemas.microsoft.com/office/powerpoint/2010/main" val="24402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0AB63-FDD8-723E-C73D-70D0EE5E0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284926-013F-BF66-B9FA-868C457E8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81AF2-349E-2A91-4AF3-AE88EAFA4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DF47D-5500-4F0B-B0DF-AF0B97AC1BB0}" type="datetimeFigureOut">
              <a:rPr lang="en-US" smtClean="0"/>
              <a:t>4/20/2023</a:t>
            </a:fld>
            <a:endParaRPr lang="en-US"/>
          </a:p>
        </p:txBody>
      </p:sp>
      <p:sp>
        <p:nvSpPr>
          <p:cNvPr id="5" name="Footer Placeholder 4">
            <a:extLst>
              <a:ext uri="{FF2B5EF4-FFF2-40B4-BE49-F238E27FC236}">
                <a16:creationId xmlns:a16="http://schemas.microsoft.com/office/drawing/2014/main" id="{4B9B3384-130F-A1E2-1B1E-F7B4F5E30D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F36A9E-86D9-8FAD-B770-7B641E95F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785B6-B9C1-4E7B-B6D3-081A7808A926}" type="slidenum">
              <a:rPr lang="en-US" smtClean="0"/>
              <a:t>‹#›</a:t>
            </a:fld>
            <a:endParaRPr lang="en-US"/>
          </a:p>
        </p:txBody>
      </p:sp>
    </p:spTree>
    <p:extLst>
      <p:ext uri="{BB962C8B-B14F-4D97-AF65-F5344CB8AC3E}">
        <p14:creationId xmlns:p14="http://schemas.microsoft.com/office/powerpoint/2010/main" val="338021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4682C-7EDB-EC80-5EC5-9BF8C4CC09ED}"/>
              </a:ext>
            </a:extLst>
          </p:cNvPr>
          <p:cNvSpPr>
            <a:spLocks noGrp="1"/>
          </p:cNvSpPr>
          <p:nvPr>
            <p:ph type="ctrTitle"/>
          </p:nvPr>
        </p:nvSpPr>
        <p:spPr>
          <a:xfrm>
            <a:off x="1075767" y="1188637"/>
            <a:ext cx="2988234" cy="4480726"/>
          </a:xfrm>
        </p:spPr>
        <p:txBody>
          <a:bodyPr vert="horz" lIns="91440" tIns="45720" rIns="91440" bIns="45720" rtlCol="0" anchor="ctr">
            <a:normAutofit/>
          </a:bodyPr>
          <a:lstStyle/>
          <a:p>
            <a:pPr algn="r"/>
            <a:r>
              <a:rPr lang="en-US" sz="4100" b="1" kern="1200">
                <a:solidFill>
                  <a:schemeClr val="tx1"/>
                </a:solidFill>
                <a:latin typeface="+mj-lt"/>
                <a:ea typeface="+mj-ea"/>
                <a:cs typeface="+mj-cs"/>
              </a:rPr>
              <a:t>Cybersecurity Experience: Stakeholder Presentation		</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78089A8-6D1B-7580-3100-C15900C9A6C5}"/>
              </a:ext>
            </a:extLst>
          </p:cNvPr>
          <p:cNvSpPr>
            <a:spLocks noGrp="1"/>
          </p:cNvSpPr>
          <p:nvPr>
            <p:ph type="subTitle" idx="1"/>
          </p:nvPr>
        </p:nvSpPr>
        <p:spPr>
          <a:xfrm>
            <a:off x="5255260" y="1648870"/>
            <a:ext cx="4702848" cy="3560260"/>
          </a:xfrm>
        </p:spPr>
        <p:txBody>
          <a:bodyPr vert="horz" lIns="91440" tIns="45720" rIns="91440" bIns="45720" rtlCol="0" anchor="ctr">
            <a:normAutofit/>
          </a:bodyPr>
          <a:lstStyle/>
          <a:p>
            <a:pPr algn="l"/>
            <a:r>
              <a:rPr lang="en-US"/>
              <a:t>By: </a:t>
            </a:r>
            <a:r>
              <a:rPr lang="en-US" err="1"/>
              <a:t>Kaustuv</a:t>
            </a:r>
            <a:r>
              <a:rPr lang="en-US"/>
              <a:t> Dutta,</a:t>
            </a:r>
            <a:r>
              <a:rPr lang="en-US">
                <a:cs typeface="Calibri"/>
              </a:rPr>
              <a:t> </a:t>
            </a:r>
            <a:r>
              <a:rPr lang="en-US"/>
              <a:t>Sime </a:t>
            </a:r>
            <a:r>
              <a:rPr lang="en-US" err="1"/>
              <a:t>Weldegrebrile</a:t>
            </a:r>
            <a:r>
              <a:rPr lang="en-US">
                <a:cs typeface="Calibri"/>
              </a:rPr>
              <a:t>, </a:t>
            </a:r>
            <a:r>
              <a:rPr lang="en-US"/>
              <a:t>Venkat </a:t>
            </a:r>
            <a:r>
              <a:rPr lang="en-US" err="1"/>
              <a:t>Sabbineni</a:t>
            </a:r>
            <a:r>
              <a:rPr lang="en-US">
                <a:cs typeface="Calibri"/>
              </a:rPr>
              <a:t>, </a:t>
            </a:r>
            <a:r>
              <a:rPr lang="en-US"/>
              <a:t>Sai Lu</a:t>
            </a:r>
            <a:r>
              <a:rPr lang="en-US">
                <a:cs typeface="Calibri" panose="020F0502020204030204"/>
              </a:rPr>
              <a:t>, </a:t>
            </a:r>
            <a:r>
              <a:rPr lang="en-US"/>
              <a:t>Jeremiah Warren</a:t>
            </a:r>
            <a:endParaRPr lang="en-US">
              <a:cs typeface="Calibri"/>
            </a:endParaRPr>
          </a:p>
        </p:txBody>
      </p:sp>
    </p:spTree>
    <p:extLst>
      <p:ext uri="{BB962C8B-B14F-4D97-AF65-F5344CB8AC3E}">
        <p14:creationId xmlns:p14="http://schemas.microsoft.com/office/powerpoint/2010/main" val="30717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322045-BA6B-28DC-8EAA-EFE1A8DB2E48}"/>
              </a:ext>
            </a:extLst>
          </p:cNvPr>
          <p:cNvSpPr>
            <a:spLocks noGrp="1"/>
          </p:cNvSpPr>
          <p:nvPr>
            <p:ph type="title"/>
          </p:nvPr>
        </p:nvSpPr>
        <p:spPr>
          <a:xfrm>
            <a:off x="5894962" y="479493"/>
            <a:ext cx="5458838" cy="1325563"/>
          </a:xfrm>
        </p:spPr>
        <p:txBody>
          <a:bodyPr>
            <a:noAutofit/>
          </a:bodyPr>
          <a:lstStyle/>
          <a:p>
            <a:pPr marL="0" marR="0">
              <a:spcBef>
                <a:spcPts val="0"/>
              </a:spcBef>
              <a:spcAft>
                <a:spcPts val="800"/>
              </a:spcAft>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br>
              <a:rPr lang="en-US" sz="1800" b="1" kern="100">
                <a:effectLst/>
                <a:latin typeface="Calibri" panose="020F0502020204030204" pitchFamily="34" charset="0"/>
                <a:ea typeface="Calibri" panose="020F0502020204030204" pitchFamily="34" charset="0"/>
                <a:cs typeface="Times New Roman" panose="02020603050405020304" pitchFamily="18" charset="0"/>
              </a:rPr>
            </a:br>
            <a:r>
              <a:rPr lang="en-US" sz="1800" b="1" kern="100">
                <a:effectLst/>
                <a:latin typeface="Calibri" panose="020F0502020204030204" pitchFamily="34" charset="0"/>
                <a:ea typeface="Calibri" panose="020F0502020204030204" pitchFamily="34" charset="0"/>
                <a:cs typeface="Times New Roman" panose="02020603050405020304" pitchFamily="18" charset="0"/>
              </a:rPr>
              <a:t>Control Family with the Lowest Percentage of Controls Fully Implemented (includes partially implemented controls and controls not that have not begun to be implemented</a:t>
            </a:r>
            <a:br>
              <a:rPr lang="en-US" sz="1800" b="1" kern="100">
                <a:effectLst/>
                <a:latin typeface="Calibri" panose="020F0502020204030204" pitchFamily="34" charset="0"/>
                <a:ea typeface="Calibri" panose="020F0502020204030204" pitchFamily="34" charset="0"/>
                <a:cs typeface="Times New Roman" panose="02020603050405020304" pitchFamily="18" charset="0"/>
              </a:rPr>
            </a:br>
            <a:endParaRPr lang="en-US" sz="1800" b="1"/>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F91050D5-C964-D07D-4241-CF298D6D2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4" y="1142274"/>
            <a:ext cx="5821298" cy="414767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E4B05F07-1A78-7C59-6804-BB87D868B06A}"/>
              </a:ext>
            </a:extLst>
          </p:cNvPr>
          <p:cNvSpPr>
            <a:spLocks noGrp="1"/>
          </p:cNvSpPr>
          <p:nvPr>
            <p:ph idx="1"/>
          </p:nvPr>
        </p:nvSpPr>
        <p:spPr>
          <a:xfrm>
            <a:off x="5894962" y="1984443"/>
            <a:ext cx="5458838" cy="4192520"/>
          </a:xfrm>
        </p:spPr>
        <p:txBody>
          <a:bodyPr>
            <a:normAutofit/>
          </a:bodyPr>
          <a:lstStyle/>
          <a:p>
            <a:r>
              <a:rPr lang="en-US" sz="2400"/>
              <a:t>Incident Response - 0% fully implemented - 2 controls not begun</a:t>
            </a:r>
          </a:p>
          <a:p>
            <a:r>
              <a:rPr lang="en-US" sz="2400"/>
              <a:t>Security Assessment - 0% fully implemented - 1 control not begun</a:t>
            </a:r>
          </a:p>
          <a:p>
            <a:r>
              <a:rPr lang="en-US" sz="2400"/>
              <a:t>Risk Assessment - 14% fully implemented - 4  controls not begun, and 2 controls partially implemented</a:t>
            </a:r>
          </a:p>
          <a:p>
            <a:r>
              <a:rPr lang="en-US" sz="2400"/>
              <a:t>System and Information Integrity:  - 28% fully implemented - 2 controls not begun, and 3 controls partially implemented</a:t>
            </a:r>
          </a:p>
        </p:txBody>
      </p:sp>
    </p:spTree>
    <p:extLst>
      <p:ext uri="{BB962C8B-B14F-4D97-AF65-F5344CB8AC3E}">
        <p14:creationId xmlns:p14="http://schemas.microsoft.com/office/powerpoint/2010/main" val="296232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7B6EE-BBF1-67B6-BB48-E10FC94E58B3}"/>
              </a:ext>
            </a:extLst>
          </p:cNvPr>
          <p:cNvSpPr>
            <a:spLocks noGrp="1"/>
          </p:cNvSpPr>
          <p:nvPr>
            <p:ph type="title"/>
          </p:nvPr>
        </p:nvSpPr>
        <p:spPr>
          <a:xfrm>
            <a:off x="841248" y="256032"/>
            <a:ext cx="10506456" cy="1014984"/>
          </a:xfrm>
        </p:spPr>
        <p:txBody>
          <a:bodyPr anchor="b">
            <a:normAutofit/>
          </a:bodyPr>
          <a:lstStyle/>
          <a:p>
            <a:r>
              <a:rPr lang="en-US" b="1"/>
              <a:t>Recommendations/Things To Keep In Mind</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CC6FD36-F128-8E2A-2232-7ACFE9A321D3}"/>
              </a:ext>
            </a:extLst>
          </p:cNvPr>
          <p:cNvGraphicFramePr>
            <a:graphicFrameLocks noGrp="1"/>
          </p:cNvGraphicFramePr>
          <p:nvPr>
            <p:ph idx="1"/>
            <p:extLst>
              <p:ext uri="{D42A27DB-BD31-4B8C-83A1-F6EECF244321}">
                <p14:modId xmlns:p14="http://schemas.microsoft.com/office/powerpoint/2010/main" val="381498629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760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92EB-8F8A-E392-C24D-4CBA843B2A82}"/>
              </a:ext>
            </a:extLst>
          </p:cNvPr>
          <p:cNvSpPr>
            <a:spLocks noGrp="1"/>
          </p:cNvSpPr>
          <p:nvPr>
            <p:ph type="title"/>
          </p:nvPr>
        </p:nvSpPr>
        <p:spPr/>
        <p:txBody>
          <a:bodyPr/>
          <a:lstStyle/>
          <a:p>
            <a:pPr algn="ctr"/>
            <a:r>
              <a:rPr lang="en-US" sz="4400" b="1"/>
              <a:t>Recommendations: Incident Response</a:t>
            </a:r>
            <a:endParaRPr lang="en-US" b="1"/>
          </a:p>
        </p:txBody>
      </p:sp>
      <p:graphicFrame>
        <p:nvGraphicFramePr>
          <p:cNvPr id="6" name="Content Placeholder 2">
            <a:extLst>
              <a:ext uri="{FF2B5EF4-FFF2-40B4-BE49-F238E27FC236}">
                <a16:creationId xmlns:a16="http://schemas.microsoft.com/office/drawing/2014/main" id="{76148525-F1E6-EAA8-3330-D7106CBC67D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835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BB0D-9F8D-FD36-F08A-10E54D9A361E}"/>
              </a:ext>
            </a:extLst>
          </p:cNvPr>
          <p:cNvSpPr>
            <a:spLocks noGrp="1"/>
          </p:cNvSpPr>
          <p:nvPr>
            <p:ph type="title"/>
          </p:nvPr>
        </p:nvSpPr>
        <p:spPr/>
        <p:txBody>
          <a:bodyPr/>
          <a:lstStyle/>
          <a:p>
            <a:pPr algn="ctr"/>
            <a:r>
              <a:rPr lang="en-US" b="1"/>
              <a:t>Recommendations</a:t>
            </a:r>
            <a:r>
              <a:rPr lang="en-US" sz="4400" b="1"/>
              <a:t>: Securit</a:t>
            </a:r>
            <a:r>
              <a:rPr lang="en-US" b="1"/>
              <a:t>y Assessment</a:t>
            </a:r>
          </a:p>
        </p:txBody>
      </p:sp>
      <p:graphicFrame>
        <p:nvGraphicFramePr>
          <p:cNvPr id="5" name="Content Placeholder 2">
            <a:extLst>
              <a:ext uri="{FF2B5EF4-FFF2-40B4-BE49-F238E27FC236}">
                <a16:creationId xmlns:a16="http://schemas.microsoft.com/office/drawing/2014/main" id="{CD866B16-416A-9F2D-B6A2-B5CFA346534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643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7C9C-378B-475E-2F70-E9C1655D7270}"/>
              </a:ext>
            </a:extLst>
          </p:cNvPr>
          <p:cNvSpPr>
            <a:spLocks noGrp="1"/>
          </p:cNvSpPr>
          <p:nvPr>
            <p:ph type="title"/>
          </p:nvPr>
        </p:nvSpPr>
        <p:spPr/>
        <p:txBody>
          <a:bodyPr/>
          <a:lstStyle/>
          <a:p>
            <a:pPr algn="ctr"/>
            <a:r>
              <a:rPr lang="en-US" sz="4400" b="1"/>
              <a:t>Recommendations: Risk Assessment</a:t>
            </a:r>
            <a:endParaRPr lang="en-US" b="1"/>
          </a:p>
        </p:txBody>
      </p:sp>
      <p:graphicFrame>
        <p:nvGraphicFramePr>
          <p:cNvPr id="5" name="Content Placeholder 2">
            <a:extLst>
              <a:ext uri="{FF2B5EF4-FFF2-40B4-BE49-F238E27FC236}">
                <a16:creationId xmlns:a16="http://schemas.microsoft.com/office/drawing/2014/main" id="{C51AA82C-1D56-76EE-9B98-9167E802DDD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7657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21ED-6641-DEDE-9875-44A47827337E}"/>
              </a:ext>
            </a:extLst>
          </p:cNvPr>
          <p:cNvSpPr>
            <a:spLocks noGrp="1"/>
          </p:cNvSpPr>
          <p:nvPr>
            <p:ph type="title"/>
          </p:nvPr>
        </p:nvSpPr>
        <p:spPr/>
        <p:txBody>
          <a:bodyPr/>
          <a:lstStyle/>
          <a:p>
            <a:pPr algn="ctr"/>
            <a:r>
              <a:rPr lang="en-US" b="1"/>
              <a:t>Recommendations: </a:t>
            </a:r>
            <a:r>
              <a:rPr lang="en-US" sz="4400" b="1"/>
              <a:t>System and Information Integrity</a:t>
            </a:r>
            <a:endParaRPr lang="en-US" b="1"/>
          </a:p>
        </p:txBody>
      </p:sp>
      <p:graphicFrame>
        <p:nvGraphicFramePr>
          <p:cNvPr id="5" name="Content Placeholder 2">
            <a:extLst>
              <a:ext uri="{FF2B5EF4-FFF2-40B4-BE49-F238E27FC236}">
                <a16:creationId xmlns:a16="http://schemas.microsoft.com/office/drawing/2014/main" id="{6107527B-6082-73F9-A962-1ED2FC978BF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447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DD58EE-CB38-2FE1-3093-E3D596BD912D}"/>
              </a:ext>
            </a:extLst>
          </p:cNvPr>
          <p:cNvSpPr>
            <a:spLocks noGrp="1"/>
          </p:cNvSpPr>
          <p:nvPr>
            <p:ph type="title"/>
          </p:nvPr>
        </p:nvSpPr>
        <p:spPr>
          <a:xfrm>
            <a:off x="874815" y="2322864"/>
            <a:ext cx="5491090" cy="2387600"/>
          </a:xfrm>
        </p:spPr>
        <p:txBody>
          <a:bodyPr vert="horz" lIns="91440" tIns="45720" rIns="91440" bIns="45720" rtlCol="0" anchor="b">
            <a:normAutofit/>
          </a:bodyPr>
          <a:lstStyle/>
          <a:p>
            <a:r>
              <a:rPr lang="en-US" sz="6000" b="1" kern="1200">
                <a:solidFill>
                  <a:schemeClr val="tx1"/>
                </a:solidFill>
                <a:latin typeface="+mj-lt"/>
                <a:ea typeface="+mj-ea"/>
                <a:cs typeface="+mj-cs"/>
              </a:rPr>
              <a:t>Any Questions?</a:t>
            </a:r>
          </a:p>
        </p:txBody>
      </p:sp>
      <p:pic>
        <p:nvPicPr>
          <p:cNvPr id="7" name="Graphic 6" descr="Help">
            <a:extLst>
              <a:ext uri="{FF2B5EF4-FFF2-40B4-BE49-F238E27FC236}">
                <a16:creationId xmlns:a16="http://schemas.microsoft.com/office/drawing/2014/main" id="{205646EC-3C79-92F6-78BA-60998A3541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7733" y="654567"/>
            <a:ext cx="5169282" cy="516928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4" name="Rectangle 13">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6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784584-8A26-A4ED-917A-0E44971C4BAA}"/>
              </a:ext>
            </a:extLst>
          </p:cNvPr>
          <p:cNvSpPr>
            <a:spLocks noGrp="1"/>
          </p:cNvSpPr>
          <p:nvPr>
            <p:ph type="title"/>
          </p:nvPr>
        </p:nvSpPr>
        <p:spPr>
          <a:xfrm>
            <a:off x="635000" y="640823"/>
            <a:ext cx="3418659" cy="5583148"/>
          </a:xfrm>
        </p:spPr>
        <p:txBody>
          <a:bodyPr anchor="ctr">
            <a:normAutofit/>
          </a:bodyPr>
          <a:lstStyle/>
          <a:p>
            <a:r>
              <a:rPr lang="en-US" sz="2200" b="1">
                <a:cs typeface="Calibri Light"/>
              </a:rPr>
              <a:t>Background/Introduction</a:t>
            </a:r>
            <a:endParaRPr lang="en-US" sz="2200" b="1"/>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D27212C-81DB-E2C3-A910-1353A48B10A5}"/>
              </a:ext>
            </a:extLst>
          </p:cNvPr>
          <p:cNvGraphicFramePr>
            <a:graphicFrameLocks noGrp="1"/>
          </p:cNvGraphicFramePr>
          <p:nvPr>
            <p:ph idx="1"/>
            <p:extLst>
              <p:ext uri="{D42A27DB-BD31-4B8C-83A1-F6EECF244321}">
                <p14:modId xmlns:p14="http://schemas.microsoft.com/office/powerpoint/2010/main" val="350078846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238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93E1A-ABF2-743C-27A9-36981DC5D0F5}"/>
              </a:ext>
            </a:extLst>
          </p:cNvPr>
          <p:cNvSpPr>
            <a:spLocks noGrp="1"/>
          </p:cNvSpPr>
          <p:nvPr>
            <p:ph type="title"/>
          </p:nvPr>
        </p:nvSpPr>
        <p:spPr>
          <a:xfrm>
            <a:off x="793662" y="386930"/>
            <a:ext cx="10066122" cy="1298448"/>
          </a:xfrm>
        </p:spPr>
        <p:txBody>
          <a:bodyPr anchor="b">
            <a:normAutofit/>
          </a:bodyPr>
          <a:lstStyle/>
          <a:p>
            <a:pPr algn="ctr"/>
            <a:r>
              <a:rPr lang="en-US" sz="4800" b="1" kern="100">
                <a:cs typeface="Times New Roman"/>
              </a:rPr>
              <a:t>Overview</a:t>
            </a:r>
          </a:p>
        </p:txBody>
      </p:sp>
      <p:sp>
        <p:nvSpPr>
          <p:cNvPr id="17"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1E12A7-F81A-E1D9-2DE9-D35BBB2FABBD}"/>
              </a:ext>
            </a:extLst>
          </p:cNvPr>
          <p:cNvSpPr>
            <a:spLocks noGrp="1"/>
          </p:cNvSpPr>
          <p:nvPr>
            <p:ph idx="1"/>
          </p:nvPr>
        </p:nvSpPr>
        <p:spPr>
          <a:xfrm>
            <a:off x="793661" y="2599509"/>
            <a:ext cx="10252120" cy="3639450"/>
          </a:xfrm>
        </p:spPr>
        <p:txBody>
          <a:bodyPr anchor="ctr">
            <a:normAutofit lnSpcReduction="10000"/>
          </a:bodyPr>
          <a:lstStyle/>
          <a:p>
            <a:r>
              <a:rPr lang="en-US" sz="2000">
                <a:ea typeface="+mn-lt"/>
                <a:cs typeface="+mn-lt"/>
              </a:rPr>
              <a:t>The Capstone Group conducted a cybersecurity assessment of the client to evaluate their compliance with the Department of Defense's Cybersecurity Maturity Model Certification (CMMC) program.</a:t>
            </a:r>
            <a:endParaRPr lang="en-US" sz="2000">
              <a:cs typeface="Calibri"/>
            </a:endParaRPr>
          </a:p>
          <a:p>
            <a:r>
              <a:rPr lang="en-US" sz="2000">
                <a:ea typeface="+mn-lt"/>
                <a:cs typeface="+mn-lt"/>
              </a:rPr>
              <a:t>The client was found to be compliant with Level 2 of the CMMC Version 2.0 and is undergoing the process of becoming compliant with Level 3.</a:t>
            </a:r>
            <a:endParaRPr lang="en-US"/>
          </a:p>
          <a:p>
            <a:r>
              <a:rPr lang="en-US" sz="2000">
                <a:ea typeface="+mn-lt"/>
                <a:cs typeface="+mn-lt"/>
              </a:rPr>
              <a:t>The Capstone Group created a questionnaire to serve as a status report for the client's ongoing Level 3 compliance efforts and produced actionable recommendations that might be used by the client to ensure executive alignment with the CMMC compliance process.</a:t>
            </a:r>
            <a:endParaRPr lang="en-US"/>
          </a:p>
          <a:p>
            <a:r>
              <a:rPr lang="en-US" sz="2000">
                <a:ea typeface="+mn-lt"/>
                <a:cs typeface="+mn-lt"/>
              </a:rPr>
              <a:t>The findings showed that 33% of the total controls were fully implemented, 31% of the controls had not been begun, 26% of the controls were partially implemented, and 10% of the controls were previously implemented under NIST SP 800-171. The recommendations provide guidelines for an organization to comply with the enhanced security. </a:t>
            </a: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72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93E1A-ABF2-743C-27A9-36981DC5D0F5}"/>
              </a:ext>
            </a:extLst>
          </p:cNvPr>
          <p:cNvSpPr>
            <a:spLocks noGrp="1"/>
          </p:cNvSpPr>
          <p:nvPr>
            <p:ph type="title"/>
          </p:nvPr>
        </p:nvSpPr>
        <p:spPr>
          <a:xfrm>
            <a:off x="793662" y="386930"/>
            <a:ext cx="10066122" cy="1298448"/>
          </a:xfrm>
        </p:spPr>
        <p:txBody>
          <a:bodyPr anchor="b">
            <a:normAutofit/>
          </a:bodyPr>
          <a:lstStyle/>
          <a:p>
            <a:r>
              <a:rPr lang="en-US" sz="4800" b="1"/>
              <a:t>Summary of Results</a:t>
            </a:r>
            <a:endParaRPr lang="en-US" sz="4800" b="1">
              <a:cs typeface="Calibri Light"/>
            </a:endParaRPr>
          </a:p>
        </p:txBody>
      </p:sp>
      <p:sp>
        <p:nvSpPr>
          <p:cNvPr id="17"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1E12A7-F81A-E1D9-2DE9-D35BBB2FABBD}"/>
              </a:ext>
            </a:extLst>
          </p:cNvPr>
          <p:cNvSpPr>
            <a:spLocks noGrp="1"/>
          </p:cNvSpPr>
          <p:nvPr>
            <p:ph idx="1"/>
          </p:nvPr>
        </p:nvSpPr>
        <p:spPr>
          <a:xfrm>
            <a:off x="793661" y="2599509"/>
            <a:ext cx="4530898" cy="3639450"/>
          </a:xfrm>
        </p:spPr>
        <p:txBody>
          <a:bodyPr anchor="ctr">
            <a:normAutofit/>
          </a:bodyPr>
          <a:lstStyle/>
          <a:p>
            <a:pPr marL="0" marR="0">
              <a:spcBef>
                <a:spcPts val="0"/>
              </a:spcBef>
              <a:spcAft>
                <a:spcPts val="800"/>
              </a:spcAft>
            </a:pPr>
            <a:r>
              <a:rPr lang="en-US" sz="2000" kern="100">
                <a:effectLst/>
                <a:latin typeface="Calibri" panose="020F0502020204030204" pitchFamily="34" charset="0"/>
                <a:ea typeface="Calibri" panose="020F0502020204030204" pitchFamily="34" charset="0"/>
                <a:cs typeface="Times New Roman" panose="02020603050405020304" pitchFamily="18" charset="0"/>
              </a:rPr>
              <a:t>39 controls</a:t>
            </a:r>
          </a:p>
          <a:p>
            <a:pPr marL="0" marR="0">
              <a:spcBef>
                <a:spcPts val="0"/>
              </a:spcBef>
              <a:spcAft>
                <a:spcPts val="800"/>
              </a:spcAft>
            </a:pPr>
            <a:r>
              <a:rPr lang="en-US" sz="2000" kern="100">
                <a:effectLst/>
                <a:latin typeface="Calibri" panose="020F0502020204030204" pitchFamily="34" charset="0"/>
                <a:ea typeface="Calibri" panose="020F0502020204030204" pitchFamily="34" charset="0"/>
                <a:cs typeface="Times New Roman" panose="02020603050405020304" pitchFamily="18" charset="0"/>
              </a:rPr>
              <a:t>13 fully implemented</a:t>
            </a:r>
          </a:p>
          <a:p>
            <a:pPr marL="0" marR="0">
              <a:spcBef>
                <a:spcPts val="0"/>
              </a:spcBef>
              <a:spcAft>
                <a:spcPts val="800"/>
              </a:spcAft>
            </a:pPr>
            <a:r>
              <a:rPr lang="en-US" sz="2000" kern="100">
                <a:effectLst/>
                <a:latin typeface="Calibri" panose="020F0502020204030204" pitchFamily="34" charset="0"/>
                <a:ea typeface="Calibri" panose="020F0502020204030204" pitchFamily="34" charset="0"/>
                <a:cs typeface="Times New Roman" panose="02020603050405020304" pitchFamily="18" charset="0"/>
              </a:rPr>
              <a:t>10 partially implemented</a:t>
            </a:r>
          </a:p>
          <a:p>
            <a:pPr marL="0" marR="0">
              <a:spcBef>
                <a:spcPts val="0"/>
              </a:spcBef>
              <a:spcAft>
                <a:spcPts val="800"/>
              </a:spcAft>
            </a:pPr>
            <a:r>
              <a:rPr lang="en-US" sz="2000" kern="100">
                <a:effectLst/>
                <a:latin typeface="Calibri" panose="020F0502020204030204" pitchFamily="34" charset="0"/>
                <a:ea typeface="Calibri" panose="020F0502020204030204" pitchFamily="34" charset="0"/>
                <a:cs typeface="Times New Roman" panose="02020603050405020304" pitchFamily="18" charset="0"/>
              </a:rPr>
              <a:t>12 not begun</a:t>
            </a:r>
          </a:p>
          <a:p>
            <a:pPr marL="0" marR="0">
              <a:spcBef>
                <a:spcPts val="0"/>
              </a:spcBef>
              <a:spcAft>
                <a:spcPts val="800"/>
              </a:spcAft>
            </a:pPr>
            <a:r>
              <a:rPr lang="en-US" sz="2000" kern="100">
                <a:effectLst/>
                <a:latin typeface="Calibri" panose="020F0502020204030204" pitchFamily="34" charset="0"/>
                <a:ea typeface="Calibri" panose="020F0502020204030204" pitchFamily="34" charset="0"/>
                <a:cs typeface="Times New Roman" panose="02020603050405020304" pitchFamily="18" charset="0"/>
              </a:rPr>
              <a:t>4 previously implemented during NIST SP 800-171 DoD Assessment</a:t>
            </a:r>
          </a:p>
          <a:p>
            <a:endParaRPr lang="en-US" sz="2000"/>
          </a:p>
        </p:txBody>
      </p:sp>
      <p:pic>
        <p:nvPicPr>
          <p:cNvPr id="4" name="Picture 4" descr="Chart, pie chart&#10;&#10;Description automatically generated">
            <a:extLst>
              <a:ext uri="{FF2B5EF4-FFF2-40B4-BE49-F238E27FC236}">
                <a16:creationId xmlns:a16="http://schemas.microsoft.com/office/drawing/2014/main" id="{E5042773-4DA7-8CF6-77EB-7C9A98021907}"/>
              </a:ext>
            </a:extLst>
          </p:cNvPr>
          <p:cNvPicPr>
            <a:picLocks noChangeAspect="1"/>
          </p:cNvPicPr>
          <p:nvPr/>
        </p:nvPicPr>
        <p:blipFill>
          <a:blip r:embed="rId2"/>
          <a:stretch>
            <a:fillRect/>
          </a:stretch>
        </p:blipFill>
        <p:spPr>
          <a:xfrm>
            <a:off x="5149532" y="2196994"/>
            <a:ext cx="5912277" cy="3798909"/>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93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FDCD6-DB04-5682-D33E-A2E75123C383}"/>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kern="1200">
                <a:effectLst/>
                <a:latin typeface="+mj-lt"/>
                <a:ea typeface="+mj-ea"/>
                <a:cs typeface="+mj-cs"/>
              </a:rPr>
              <a:t>Number of Controls for each Family of controls</a:t>
            </a:r>
            <a:br>
              <a:rPr lang="en-US" sz="3700" b="1" kern="1200">
                <a:effectLst/>
              </a:rPr>
            </a:br>
            <a:endParaRPr lang="en-US" sz="3700" b="1" kern="1200">
              <a:solidFill>
                <a:schemeClr val="tx1"/>
              </a:solidFill>
              <a:latin typeface="+mj-lt"/>
              <a:ea typeface="+mj-ea"/>
              <a:cs typeface="+mj-cs"/>
            </a:endParaRPr>
          </a:p>
        </p:txBody>
      </p:sp>
      <p:sp>
        <p:nvSpPr>
          <p:cNvPr id="26"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2FD315C0-E4EB-F9B3-5B2C-3CF342DF1A96}"/>
              </a:ext>
            </a:extLst>
          </p:cNvPr>
          <p:cNvPicPr>
            <a:picLocks noGrp="1" noChangeAspect="1"/>
          </p:cNvPicPr>
          <p:nvPr>
            <p:ph idx="1"/>
          </p:nvPr>
        </p:nvPicPr>
        <p:blipFill>
          <a:blip r:embed="rId2"/>
          <a:stretch>
            <a:fillRect/>
          </a:stretch>
        </p:blipFill>
        <p:spPr>
          <a:xfrm>
            <a:off x="545238" y="1486319"/>
            <a:ext cx="7608304" cy="3956317"/>
          </a:xfrm>
          <a:prstGeom prst="rect">
            <a:avLst/>
          </a:prstGeom>
        </p:spPr>
      </p:pic>
      <p:sp>
        <p:nvSpPr>
          <p:cNvPr id="28"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36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F381-52AE-8E0E-7B2A-A2C66E582151}"/>
              </a:ext>
            </a:extLst>
          </p:cNvPr>
          <p:cNvSpPr>
            <a:spLocks noGrp="1"/>
          </p:cNvSpPr>
          <p:nvPr>
            <p:ph type="title"/>
          </p:nvPr>
        </p:nvSpPr>
        <p:spPr>
          <a:xfrm>
            <a:off x="762000" y="166719"/>
            <a:ext cx="10515600" cy="557900"/>
          </a:xfrm>
        </p:spPr>
        <p:txBody>
          <a:bodyPr>
            <a:normAutofit fontScale="90000"/>
          </a:bodyPr>
          <a:lstStyle/>
          <a:p>
            <a:pPr algn="ctr"/>
            <a:r>
              <a:rPr lang="en-US" b="1"/>
              <a:t>Results by Control Family</a:t>
            </a:r>
          </a:p>
        </p:txBody>
      </p:sp>
      <p:sp>
        <p:nvSpPr>
          <p:cNvPr id="3" name="Content Placeholder 2">
            <a:extLst>
              <a:ext uri="{FF2B5EF4-FFF2-40B4-BE49-F238E27FC236}">
                <a16:creationId xmlns:a16="http://schemas.microsoft.com/office/drawing/2014/main" id="{AB32F57A-FA58-2EEB-C020-F27B29073C67}"/>
              </a:ext>
            </a:extLst>
          </p:cNvPr>
          <p:cNvSpPr>
            <a:spLocks noGrp="1"/>
          </p:cNvSpPr>
          <p:nvPr>
            <p:ph sz="half" idx="1"/>
          </p:nvPr>
        </p:nvSpPr>
        <p:spPr>
          <a:xfrm>
            <a:off x="838200" y="724619"/>
            <a:ext cx="5181600" cy="6133381"/>
          </a:xfrm>
        </p:spPr>
        <p:txBody>
          <a:bodyPr>
            <a:normAutofit fontScale="32500" lnSpcReduction="20000"/>
          </a:bodyPr>
          <a:lstStyle/>
          <a:p>
            <a:pPr marL="0" marR="0">
              <a:lnSpc>
                <a:spcPct val="120000"/>
              </a:lnSpc>
              <a:spcBef>
                <a:spcPts val="0"/>
              </a:spcBef>
              <a:spcAft>
                <a:spcPts val="800"/>
              </a:spcAft>
            </a:pPr>
            <a:r>
              <a:rPr lang="en-US" sz="4000" b="1" kern="100">
                <a:effectLst/>
                <a:latin typeface="Calibri" panose="020F0502020204030204" pitchFamily="34" charset="0"/>
                <a:ea typeface="Calibri" panose="020F0502020204030204" pitchFamily="34" charset="0"/>
                <a:cs typeface="Times New Roman" panose="02020603050405020304" pitchFamily="18" charset="0"/>
              </a:rPr>
              <a:t>Access Control: 3 Controls</a:t>
            </a: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20000"/>
              </a:lnSpc>
              <a:spcBef>
                <a:spcPts val="0"/>
              </a:spcBef>
              <a:spcAft>
                <a:spcPts val="800"/>
              </a:spcAft>
            </a:pPr>
            <a:r>
              <a:rPr lang="en-US" sz="4000" kern="100">
                <a:effectLst/>
                <a:latin typeface="Calibri" panose="020F0502020204030204" pitchFamily="34" charset="0"/>
                <a:ea typeface="Calibri" panose="020F0502020204030204" pitchFamily="34" charset="0"/>
                <a:cs typeface="Times New Roman" panose="02020603050405020304" pitchFamily="18" charset="0"/>
              </a:rPr>
              <a:t>1 Fully Implemented</a:t>
            </a:r>
          </a:p>
          <a:p>
            <a:pPr marL="0" marR="0">
              <a:lnSpc>
                <a:spcPct val="120000"/>
              </a:lnSpc>
              <a:spcBef>
                <a:spcPts val="0"/>
              </a:spcBef>
              <a:spcAft>
                <a:spcPts val="800"/>
              </a:spcAft>
            </a:pPr>
            <a:r>
              <a:rPr lang="en-US" sz="4000" kern="100">
                <a:effectLst/>
                <a:latin typeface="Calibri" panose="020F0502020204030204" pitchFamily="34" charset="0"/>
                <a:ea typeface="Calibri" panose="020F0502020204030204" pitchFamily="34" charset="0"/>
                <a:cs typeface="Times New Roman" panose="02020603050405020304" pitchFamily="18" charset="0"/>
              </a:rPr>
              <a:t>1 Partially Implemented</a:t>
            </a:r>
          </a:p>
          <a:p>
            <a:pPr marL="0" marR="0">
              <a:lnSpc>
                <a:spcPct val="120000"/>
              </a:lnSpc>
              <a:spcBef>
                <a:spcPts val="0"/>
              </a:spcBef>
              <a:spcAft>
                <a:spcPts val="800"/>
              </a:spcAft>
            </a:pPr>
            <a:r>
              <a:rPr lang="en-US" sz="4000" kern="100">
                <a:effectLst/>
                <a:latin typeface="Calibri" panose="020F0502020204030204" pitchFamily="34" charset="0"/>
                <a:ea typeface="Calibri" panose="020F0502020204030204" pitchFamily="34" charset="0"/>
                <a:cs typeface="Times New Roman" panose="02020603050405020304" pitchFamily="18" charset="0"/>
              </a:rPr>
              <a:t>1 Not Begun</a:t>
            </a:r>
          </a:p>
          <a:p>
            <a:pPr marL="0" marR="0">
              <a:lnSpc>
                <a:spcPct val="120000"/>
              </a:lnSpc>
              <a:spcBef>
                <a:spcPts val="0"/>
              </a:spcBef>
              <a:spcAft>
                <a:spcPts val="800"/>
              </a:spcAft>
            </a:pPr>
            <a:r>
              <a:rPr lang="en-US" sz="4000" b="1" kern="100">
                <a:effectLst/>
                <a:latin typeface="Calibri" panose="020F0502020204030204" pitchFamily="34" charset="0"/>
                <a:ea typeface="Calibri" panose="020F0502020204030204" pitchFamily="34" charset="0"/>
                <a:cs typeface="Times New Roman" panose="02020603050405020304" pitchFamily="18" charset="0"/>
              </a:rPr>
              <a:t>Awareness and Training: 2 Controls</a:t>
            </a: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20000"/>
              </a:lnSpc>
              <a:spcBef>
                <a:spcPts val="0"/>
              </a:spcBef>
              <a:spcAft>
                <a:spcPts val="800"/>
              </a:spcAft>
            </a:pPr>
            <a:r>
              <a:rPr lang="en-US" sz="4000" kern="100">
                <a:effectLst/>
                <a:latin typeface="Calibri" panose="020F0502020204030204" pitchFamily="34" charset="0"/>
                <a:ea typeface="Calibri" panose="020F0502020204030204" pitchFamily="34" charset="0"/>
                <a:cs typeface="Times New Roman" panose="02020603050405020304" pitchFamily="18" charset="0"/>
              </a:rPr>
              <a:t>2 Fully Implemented</a:t>
            </a:r>
          </a:p>
          <a:p>
            <a:pPr marL="0" marR="0">
              <a:lnSpc>
                <a:spcPct val="120000"/>
              </a:lnSpc>
              <a:spcBef>
                <a:spcPts val="0"/>
              </a:spcBef>
              <a:spcAft>
                <a:spcPts val="800"/>
              </a:spcAft>
            </a:pPr>
            <a:r>
              <a:rPr lang="en-US" sz="4000" b="1" kern="100">
                <a:effectLst/>
                <a:latin typeface="Calibri" panose="020F0502020204030204" pitchFamily="34" charset="0"/>
                <a:ea typeface="Calibri" panose="020F0502020204030204" pitchFamily="34" charset="0"/>
                <a:cs typeface="Times New Roman" panose="02020603050405020304" pitchFamily="18" charset="0"/>
              </a:rPr>
              <a:t>Audit and Accountability: 1 Control</a:t>
            </a: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20000"/>
              </a:lnSpc>
              <a:spcBef>
                <a:spcPts val="0"/>
              </a:spcBef>
              <a:spcAft>
                <a:spcPts val="800"/>
              </a:spcAft>
            </a:pPr>
            <a:r>
              <a:rPr lang="en-US" sz="4000" kern="100">
                <a:effectLst/>
                <a:latin typeface="Calibri" panose="020F0502020204030204" pitchFamily="34" charset="0"/>
                <a:ea typeface="Calibri" panose="020F0502020204030204" pitchFamily="34" charset="0"/>
                <a:cs typeface="Times New Roman" panose="02020603050405020304" pitchFamily="18" charset="0"/>
              </a:rPr>
              <a:t>1 previously implemented during NIST SP 800-171 DoD Assessment</a:t>
            </a:r>
          </a:p>
          <a:p>
            <a:pPr marL="0" marR="0">
              <a:lnSpc>
                <a:spcPct val="120000"/>
              </a:lnSpc>
              <a:spcBef>
                <a:spcPts val="0"/>
              </a:spcBef>
              <a:spcAft>
                <a:spcPts val="800"/>
              </a:spcAft>
            </a:pPr>
            <a:r>
              <a:rPr lang="en-US" sz="4000" b="1" kern="100">
                <a:effectLst/>
                <a:latin typeface="Calibri" panose="020F0502020204030204" pitchFamily="34" charset="0"/>
                <a:ea typeface="Calibri" panose="020F0502020204030204" pitchFamily="34" charset="0"/>
                <a:cs typeface="Times New Roman" panose="02020603050405020304" pitchFamily="18" charset="0"/>
              </a:rPr>
              <a:t>Configuration Management: 3 Controls</a:t>
            </a: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20000"/>
              </a:lnSpc>
              <a:spcBef>
                <a:spcPts val="0"/>
              </a:spcBef>
              <a:spcAft>
                <a:spcPts val="800"/>
              </a:spcAft>
            </a:pPr>
            <a:r>
              <a:rPr lang="en-US" sz="4000" kern="100">
                <a:effectLst/>
                <a:latin typeface="Calibri" panose="020F0502020204030204" pitchFamily="34" charset="0"/>
                <a:ea typeface="Calibri" panose="020F0502020204030204" pitchFamily="34" charset="0"/>
                <a:cs typeface="Times New Roman" panose="02020603050405020304" pitchFamily="18" charset="0"/>
              </a:rPr>
              <a:t>2 Fully Implemented</a:t>
            </a:r>
          </a:p>
          <a:p>
            <a:pPr marL="0" marR="0">
              <a:lnSpc>
                <a:spcPct val="120000"/>
              </a:lnSpc>
              <a:spcBef>
                <a:spcPts val="0"/>
              </a:spcBef>
              <a:spcAft>
                <a:spcPts val="800"/>
              </a:spcAft>
            </a:pPr>
            <a:r>
              <a:rPr lang="en-US" sz="4000" kern="100">
                <a:effectLst/>
                <a:latin typeface="Calibri" panose="020F0502020204030204" pitchFamily="34" charset="0"/>
                <a:ea typeface="Calibri" panose="020F0502020204030204" pitchFamily="34" charset="0"/>
                <a:cs typeface="Times New Roman" panose="02020603050405020304" pitchFamily="18" charset="0"/>
              </a:rPr>
              <a:t>1 Not Begun</a:t>
            </a:r>
          </a:p>
          <a:p>
            <a:pPr marL="0" marR="0">
              <a:lnSpc>
                <a:spcPct val="120000"/>
              </a:lnSpc>
              <a:spcBef>
                <a:spcPts val="0"/>
              </a:spcBef>
              <a:spcAft>
                <a:spcPts val="800"/>
              </a:spcAft>
            </a:pPr>
            <a:r>
              <a:rPr lang="en-US" sz="4000" b="1" kern="100">
                <a:effectLst/>
                <a:latin typeface="Calibri" panose="020F0502020204030204" pitchFamily="34" charset="0"/>
                <a:ea typeface="Calibri" panose="020F0502020204030204" pitchFamily="34" charset="0"/>
                <a:cs typeface="Times New Roman" panose="02020603050405020304" pitchFamily="18" charset="0"/>
              </a:rPr>
              <a:t>Identification and Authentication: 3 Controls</a:t>
            </a: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20000"/>
              </a:lnSpc>
              <a:spcBef>
                <a:spcPts val="0"/>
              </a:spcBef>
              <a:spcAft>
                <a:spcPts val="800"/>
              </a:spcAft>
            </a:pPr>
            <a:r>
              <a:rPr lang="en-US" sz="4000" kern="100">
                <a:effectLst/>
                <a:latin typeface="Calibri" panose="020F0502020204030204" pitchFamily="34" charset="0"/>
                <a:ea typeface="Calibri" panose="020F0502020204030204" pitchFamily="34" charset="0"/>
                <a:cs typeface="Times New Roman" panose="02020603050405020304" pitchFamily="18" charset="0"/>
              </a:rPr>
              <a:t>1 Fully Implemented</a:t>
            </a:r>
          </a:p>
          <a:p>
            <a:pPr marL="0" marR="0">
              <a:lnSpc>
                <a:spcPct val="120000"/>
              </a:lnSpc>
              <a:spcBef>
                <a:spcPts val="0"/>
              </a:spcBef>
              <a:spcAft>
                <a:spcPts val="800"/>
              </a:spcAft>
            </a:pPr>
            <a:r>
              <a:rPr lang="en-US" sz="4000" kern="100">
                <a:latin typeface="Calibri" panose="020F0502020204030204" pitchFamily="34" charset="0"/>
                <a:ea typeface="Calibri" panose="020F0502020204030204" pitchFamily="34" charset="0"/>
                <a:cs typeface="Times New Roman" panose="02020603050405020304" pitchFamily="18" charset="0"/>
              </a:rPr>
              <a:t>2</a:t>
            </a:r>
            <a:r>
              <a:rPr lang="en-US" sz="4000" kern="100">
                <a:effectLst/>
                <a:latin typeface="Calibri" panose="020F0502020204030204" pitchFamily="34" charset="0"/>
                <a:ea typeface="Calibri" panose="020F0502020204030204" pitchFamily="34" charset="0"/>
                <a:cs typeface="Times New Roman" panose="02020603050405020304" pitchFamily="18" charset="0"/>
              </a:rPr>
              <a:t> Partially Implemented</a:t>
            </a:r>
          </a:p>
          <a:p>
            <a:pPr marL="0" marR="0">
              <a:lnSpc>
                <a:spcPct val="120000"/>
              </a:lnSpc>
              <a:spcBef>
                <a:spcPts val="0"/>
              </a:spcBef>
              <a:spcAft>
                <a:spcPts val="800"/>
              </a:spcAft>
            </a:pPr>
            <a:r>
              <a:rPr lang="en-US" sz="4000" b="1" kern="100">
                <a:effectLst/>
                <a:latin typeface="Calibri" panose="020F0502020204030204" pitchFamily="34" charset="0"/>
                <a:ea typeface="Calibri" panose="020F0502020204030204" pitchFamily="34" charset="0"/>
                <a:cs typeface="Times New Roman" panose="02020603050405020304" pitchFamily="18" charset="0"/>
              </a:rPr>
              <a:t>Incident Response: 2 Controls</a:t>
            </a: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20000"/>
              </a:lnSpc>
              <a:spcBef>
                <a:spcPts val="0"/>
              </a:spcBef>
              <a:spcAft>
                <a:spcPts val="800"/>
              </a:spcAft>
            </a:pPr>
            <a:r>
              <a:rPr lang="en-US" sz="4000" kern="100">
                <a:effectLst/>
                <a:latin typeface="Calibri" panose="020F0502020204030204" pitchFamily="34" charset="0"/>
                <a:ea typeface="Calibri" panose="020F0502020204030204" pitchFamily="34" charset="0"/>
                <a:cs typeface="Times New Roman" panose="02020603050405020304" pitchFamily="18" charset="0"/>
              </a:rPr>
              <a:t>2 Not Begun</a:t>
            </a:r>
          </a:p>
          <a:p>
            <a:pPr marL="0" marR="0">
              <a:lnSpc>
                <a:spcPct val="120000"/>
              </a:lnSpc>
              <a:spcBef>
                <a:spcPts val="0"/>
              </a:spcBef>
              <a:spcAft>
                <a:spcPts val="800"/>
              </a:spcAft>
            </a:pPr>
            <a:r>
              <a:rPr lang="en-US" sz="4000" b="1" kern="100">
                <a:effectLst/>
                <a:latin typeface="Calibri" panose="020F0502020204030204" pitchFamily="34" charset="0"/>
                <a:ea typeface="Calibri" panose="020F0502020204030204" pitchFamily="34" charset="0"/>
                <a:cs typeface="Times New Roman" panose="02020603050405020304" pitchFamily="18" charset="0"/>
              </a:rPr>
              <a:t>Maintenance: 1 Control</a:t>
            </a: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20000"/>
              </a:lnSpc>
              <a:spcBef>
                <a:spcPts val="0"/>
              </a:spcBef>
              <a:spcAft>
                <a:spcPts val="800"/>
              </a:spcAft>
            </a:pPr>
            <a:r>
              <a:rPr lang="en-US" sz="4000" kern="100">
                <a:effectLst/>
                <a:latin typeface="Calibri" panose="020F0502020204030204" pitchFamily="34" charset="0"/>
                <a:ea typeface="Calibri" panose="020F0502020204030204" pitchFamily="34" charset="0"/>
                <a:cs typeface="Times New Roman" panose="02020603050405020304" pitchFamily="18" charset="0"/>
              </a:rPr>
              <a:t>1 previously implemented during NIST SP 800-171 DoD Assessment</a:t>
            </a:r>
          </a:p>
          <a:p>
            <a:pPr marL="0" marR="0">
              <a:lnSpc>
                <a:spcPct val="120000"/>
              </a:lnSpc>
              <a:spcBef>
                <a:spcPts val="0"/>
              </a:spcBef>
              <a:spcAft>
                <a:spcPts val="800"/>
              </a:spcAft>
            </a:pPr>
            <a:r>
              <a:rPr lang="en-US" sz="4000" b="1" kern="100">
                <a:effectLst/>
                <a:latin typeface="Calibri" panose="020F0502020204030204" pitchFamily="34" charset="0"/>
                <a:ea typeface="Calibri" panose="020F0502020204030204" pitchFamily="34" charset="0"/>
                <a:cs typeface="Times New Roman" panose="02020603050405020304" pitchFamily="18" charset="0"/>
              </a:rPr>
              <a:t>Media Protection: 1 Control</a:t>
            </a:r>
          </a:p>
          <a:p>
            <a:pPr marL="0" marR="0">
              <a:lnSpc>
                <a:spcPct val="120000"/>
              </a:lnSpc>
              <a:spcBef>
                <a:spcPts val="0"/>
              </a:spcBef>
              <a:spcAft>
                <a:spcPts val="800"/>
              </a:spcAft>
            </a:pPr>
            <a:r>
              <a:rPr lang="en-US" sz="4000" kern="100">
                <a:effectLst/>
                <a:latin typeface="Calibri" panose="020F0502020204030204" pitchFamily="34" charset="0"/>
                <a:ea typeface="Calibri" panose="020F0502020204030204" pitchFamily="34" charset="0"/>
                <a:cs typeface="Times New Roman" panose="02020603050405020304" pitchFamily="18" charset="0"/>
              </a:rPr>
              <a:t>1 previously implemented during NIST SP 800-171 DoD Assessment</a:t>
            </a:r>
          </a:p>
          <a:p>
            <a:pPr marL="0" marR="0">
              <a:lnSpc>
                <a:spcPct val="107000"/>
              </a:lnSpc>
              <a:spcBef>
                <a:spcPts val="0"/>
              </a:spcBef>
              <a:spcAft>
                <a:spcPts val="800"/>
              </a:spcAft>
            </a:pPr>
            <a:endParaRPr lang="en-US" sz="2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Content Placeholder 3">
            <a:extLst>
              <a:ext uri="{FF2B5EF4-FFF2-40B4-BE49-F238E27FC236}">
                <a16:creationId xmlns:a16="http://schemas.microsoft.com/office/drawing/2014/main" id="{E482BA41-4560-5663-D4CC-10D11307DFB8}"/>
              </a:ext>
            </a:extLst>
          </p:cNvPr>
          <p:cNvSpPr>
            <a:spLocks noGrp="1"/>
          </p:cNvSpPr>
          <p:nvPr>
            <p:ph sz="half" idx="2"/>
          </p:nvPr>
        </p:nvSpPr>
        <p:spPr>
          <a:xfrm>
            <a:off x="6172202" y="724618"/>
            <a:ext cx="5181600" cy="6133381"/>
          </a:xfrm>
        </p:spPr>
        <p:txBody>
          <a:bodyPr>
            <a:noAutofit/>
          </a:bodyPr>
          <a:lstStyle/>
          <a:p>
            <a:pPr marL="0" marR="0">
              <a:lnSpc>
                <a:spcPct val="107000"/>
              </a:lnSpc>
              <a:spcBef>
                <a:spcPts val="0"/>
              </a:spcBef>
              <a:spcAft>
                <a:spcPts val="800"/>
              </a:spcAft>
            </a:pPr>
            <a:r>
              <a:rPr lang="en-US" sz="1300" b="1" kern="100">
                <a:effectLst/>
                <a:latin typeface="Calibri" panose="020F0502020204030204" pitchFamily="34" charset="0"/>
                <a:ea typeface="Calibri" panose="020F0502020204030204" pitchFamily="34" charset="0"/>
                <a:cs typeface="Times New Roman" panose="02020603050405020304" pitchFamily="18" charset="0"/>
              </a:rPr>
              <a:t>Personnel Security: 2 Controls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300" kern="100">
                <a:effectLst/>
                <a:latin typeface="Calibri" panose="020F0502020204030204" pitchFamily="34" charset="0"/>
                <a:ea typeface="Calibri" panose="020F0502020204030204" pitchFamily="34" charset="0"/>
                <a:cs typeface="Times New Roman" panose="02020603050405020304" pitchFamily="18" charset="0"/>
              </a:rPr>
              <a:t>2 Fully Implemented</a:t>
            </a:r>
          </a:p>
          <a:p>
            <a:pPr marL="0" marR="0">
              <a:lnSpc>
                <a:spcPct val="107000"/>
              </a:lnSpc>
              <a:spcBef>
                <a:spcPts val="0"/>
              </a:spcBef>
              <a:spcAft>
                <a:spcPts val="800"/>
              </a:spcAft>
            </a:pPr>
            <a:r>
              <a:rPr lang="en-US" sz="1300" b="1" kern="100">
                <a:effectLst/>
                <a:latin typeface="Calibri" panose="020F0502020204030204" pitchFamily="34" charset="0"/>
                <a:ea typeface="Calibri" panose="020F0502020204030204" pitchFamily="34" charset="0"/>
                <a:cs typeface="Times New Roman" panose="02020603050405020304" pitchFamily="18" charset="0"/>
              </a:rPr>
              <a:t>Physical Protection: 1 Control</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300" kern="100">
                <a:effectLst/>
                <a:latin typeface="Calibri" panose="020F0502020204030204" pitchFamily="34" charset="0"/>
                <a:ea typeface="Calibri" panose="020F0502020204030204" pitchFamily="34" charset="0"/>
                <a:cs typeface="Times New Roman" panose="02020603050405020304" pitchFamily="18" charset="0"/>
              </a:rPr>
              <a:t>1 previously implemented during NIST SP 800-171 DoD Assessment</a:t>
            </a:r>
          </a:p>
          <a:p>
            <a:pPr marL="0" marR="0">
              <a:lnSpc>
                <a:spcPct val="107000"/>
              </a:lnSpc>
              <a:spcBef>
                <a:spcPts val="0"/>
              </a:spcBef>
              <a:spcAft>
                <a:spcPts val="800"/>
              </a:spcAft>
            </a:pPr>
            <a:r>
              <a:rPr lang="en-US" sz="1300" b="1" kern="100">
                <a:effectLst/>
                <a:latin typeface="Calibri" panose="020F0502020204030204" pitchFamily="34" charset="0"/>
                <a:ea typeface="Calibri" panose="020F0502020204030204" pitchFamily="34" charset="0"/>
                <a:cs typeface="Times New Roman" panose="02020603050405020304" pitchFamily="18" charset="0"/>
              </a:rPr>
              <a:t>Risk Assessment: 7 Total Controls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300" kern="100">
                <a:effectLst/>
                <a:latin typeface="Calibri" panose="020F0502020204030204" pitchFamily="34" charset="0"/>
                <a:ea typeface="Calibri" panose="020F0502020204030204" pitchFamily="34" charset="0"/>
                <a:cs typeface="Times New Roman" panose="02020603050405020304" pitchFamily="18" charset="0"/>
              </a:rPr>
              <a:t>4 Not Begun</a:t>
            </a:r>
          </a:p>
          <a:p>
            <a:pPr marL="0" marR="0">
              <a:lnSpc>
                <a:spcPct val="107000"/>
              </a:lnSpc>
              <a:spcBef>
                <a:spcPts val="0"/>
              </a:spcBef>
              <a:spcAft>
                <a:spcPts val="800"/>
              </a:spcAft>
            </a:pPr>
            <a:r>
              <a:rPr lang="en-US" sz="1300" kern="100">
                <a:effectLst/>
                <a:latin typeface="Calibri" panose="020F0502020204030204" pitchFamily="34" charset="0"/>
                <a:ea typeface="Calibri" panose="020F0502020204030204" pitchFamily="34" charset="0"/>
                <a:cs typeface="Times New Roman" panose="02020603050405020304" pitchFamily="18" charset="0"/>
              </a:rPr>
              <a:t>2 Partially Implemented</a:t>
            </a:r>
          </a:p>
          <a:p>
            <a:pPr marL="0" marR="0">
              <a:lnSpc>
                <a:spcPct val="107000"/>
              </a:lnSpc>
              <a:spcBef>
                <a:spcPts val="0"/>
              </a:spcBef>
              <a:spcAft>
                <a:spcPts val="800"/>
              </a:spcAft>
            </a:pPr>
            <a:r>
              <a:rPr lang="en-US" sz="1300" kern="100">
                <a:effectLst/>
                <a:latin typeface="Calibri" panose="020F0502020204030204" pitchFamily="34" charset="0"/>
                <a:ea typeface="Calibri" panose="020F0502020204030204" pitchFamily="34" charset="0"/>
                <a:cs typeface="Times New Roman" panose="02020603050405020304" pitchFamily="18" charset="0"/>
              </a:rPr>
              <a:t>1 Fully Implemented</a:t>
            </a:r>
          </a:p>
          <a:p>
            <a:pPr marL="0" marR="0">
              <a:lnSpc>
                <a:spcPct val="107000"/>
              </a:lnSpc>
              <a:spcBef>
                <a:spcPts val="0"/>
              </a:spcBef>
              <a:spcAft>
                <a:spcPts val="800"/>
              </a:spcAft>
            </a:pPr>
            <a:r>
              <a:rPr lang="en-US" sz="1300" b="1" kern="100">
                <a:effectLst/>
                <a:latin typeface="Calibri" panose="020F0502020204030204" pitchFamily="34" charset="0"/>
                <a:ea typeface="Calibri" panose="020F0502020204030204" pitchFamily="34" charset="0"/>
                <a:cs typeface="Times New Roman" panose="02020603050405020304" pitchFamily="18" charset="0"/>
              </a:rPr>
              <a:t>Security Assessment: 1 Total Control</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300" kern="100">
                <a:effectLst/>
                <a:latin typeface="Calibri" panose="020F0502020204030204" pitchFamily="34" charset="0"/>
                <a:ea typeface="Calibri" panose="020F0502020204030204" pitchFamily="34" charset="0"/>
                <a:cs typeface="Times New Roman" panose="02020603050405020304" pitchFamily="18" charset="0"/>
              </a:rPr>
              <a:t>1 Not Begun</a:t>
            </a:r>
          </a:p>
          <a:p>
            <a:pPr marL="0" marR="0">
              <a:lnSpc>
                <a:spcPct val="107000"/>
              </a:lnSpc>
              <a:spcBef>
                <a:spcPts val="0"/>
              </a:spcBef>
              <a:spcAft>
                <a:spcPts val="800"/>
              </a:spcAft>
            </a:pPr>
            <a:r>
              <a:rPr lang="en-US" sz="1300" b="1" kern="100">
                <a:effectLst/>
                <a:latin typeface="Calibri" panose="020F0502020204030204" pitchFamily="34" charset="0"/>
                <a:ea typeface="Calibri" panose="020F0502020204030204" pitchFamily="34" charset="0"/>
                <a:cs typeface="Times New Roman" panose="02020603050405020304" pitchFamily="18" charset="0"/>
              </a:rPr>
              <a:t>System and Communications: 5 Total Controls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300" kern="100">
                <a:effectLst/>
                <a:latin typeface="Calibri" panose="020F0502020204030204" pitchFamily="34" charset="0"/>
                <a:ea typeface="Calibri" panose="020F0502020204030204" pitchFamily="34" charset="0"/>
                <a:cs typeface="Times New Roman" panose="02020603050405020304" pitchFamily="18" charset="0"/>
              </a:rPr>
              <a:t>2 Fully Implemented</a:t>
            </a:r>
          </a:p>
          <a:p>
            <a:pPr marL="0" marR="0">
              <a:lnSpc>
                <a:spcPct val="107000"/>
              </a:lnSpc>
              <a:spcBef>
                <a:spcPts val="0"/>
              </a:spcBef>
              <a:spcAft>
                <a:spcPts val="800"/>
              </a:spcAft>
            </a:pPr>
            <a:r>
              <a:rPr lang="en-US" sz="1300" kern="100">
                <a:effectLst/>
                <a:latin typeface="Calibri" panose="020F0502020204030204" pitchFamily="34" charset="0"/>
                <a:ea typeface="Calibri" panose="020F0502020204030204" pitchFamily="34" charset="0"/>
                <a:cs typeface="Times New Roman" panose="02020603050405020304" pitchFamily="18" charset="0"/>
              </a:rPr>
              <a:t>2 Partially Implemented</a:t>
            </a:r>
          </a:p>
          <a:p>
            <a:pPr marL="0" marR="0">
              <a:lnSpc>
                <a:spcPct val="107000"/>
              </a:lnSpc>
              <a:spcBef>
                <a:spcPts val="0"/>
              </a:spcBef>
              <a:spcAft>
                <a:spcPts val="800"/>
              </a:spcAft>
            </a:pPr>
            <a:r>
              <a:rPr lang="en-US" sz="1300" kern="100">
                <a:effectLst/>
                <a:latin typeface="Calibri" panose="020F0502020204030204" pitchFamily="34" charset="0"/>
                <a:ea typeface="Calibri" panose="020F0502020204030204" pitchFamily="34" charset="0"/>
                <a:cs typeface="Times New Roman" panose="02020603050405020304" pitchFamily="18" charset="0"/>
              </a:rPr>
              <a:t>1 Not Begun</a:t>
            </a:r>
          </a:p>
          <a:p>
            <a:pPr marL="0" marR="0">
              <a:lnSpc>
                <a:spcPct val="107000"/>
              </a:lnSpc>
              <a:spcBef>
                <a:spcPts val="0"/>
              </a:spcBef>
              <a:spcAft>
                <a:spcPts val="800"/>
              </a:spcAft>
            </a:pPr>
            <a:r>
              <a:rPr lang="en-US" sz="1300" b="1" kern="100">
                <a:effectLst/>
                <a:latin typeface="Calibri" panose="020F0502020204030204" pitchFamily="34" charset="0"/>
                <a:ea typeface="Calibri" panose="020F0502020204030204" pitchFamily="34" charset="0"/>
                <a:cs typeface="Times New Roman" panose="02020603050405020304" pitchFamily="18" charset="0"/>
              </a:rPr>
              <a:t>System and Information Integrity: 7 Total Controls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300" kern="100">
                <a:effectLst/>
                <a:latin typeface="Calibri" panose="020F0502020204030204" pitchFamily="34" charset="0"/>
                <a:ea typeface="Calibri" panose="020F0502020204030204" pitchFamily="34" charset="0"/>
                <a:cs typeface="Times New Roman" panose="02020603050405020304" pitchFamily="18" charset="0"/>
              </a:rPr>
              <a:t>3 Partially Implemented</a:t>
            </a:r>
          </a:p>
          <a:p>
            <a:pPr marL="0" marR="0">
              <a:lnSpc>
                <a:spcPct val="107000"/>
              </a:lnSpc>
              <a:spcBef>
                <a:spcPts val="0"/>
              </a:spcBef>
              <a:spcAft>
                <a:spcPts val="800"/>
              </a:spcAft>
            </a:pPr>
            <a:r>
              <a:rPr lang="en-US" sz="1300" kern="100">
                <a:effectLst/>
                <a:latin typeface="Calibri" panose="020F0502020204030204" pitchFamily="34" charset="0"/>
                <a:ea typeface="Calibri" panose="020F0502020204030204" pitchFamily="34" charset="0"/>
                <a:cs typeface="Times New Roman" panose="02020603050405020304" pitchFamily="18" charset="0"/>
              </a:rPr>
              <a:t>2 Not Begun</a:t>
            </a:r>
          </a:p>
          <a:p>
            <a:pPr marL="0" marR="0">
              <a:lnSpc>
                <a:spcPct val="107000"/>
              </a:lnSpc>
              <a:spcBef>
                <a:spcPts val="0"/>
              </a:spcBef>
              <a:spcAft>
                <a:spcPts val="800"/>
              </a:spcAft>
            </a:pPr>
            <a:r>
              <a:rPr lang="en-US" sz="1300" kern="100">
                <a:effectLst/>
                <a:latin typeface="Calibri" panose="020F0502020204030204" pitchFamily="34" charset="0"/>
                <a:ea typeface="Calibri" panose="020F0502020204030204" pitchFamily="34" charset="0"/>
                <a:cs typeface="Times New Roman" panose="02020603050405020304" pitchFamily="18" charset="0"/>
              </a:rPr>
              <a:t>2 Fully Implemented</a:t>
            </a:r>
          </a:p>
        </p:txBody>
      </p:sp>
    </p:spTree>
    <p:extLst>
      <p:ext uri="{BB962C8B-B14F-4D97-AF65-F5344CB8AC3E}">
        <p14:creationId xmlns:p14="http://schemas.microsoft.com/office/powerpoint/2010/main" val="61143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93E1A-ABF2-743C-27A9-36981DC5D0F5}"/>
              </a:ext>
            </a:extLst>
          </p:cNvPr>
          <p:cNvSpPr>
            <a:spLocks noGrp="1"/>
          </p:cNvSpPr>
          <p:nvPr>
            <p:ph type="title"/>
          </p:nvPr>
        </p:nvSpPr>
        <p:spPr>
          <a:xfrm>
            <a:off x="793662" y="386930"/>
            <a:ext cx="10066122" cy="1298448"/>
          </a:xfrm>
        </p:spPr>
        <p:txBody>
          <a:bodyPr anchor="b">
            <a:normAutofit/>
          </a:bodyPr>
          <a:lstStyle/>
          <a:p>
            <a:pPr algn="ctr"/>
            <a:br>
              <a:rPr lang="en-US" sz="2400" b="1" kern="100">
                <a:ea typeface="Calibri" panose="020F0502020204030204" pitchFamily="34" charset="0"/>
                <a:cs typeface="Times New Roman" panose="02020603050405020304" pitchFamily="18" charset="0"/>
              </a:rPr>
            </a:br>
            <a:r>
              <a:rPr lang="en-US" sz="2400" b="1" kern="100">
                <a:ea typeface="Calibri" panose="020F0502020204030204" pitchFamily="34" charset="0"/>
                <a:cs typeface="Times New Roman"/>
              </a:rPr>
              <a:t>Controls </a:t>
            </a:r>
            <a:r>
              <a:rPr lang="en-US" sz="2400" b="1" kern="100">
                <a:effectLst/>
                <a:ea typeface="Calibri" panose="020F0502020204030204" pitchFamily="34" charset="0"/>
                <a:cs typeface="Times New Roman"/>
              </a:rPr>
              <a:t>previously implemented during NIST SP 800-171 DoD Assessment</a:t>
            </a:r>
            <a:br>
              <a:rPr lang="en-US" sz="2400" b="1" kern="100">
                <a:effectLst/>
                <a:ea typeface="Calibri" panose="020F0502020204030204" pitchFamily="34" charset="0"/>
                <a:cs typeface="Times New Roman" panose="02020603050405020304" pitchFamily="18" charset="0"/>
              </a:rPr>
            </a:br>
            <a:endParaRPr lang="en-US" sz="2400" b="1">
              <a:cs typeface="Calibri Light"/>
            </a:endParaRPr>
          </a:p>
        </p:txBody>
      </p:sp>
      <p:sp>
        <p:nvSpPr>
          <p:cNvPr id="17"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1E12A7-F81A-E1D9-2DE9-D35BBB2FABBD}"/>
              </a:ext>
            </a:extLst>
          </p:cNvPr>
          <p:cNvSpPr>
            <a:spLocks noGrp="1"/>
          </p:cNvSpPr>
          <p:nvPr>
            <p:ph idx="1"/>
          </p:nvPr>
        </p:nvSpPr>
        <p:spPr>
          <a:xfrm>
            <a:off x="793661" y="2599509"/>
            <a:ext cx="10252120" cy="3639450"/>
          </a:xfrm>
        </p:spPr>
        <p:txBody>
          <a:bodyPr anchor="ctr">
            <a:normAutofit/>
          </a:bodyPr>
          <a:lstStyle/>
          <a:p>
            <a:r>
              <a:rPr lang="en-US" sz="2000"/>
              <a:t>Audit and Accountability: 1 control previously implemented during NIST SP 800-171 DoD Assessment</a:t>
            </a:r>
          </a:p>
          <a:p>
            <a:r>
              <a:rPr lang="en-US" sz="2000"/>
              <a:t>Maintenance: 1 control previously implemented during NIST SP 800-171 DoD Assessment</a:t>
            </a:r>
          </a:p>
          <a:p>
            <a:r>
              <a:rPr lang="en-US" sz="2000"/>
              <a:t>Media Protection: 1 control previously implemented during NIST SP 800-171 DoD Assessment</a:t>
            </a:r>
          </a:p>
          <a:p>
            <a:r>
              <a:rPr lang="en-US" sz="2000"/>
              <a:t>Physical Protection: 1 control previously implemented during NIST SP 800-171 DoD Assessment</a:t>
            </a:r>
          </a:p>
          <a:p>
            <a:endParaRPr lang="en-US" sz="2000"/>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74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bar chart&#10;&#10;Description automatically generated">
            <a:extLst>
              <a:ext uri="{FF2B5EF4-FFF2-40B4-BE49-F238E27FC236}">
                <a16:creationId xmlns:a16="http://schemas.microsoft.com/office/drawing/2014/main" id="{6E087CAF-130D-1C4C-912D-5248CE1807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2033845" y="821151"/>
            <a:ext cx="7504080" cy="5834420"/>
          </a:xfrm>
          <a:prstGeom prst="rect">
            <a:avLst/>
          </a:prstGeom>
          <a:ln>
            <a:noFill/>
          </a:ln>
        </p:spPr>
      </p:pic>
      <p:sp>
        <p:nvSpPr>
          <p:cNvPr id="42" name="Isosceles Triangle 4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3126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578F56-D3C3-946D-6CCC-525B400789B8}"/>
              </a:ext>
            </a:extLst>
          </p:cNvPr>
          <p:cNvSpPr>
            <a:spLocks noGrp="1"/>
          </p:cNvSpPr>
          <p:nvPr>
            <p:ph type="title"/>
          </p:nvPr>
        </p:nvSpPr>
        <p:spPr>
          <a:xfrm>
            <a:off x="5894962" y="479493"/>
            <a:ext cx="5458838" cy="1325563"/>
          </a:xfrm>
        </p:spPr>
        <p:txBody>
          <a:bodyPr>
            <a:normAutofit/>
          </a:bodyPr>
          <a:lstStyle/>
          <a:p>
            <a:r>
              <a:rPr lang="en-US" sz="2100" b="1" kern="100">
                <a:effectLst/>
                <a:latin typeface="Calibri"/>
                <a:ea typeface="Calibri" panose="020F0502020204030204" pitchFamily="34" charset="0"/>
                <a:cs typeface="Times New Roman"/>
              </a:rPr>
              <a:t>Control Families with the Highest Percentage of Controls Fully Implemented</a:t>
            </a:r>
            <a:br>
              <a:rPr lang="en-US" sz="2100" b="1" kern="100">
                <a:effectLst/>
                <a:latin typeface="Calibri" panose="020F0502020204030204" pitchFamily="34" charset="0"/>
                <a:ea typeface="Calibri" panose="020F0502020204030204" pitchFamily="34" charset="0"/>
                <a:cs typeface="Times New Roman" panose="02020603050405020304" pitchFamily="18" charset="0"/>
              </a:rPr>
            </a:br>
            <a:endParaRPr lang="en-US" sz="2100" b="1">
              <a:cs typeface="Calibri Light"/>
            </a:endParaRPr>
          </a:p>
        </p:txBody>
      </p:sp>
      <p:sp>
        <p:nvSpPr>
          <p:cNvPr id="23"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Bar chart&#10;&#10;Description automatically generated with low confidence">
            <a:extLst>
              <a:ext uri="{FF2B5EF4-FFF2-40B4-BE49-F238E27FC236}">
                <a16:creationId xmlns:a16="http://schemas.microsoft.com/office/drawing/2014/main" id="{FA75BCF3-0800-B3A9-EBC9-7428B1883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1" y="1688909"/>
            <a:ext cx="6073974" cy="390252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85505E2D-6FCE-3D12-17A6-2414F7B4A59A}"/>
              </a:ext>
            </a:extLst>
          </p:cNvPr>
          <p:cNvSpPr>
            <a:spLocks noGrp="1"/>
          </p:cNvSpPr>
          <p:nvPr>
            <p:ph idx="1"/>
          </p:nvPr>
        </p:nvSpPr>
        <p:spPr>
          <a:xfrm>
            <a:off x="5894962" y="1984443"/>
            <a:ext cx="5458838" cy="4192520"/>
          </a:xfrm>
        </p:spPr>
        <p:txBody>
          <a:bodyPr>
            <a:normAutofit/>
          </a:bodyPr>
          <a:lstStyle/>
          <a:p>
            <a:r>
              <a:rPr lang="en-US" sz="2600"/>
              <a:t>Awareness and Training - 100% of controls fully implemented</a:t>
            </a:r>
          </a:p>
          <a:p>
            <a:r>
              <a:rPr lang="en-US" sz="2600"/>
              <a:t>Personnel Security - 100% of controls fully implemented</a:t>
            </a:r>
          </a:p>
          <a:p>
            <a:r>
              <a:rPr lang="en-US" sz="2600"/>
              <a:t>Configuration Management - 66% of controls fully implemented</a:t>
            </a:r>
          </a:p>
          <a:p>
            <a:r>
              <a:rPr lang="en-US" sz="2600"/>
              <a:t>Note: Excludes results</a:t>
            </a:r>
            <a:r>
              <a:rPr lang="en-US" sz="2600" kern="100">
                <a:ea typeface="Calibri" panose="020F0502020204030204" pitchFamily="34" charset="0"/>
                <a:cs typeface="Times New Roman" panose="02020603050405020304" pitchFamily="18" charset="0"/>
              </a:rPr>
              <a:t> with controls </a:t>
            </a:r>
            <a:r>
              <a:rPr lang="en-US" sz="2600" kern="100">
                <a:effectLst/>
                <a:ea typeface="Calibri" panose="020F0502020204030204" pitchFamily="34" charset="0"/>
                <a:cs typeface="Times New Roman" panose="02020603050405020304" pitchFamily="18" charset="0"/>
              </a:rPr>
              <a:t>previously implemented during NIST SP 800-171 DoD Assessment</a:t>
            </a:r>
          </a:p>
          <a:p>
            <a:endParaRPr lang="en-US" sz="2600"/>
          </a:p>
        </p:txBody>
      </p:sp>
    </p:spTree>
    <p:extLst>
      <p:ext uri="{BB962C8B-B14F-4D97-AF65-F5344CB8AC3E}">
        <p14:creationId xmlns:p14="http://schemas.microsoft.com/office/powerpoint/2010/main" val="3960637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Cybersecurity Experience: Stakeholder Presentation  </vt:lpstr>
      <vt:lpstr>Background/Introduction</vt:lpstr>
      <vt:lpstr>Overview</vt:lpstr>
      <vt:lpstr>Summary of Results</vt:lpstr>
      <vt:lpstr>Number of Controls for each Family of controls </vt:lpstr>
      <vt:lpstr>Results by Control Family</vt:lpstr>
      <vt:lpstr> Controls previously implemented during NIST SP 800-171 DoD Assessment </vt:lpstr>
      <vt:lpstr>PowerPoint Presentation</vt:lpstr>
      <vt:lpstr>Control Families with the Highest Percentage of Controls Fully Implemented </vt:lpstr>
      <vt:lpstr>  Control Family with the Lowest Percentage of Controls Fully Implemented (includes partially implemented controls and controls not that have not begun to be implemented </vt:lpstr>
      <vt:lpstr>Recommendations/Things To Keep In Mind</vt:lpstr>
      <vt:lpstr>Recommendations: Incident Response</vt:lpstr>
      <vt:lpstr>Recommendations: Security Assessment</vt:lpstr>
      <vt:lpstr>Recommendations: Risk Assessment</vt:lpstr>
      <vt:lpstr>Recommendations: System and Information Integrity</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Experience: Stakeholder Presentation  </dc:title>
  <dc:creator>Jeremiah Warren</dc:creator>
  <cp:revision>1</cp:revision>
  <dcterms:created xsi:type="dcterms:W3CDTF">2023-04-12T16:00:16Z</dcterms:created>
  <dcterms:modified xsi:type="dcterms:W3CDTF">2023-04-20T18:07:57Z</dcterms:modified>
</cp:coreProperties>
</file>