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CC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EB7B-43AB-49C4-8194-E565F0CB8D54}" type="datetimeFigureOut">
              <a:rPr lang="en-IN" smtClean="0"/>
              <a:t>10-10-2017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F3305A7-0318-496A-A7C6-C278E3F4A7C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EB7B-43AB-49C4-8194-E565F0CB8D54}" type="datetimeFigureOut">
              <a:rPr lang="en-IN" smtClean="0"/>
              <a:t>10-10-2017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05A7-0318-496A-A7C6-C278E3F4A7C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EB7B-43AB-49C4-8194-E565F0CB8D54}" type="datetimeFigureOut">
              <a:rPr lang="en-IN" smtClean="0"/>
              <a:t>10-10-2017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05A7-0318-496A-A7C6-C278E3F4A7C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EB7B-43AB-49C4-8194-E565F0CB8D54}" type="datetimeFigureOut">
              <a:rPr lang="en-IN" smtClean="0"/>
              <a:t>10-10-2017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05A7-0318-496A-A7C6-C278E3F4A7C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EB7B-43AB-49C4-8194-E565F0CB8D54}" type="datetimeFigureOut">
              <a:rPr lang="en-IN" smtClean="0"/>
              <a:t>10-10-2017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F3305A7-0318-496A-A7C6-C278E3F4A7C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EB7B-43AB-49C4-8194-E565F0CB8D54}" type="datetimeFigureOut">
              <a:rPr lang="en-IN" smtClean="0"/>
              <a:t>10-10-2017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05A7-0318-496A-A7C6-C278E3F4A7C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EB7B-43AB-49C4-8194-E565F0CB8D54}" type="datetimeFigureOut">
              <a:rPr lang="en-IN" smtClean="0"/>
              <a:t>10-10-2017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05A7-0318-496A-A7C6-C278E3F4A7C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EB7B-43AB-49C4-8194-E565F0CB8D54}" type="datetimeFigureOut">
              <a:rPr lang="en-IN" smtClean="0"/>
              <a:t>10-10-2017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05A7-0318-496A-A7C6-C278E3F4A7C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EB7B-43AB-49C4-8194-E565F0CB8D54}" type="datetimeFigureOut">
              <a:rPr lang="en-IN" smtClean="0"/>
              <a:t>10-10-2017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05A7-0318-496A-A7C6-C278E3F4A7C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EB7B-43AB-49C4-8194-E565F0CB8D54}" type="datetimeFigureOut">
              <a:rPr lang="en-IN" smtClean="0"/>
              <a:t>10-10-2017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05A7-0318-496A-A7C6-C278E3F4A7C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EB7B-43AB-49C4-8194-E565F0CB8D54}" type="datetimeFigureOut">
              <a:rPr lang="en-IN" smtClean="0"/>
              <a:t>10-10-2017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F3305A7-0318-496A-A7C6-C278E3F4A7C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3AEB7B-43AB-49C4-8194-E565F0CB8D54}" type="datetimeFigureOut">
              <a:rPr lang="en-IN" smtClean="0"/>
              <a:t>10-10-2017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F3305A7-0318-496A-A7C6-C278E3F4A7C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image2.slideserve.com/4300995/asynchronous-counter-summary-n.jp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image2.slideserve.com/4300995/asynchronous-counter-up-counter-jk-flip-flops-3-bit-n.jp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image2.slideserve.com/4300995/asynchronous-counter-down-counter-jk-flip-flops-3-bit-n.jp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image2.slideserve.com/4300995/modulus-asynchronous-counter-up-counter-d-flip-flops-3-bit-mod-6-0-5-n.jp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image2.slideserve.com/4300995/asynchronous-counter-design-steps-n.jp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image2.slideserve.com/4300995/asynchronous-counter1-n.jp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image2.slideserve.com/4300995/asynchronous-counters-n.jp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image2.slideserve.com/4300995/states-modulus-flip-flops-n.jp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image2.slideserve.com/4300995/asynchronous-counter-d-flip-flop-1-bit-n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image2.slideserve.com/4300995/asynchronous-counter-up-counter-d-flip-flops-2-bit-n.jp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image2.slideserve.com/4300995/asynchronous-counter-up-counter-d-flip-flops-3-bit-n.jp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image2.slideserve.com/4300995/the-ripple-effect-n.jp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image2.slideserve.com/4300995/asynchronous-counter-down-counter-d-flip-flops-3-bit-n.jp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3200"/>
            <a:ext cx="7772400" cy="1143000"/>
          </a:xfrm>
        </p:spPr>
        <p:txBody>
          <a:bodyPr/>
          <a:lstStyle/>
          <a:p>
            <a:r>
              <a:rPr lang="en-US" sz="4800" b="1" i="1" u="sng" dirty="0" smtClean="0"/>
              <a:t>Asynchronous Counter</a:t>
            </a:r>
            <a:endParaRPr lang="en-IN" b="1" i="1" u="sng" dirty="0"/>
          </a:p>
        </p:txBody>
      </p:sp>
      <p:pic>
        <p:nvPicPr>
          <p:cNvPr id="11266" name="Picture 2" descr="C:\Users\Mihir\Desktop\EEM\ScreenShot_2017100813433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1981200" cy="2133600"/>
          </a:xfrm>
          <a:prstGeom prst="rect">
            <a:avLst/>
          </a:prstGeom>
          <a:noFill/>
        </p:spPr>
      </p:pic>
      <p:pic>
        <p:nvPicPr>
          <p:cNvPr id="11267" name="Picture 3" descr="C:\Users\Mihir\Desktop\EEM\The_SVIT_Official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304800"/>
            <a:ext cx="2305050" cy="237304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791200" y="4648200"/>
            <a:ext cx="312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Name: </a:t>
            </a:r>
            <a:r>
              <a:rPr lang="en-US" sz="2400" dirty="0" err="1" smtClean="0"/>
              <a:t>Kishan</a:t>
            </a:r>
            <a:r>
              <a:rPr lang="en-US" sz="2400" dirty="0" smtClean="0"/>
              <a:t> V. </a:t>
            </a:r>
            <a:r>
              <a:rPr lang="en-US" sz="2400" dirty="0" err="1" smtClean="0"/>
              <a:t>Padaliya</a:t>
            </a:r>
            <a:endParaRPr lang="en-US" sz="2400" dirty="0" smtClean="0"/>
          </a:p>
          <a:p>
            <a:r>
              <a:rPr lang="en-US" sz="2400" dirty="0" err="1" smtClean="0"/>
              <a:t>En.No</a:t>
            </a:r>
            <a:r>
              <a:rPr lang="en-US" sz="2400" dirty="0" smtClean="0"/>
              <a:t>.: 160410116067</a:t>
            </a:r>
          </a:p>
          <a:p>
            <a:r>
              <a:rPr lang="en-US" sz="2400" dirty="0" smtClean="0"/>
              <a:t>Class : S.Y.I.T 1</a:t>
            </a:r>
          </a:p>
          <a:p>
            <a:r>
              <a:rPr lang="en-US" sz="2400" dirty="0" smtClean="0"/>
              <a:t>Batch: C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hlinkClick r:id="rId2" tooltip="10.asynchronous counter summary"/>
              </a:rPr>
              <a:t>Asynchronous Counter Summary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57200" y="1795462"/>
            <a:ext cx="8077200" cy="422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hlinkClick r:id="rId2" tooltip="11.asynchronous counter up counter jk flip flops 3 bit"/>
              </a:rPr>
              <a:t>Asynchronous Counter Up Counter – JK-Flip Flops – </a:t>
            </a:r>
            <a:r>
              <a:rPr lang="en-IN" dirty="0" smtClean="0"/>
              <a:t>3 Bit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80146" y="1447799"/>
            <a:ext cx="8511454" cy="516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hlinkClick r:id="rId2" tooltip="12.asynchronous counter down counter jk flip flops 3 bit"/>
              </a:rPr>
              <a:t>Asynchronous Counter Down Counter – JK-Flip Flops </a:t>
            </a:r>
            <a:r>
              <a:rPr lang="en-IN" dirty="0" smtClean="0"/>
              <a:t>– 3 Bit</a:t>
            </a:r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274052" y="1524000"/>
            <a:ext cx="8629508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hlinkClick r:id="rId2" tooltip="13.modulus asynchronous counter up counter d flip flops 3 bit mod 6 0 5"/>
              </a:rPr>
              <a:t>Modulus Asynchronous Counter Up Counter – D Flip Flops </a:t>
            </a:r>
            <a:r>
              <a:rPr lang="en-IN" dirty="0" smtClean="0"/>
              <a:t>– 3 Bit </a:t>
            </a: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609601" y="1456905"/>
            <a:ext cx="8268316" cy="5096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2" tooltip="14.asynchronous counter design steps"/>
              </a:rPr>
              <a:t>Asynchronous Counter Design Steps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Select Counter Type</a:t>
            </a:r>
          </a:p>
          <a:p>
            <a:pPr lvl="2"/>
            <a:r>
              <a:rPr lang="en-IN" dirty="0" smtClean="0"/>
              <a:t>Up or Down</a:t>
            </a:r>
          </a:p>
          <a:p>
            <a:pPr lvl="2"/>
            <a:r>
              <a:rPr lang="en-IN" dirty="0" smtClean="0"/>
              <a:t>Modules</a:t>
            </a:r>
          </a:p>
          <a:p>
            <a:r>
              <a:rPr lang="en-IN" dirty="0" smtClean="0"/>
              <a:t>Select Flip-Flop Type</a:t>
            </a:r>
          </a:p>
          <a:p>
            <a:pPr lvl="2"/>
            <a:r>
              <a:rPr lang="en-IN" dirty="0" smtClean="0"/>
              <a:t>D (74LS74)</a:t>
            </a:r>
          </a:p>
          <a:p>
            <a:pPr lvl="2"/>
            <a:r>
              <a:rPr lang="en-IN" dirty="0" smtClean="0"/>
              <a:t>J/K (74LS76)</a:t>
            </a:r>
          </a:p>
          <a:p>
            <a:r>
              <a:rPr lang="en-IN" dirty="0" smtClean="0"/>
              <a:t>Determine Number of Flip-Flops</a:t>
            </a:r>
          </a:p>
          <a:p>
            <a:pPr lvl="2"/>
            <a:r>
              <a:rPr lang="en-IN" dirty="0" smtClean="0"/>
              <a:t>2 # Flip-Flops  Modules</a:t>
            </a:r>
          </a:p>
          <a:p>
            <a:r>
              <a:rPr lang="en-IN" dirty="0" smtClean="0"/>
              <a:t>Design Count Limit Logic</a:t>
            </a:r>
          </a:p>
          <a:p>
            <a:pPr lvl="2"/>
            <a:r>
              <a:rPr lang="en-IN" dirty="0" smtClean="0"/>
              <a:t>Input to reset logic circuit is count limit plus one for up counters (minus one for down counters)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19400"/>
            <a:ext cx="3657600" cy="1143000"/>
          </a:xfrm>
        </p:spPr>
        <p:txBody>
          <a:bodyPr>
            <a:normAutofit/>
          </a:bodyPr>
          <a:lstStyle/>
          <a:p>
            <a:r>
              <a:rPr lang="en-US" sz="6000" b="1" i="1" u="sng" dirty="0" smtClean="0">
                <a:solidFill>
                  <a:srgbClr val="002060"/>
                </a:solidFill>
              </a:rPr>
              <a:t>Thank You</a:t>
            </a:r>
            <a:endParaRPr lang="en-IN" b="1" i="1" u="sng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hlinkClick r:id="rId2" tooltip="2.asynchronous counter1"/>
              </a:rPr>
              <a:t>Asynchronous Counter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This presentation will</a:t>
            </a:r>
          </a:p>
          <a:p>
            <a:r>
              <a:rPr lang="en-IN" dirty="0" smtClean="0"/>
              <a:t>Define asynchronous counters.</a:t>
            </a:r>
          </a:p>
          <a:p>
            <a:r>
              <a:rPr lang="en-IN" dirty="0" smtClean="0"/>
              <a:t>Define the terms states and modulus.</a:t>
            </a:r>
          </a:p>
          <a:p>
            <a:r>
              <a:rPr lang="en-IN" dirty="0" smtClean="0"/>
              <a:t>Provide multiple examples of asynchronous counters designed with D &amp; J/K flip-flops.</a:t>
            </a:r>
          </a:p>
          <a:p>
            <a:r>
              <a:rPr lang="en-IN" dirty="0" smtClean="0"/>
              <a:t>Explain an asynchronous counter’s ripple effect.</a:t>
            </a:r>
          </a:p>
          <a:p>
            <a:r>
              <a:rPr lang="en-IN" dirty="0" smtClean="0"/>
              <a:t>Summarize the asynchronous counter design steps.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hlinkClick r:id="rId2" tooltip="3.asynchronous counters"/>
              </a:rPr>
              <a:t>Asynchronous Counters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Only the first flip-flop is clocked by an external clock. All subsequent flip-flops are clocked by the output of the preceding flip-flop.</a:t>
            </a:r>
          </a:p>
          <a:p>
            <a:r>
              <a:rPr lang="en-IN" dirty="0" smtClean="0"/>
              <a:t>Asynchronous counters are slower than synchronous counters (discussed later) because of the delay in the transmission of the pulses from flip-flop to flip-flop.</a:t>
            </a:r>
          </a:p>
          <a:p>
            <a:r>
              <a:rPr lang="en-IN" dirty="0" smtClean="0"/>
              <a:t>Asynchronous counters are also called ripple counters because of the way the clock pulses, or ripples, its way through the flip-flops.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hlinkClick r:id="rId2" tooltip="4.states modulus flip flops"/>
              </a:rPr>
              <a:t>States / Modulus / Flip-Flops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number of flip-flops determines the count limit or number of states:</a:t>
            </a:r>
          </a:p>
          <a:p>
            <a:pPr>
              <a:buNone/>
            </a:pPr>
            <a:r>
              <a:rPr lang="en-IN" dirty="0" smtClean="0"/>
              <a:t>   			States = 2 (# of flip-flops)</a:t>
            </a:r>
          </a:p>
          <a:p>
            <a:r>
              <a:rPr lang="en-IN" dirty="0" smtClean="0"/>
              <a:t>The number of states used is called the MODULUS.</a:t>
            </a:r>
          </a:p>
          <a:p>
            <a:r>
              <a:rPr lang="en-IN" dirty="0" smtClean="0"/>
              <a:t>For example, a Modulus-12 counter (Mod-12) would count from 0 (0000) to 11 (1011) and would require four flip-flops (24 = 16 states; 12 are used)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hlinkClick r:id="rId2" tooltip="5.asynchronous counter d flip flop 1 bit"/>
              </a:rPr>
              <a:t>Asynchronous </a:t>
            </a:r>
            <a:r>
              <a:rPr lang="en-IN" dirty="0" smtClean="0">
                <a:hlinkClick r:id="rId2" tooltip="5.asynchronous counter d flip flop 1 bit"/>
              </a:rPr>
              <a:t>Counter  D-Flip </a:t>
            </a:r>
            <a:r>
              <a:rPr lang="en-IN" dirty="0" smtClean="0">
                <a:hlinkClick r:id="rId2" tooltip="5.asynchronous counter d flip flop 1 bit"/>
              </a:rPr>
              <a:t>Flop – 1 Bit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57200" y="1479817"/>
            <a:ext cx="8229600" cy="520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hlinkClick r:id="rId2" tooltip="6.asynchronous counter up counter d flip flops 2 bit"/>
              </a:rPr>
              <a:t>Asynchronous </a:t>
            </a:r>
            <a:r>
              <a:rPr lang="en-IN" dirty="0" smtClean="0">
                <a:hlinkClick r:id="rId2" tooltip="6.asynchronous counter up counter d flip flops 2 bit"/>
              </a:rPr>
              <a:t>Counter  Up </a:t>
            </a:r>
            <a:r>
              <a:rPr lang="en-IN" dirty="0" smtClean="0">
                <a:hlinkClick r:id="rId2" tooltip="6.asynchronous counter up counter d flip flops 2 bit"/>
              </a:rPr>
              <a:t>Counter – D-Flip Flops – </a:t>
            </a:r>
            <a:r>
              <a:rPr lang="en-IN" dirty="0" smtClean="0"/>
              <a:t>2 Bit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371600"/>
            <a:ext cx="820102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hlinkClick r:id="rId2" tooltip="7.asynchronous counter up counter d flip flops 3 bit"/>
              </a:rPr>
              <a:t>Asynchronous Counter Up Counter – D-Flip Flops – </a:t>
            </a:r>
            <a:r>
              <a:rPr lang="en-IN" dirty="0" smtClean="0"/>
              <a:t>3 Bit</a:t>
            </a:r>
            <a:endParaRPr lang="en-IN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61430" y="1447800"/>
            <a:ext cx="837777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hlinkClick r:id="rId2" tooltip="8.the ripple effect"/>
              </a:rPr>
              <a:t>The Ripple Effect</a:t>
            </a:r>
            <a:endParaRPr lang="en-IN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685800" y="1719262"/>
            <a:ext cx="7620000" cy="452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hlinkClick r:id="rId2" tooltip="9.asynchronous counter down counter d flip flops 3 bit"/>
              </a:rPr>
              <a:t>Asynchronous Counter Down Counter – D-Flip Flops –</a:t>
            </a:r>
            <a:r>
              <a:rPr lang="en-IN" dirty="0" smtClean="0"/>
              <a:t> 3 Bit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914399" y="1671637"/>
            <a:ext cx="7927419" cy="457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44</TotalTime>
  <Words>288</Words>
  <Application>Microsoft Office PowerPoint</Application>
  <PresentationFormat>On-screen Show (4:3)</PresentationFormat>
  <Paragraphs>42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Equity</vt:lpstr>
      <vt:lpstr>Asynchronous Counter</vt:lpstr>
      <vt:lpstr>Asynchronous Counter</vt:lpstr>
      <vt:lpstr>Asynchronous Counters</vt:lpstr>
      <vt:lpstr>States / Modulus / Flip-Flops</vt:lpstr>
      <vt:lpstr>Asynchronous Counter  D-Flip Flop – 1 Bit</vt:lpstr>
      <vt:lpstr>Asynchronous Counter  Up Counter – D-Flip Flops – 2 Bit</vt:lpstr>
      <vt:lpstr>Asynchronous Counter Up Counter – D-Flip Flops – 3 Bit</vt:lpstr>
      <vt:lpstr>The Ripple Effect</vt:lpstr>
      <vt:lpstr>Asynchronous Counter Down Counter – D-Flip Flops – 3 Bit</vt:lpstr>
      <vt:lpstr>Asynchronous Counter Summary</vt:lpstr>
      <vt:lpstr>Asynchronous Counter Up Counter – JK-Flip Flops – 3 Bit</vt:lpstr>
      <vt:lpstr>Asynchronous Counter Down Counter – JK-Flip Flops – 3 Bit</vt:lpstr>
      <vt:lpstr>Modulus Asynchronous Counter Up Counter – D Flip Flops – 3 Bit </vt:lpstr>
      <vt:lpstr>Asynchronous Counter Design Steps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Mihir</dc:creator>
  <cp:lastModifiedBy>Mihir</cp:lastModifiedBy>
  <cp:revision>7</cp:revision>
  <dcterms:created xsi:type="dcterms:W3CDTF">2017-10-10T10:05:16Z</dcterms:created>
  <dcterms:modified xsi:type="dcterms:W3CDTF">2017-10-10T10:49:55Z</dcterms:modified>
</cp:coreProperties>
</file>