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0691813" cy="7559675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6" y="7055697"/>
            <a:ext cx="10689029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982410"/>
            <a:ext cx="10689029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263" y="836604"/>
            <a:ext cx="882074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693" y="4911497"/>
            <a:ext cx="882074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059060" y="4787794"/>
            <a:ext cx="866036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4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6" y="7055697"/>
            <a:ext cx="10689029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982410"/>
            <a:ext cx="10689029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57218"/>
            <a:ext cx="2305422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57217"/>
            <a:ext cx="6782619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8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37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6" y="7055697"/>
            <a:ext cx="10689029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982410"/>
            <a:ext cx="10689029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63" y="836604"/>
            <a:ext cx="882074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63" y="4908749"/>
            <a:ext cx="882074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059060" y="4787794"/>
            <a:ext cx="866036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62263" y="315928"/>
            <a:ext cx="882074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263" y="2034580"/>
            <a:ext cx="4330184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2825" y="2034583"/>
            <a:ext cx="4330184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74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62263" y="315928"/>
            <a:ext cx="882074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63" y="2034930"/>
            <a:ext cx="4330184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63" y="2846545"/>
            <a:ext cx="4330184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52825" y="2034930"/>
            <a:ext cx="4330184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825" y="2846545"/>
            <a:ext cx="4330184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1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209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6" y="7055697"/>
            <a:ext cx="10689029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982410"/>
            <a:ext cx="10689029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01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552354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542953" y="0"/>
            <a:ext cx="56132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3" y="655171"/>
            <a:ext cx="2806601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955" y="806365"/>
            <a:ext cx="5857337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943" y="3225462"/>
            <a:ext cx="2806601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8233" y="7120718"/>
            <a:ext cx="2296311" cy="402483"/>
          </a:xfrm>
        </p:spPr>
        <p:txBody>
          <a:bodyPr/>
          <a:lstStyle>
            <a:lvl1pPr algn="l">
              <a:defRPr/>
            </a:lvl1pPr>
          </a:lstStyle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9901" y="7120718"/>
            <a:ext cx="4076254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07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689029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5417961"/>
            <a:ext cx="10689029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63" y="5594160"/>
            <a:ext cx="8874205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0691800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62" y="6511400"/>
            <a:ext cx="8874205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5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6918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691814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263" y="315928"/>
            <a:ext cx="882074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63" y="2034580"/>
            <a:ext cx="882074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265" y="7120718"/>
            <a:ext cx="216806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2613" y="7120718"/>
            <a:ext cx="422937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239" y="7120718"/>
            <a:ext cx="115058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046672" y="1915652"/>
            <a:ext cx="87405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Flip Flops </a:t>
            </a:r>
            <a:r>
              <a:rPr lang="en-IN" smtClean="0"/>
              <a:t>&amp; it’s </a:t>
            </a:r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Made By : </a:t>
            </a:r>
            <a:r>
              <a:rPr lang="en-IN" dirty="0" err="1" smtClean="0"/>
              <a:t>Kaustubh</a:t>
            </a:r>
            <a:r>
              <a:rPr lang="en-IN" dirty="0" smtClean="0"/>
              <a:t> S. Wade</a:t>
            </a:r>
          </a:p>
          <a:p>
            <a:r>
              <a:rPr lang="en-IN" dirty="0" err="1" smtClean="0"/>
              <a:t>Enroll</a:t>
            </a:r>
            <a:r>
              <a:rPr lang="en-IN" dirty="0" smtClean="0"/>
              <a:t>. No : 160410116050</a:t>
            </a:r>
          </a:p>
        </p:txBody>
      </p:sp>
    </p:spTree>
    <p:extLst>
      <p:ext uri="{BB962C8B-B14F-4D97-AF65-F5344CB8AC3E}">
        <p14:creationId xmlns:p14="http://schemas.microsoft.com/office/powerpoint/2010/main" val="11813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691275"/>
              </p:ext>
            </p:extLst>
          </p:nvPr>
        </p:nvGraphicFramePr>
        <p:xfrm>
          <a:off x="1596231" y="2197100"/>
          <a:ext cx="754380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Q(t+1)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Slave Flip 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Master-slave </a:t>
            </a:r>
            <a:r>
              <a:rPr lang="en-IN" dirty="0"/>
              <a:t>flip flop is designed </a:t>
            </a:r>
            <a:r>
              <a:rPr lang="en-IN" dirty="0" smtClean="0"/>
              <a:t>using two </a:t>
            </a:r>
            <a:r>
              <a:rPr lang="en-IN" dirty="0"/>
              <a:t>separate flip flops.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One </a:t>
            </a:r>
            <a:r>
              <a:rPr lang="en-IN" dirty="0"/>
              <a:t>flip-flop acts as the “Master” </a:t>
            </a:r>
            <a:r>
              <a:rPr lang="en-IN" dirty="0" smtClean="0"/>
              <a:t>circuit, which </a:t>
            </a:r>
            <a:r>
              <a:rPr lang="en-IN" dirty="0"/>
              <a:t>triggers on the leading edge </a:t>
            </a:r>
            <a:r>
              <a:rPr lang="en-IN" dirty="0" smtClean="0"/>
              <a:t>of the </a:t>
            </a:r>
            <a:r>
              <a:rPr lang="en-IN" dirty="0"/>
              <a:t>clock pulse while the other acts </a:t>
            </a:r>
            <a:r>
              <a:rPr lang="en-IN" dirty="0" smtClean="0"/>
              <a:t>as the </a:t>
            </a:r>
            <a:r>
              <a:rPr lang="en-IN" dirty="0"/>
              <a:t>“Slave” circuit, which triggers on </a:t>
            </a:r>
            <a:r>
              <a:rPr lang="en-IN" dirty="0" smtClean="0"/>
              <a:t>the falling </a:t>
            </a:r>
            <a:r>
              <a:rPr lang="en-IN" dirty="0"/>
              <a:t>edge of the clock pulse.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30" y="3861649"/>
            <a:ext cx="4397271" cy="23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 Table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699301"/>
              </p:ext>
            </p:extLst>
          </p:nvPr>
        </p:nvGraphicFramePr>
        <p:xfrm>
          <a:off x="1596231" y="2197100"/>
          <a:ext cx="7543800" cy="354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Q(t)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Q(t+1)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Frequency dividers</a:t>
            </a:r>
          </a:p>
          <a:p>
            <a:r>
              <a:rPr lang="en-IN" dirty="0" smtClean="0"/>
              <a:t>Shift registers</a:t>
            </a:r>
          </a:p>
          <a:p>
            <a:r>
              <a:rPr lang="en-IN" dirty="0" smtClean="0"/>
              <a:t>Counters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Divider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the name implies, a frequency divider is a circuit the produces a digital output signal that is half the frequency of the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frequency divider is used extensively in the design of asynchronous counters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98" y="4010131"/>
            <a:ext cx="42052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86" y="4067281"/>
            <a:ext cx="41211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97825" y="3640800"/>
            <a:ext cx="120103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/>
              <a:t>D 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81695" y="3640800"/>
            <a:ext cx="13597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/>
              <a:t>J/K Version</a:t>
            </a:r>
          </a:p>
        </p:txBody>
      </p:sp>
    </p:spTree>
    <p:extLst>
      <p:ext uri="{BB962C8B-B14F-4D97-AF65-F5344CB8AC3E}">
        <p14:creationId xmlns:p14="http://schemas.microsoft.com/office/powerpoint/2010/main" val="666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88794"/>
              </p:ext>
            </p:extLst>
          </p:nvPr>
        </p:nvGraphicFramePr>
        <p:xfrm>
          <a:off x="1780276" y="3117960"/>
          <a:ext cx="358933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3048000" imgH="2717800" progId="Equation.3">
                  <p:embed/>
                </p:oleObj>
              </mc:Choice>
              <mc:Fallback>
                <p:oleObj name="Equation" r:id="rId3" imgW="3048000" imgH="271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276" y="3117960"/>
                        <a:ext cx="358933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5369612" y="3117961"/>
            <a:ext cx="3430694" cy="182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The period of </a:t>
            </a:r>
            <a:r>
              <a:rPr lang="en-US" dirty="0" err="1"/>
              <a:t>Clock_Out</a:t>
            </a:r>
            <a:r>
              <a:rPr lang="en-US" dirty="0"/>
              <a:t> is twice the period of </a:t>
            </a:r>
            <a:r>
              <a:rPr lang="en-US" dirty="0" err="1"/>
              <a:t>Clock_In</a:t>
            </a:r>
            <a:r>
              <a:rPr lang="en-US" dirty="0"/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Since the period is twice, the frequency is divided in half.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935" y="1019081"/>
            <a:ext cx="4475354" cy="166855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01921" y="1150376"/>
            <a:ext cx="128913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err="1"/>
              <a:t>Clock_Out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738600" y="1734869"/>
            <a:ext cx="1091966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 err="1"/>
              <a:t>Clock_In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shift register is a group of flip-flops (typically 4 or 8) that are arranged so that the values stored in the flip-flops are shifted from one flip-flop to the next for every clock.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Shift registers are used extensively in logic circuits to control digital displays.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classic example is numbers being typed into a calculator. As the numbers are entered, the digits shift to the left one position. This shifting is controlled by a shift register.</a:t>
            </a:r>
          </a:p>
        </p:txBody>
      </p:sp>
    </p:spTree>
    <p:extLst>
      <p:ext uri="{BB962C8B-B14F-4D97-AF65-F5344CB8AC3E}">
        <p14:creationId xmlns:p14="http://schemas.microsoft.com/office/powerpoint/2010/main" val="42649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 Register : Types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738" y="2197101"/>
            <a:ext cx="610678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 Register : Circuit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31" y="2623632"/>
            <a:ext cx="7543800" cy="316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9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 Register : Timing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854" y="2257531"/>
            <a:ext cx="6981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Flip Flops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Flip-flops are digital logic circuits </a:t>
            </a:r>
            <a:r>
              <a:rPr lang="en-IN" dirty="0" smtClean="0"/>
              <a:t>that can </a:t>
            </a:r>
            <a:r>
              <a:rPr lang="en-IN" dirty="0"/>
              <a:t>be in one of two </a:t>
            </a:r>
            <a:r>
              <a:rPr lang="en-IN" dirty="0" smtClean="0"/>
              <a:t>states(0,1).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Flip-flops </a:t>
            </a:r>
            <a:r>
              <a:rPr lang="en-IN" dirty="0"/>
              <a:t>maintain their state </a:t>
            </a:r>
            <a:r>
              <a:rPr lang="en-IN" dirty="0" smtClean="0"/>
              <a:t>indefinitely until </a:t>
            </a:r>
            <a:r>
              <a:rPr lang="en-IN" dirty="0"/>
              <a:t>an input pulse called a trigger </a:t>
            </a:r>
            <a:r>
              <a:rPr lang="en-IN" dirty="0" smtClean="0"/>
              <a:t>is received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When </a:t>
            </a:r>
            <a:r>
              <a:rPr lang="en-IN" dirty="0"/>
              <a:t>a trigger is received, the </a:t>
            </a:r>
            <a:r>
              <a:rPr lang="en-IN" dirty="0" smtClean="0"/>
              <a:t>flip-flop outputs </a:t>
            </a:r>
            <a:r>
              <a:rPr lang="en-IN" dirty="0"/>
              <a:t>change state according </a:t>
            </a:r>
            <a:r>
              <a:rPr lang="en-IN" dirty="0" smtClean="0"/>
              <a:t>to defined </a:t>
            </a:r>
            <a:r>
              <a:rPr lang="en-IN" dirty="0"/>
              <a:t>rules and remain in those </a:t>
            </a:r>
            <a:r>
              <a:rPr lang="en-IN" dirty="0" smtClean="0"/>
              <a:t>states until </a:t>
            </a:r>
            <a:r>
              <a:rPr lang="en-IN" dirty="0"/>
              <a:t>another trigger is received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Flip-flops </a:t>
            </a:r>
            <a:r>
              <a:rPr lang="en-IN" dirty="0"/>
              <a:t>can be used to store one bit, or binary digit, of data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are several different kinds of </a:t>
            </a:r>
            <a:r>
              <a:rPr lang="en-IN" dirty="0" smtClean="0"/>
              <a:t>flip-flop </a:t>
            </a:r>
            <a:r>
              <a:rPr lang="en-IN" dirty="0"/>
              <a:t>circuits, with designators such as T  (toggle), S-R (set/reset) J-K and D (delay).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flip-flop typically includes zero, one, or two input signals as well as a clock signal and an output signal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9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counter is a digital sequential logic device that will go through a certain predefined states (for example counting up or down) based on the application of the input pulses. They are utilized in almost all computers and digital electronics </a:t>
            </a:r>
            <a:r>
              <a:rPr lang="en-IN" dirty="0" smtClean="0"/>
              <a:t>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There </a:t>
            </a:r>
            <a:r>
              <a:rPr lang="en-IN" dirty="0"/>
              <a:t>are two main types of counters: Asynchronous and Synchronous counters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8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Asynchronous Counters</a:t>
            </a:r>
          </a:p>
        </p:txBody>
      </p:sp>
      <p:pic>
        <p:nvPicPr>
          <p:cNvPr id="2050" name="Picture 2" descr="http://www.ni.com/cms/images/devzone/tut/image824453834664518064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42" y="2238455"/>
            <a:ext cx="45053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ni.com/cms/images/devzone/tut/image85508005775753865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41" y="4349802"/>
            <a:ext cx="45053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6867" y="5203362"/>
            <a:ext cx="278794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The output waveforms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1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Synchronous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type of counters has each flip-flop clocked by the same clock source, thus eliminating the cumulative delay found in asynchronous </a:t>
            </a:r>
            <a:r>
              <a:rPr lang="en-IN" dirty="0" smtClean="0"/>
              <a:t>counters.</a:t>
            </a:r>
          </a:p>
        </p:txBody>
      </p:sp>
      <p:pic>
        <p:nvPicPr>
          <p:cNvPr id="5124" name="Picture 4" descr="http://www.ni.com/cms/images/devzone/tut/image64724738492079413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15" y="3259666"/>
            <a:ext cx="45339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4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S-R Flip 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SET-RESET flip flop is designed </a:t>
            </a:r>
            <a:r>
              <a:rPr lang="en-IN" dirty="0" smtClean="0"/>
              <a:t>with the </a:t>
            </a:r>
            <a:r>
              <a:rPr lang="en-IN" dirty="0"/>
              <a:t>help of two NOR gates and also </a:t>
            </a:r>
            <a:r>
              <a:rPr lang="en-IN" dirty="0" smtClean="0"/>
              <a:t>two NAND </a:t>
            </a:r>
            <a:r>
              <a:rPr lang="en-IN" dirty="0"/>
              <a:t>gates.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design </a:t>
            </a:r>
            <a:r>
              <a:rPr lang="en-IN" dirty="0"/>
              <a:t>of such a flip flop </a:t>
            </a:r>
            <a:r>
              <a:rPr lang="en-IN" dirty="0" smtClean="0"/>
              <a:t>includes two </a:t>
            </a:r>
            <a:r>
              <a:rPr lang="en-IN" dirty="0"/>
              <a:t>inputs, called the SET [S] and </a:t>
            </a:r>
            <a:r>
              <a:rPr lang="en-IN" dirty="0" smtClean="0"/>
              <a:t>RESET [R</a:t>
            </a:r>
            <a:r>
              <a:rPr lang="en-IN" dirty="0"/>
              <a:t>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There </a:t>
            </a:r>
            <a:r>
              <a:rPr lang="en-IN" dirty="0"/>
              <a:t>are also two outputs, Q and Q’.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66" y="4697637"/>
            <a:ext cx="3739395" cy="15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315896"/>
              </p:ext>
            </p:extLst>
          </p:nvPr>
        </p:nvGraphicFramePr>
        <p:xfrm>
          <a:off x="1596231" y="2197100"/>
          <a:ext cx="7543800" cy="354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Q(t+1)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Allowed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Allowed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 Flip 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 flip flop is actually a slight </a:t>
            </a:r>
            <a:r>
              <a:rPr lang="en-IN" dirty="0" smtClean="0"/>
              <a:t>modification of </a:t>
            </a:r>
            <a:r>
              <a:rPr lang="en-IN" dirty="0"/>
              <a:t>the above explained clocked SR </a:t>
            </a:r>
            <a:r>
              <a:rPr lang="en-IN" dirty="0" smtClean="0"/>
              <a:t>flip-flop.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D flip-flop tracks the input, </a:t>
            </a:r>
            <a:r>
              <a:rPr lang="en-IN" dirty="0" smtClean="0"/>
              <a:t>making transitions </a:t>
            </a:r>
            <a:r>
              <a:rPr lang="en-IN" dirty="0"/>
              <a:t>with match those of the </a:t>
            </a:r>
            <a:r>
              <a:rPr lang="en-IN" dirty="0" smtClean="0"/>
              <a:t>input D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/>
              <a:t>D flip-flop can be made </a:t>
            </a:r>
            <a:r>
              <a:rPr lang="en-IN" dirty="0" smtClean="0"/>
              <a:t>from a </a:t>
            </a:r>
            <a:r>
              <a:rPr lang="en-IN" dirty="0"/>
              <a:t>set/reset flip-flop by tying the set to </a:t>
            </a:r>
            <a:r>
              <a:rPr lang="en-IN" dirty="0" smtClean="0"/>
              <a:t>the reset </a:t>
            </a:r>
            <a:r>
              <a:rPr lang="en-IN" dirty="0"/>
              <a:t>through an inverter.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66" y="4772055"/>
            <a:ext cx="4397271" cy="14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038" y="4931101"/>
            <a:ext cx="2481628" cy="11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725349"/>
              </p:ext>
            </p:extLst>
          </p:nvPr>
        </p:nvGraphicFramePr>
        <p:xfrm>
          <a:off x="1596231" y="2197100"/>
          <a:ext cx="754380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Q(t+1)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J-K Flip 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J-K flip flop can also be defined as </a:t>
            </a:r>
            <a:r>
              <a:rPr lang="en-IN" dirty="0" smtClean="0"/>
              <a:t>a modification </a:t>
            </a:r>
            <a:r>
              <a:rPr lang="en-IN" dirty="0"/>
              <a:t>of the S-R flip flop.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only difference is that </a:t>
            </a:r>
            <a:r>
              <a:rPr lang="en-IN" dirty="0" smtClean="0"/>
              <a:t>the intermediate </a:t>
            </a:r>
            <a:r>
              <a:rPr lang="en-IN" dirty="0"/>
              <a:t>state is more refined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precise than that of a S-R flip flop.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behaviour </a:t>
            </a:r>
            <a:r>
              <a:rPr lang="en-IN" dirty="0"/>
              <a:t>of inputs J and K is same </a:t>
            </a:r>
            <a:r>
              <a:rPr lang="en-IN" dirty="0" smtClean="0"/>
              <a:t>as the </a:t>
            </a:r>
            <a:r>
              <a:rPr lang="en-IN" dirty="0"/>
              <a:t>S and R inputs of the S-R flip flop.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letter J stands for SET and the letter </a:t>
            </a:r>
            <a:r>
              <a:rPr lang="en-IN" dirty="0" smtClean="0"/>
              <a:t>K stands </a:t>
            </a:r>
            <a:r>
              <a:rPr lang="en-IN" dirty="0"/>
              <a:t>for CLEAR.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66" y="4606210"/>
            <a:ext cx="3395913" cy="1722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36" y="4907851"/>
            <a:ext cx="1785031" cy="11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2013"/>
              </p:ext>
            </p:extLst>
          </p:nvPr>
        </p:nvGraphicFramePr>
        <p:xfrm>
          <a:off x="1596231" y="2197100"/>
          <a:ext cx="7543800" cy="354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Q(t+1)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 Flip 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a much simpler version of the </a:t>
            </a:r>
            <a:r>
              <a:rPr lang="en-IN" dirty="0" smtClean="0"/>
              <a:t>J-K flip </a:t>
            </a:r>
            <a:r>
              <a:rPr lang="en-IN" dirty="0"/>
              <a:t>flop. Both the J and K inputs </a:t>
            </a:r>
            <a:r>
              <a:rPr lang="en-IN" dirty="0" smtClean="0"/>
              <a:t>are connected </a:t>
            </a:r>
            <a:r>
              <a:rPr lang="en-IN" dirty="0"/>
              <a:t>together and thus are </a:t>
            </a:r>
            <a:r>
              <a:rPr lang="en-IN" dirty="0" smtClean="0"/>
              <a:t>also called </a:t>
            </a:r>
            <a:r>
              <a:rPr lang="en-IN" dirty="0"/>
              <a:t>a single input J-K flip flop.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When </a:t>
            </a:r>
            <a:r>
              <a:rPr lang="en-IN" dirty="0"/>
              <a:t>clock pulse is given to the flip </a:t>
            </a:r>
            <a:r>
              <a:rPr lang="en-IN" dirty="0" smtClean="0"/>
              <a:t>flop, the </a:t>
            </a:r>
            <a:r>
              <a:rPr lang="en-IN" dirty="0"/>
              <a:t>output begins to toggle.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65" y="4453962"/>
            <a:ext cx="3570062" cy="1765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74" y="4750117"/>
            <a:ext cx="2089792" cy="11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858</Words>
  <Application>Microsoft Office PowerPoint</Application>
  <PresentationFormat>Custom</PresentationFormat>
  <Paragraphs>201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Equation</vt:lpstr>
      <vt:lpstr>Flip Flops &amp; it’s Applications</vt:lpstr>
      <vt:lpstr>Flip Flops</vt:lpstr>
      <vt:lpstr>S-R Flip Flop</vt:lpstr>
      <vt:lpstr>Characteristic Table</vt:lpstr>
      <vt:lpstr>D Flip Flop</vt:lpstr>
      <vt:lpstr>Characteristic Table</vt:lpstr>
      <vt:lpstr>J-K Flip Flop</vt:lpstr>
      <vt:lpstr>Characteristic Table</vt:lpstr>
      <vt:lpstr>T Flip Flop</vt:lpstr>
      <vt:lpstr>Characteristic Table</vt:lpstr>
      <vt:lpstr>Master Slave Flip Flop</vt:lpstr>
      <vt:lpstr>Characteristic Table</vt:lpstr>
      <vt:lpstr>Applications</vt:lpstr>
      <vt:lpstr>Frequency Divider</vt:lpstr>
      <vt:lpstr>PowerPoint Presentation</vt:lpstr>
      <vt:lpstr>Shift Register</vt:lpstr>
      <vt:lpstr>Shift Register : Types</vt:lpstr>
      <vt:lpstr>Shift Register : Circuit</vt:lpstr>
      <vt:lpstr>Shift Register : Timing</vt:lpstr>
      <vt:lpstr>Counters</vt:lpstr>
      <vt:lpstr>Asynchronous Counters</vt:lpstr>
      <vt:lpstr>Synchronous Counters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Baton</cp:lastModifiedBy>
  <cp:revision>21</cp:revision>
  <dcterms:created xsi:type="dcterms:W3CDTF">2017-10-10T18:10:06Z</dcterms:created>
  <dcterms:modified xsi:type="dcterms:W3CDTF">2017-10-10T19:17:41Z</dcterms:modified>
  <cp:category/>
</cp:coreProperties>
</file>