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y="6858000" cx="9144000"/>
  <p:notesSz cx="6858000" cy="9144000"/>
  <p:defaultTextStyle>
    <a:defPPr lvl="0">
      <a:defRPr lang="zh-CN"/>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4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p:bgPr>
    </p:bg>
    <p:spTree>
      <p:nvGrpSpPr>
        <p:cNvPr id="25" name="Shape 2097158"/>
        <p:cNvGrpSpPr/>
        <p:nvPr/>
      </p:nvGrpSpPr>
      <p:grpSpPr>
        <a:xfrm>
          <a:off x="0" y="0"/>
          <a:ext cx="0" cy="0"/>
          <a:chOff x="0" y="0"/>
          <a:chExt cx="0" cy="0"/>
        </a:xfrm>
      </p:grpSpPr>
      <p:sp>
        <p:nvSpPr>
          <p:cNvPr id="1048579" name="Shape 2097159"/>
          <p:cNvSpPr/>
          <p:nvPr/>
        </p:nvSpPr>
        <p:spPr>
          <a:xfrm>
            <a:off x="-125" y="0"/>
            <a:ext cx="9144250" cy="5863987"/>
          </a:xfrm>
          <a:custGeom>
            <a:avLst/>
            <a:ahLst/>
            <a:rect l="0" t="0"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048580" name="Shape 2097160"/>
          <p:cNvSpPr txBox="1"/>
          <p:nvPr>
            <p:ph type="ctrTitle"/>
          </p:nvPr>
        </p:nvSpPr>
        <p:spPr>
          <a:xfrm>
            <a:off x="311700" y="719633"/>
            <a:ext cx="8520600" cy="1710000"/>
          </a:xfrm>
          <a:prstGeom prst="rect"/>
          <a:noFill/>
          <a:ln>
            <a:noFill/>
          </a:ln>
        </p:spPr>
        <p:txBody>
          <a:bodyPr anchor="t" anchorCtr="0" bIns="91425" lIns="91425" rIns="91425" tIns="91425" wrap="square"/>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048581" name="Shape 2097161"/>
          <p:cNvSpPr txBox="1"/>
          <p:nvPr>
            <p:ph type="subTitle" idx="1"/>
          </p:nvPr>
        </p:nvSpPr>
        <p:spPr>
          <a:xfrm>
            <a:off x="311700" y="2504747"/>
            <a:ext cx="4242600" cy="984300"/>
          </a:xfrm>
          <a:prstGeom prst="rect"/>
          <a:noFill/>
          <a:ln>
            <a:noFill/>
          </a:ln>
        </p:spPr>
        <p:txBody>
          <a:bodyPr anchor="t" anchorCtr="0" bIns="91425" lIns="91425" rIns="91425" tIns="91425" wrap="square"/>
          <a:lstStyle>
            <a:lvl1pPr lvl="0" rtl="0">
              <a:lnSpc>
                <a:spcPct val="100000"/>
              </a:lnSpc>
              <a:spcBef>
                <a:spcPts val="0"/>
              </a:spcBef>
              <a:spcAft>
                <a:spcPts val="0"/>
              </a:spcAft>
              <a:buClr>
                <a:schemeClr val="lt2"/>
              </a:buClr>
              <a:buSzPct val="100000"/>
              <a:buNone/>
              <a:defRPr sz="1600">
                <a:solidFill>
                  <a:schemeClr val="lt2"/>
                </a:solidFill>
              </a:defRPr>
            </a:lvl1pPr>
            <a:lvl2pPr lvl="1" rtl="0">
              <a:lnSpc>
                <a:spcPct val="100000"/>
              </a:lnSpc>
              <a:spcBef>
                <a:spcPts val="0"/>
              </a:spcBef>
              <a:spcAft>
                <a:spcPts val="0"/>
              </a:spcAft>
              <a:buClr>
                <a:schemeClr val="lt2"/>
              </a:buClr>
              <a:buSzPct val="100000"/>
              <a:buNone/>
              <a:defRPr sz="1600">
                <a:solidFill>
                  <a:schemeClr val="lt2"/>
                </a:solidFill>
              </a:defRPr>
            </a:lvl2pPr>
            <a:lvl3pPr lvl="2" rtl="0">
              <a:lnSpc>
                <a:spcPct val="100000"/>
              </a:lnSpc>
              <a:spcBef>
                <a:spcPts val="0"/>
              </a:spcBef>
              <a:spcAft>
                <a:spcPts val="0"/>
              </a:spcAft>
              <a:buClr>
                <a:schemeClr val="lt2"/>
              </a:buClr>
              <a:buSzPct val="100000"/>
              <a:buNone/>
              <a:defRPr sz="1600">
                <a:solidFill>
                  <a:schemeClr val="lt2"/>
                </a:solidFill>
              </a:defRPr>
            </a:lvl3pPr>
            <a:lvl4pPr lvl="3" rtl="0">
              <a:lnSpc>
                <a:spcPct val="100000"/>
              </a:lnSpc>
              <a:spcBef>
                <a:spcPts val="0"/>
              </a:spcBef>
              <a:spcAft>
                <a:spcPts val="0"/>
              </a:spcAft>
              <a:buClr>
                <a:schemeClr val="lt2"/>
              </a:buClr>
              <a:buSzPct val="100000"/>
              <a:buNone/>
              <a:defRPr sz="1600">
                <a:solidFill>
                  <a:schemeClr val="lt2"/>
                </a:solidFill>
              </a:defRPr>
            </a:lvl4pPr>
            <a:lvl5pPr lvl="4" rtl="0">
              <a:lnSpc>
                <a:spcPct val="100000"/>
              </a:lnSpc>
              <a:spcBef>
                <a:spcPts val="0"/>
              </a:spcBef>
              <a:spcAft>
                <a:spcPts val="0"/>
              </a:spcAft>
              <a:buClr>
                <a:schemeClr val="lt2"/>
              </a:buClr>
              <a:buSzPct val="100000"/>
              <a:buNone/>
              <a:defRPr sz="1600">
                <a:solidFill>
                  <a:schemeClr val="lt2"/>
                </a:solidFill>
              </a:defRPr>
            </a:lvl5pPr>
            <a:lvl6pPr lvl="5" rtl="0">
              <a:lnSpc>
                <a:spcPct val="100000"/>
              </a:lnSpc>
              <a:spcBef>
                <a:spcPts val="0"/>
              </a:spcBef>
              <a:spcAft>
                <a:spcPts val="0"/>
              </a:spcAft>
              <a:buClr>
                <a:schemeClr val="lt2"/>
              </a:buClr>
              <a:buSzPct val="100000"/>
              <a:buNone/>
              <a:defRPr sz="1600">
                <a:solidFill>
                  <a:schemeClr val="lt2"/>
                </a:solidFill>
              </a:defRPr>
            </a:lvl6pPr>
            <a:lvl7pPr lvl="6" rtl="0">
              <a:lnSpc>
                <a:spcPct val="100000"/>
              </a:lnSpc>
              <a:spcBef>
                <a:spcPts val="0"/>
              </a:spcBef>
              <a:spcAft>
                <a:spcPts val="0"/>
              </a:spcAft>
              <a:buClr>
                <a:schemeClr val="lt2"/>
              </a:buClr>
              <a:buSzPct val="100000"/>
              <a:buNone/>
              <a:defRPr sz="1600">
                <a:solidFill>
                  <a:schemeClr val="lt2"/>
                </a:solidFill>
              </a:defRPr>
            </a:lvl7pPr>
            <a:lvl8pPr lvl="7" rtl="0">
              <a:lnSpc>
                <a:spcPct val="100000"/>
              </a:lnSpc>
              <a:spcBef>
                <a:spcPts val="0"/>
              </a:spcBef>
              <a:spcAft>
                <a:spcPts val="0"/>
              </a:spcAft>
              <a:buClr>
                <a:schemeClr val="lt2"/>
              </a:buClr>
              <a:buSzPct val="100000"/>
              <a:buNone/>
              <a:defRPr sz="1600">
                <a:solidFill>
                  <a:schemeClr val="lt2"/>
                </a:solidFill>
              </a:defRPr>
            </a:lvl8pPr>
            <a:lvl9pPr lvl="8" rtl="0">
              <a:lnSpc>
                <a:spcPct val="100000"/>
              </a:lnSpc>
              <a:spcBef>
                <a:spcPts val="0"/>
              </a:spcBef>
              <a:spcAft>
                <a:spcPts val="0"/>
              </a:spcAft>
              <a:buClr>
                <a:schemeClr val="lt2"/>
              </a:buClr>
              <a:buSzPct val="100000"/>
              <a:buNone/>
              <a:defRPr sz="1600">
                <a:solidFill>
                  <a:schemeClr val="lt2"/>
                </a:solidFill>
              </a:defRPr>
            </a:lvl9pPr>
          </a:lstStyle>
          <a:p/>
        </p:txBody>
      </p:sp>
      <p:sp>
        <p:nvSpPr>
          <p:cNvPr id="1048582" name="Shape 2097162"/>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solidFill>
                  <a:schemeClr val="lt1"/>
                </a:solidFill>
              </a:rPr>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p:bgPr>
    </p:bg>
    <p:spTree>
      <p:nvGrpSpPr>
        <p:cNvPr id="49" name="Shape 2097203"/>
        <p:cNvGrpSpPr/>
        <p:nvPr/>
      </p:nvGrpSpPr>
      <p:grpSpPr>
        <a:xfrm>
          <a:off x="0" y="0"/>
          <a:ext cx="0" cy="0"/>
          <a:chOff x="0" y="0"/>
          <a:chExt cx="0" cy="0"/>
        </a:xfrm>
      </p:grpSpPr>
      <p:sp>
        <p:nvSpPr>
          <p:cNvPr id="1048638" name="Shape 2097204"/>
          <p:cNvSpPr txBox="1"/>
          <p:nvPr>
            <p:ph type="title"/>
          </p:nvPr>
        </p:nvSpPr>
        <p:spPr>
          <a:xfrm>
            <a:off x="311750" y="1108233"/>
            <a:ext cx="5334900" cy="1659600"/>
          </a:xfrm>
          <a:prstGeom prst="rect"/>
          <a:noFill/>
          <a:ln>
            <a:noFill/>
          </a:ln>
        </p:spPr>
        <p:txBody>
          <a:bodyPr anchor="b" anchorCtr="0" bIns="91425" lIns="91425" rIns="91425" tIns="91425" wrap="square"/>
          <a:lstStyle>
            <a:lvl1pPr lvl="0" rtl="0">
              <a:spcBef>
                <a:spcPts val="0"/>
              </a:spcBef>
              <a:buClr>
                <a:schemeClr val="lt1"/>
              </a:buClr>
              <a:buSzPct val="100000"/>
              <a:defRPr sz="10000">
                <a:solidFill>
                  <a:schemeClr val="lt1"/>
                </a:solidFill>
              </a:defRPr>
            </a:lvl1pPr>
            <a:lvl2pPr lvl="1" rtl="0">
              <a:spcBef>
                <a:spcPts val="0"/>
              </a:spcBef>
              <a:buClr>
                <a:schemeClr val="lt1"/>
              </a:buClr>
              <a:buSzPct val="100000"/>
              <a:defRPr sz="10000">
                <a:solidFill>
                  <a:schemeClr val="lt1"/>
                </a:solidFill>
              </a:defRPr>
            </a:lvl2pPr>
            <a:lvl3pPr lvl="2" rtl="0">
              <a:spcBef>
                <a:spcPts val="0"/>
              </a:spcBef>
              <a:buClr>
                <a:schemeClr val="lt1"/>
              </a:buClr>
              <a:buSzPct val="100000"/>
              <a:defRPr sz="10000">
                <a:solidFill>
                  <a:schemeClr val="lt1"/>
                </a:solidFill>
              </a:defRPr>
            </a:lvl3pPr>
            <a:lvl4pPr lvl="3" rtl="0">
              <a:spcBef>
                <a:spcPts val="0"/>
              </a:spcBef>
              <a:buClr>
                <a:schemeClr val="lt1"/>
              </a:buClr>
              <a:buSzPct val="100000"/>
              <a:defRPr sz="10000">
                <a:solidFill>
                  <a:schemeClr val="lt1"/>
                </a:solidFill>
              </a:defRPr>
            </a:lvl4pPr>
            <a:lvl5pPr lvl="4" rtl="0">
              <a:spcBef>
                <a:spcPts val="0"/>
              </a:spcBef>
              <a:buClr>
                <a:schemeClr val="lt1"/>
              </a:buClr>
              <a:buSzPct val="100000"/>
              <a:defRPr sz="10000">
                <a:solidFill>
                  <a:schemeClr val="lt1"/>
                </a:solidFill>
              </a:defRPr>
            </a:lvl5pPr>
            <a:lvl6pPr lvl="5" rtl="0">
              <a:spcBef>
                <a:spcPts val="0"/>
              </a:spcBef>
              <a:buClr>
                <a:schemeClr val="lt1"/>
              </a:buClr>
              <a:buSzPct val="100000"/>
              <a:defRPr sz="10000">
                <a:solidFill>
                  <a:schemeClr val="lt1"/>
                </a:solidFill>
              </a:defRPr>
            </a:lvl6pPr>
            <a:lvl7pPr lvl="6" rtl="0">
              <a:spcBef>
                <a:spcPts val="0"/>
              </a:spcBef>
              <a:buClr>
                <a:schemeClr val="lt1"/>
              </a:buClr>
              <a:buSzPct val="100000"/>
              <a:defRPr sz="10000">
                <a:solidFill>
                  <a:schemeClr val="lt1"/>
                </a:solidFill>
              </a:defRPr>
            </a:lvl7pPr>
            <a:lvl8pPr lvl="7" rtl="0">
              <a:spcBef>
                <a:spcPts val="0"/>
              </a:spcBef>
              <a:buClr>
                <a:schemeClr val="lt1"/>
              </a:buClr>
              <a:buSzPct val="100000"/>
              <a:defRPr sz="10000">
                <a:solidFill>
                  <a:schemeClr val="lt1"/>
                </a:solidFill>
              </a:defRPr>
            </a:lvl8pPr>
            <a:lvl9pPr lvl="8" rtl="0">
              <a:spcBef>
                <a:spcPts val="0"/>
              </a:spcBef>
              <a:buClr>
                <a:schemeClr val="lt1"/>
              </a:buClr>
              <a:buSzPct val="100000"/>
              <a:defRPr sz="10000">
                <a:solidFill>
                  <a:schemeClr val="lt1"/>
                </a:solidFill>
              </a:defRPr>
            </a:lvl9pPr>
          </a:lstStyle>
          <a:p/>
        </p:txBody>
      </p:sp>
      <p:sp>
        <p:nvSpPr>
          <p:cNvPr id="1048639" name="Shape 2097205"/>
          <p:cNvSpPr txBox="1"/>
          <p:nvPr>
            <p:ph type="body" idx="1"/>
          </p:nvPr>
        </p:nvSpPr>
        <p:spPr>
          <a:xfrm>
            <a:off x="311700" y="2828567"/>
            <a:ext cx="5334900" cy="1256700"/>
          </a:xfrm>
          <a:prstGeom prst="rect"/>
          <a:noFill/>
          <a:ln>
            <a:noFill/>
          </a:ln>
        </p:spPr>
        <p:txBody>
          <a:bodyPr anchor="t" anchorCtr="0" bIns="91425" lIns="91425" rIns="91425" tIns="91425" wrap="square"/>
          <a:lstStyle>
            <a:lvl1pPr lvl="0" rtl="0">
              <a:spcBef>
                <a:spcPts val="0"/>
              </a:spcBef>
              <a:buClr>
                <a:schemeClr val="accent2"/>
              </a:buClr>
              <a:defRPr>
                <a:solidFill>
                  <a:schemeClr val="accent2"/>
                </a:solidFill>
              </a:defRPr>
            </a:lvl1pPr>
            <a:lvl2pPr lvl="1" rtl="0">
              <a:spcBef>
                <a:spcPts val="0"/>
              </a:spcBef>
              <a:buClr>
                <a:schemeClr val="accent2"/>
              </a:buClr>
              <a:defRPr>
                <a:solidFill>
                  <a:schemeClr val="accent2"/>
                </a:solidFill>
              </a:defRPr>
            </a:lvl2pPr>
            <a:lvl3pPr lvl="2" rtl="0">
              <a:spcBef>
                <a:spcPts val="0"/>
              </a:spcBef>
              <a:buClr>
                <a:schemeClr val="accent2"/>
              </a:buClr>
              <a:defRPr>
                <a:solidFill>
                  <a:schemeClr val="accent2"/>
                </a:solidFill>
              </a:defRPr>
            </a:lvl3pPr>
            <a:lvl4pPr lvl="3" rtl="0">
              <a:spcBef>
                <a:spcPts val="0"/>
              </a:spcBef>
              <a:buClr>
                <a:schemeClr val="accent2"/>
              </a:buClr>
              <a:defRPr>
                <a:solidFill>
                  <a:schemeClr val="accent2"/>
                </a:solidFill>
              </a:defRPr>
            </a:lvl4pPr>
            <a:lvl5pPr lvl="4" rtl="0">
              <a:spcBef>
                <a:spcPts val="0"/>
              </a:spcBef>
              <a:buClr>
                <a:schemeClr val="accent2"/>
              </a:buClr>
              <a:defRPr>
                <a:solidFill>
                  <a:schemeClr val="accent2"/>
                </a:solidFill>
              </a:defRPr>
            </a:lvl5pPr>
            <a:lvl6pPr lvl="5" rtl="0">
              <a:spcBef>
                <a:spcPts val="0"/>
              </a:spcBef>
              <a:buClr>
                <a:schemeClr val="accent2"/>
              </a:buClr>
              <a:defRPr>
                <a:solidFill>
                  <a:schemeClr val="accent2"/>
                </a:solidFill>
              </a:defRPr>
            </a:lvl6pPr>
            <a:lvl7pPr lvl="6" rtl="0">
              <a:spcBef>
                <a:spcPts val="0"/>
              </a:spcBef>
              <a:buClr>
                <a:schemeClr val="accent2"/>
              </a:buClr>
              <a:defRPr>
                <a:solidFill>
                  <a:schemeClr val="accent2"/>
                </a:solidFill>
              </a:defRPr>
            </a:lvl7pPr>
            <a:lvl8pPr lvl="7" rtl="0">
              <a:spcBef>
                <a:spcPts val="0"/>
              </a:spcBef>
              <a:buClr>
                <a:schemeClr val="accent2"/>
              </a:buClr>
              <a:defRPr>
                <a:solidFill>
                  <a:schemeClr val="accent2"/>
                </a:solidFill>
              </a:defRPr>
            </a:lvl8pPr>
            <a:lvl9pPr lvl="8" rtl="0">
              <a:spcBef>
                <a:spcPts val="0"/>
              </a:spcBef>
              <a:buClr>
                <a:schemeClr val="accent2"/>
              </a:buClr>
              <a:defRPr>
                <a:solidFill>
                  <a:schemeClr val="accent2"/>
                </a:solidFill>
              </a:defRPr>
            </a:lvl9pPr>
          </a:lstStyle>
          <a:p/>
        </p:txBody>
      </p:sp>
      <p:sp>
        <p:nvSpPr>
          <p:cNvPr id="1048640" name="Shape 2097206"/>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solidFill>
                  <a:schemeClr val="lt1"/>
                </a:solidFill>
              </a:rPr>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45" name="Shape 2097207"/>
        <p:cNvGrpSpPr/>
        <p:nvPr/>
      </p:nvGrpSpPr>
      <p:grpSpPr>
        <a:xfrm>
          <a:off x="0" y="0"/>
          <a:ext cx="0" cy="0"/>
          <a:chOff x="0" y="0"/>
          <a:chExt cx="0" cy="0"/>
        </a:xfrm>
      </p:grpSpPr>
      <p:sp>
        <p:nvSpPr>
          <p:cNvPr id="1048626" name="Shape 2097208"/>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9" name="Shape 2097209"/>
        <p:cNvGrpSpPr/>
        <p:nvPr/>
      </p:nvGrpSpPr>
      <p:grpSpPr>
        <a:xfrm>
          <a:off x="0" y="0"/>
          <a:ext cx="0" cy="0"/>
          <a:chOff x="0" y="0"/>
          <a:chExt cx="0" cy="0"/>
        </a:xfrm>
      </p:grpSpPr>
      <p:sp>
        <p:nvSpPr>
          <p:cNvPr id="1048584" name="Shape 2097210"/>
          <p:cNvSpPr txBox="1"/>
          <p:nvPr>
            <p:ph type="title"/>
          </p:nvPr>
        </p:nvSpPr>
        <p:spPr>
          <a:xfrm>
            <a:off x="628650" y="365126"/>
            <a:ext cx="7886700" cy="1325700"/>
          </a:xfrm>
          <a:prstGeom prst="rect"/>
          <a:noFill/>
          <a:ln>
            <a:noFill/>
          </a:ln>
        </p:spPr>
        <p:txBody>
          <a:bodyPr anchor="ctr" anchorCtr="0" bIns="91425" lIns="91425" rIns="91425" tIns="91425" wrap="square"/>
          <a:lstStyle>
            <a:lvl1pPr algn="l" indent="0" lvl="0" marL="0" rtl="0">
              <a:lnSpc>
                <a:spcPct val="90000"/>
              </a:lnSpc>
              <a:spcBef>
                <a:spcPts val="0"/>
              </a:spcBef>
              <a:buClr>
                <a:schemeClr val="dk1"/>
              </a:buClr>
              <a:buNone/>
            </a:lvl1pPr>
            <a:lvl2pPr indent="0" lvl="1" rtl="0">
              <a:spcBef>
                <a:spcPts val="0"/>
              </a:spcBef>
              <a:buNone/>
            </a:lvl2pPr>
            <a:lvl3pPr indent="0" lvl="2" rtl="0">
              <a:spcBef>
                <a:spcPts val="0"/>
              </a:spcBef>
              <a:buNone/>
            </a:lvl3pPr>
            <a:lvl4pPr indent="0" lvl="3" rtl="0">
              <a:spcBef>
                <a:spcPts val="0"/>
              </a:spcBef>
              <a:buNone/>
            </a:lvl4pPr>
            <a:lvl5pPr indent="0" lvl="4" rtl="0">
              <a:spcBef>
                <a:spcPts val="0"/>
              </a:spcBef>
              <a:buNone/>
            </a:lvl5pPr>
            <a:lvl6pPr indent="0" lvl="5" rtl="0">
              <a:spcBef>
                <a:spcPts val="0"/>
              </a:spcBef>
              <a:buNone/>
            </a:lvl6pPr>
            <a:lvl7pPr indent="0" lvl="6" rtl="0">
              <a:spcBef>
                <a:spcPts val="0"/>
              </a:spcBef>
              <a:buNone/>
            </a:lvl7pPr>
            <a:lvl8pPr indent="0" lvl="7" rtl="0">
              <a:spcBef>
                <a:spcPts val="0"/>
              </a:spcBef>
              <a:buNone/>
            </a:lvl8pPr>
            <a:lvl9pPr indent="0" lvl="8" rtl="0">
              <a:spcBef>
                <a:spcPts val="0"/>
              </a:spcBef>
              <a:buNone/>
            </a:lvl9pPr>
          </a:lstStyle>
          <a:p/>
        </p:txBody>
      </p:sp>
      <p:sp>
        <p:nvSpPr>
          <p:cNvPr id="1048585" name="Shape 2097211"/>
          <p:cNvSpPr txBox="1"/>
          <p:nvPr>
            <p:ph type="body" idx="1"/>
          </p:nvPr>
        </p:nvSpPr>
        <p:spPr>
          <a:xfrm>
            <a:off x="628650" y="1825625"/>
            <a:ext cx="7886700" cy="4351200"/>
          </a:xfrm>
          <a:prstGeom prst="rect"/>
          <a:noFill/>
          <a:ln>
            <a:noFill/>
          </a:ln>
        </p:spPr>
        <p:txBody>
          <a:bodyPr anchor="t" anchorCtr="0" bIns="91425" lIns="91425" rIns="91425" tIns="91425" wrap="square"/>
          <a:lstStyle>
            <a:lvl1pPr algn="l" indent="-114300" lvl="0" marL="228600" rtl="0">
              <a:lnSpc>
                <a:spcPct val="90000"/>
              </a:lnSpc>
              <a:spcBef>
                <a:spcPts val="1000"/>
              </a:spcBef>
              <a:buClr>
                <a:schemeClr val="dk1"/>
              </a:buClr>
            </a:lvl1pPr>
            <a:lvl2pPr algn="l" indent="-114300" lvl="1" marL="685800" rtl="0">
              <a:lnSpc>
                <a:spcPct val="90000"/>
              </a:lnSpc>
              <a:spcBef>
                <a:spcPts val="500"/>
              </a:spcBef>
              <a:buClr>
                <a:schemeClr val="dk1"/>
              </a:buClr>
            </a:lvl2pPr>
            <a:lvl3pPr algn="l" indent="-114300" lvl="2" marL="1143000" rtl="0">
              <a:lnSpc>
                <a:spcPct val="90000"/>
              </a:lnSpc>
              <a:spcBef>
                <a:spcPts val="500"/>
              </a:spcBef>
              <a:buClr>
                <a:schemeClr val="dk1"/>
              </a:buClr>
            </a:lvl3pPr>
            <a:lvl4pPr algn="l" indent="-114300" lvl="3" marL="1600200" rtl="0">
              <a:lnSpc>
                <a:spcPct val="90000"/>
              </a:lnSpc>
              <a:spcBef>
                <a:spcPts val="500"/>
              </a:spcBef>
              <a:buClr>
                <a:schemeClr val="dk1"/>
              </a:buClr>
            </a:lvl4pPr>
            <a:lvl5pPr algn="l" indent="-114300" lvl="4" marL="2057400" rtl="0">
              <a:lnSpc>
                <a:spcPct val="90000"/>
              </a:lnSpc>
              <a:spcBef>
                <a:spcPts val="500"/>
              </a:spcBef>
              <a:buClr>
                <a:schemeClr val="dk1"/>
              </a:buClr>
            </a:lvl5pPr>
            <a:lvl6pPr algn="l" indent="-114300" lvl="5" marL="2514600" rtl="0">
              <a:lnSpc>
                <a:spcPct val="90000"/>
              </a:lnSpc>
              <a:spcBef>
                <a:spcPts val="500"/>
              </a:spcBef>
              <a:buClr>
                <a:schemeClr val="dk1"/>
              </a:buClr>
            </a:lvl6pPr>
            <a:lvl7pPr algn="l" indent="-114300" lvl="6" marL="2971800" rtl="0">
              <a:lnSpc>
                <a:spcPct val="90000"/>
              </a:lnSpc>
              <a:spcBef>
                <a:spcPts val="500"/>
              </a:spcBef>
              <a:buClr>
                <a:schemeClr val="dk1"/>
              </a:buClr>
            </a:lvl7pPr>
            <a:lvl8pPr algn="l" indent="-114300" lvl="7" marL="3429000" rtl="0">
              <a:lnSpc>
                <a:spcPct val="90000"/>
              </a:lnSpc>
              <a:spcBef>
                <a:spcPts val="500"/>
              </a:spcBef>
              <a:buClr>
                <a:schemeClr val="dk1"/>
              </a:buClr>
            </a:lvl8pPr>
            <a:lvl9pPr algn="l" indent="-114300" lvl="8" marL="3886200" rtl="0">
              <a:lnSpc>
                <a:spcPct val="90000"/>
              </a:lnSpc>
              <a:spcBef>
                <a:spcPts val="500"/>
              </a:spcBef>
              <a:buClr>
                <a:schemeClr val="dk1"/>
              </a:buClr>
            </a:lvl9pPr>
          </a:lstStyle>
          <a:p/>
        </p:txBody>
      </p:sp>
      <p:sp>
        <p:nvSpPr>
          <p:cNvPr id="1048586" name="Shape 2097212"/>
          <p:cNvSpPr txBox="1"/>
          <p:nvPr>
            <p:ph type="dt" idx="10"/>
          </p:nvPr>
        </p:nvSpPr>
        <p:spPr>
          <a:xfrm>
            <a:off x="628650" y="6356351"/>
            <a:ext cx="2057400" cy="365100"/>
          </a:xfrm>
          <a:prstGeom prst="rect"/>
          <a:noFill/>
          <a:ln>
            <a:noFill/>
          </a:ln>
        </p:spPr>
        <p:txBody>
          <a:bodyPr anchor="ctr" anchorCtr="0" bIns="91425" lIns="91425" rIns="91425" tIns="91425" wrap="square"/>
          <a:lstStyle>
            <a:lvl1pPr algn="l" indent="-88900" lvl="0"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indent="-88900" lvl="1" marL="4572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indent="-88900" lvl="2" marL="9144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indent="-88900" lvl="3" marL="13716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indent="-88900" lvl="4" marL="18288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indent="-88900" lvl="5" marL="22860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indent="-88900" lvl="6" marL="27432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indent="-88900" lvl="7" marL="32004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indent="-88900" lvl="8" marL="36576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a:lstStyle>
          <a:p/>
        </p:txBody>
      </p:sp>
      <p:sp>
        <p:nvSpPr>
          <p:cNvPr id="1048587" name="Shape 2097213"/>
          <p:cNvSpPr txBox="1"/>
          <p:nvPr>
            <p:ph type="ftr" idx="11"/>
          </p:nvPr>
        </p:nvSpPr>
        <p:spPr>
          <a:xfrm>
            <a:off x="3028950" y="6356351"/>
            <a:ext cx="3086100" cy="365100"/>
          </a:xfrm>
          <a:prstGeom prst="rect"/>
          <a:noFill/>
          <a:ln>
            <a:noFill/>
          </a:ln>
        </p:spPr>
        <p:txBody>
          <a:bodyPr anchor="ctr" anchorCtr="0" bIns="91425" lIns="91425" rIns="91425" tIns="91425" wrap="square"/>
          <a:lstStyle>
            <a:lvl1pPr algn="ctr" indent="-88900" lvl="0"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indent="-88900" lvl="1" marL="4572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indent="-88900" lvl="2" marL="9144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indent="-88900" lvl="3" marL="13716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indent="-88900" lvl="4" marL="18288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indent="-88900" lvl="5" marL="22860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indent="-88900" lvl="6" marL="27432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indent="-88900" lvl="7" marL="32004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indent="-88900" lvl="8" marL="365760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a:lstStyle>
          <a:p/>
        </p:txBody>
      </p:sp>
      <p:sp>
        <p:nvSpPr>
          <p:cNvPr id="1048588" name="Shape 2097214"/>
          <p:cNvSpPr txBox="1"/>
          <p:nvPr>
            <p:ph type="sldNum" idx="12"/>
          </p:nvPr>
        </p:nvSpPr>
        <p:spPr>
          <a:xfrm>
            <a:off x="6457950" y="6356351"/>
            <a:ext cx="2057400" cy="365100"/>
          </a:xfrm>
          <a:prstGeom prst="rect"/>
          <a:noFill/>
          <a:ln>
            <a:noFill/>
          </a:ln>
        </p:spPr>
        <p:txBody>
          <a:bodyPr anchor="ctr" anchorCtr="0" bIns="45700" lIns="91425" rIns="91425" tIns="45700" wrap="square">
            <a:noAutofit/>
          </a:bodyPr>
          <a:p>
            <a:pPr algn="r" indent="0" lvl="0" marL="0" rtl="0">
              <a:spcBef>
                <a:spcPts val="0"/>
              </a:spcBef>
              <a:buSzPct val="25000"/>
              <a:buNone/>
            </a:pPr>
            <a:fld id="{00000000-1234-1234-1234-123412341234}" type="slidenum">
              <a:rPr lang="en-US"/>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p:bgPr>
    </p:bg>
    <p:spTree>
      <p:nvGrpSpPr>
        <p:cNvPr id="43" name="Shape 2097163"/>
        <p:cNvGrpSpPr/>
        <p:nvPr/>
      </p:nvGrpSpPr>
      <p:grpSpPr>
        <a:xfrm>
          <a:off x="0" y="0"/>
          <a:ext cx="0" cy="0"/>
          <a:chOff x="0" y="0"/>
          <a:chExt cx="0" cy="0"/>
        </a:xfrm>
      </p:grpSpPr>
      <p:sp>
        <p:nvSpPr>
          <p:cNvPr id="1048618" name="Shape 2097164"/>
          <p:cNvSpPr/>
          <p:nvPr/>
        </p:nvSpPr>
        <p:spPr>
          <a:xfrm>
            <a:off x="0" y="64132"/>
            <a:ext cx="9144250" cy="5863987"/>
          </a:xfrm>
          <a:custGeom>
            <a:avLst/>
            <a:ahLst/>
            <a:rect l="0" t="0"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048619" name="Shape 2097165"/>
          <p:cNvSpPr/>
          <p:nvPr/>
        </p:nvSpPr>
        <p:spPr>
          <a:xfrm>
            <a:off x="0" y="0"/>
            <a:ext cx="9144250" cy="5863987"/>
          </a:xfrm>
          <a:custGeom>
            <a:avLst/>
            <a:ahLst/>
            <a:rect l="0" t="0"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048620" name="Shape 2097166"/>
          <p:cNvSpPr txBox="1"/>
          <p:nvPr>
            <p:ph type="title"/>
          </p:nvPr>
        </p:nvSpPr>
        <p:spPr>
          <a:xfrm>
            <a:off x="311700" y="719633"/>
            <a:ext cx="8520600" cy="1710000"/>
          </a:xfrm>
          <a:prstGeom prst="rect"/>
          <a:noFill/>
          <a:ln>
            <a:noFill/>
          </a:ln>
        </p:spPr>
        <p:txBody>
          <a:bodyPr anchor="t" anchorCtr="0" bIns="91425" lIns="91425" rIns="91425" tIns="91425" wrap="square"/>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048621" name="Shape 2097167"/>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solidFill>
                  <a:schemeClr val="accent1"/>
                </a:solidFill>
              </a:rPr>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48" name="Shape 2097168"/>
        <p:cNvGrpSpPr/>
        <p:nvPr/>
      </p:nvGrpSpPr>
      <p:grpSpPr>
        <a:xfrm>
          <a:off x="0" y="0"/>
          <a:ext cx="0" cy="0"/>
          <a:chOff x="0" y="0"/>
          <a:chExt cx="0" cy="0"/>
        </a:xfrm>
      </p:grpSpPr>
      <p:sp>
        <p:nvSpPr>
          <p:cNvPr id="1048632" name="Shape 2097169"/>
          <p:cNvSpPr/>
          <p:nvPr/>
        </p:nvSpPr>
        <p:spPr>
          <a:xfrm>
            <a:off x="0" y="0"/>
            <a:ext cx="4314000" cy="68580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33" name="Shape 2097170"/>
          <p:cNvSpPr/>
          <p:nvPr/>
        </p:nvSpPr>
        <p:spPr>
          <a:xfrm>
            <a:off x="0" y="58833"/>
            <a:ext cx="4313625" cy="5865687"/>
          </a:xfrm>
          <a:custGeom>
            <a:avLst/>
            <a:ahLst/>
            <a:rect l="0" t="0"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048634" name="Shape 2097171"/>
          <p:cNvSpPr/>
          <p:nvPr/>
        </p:nvSpPr>
        <p:spPr>
          <a:xfrm>
            <a:off x="-125" y="0"/>
            <a:ext cx="4316900" cy="5860653"/>
          </a:xfrm>
          <a:custGeom>
            <a:avLst/>
            <a:ahLst/>
            <a:rect l="0" t="0"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048635" name="Shape 2097172"/>
          <p:cNvSpPr txBox="1"/>
          <p:nvPr>
            <p:ph type="title"/>
          </p:nvPr>
        </p:nvSpPr>
        <p:spPr>
          <a:xfrm>
            <a:off x="311725" y="667900"/>
            <a:ext cx="3706500" cy="3345300"/>
          </a:xfrm>
          <a:prstGeom prst="rect"/>
          <a:noFill/>
          <a:ln>
            <a:noFill/>
          </a:ln>
        </p:spPr>
        <p:txBody>
          <a:bodyPr anchor="t" anchorCtr="0" bIns="91425" lIns="91425" rIns="91425" tIns="91425" wrap="square"/>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48636" name="Shape 2097173"/>
          <p:cNvSpPr txBox="1"/>
          <p:nvPr>
            <p:ph type="body" idx="1"/>
          </p:nvPr>
        </p:nvSpPr>
        <p:spPr>
          <a:xfrm>
            <a:off x="4644675" y="667900"/>
            <a:ext cx="4166400" cy="5464800"/>
          </a:xfrm>
          <a:prstGeom prst="rect"/>
          <a:noFill/>
          <a:ln>
            <a:noFill/>
          </a:ln>
        </p:spPr>
        <p:txBody>
          <a:bodyPr anchor="t" anchorCtr="0" bIns="91425" lIns="91425" rIns="91425" tIns="91425" wrap="square"/>
          <a:lstStyle>
            <a:lvl1pPr lvl="0" rtl="0">
              <a:spcBef>
                <a:spcPts val="0"/>
              </a:spcBef>
            </a:lvl1pPr>
            <a:lvl2pPr lvl="1" rtl="0">
              <a:spcBef>
                <a:spcPts val="0"/>
              </a:spcBef>
            </a:lvl2pPr>
            <a:lvl3pPr lvl="2" rtl="0">
              <a:spcBef>
                <a:spcPts val="0"/>
              </a:spcBef>
            </a:lvl3pPr>
            <a:lvl4pPr lvl="3" rtl="0">
              <a:spcBef>
                <a:spcPts val="0"/>
              </a:spcBef>
            </a:lvl4pPr>
            <a:lvl5pPr lvl="4" rtl="0">
              <a:spcBef>
                <a:spcPts val="0"/>
              </a:spcBef>
            </a:lvl5pPr>
            <a:lvl6pPr lvl="5" rtl="0">
              <a:spcBef>
                <a:spcPts val="0"/>
              </a:spcBef>
            </a:lvl6pPr>
            <a:lvl7pPr lvl="6" rtl="0">
              <a:spcBef>
                <a:spcPts val="0"/>
              </a:spcBef>
            </a:lvl7pPr>
            <a:lvl8pPr lvl="7" rtl="0">
              <a:spcBef>
                <a:spcPts val="0"/>
              </a:spcBef>
            </a:lvl8pPr>
            <a:lvl9pPr lvl="8" rtl="0">
              <a:spcBef>
                <a:spcPts val="0"/>
              </a:spcBef>
            </a:lvl9pPr>
          </a:lstStyle>
          <a:p/>
        </p:txBody>
      </p:sp>
      <p:sp>
        <p:nvSpPr>
          <p:cNvPr id="1048637" name="Shape 2097174"/>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41" name="Shape 2097175"/>
        <p:cNvGrpSpPr/>
        <p:nvPr/>
      </p:nvGrpSpPr>
      <p:grpSpPr>
        <a:xfrm>
          <a:off x="0" y="0"/>
          <a:ext cx="0" cy="0"/>
          <a:chOff x="0" y="0"/>
          <a:chExt cx="0" cy="0"/>
        </a:xfrm>
      </p:grpSpPr>
      <p:sp>
        <p:nvSpPr>
          <p:cNvPr id="1048610" name="Shape 2097176"/>
          <p:cNvSpPr/>
          <p:nvPr/>
        </p:nvSpPr>
        <p:spPr>
          <a:xfrm>
            <a:off x="0" y="0"/>
            <a:ext cx="9144000" cy="17028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11" name="Shape 2097177"/>
          <p:cNvSpPr txBox="1"/>
          <p:nvPr>
            <p:ph type="title"/>
          </p:nvPr>
        </p:nvSpPr>
        <p:spPr>
          <a:xfrm>
            <a:off x="311725" y="667900"/>
            <a:ext cx="8520600" cy="831600"/>
          </a:xfrm>
          <a:prstGeom prst="rect"/>
          <a:noFill/>
          <a:ln>
            <a:noFill/>
          </a:ln>
        </p:spPr>
        <p:txBody>
          <a:bodyPr anchor="t" anchorCtr="0" bIns="91425" lIns="91425" rIns="91425" tIns="91425" wrap="square"/>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48612" name="Shape 2097178"/>
          <p:cNvSpPr txBox="1"/>
          <p:nvPr>
            <p:ph type="body" idx="1"/>
          </p:nvPr>
        </p:nvSpPr>
        <p:spPr>
          <a:xfrm>
            <a:off x="311700" y="2007600"/>
            <a:ext cx="3999900" cy="4101600"/>
          </a:xfrm>
          <a:prstGeom prst="rect"/>
          <a:noFill/>
          <a:ln>
            <a:noFill/>
          </a:ln>
        </p:spPr>
        <p:txBody>
          <a:bodyPr anchor="t" anchorCtr="0" bIns="91425" lIns="91425" rIns="91425" tIns="91425" wrap="square"/>
          <a:lstStyle>
            <a:lvl1pPr lvl="0" rtl="0">
              <a:spcBef>
                <a:spcPts val="0"/>
              </a:spcBef>
            </a:lvl1pPr>
            <a:lvl2pPr lvl="1" rtl="0">
              <a:spcBef>
                <a:spcPts val="0"/>
              </a:spcBef>
            </a:lvl2pPr>
            <a:lvl3pPr lvl="2" rtl="0">
              <a:spcBef>
                <a:spcPts val="0"/>
              </a:spcBef>
            </a:lvl3pPr>
            <a:lvl4pPr lvl="3" rtl="0">
              <a:spcBef>
                <a:spcPts val="0"/>
              </a:spcBef>
            </a:lvl4pPr>
            <a:lvl5pPr lvl="4" rtl="0">
              <a:spcBef>
                <a:spcPts val="0"/>
              </a:spcBef>
            </a:lvl5pPr>
            <a:lvl6pPr lvl="5" rtl="0">
              <a:spcBef>
                <a:spcPts val="0"/>
              </a:spcBef>
            </a:lvl6pPr>
            <a:lvl7pPr lvl="6" rtl="0">
              <a:spcBef>
                <a:spcPts val="0"/>
              </a:spcBef>
            </a:lvl7pPr>
            <a:lvl8pPr lvl="7" rtl="0">
              <a:spcBef>
                <a:spcPts val="0"/>
              </a:spcBef>
            </a:lvl8pPr>
            <a:lvl9pPr lvl="8" rtl="0">
              <a:spcBef>
                <a:spcPts val="0"/>
              </a:spcBef>
            </a:lvl9pPr>
          </a:lstStyle>
          <a:p/>
        </p:txBody>
      </p:sp>
      <p:sp>
        <p:nvSpPr>
          <p:cNvPr id="1048613" name="Shape 2097179"/>
          <p:cNvSpPr txBox="1"/>
          <p:nvPr>
            <p:ph type="body" idx="2"/>
          </p:nvPr>
        </p:nvSpPr>
        <p:spPr>
          <a:xfrm>
            <a:off x="4832400" y="2007600"/>
            <a:ext cx="3999900" cy="4101600"/>
          </a:xfrm>
          <a:prstGeom prst="rect"/>
          <a:noFill/>
          <a:ln>
            <a:noFill/>
          </a:ln>
        </p:spPr>
        <p:txBody>
          <a:bodyPr anchor="t" anchorCtr="0" bIns="91425" lIns="91425" rIns="91425" tIns="91425" wrap="square"/>
          <a:lstStyle>
            <a:lvl1pPr lvl="0" rtl="0">
              <a:spcBef>
                <a:spcPts val="0"/>
              </a:spcBef>
            </a:lvl1pPr>
            <a:lvl2pPr lvl="1" rtl="0">
              <a:spcBef>
                <a:spcPts val="0"/>
              </a:spcBef>
            </a:lvl2pPr>
            <a:lvl3pPr lvl="2" rtl="0">
              <a:spcBef>
                <a:spcPts val="0"/>
              </a:spcBef>
            </a:lvl3pPr>
            <a:lvl4pPr lvl="3" rtl="0">
              <a:spcBef>
                <a:spcPts val="0"/>
              </a:spcBef>
            </a:lvl4pPr>
            <a:lvl5pPr lvl="4" rtl="0">
              <a:spcBef>
                <a:spcPts val="0"/>
              </a:spcBef>
            </a:lvl5pPr>
            <a:lvl6pPr lvl="5" rtl="0">
              <a:spcBef>
                <a:spcPts val="0"/>
              </a:spcBef>
            </a:lvl6pPr>
            <a:lvl7pPr lvl="6" rtl="0">
              <a:spcBef>
                <a:spcPts val="0"/>
              </a:spcBef>
            </a:lvl7pPr>
            <a:lvl8pPr lvl="7" rtl="0">
              <a:spcBef>
                <a:spcPts val="0"/>
              </a:spcBef>
            </a:lvl8pPr>
            <a:lvl9pPr lvl="8" rtl="0">
              <a:spcBef>
                <a:spcPts val="0"/>
              </a:spcBef>
            </a:lvl9pPr>
          </a:lstStyle>
          <a:p/>
        </p:txBody>
      </p:sp>
      <p:sp>
        <p:nvSpPr>
          <p:cNvPr id="1048614" name="Shape 2097180"/>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42" name="Shape 2097181"/>
        <p:cNvGrpSpPr/>
        <p:nvPr/>
      </p:nvGrpSpPr>
      <p:grpSpPr>
        <a:xfrm>
          <a:off x="0" y="0"/>
          <a:ext cx="0" cy="0"/>
          <a:chOff x="0" y="0"/>
          <a:chExt cx="0" cy="0"/>
        </a:xfrm>
      </p:grpSpPr>
      <p:sp>
        <p:nvSpPr>
          <p:cNvPr id="1048615" name="Shape 2097182"/>
          <p:cNvSpPr/>
          <p:nvPr/>
        </p:nvSpPr>
        <p:spPr>
          <a:xfrm>
            <a:off x="0" y="0"/>
            <a:ext cx="9144000" cy="17028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16" name="Shape 2097183"/>
          <p:cNvSpPr txBox="1"/>
          <p:nvPr>
            <p:ph type="title"/>
          </p:nvPr>
        </p:nvSpPr>
        <p:spPr>
          <a:xfrm>
            <a:off x="311725" y="667900"/>
            <a:ext cx="8520600" cy="831600"/>
          </a:xfrm>
          <a:prstGeom prst="rect"/>
          <a:noFill/>
          <a:ln>
            <a:noFill/>
          </a:ln>
        </p:spPr>
        <p:txBody>
          <a:bodyPr anchor="t" anchorCtr="0" bIns="91425" lIns="91425" rIns="91425" tIns="91425" wrap="square"/>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48617" name="Shape 2097184"/>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44" name="Shape 2097185"/>
        <p:cNvGrpSpPr/>
        <p:nvPr/>
      </p:nvGrpSpPr>
      <p:grpSpPr>
        <a:xfrm>
          <a:off x="0" y="0"/>
          <a:ext cx="0" cy="0"/>
          <a:chOff x="0" y="0"/>
          <a:chExt cx="0" cy="0"/>
        </a:xfrm>
      </p:grpSpPr>
      <p:sp>
        <p:nvSpPr>
          <p:cNvPr id="1048622" name="Shape 2097186"/>
          <p:cNvSpPr/>
          <p:nvPr/>
        </p:nvSpPr>
        <p:spPr>
          <a:xfrm>
            <a:off x="0" y="0"/>
            <a:ext cx="3764400" cy="68580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23" name="Shape 2097187"/>
          <p:cNvSpPr txBox="1"/>
          <p:nvPr>
            <p:ph type="title"/>
          </p:nvPr>
        </p:nvSpPr>
        <p:spPr>
          <a:xfrm>
            <a:off x="311725" y="667900"/>
            <a:ext cx="3127500" cy="2438700"/>
          </a:xfrm>
          <a:prstGeom prst="rect"/>
          <a:noFill/>
          <a:ln>
            <a:noFill/>
          </a:ln>
        </p:spPr>
        <p:txBody>
          <a:bodyPr anchor="t" anchorCtr="0" bIns="91425" lIns="91425" rIns="91425" tIns="91425" wrap="square"/>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48624" name="Shape 2097188"/>
          <p:cNvSpPr txBox="1"/>
          <p:nvPr>
            <p:ph type="body" idx="1"/>
          </p:nvPr>
        </p:nvSpPr>
        <p:spPr>
          <a:xfrm>
            <a:off x="311700" y="3187533"/>
            <a:ext cx="3127500" cy="3063900"/>
          </a:xfrm>
          <a:prstGeom prst="rect"/>
          <a:noFill/>
          <a:ln>
            <a:noFill/>
          </a:ln>
        </p:spPr>
        <p:txBody>
          <a:bodyPr anchor="t" anchorCtr="0" bIns="91425" lIns="91425" rIns="91425" tIns="91425" wrap="square"/>
          <a:lstStyle>
            <a:lvl1pPr lvl="0" rtl="0">
              <a:spcBef>
                <a:spcPts val="0"/>
              </a:spcBef>
              <a:buClr>
                <a:schemeClr val="accent2"/>
              </a:buClr>
              <a:defRPr>
                <a:solidFill>
                  <a:schemeClr val="accent2"/>
                </a:solidFill>
              </a:defRPr>
            </a:lvl1pPr>
            <a:lvl2pPr lvl="1" rtl="0">
              <a:spcBef>
                <a:spcPts val="0"/>
              </a:spcBef>
              <a:buClr>
                <a:schemeClr val="accent2"/>
              </a:buClr>
              <a:defRPr>
                <a:solidFill>
                  <a:schemeClr val="accent2"/>
                </a:solidFill>
              </a:defRPr>
            </a:lvl2pPr>
            <a:lvl3pPr lvl="2" rtl="0">
              <a:spcBef>
                <a:spcPts val="0"/>
              </a:spcBef>
              <a:buClr>
                <a:schemeClr val="accent2"/>
              </a:buClr>
              <a:defRPr>
                <a:solidFill>
                  <a:schemeClr val="accent2"/>
                </a:solidFill>
              </a:defRPr>
            </a:lvl3pPr>
            <a:lvl4pPr lvl="3" rtl="0">
              <a:spcBef>
                <a:spcPts val="0"/>
              </a:spcBef>
              <a:buClr>
                <a:schemeClr val="accent2"/>
              </a:buClr>
              <a:defRPr>
                <a:solidFill>
                  <a:schemeClr val="accent2"/>
                </a:solidFill>
              </a:defRPr>
            </a:lvl4pPr>
            <a:lvl5pPr lvl="4" rtl="0">
              <a:spcBef>
                <a:spcPts val="0"/>
              </a:spcBef>
              <a:buClr>
                <a:schemeClr val="accent2"/>
              </a:buClr>
              <a:defRPr>
                <a:solidFill>
                  <a:schemeClr val="accent2"/>
                </a:solidFill>
              </a:defRPr>
            </a:lvl5pPr>
            <a:lvl6pPr lvl="5" rtl="0">
              <a:spcBef>
                <a:spcPts val="0"/>
              </a:spcBef>
              <a:buClr>
                <a:schemeClr val="accent2"/>
              </a:buClr>
              <a:defRPr>
                <a:solidFill>
                  <a:schemeClr val="accent2"/>
                </a:solidFill>
              </a:defRPr>
            </a:lvl6pPr>
            <a:lvl7pPr lvl="6" rtl="0">
              <a:spcBef>
                <a:spcPts val="0"/>
              </a:spcBef>
              <a:buClr>
                <a:schemeClr val="accent2"/>
              </a:buClr>
              <a:defRPr>
                <a:solidFill>
                  <a:schemeClr val="accent2"/>
                </a:solidFill>
              </a:defRPr>
            </a:lvl7pPr>
            <a:lvl8pPr lvl="7" rtl="0">
              <a:spcBef>
                <a:spcPts val="0"/>
              </a:spcBef>
              <a:buClr>
                <a:schemeClr val="accent2"/>
              </a:buClr>
              <a:defRPr>
                <a:solidFill>
                  <a:schemeClr val="accent2"/>
                </a:solidFill>
              </a:defRPr>
            </a:lvl8pPr>
            <a:lvl9pPr lvl="8" rtl="0">
              <a:spcBef>
                <a:spcPts val="0"/>
              </a:spcBef>
              <a:buClr>
                <a:schemeClr val="accent2"/>
              </a:buClr>
              <a:defRPr>
                <a:solidFill>
                  <a:schemeClr val="accent2"/>
                </a:solidFill>
              </a:defRPr>
            </a:lvl9pPr>
          </a:lstStyle>
          <a:p/>
        </p:txBody>
      </p:sp>
      <p:sp>
        <p:nvSpPr>
          <p:cNvPr id="1048625" name="Shape 2097189"/>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p:bgPr>
    </p:bg>
    <p:spTree>
      <p:nvGrpSpPr>
        <p:cNvPr id="46" name="Shape 2097190"/>
        <p:cNvGrpSpPr/>
        <p:nvPr/>
      </p:nvGrpSpPr>
      <p:grpSpPr>
        <a:xfrm>
          <a:off x="0" y="0"/>
          <a:ext cx="0" cy="0"/>
          <a:chOff x="0" y="0"/>
          <a:chExt cx="0" cy="0"/>
        </a:xfrm>
      </p:grpSpPr>
      <p:sp>
        <p:nvSpPr>
          <p:cNvPr id="1048627" name="Shape 2097191"/>
          <p:cNvSpPr txBox="1"/>
          <p:nvPr>
            <p:ph type="title"/>
          </p:nvPr>
        </p:nvSpPr>
        <p:spPr>
          <a:xfrm>
            <a:off x="311675" y="1064800"/>
            <a:ext cx="6247800" cy="4728300"/>
          </a:xfrm>
          <a:prstGeom prst="rect"/>
          <a:noFill/>
          <a:ln>
            <a:noFill/>
          </a:ln>
        </p:spPr>
        <p:txBody>
          <a:bodyPr anchor="ctr" anchorCtr="0" bIns="91425" lIns="91425" rIns="91425" tIns="91425" wrap="square"/>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048628" name="Shape 2097192"/>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solidFill>
                  <a:schemeClr val="accent1"/>
                </a:solidFill>
              </a:rPr>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50" name="Shape 2097193"/>
        <p:cNvGrpSpPr/>
        <p:nvPr/>
      </p:nvGrpSpPr>
      <p:grpSpPr>
        <a:xfrm>
          <a:off x="0" y="0"/>
          <a:ext cx="0" cy="0"/>
          <a:chOff x="0" y="0"/>
          <a:chExt cx="0" cy="0"/>
        </a:xfrm>
      </p:grpSpPr>
      <p:sp>
        <p:nvSpPr>
          <p:cNvPr id="1048641" name="Shape 2097194"/>
          <p:cNvSpPr/>
          <p:nvPr/>
        </p:nvSpPr>
        <p:spPr>
          <a:xfrm>
            <a:off x="0" y="0"/>
            <a:ext cx="4572000" cy="68580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42" name="Shape 2097195"/>
          <p:cNvSpPr txBox="1"/>
          <p:nvPr>
            <p:ph type="title"/>
          </p:nvPr>
        </p:nvSpPr>
        <p:spPr>
          <a:xfrm>
            <a:off x="311300" y="667900"/>
            <a:ext cx="3704400" cy="2732700"/>
          </a:xfrm>
          <a:prstGeom prst="rect"/>
          <a:noFill/>
          <a:ln>
            <a:noFill/>
          </a:ln>
        </p:spPr>
        <p:txBody>
          <a:bodyPr anchor="t" anchorCtr="0" bIns="91425" lIns="91425" rIns="91425" tIns="91425" wrap="square"/>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48643" name="Shape 2097196"/>
          <p:cNvSpPr txBox="1"/>
          <p:nvPr>
            <p:ph type="subTitle" idx="1"/>
          </p:nvPr>
        </p:nvSpPr>
        <p:spPr>
          <a:xfrm>
            <a:off x="304800" y="3502300"/>
            <a:ext cx="3704400" cy="1235700"/>
          </a:xfrm>
          <a:prstGeom prst="rect"/>
          <a:noFill/>
          <a:ln>
            <a:noFill/>
          </a:ln>
        </p:spPr>
        <p:txBody>
          <a:bodyPr anchor="t" anchorCtr="0" bIns="91425" lIns="91425" rIns="91425" tIns="91425" wrap="square"/>
          <a:lstStyle>
            <a:lvl1pPr lvl="0" rtl="0">
              <a:lnSpc>
                <a:spcPct val="100000"/>
              </a:lnSpc>
              <a:spcBef>
                <a:spcPts val="0"/>
              </a:spcBef>
              <a:spcAft>
                <a:spcPts val="0"/>
              </a:spcAft>
              <a:buClr>
                <a:schemeClr val="accent2"/>
              </a:buClr>
              <a:buSzPct val="100000"/>
              <a:buNone/>
              <a:defRPr sz="1600">
                <a:solidFill>
                  <a:schemeClr val="accent2"/>
                </a:solidFill>
              </a:defRPr>
            </a:lvl1pPr>
            <a:lvl2pPr lvl="1" rtl="0">
              <a:lnSpc>
                <a:spcPct val="100000"/>
              </a:lnSpc>
              <a:spcBef>
                <a:spcPts val="0"/>
              </a:spcBef>
              <a:spcAft>
                <a:spcPts val="0"/>
              </a:spcAft>
              <a:buClr>
                <a:schemeClr val="accent2"/>
              </a:buClr>
              <a:buSzPct val="100000"/>
              <a:buNone/>
              <a:defRPr sz="1600">
                <a:solidFill>
                  <a:schemeClr val="accent2"/>
                </a:solidFill>
              </a:defRPr>
            </a:lvl2pPr>
            <a:lvl3pPr lvl="2" rtl="0">
              <a:lnSpc>
                <a:spcPct val="100000"/>
              </a:lnSpc>
              <a:spcBef>
                <a:spcPts val="0"/>
              </a:spcBef>
              <a:spcAft>
                <a:spcPts val="0"/>
              </a:spcAft>
              <a:buClr>
                <a:schemeClr val="accent2"/>
              </a:buClr>
              <a:buSzPct val="100000"/>
              <a:buNone/>
              <a:defRPr sz="1600">
                <a:solidFill>
                  <a:schemeClr val="accent2"/>
                </a:solidFill>
              </a:defRPr>
            </a:lvl3pPr>
            <a:lvl4pPr lvl="3" rtl="0">
              <a:lnSpc>
                <a:spcPct val="100000"/>
              </a:lnSpc>
              <a:spcBef>
                <a:spcPts val="0"/>
              </a:spcBef>
              <a:spcAft>
                <a:spcPts val="0"/>
              </a:spcAft>
              <a:buClr>
                <a:schemeClr val="accent2"/>
              </a:buClr>
              <a:buSzPct val="100000"/>
              <a:buNone/>
              <a:defRPr sz="1600">
                <a:solidFill>
                  <a:schemeClr val="accent2"/>
                </a:solidFill>
              </a:defRPr>
            </a:lvl4pPr>
            <a:lvl5pPr lvl="4" rtl="0">
              <a:lnSpc>
                <a:spcPct val="100000"/>
              </a:lnSpc>
              <a:spcBef>
                <a:spcPts val="0"/>
              </a:spcBef>
              <a:spcAft>
                <a:spcPts val="0"/>
              </a:spcAft>
              <a:buClr>
                <a:schemeClr val="accent2"/>
              </a:buClr>
              <a:buSzPct val="100000"/>
              <a:buNone/>
              <a:defRPr sz="1600">
                <a:solidFill>
                  <a:schemeClr val="accent2"/>
                </a:solidFill>
              </a:defRPr>
            </a:lvl5pPr>
            <a:lvl6pPr lvl="5" rtl="0">
              <a:lnSpc>
                <a:spcPct val="100000"/>
              </a:lnSpc>
              <a:spcBef>
                <a:spcPts val="0"/>
              </a:spcBef>
              <a:spcAft>
                <a:spcPts val="0"/>
              </a:spcAft>
              <a:buClr>
                <a:schemeClr val="accent2"/>
              </a:buClr>
              <a:buSzPct val="100000"/>
              <a:buNone/>
              <a:defRPr sz="1600">
                <a:solidFill>
                  <a:schemeClr val="accent2"/>
                </a:solidFill>
              </a:defRPr>
            </a:lvl6pPr>
            <a:lvl7pPr lvl="6" rtl="0">
              <a:lnSpc>
                <a:spcPct val="100000"/>
              </a:lnSpc>
              <a:spcBef>
                <a:spcPts val="0"/>
              </a:spcBef>
              <a:spcAft>
                <a:spcPts val="0"/>
              </a:spcAft>
              <a:buClr>
                <a:schemeClr val="accent2"/>
              </a:buClr>
              <a:buSzPct val="100000"/>
              <a:buNone/>
              <a:defRPr sz="1600">
                <a:solidFill>
                  <a:schemeClr val="accent2"/>
                </a:solidFill>
              </a:defRPr>
            </a:lvl7pPr>
            <a:lvl8pPr lvl="7" rtl="0">
              <a:lnSpc>
                <a:spcPct val="100000"/>
              </a:lnSpc>
              <a:spcBef>
                <a:spcPts val="0"/>
              </a:spcBef>
              <a:spcAft>
                <a:spcPts val="0"/>
              </a:spcAft>
              <a:buClr>
                <a:schemeClr val="accent2"/>
              </a:buClr>
              <a:buSzPct val="100000"/>
              <a:buNone/>
              <a:defRPr sz="1600">
                <a:solidFill>
                  <a:schemeClr val="accent2"/>
                </a:solidFill>
              </a:defRPr>
            </a:lvl8pPr>
            <a:lvl9pPr lvl="8" rtl="0">
              <a:lnSpc>
                <a:spcPct val="100000"/>
              </a:lnSpc>
              <a:spcBef>
                <a:spcPts val="0"/>
              </a:spcBef>
              <a:spcAft>
                <a:spcPts val="0"/>
              </a:spcAft>
              <a:buClr>
                <a:schemeClr val="accent2"/>
              </a:buClr>
              <a:buSzPct val="100000"/>
              <a:buNone/>
              <a:defRPr sz="1600">
                <a:solidFill>
                  <a:schemeClr val="accent2"/>
                </a:solidFill>
              </a:defRPr>
            </a:lvl9pPr>
          </a:lstStyle>
          <a:p/>
        </p:txBody>
      </p:sp>
      <p:sp>
        <p:nvSpPr>
          <p:cNvPr id="1048644" name="Shape 2097197"/>
          <p:cNvSpPr txBox="1"/>
          <p:nvPr>
            <p:ph type="body" idx="2"/>
          </p:nvPr>
        </p:nvSpPr>
        <p:spPr>
          <a:xfrm>
            <a:off x="4879025" y="667900"/>
            <a:ext cx="3954000" cy="5481900"/>
          </a:xfrm>
          <a:prstGeom prst="rect"/>
          <a:noFill/>
          <a:ln>
            <a:noFill/>
          </a:ln>
        </p:spPr>
        <p:txBody>
          <a:bodyPr anchor="t" anchorCtr="0" bIns="91425" lIns="91425" rIns="91425" tIns="91425" wrap="square"/>
          <a:lstStyle>
            <a:lvl1pPr lvl="0" rtl="0">
              <a:spcBef>
                <a:spcPts val="0"/>
              </a:spcBef>
            </a:lvl1pPr>
            <a:lvl2pPr lvl="1" rtl="0">
              <a:spcBef>
                <a:spcPts val="0"/>
              </a:spcBef>
            </a:lvl2pPr>
            <a:lvl3pPr lvl="2" rtl="0">
              <a:spcBef>
                <a:spcPts val="0"/>
              </a:spcBef>
            </a:lvl3pPr>
            <a:lvl4pPr lvl="3" rtl="0">
              <a:spcBef>
                <a:spcPts val="0"/>
              </a:spcBef>
            </a:lvl4pPr>
            <a:lvl5pPr lvl="4" rtl="0">
              <a:spcBef>
                <a:spcPts val="0"/>
              </a:spcBef>
            </a:lvl5pPr>
            <a:lvl6pPr lvl="5" rtl="0">
              <a:spcBef>
                <a:spcPts val="0"/>
              </a:spcBef>
            </a:lvl6pPr>
            <a:lvl7pPr lvl="6" rtl="0">
              <a:spcBef>
                <a:spcPts val="0"/>
              </a:spcBef>
            </a:lvl7pPr>
            <a:lvl8pPr lvl="7" rtl="0">
              <a:spcBef>
                <a:spcPts val="0"/>
              </a:spcBef>
            </a:lvl8pPr>
            <a:lvl9pPr lvl="8" rtl="0">
              <a:spcBef>
                <a:spcPts val="0"/>
              </a:spcBef>
            </a:lvl9pPr>
          </a:lstStyle>
          <a:p/>
        </p:txBody>
      </p:sp>
      <p:sp>
        <p:nvSpPr>
          <p:cNvPr id="1048645" name="Shape 2097198"/>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47" name="Shape 2097199"/>
        <p:cNvGrpSpPr/>
        <p:nvPr/>
      </p:nvGrpSpPr>
      <p:grpSpPr>
        <a:xfrm>
          <a:off x="0" y="0"/>
          <a:ext cx="0" cy="0"/>
          <a:chOff x="0" y="0"/>
          <a:chExt cx="0" cy="0"/>
        </a:xfrm>
      </p:grpSpPr>
      <p:sp>
        <p:nvSpPr>
          <p:cNvPr id="1048629" name="Shape 2097200"/>
          <p:cNvSpPr/>
          <p:nvPr/>
        </p:nvSpPr>
        <p:spPr>
          <a:xfrm>
            <a:off x="0" y="5825333"/>
            <a:ext cx="9144000" cy="1032300"/>
          </a:xfrm>
          <a:prstGeom prst="rect"/>
          <a:solidFill>
            <a:schemeClr val="dk1"/>
          </a:solidFill>
          <a:ln>
            <a:noFill/>
          </a:ln>
        </p:spPr>
        <p:txBody>
          <a:bodyPr anchor="ctr" anchorCtr="0" bIns="91425" lIns="91425" rIns="91425"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stStyle>
          <a:p>
            <a:pPr lvl="0">
              <a:spcBef>
                <a:spcPts val="0"/>
              </a:spcBef>
              <a:buNone/>
            </a:pPr>
            <a:r>
              <a:t/>
            </a:r>
          </a:p>
        </p:txBody>
      </p:sp>
      <p:sp>
        <p:nvSpPr>
          <p:cNvPr id="1048630" name="Shape 2097201"/>
          <p:cNvSpPr txBox="1"/>
          <p:nvPr>
            <p:ph type="body" idx="1"/>
          </p:nvPr>
        </p:nvSpPr>
        <p:spPr>
          <a:xfrm>
            <a:off x="311700" y="6028533"/>
            <a:ext cx="7979400" cy="614100"/>
          </a:xfrm>
          <a:prstGeom prst="rect"/>
          <a:noFill/>
          <a:ln>
            <a:noFill/>
          </a:ln>
        </p:spPr>
        <p:txBody>
          <a:bodyPr anchor="ctr" anchorCtr="0" bIns="91425" lIns="91425" rIns="91425" tIns="91425" wrap="square"/>
          <a:lstStyle>
            <a:lvl1pPr lvl="0" rt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1048631" name="Shape 2097202"/>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lvl="0" rtl="0">
              <a:spcBef>
                <a:spcPts val="0"/>
              </a:spcBef>
              <a:buNone/>
            </a:pPr>
            <a:fld id="{00000000-1234-1234-1234-123412341234}" type="slidenum">
              <a:rPr lang="en-US">
                <a:solidFill>
                  <a:schemeClr val="lt1"/>
                </a:solidFill>
              </a:rPr>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p:bgPr>
    </p:bg>
    <p:spTree>
      <p:nvGrpSpPr>
        <p:cNvPr id="12" name="Shape 2097154"/>
        <p:cNvGrpSpPr/>
        <p:nvPr/>
      </p:nvGrpSpPr>
      <p:grpSpPr>
        <a:xfrm>
          <a:off x="0" y="0"/>
          <a:ext cx="0" cy="0"/>
          <a:chOff x="0" y="0"/>
          <a:chExt cx="0" cy="0"/>
        </a:xfrm>
      </p:grpSpPr>
      <p:sp>
        <p:nvSpPr>
          <p:cNvPr id="1048576" name="Shape 2097155"/>
          <p:cNvSpPr txBox="1"/>
          <p:nvPr>
            <p:ph type="title"/>
          </p:nvPr>
        </p:nvSpPr>
        <p:spPr>
          <a:xfrm>
            <a:off x="311700" y="593367"/>
            <a:ext cx="8520600" cy="763500"/>
          </a:xfrm>
          <a:prstGeom prst="rect"/>
          <a:noFill/>
          <a:ln>
            <a:noFill/>
          </a:ln>
        </p:spPr>
        <p:txBody>
          <a:bodyPr anchor="t" anchorCtr="0" bIns="91425" lIns="91425" rIns="91425" tIns="91425" wrap="square"/>
          <a:lstStyle>
            <a:lvl1pPr lvl="0"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rt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1048577" name="Shape 2097156"/>
          <p:cNvSpPr txBox="1"/>
          <p:nvPr>
            <p:ph type="body" idx="1"/>
          </p:nvPr>
        </p:nvSpPr>
        <p:spPr>
          <a:xfrm>
            <a:off x="311700" y="1536633"/>
            <a:ext cx="8520600" cy="4555200"/>
          </a:xfrm>
          <a:prstGeom prst="rect"/>
          <a:noFill/>
          <a:ln>
            <a:noFill/>
          </a:ln>
        </p:spPr>
        <p:txBody>
          <a:bodyPr anchor="t" anchorCtr="0" bIns="91425" lIns="91425" rIns="91425" tIns="91425" wrap="square"/>
          <a:lstStyle>
            <a:lvl1pPr lvl="0" rt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rtl="0">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1048578" name="Shape 2097157"/>
          <p:cNvSpPr txBox="1"/>
          <p:nvPr>
            <p:ph type="sldNum" idx="12"/>
          </p:nvPr>
        </p:nvSpPr>
        <p:spPr>
          <a:xfrm>
            <a:off x="8472458" y="6217622"/>
            <a:ext cx="548700" cy="524700"/>
          </a:xfrm>
          <a:prstGeom prst="rect"/>
          <a:noFill/>
          <a:ln>
            <a:noFill/>
          </a:ln>
        </p:spPr>
        <p:txBody>
          <a:bodyPr anchor="ctr" anchorCtr="0" bIns="91425" lIns="91425" rIns="91425" tIns="91425" wrap="square">
            <a:noAutofit/>
          </a:bodyPr>
          <a:p>
            <a:pPr algn="r" lvl="0" rtl="0">
              <a:spcBef>
                <a:spcPts val="0"/>
              </a:spcBef>
              <a:buNone/>
            </a:pPr>
            <a:fld id="{00000000-1234-1234-1234-123412341234}" type="slidenum">
              <a:rPr sz="1000" lang="en-US">
                <a:solidFill>
                  <a:schemeClr val="dk2"/>
                </a:solidFill>
                <a:latin typeface="Roboto"/>
                <a:ea typeface="Roboto"/>
                <a:cs typeface="Roboto"/>
                <a:sym typeface="Roboto"/>
              </a:rPr>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2097215"/>
        <p:cNvGrpSpPr/>
        <p:nvPr/>
      </p:nvGrpSpPr>
      <p:grpSpPr>
        <a:xfrm>
          <a:off x="0" y="0"/>
          <a:ext cx="0" cy="0"/>
          <a:chOff x="0" y="0"/>
          <a:chExt cx="0" cy="0"/>
        </a:xfrm>
      </p:grpSpPr>
      <p:sp>
        <p:nvSpPr>
          <p:cNvPr id="1048583" name="Shape 2097216"/>
          <p:cNvSpPr txBox="1"/>
          <p:nvPr>
            <p:ph type="subTitle" idx="1"/>
          </p:nvPr>
        </p:nvSpPr>
        <p:spPr>
          <a:xfrm>
            <a:off x="27711" y="4214971"/>
            <a:ext cx="9088500" cy="1799100"/>
          </a:xfrm>
          <a:prstGeom prst="rect"/>
          <a:noFill/>
          <a:ln>
            <a:noFill/>
          </a:ln>
        </p:spPr>
        <p:txBody>
          <a:bodyPr anchor="t" anchorCtr="0" bIns="45700" lIns="91425" rIns="91425" tIns="45700" wrap="square">
            <a:noAutofit/>
          </a:bodyPr>
          <a:p>
            <a:pPr algn="ctr" indent="0" lvl="0" marL="0" rtl="0">
              <a:lnSpc>
                <a:spcPct val="90000"/>
              </a:lnSpc>
              <a:spcBef>
                <a:spcPts val="0"/>
              </a:spcBef>
              <a:spcAft>
                <a:spcPts val="0"/>
              </a:spcAft>
              <a:buClr>
                <a:schemeClr val="dk1"/>
              </a:buClr>
              <a:buSzPct val="25000"/>
              <a:buNone/>
            </a:pPr>
            <a:r>
              <a:rPr sz="3100" lang="en-US"/>
              <a:t>Name : Beladiya Jay J.</a:t>
            </a:r>
          </a:p>
          <a:p>
            <a:pPr algn="ctr" indent="0" lvl="0" marL="0" rtl="0">
              <a:lnSpc>
                <a:spcPct val="90000"/>
              </a:lnSpc>
              <a:spcBef>
                <a:spcPts val="1000"/>
              </a:spcBef>
              <a:spcAft>
                <a:spcPts val="0"/>
              </a:spcAft>
              <a:buClr>
                <a:schemeClr val="dk1"/>
              </a:buClr>
              <a:buSzPct val="25000"/>
              <a:buNone/>
            </a:pPr>
            <a:r>
              <a:rPr sz="3100" lang="en-US"/>
              <a:t>Enrollment no. : 160410116010</a:t>
            </a:r>
          </a:p>
          <a:p>
            <a:pPr algn="ctr" indent="0" lvl="0" marL="0" rtl="0">
              <a:lnSpc>
                <a:spcPct val="90000"/>
              </a:lnSpc>
              <a:spcBef>
                <a:spcPts val="1000"/>
              </a:spcBef>
              <a:spcAft>
                <a:spcPts val="0"/>
              </a:spcAft>
              <a:buClr>
                <a:schemeClr val="dk1"/>
              </a:buClr>
              <a:buSzPct val="25000"/>
              <a:buNone/>
            </a:pPr>
            <a:r>
              <a:rPr sz="3100" lang="en-US"/>
              <a:t>Branch : IT-1</a:t>
            </a:r>
          </a:p>
          <a:p>
            <a:pPr algn="ctr" indent="0" lvl="0" marL="0" rtl="0">
              <a:lnSpc>
                <a:spcPct val="90000"/>
              </a:lnSpc>
              <a:spcBef>
                <a:spcPts val="1000"/>
              </a:spcBef>
              <a:buClr>
                <a:schemeClr val="dk1"/>
              </a:buClr>
              <a:buSzPct val="25000"/>
              <a:buNone/>
            </a:pPr>
            <a:r>
              <a:rPr sz="3100" lang="en-US"/>
              <a:t>Topic name: Money</a:t>
            </a:r>
          </a:p>
        </p:txBody>
      </p:sp>
      <p:pic>
        <p:nvPicPr>
          <p:cNvPr id="2097152" name="Shape 2097217"/>
          <p:cNvPicPr preferRelativeResize="0">
            <a:picLocks/>
          </p:cNvPicPr>
          <p:nvPr/>
        </p:nvPicPr>
        <p:blipFill rotWithShape="1">
          <a:blip xmlns:r="http://schemas.openxmlformats.org/officeDocument/2006/relationships" r:embed="rId1">
            <a:alphaModFix/>
          </a:blip>
          <a:srcRect l="0" t="0" r="0" b="0"/>
          <a:stretch>
            <a:fillRect/>
          </a:stretch>
        </p:blipFill>
        <p:spPr>
          <a:xfrm>
            <a:off x="2842129" y="0"/>
            <a:ext cx="3456281" cy="3769566"/>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Shape 2097257"/>
        <p:cNvGrpSpPr/>
        <p:nvPr/>
      </p:nvGrpSpPr>
      <p:grpSpPr>
        <a:xfrm>
          <a:off x="0" y="0"/>
          <a:ext cx="0" cy="0"/>
          <a:chOff x="0" y="0"/>
          <a:chExt cx="0" cy="0"/>
        </a:xfrm>
      </p:grpSpPr>
      <p:sp>
        <p:nvSpPr>
          <p:cNvPr id="1048605" name="Shape 2097258"/>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spcAft>
                <a:spcPts val="0"/>
              </a:spcAft>
              <a:buClr>
                <a:schemeClr val="dk1"/>
              </a:buClr>
              <a:buSzPct val="25000"/>
              <a:buFont typeface="Calibri"/>
              <a:buNone/>
            </a:pPr>
            <a:r>
              <a:rPr sz="3400" lang="en-US"/>
              <a:t>Taxation tools</a:t>
            </a:r>
          </a:p>
        </p:txBody>
      </p:sp>
      <p:sp>
        <p:nvSpPr>
          <p:cNvPr id="1048606" name="Shape 2097259"/>
          <p:cNvSpPr txBox="1"/>
          <p:nvPr>
            <p:ph type="body" idx="1"/>
          </p:nvPr>
        </p:nvSpPr>
        <p:spPr>
          <a:xfrm>
            <a:off x="628650" y="1825625"/>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Taxation</a:t>
            </a:r>
          </a:p>
          <a:p>
            <a:pPr algn="l" indent="-203200" lvl="0" marL="228600" rtl="0">
              <a:lnSpc>
                <a:spcPct val="90000"/>
              </a:lnSpc>
              <a:spcBef>
                <a:spcPts val="1000"/>
              </a:spcBef>
              <a:spcAft>
                <a:spcPts val="0"/>
              </a:spcAft>
              <a:buClr>
                <a:schemeClr val="dk1"/>
              </a:buClr>
              <a:buSzPct val="100000"/>
            </a:pPr>
            <a:r>
              <a:rPr sz="2400" lang="en-US"/>
              <a:t>Volume of public Dept</a:t>
            </a:r>
          </a:p>
          <a:p>
            <a:pPr algn="l" indent="-203200" lvl="0" marL="228600" rtl="0">
              <a:lnSpc>
                <a:spcPct val="90000"/>
              </a:lnSpc>
              <a:spcBef>
                <a:spcPts val="1000"/>
              </a:spcBef>
              <a:spcAft>
                <a:spcPts val="0"/>
              </a:spcAft>
              <a:buClr>
                <a:schemeClr val="dk1"/>
              </a:buClr>
              <a:buSzPct val="100000"/>
            </a:pPr>
            <a:r>
              <a:rPr sz="2400" lang="en-US"/>
              <a:t> Transfer payment</a:t>
            </a:r>
          </a:p>
          <a:p>
            <a:pPr algn="l" indent="-203200" lvl="0" marL="228600" rtl="0">
              <a:lnSpc>
                <a:spcPct val="90000"/>
              </a:lnSpc>
              <a:spcBef>
                <a:spcPts val="1000"/>
              </a:spcBef>
              <a:spcAft>
                <a:spcPts val="0"/>
              </a:spcAft>
              <a:buClr>
                <a:schemeClr val="dk1"/>
              </a:buClr>
              <a:buSzPct val="100000"/>
            </a:pPr>
            <a:r>
              <a:rPr sz="2400" lang="en-US"/>
              <a:t>Cost of capital</a:t>
            </a:r>
          </a:p>
          <a:p>
            <a:pPr algn="l" indent="-203200" lvl="0" marL="228600" rtl="0">
              <a:lnSpc>
                <a:spcPct val="90000"/>
              </a:lnSpc>
              <a:spcBef>
                <a:spcPts val="1000"/>
              </a:spcBef>
              <a:spcAft>
                <a:spcPts val="0"/>
              </a:spcAft>
              <a:buClr>
                <a:schemeClr val="dk1"/>
              </a:buClr>
              <a:buSzPct val="100000"/>
            </a:pPr>
            <a:r>
              <a:rPr sz="2400" lang="en-US"/>
              <a:t>External factor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Shape 2097245"/>
        <p:cNvGrpSpPr/>
        <p:nvPr/>
      </p:nvGrpSpPr>
      <p:grpSpPr>
        <a:xfrm>
          <a:off x="0" y="0"/>
          <a:ext cx="0" cy="0"/>
          <a:chOff x="0" y="0"/>
          <a:chExt cx="0" cy="0"/>
        </a:xfrm>
      </p:grpSpPr>
      <p:sp>
        <p:nvSpPr>
          <p:cNvPr id="1048607" name="Shape 2097246"/>
          <p:cNvSpPr txBox="1"/>
          <p:nvPr>
            <p:ph type="body" idx="1"/>
          </p:nvPr>
        </p:nvSpPr>
        <p:spPr>
          <a:xfrm>
            <a:off x="490184" y="1253399"/>
            <a:ext cx="7886700" cy="4351200"/>
          </a:xfrm>
          <a:prstGeom prst="rect"/>
          <a:noFill/>
          <a:ln>
            <a:noFill/>
          </a:ln>
        </p:spPr>
        <p:txBody>
          <a:bodyPr anchor="t" anchorCtr="0" bIns="45700" lIns="91425" rIns="91425" tIns="45700" wrap="square">
            <a:normAutofit fontScale="25000" lnSpcReduction="20000"/>
          </a:bodyPr>
          <a:p>
            <a:pPr algn="l" indent="0" lvl="0" marL="0" rtl="0">
              <a:lnSpc>
                <a:spcPct val="90000"/>
              </a:lnSpc>
              <a:spcBef>
                <a:spcPts val="0"/>
              </a:spcBef>
              <a:buClr>
                <a:schemeClr val="dk1"/>
              </a:buClr>
              <a:buSzPct val="25000"/>
              <a:buNone/>
            </a:pPr>
            <a:r>
              <a:rPr altLang="en-GB" sz="12000" lang="en-US"/>
              <a:t>CASE STUDY: BLACK MONEY
</a:t>
            </a:r>
            <a:r>
              <a:rPr altLang="en-GB" sz="7100" lang="en-US"/>
              <a:t>In India, black money refers to funds earned on the black market, on which income and other taxes have not been paid. The total amount of black money deposited in foreign banks by Indians is unknown. Some reports claim a total of US$1.06 trillion is held illegally in Switzerland.Other reports, including those reported by the Swiss Bankers Association and the Government of Switzerland, claim these reports are false and fabricated, and the total amount held in all Swiss bank accounts by citizens of India is about US$2 billion.In February 2012, the director of India's Central Bureau of Investigation said that Indians have US$500 billion of illegal funds in foreign tax havens, more than any other country. In March 2012, the government of India clarified in its parliament that the CBI director's statement on $500 billion of illegal money was an estimate based on a statement made to India's Supreme Court in July 2011.
</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
          <p:cNvSpPr>
            <a:spLocks noGrp="1"/>
          </p:cNvSpPr>
          <p:nvPr>
            <p:ph type="title"/>
          </p:nvPr>
        </p:nvSpPr>
        <p:spPr/>
        <p:txBody>
          <a:bodyPr/>
          <a:p>
            <a:endParaRPr lang="en-GB"/>
          </a:p>
        </p:txBody>
      </p:sp>
      <p:sp>
        <p:nvSpPr>
          <p:cNvPr id="1048609" name=""/>
          <p:cNvSpPr>
            <a:spLocks noGrp="1"/>
          </p:cNvSpPr>
          <p:nvPr>
            <p:ph type="body" idx="1"/>
          </p:nvPr>
        </p:nvSpPr>
        <p:spPr/>
        <p:txBody>
          <a:bodyPr/>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Shape 2097218"/>
        <p:cNvGrpSpPr/>
        <p:nvPr/>
      </p:nvGrpSpPr>
      <p:grpSpPr>
        <a:xfrm>
          <a:off x="0" y="0"/>
          <a:ext cx="0" cy="0"/>
          <a:chOff x="0" y="0"/>
          <a:chExt cx="0" cy="0"/>
        </a:xfrm>
      </p:grpSpPr>
      <p:sp>
        <p:nvSpPr>
          <p:cNvPr id="1048589" name="Shape 2097219"/>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buClr>
                <a:schemeClr val="dk1"/>
              </a:buClr>
              <a:buSzPct val="25000"/>
              <a:buFont typeface="Calibri"/>
              <a:buNone/>
            </a:pPr>
            <a:r>
              <a:rPr sz="4000" lang="en-US"/>
              <a:t>Concept of money</a:t>
            </a:r>
          </a:p>
        </p:txBody>
      </p:sp>
      <p:sp>
        <p:nvSpPr>
          <p:cNvPr id="1048590" name="Shape 2097220"/>
          <p:cNvSpPr txBox="1"/>
          <p:nvPr>
            <p:ph type="body" idx="1"/>
          </p:nvPr>
        </p:nvSpPr>
        <p:spPr>
          <a:xfrm>
            <a:off x="628649" y="2119387"/>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Money is anything that is generally acceptable also mean of exchange and in settlement of depts</a:t>
            </a:r>
          </a:p>
          <a:p>
            <a:pPr algn="l" indent="-228600" lvl="0" marL="228600" rtl="0">
              <a:lnSpc>
                <a:spcPct val="90000"/>
              </a:lnSpc>
              <a:spcBef>
                <a:spcPts val="1000"/>
              </a:spcBef>
              <a:spcAft>
                <a:spcPts val="0"/>
              </a:spcAft>
              <a:buClr>
                <a:schemeClr val="dk1"/>
              </a:buClr>
              <a:buSzPct val="116666"/>
              <a:buNone/>
            </a:pPr>
            <a:r>
              <a:t/>
            </a:r>
            <a:endParaRPr sz="2400"/>
          </a:p>
          <a:p>
            <a:pPr algn="l" indent="-228600" lvl="0" marL="228600" rtl="0">
              <a:lnSpc>
                <a:spcPct val="90000"/>
              </a:lnSpc>
              <a:spcBef>
                <a:spcPts val="1000"/>
              </a:spcBef>
              <a:spcAft>
                <a:spcPts val="0"/>
              </a:spcAft>
              <a:buClr>
                <a:schemeClr val="dk1"/>
              </a:buClr>
              <a:buSzPct val="116666"/>
              <a:buNone/>
            </a:pPr>
            <a:r>
              <a:t/>
            </a:r>
            <a:endParaRPr sz="2400"/>
          </a:p>
          <a:p>
            <a:pPr algn="l" indent="-203200" lvl="0" marL="228600" rtl="0">
              <a:lnSpc>
                <a:spcPct val="90000"/>
              </a:lnSpc>
              <a:spcBef>
                <a:spcPts val="1000"/>
              </a:spcBef>
              <a:buClr>
                <a:schemeClr val="dk1"/>
              </a:buClr>
              <a:buSzPct val="100000"/>
            </a:pPr>
            <a:r>
              <a:rPr sz="2400" lang="en-US"/>
              <a:t>It is current medium of exchange in form of coins and bank notes collectively.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Shape 2097221"/>
        <p:cNvGrpSpPr/>
        <p:nvPr/>
      </p:nvGrpSpPr>
      <p:grpSpPr>
        <a:xfrm>
          <a:off x="0" y="0"/>
          <a:ext cx="0" cy="0"/>
          <a:chOff x="0" y="0"/>
          <a:chExt cx="0" cy="0"/>
        </a:xfrm>
      </p:grpSpPr>
      <p:sp>
        <p:nvSpPr>
          <p:cNvPr id="1048591" name="Shape 2097222"/>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buClr>
                <a:schemeClr val="dk1"/>
              </a:buClr>
              <a:buSzPct val="25000"/>
              <a:buFont typeface="Calibri"/>
              <a:buNone/>
            </a:pPr>
            <a:r>
              <a:rPr sz="4000" lang="en-US"/>
              <a:t>Characteristics</a:t>
            </a:r>
          </a:p>
        </p:txBody>
      </p:sp>
      <p:sp>
        <p:nvSpPr>
          <p:cNvPr id="1048592" name="Shape 2097223"/>
          <p:cNvSpPr txBox="1"/>
          <p:nvPr>
            <p:ph type="body" idx="1"/>
          </p:nvPr>
        </p:nvSpPr>
        <p:spPr>
          <a:xfrm>
            <a:off x="628650" y="1825625"/>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General acceptability</a:t>
            </a:r>
          </a:p>
          <a:p>
            <a:pPr algn="l" indent="-203200" lvl="0" marL="228600" rtl="0">
              <a:lnSpc>
                <a:spcPct val="90000"/>
              </a:lnSpc>
              <a:spcBef>
                <a:spcPts val="1000"/>
              </a:spcBef>
              <a:spcAft>
                <a:spcPts val="0"/>
              </a:spcAft>
              <a:buClr>
                <a:schemeClr val="dk1"/>
              </a:buClr>
              <a:buSzPct val="100000"/>
            </a:pPr>
            <a:r>
              <a:rPr sz="2400" lang="en-US"/>
              <a:t>Port ability</a:t>
            </a:r>
          </a:p>
          <a:p>
            <a:pPr algn="l" indent="-203200" lvl="0" marL="228600" rtl="0">
              <a:lnSpc>
                <a:spcPct val="90000"/>
              </a:lnSpc>
              <a:spcBef>
                <a:spcPts val="1000"/>
              </a:spcBef>
              <a:spcAft>
                <a:spcPts val="0"/>
              </a:spcAft>
              <a:buClr>
                <a:schemeClr val="dk1"/>
              </a:buClr>
              <a:buSzPct val="100000"/>
            </a:pPr>
            <a:r>
              <a:rPr sz="2400" lang="en-US"/>
              <a:t>Relative scarcity</a:t>
            </a:r>
          </a:p>
          <a:p>
            <a:pPr algn="l" indent="-203200" lvl="0" marL="228600" rtl="0">
              <a:lnSpc>
                <a:spcPct val="90000"/>
              </a:lnSpc>
              <a:spcBef>
                <a:spcPts val="1000"/>
              </a:spcBef>
              <a:spcAft>
                <a:spcPts val="0"/>
              </a:spcAft>
              <a:buClr>
                <a:schemeClr val="dk1"/>
              </a:buClr>
              <a:buSzPct val="100000"/>
            </a:pPr>
            <a:r>
              <a:rPr sz="2400" lang="en-US"/>
              <a:t> Homogeneity</a:t>
            </a:r>
          </a:p>
          <a:p>
            <a:pPr algn="l" indent="-203200" lvl="0" marL="228600" rtl="0">
              <a:lnSpc>
                <a:spcPct val="90000"/>
              </a:lnSpc>
              <a:spcBef>
                <a:spcPts val="1000"/>
              </a:spcBef>
              <a:spcAft>
                <a:spcPts val="0"/>
              </a:spcAft>
              <a:buClr>
                <a:schemeClr val="dk1"/>
              </a:buClr>
              <a:buSzPct val="100000"/>
            </a:pPr>
            <a:r>
              <a:rPr sz="2400" lang="en-US"/>
              <a:t>Durability</a:t>
            </a:r>
          </a:p>
          <a:p>
            <a:pPr algn="l" indent="-203200" lvl="0" marL="228600" rtl="0">
              <a:lnSpc>
                <a:spcPct val="90000"/>
              </a:lnSpc>
              <a:spcBef>
                <a:spcPts val="1000"/>
              </a:spcBef>
              <a:spcAft>
                <a:spcPts val="0"/>
              </a:spcAft>
              <a:buClr>
                <a:schemeClr val="dk1"/>
              </a:buClr>
              <a:buSzPct val="100000"/>
            </a:pPr>
            <a:r>
              <a:rPr sz="2400" lang="en-US"/>
              <a:t>Stability</a:t>
            </a:r>
          </a:p>
          <a:p>
            <a:pPr algn="l" indent="-203200" lvl="0" marL="228600" rtl="0">
              <a:lnSpc>
                <a:spcPct val="90000"/>
              </a:lnSpc>
              <a:spcBef>
                <a:spcPts val="1000"/>
              </a:spcBef>
              <a:spcAft>
                <a:spcPts val="0"/>
              </a:spcAft>
              <a:buClr>
                <a:schemeClr val="dk1"/>
              </a:buClr>
              <a:buSzPct val="100000"/>
            </a:pPr>
            <a:r>
              <a:rPr sz="2400" lang="en-US"/>
              <a:t>Divisibility</a:t>
            </a:r>
          </a:p>
          <a:p>
            <a:pPr algn="l" indent="-203200" lvl="0" marL="228600" rtl="0">
              <a:lnSpc>
                <a:spcPct val="90000"/>
              </a:lnSpc>
              <a:spcBef>
                <a:spcPts val="1000"/>
              </a:spcBef>
              <a:buClr>
                <a:schemeClr val="dk1"/>
              </a:buClr>
              <a:buSzPct val="100000"/>
            </a:pPr>
            <a:r>
              <a:rPr sz="2400" lang="en-US"/>
              <a:t>Recognizing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Shape 2097224"/>
        <p:cNvGrpSpPr/>
        <p:nvPr/>
      </p:nvGrpSpPr>
      <p:grpSpPr>
        <a:xfrm>
          <a:off x="0" y="0"/>
          <a:ext cx="0" cy="0"/>
          <a:chOff x="0" y="0"/>
          <a:chExt cx="0" cy="0"/>
        </a:xfrm>
      </p:grpSpPr>
      <p:sp>
        <p:nvSpPr>
          <p:cNvPr id="1048593" name="Shape 2097225"/>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buClr>
                <a:schemeClr val="dk1"/>
              </a:buClr>
              <a:buSzPct val="25000"/>
              <a:buFont typeface="Calibri"/>
              <a:buNone/>
            </a:pPr>
            <a:r>
              <a:rPr sz="4000" lang="en-US"/>
              <a:t>Function of Money</a:t>
            </a:r>
          </a:p>
        </p:txBody>
      </p:sp>
      <p:sp>
        <p:nvSpPr>
          <p:cNvPr id="1048594" name="Shape 2097226"/>
          <p:cNvSpPr txBox="1"/>
          <p:nvPr>
            <p:ph type="body" idx="1"/>
          </p:nvPr>
        </p:nvSpPr>
        <p:spPr>
          <a:xfrm>
            <a:off x="628650" y="2023150"/>
            <a:ext cx="7886700" cy="41541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Medium of exchange</a:t>
            </a:r>
          </a:p>
          <a:p>
            <a:pPr algn="l" indent="-203200" lvl="0" marL="228600" rtl="0">
              <a:lnSpc>
                <a:spcPct val="90000"/>
              </a:lnSpc>
              <a:spcBef>
                <a:spcPts val="1000"/>
              </a:spcBef>
              <a:spcAft>
                <a:spcPts val="0"/>
              </a:spcAft>
              <a:buClr>
                <a:schemeClr val="dk1"/>
              </a:buClr>
              <a:buSzPct val="100000"/>
            </a:pPr>
            <a:r>
              <a:rPr sz="2400" lang="en-US"/>
              <a:t>Standard of different payment</a:t>
            </a:r>
          </a:p>
          <a:p>
            <a:pPr algn="l" indent="-203200" lvl="0" marL="228600" rtl="0">
              <a:lnSpc>
                <a:spcPct val="90000"/>
              </a:lnSpc>
              <a:spcBef>
                <a:spcPts val="1000"/>
              </a:spcBef>
              <a:spcAft>
                <a:spcPts val="0"/>
              </a:spcAft>
              <a:buClr>
                <a:schemeClr val="dk1"/>
              </a:buClr>
              <a:buSzPct val="100000"/>
            </a:pPr>
            <a:r>
              <a:rPr sz="2400" lang="en-US"/>
              <a:t>Unit of account</a:t>
            </a:r>
          </a:p>
          <a:p>
            <a:pPr algn="l" indent="-203200" lvl="0" marL="228600" rtl="0">
              <a:lnSpc>
                <a:spcPct val="90000"/>
              </a:lnSpc>
              <a:spcBef>
                <a:spcPts val="1000"/>
              </a:spcBef>
              <a:spcAft>
                <a:spcPts val="0"/>
              </a:spcAft>
              <a:buClr>
                <a:schemeClr val="dk1"/>
              </a:buClr>
              <a:buSzPct val="100000"/>
            </a:pPr>
            <a:r>
              <a:rPr sz="2400" lang="en-US"/>
              <a:t>Store of value</a:t>
            </a:r>
          </a:p>
          <a:p>
            <a:pPr algn="l" indent="-203200" lvl="0" marL="228600" rtl="0">
              <a:lnSpc>
                <a:spcPct val="90000"/>
              </a:lnSpc>
              <a:spcBef>
                <a:spcPts val="1000"/>
              </a:spcBef>
              <a:spcAft>
                <a:spcPts val="0"/>
              </a:spcAft>
              <a:buClr>
                <a:schemeClr val="dk1"/>
              </a:buClr>
              <a:buSzPct val="100000"/>
            </a:pPr>
            <a:r>
              <a:rPr sz="2400" lang="en-US"/>
              <a:t>As a measure of value</a:t>
            </a:r>
          </a:p>
          <a:p>
            <a:pPr algn="l" indent="-228600" lvl="0" marL="228600" rtl="0">
              <a:lnSpc>
                <a:spcPct val="90000"/>
              </a:lnSpc>
              <a:spcBef>
                <a:spcPts val="1000"/>
              </a:spcBef>
              <a:buClr>
                <a:schemeClr val="dk1"/>
              </a:buClr>
              <a:buSzPct val="116666"/>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2097227"/>
        <p:cNvGrpSpPr/>
        <p:nvPr/>
      </p:nvGrpSpPr>
      <p:grpSpPr>
        <a:xfrm>
          <a:off x="0" y="0"/>
          <a:ext cx="0" cy="0"/>
          <a:chOff x="0" y="0"/>
          <a:chExt cx="0" cy="0"/>
        </a:xfrm>
      </p:grpSpPr>
      <p:sp>
        <p:nvSpPr>
          <p:cNvPr id="1048595" name="Shape 2097228"/>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buClr>
                <a:schemeClr val="dk1"/>
              </a:buClr>
              <a:buSzPct val="25000"/>
              <a:buFont typeface="Calibri"/>
              <a:buNone/>
            </a:pPr>
            <a:r>
              <a:rPr lang="en-US"/>
              <a:t>Types of Money</a:t>
            </a:r>
          </a:p>
        </p:txBody>
      </p:sp>
      <p:sp>
        <p:nvSpPr>
          <p:cNvPr id="1048596" name="Shape 2097229"/>
          <p:cNvSpPr txBox="1"/>
          <p:nvPr>
            <p:ph type="body" idx="1"/>
          </p:nvPr>
        </p:nvSpPr>
        <p:spPr>
          <a:xfrm>
            <a:off x="628650" y="1842018"/>
            <a:ext cx="7886700" cy="21438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(A) On the basis of physical form</a:t>
            </a:r>
          </a:p>
          <a:p>
            <a:pPr algn="l" indent="-203200" lvl="0" marL="228600" rtl="0">
              <a:lnSpc>
                <a:spcPct val="90000"/>
              </a:lnSpc>
              <a:spcBef>
                <a:spcPts val="1000"/>
              </a:spcBef>
              <a:spcAft>
                <a:spcPts val="0"/>
              </a:spcAft>
              <a:buClr>
                <a:schemeClr val="dk1"/>
              </a:buClr>
              <a:buSzPct val="100000"/>
            </a:pPr>
            <a:r>
              <a:rPr sz="2400" lang="en-US"/>
              <a:t>Metolic money </a:t>
            </a:r>
          </a:p>
          <a:p>
            <a:pPr algn="l" indent="-203200" lvl="0" marL="228600" rtl="0">
              <a:lnSpc>
                <a:spcPct val="90000"/>
              </a:lnSpc>
              <a:spcBef>
                <a:spcPts val="1000"/>
              </a:spcBef>
              <a:spcAft>
                <a:spcPts val="0"/>
              </a:spcAft>
              <a:buClr>
                <a:schemeClr val="dk1"/>
              </a:buClr>
              <a:buSzPct val="100000"/>
            </a:pPr>
            <a:r>
              <a:rPr sz="2400" lang="en-US"/>
              <a:t>Pepar money</a:t>
            </a:r>
          </a:p>
          <a:p>
            <a:pPr algn="l" indent="-203200" lvl="0" marL="228600" rtl="0">
              <a:lnSpc>
                <a:spcPct val="90000"/>
              </a:lnSpc>
              <a:spcBef>
                <a:spcPts val="1000"/>
              </a:spcBef>
              <a:buClr>
                <a:schemeClr val="dk1"/>
              </a:buClr>
              <a:buSzPct val="100000"/>
            </a:pPr>
            <a:r>
              <a:rPr sz="2400" lang="en-US"/>
              <a:t>Plastic Money</a:t>
            </a:r>
          </a:p>
        </p:txBody>
      </p:sp>
      <p:sp>
        <p:nvSpPr>
          <p:cNvPr id="1048597" name="Shape 2097230"/>
          <p:cNvSpPr txBox="1"/>
          <p:nvPr/>
        </p:nvSpPr>
        <p:spPr>
          <a:xfrm rot="5429">
            <a:off x="723781" y="4143177"/>
            <a:ext cx="7789210" cy="3025204"/>
          </a:xfrm>
          <a:prstGeom prst="rect"/>
          <a:noFill/>
          <a:ln>
            <a:noFill/>
          </a:ln>
        </p:spPr>
        <p:txBody>
          <a:bodyPr anchor="t" anchorCtr="0" bIns="45700" lIns="91425" rIns="91425" tIns="45700" wrap="square">
            <a:spAutoFit/>
          </a:bodyPr>
          <a:p>
            <a:pPr algn="l" indent="0" lvl="0" marL="0" marR="0" rtl="0">
              <a:spcBef>
                <a:spcPts val="0"/>
              </a:spcBef>
              <a:buSzPct val="25000"/>
              <a:buNone/>
            </a:pPr>
            <a:r>
              <a:rPr b="0" cap="none" sz="2800" i="0" lang="en-US" strike="noStrike" u="none">
                <a:solidFill>
                  <a:srgbClr val="000000"/>
                </a:solidFill>
                <a:latin typeface="Calibri"/>
                <a:ea typeface="Calibri"/>
                <a:cs typeface="Calibri"/>
                <a:sym typeface="Calibri"/>
              </a:rPr>
              <a:t>(B) On basis of Money creation by government                and banking system</a:t>
            </a:r>
          </a:p>
          <a:p>
            <a:pPr algn="l" indent="0" lvl="0" marL="0" marR="0" rtl="0">
              <a:spcBef>
                <a:spcPts val="0"/>
              </a:spcBef>
              <a:buNone/>
            </a:pPr>
            <a:r>
              <a:t/>
            </a:r>
            <a:endParaRPr sz="2800">
              <a:solidFill>
                <a:srgbClr val="000000"/>
              </a:solidFill>
              <a:latin typeface="Calibri"/>
              <a:ea typeface="Calibri"/>
              <a:cs typeface="Calibri"/>
              <a:sym typeface="Calibri"/>
            </a:endParaRPr>
          </a:p>
          <a:p>
            <a:pPr algn="l" indent="0" lvl="0" marL="0" marR="0" rtl="0">
              <a:spcBef>
                <a:spcPts val="0"/>
              </a:spcBef>
              <a:buSzPct val="25000"/>
              <a:buNone/>
            </a:pPr>
            <a:r>
              <a:rPr sz="2800" lang="en-US">
                <a:solidFill>
                  <a:srgbClr val="000000"/>
                </a:solidFill>
                <a:latin typeface="Calibri"/>
                <a:ea typeface="Calibri"/>
                <a:cs typeface="Calibri"/>
                <a:sym typeface="Calibri"/>
              </a:rPr>
              <a:t>Fixed Money</a:t>
            </a:r>
          </a:p>
          <a:p>
            <a:pPr algn="l" indent="0" lvl="0" marL="0" marR="0" rtl="0">
              <a:spcBef>
                <a:spcPts val="0"/>
              </a:spcBef>
              <a:buSzPct val="25000"/>
              <a:buNone/>
            </a:pPr>
            <a:r>
              <a:rPr sz="2800" lang="en-US">
                <a:solidFill>
                  <a:srgbClr val="000000"/>
                </a:solidFill>
                <a:latin typeface="Calibri"/>
                <a:ea typeface="Calibri"/>
                <a:cs typeface="Calibri"/>
                <a:sym typeface="Calibri"/>
              </a:rPr>
              <a:t>Credit Money</a:t>
            </a:r>
          </a:p>
          <a:p>
            <a:pPr algn="l" indent="0" lvl="0" marL="0" marR="0" rtl="0">
              <a:spcBef>
                <a:spcPts val="0"/>
              </a:spcBef>
              <a:buSzPct val="25000"/>
              <a:buNone/>
            </a:pPr>
            <a:r>
              <a:rPr sz="2800" lang="en-US">
                <a:solidFill>
                  <a:srgbClr val="000000"/>
                </a:solidFill>
                <a:latin typeface="Calibri"/>
                <a:ea typeface="Calibri"/>
                <a:cs typeface="Calibri"/>
                <a:sym typeface="Calibri"/>
              </a:rPr>
              <a:t> </a:t>
            </a:r>
          </a:p>
          <a:p>
            <a:pPr algn="l" indent="0" lvl="0" marL="0" marR="0" rtl="0">
              <a:spcBef>
                <a:spcPts val="0"/>
              </a:spcBef>
              <a:buSzPct val="25000"/>
              <a:buNone/>
            </a:pPr>
            <a:r>
              <a:rPr sz="2800" lang="en-US">
                <a:solidFill>
                  <a:srgbClr val="000000"/>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Shape 2097231"/>
        <p:cNvGrpSpPr/>
        <p:nvPr/>
      </p:nvGrpSpPr>
      <p:grpSpPr>
        <a:xfrm>
          <a:off x="0" y="0"/>
          <a:ext cx="0" cy="0"/>
          <a:chOff x="0" y="0"/>
          <a:chExt cx="0" cy="0"/>
        </a:xfrm>
      </p:grpSpPr>
      <p:sp>
        <p:nvSpPr>
          <p:cNvPr id="1048598" name="Shape 2097232"/>
          <p:cNvSpPr txBox="1"/>
          <p:nvPr>
            <p:ph type="body" idx="1"/>
          </p:nvPr>
        </p:nvSpPr>
        <p:spPr>
          <a:xfrm>
            <a:off x="515775" y="475875"/>
            <a:ext cx="7981800" cy="52395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(C) On basis of ugal forms</a:t>
            </a:r>
          </a:p>
          <a:p>
            <a:pPr algn="l" indent="-203200" lvl="0" marL="228600" rtl="0">
              <a:lnSpc>
                <a:spcPct val="90000"/>
              </a:lnSpc>
              <a:spcBef>
                <a:spcPts val="1000"/>
              </a:spcBef>
              <a:spcAft>
                <a:spcPts val="0"/>
              </a:spcAft>
              <a:buClr>
                <a:schemeClr val="dk1"/>
              </a:buClr>
              <a:buSzPct val="100000"/>
            </a:pPr>
            <a:r>
              <a:rPr sz="2400" lang="en-US"/>
              <a:t>       Ugal Money</a:t>
            </a:r>
          </a:p>
          <a:p>
            <a:pPr algn="l" indent="-203200" lvl="0" marL="228600" rtl="0">
              <a:lnSpc>
                <a:spcPct val="90000"/>
              </a:lnSpc>
              <a:spcBef>
                <a:spcPts val="1000"/>
              </a:spcBef>
              <a:spcAft>
                <a:spcPts val="0"/>
              </a:spcAft>
              <a:buClr>
                <a:schemeClr val="dk1"/>
              </a:buClr>
              <a:buSzPct val="100000"/>
            </a:pPr>
            <a:r>
              <a:rPr sz="2400" lang="en-US"/>
              <a:t>       Optional Money</a:t>
            </a:r>
          </a:p>
          <a:p>
            <a:pPr algn="l" indent="-203200" lvl="0" marL="228600" rtl="0">
              <a:lnSpc>
                <a:spcPct val="90000"/>
              </a:lnSpc>
              <a:spcBef>
                <a:spcPts val="1000"/>
              </a:spcBef>
              <a:spcAft>
                <a:spcPts val="0"/>
              </a:spcAft>
              <a:buClr>
                <a:schemeClr val="dk1"/>
              </a:buClr>
              <a:buSzPct val="100000"/>
            </a:pPr>
            <a:r>
              <a:t/>
            </a:r>
            <a:endParaRPr sz="2400"/>
          </a:p>
          <a:p>
            <a:pPr algn="l" indent="0" lvl="0" marL="0" rtl="0">
              <a:lnSpc>
                <a:spcPct val="90000"/>
              </a:lnSpc>
              <a:spcBef>
                <a:spcPts val="1000"/>
              </a:spcBef>
              <a:spcAft>
                <a:spcPts val="0"/>
              </a:spcAft>
              <a:buNone/>
            </a:pPr>
            <a:r>
              <a:rPr sz="2400" lang="en-US"/>
              <a:t>    (D) On a basis of accounting</a:t>
            </a:r>
          </a:p>
          <a:p>
            <a:pPr algn="l" indent="-203200" lvl="0" marL="228600" rtl="0">
              <a:lnSpc>
                <a:spcPct val="90000"/>
              </a:lnSpc>
              <a:spcBef>
                <a:spcPts val="1000"/>
              </a:spcBef>
              <a:spcAft>
                <a:spcPts val="0"/>
              </a:spcAft>
              <a:buClr>
                <a:schemeClr val="dk1"/>
              </a:buClr>
              <a:buSzPct val="100000"/>
            </a:pPr>
            <a:r>
              <a:rPr sz="2400" lang="en-US"/>
              <a:t>       Cash system</a:t>
            </a:r>
          </a:p>
          <a:p>
            <a:pPr algn="l" indent="-203200" lvl="0" marL="228600" rtl="0">
              <a:lnSpc>
                <a:spcPct val="90000"/>
              </a:lnSpc>
              <a:spcBef>
                <a:spcPts val="1000"/>
              </a:spcBef>
              <a:buClr>
                <a:schemeClr val="dk1"/>
              </a:buClr>
              <a:buSzPct val="100000"/>
            </a:pPr>
            <a:r>
              <a:rPr sz="2400" lang="en-US"/>
              <a:t>      Accrual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Shape 2097248"/>
        <p:cNvGrpSpPr/>
        <p:nvPr/>
      </p:nvGrpSpPr>
      <p:grpSpPr>
        <a:xfrm>
          <a:off x="0" y="0"/>
          <a:ext cx="0" cy="0"/>
          <a:chOff x="0" y="0"/>
          <a:chExt cx="0" cy="0"/>
        </a:xfrm>
      </p:grpSpPr>
      <p:sp>
        <p:nvSpPr>
          <p:cNvPr id="1048599" name="Shape 2097249"/>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spcAft>
                <a:spcPts val="0"/>
              </a:spcAft>
              <a:buClr>
                <a:schemeClr val="dk1"/>
              </a:buClr>
              <a:buSzPct val="25000"/>
              <a:buFont typeface="Calibri"/>
              <a:buNone/>
            </a:pPr>
            <a:r>
              <a:rPr sz="3400" lang="en-US"/>
              <a:t>Monetary policy</a:t>
            </a:r>
          </a:p>
        </p:txBody>
      </p:sp>
      <p:sp>
        <p:nvSpPr>
          <p:cNvPr id="1048600" name="Shape 2097250"/>
          <p:cNvSpPr txBox="1"/>
          <p:nvPr>
            <p:ph type="body" idx="1"/>
          </p:nvPr>
        </p:nvSpPr>
        <p:spPr>
          <a:xfrm>
            <a:off x="628650" y="2324128"/>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It is measure by central bank</a:t>
            </a:r>
          </a:p>
          <a:p>
            <a:pPr algn="l" indent="-203200" lvl="0" marL="228600" rtl="0">
              <a:lnSpc>
                <a:spcPct val="90000"/>
              </a:lnSpc>
              <a:spcBef>
                <a:spcPts val="1000"/>
              </a:spcBef>
              <a:spcAft>
                <a:spcPts val="0"/>
              </a:spcAft>
              <a:buClr>
                <a:schemeClr val="dk1"/>
              </a:buClr>
              <a:buSzPct val="100000"/>
            </a:pPr>
            <a:r>
              <a:rPr sz="2400" lang="en-US"/>
              <a:t>Supply of Money is Currency credit and rate of interest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Shape 2097251"/>
        <p:cNvGrpSpPr/>
        <p:nvPr/>
      </p:nvGrpSpPr>
      <p:grpSpPr>
        <a:xfrm>
          <a:off x="0" y="0"/>
          <a:ext cx="0" cy="0"/>
          <a:chOff x="0" y="0"/>
          <a:chExt cx="0" cy="0"/>
        </a:xfrm>
      </p:grpSpPr>
      <p:sp>
        <p:nvSpPr>
          <p:cNvPr id="1048601" name="Shape 2097252"/>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spcAft>
                <a:spcPts val="0"/>
              </a:spcAft>
              <a:buClr>
                <a:schemeClr val="dk1"/>
              </a:buClr>
              <a:buSzPct val="25000"/>
              <a:buFont typeface="Calibri"/>
              <a:buNone/>
            </a:pPr>
            <a:r>
              <a:rPr sz="3400" lang="en-US"/>
              <a:t>Fiscal policy</a:t>
            </a:r>
          </a:p>
        </p:txBody>
      </p:sp>
      <p:sp>
        <p:nvSpPr>
          <p:cNvPr id="1048602" name="Shape 2097253"/>
          <p:cNvSpPr txBox="1"/>
          <p:nvPr>
            <p:ph type="body" idx="1"/>
          </p:nvPr>
        </p:nvSpPr>
        <p:spPr>
          <a:xfrm>
            <a:off x="628650" y="2114980"/>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Fiscal policy is a deliberate policy derived towards public expenditure transitive of income among citizen and taxation policy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Shape 2097254"/>
        <p:cNvGrpSpPr/>
        <p:nvPr/>
      </p:nvGrpSpPr>
      <p:grpSpPr>
        <a:xfrm>
          <a:off x="0" y="0"/>
          <a:ext cx="0" cy="0"/>
          <a:chOff x="0" y="0"/>
          <a:chExt cx="0" cy="0"/>
        </a:xfrm>
      </p:grpSpPr>
      <p:sp>
        <p:nvSpPr>
          <p:cNvPr id="1048603" name="Shape 2097255"/>
          <p:cNvSpPr txBox="1"/>
          <p:nvPr>
            <p:ph type="title"/>
          </p:nvPr>
        </p:nvSpPr>
        <p:spPr>
          <a:xfrm>
            <a:off x="628650" y="365126"/>
            <a:ext cx="7886700" cy="1325700"/>
          </a:xfrm>
          <a:prstGeom prst="rect"/>
          <a:noFill/>
          <a:ln>
            <a:noFill/>
          </a:ln>
        </p:spPr>
        <p:txBody>
          <a:bodyPr anchor="ctr" anchorCtr="0" bIns="45700" lIns="91425" rIns="91425" tIns="45700" wrap="square">
            <a:normAutofit/>
          </a:bodyPr>
          <a:p>
            <a:pPr algn="l" indent="0" lvl="0" marL="0" rtl="0">
              <a:lnSpc>
                <a:spcPct val="90000"/>
              </a:lnSpc>
              <a:spcBef>
                <a:spcPts val="0"/>
              </a:spcBef>
              <a:spcAft>
                <a:spcPts val="0"/>
              </a:spcAft>
              <a:buClr>
                <a:schemeClr val="dk1"/>
              </a:buClr>
              <a:buSzPct val="25000"/>
              <a:buFont typeface="Calibri"/>
              <a:buNone/>
            </a:pPr>
            <a:r>
              <a:rPr sz="3400" lang="en-US"/>
              <a:t>Objectives</a:t>
            </a:r>
          </a:p>
        </p:txBody>
      </p:sp>
      <p:sp>
        <p:nvSpPr>
          <p:cNvPr id="1048604" name="Shape 2097256"/>
          <p:cNvSpPr txBox="1"/>
          <p:nvPr>
            <p:ph type="body" idx="1"/>
          </p:nvPr>
        </p:nvSpPr>
        <p:spPr>
          <a:xfrm>
            <a:off x="628649" y="2092680"/>
            <a:ext cx="7886700" cy="4351200"/>
          </a:xfrm>
          <a:prstGeom prst="rect"/>
          <a:noFill/>
          <a:ln>
            <a:noFill/>
          </a:ln>
        </p:spPr>
        <p:txBody>
          <a:bodyPr anchor="t" anchorCtr="0" bIns="45700" lIns="91425" rIns="91425" tIns="45700" wrap="square">
            <a:normAutofit/>
          </a:bodyPr>
          <a:p>
            <a:pPr algn="l" indent="-203200" lvl="0" marL="228600" rtl="0">
              <a:lnSpc>
                <a:spcPct val="90000"/>
              </a:lnSpc>
              <a:spcBef>
                <a:spcPts val="0"/>
              </a:spcBef>
              <a:spcAft>
                <a:spcPts val="0"/>
              </a:spcAft>
              <a:buClr>
                <a:schemeClr val="dk1"/>
              </a:buClr>
              <a:buSzPct val="100000"/>
            </a:pPr>
            <a:r>
              <a:rPr sz="2400" lang="en-US"/>
              <a:t>To accelerate economic growth</a:t>
            </a:r>
          </a:p>
          <a:p>
            <a:pPr algn="l" indent="-203200" lvl="0" marL="228600" rtl="0">
              <a:lnSpc>
                <a:spcPct val="90000"/>
              </a:lnSpc>
              <a:spcBef>
                <a:spcPts val="1000"/>
              </a:spcBef>
              <a:spcAft>
                <a:spcPts val="0"/>
              </a:spcAft>
              <a:buClr>
                <a:schemeClr val="dk1"/>
              </a:buClr>
              <a:buSzPct val="100000"/>
            </a:pPr>
            <a:r>
              <a:rPr sz="2400" lang="en-US"/>
              <a:t>Equality of income distribution</a:t>
            </a:r>
          </a:p>
          <a:p>
            <a:pPr algn="l" indent="-203200" lvl="0" marL="228600" rtl="0">
              <a:lnSpc>
                <a:spcPct val="90000"/>
              </a:lnSpc>
              <a:spcBef>
                <a:spcPts val="1000"/>
              </a:spcBef>
              <a:spcAft>
                <a:spcPts val="0"/>
              </a:spcAft>
              <a:buClr>
                <a:schemeClr val="dk1"/>
              </a:buClr>
              <a:buSzPct val="100000"/>
            </a:pPr>
            <a:r>
              <a:rPr sz="2400" lang="en-US"/>
              <a:t>Employment generation</a:t>
            </a:r>
          </a:p>
          <a:p>
            <a:pPr algn="l" indent="-203200" lvl="0" marL="228600" rtl="0">
              <a:lnSpc>
                <a:spcPct val="90000"/>
              </a:lnSpc>
              <a:spcBef>
                <a:spcPts val="1000"/>
              </a:spcBef>
              <a:spcAft>
                <a:spcPts val="0"/>
              </a:spcAft>
              <a:buClr>
                <a:schemeClr val="dk1"/>
              </a:buClr>
              <a:buSzPct val="100000"/>
            </a:pPr>
            <a:r>
              <a:rPr sz="2400" lang="en-US"/>
              <a:t>Price stability</a:t>
            </a:r>
          </a:p>
          <a:p>
            <a:pPr algn="l" indent="-203200" lvl="0" marL="228600" rtl="0">
              <a:lnSpc>
                <a:spcPct val="90000"/>
              </a:lnSpc>
              <a:spcBef>
                <a:spcPts val="1000"/>
              </a:spcBef>
              <a:spcAft>
                <a:spcPts val="0"/>
              </a:spcAft>
              <a:buClr>
                <a:schemeClr val="dk1"/>
              </a:buClr>
              <a:buSzPct val="100000"/>
            </a:pPr>
            <a:r>
              <a:rPr sz="2400" lang="en-US"/>
              <a:t>Exchange rate stability</a:t>
            </a:r>
          </a:p>
          <a:p>
            <a:pPr algn="l" indent="-203200" lvl="0" marL="228600" rtl="0">
              <a:lnSpc>
                <a:spcPct val="90000"/>
              </a:lnSpc>
              <a:spcBef>
                <a:spcPts val="1000"/>
              </a:spcBef>
              <a:spcAft>
                <a:spcPts val="0"/>
              </a:spcAft>
              <a:buClr>
                <a:schemeClr val="dk1"/>
              </a:buClr>
              <a:buSzPct val="100000"/>
            </a:pPr>
            <a:r>
              <a:rPr sz="2400" lang="en-US"/>
              <a:t>Capital formation</a:t>
            </a: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2017-10-07T22:44:07Z</dcterms:created>
  <dcterms:modified xsi:type="dcterms:W3CDTF">2017-10-09T08:21:22Z</dcterms:modified>
</cp:coreProperties>
</file>