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2" r:id="rId16"/>
    <p:sldId id="273" r:id="rId17"/>
    <p:sldId id="271" r:id="rId18"/>
    <p:sldId id="274" r:id="rId19"/>
    <p:sldId id="275" r:id="rId20"/>
    <p:sldId id="276" r:id="rId21"/>
    <p:sldId id="26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A74D-72BC-4198-AA0E-B9ECE56175ED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6146-93B5-4B53-948B-624F6E85561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A74D-72BC-4198-AA0E-B9ECE56175ED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6146-93B5-4B53-948B-624F6E8556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A74D-72BC-4198-AA0E-B9ECE56175ED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6146-93B5-4B53-948B-624F6E8556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A74D-72BC-4198-AA0E-B9ECE56175ED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6146-93B5-4B53-948B-624F6E8556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A74D-72BC-4198-AA0E-B9ECE56175ED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6146-93B5-4B53-948B-624F6E85561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A74D-72BC-4198-AA0E-B9ECE56175ED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6146-93B5-4B53-948B-624F6E8556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A74D-72BC-4198-AA0E-B9ECE56175ED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6146-93B5-4B53-948B-624F6E85561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A74D-72BC-4198-AA0E-B9ECE56175ED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6146-93B5-4B53-948B-624F6E8556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A74D-72BC-4198-AA0E-B9ECE56175ED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6146-93B5-4B53-948B-624F6E8556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A74D-72BC-4198-AA0E-B9ECE56175ED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6146-93B5-4B53-948B-624F6E85561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A74D-72BC-4198-AA0E-B9ECE56175ED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6146-93B5-4B53-948B-624F6E8556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76BA74D-72BC-4198-AA0E-B9ECE56175ED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1CC6146-93B5-4B53-948B-624F6E85561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Marketing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581400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Made by:-</a:t>
            </a:r>
          </a:p>
          <a:p>
            <a:r>
              <a:rPr lang="en-US" dirty="0" smtClean="0"/>
              <a:t>Rajan </a:t>
            </a:r>
            <a:r>
              <a:rPr lang="en-US" dirty="0" smtClean="0"/>
              <a:t>Bhatt</a:t>
            </a:r>
          </a:p>
          <a:p>
            <a:r>
              <a:rPr lang="en-US" dirty="0" smtClean="0"/>
              <a:t>160410116018</a:t>
            </a:r>
          </a:p>
          <a:p>
            <a:r>
              <a:rPr lang="en-US" dirty="0" smtClean="0"/>
              <a:t>IT </a:t>
            </a:r>
            <a:r>
              <a:rPr lang="en-US" dirty="0" smtClean="0"/>
              <a:t>1</a:t>
            </a:r>
          </a:p>
          <a:p>
            <a:r>
              <a:rPr lang="en-US" dirty="0" smtClean="0"/>
              <a:t>Guided by –prof. Disha Patel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6930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9436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b="1" dirty="0" smtClean="0"/>
              <a:t>Promotion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Target audience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Construction of massage 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Media selection 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Follow up</a:t>
            </a:r>
          </a:p>
          <a:p>
            <a:pPr>
              <a:buFont typeface="Courier New" pitchFamily="49" charset="0"/>
              <a:buChar char="o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73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OF MARKETING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Production concept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Product concept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Selling concept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Marketing concept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Societal marketing concept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Holistic concept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21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86740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Production concept</a:t>
            </a:r>
          </a:p>
          <a:p>
            <a:pPr>
              <a:buFont typeface="Courier New" pitchFamily="49" charset="0"/>
              <a:buChar char="o"/>
            </a:pPr>
            <a:r>
              <a:rPr lang="en-US" dirty="0"/>
              <a:t> </a:t>
            </a:r>
            <a:r>
              <a:rPr lang="en-US" dirty="0" smtClean="0"/>
              <a:t>    consumers are in favor of the product </a:t>
            </a:r>
          </a:p>
          <a:p>
            <a:pPr>
              <a:buFont typeface="Courier New" pitchFamily="49" charset="0"/>
              <a:buChar char="o"/>
            </a:pPr>
            <a:r>
              <a:rPr lang="en-US" dirty="0"/>
              <a:t> </a:t>
            </a:r>
            <a:r>
              <a:rPr lang="en-US" dirty="0" smtClean="0"/>
              <a:t>    prevents in under developed countries </a:t>
            </a:r>
          </a:p>
          <a:p>
            <a:pPr>
              <a:buFont typeface="Courier New" pitchFamily="49" charset="0"/>
              <a:buChar char="o"/>
            </a:pPr>
            <a:r>
              <a:rPr lang="en-US" dirty="0"/>
              <a:t> </a:t>
            </a:r>
            <a:r>
              <a:rPr lang="en-US" dirty="0" smtClean="0"/>
              <a:t>  also where less quantity than the demand 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eriod" startAt="2"/>
            </a:pPr>
            <a:r>
              <a:rPr lang="en-US" dirty="0" smtClean="0"/>
              <a:t>Product concept </a:t>
            </a:r>
          </a:p>
          <a:p>
            <a:pPr>
              <a:buFont typeface="Courier New" pitchFamily="49" charset="0"/>
              <a:buChar char="o"/>
            </a:pPr>
            <a:r>
              <a:rPr lang="en-US" dirty="0"/>
              <a:t> </a:t>
            </a:r>
            <a:r>
              <a:rPr lang="en-US" dirty="0" smtClean="0"/>
              <a:t>    consumers are in favor of best quality product </a:t>
            </a:r>
          </a:p>
          <a:p>
            <a:pPr>
              <a:buFont typeface="Courier New" pitchFamily="49" charset="0"/>
              <a:buChar char="o"/>
            </a:pPr>
            <a:r>
              <a:rPr lang="en-US" dirty="0"/>
              <a:t> </a:t>
            </a:r>
            <a:r>
              <a:rPr lang="en-US" dirty="0" smtClean="0"/>
              <a:t>    ‘quality product &amp; reasonable price’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eriod" startAt="3"/>
            </a:pPr>
            <a:r>
              <a:rPr lang="en-US" dirty="0" smtClean="0"/>
              <a:t>Selling concept </a:t>
            </a:r>
          </a:p>
          <a:p>
            <a:pPr>
              <a:buFont typeface="Courier New" pitchFamily="49" charset="0"/>
              <a:buChar char="o"/>
            </a:pPr>
            <a:r>
              <a:rPr lang="en-US" dirty="0"/>
              <a:t> </a:t>
            </a:r>
            <a:r>
              <a:rPr lang="en-US" dirty="0" smtClean="0"/>
              <a:t>    consumers buy only interested product 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Courier New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10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867400"/>
          </a:xfrm>
        </p:spPr>
        <p:txBody>
          <a:bodyPr/>
          <a:lstStyle/>
          <a:p>
            <a:pPr marL="457200" indent="-457200">
              <a:buAutoNum type="arabicPeriod" startAt="4"/>
            </a:pPr>
            <a:r>
              <a:rPr lang="en-US" dirty="0" smtClean="0"/>
              <a:t>Marketing concept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   ‘find wants and fill them rather than create products and sell them’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AutoNum type="arabicPeriod" startAt="5"/>
            </a:pPr>
            <a:r>
              <a:rPr lang="en-US" dirty="0" smtClean="0"/>
              <a:t>Societal marketing concept</a:t>
            </a:r>
          </a:p>
          <a:p>
            <a:pPr>
              <a:buFont typeface="Courier New" pitchFamily="49" charset="0"/>
              <a:buChar char="o"/>
            </a:pPr>
            <a:r>
              <a:rPr lang="en-US" dirty="0"/>
              <a:t> </a:t>
            </a:r>
            <a:r>
              <a:rPr lang="en-US" dirty="0" smtClean="0"/>
              <a:t>   argued that in the evolutionary process of various concept </a:t>
            </a:r>
          </a:p>
          <a:p>
            <a:pPr>
              <a:buFont typeface="Courier New" pitchFamily="49" charset="0"/>
              <a:buChar char="o"/>
            </a:pPr>
            <a:r>
              <a:rPr lang="en-US" dirty="0"/>
              <a:t> </a:t>
            </a:r>
            <a:r>
              <a:rPr lang="en-US" dirty="0" smtClean="0"/>
              <a:t>   determines the needs and wants and desired satisfaction 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eriod" startAt="6"/>
            </a:pPr>
            <a:r>
              <a:rPr lang="en-US" dirty="0" smtClean="0"/>
              <a:t>Holistic concept </a:t>
            </a:r>
          </a:p>
          <a:p>
            <a:pPr>
              <a:buFont typeface="Courier New" pitchFamily="49" charset="0"/>
              <a:buChar char="o"/>
            </a:pPr>
            <a:r>
              <a:rPr lang="en-US" dirty="0"/>
              <a:t> </a:t>
            </a:r>
            <a:r>
              <a:rPr lang="en-US" dirty="0" smtClean="0"/>
              <a:t>  take global consideration </a:t>
            </a:r>
          </a:p>
          <a:p>
            <a:pPr>
              <a:buFont typeface="Courier New" pitchFamily="49" charset="0"/>
              <a:buChar char="o"/>
            </a:pPr>
            <a:r>
              <a:rPr lang="en-US" dirty="0"/>
              <a:t> </a:t>
            </a:r>
            <a:r>
              <a:rPr lang="en-US" dirty="0" smtClean="0"/>
              <a:t>   cultural level becomes basis of MM</a:t>
            </a:r>
          </a:p>
          <a:p>
            <a:pPr>
              <a:buFont typeface="Courier New" pitchFamily="49" charset="0"/>
              <a:buChar char="o"/>
            </a:pPr>
            <a:endParaRPr lang="en-US" dirty="0" smtClean="0"/>
          </a:p>
          <a:p>
            <a:pPr>
              <a:buFont typeface="Courier New" pitchFamily="49" charset="0"/>
              <a:buChar char="o"/>
            </a:pPr>
            <a:endParaRPr lang="en-US" dirty="0" smtClean="0"/>
          </a:p>
          <a:p>
            <a:pPr>
              <a:buFont typeface="Courier New" pitchFamily="49" charset="0"/>
              <a:buChar char="o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685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CASE STUDY </a:t>
            </a:r>
            <a:endParaRPr lang="en-US" b="1" dirty="0"/>
          </a:p>
        </p:txBody>
      </p:sp>
      <p:pic>
        <p:nvPicPr>
          <p:cNvPr id="2050" name="Picture 2" descr="C:\Users\admin\Downloads\jio-case-study-1-6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52600"/>
            <a:ext cx="86106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044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114800"/>
          </a:xfrm>
        </p:spPr>
        <p:txBody>
          <a:bodyPr/>
          <a:lstStyle/>
          <a:p>
            <a:r>
              <a:rPr lang="en-US" dirty="0" smtClean="0"/>
              <a:t>OWNER -</a:t>
            </a:r>
            <a:r>
              <a:rPr lang="en-US" dirty="0"/>
              <a:t>M</a:t>
            </a:r>
            <a:r>
              <a:rPr lang="en-US" dirty="0" smtClean="0"/>
              <a:t>ukesh ambani</a:t>
            </a:r>
          </a:p>
          <a:p>
            <a:r>
              <a:rPr lang="en-US" dirty="0" smtClean="0"/>
              <a:t>PERENT -Reliance industries</a:t>
            </a:r>
          </a:p>
          <a:p>
            <a:r>
              <a:rPr lang="en-US" dirty="0" smtClean="0"/>
              <a:t>SUBSIDIERIES –LYF</a:t>
            </a:r>
          </a:p>
          <a:p>
            <a:r>
              <a:rPr lang="en-US" dirty="0" smtClean="0"/>
              <a:t>KEY PEOPLE – </a:t>
            </a:r>
            <a:r>
              <a:rPr lang="en-US" dirty="0"/>
              <a:t> </a:t>
            </a:r>
            <a:r>
              <a:rPr lang="en-US" dirty="0" smtClean="0"/>
              <a:t>Sanjay </a:t>
            </a:r>
            <a:r>
              <a:rPr lang="en-US" dirty="0"/>
              <a:t>M</a:t>
            </a:r>
            <a:r>
              <a:rPr lang="en-US" dirty="0" smtClean="0"/>
              <a:t>ashruwala (managing director)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- </a:t>
            </a:r>
            <a:r>
              <a:rPr lang="en-US" dirty="0"/>
              <a:t>J</a:t>
            </a:r>
            <a:r>
              <a:rPr lang="en-US" dirty="0" smtClean="0"/>
              <a:t>yotindra Thacker (head of IT)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- Akash Ambani (chief of </a:t>
            </a:r>
            <a:r>
              <a:rPr lang="en-US" dirty="0" err="1" smtClean="0"/>
              <a:t>stratagy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31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600" dirty="0" smtClean="0"/>
          </a:p>
          <a:p>
            <a:pPr marL="0" indent="0" algn="ctr">
              <a:buNone/>
            </a:pPr>
            <a:r>
              <a:rPr lang="en-US" sz="3600" dirty="0" smtClean="0"/>
              <a:t>JIO SIM</a:t>
            </a:r>
          </a:p>
          <a:p>
            <a:pPr marL="0" indent="0" algn="ctr">
              <a:buNone/>
            </a:pPr>
            <a:endParaRPr lang="en-US" sz="3600" dirty="0" smtClean="0"/>
          </a:p>
          <a:p>
            <a:pPr marL="0" indent="0" algn="ctr">
              <a:buNone/>
            </a:pPr>
            <a:r>
              <a:rPr lang="en-US" sz="3600" dirty="0" smtClean="0"/>
              <a:t>JIO NET</a:t>
            </a:r>
          </a:p>
          <a:p>
            <a:pPr marL="0" indent="0" algn="ctr">
              <a:buNone/>
            </a:pPr>
            <a:endParaRPr lang="en-US" sz="3600" dirty="0" smtClean="0"/>
          </a:p>
          <a:p>
            <a:pPr marL="0" indent="0" algn="ctr">
              <a:buNone/>
            </a:pPr>
            <a:r>
              <a:rPr lang="en-US" sz="3600" dirty="0" smtClean="0"/>
              <a:t>   LYF PHONE </a:t>
            </a:r>
          </a:p>
        </p:txBody>
      </p:sp>
    </p:spTree>
    <p:extLst>
      <p:ext uri="{BB962C8B-B14F-4D97-AF65-F5344CB8AC3E}">
        <p14:creationId xmlns:p14="http://schemas.microsoft.com/office/powerpoint/2010/main" val="360347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200" b="1" dirty="0" smtClean="0"/>
              <a:t>various strategies of promotions</a:t>
            </a:r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endParaRPr lang="en-US" b="1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Adapt to the current goal of the nation 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P</a:t>
            </a:r>
            <a:r>
              <a:rPr lang="en-US" dirty="0" smtClean="0"/>
              <a:t>lacing the promotion in the books 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S</a:t>
            </a:r>
            <a:r>
              <a:rPr lang="en-US" dirty="0" smtClean="0"/>
              <a:t>ocial media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05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REVOLUTION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Life is going Digital</a:t>
            </a:r>
          </a:p>
          <a:p>
            <a:r>
              <a:rPr lang="en-US" dirty="0" smtClean="0"/>
              <a:t>India can not be left behind</a:t>
            </a:r>
          </a:p>
          <a:p>
            <a:r>
              <a:rPr lang="en-US" dirty="0" smtClean="0"/>
              <a:t>Jio will take India in top 10 globally</a:t>
            </a:r>
          </a:p>
          <a:p>
            <a:r>
              <a:rPr lang="en-US" dirty="0" smtClean="0"/>
              <a:t>We need digital tools &amp; skills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51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STRATAGIES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OLIGOPOLY MARKET</a:t>
            </a:r>
          </a:p>
          <a:p>
            <a:r>
              <a:rPr lang="en-US" dirty="0" smtClean="0"/>
              <a:t>QUALITY SUBSCRIBERS</a:t>
            </a:r>
          </a:p>
          <a:p>
            <a:r>
              <a:rPr lang="en-US" dirty="0" smtClean="0"/>
              <a:t>VOICE LTE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23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8229600" cy="990600"/>
          </a:xfrm>
        </p:spPr>
        <p:txBody>
          <a:bodyPr/>
          <a:lstStyle/>
          <a:p>
            <a:pPr algn="ctr"/>
            <a:r>
              <a:rPr lang="en-US" dirty="0" smtClean="0"/>
              <a:t>     MARKET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3581400"/>
          </a:xfrm>
        </p:spPr>
        <p:txBody>
          <a:bodyPr/>
          <a:lstStyle/>
          <a:p>
            <a:r>
              <a:rPr lang="en-US" dirty="0" smtClean="0"/>
              <a:t>The term market has no any reference to place but it is always to a commodity in which buyer and sellers transact in direct competition with one another.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7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JIO ima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635000"/>
            <a:ext cx="4371975" cy="340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040188"/>
            <a:ext cx="4419600" cy="281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592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hank you images for present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8542941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13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</a:t>
            </a:r>
            <a:r>
              <a:rPr lang="en-US" dirty="0" smtClean="0"/>
              <a:t>ntroduction To </a:t>
            </a:r>
            <a:r>
              <a:rPr lang="en-US" dirty="0"/>
              <a:t>M</a:t>
            </a:r>
            <a:r>
              <a:rPr lang="en-US" dirty="0" smtClean="0"/>
              <a:t>arketing </a:t>
            </a:r>
            <a:r>
              <a:rPr lang="en-US" dirty="0"/>
              <a:t>M</a:t>
            </a:r>
            <a:r>
              <a:rPr lang="en-US" dirty="0" smtClean="0"/>
              <a:t>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3962400"/>
          </a:xfrm>
        </p:spPr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US" dirty="0" smtClean="0"/>
              <a:t> four areas of management 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Help to improve standard of living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 activity brings economic prosperity of nation &amp; citizen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Support &amp; generate more jobs </a:t>
            </a:r>
          </a:p>
          <a:p>
            <a:pPr>
              <a:buFont typeface="Courier New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23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Characteristic </a:t>
            </a:r>
            <a:r>
              <a:rPr lang="en-US" dirty="0"/>
              <a:t>O</a:t>
            </a:r>
            <a:r>
              <a:rPr lang="en-US" dirty="0" smtClean="0"/>
              <a:t>f </a:t>
            </a:r>
            <a:r>
              <a:rPr lang="en-US" dirty="0"/>
              <a:t>M</a:t>
            </a:r>
            <a:r>
              <a:rPr lang="en-US" dirty="0" smtClean="0"/>
              <a:t>arketing Management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US" dirty="0" smtClean="0"/>
              <a:t>Implies markets needs &amp; preferences 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Product &amp; services must be related to the target market needs 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Company should constantly monitor their services are satisfy the customers or not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Exchange 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Plan , organizes , direct &amp; controls the activities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Design , pricing , distribution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78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Marketing </a:t>
            </a:r>
            <a:r>
              <a:rPr lang="en-US" dirty="0" smtClean="0"/>
              <a:t>Mix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FOUR P’s OF MARKET</a:t>
            </a:r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endParaRPr lang="en-US" b="1" dirty="0" smtClean="0"/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Product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Price 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Place 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Promotion</a:t>
            </a:r>
          </a:p>
          <a:p>
            <a:pPr>
              <a:buFont typeface="Courier New" pitchFamily="49" charset="0"/>
              <a:buChar char="o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46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91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 smtClean="0"/>
              <a:t>Product</a:t>
            </a:r>
            <a:endParaRPr lang="en-US" sz="2800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Philip </a:t>
            </a:r>
            <a:r>
              <a:rPr lang="en-US" dirty="0" err="1" smtClean="0"/>
              <a:t>kotler</a:t>
            </a:r>
            <a:r>
              <a:rPr lang="en-US" dirty="0" smtClean="0"/>
              <a:t> - ‘Bundle of satisfaction’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study of consumer’s willingness , trade 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3 stages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Segment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Targeting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positioning </a:t>
            </a:r>
          </a:p>
          <a:p>
            <a:pPr>
              <a:buFont typeface="Courier New" pitchFamily="49" charset="0"/>
              <a:buChar char="o"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44262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9436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b="1" dirty="0" smtClean="0"/>
              <a:t>Price</a:t>
            </a:r>
            <a:r>
              <a:rPr lang="en-US" sz="4000" b="1" dirty="0" smtClean="0"/>
              <a:t> </a:t>
            </a:r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endParaRPr lang="en-US" b="1" dirty="0" smtClean="0"/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For marketer price decided in relation to the cost of product 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For customer price linked to his perceived satisfaction level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Depends on market structure 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Sensitive factor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65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9436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b="1" dirty="0" smtClean="0"/>
              <a:t>Place</a:t>
            </a:r>
            <a:r>
              <a:rPr lang="en-US" b="1" dirty="0" smtClean="0"/>
              <a:t> </a:t>
            </a:r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 smtClean="0"/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‘channel of distribution’ 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Channel selection </a:t>
            </a:r>
          </a:p>
          <a:p>
            <a:pPr>
              <a:buFont typeface="Courier New" pitchFamily="49" charset="0"/>
              <a:buChar char="o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production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</a:t>
            </a:r>
            <a:r>
              <a:rPr lang="en-US" dirty="0" smtClean="0"/>
              <a:t>process industry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job industry</a:t>
            </a:r>
          </a:p>
          <a:p>
            <a:pPr marL="0" indent="0">
              <a:buNone/>
            </a:pPr>
            <a:r>
              <a:rPr lang="en-US" dirty="0" smtClean="0"/>
              <a:t>        degree &amp; automation</a:t>
            </a:r>
          </a:p>
          <a:p>
            <a:pPr marL="457200" indent="-457200">
              <a:buAutoNum type="arabicPeriod" startAt="2"/>
            </a:pPr>
            <a:r>
              <a:rPr lang="en-US" dirty="0" smtClean="0"/>
              <a:t>Markets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area of the market-rural , national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structure of the market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202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 startAt="3"/>
            </a:pPr>
            <a:r>
              <a:rPr lang="en-US" dirty="0" smtClean="0"/>
              <a:t>Products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consumer products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perishable goods</a:t>
            </a:r>
          </a:p>
          <a:p>
            <a:pPr marL="457200" indent="-457200">
              <a:buAutoNum type="arabicPeriod" startAt="4"/>
            </a:pPr>
            <a:r>
              <a:rPr lang="en-US" dirty="0" smtClean="0"/>
              <a:t>Customers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number of customers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frequency of buying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94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268</TotalTime>
  <Words>469</Words>
  <Application>Microsoft Office PowerPoint</Application>
  <PresentationFormat>On-screen Show (4:3)</PresentationFormat>
  <Paragraphs>146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Clarity</vt:lpstr>
      <vt:lpstr>Marketing management</vt:lpstr>
      <vt:lpstr>     MARKET  </vt:lpstr>
      <vt:lpstr>Introduction To Marketing Management</vt:lpstr>
      <vt:lpstr>Characteristic Of Marketing Management </vt:lpstr>
      <vt:lpstr>Marketing Mix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CONCEPT OF MARKETING</vt:lpstr>
      <vt:lpstr>PowerPoint Presentation</vt:lpstr>
      <vt:lpstr>PowerPoint Presentation</vt:lpstr>
      <vt:lpstr>CASE STUDY </vt:lpstr>
      <vt:lpstr>ABOUT</vt:lpstr>
      <vt:lpstr>PRODUCT </vt:lpstr>
      <vt:lpstr>PROMOTION</vt:lpstr>
      <vt:lpstr>DIGITAL REVOLUTION</vt:lpstr>
      <vt:lpstr>STRATAGIES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management</dc:title>
  <dc:creator>admin</dc:creator>
  <cp:lastModifiedBy>admin</cp:lastModifiedBy>
  <cp:revision>22</cp:revision>
  <dcterms:created xsi:type="dcterms:W3CDTF">2017-09-26T06:18:23Z</dcterms:created>
  <dcterms:modified xsi:type="dcterms:W3CDTF">2017-09-27T20:23:46Z</dcterms:modified>
</cp:coreProperties>
</file>