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820A-A181-4E96-A576-8E6EC507FE3E}" type="datetimeFigureOut">
              <a:rPr lang="en-IN" smtClean="0"/>
              <a:t>10/10/2017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587A-15B1-4D99-982E-8AB2CB8F16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820A-A181-4E96-A576-8E6EC507FE3E}" type="datetimeFigureOut">
              <a:rPr lang="en-IN" smtClean="0"/>
              <a:t>10/10/2017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587A-15B1-4D99-982E-8AB2CB8F16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820A-A181-4E96-A576-8E6EC507FE3E}" type="datetimeFigureOut">
              <a:rPr lang="en-IN" smtClean="0"/>
              <a:t>10/10/2017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587A-15B1-4D99-982E-8AB2CB8F1699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820A-A181-4E96-A576-8E6EC507FE3E}" type="datetimeFigureOut">
              <a:rPr lang="en-IN" smtClean="0"/>
              <a:t>10/10/2017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587A-15B1-4D99-982E-8AB2CB8F169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820A-A181-4E96-A576-8E6EC507FE3E}" type="datetimeFigureOut">
              <a:rPr lang="en-IN" smtClean="0"/>
              <a:t>10/10/2017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587A-15B1-4D99-982E-8AB2CB8F16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820A-A181-4E96-A576-8E6EC507FE3E}" type="datetimeFigureOut">
              <a:rPr lang="en-IN" smtClean="0"/>
              <a:t>10/10/2017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587A-15B1-4D99-982E-8AB2CB8F169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820A-A181-4E96-A576-8E6EC507FE3E}" type="datetimeFigureOut">
              <a:rPr lang="en-IN" smtClean="0"/>
              <a:t>10/10/2017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587A-15B1-4D99-982E-8AB2CB8F16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820A-A181-4E96-A576-8E6EC507FE3E}" type="datetimeFigureOut">
              <a:rPr lang="en-IN" smtClean="0"/>
              <a:t>10/10/2017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587A-15B1-4D99-982E-8AB2CB8F16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820A-A181-4E96-A576-8E6EC507FE3E}" type="datetimeFigureOut">
              <a:rPr lang="en-IN" smtClean="0"/>
              <a:t>10/10/2017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587A-15B1-4D99-982E-8AB2CB8F16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820A-A181-4E96-A576-8E6EC507FE3E}" type="datetimeFigureOut">
              <a:rPr lang="en-IN" smtClean="0"/>
              <a:t>10/10/2017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587A-15B1-4D99-982E-8AB2CB8F1699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820A-A181-4E96-A576-8E6EC507FE3E}" type="datetimeFigureOut">
              <a:rPr lang="en-IN" smtClean="0"/>
              <a:t>10/10/2017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587A-15B1-4D99-982E-8AB2CB8F1699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A46820A-A181-4E96-A576-8E6EC507FE3E}" type="datetimeFigureOut">
              <a:rPr lang="en-IN" smtClean="0"/>
              <a:t>10/10/2017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024587A-15B1-4D99-982E-8AB2CB8F1699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Green Marketing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Presented By:</a:t>
            </a:r>
          </a:p>
          <a:p>
            <a:r>
              <a:rPr lang="en-IN" dirty="0" err="1" smtClean="0"/>
              <a:t>Arpan</a:t>
            </a:r>
            <a:r>
              <a:rPr lang="en-IN" dirty="0" smtClean="0"/>
              <a:t> </a:t>
            </a:r>
            <a:r>
              <a:rPr lang="en-IN" dirty="0" err="1" smtClean="0"/>
              <a:t>Bhavsar</a:t>
            </a:r>
            <a:endParaRPr lang="en-IN" dirty="0" smtClean="0"/>
          </a:p>
          <a:p>
            <a:r>
              <a:rPr lang="en-IN" dirty="0" smtClean="0"/>
              <a:t>160410116019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9046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489" y="2674938"/>
            <a:ext cx="2194960" cy="3451225"/>
          </a:xfrm>
        </p:spPr>
      </p:pic>
    </p:spTree>
    <p:extLst>
      <p:ext uri="{BB962C8B-B14F-4D97-AF65-F5344CB8AC3E}">
        <p14:creationId xmlns:p14="http://schemas.microsoft.com/office/powerpoint/2010/main" val="649709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Disinformation disseminated by an organization so as to present an Environmentally Responsible Public Image.</a:t>
            </a:r>
          </a:p>
          <a:p>
            <a:r>
              <a:rPr lang="en-US" dirty="0" smtClean="0"/>
              <a:t>The term Green Washing is derived from the term White Washing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Green Washing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8347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are looking for environmental friendly products.</a:t>
            </a:r>
          </a:p>
          <a:p>
            <a:r>
              <a:rPr lang="en-US" dirty="0" smtClean="0"/>
              <a:t>Corporations turn green washing to make themselves look more environmental friendly.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Green Washing?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328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Cars</a:t>
            </a:r>
          </a:p>
          <a:p>
            <a:r>
              <a:rPr lang="en-US" dirty="0" smtClean="0"/>
              <a:t>Paper Products</a:t>
            </a:r>
          </a:p>
          <a:p>
            <a:r>
              <a:rPr lang="en-US" dirty="0" smtClean="0"/>
              <a:t>Personal Care and Beauty</a:t>
            </a:r>
          </a:p>
          <a:p>
            <a:r>
              <a:rPr lang="en-US" dirty="0" smtClean="0"/>
              <a:t>Gas</a:t>
            </a:r>
          </a:p>
          <a:p>
            <a:r>
              <a:rPr lang="en-US" dirty="0" smtClean="0"/>
              <a:t>Bottled Water etc.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1220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MacDonald</a:t>
            </a:r>
          </a:p>
          <a:p>
            <a:r>
              <a:rPr lang="en-US" dirty="0" smtClean="0"/>
              <a:t>Coca cola</a:t>
            </a:r>
          </a:p>
          <a:p>
            <a:r>
              <a:rPr lang="en-US" smtClean="0"/>
              <a:t>Phillips</a:t>
            </a:r>
          </a:p>
          <a:p>
            <a:r>
              <a:rPr lang="en-US" smtClean="0"/>
              <a:t>Car </a:t>
            </a:r>
            <a:r>
              <a:rPr lang="en-US" dirty="0" smtClean="0"/>
              <a:t>sharing Service etc.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Case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1455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0888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THANK YOU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96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simple terms it refers to the process of selling products and/or services based on their Environmental Benefits.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Green Marketing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2313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Retailing Definition:- The marketing of Products that are presumed to be Environmentally </a:t>
            </a:r>
            <a:r>
              <a:rPr lang="en-US" dirty="0" err="1" smtClean="0"/>
              <a:t>Safe.Social</a:t>
            </a:r>
            <a:r>
              <a:rPr lang="en-US" dirty="0" smtClean="0"/>
              <a:t> Marketing Definition:- The development and Marketing of Products designed to minimize negative Effects on the Physical Environment or to improve its </a:t>
            </a:r>
            <a:r>
              <a:rPr lang="en-US" dirty="0" err="1" smtClean="0"/>
              <a:t>Quality.Environment</a:t>
            </a:r>
            <a:r>
              <a:rPr lang="en-US" dirty="0" smtClean="0"/>
              <a:t> Definition:- The efforts by organizations to produce, promote, package </a:t>
            </a:r>
            <a:r>
              <a:rPr lang="en-US" dirty="0" err="1" smtClean="0"/>
              <a:t>anf</a:t>
            </a:r>
            <a:r>
              <a:rPr lang="en-US" dirty="0" smtClean="0"/>
              <a:t> reclaim products in a manner that is sensitive or responsive to </a:t>
            </a:r>
            <a:r>
              <a:rPr lang="en-US" dirty="0" err="1" smtClean="0"/>
              <a:t>ecologicak</a:t>
            </a:r>
            <a:r>
              <a:rPr lang="en-US" dirty="0" smtClean="0"/>
              <a:t> concerns.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AMERICAN MARKETING ASSOCIATION (AMA) DEFINITION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185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Production process compatible with the </a:t>
            </a:r>
            <a:r>
              <a:rPr lang="en-US" dirty="0" smtClean="0"/>
              <a:t>Environment Compatible </a:t>
            </a:r>
            <a:r>
              <a:rPr lang="en-US" dirty="0" smtClean="0"/>
              <a:t>with company's </a:t>
            </a:r>
            <a:r>
              <a:rPr lang="en-US" dirty="0" smtClean="0"/>
              <a:t>goals Satisfy </a:t>
            </a:r>
            <a:r>
              <a:rPr lang="en-US" dirty="0" smtClean="0"/>
              <a:t>the Customer's need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713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 1980s: Green Marketing beginning.</a:t>
            </a:r>
          </a:p>
          <a:p>
            <a:r>
              <a:rPr lang="en-US" dirty="0" smtClean="0"/>
              <a:t>1987: Sustainable development concept.</a:t>
            </a:r>
          </a:p>
          <a:p>
            <a:r>
              <a:rPr lang="en-US" dirty="0" smtClean="0"/>
              <a:t>1992 &amp; 1992: Green Marketing Reference Books by Ken </a:t>
            </a:r>
            <a:r>
              <a:rPr lang="en-US" dirty="0" err="1" smtClean="0"/>
              <a:t>Peattie</a:t>
            </a:r>
            <a:r>
              <a:rPr lang="en-US" dirty="0" smtClean="0"/>
              <a:t> then Jacquelyn </a:t>
            </a:r>
            <a:r>
              <a:rPr lang="en-US" dirty="0" err="1" smtClean="0"/>
              <a:t>Ottman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History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665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growing awareness all over the world regarding protection of the environment. Consumers are becoming more concerned about environmental friendly product.</a:t>
            </a:r>
          </a:p>
          <a:p>
            <a:r>
              <a:rPr lang="en-US" dirty="0" smtClean="0"/>
              <a:t>Manufactures have recently recognized environmental concerns as a source of competitive advantage and have developed products with a green image.</a:t>
            </a:r>
          </a:p>
          <a:p>
            <a:r>
              <a:rPr lang="en-US" dirty="0" smtClean="0"/>
              <a:t>Various regulations recently famed by the government to protect consumers and the society at large, led to the adoption of Green Marketing as a compulsion rather than a choice.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011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model Green Marketing Mix contains four "P's" :</a:t>
            </a:r>
          </a:p>
          <a:p>
            <a:r>
              <a:rPr lang="en-US" dirty="0" smtClean="0"/>
              <a:t>Product</a:t>
            </a:r>
          </a:p>
          <a:p>
            <a:r>
              <a:rPr lang="en-US" dirty="0" smtClean="0"/>
              <a:t>Price</a:t>
            </a:r>
          </a:p>
          <a:p>
            <a:r>
              <a:rPr lang="en-US" dirty="0" smtClean="0"/>
              <a:t>Place</a:t>
            </a:r>
          </a:p>
          <a:p>
            <a:r>
              <a:rPr lang="en-US" dirty="0" smtClean="0"/>
              <a:t>Promotion</a:t>
            </a:r>
          </a:p>
          <a:p>
            <a:pPr marL="0" indent="0">
              <a:buNone/>
            </a:pPr>
            <a:r>
              <a:rPr lang="en-US" dirty="0" smtClean="0"/>
              <a:t>Additional Social Marketing "P's" that are used in this process are:</a:t>
            </a:r>
          </a:p>
          <a:p>
            <a:r>
              <a:rPr lang="en-US" dirty="0" smtClean="0"/>
              <a:t>Public</a:t>
            </a:r>
          </a:p>
          <a:p>
            <a:r>
              <a:rPr lang="en-US" dirty="0" smtClean="0"/>
              <a:t>Partnership</a:t>
            </a:r>
          </a:p>
          <a:p>
            <a:r>
              <a:rPr lang="en-US" dirty="0" smtClean="0"/>
              <a:t>Policy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Green Marketing Mix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0629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Product: A producer should offer ecological products which </a:t>
            </a:r>
            <a:r>
              <a:rPr lang="en-US" dirty="0" smtClean="0"/>
              <a:t> </a:t>
            </a:r>
            <a:r>
              <a:rPr lang="en-US" dirty="0" smtClean="0"/>
              <a:t>not only contaminate the Environment but should protect it and even liquidate existing environmental damages.</a:t>
            </a:r>
          </a:p>
          <a:p>
            <a:r>
              <a:rPr lang="en-US" dirty="0" smtClean="0"/>
              <a:t>Price: Prices for such products may be a little higher than conventional alternatives.</a:t>
            </a:r>
          </a:p>
          <a:p>
            <a:r>
              <a:rPr lang="en-US" dirty="0" smtClean="0"/>
              <a:t>Place: A distribution logistics is of crucial importance; main focus on ecological packaging.</a:t>
            </a:r>
          </a:p>
          <a:p>
            <a:r>
              <a:rPr lang="en-US" dirty="0" smtClean="0"/>
              <a:t>Promotion: A communication with the market should put stress on environmental aspects.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Green Marketing "P's"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670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Public: Effective Social Marketing knows its audience, and can appeal to multiple groups of people.</a:t>
            </a:r>
          </a:p>
          <a:p>
            <a:r>
              <a:rPr lang="en-US" dirty="0" smtClean="0"/>
              <a:t>Partnership: Associating with other groups and initiatives to team up strengthens the chance of efficacy.</a:t>
            </a:r>
          </a:p>
          <a:p>
            <a:r>
              <a:rPr lang="en-US" dirty="0" smtClean="0"/>
              <a:t>Policy: Policy change is needed, and media advocacy programs can be an effective complement to a social marketing program.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Additional Social Marketing "P's"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540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80</TotalTime>
  <Words>472</Words>
  <Application>Microsoft Office PowerPoint</Application>
  <PresentationFormat>On-screen Show (4:3)</PresentationFormat>
  <Paragraphs>55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Waveform</vt:lpstr>
      <vt:lpstr>Green Marketing</vt:lpstr>
      <vt:lpstr>Green Marketing</vt:lpstr>
      <vt:lpstr>The AMERICAN MARKETING ASSOCIATION (AMA) DEFINITION</vt:lpstr>
      <vt:lpstr>Requirements</vt:lpstr>
      <vt:lpstr>History</vt:lpstr>
      <vt:lpstr>Importance</vt:lpstr>
      <vt:lpstr>The Green Marketing Mix</vt:lpstr>
      <vt:lpstr>Green Marketing "P's"</vt:lpstr>
      <vt:lpstr>Additional Social Marketing "P's"</vt:lpstr>
      <vt:lpstr>PowerPoint Presentation</vt:lpstr>
      <vt:lpstr>Green Washing</vt:lpstr>
      <vt:lpstr>Why Green Washing?</vt:lpstr>
      <vt:lpstr>Examples</vt:lpstr>
      <vt:lpstr>Case Study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Marketing</dc:title>
  <dc:creator>Arpan Bhavsar</dc:creator>
  <cp:lastModifiedBy>Arpan Bhavsar</cp:lastModifiedBy>
  <cp:revision>10</cp:revision>
  <dcterms:created xsi:type="dcterms:W3CDTF">2017-09-28T03:58:57Z</dcterms:created>
  <dcterms:modified xsi:type="dcterms:W3CDTF">2017-10-10T02:30:24Z</dcterms:modified>
</cp:coreProperties>
</file>