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7" r:id="rId9"/>
    <p:sldId id="278" r:id="rId10"/>
    <p:sldId id="279" r:id="rId11"/>
    <p:sldId id="280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EE095-85E2-4CAE-B341-6DA89A7EFD56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EF299-832D-4DD8-856E-094616F04E8F}">
      <dgm:prSet phldrT="[Text]"/>
      <dgm:spPr/>
      <dgm:t>
        <a:bodyPr/>
        <a:lstStyle/>
        <a:p>
          <a:r>
            <a:rPr lang="en-US" dirty="0" smtClean="0"/>
            <a:t>Characteristics of six sigma</a:t>
          </a:r>
          <a:endParaRPr lang="en-US" dirty="0"/>
        </a:p>
      </dgm:t>
    </dgm:pt>
    <dgm:pt modelId="{76AB0901-6A71-4242-B725-039CC2C22E1C}" type="parTrans" cxnId="{9E359B12-958F-48ED-9EC5-7CCAB6B9512E}">
      <dgm:prSet/>
      <dgm:spPr/>
      <dgm:t>
        <a:bodyPr/>
        <a:lstStyle/>
        <a:p>
          <a:endParaRPr lang="en-US"/>
        </a:p>
      </dgm:t>
    </dgm:pt>
    <dgm:pt modelId="{B3D5C931-F2AA-4846-9270-FE4C2D2B0BD7}" type="sibTrans" cxnId="{9E359B12-958F-48ED-9EC5-7CCAB6B9512E}">
      <dgm:prSet/>
      <dgm:spPr/>
      <dgm:t>
        <a:bodyPr/>
        <a:lstStyle/>
        <a:p>
          <a:endParaRPr lang="en-US"/>
        </a:p>
      </dgm:t>
    </dgm:pt>
    <dgm:pt modelId="{330C97BD-1FD2-4E78-A8B1-58CCC974BFCA}">
      <dgm:prSet phldrT="[Text]"/>
      <dgm:spPr/>
      <dgm:t>
        <a:bodyPr/>
        <a:lstStyle/>
        <a:p>
          <a:r>
            <a:rPr lang="en-US" dirty="0" smtClean="0"/>
            <a:t>Statistical Quality Control</a:t>
          </a:r>
          <a:endParaRPr lang="en-US" dirty="0"/>
        </a:p>
      </dgm:t>
    </dgm:pt>
    <dgm:pt modelId="{E712AB22-E841-452A-B982-1BD439F12080}" type="parTrans" cxnId="{A5C7199D-B61E-475A-A275-F3D784D17A36}">
      <dgm:prSet/>
      <dgm:spPr/>
      <dgm:t>
        <a:bodyPr/>
        <a:lstStyle/>
        <a:p>
          <a:endParaRPr lang="en-US"/>
        </a:p>
      </dgm:t>
    </dgm:pt>
    <dgm:pt modelId="{EBCE5FBE-CA92-476F-8B62-0EFE74F1488A}" type="sibTrans" cxnId="{A5C7199D-B61E-475A-A275-F3D784D17A36}">
      <dgm:prSet/>
      <dgm:spPr/>
      <dgm:t>
        <a:bodyPr/>
        <a:lstStyle/>
        <a:p>
          <a:endParaRPr lang="en-US"/>
        </a:p>
      </dgm:t>
    </dgm:pt>
    <dgm:pt modelId="{A84416C5-1C3E-4392-935D-D9BFEDD1AA74}">
      <dgm:prSet phldrT="[Text]"/>
      <dgm:spPr/>
      <dgm:t>
        <a:bodyPr/>
        <a:lstStyle/>
        <a:p>
          <a:r>
            <a:rPr lang="en-US" dirty="0" smtClean="0"/>
            <a:t>Methodical Approach</a:t>
          </a:r>
          <a:endParaRPr lang="en-US" dirty="0"/>
        </a:p>
      </dgm:t>
    </dgm:pt>
    <dgm:pt modelId="{0DC05CC9-0885-4E36-A41D-63AFBA2367CB}" type="parTrans" cxnId="{B0E62A8D-CDF7-4DA0-80E1-8F30F02A9C52}">
      <dgm:prSet/>
      <dgm:spPr/>
      <dgm:t>
        <a:bodyPr/>
        <a:lstStyle/>
        <a:p>
          <a:endParaRPr lang="en-US"/>
        </a:p>
      </dgm:t>
    </dgm:pt>
    <dgm:pt modelId="{851FFF94-503A-4250-BB3E-EC709BE86409}" type="sibTrans" cxnId="{B0E62A8D-CDF7-4DA0-80E1-8F30F02A9C52}">
      <dgm:prSet/>
      <dgm:spPr/>
      <dgm:t>
        <a:bodyPr/>
        <a:lstStyle/>
        <a:p>
          <a:endParaRPr lang="en-US"/>
        </a:p>
      </dgm:t>
    </dgm:pt>
    <dgm:pt modelId="{0EC5CF82-D06F-4120-927A-7ADDB12E85F2}">
      <dgm:prSet phldrT="[Text]"/>
      <dgm:spPr/>
      <dgm:t>
        <a:bodyPr/>
        <a:lstStyle/>
        <a:p>
          <a:r>
            <a:rPr lang="en-US" dirty="0" smtClean="0"/>
            <a:t>Fact and Data Based Approach</a:t>
          </a:r>
          <a:endParaRPr lang="en-US" dirty="0"/>
        </a:p>
      </dgm:t>
    </dgm:pt>
    <dgm:pt modelId="{46306CAE-20ED-45D3-A0A5-E626170B67E0}" type="parTrans" cxnId="{BAB14797-B225-4B3D-83F1-B14A2348D71C}">
      <dgm:prSet/>
      <dgm:spPr/>
      <dgm:t>
        <a:bodyPr/>
        <a:lstStyle/>
        <a:p>
          <a:endParaRPr lang="en-US"/>
        </a:p>
      </dgm:t>
    </dgm:pt>
    <dgm:pt modelId="{D08DE0D1-E040-4322-91D6-0CDAA8E4DB81}" type="sibTrans" cxnId="{BAB14797-B225-4B3D-83F1-B14A2348D71C}">
      <dgm:prSet/>
      <dgm:spPr/>
      <dgm:t>
        <a:bodyPr/>
        <a:lstStyle/>
        <a:p>
          <a:endParaRPr lang="en-US"/>
        </a:p>
      </dgm:t>
    </dgm:pt>
    <dgm:pt modelId="{A9DEF8CE-EA27-4926-8B69-55D45416F9B7}">
      <dgm:prSet phldrT="[Text]"/>
      <dgm:spPr/>
      <dgm:t>
        <a:bodyPr/>
        <a:lstStyle/>
        <a:p>
          <a:r>
            <a:rPr lang="en-US" dirty="0" smtClean="0"/>
            <a:t>Project and Objective Based Focus</a:t>
          </a:r>
          <a:endParaRPr lang="en-US" dirty="0"/>
        </a:p>
      </dgm:t>
    </dgm:pt>
    <dgm:pt modelId="{504A0A8B-BD50-45C4-9D0A-F7DFE04FC81A}" type="parTrans" cxnId="{6FF8777A-6732-410D-832B-5E3DA7439C0B}">
      <dgm:prSet/>
      <dgm:spPr/>
      <dgm:t>
        <a:bodyPr/>
        <a:lstStyle/>
        <a:p>
          <a:endParaRPr lang="en-US"/>
        </a:p>
      </dgm:t>
    </dgm:pt>
    <dgm:pt modelId="{D18D0361-D32A-4DB0-9811-BCCB4F52FC00}" type="sibTrans" cxnId="{6FF8777A-6732-410D-832B-5E3DA7439C0B}">
      <dgm:prSet/>
      <dgm:spPr/>
      <dgm:t>
        <a:bodyPr/>
        <a:lstStyle/>
        <a:p>
          <a:endParaRPr lang="en-US"/>
        </a:p>
      </dgm:t>
    </dgm:pt>
    <dgm:pt modelId="{6BFFD905-B7B4-41F7-B41D-3E6CAC701C37}">
      <dgm:prSet phldrT="[Text]"/>
      <dgm:spPr/>
      <dgm:t>
        <a:bodyPr/>
        <a:lstStyle/>
        <a:p>
          <a:r>
            <a:rPr lang="en-US" dirty="0" smtClean="0"/>
            <a:t>The Customer Focus</a:t>
          </a:r>
          <a:endParaRPr lang="en-US" dirty="0"/>
        </a:p>
      </dgm:t>
    </dgm:pt>
    <dgm:pt modelId="{21BCA384-BA82-43FB-A59B-7D251ED798D6}" type="parTrans" cxnId="{3B55E901-6EF0-44F3-92BB-9661793D5223}">
      <dgm:prSet/>
      <dgm:spPr/>
      <dgm:t>
        <a:bodyPr/>
        <a:lstStyle/>
        <a:p>
          <a:endParaRPr lang="en-US"/>
        </a:p>
      </dgm:t>
    </dgm:pt>
    <dgm:pt modelId="{5271E13E-BF72-473D-9F7E-63FE37C85BCB}" type="sibTrans" cxnId="{3B55E901-6EF0-44F3-92BB-9661793D5223}">
      <dgm:prSet/>
      <dgm:spPr/>
      <dgm:t>
        <a:bodyPr/>
        <a:lstStyle/>
        <a:p>
          <a:endParaRPr lang="en-US"/>
        </a:p>
      </dgm:t>
    </dgm:pt>
    <dgm:pt modelId="{BF54A6DD-C8B1-496C-91F8-8A2A87BC1DF4}">
      <dgm:prSet phldrT="[Text]"/>
      <dgm:spPr/>
      <dgm:t>
        <a:bodyPr/>
        <a:lstStyle/>
        <a:p>
          <a:r>
            <a:rPr lang="en-US" dirty="0" smtClean="0"/>
            <a:t>Teamwork Approach to Quality Management</a:t>
          </a:r>
          <a:endParaRPr lang="en-US" dirty="0"/>
        </a:p>
      </dgm:t>
    </dgm:pt>
    <dgm:pt modelId="{E18EE31C-04DA-40F7-9AE3-A12E91927E4C}" type="parTrans" cxnId="{5FF3FE3A-3024-4A43-800E-51630E08FE66}">
      <dgm:prSet/>
      <dgm:spPr/>
      <dgm:t>
        <a:bodyPr/>
        <a:lstStyle/>
        <a:p>
          <a:endParaRPr lang="en-US"/>
        </a:p>
      </dgm:t>
    </dgm:pt>
    <dgm:pt modelId="{565EBF2A-835C-460C-8210-88AF1F872906}" type="sibTrans" cxnId="{5FF3FE3A-3024-4A43-800E-51630E08FE66}">
      <dgm:prSet/>
      <dgm:spPr/>
      <dgm:t>
        <a:bodyPr/>
        <a:lstStyle/>
        <a:p>
          <a:endParaRPr lang="en-US"/>
        </a:p>
      </dgm:t>
    </dgm:pt>
    <dgm:pt modelId="{282796F0-4677-468F-BD2B-D83443FA9D32}" type="pres">
      <dgm:prSet presAssocID="{B85EE095-85E2-4CAE-B341-6DA89A7EFD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B59BEED-51D3-4F8D-9B24-401D78BD6075}" type="pres">
      <dgm:prSet presAssocID="{77BEF299-832D-4DD8-856E-094616F04E8F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6BD22738-04EF-4E5D-9ABB-522E60C46725}" type="pres">
      <dgm:prSet presAssocID="{330C97BD-1FD2-4E78-A8B1-58CCC974BFCA}" presName="Accent1" presStyleCnt="0"/>
      <dgm:spPr/>
    </dgm:pt>
    <dgm:pt modelId="{CB290152-554D-42D6-8594-357EC07B481A}" type="pres">
      <dgm:prSet presAssocID="{330C97BD-1FD2-4E78-A8B1-58CCC974BFCA}" presName="Accent" presStyleLbl="bgShp" presStyleIdx="0" presStyleCnt="6"/>
      <dgm:spPr/>
    </dgm:pt>
    <dgm:pt modelId="{43639DDC-056E-4BBE-A41E-74A4807B9887}" type="pres">
      <dgm:prSet presAssocID="{330C97BD-1FD2-4E78-A8B1-58CCC974BFC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0556E-11A6-4B5C-83A1-E58ABAF814A3}" type="pres">
      <dgm:prSet presAssocID="{A84416C5-1C3E-4392-935D-D9BFEDD1AA74}" presName="Accent2" presStyleCnt="0"/>
      <dgm:spPr/>
    </dgm:pt>
    <dgm:pt modelId="{3D4E3886-7A3D-4CC9-A2B9-2A4D0E78E4BF}" type="pres">
      <dgm:prSet presAssocID="{A84416C5-1C3E-4392-935D-D9BFEDD1AA74}" presName="Accent" presStyleLbl="bgShp" presStyleIdx="1" presStyleCnt="6"/>
      <dgm:spPr/>
    </dgm:pt>
    <dgm:pt modelId="{C0080035-A063-4D27-8758-24C86FCEF166}" type="pres">
      <dgm:prSet presAssocID="{A84416C5-1C3E-4392-935D-D9BFEDD1AA7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59363-B388-4CA6-90DC-A4B10054A591}" type="pres">
      <dgm:prSet presAssocID="{0EC5CF82-D06F-4120-927A-7ADDB12E85F2}" presName="Accent3" presStyleCnt="0"/>
      <dgm:spPr/>
    </dgm:pt>
    <dgm:pt modelId="{5A6698E4-19B6-4CE5-B092-7C92F9B6D0AD}" type="pres">
      <dgm:prSet presAssocID="{0EC5CF82-D06F-4120-927A-7ADDB12E85F2}" presName="Accent" presStyleLbl="bgShp" presStyleIdx="2" presStyleCnt="6"/>
      <dgm:spPr/>
    </dgm:pt>
    <dgm:pt modelId="{29C88F6C-B87C-4AFF-81B5-CA49AC539837}" type="pres">
      <dgm:prSet presAssocID="{0EC5CF82-D06F-4120-927A-7ADDB12E85F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CE2E9-205E-432E-ADF7-231AD85A7DA1}" type="pres">
      <dgm:prSet presAssocID="{A9DEF8CE-EA27-4926-8B69-55D45416F9B7}" presName="Accent4" presStyleCnt="0"/>
      <dgm:spPr/>
    </dgm:pt>
    <dgm:pt modelId="{A3CB0648-E704-447C-A30E-9F27FCA1EB7F}" type="pres">
      <dgm:prSet presAssocID="{A9DEF8CE-EA27-4926-8B69-55D45416F9B7}" presName="Accent" presStyleLbl="bgShp" presStyleIdx="3" presStyleCnt="6"/>
      <dgm:spPr/>
    </dgm:pt>
    <dgm:pt modelId="{B988C189-FF49-42EA-BA34-EC70FC1C4BC3}" type="pres">
      <dgm:prSet presAssocID="{A9DEF8CE-EA27-4926-8B69-55D45416F9B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9A722F-1FE5-4AF9-A1ED-F4A043A42F05}" type="pres">
      <dgm:prSet presAssocID="{6BFFD905-B7B4-41F7-B41D-3E6CAC701C37}" presName="Accent5" presStyleCnt="0"/>
      <dgm:spPr/>
    </dgm:pt>
    <dgm:pt modelId="{A6B86D98-FC90-4142-B7DE-9CF5A4173447}" type="pres">
      <dgm:prSet presAssocID="{6BFFD905-B7B4-41F7-B41D-3E6CAC701C37}" presName="Accent" presStyleLbl="bgShp" presStyleIdx="4" presStyleCnt="6"/>
      <dgm:spPr/>
    </dgm:pt>
    <dgm:pt modelId="{8FD5F940-EAFF-4981-8DCE-7A2D7CDDB635}" type="pres">
      <dgm:prSet presAssocID="{6BFFD905-B7B4-41F7-B41D-3E6CAC701C37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87548-E929-4042-A943-40194515D729}" type="pres">
      <dgm:prSet presAssocID="{BF54A6DD-C8B1-496C-91F8-8A2A87BC1DF4}" presName="Accent6" presStyleCnt="0"/>
      <dgm:spPr/>
    </dgm:pt>
    <dgm:pt modelId="{2205283E-869E-43DB-8AAE-C2982598F591}" type="pres">
      <dgm:prSet presAssocID="{BF54A6DD-C8B1-496C-91F8-8A2A87BC1DF4}" presName="Accent" presStyleLbl="bgShp" presStyleIdx="5" presStyleCnt="6"/>
      <dgm:spPr/>
    </dgm:pt>
    <dgm:pt modelId="{B652AC04-AAE7-430B-8D21-C8F83BE6956E}" type="pres">
      <dgm:prSet presAssocID="{BF54A6DD-C8B1-496C-91F8-8A2A87BC1DF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5E79E-41F6-42D2-94FB-6E60F4251A11}" type="presOf" srcId="{6BFFD905-B7B4-41F7-B41D-3E6CAC701C37}" destId="{8FD5F940-EAFF-4981-8DCE-7A2D7CDDB635}" srcOrd="0" destOrd="0" presId="urn:microsoft.com/office/officeart/2011/layout/HexagonRadial"/>
    <dgm:cxn modelId="{5FF3FE3A-3024-4A43-800E-51630E08FE66}" srcId="{77BEF299-832D-4DD8-856E-094616F04E8F}" destId="{BF54A6DD-C8B1-496C-91F8-8A2A87BC1DF4}" srcOrd="5" destOrd="0" parTransId="{E18EE31C-04DA-40F7-9AE3-A12E91927E4C}" sibTransId="{565EBF2A-835C-460C-8210-88AF1F872906}"/>
    <dgm:cxn modelId="{9E359B12-958F-48ED-9EC5-7CCAB6B9512E}" srcId="{B85EE095-85E2-4CAE-B341-6DA89A7EFD56}" destId="{77BEF299-832D-4DD8-856E-094616F04E8F}" srcOrd="0" destOrd="0" parTransId="{76AB0901-6A71-4242-B725-039CC2C22E1C}" sibTransId="{B3D5C931-F2AA-4846-9270-FE4C2D2B0BD7}"/>
    <dgm:cxn modelId="{6FF8777A-6732-410D-832B-5E3DA7439C0B}" srcId="{77BEF299-832D-4DD8-856E-094616F04E8F}" destId="{A9DEF8CE-EA27-4926-8B69-55D45416F9B7}" srcOrd="3" destOrd="0" parTransId="{504A0A8B-BD50-45C4-9D0A-F7DFE04FC81A}" sibTransId="{D18D0361-D32A-4DB0-9811-BCCB4F52FC00}"/>
    <dgm:cxn modelId="{3B55E901-6EF0-44F3-92BB-9661793D5223}" srcId="{77BEF299-832D-4DD8-856E-094616F04E8F}" destId="{6BFFD905-B7B4-41F7-B41D-3E6CAC701C37}" srcOrd="4" destOrd="0" parTransId="{21BCA384-BA82-43FB-A59B-7D251ED798D6}" sibTransId="{5271E13E-BF72-473D-9F7E-63FE37C85BCB}"/>
    <dgm:cxn modelId="{BAB14797-B225-4B3D-83F1-B14A2348D71C}" srcId="{77BEF299-832D-4DD8-856E-094616F04E8F}" destId="{0EC5CF82-D06F-4120-927A-7ADDB12E85F2}" srcOrd="2" destOrd="0" parTransId="{46306CAE-20ED-45D3-A0A5-E626170B67E0}" sibTransId="{D08DE0D1-E040-4322-91D6-0CDAA8E4DB81}"/>
    <dgm:cxn modelId="{40516F46-9ECA-441D-894C-6C905A547E1D}" type="presOf" srcId="{A9DEF8CE-EA27-4926-8B69-55D45416F9B7}" destId="{B988C189-FF49-42EA-BA34-EC70FC1C4BC3}" srcOrd="0" destOrd="0" presId="urn:microsoft.com/office/officeart/2011/layout/HexagonRadial"/>
    <dgm:cxn modelId="{B0E62A8D-CDF7-4DA0-80E1-8F30F02A9C52}" srcId="{77BEF299-832D-4DD8-856E-094616F04E8F}" destId="{A84416C5-1C3E-4392-935D-D9BFEDD1AA74}" srcOrd="1" destOrd="0" parTransId="{0DC05CC9-0885-4E36-A41D-63AFBA2367CB}" sibTransId="{851FFF94-503A-4250-BB3E-EC709BE86409}"/>
    <dgm:cxn modelId="{0B185455-5149-4F9B-A43F-212B5D7CAB0A}" type="presOf" srcId="{0EC5CF82-D06F-4120-927A-7ADDB12E85F2}" destId="{29C88F6C-B87C-4AFF-81B5-CA49AC539837}" srcOrd="0" destOrd="0" presId="urn:microsoft.com/office/officeart/2011/layout/HexagonRadial"/>
    <dgm:cxn modelId="{91031B53-6070-4319-8341-AD377971D06F}" type="presOf" srcId="{A84416C5-1C3E-4392-935D-D9BFEDD1AA74}" destId="{C0080035-A063-4D27-8758-24C86FCEF166}" srcOrd="0" destOrd="0" presId="urn:microsoft.com/office/officeart/2011/layout/HexagonRadial"/>
    <dgm:cxn modelId="{A5C7199D-B61E-475A-A275-F3D784D17A36}" srcId="{77BEF299-832D-4DD8-856E-094616F04E8F}" destId="{330C97BD-1FD2-4E78-A8B1-58CCC974BFCA}" srcOrd="0" destOrd="0" parTransId="{E712AB22-E841-452A-B982-1BD439F12080}" sibTransId="{EBCE5FBE-CA92-476F-8B62-0EFE74F1488A}"/>
    <dgm:cxn modelId="{BFF45A2E-8811-40E8-84CE-F49177B52F1E}" type="presOf" srcId="{BF54A6DD-C8B1-496C-91F8-8A2A87BC1DF4}" destId="{B652AC04-AAE7-430B-8D21-C8F83BE6956E}" srcOrd="0" destOrd="0" presId="urn:microsoft.com/office/officeart/2011/layout/HexagonRadial"/>
    <dgm:cxn modelId="{098F511D-5634-4A86-8E68-7F5E1A14A77D}" type="presOf" srcId="{B85EE095-85E2-4CAE-B341-6DA89A7EFD56}" destId="{282796F0-4677-468F-BD2B-D83443FA9D32}" srcOrd="0" destOrd="0" presId="urn:microsoft.com/office/officeart/2011/layout/HexagonRadial"/>
    <dgm:cxn modelId="{9EE043E4-9A2A-48B9-93D3-699C30477AAC}" type="presOf" srcId="{330C97BD-1FD2-4E78-A8B1-58CCC974BFCA}" destId="{43639DDC-056E-4BBE-A41E-74A4807B9887}" srcOrd="0" destOrd="0" presId="urn:microsoft.com/office/officeart/2011/layout/HexagonRadial"/>
    <dgm:cxn modelId="{DA78DEA6-AA67-4E31-813B-02FEBA804E76}" type="presOf" srcId="{77BEF299-832D-4DD8-856E-094616F04E8F}" destId="{6B59BEED-51D3-4F8D-9B24-401D78BD6075}" srcOrd="0" destOrd="0" presId="urn:microsoft.com/office/officeart/2011/layout/HexagonRadial"/>
    <dgm:cxn modelId="{F99CDB39-5C3E-44C7-AA96-A622E889B2F8}" type="presParOf" srcId="{282796F0-4677-468F-BD2B-D83443FA9D32}" destId="{6B59BEED-51D3-4F8D-9B24-401D78BD6075}" srcOrd="0" destOrd="0" presId="urn:microsoft.com/office/officeart/2011/layout/HexagonRadial"/>
    <dgm:cxn modelId="{12EC59EB-36BD-43F5-8648-DC06A473CF68}" type="presParOf" srcId="{282796F0-4677-468F-BD2B-D83443FA9D32}" destId="{6BD22738-04EF-4E5D-9ABB-522E60C46725}" srcOrd="1" destOrd="0" presId="urn:microsoft.com/office/officeart/2011/layout/HexagonRadial"/>
    <dgm:cxn modelId="{CAACB09A-A0EC-4B04-A490-1D641D774796}" type="presParOf" srcId="{6BD22738-04EF-4E5D-9ABB-522E60C46725}" destId="{CB290152-554D-42D6-8594-357EC07B481A}" srcOrd="0" destOrd="0" presId="urn:microsoft.com/office/officeart/2011/layout/HexagonRadial"/>
    <dgm:cxn modelId="{338EDAE2-34A4-4310-BB50-BDBBE6F5C75B}" type="presParOf" srcId="{282796F0-4677-468F-BD2B-D83443FA9D32}" destId="{43639DDC-056E-4BBE-A41E-74A4807B9887}" srcOrd="2" destOrd="0" presId="urn:microsoft.com/office/officeart/2011/layout/HexagonRadial"/>
    <dgm:cxn modelId="{8A2FAC71-8551-45D7-9FF5-B08E3F5EC2D8}" type="presParOf" srcId="{282796F0-4677-468F-BD2B-D83443FA9D32}" destId="{9850556E-11A6-4B5C-83A1-E58ABAF814A3}" srcOrd="3" destOrd="0" presId="urn:microsoft.com/office/officeart/2011/layout/HexagonRadial"/>
    <dgm:cxn modelId="{13CA0EA5-7E42-40ED-9F62-1E87E2B295D8}" type="presParOf" srcId="{9850556E-11A6-4B5C-83A1-E58ABAF814A3}" destId="{3D4E3886-7A3D-4CC9-A2B9-2A4D0E78E4BF}" srcOrd="0" destOrd="0" presId="urn:microsoft.com/office/officeart/2011/layout/HexagonRadial"/>
    <dgm:cxn modelId="{ED712D15-BE72-4280-B350-F0E9D514B697}" type="presParOf" srcId="{282796F0-4677-468F-BD2B-D83443FA9D32}" destId="{C0080035-A063-4D27-8758-24C86FCEF166}" srcOrd="4" destOrd="0" presId="urn:microsoft.com/office/officeart/2011/layout/HexagonRadial"/>
    <dgm:cxn modelId="{F2C9EB1A-EDB7-4572-BB8E-84D41F93EFC2}" type="presParOf" srcId="{282796F0-4677-468F-BD2B-D83443FA9D32}" destId="{48059363-B388-4CA6-90DC-A4B10054A591}" srcOrd="5" destOrd="0" presId="urn:microsoft.com/office/officeart/2011/layout/HexagonRadial"/>
    <dgm:cxn modelId="{BC4989A1-63E0-4DA8-831A-EBB3383D2555}" type="presParOf" srcId="{48059363-B388-4CA6-90DC-A4B10054A591}" destId="{5A6698E4-19B6-4CE5-B092-7C92F9B6D0AD}" srcOrd="0" destOrd="0" presId="urn:microsoft.com/office/officeart/2011/layout/HexagonRadial"/>
    <dgm:cxn modelId="{B79182E9-FC24-46D5-A1E7-3394633C29A9}" type="presParOf" srcId="{282796F0-4677-468F-BD2B-D83443FA9D32}" destId="{29C88F6C-B87C-4AFF-81B5-CA49AC539837}" srcOrd="6" destOrd="0" presId="urn:microsoft.com/office/officeart/2011/layout/HexagonRadial"/>
    <dgm:cxn modelId="{440F2E4F-19B2-4912-8906-75F7C5558F64}" type="presParOf" srcId="{282796F0-4677-468F-BD2B-D83443FA9D32}" destId="{0ADCE2E9-205E-432E-ADF7-231AD85A7DA1}" srcOrd="7" destOrd="0" presId="urn:microsoft.com/office/officeart/2011/layout/HexagonRadial"/>
    <dgm:cxn modelId="{0C4C6CD6-074E-42BD-A8CB-1E7864A15087}" type="presParOf" srcId="{0ADCE2E9-205E-432E-ADF7-231AD85A7DA1}" destId="{A3CB0648-E704-447C-A30E-9F27FCA1EB7F}" srcOrd="0" destOrd="0" presId="urn:microsoft.com/office/officeart/2011/layout/HexagonRadial"/>
    <dgm:cxn modelId="{44510EFA-3F3E-4157-84B0-1B5CD13E32C4}" type="presParOf" srcId="{282796F0-4677-468F-BD2B-D83443FA9D32}" destId="{B988C189-FF49-42EA-BA34-EC70FC1C4BC3}" srcOrd="8" destOrd="0" presId="urn:microsoft.com/office/officeart/2011/layout/HexagonRadial"/>
    <dgm:cxn modelId="{AEF8EAD3-D85A-48B8-B38C-1AF85F869A0D}" type="presParOf" srcId="{282796F0-4677-468F-BD2B-D83443FA9D32}" destId="{929A722F-1FE5-4AF9-A1ED-F4A043A42F05}" srcOrd="9" destOrd="0" presId="urn:microsoft.com/office/officeart/2011/layout/HexagonRadial"/>
    <dgm:cxn modelId="{9EFA35D0-123B-42BF-AE3D-484196037B90}" type="presParOf" srcId="{929A722F-1FE5-4AF9-A1ED-F4A043A42F05}" destId="{A6B86D98-FC90-4142-B7DE-9CF5A4173447}" srcOrd="0" destOrd="0" presId="urn:microsoft.com/office/officeart/2011/layout/HexagonRadial"/>
    <dgm:cxn modelId="{8FFD9215-ABDF-47BE-A906-64DD9AD96274}" type="presParOf" srcId="{282796F0-4677-468F-BD2B-D83443FA9D32}" destId="{8FD5F940-EAFF-4981-8DCE-7A2D7CDDB635}" srcOrd="10" destOrd="0" presId="urn:microsoft.com/office/officeart/2011/layout/HexagonRadial"/>
    <dgm:cxn modelId="{318DBB27-4EAF-4907-8402-324980AEDE36}" type="presParOf" srcId="{282796F0-4677-468F-BD2B-D83443FA9D32}" destId="{D3C87548-E929-4042-A943-40194515D729}" srcOrd="11" destOrd="0" presId="urn:microsoft.com/office/officeart/2011/layout/HexagonRadial"/>
    <dgm:cxn modelId="{FB4BC5F8-22B6-4A0B-BBA4-36CD23933249}" type="presParOf" srcId="{D3C87548-E929-4042-A943-40194515D729}" destId="{2205283E-869E-43DB-8AAE-C2982598F591}" srcOrd="0" destOrd="0" presId="urn:microsoft.com/office/officeart/2011/layout/HexagonRadial"/>
    <dgm:cxn modelId="{E3E183CD-C7D9-4C5A-9299-FEF21EB36939}" type="presParOf" srcId="{282796F0-4677-468F-BD2B-D83443FA9D32}" destId="{B652AC04-AAE7-430B-8D21-C8F83BE6956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CEB08-DA1F-4C68-AF39-D1A492F4095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F69D3D-DDFC-4965-92CF-775BBA0D79B2}">
      <dgm:prSet/>
      <dgm:spPr/>
      <dgm:t>
        <a:bodyPr/>
        <a:lstStyle/>
        <a:p>
          <a:pPr rtl="0"/>
          <a:r>
            <a:rPr lang="en-US" dirty="0" smtClean="0"/>
            <a:t>DMAIC</a:t>
          </a:r>
          <a:endParaRPr lang="en-US" dirty="0"/>
        </a:p>
      </dgm:t>
    </dgm:pt>
    <dgm:pt modelId="{3909F78F-DCC4-4410-9B68-49CE53B2D344}" type="parTrans" cxnId="{F9024D20-38FD-4789-86DF-1BEB30A1D089}">
      <dgm:prSet/>
      <dgm:spPr/>
      <dgm:t>
        <a:bodyPr/>
        <a:lstStyle/>
        <a:p>
          <a:endParaRPr lang="en-US"/>
        </a:p>
      </dgm:t>
    </dgm:pt>
    <dgm:pt modelId="{9465435E-D11A-4A1D-AD52-B712C2A05F99}" type="sibTrans" cxnId="{F9024D20-38FD-4789-86DF-1BEB30A1D089}">
      <dgm:prSet/>
      <dgm:spPr/>
      <dgm:t>
        <a:bodyPr/>
        <a:lstStyle/>
        <a:p>
          <a:endParaRPr lang="en-US"/>
        </a:p>
      </dgm:t>
    </dgm:pt>
    <dgm:pt modelId="{0D6C547F-A262-4673-9110-A2EE701D6393}">
      <dgm:prSet/>
      <dgm:spPr/>
      <dgm:t>
        <a:bodyPr/>
        <a:lstStyle/>
        <a:p>
          <a:pPr rtl="0"/>
          <a:r>
            <a:rPr lang="en-US" dirty="0" smtClean="0"/>
            <a:t>DEFINE</a:t>
          </a:r>
          <a:endParaRPr lang="en-US" dirty="0"/>
        </a:p>
      </dgm:t>
    </dgm:pt>
    <dgm:pt modelId="{2C10EA32-8C65-472C-8F3A-7445F121B4D0}" type="parTrans" cxnId="{8F325089-ED24-4850-98E5-9C28CE8344B5}">
      <dgm:prSet/>
      <dgm:spPr/>
      <dgm:t>
        <a:bodyPr/>
        <a:lstStyle/>
        <a:p>
          <a:endParaRPr lang="en-US"/>
        </a:p>
      </dgm:t>
    </dgm:pt>
    <dgm:pt modelId="{9D5F69B0-89D3-4223-9A2E-A5DE3CBAC29A}" type="sibTrans" cxnId="{8F325089-ED24-4850-98E5-9C28CE8344B5}">
      <dgm:prSet/>
      <dgm:spPr/>
      <dgm:t>
        <a:bodyPr/>
        <a:lstStyle/>
        <a:p>
          <a:endParaRPr lang="en-US"/>
        </a:p>
      </dgm:t>
    </dgm:pt>
    <dgm:pt modelId="{824D5A8F-8E50-4067-A2F5-5EC47A7B1C40}">
      <dgm:prSet/>
      <dgm:spPr/>
      <dgm:t>
        <a:bodyPr/>
        <a:lstStyle/>
        <a:p>
          <a:pPr rtl="0"/>
          <a:r>
            <a:rPr lang="en-US" dirty="0" smtClean="0"/>
            <a:t>MEASURE</a:t>
          </a:r>
          <a:endParaRPr lang="en-US" dirty="0"/>
        </a:p>
      </dgm:t>
    </dgm:pt>
    <dgm:pt modelId="{CC3F0824-FDD0-453B-AA35-B69FCC9578CE}" type="parTrans" cxnId="{00D33612-7281-4939-8DD0-7A1DFFAB6C58}">
      <dgm:prSet/>
      <dgm:spPr/>
      <dgm:t>
        <a:bodyPr/>
        <a:lstStyle/>
        <a:p>
          <a:endParaRPr lang="en-US"/>
        </a:p>
      </dgm:t>
    </dgm:pt>
    <dgm:pt modelId="{E02C9AD5-DD44-407F-A387-B18C0E125B33}" type="sibTrans" cxnId="{00D33612-7281-4939-8DD0-7A1DFFAB6C58}">
      <dgm:prSet/>
      <dgm:spPr/>
      <dgm:t>
        <a:bodyPr/>
        <a:lstStyle/>
        <a:p>
          <a:endParaRPr lang="en-US"/>
        </a:p>
      </dgm:t>
    </dgm:pt>
    <dgm:pt modelId="{94E6C187-3674-4315-A7F5-CAB3416BEDFF}">
      <dgm:prSet/>
      <dgm:spPr/>
      <dgm:t>
        <a:bodyPr/>
        <a:lstStyle/>
        <a:p>
          <a:pPr rtl="0"/>
          <a:r>
            <a:rPr lang="en-US" dirty="0" smtClean="0"/>
            <a:t>ANALYZE</a:t>
          </a:r>
          <a:endParaRPr lang="en-US" dirty="0"/>
        </a:p>
      </dgm:t>
    </dgm:pt>
    <dgm:pt modelId="{9CE134D3-24AE-4573-9D06-D500F101A46C}" type="parTrans" cxnId="{4A08DD26-CD44-41A1-9DE0-2E5628A5F2E1}">
      <dgm:prSet/>
      <dgm:spPr/>
      <dgm:t>
        <a:bodyPr/>
        <a:lstStyle/>
        <a:p>
          <a:endParaRPr lang="en-US"/>
        </a:p>
      </dgm:t>
    </dgm:pt>
    <dgm:pt modelId="{AC7D6BCA-8074-4E7C-8103-C88285601C33}" type="sibTrans" cxnId="{4A08DD26-CD44-41A1-9DE0-2E5628A5F2E1}">
      <dgm:prSet/>
      <dgm:spPr/>
      <dgm:t>
        <a:bodyPr/>
        <a:lstStyle/>
        <a:p>
          <a:endParaRPr lang="en-US"/>
        </a:p>
      </dgm:t>
    </dgm:pt>
    <dgm:pt modelId="{777DB9F9-0FA0-456E-B28A-8D0F3095925C}">
      <dgm:prSet/>
      <dgm:spPr/>
      <dgm:t>
        <a:bodyPr/>
        <a:lstStyle/>
        <a:p>
          <a:pPr rtl="0"/>
          <a:r>
            <a:rPr lang="en-US" dirty="0" smtClean="0"/>
            <a:t>IMPROVE</a:t>
          </a:r>
          <a:endParaRPr lang="en-US" dirty="0"/>
        </a:p>
      </dgm:t>
    </dgm:pt>
    <dgm:pt modelId="{E20DC5B7-CA45-4C15-A65D-A50E9BE6BB40}" type="parTrans" cxnId="{705ED1B5-56AB-4298-B017-59A2556C2B41}">
      <dgm:prSet/>
      <dgm:spPr/>
      <dgm:t>
        <a:bodyPr/>
        <a:lstStyle/>
        <a:p>
          <a:endParaRPr lang="en-US"/>
        </a:p>
      </dgm:t>
    </dgm:pt>
    <dgm:pt modelId="{FD5435CE-D23C-465F-B6A0-1FE54C8E7D80}" type="sibTrans" cxnId="{705ED1B5-56AB-4298-B017-59A2556C2B41}">
      <dgm:prSet/>
      <dgm:spPr/>
      <dgm:t>
        <a:bodyPr/>
        <a:lstStyle/>
        <a:p>
          <a:endParaRPr lang="en-US"/>
        </a:p>
      </dgm:t>
    </dgm:pt>
    <dgm:pt modelId="{E5E97C8C-20F3-4823-8441-31261964AF51}">
      <dgm:prSet/>
      <dgm:spPr/>
      <dgm:t>
        <a:bodyPr/>
        <a:lstStyle/>
        <a:p>
          <a:pPr rtl="0"/>
          <a:r>
            <a:rPr lang="en-US" dirty="0" smtClean="0"/>
            <a:t>CONTROL</a:t>
          </a:r>
          <a:endParaRPr lang="en-US" dirty="0"/>
        </a:p>
      </dgm:t>
    </dgm:pt>
    <dgm:pt modelId="{CEB242FF-CA92-44AF-8277-53E3A0D14313}" type="parTrans" cxnId="{746CD445-73C0-41CD-9723-0F65C7125BAF}">
      <dgm:prSet/>
      <dgm:spPr/>
      <dgm:t>
        <a:bodyPr/>
        <a:lstStyle/>
        <a:p>
          <a:endParaRPr lang="en-US"/>
        </a:p>
      </dgm:t>
    </dgm:pt>
    <dgm:pt modelId="{F84E5C13-3E40-497A-BC7B-5230813554F1}" type="sibTrans" cxnId="{746CD445-73C0-41CD-9723-0F65C7125BAF}">
      <dgm:prSet/>
      <dgm:spPr/>
      <dgm:t>
        <a:bodyPr/>
        <a:lstStyle/>
        <a:p>
          <a:endParaRPr lang="en-US"/>
        </a:p>
      </dgm:t>
    </dgm:pt>
    <dgm:pt modelId="{603C9E70-86E1-4AC7-A759-6092D494E5A8}" type="pres">
      <dgm:prSet presAssocID="{134CEB08-DA1F-4C68-AF39-D1A492F409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C06869-C0A0-4117-96A6-53B9850AEFE0}" type="pres">
      <dgm:prSet presAssocID="{53F69D3D-DDFC-4965-92CF-775BBA0D79B2}" presName="linNode" presStyleCnt="0"/>
      <dgm:spPr/>
    </dgm:pt>
    <dgm:pt modelId="{3B3DA9B2-0F57-4846-B88C-2AFA66A4DCD0}" type="pres">
      <dgm:prSet presAssocID="{53F69D3D-DDFC-4965-92CF-775BBA0D79B2}" presName="parentText" presStyleLbl="node1" presStyleIdx="0" presStyleCnt="6" custScaleX="214465" custLinFactNeighborX="210" custLinFactNeighborY="57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A1E5B-8F8B-4EF6-AECF-77A6C29F0F59}" type="pres">
      <dgm:prSet presAssocID="{9465435E-D11A-4A1D-AD52-B712C2A05F99}" presName="sp" presStyleCnt="0"/>
      <dgm:spPr/>
    </dgm:pt>
    <dgm:pt modelId="{D058E85A-D793-4A24-8C76-19E5AA3D3621}" type="pres">
      <dgm:prSet presAssocID="{0D6C547F-A262-4673-9110-A2EE701D6393}" presName="linNode" presStyleCnt="0"/>
      <dgm:spPr/>
    </dgm:pt>
    <dgm:pt modelId="{23828F79-8420-4B47-83C8-076BCED64111}" type="pres">
      <dgm:prSet presAssocID="{0D6C547F-A262-4673-9110-A2EE701D6393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181E2-F640-46F0-B31A-359BBF5B59BE}" type="pres">
      <dgm:prSet presAssocID="{9D5F69B0-89D3-4223-9A2E-A5DE3CBAC29A}" presName="sp" presStyleCnt="0"/>
      <dgm:spPr/>
    </dgm:pt>
    <dgm:pt modelId="{70C6CC58-3F1A-4F29-A1C6-148A1460BBCB}" type="pres">
      <dgm:prSet presAssocID="{824D5A8F-8E50-4067-A2F5-5EC47A7B1C40}" presName="linNode" presStyleCnt="0"/>
      <dgm:spPr/>
    </dgm:pt>
    <dgm:pt modelId="{17E3C100-3320-4A8F-9EB9-9EE45C86021D}" type="pres">
      <dgm:prSet presAssocID="{824D5A8F-8E50-4067-A2F5-5EC47A7B1C4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97F6-BC7E-40CF-9C70-CA2614DE9CD6}" type="pres">
      <dgm:prSet presAssocID="{E02C9AD5-DD44-407F-A387-B18C0E125B33}" presName="sp" presStyleCnt="0"/>
      <dgm:spPr/>
    </dgm:pt>
    <dgm:pt modelId="{86A52914-9384-4510-A91A-B1DB819B47E1}" type="pres">
      <dgm:prSet presAssocID="{94E6C187-3674-4315-A7F5-CAB3416BEDFF}" presName="linNode" presStyleCnt="0"/>
      <dgm:spPr/>
    </dgm:pt>
    <dgm:pt modelId="{84FBC534-BEB0-4291-8E88-F4E1C6F946D8}" type="pres">
      <dgm:prSet presAssocID="{94E6C187-3674-4315-A7F5-CAB3416BEDFF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0D1B9-9E5C-44C1-B0A3-A4DC360A04A4}" type="pres">
      <dgm:prSet presAssocID="{AC7D6BCA-8074-4E7C-8103-C88285601C33}" presName="sp" presStyleCnt="0"/>
      <dgm:spPr/>
    </dgm:pt>
    <dgm:pt modelId="{3D56E6B4-4380-45AC-9CAF-24714F5EBA2D}" type="pres">
      <dgm:prSet presAssocID="{777DB9F9-0FA0-456E-B28A-8D0F3095925C}" presName="linNode" presStyleCnt="0"/>
      <dgm:spPr/>
    </dgm:pt>
    <dgm:pt modelId="{C560A019-BC51-46CC-B510-31324C305F61}" type="pres">
      <dgm:prSet presAssocID="{777DB9F9-0FA0-456E-B28A-8D0F3095925C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E2B6C-A6FB-4AF5-A726-A317CA8CDFC0}" type="pres">
      <dgm:prSet presAssocID="{FD5435CE-D23C-465F-B6A0-1FE54C8E7D80}" presName="sp" presStyleCnt="0"/>
      <dgm:spPr/>
    </dgm:pt>
    <dgm:pt modelId="{1BE6D551-5EB2-4F47-B20E-A407B591E9E6}" type="pres">
      <dgm:prSet presAssocID="{E5E97C8C-20F3-4823-8441-31261964AF51}" presName="linNode" presStyleCnt="0"/>
      <dgm:spPr/>
    </dgm:pt>
    <dgm:pt modelId="{0A445A6E-CA3F-4252-862A-B0318DA173E7}" type="pres">
      <dgm:prSet presAssocID="{E5E97C8C-20F3-4823-8441-31261964AF5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6CD445-73C0-41CD-9723-0F65C7125BAF}" srcId="{134CEB08-DA1F-4C68-AF39-D1A492F40955}" destId="{E5E97C8C-20F3-4823-8441-31261964AF51}" srcOrd="5" destOrd="0" parTransId="{CEB242FF-CA92-44AF-8277-53E3A0D14313}" sibTransId="{F84E5C13-3E40-497A-BC7B-5230813554F1}"/>
    <dgm:cxn modelId="{4A08DD26-CD44-41A1-9DE0-2E5628A5F2E1}" srcId="{134CEB08-DA1F-4C68-AF39-D1A492F40955}" destId="{94E6C187-3674-4315-A7F5-CAB3416BEDFF}" srcOrd="3" destOrd="0" parTransId="{9CE134D3-24AE-4573-9D06-D500F101A46C}" sibTransId="{AC7D6BCA-8074-4E7C-8103-C88285601C33}"/>
    <dgm:cxn modelId="{00D33612-7281-4939-8DD0-7A1DFFAB6C58}" srcId="{134CEB08-DA1F-4C68-AF39-D1A492F40955}" destId="{824D5A8F-8E50-4067-A2F5-5EC47A7B1C40}" srcOrd="2" destOrd="0" parTransId="{CC3F0824-FDD0-453B-AA35-B69FCC9578CE}" sibTransId="{E02C9AD5-DD44-407F-A387-B18C0E125B33}"/>
    <dgm:cxn modelId="{D4F0E138-A3DC-4EAF-97F0-AE7618C84204}" type="presOf" srcId="{134CEB08-DA1F-4C68-AF39-D1A492F40955}" destId="{603C9E70-86E1-4AC7-A759-6092D494E5A8}" srcOrd="0" destOrd="0" presId="urn:microsoft.com/office/officeart/2005/8/layout/vList5"/>
    <dgm:cxn modelId="{705ED1B5-56AB-4298-B017-59A2556C2B41}" srcId="{134CEB08-DA1F-4C68-AF39-D1A492F40955}" destId="{777DB9F9-0FA0-456E-B28A-8D0F3095925C}" srcOrd="4" destOrd="0" parTransId="{E20DC5B7-CA45-4C15-A65D-A50E9BE6BB40}" sibTransId="{FD5435CE-D23C-465F-B6A0-1FE54C8E7D80}"/>
    <dgm:cxn modelId="{F9024D20-38FD-4789-86DF-1BEB30A1D089}" srcId="{134CEB08-DA1F-4C68-AF39-D1A492F40955}" destId="{53F69D3D-DDFC-4965-92CF-775BBA0D79B2}" srcOrd="0" destOrd="0" parTransId="{3909F78F-DCC4-4410-9B68-49CE53B2D344}" sibTransId="{9465435E-D11A-4A1D-AD52-B712C2A05F99}"/>
    <dgm:cxn modelId="{8F325089-ED24-4850-98E5-9C28CE8344B5}" srcId="{134CEB08-DA1F-4C68-AF39-D1A492F40955}" destId="{0D6C547F-A262-4673-9110-A2EE701D6393}" srcOrd="1" destOrd="0" parTransId="{2C10EA32-8C65-472C-8F3A-7445F121B4D0}" sibTransId="{9D5F69B0-89D3-4223-9A2E-A5DE3CBAC29A}"/>
    <dgm:cxn modelId="{BC99EFF2-3846-49A6-9273-B84FD9998250}" type="presOf" srcId="{94E6C187-3674-4315-A7F5-CAB3416BEDFF}" destId="{84FBC534-BEB0-4291-8E88-F4E1C6F946D8}" srcOrd="0" destOrd="0" presId="urn:microsoft.com/office/officeart/2005/8/layout/vList5"/>
    <dgm:cxn modelId="{5843A829-37B2-4A15-B67C-662CAC3B13C3}" type="presOf" srcId="{777DB9F9-0FA0-456E-B28A-8D0F3095925C}" destId="{C560A019-BC51-46CC-B510-31324C305F61}" srcOrd="0" destOrd="0" presId="urn:microsoft.com/office/officeart/2005/8/layout/vList5"/>
    <dgm:cxn modelId="{9102255F-7DF6-45EA-ACF2-40B3CBD6D48D}" type="presOf" srcId="{824D5A8F-8E50-4067-A2F5-5EC47A7B1C40}" destId="{17E3C100-3320-4A8F-9EB9-9EE45C86021D}" srcOrd="0" destOrd="0" presId="urn:microsoft.com/office/officeart/2005/8/layout/vList5"/>
    <dgm:cxn modelId="{6469F05B-D7E5-4629-9D4D-88AEABF64FD1}" type="presOf" srcId="{E5E97C8C-20F3-4823-8441-31261964AF51}" destId="{0A445A6E-CA3F-4252-862A-B0318DA173E7}" srcOrd="0" destOrd="0" presId="urn:microsoft.com/office/officeart/2005/8/layout/vList5"/>
    <dgm:cxn modelId="{EF7EFFFB-AA21-4598-9DDC-DFD4477D6B5C}" type="presOf" srcId="{0D6C547F-A262-4673-9110-A2EE701D6393}" destId="{23828F79-8420-4B47-83C8-076BCED64111}" srcOrd="0" destOrd="0" presId="urn:microsoft.com/office/officeart/2005/8/layout/vList5"/>
    <dgm:cxn modelId="{EC656002-D0D1-4F9E-985B-DB27AAB54B01}" type="presOf" srcId="{53F69D3D-DDFC-4965-92CF-775BBA0D79B2}" destId="{3B3DA9B2-0F57-4846-B88C-2AFA66A4DCD0}" srcOrd="0" destOrd="0" presId="urn:microsoft.com/office/officeart/2005/8/layout/vList5"/>
    <dgm:cxn modelId="{9738C3B5-5C6E-4181-958D-B5855AB2F09E}" type="presParOf" srcId="{603C9E70-86E1-4AC7-A759-6092D494E5A8}" destId="{96C06869-C0A0-4117-96A6-53B9850AEFE0}" srcOrd="0" destOrd="0" presId="urn:microsoft.com/office/officeart/2005/8/layout/vList5"/>
    <dgm:cxn modelId="{07CC4255-B704-45E6-BC1C-475B7C39982B}" type="presParOf" srcId="{96C06869-C0A0-4117-96A6-53B9850AEFE0}" destId="{3B3DA9B2-0F57-4846-B88C-2AFA66A4DCD0}" srcOrd="0" destOrd="0" presId="urn:microsoft.com/office/officeart/2005/8/layout/vList5"/>
    <dgm:cxn modelId="{7B4D67F9-1CD4-47AE-B5B9-3C236E2CEA93}" type="presParOf" srcId="{603C9E70-86E1-4AC7-A759-6092D494E5A8}" destId="{50AA1E5B-8F8B-4EF6-AECF-77A6C29F0F59}" srcOrd="1" destOrd="0" presId="urn:microsoft.com/office/officeart/2005/8/layout/vList5"/>
    <dgm:cxn modelId="{4B55276C-CB92-4930-A7BB-0FF8C18ACD34}" type="presParOf" srcId="{603C9E70-86E1-4AC7-A759-6092D494E5A8}" destId="{D058E85A-D793-4A24-8C76-19E5AA3D3621}" srcOrd="2" destOrd="0" presId="urn:microsoft.com/office/officeart/2005/8/layout/vList5"/>
    <dgm:cxn modelId="{ADA3BBBC-ECCF-4F01-A05D-7CE703F16368}" type="presParOf" srcId="{D058E85A-D793-4A24-8C76-19E5AA3D3621}" destId="{23828F79-8420-4B47-83C8-076BCED64111}" srcOrd="0" destOrd="0" presId="urn:microsoft.com/office/officeart/2005/8/layout/vList5"/>
    <dgm:cxn modelId="{D4A2ACA0-3E0A-42DD-B773-EDC23D50A5A0}" type="presParOf" srcId="{603C9E70-86E1-4AC7-A759-6092D494E5A8}" destId="{BB8181E2-F640-46F0-B31A-359BBF5B59BE}" srcOrd="3" destOrd="0" presId="urn:microsoft.com/office/officeart/2005/8/layout/vList5"/>
    <dgm:cxn modelId="{1CDA16B8-0FE3-4632-ADD9-44AEB0CEAA26}" type="presParOf" srcId="{603C9E70-86E1-4AC7-A759-6092D494E5A8}" destId="{70C6CC58-3F1A-4F29-A1C6-148A1460BBCB}" srcOrd="4" destOrd="0" presId="urn:microsoft.com/office/officeart/2005/8/layout/vList5"/>
    <dgm:cxn modelId="{5F4CAD7F-BD8F-4BC0-B8D8-D515AB1BB914}" type="presParOf" srcId="{70C6CC58-3F1A-4F29-A1C6-148A1460BBCB}" destId="{17E3C100-3320-4A8F-9EB9-9EE45C86021D}" srcOrd="0" destOrd="0" presId="urn:microsoft.com/office/officeart/2005/8/layout/vList5"/>
    <dgm:cxn modelId="{8C4C31CC-6513-4B6A-8D3B-6399AC9A8433}" type="presParOf" srcId="{603C9E70-86E1-4AC7-A759-6092D494E5A8}" destId="{FC3B97F6-BC7E-40CF-9C70-CA2614DE9CD6}" srcOrd="5" destOrd="0" presId="urn:microsoft.com/office/officeart/2005/8/layout/vList5"/>
    <dgm:cxn modelId="{B2991178-7623-45E8-9D34-8D97551C7292}" type="presParOf" srcId="{603C9E70-86E1-4AC7-A759-6092D494E5A8}" destId="{86A52914-9384-4510-A91A-B1DB819B47E1}" srcOrd="6" destOrd="0" presId="urn:microsoft.com/office/officeart/2005/8/layout/vList5"/>
    <dgm:cxn modelId="{E333DE84-DB2B-49F3-A988-E88AE5878404}" type="presParOf" srcId="{86A52914-9384-4510-A91A-B1DB819B47E1}" destId="{84FBC534-BEB0-4291-8E88-F4E1C6F946D8}" srcOrd="0" destOrd="0" presId="urn:microsoft.com/office/officeart/2005/8/layout/vList5"/>
    <dgm:cxn modelId="{0A2ECE29-FAC5-4450-BAFF-62AF6A6B0F01}" type="presParOf" srcId="{603C9E70-86E1-4AC7-A759-6092D494E5A8}" destId="{86F0D1B9-9E5C-44C1-B0A3-A4DC360A04A4}" srcOrd="7" destOrd="0" presId="urn:microsoft.com/office/officeart/2005/8/layout/vList5"/>
    <dgm:cxn modelId="{1480F5A8-7565-4A5B-BA9B-0C99F5A92513}" type="presParOf" srcId="{603C9E70-86E1-4AC7-A759-6092D494E5A8}" destId="{3D56E6B4-4380-45AC-9CAF-24714F5EBA2D}" srcOrd="8" destOrd="0" presId="urn:microsoft.com/office/officeart/2005/8/layout/vList5"/>
    <dgm:cxn modelId="{F6A8C589-B8C0-4AB3-B46A-B7C3D2AFAE6E}" type="presParOf" srcId="{3D56E6B4-4380-45AC-9CAF-24714F5EBA2D}" destId="{C560A019-BC51-46CC-B510-31324C305F61}" srcOrd="0" destOrd="0" presId="urn:microsoft.com/office/officeart/2005/8/layout/vList5"/>
    <dgm:cxn modelId="{FA6A0854-32C2-4A70-9E56-0DD25498C2AE}" type="presParOf" srcId="{603C9E70-86E1-4AC7-A759-6092D494E5A8}" destId="{BD7E2B6C-A6FB-4AF5-A726-A317CA8CDFC0}" srcOrd="9" destOrd="0" presId="urn:microsoft.com/office/officeart/2005/8/layout/vList5"/>
    <dgm:cxn modelId="{F55D7A85-2ACB-428E-AAE6-DFCD536F7724}" type="presParOf" srcId="{603C9E70-86E1-4AC7-A759-6092D494E5A8}" destId="{1BE6D551-5EB2-4F47-B20E-A407B591E9E6}" srcOrd="10" destOrd="0" presId="urn:microsoft.com/office/officeart/2005/8/layout/vList5"/>
    <dgm:cxn modelId="{6B24BB0C-A58C-4AF9-A969-0AF5D4CA8C4D}" type="presParOf" srcId="{1BE6D551-5EB2-4F47-B20E-A407B591E9E6}" destId="{0A445A6E-CA3F-4252-862A-B0318DA173E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8C473A-F804-450C-ACBB-F7F2CAF1AA7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45BA6-4249-46B1-B80E-50E4357FD67B}">
      <dgm:prSet/>
      <dgm:spPr/>
      <dgm:t>
        <a:bodyPr/>
        <a:lstStyle/>
        <a:p>
          <a:pPr rtl="0"/>
          <a:r>
            <a:rPr lang="en-US" dirty="0" smtClean="0"/>
            <a:t>DMADV</a:t>
          </a:r>
          <a:endParaRPr lang="en-US" dirty="0"/>
        </a:p>
      </dgm:t>
    </dgm:pt>
    <dgm:pt modelId="{B428F34B-E01C-45E2-9E0F-26091DD046A9}" type="parTrans" cxnId="{18271DDD-5CE2-4620-B093-F3C9C28C9688}">
      <dgm:prSet/>
      <dgm:spPr/>
      <dgm:t>
        <a:bodyPr/>
        <a:lstStyle/>
        <a:p>
          <a:endParaRPr lang="en-US"/>
        </a:p>
      </dgm:t>
    </dgm:pt>
    <dgm:pt modelId="{E9534FF0-8389-46AE-8987-4839F0F8EB14}" type="sibTrans" cxnId="{18271DDD-5CE2-4620-B093-F3C9C28C9688}">
      <dgm:prSet/>
      <dgm:spPr/>
      <dgm:t>
        <a:bodyPr/>
        <a:lstStyle/>
        <a:p>
          <a:endParaRPr lang="en-US"/>
        </a:p>
      </dgm:t>
    </dgm:pt>
    <dgm:pt modelId="{3002C333-A068-4F7B-9103-A91CB026633E}">
      <dgm:prSet/>
      <dgm:spPr/>
      <dgm:t>
        <a:bodyPr/>
        <a:lstStyle/>
        <a:p>
          <a:pPr rtl="0"/>
          <a:r>
            <a:rPr lang="en-US" dirty="0" smtClean="0"/>
            <a:t>DEFINE</a:t>
          </a:r>
          <a:endParaRPr lang="en-US" dirty="0"/>
        </a:p>
      </dgm:t>
    </dgm:pt>
    <dgm:pt modelId="{AB2222B6-567D-4CE2-B522-0A2A47B20C6E}" type="parTrans" cxnId="{5F77A02F-E3D1-4A49-BD0D-2619605B5914}">
      <dgm:prSet/>
      <dgm:spPr/>
      <dgm:t>
        <a:bodyPr/>
        <a:lstStyle/>
        <a:p>
          <a:endParaRPr lang="en-US"/>
        </a:p>
      </dgm:t>
    </dgm:pt>
    <dgm:pt modelId="{93184BDD-95DA-42B7-9631-3B908AD945A4}" type="sibTrans" cxnId="{5F77A02F-E3D1-4A49-BD0D-2619605B5914}">
      <dgm:prSet/>
      <dgm:spPr/>
      <dgm:t>
        <a:bodyPr/>
        <a:lstStyle/>
        <a:p>
          <a:endParaRPr lang="en-US"/>
        </a:p>
      </dgm:t>
    </dgm:pt>
    <dgm:pt modelId="{06AE4D8D-F849-4CF5-B947-912A77DA4EA4}">
      <dgm:prSet/>
      <dgm:spPr/>
      <dgm:t>
        <a:bodyPr/>
        <a:lstStyle/>
        <a:p>
          <a:pPr rtl="0"/>
          <a:r>
            <a:rPr lang="en-US" dirty="0" smtClean="0"/>
            <a:t>MEASURE</a:t>
          </a:r>
          <a:endParaRPr lang="en-US" dirty="0"/>
        </a:p>
      </dgm:t>
    </dgm:pt>
    <dgm:pt modelId="{8122D56B-6EB2-4A22-90F1-3B4F379305A4}" type="parTrans" cxnId="{FFB7C8CE-314A-4BFB-B724-24BFF60DF6D7}">
      <dgm:prSet/>
      <dgm:spPr/>
      <dgm:t>
        <a:bodyPr/>
        <a:lstStyle/>
        <a:p>
          <a:endParaRPr lang="en-US"/>
        </a:p>
      </dgm:t>
    </dgm:pt>
    <dgm:pt modelId="{ECAF73A1-8291-4B62-94FC-353B84F60BD7}" type="sibTrans" cxnId="{FFB7C8CE-314A-4BFB-B724-24BFF60DF6D7}">
      <dgm:prSet/>
      <dgm:spPr/>
      <dgm:t>
        <a:bodyPr/>
        <a:lstStyle/>
        <a:p>
          <a:endParaRPr lang="en-US"/>
        </a:p>
      </dgm:t>
    </dgm:pt>
    <dgm:pt modelId="{3BE5795F-2E66-4BAC-8D4C-9D4C77949236}">
      <dgm:prSet/>
      <dgm:spPr/>
      <dgm:t>
        <a:bodyPr/>
        <a:lstStyle/>
        <a:p>
          <a:pPr rtl="0"/>
          <a:r>
            <a:rPr lang="en-US" dirty="0" smtClean="0"/>
            <a:t>ANALYZE</a:t>
          </a:r>
          <a:endParaRPr lang="en-US" dirty="0"/>
        </a:p>
      </dgm:t>
    </dgm:pt>
    <dgm:pt modelId="{CAE65934-6324-4E95-856A-185B85B0FE39}" type="parTrans" cxnId="{A043EAFA-8B1B-4312-9BB6-2360002CDB24}">
      <dgm:prSet/>
      <dgm:spPr/>
      <dgm:t>
        <a:bodyPr/>
        <a:lstStyle/>
        <a:p>
          <a:endParaRPr lang="en-US"/>
        </a:p>
      </dgm:t>
    </dgm:pt>
    <dgm:pt modelId="{E6460EE2-87CB-4985-9DE5-4A8A928ECC17}" type="sibTrans" cxnId="{A043EAFA-8B1B-4312-9BB6-2360002CDB24}">
      <dgm:prSet/>
      <dgm:spPr/>
      <dgm:t>
        <a:bodyPr/>
        <a:lstStyle/>
        <a:p>
          <a:endParaRPr lang="en-US"/>
        </a:p>
      </dgm:t>
    </dgm:pt>
    <dgm:pt modelId="{E5817B31-8321-4463-BF80-64C5CA6DE287}">
      <dgm:prSet/>
      <dgm:spPr/>
      <dgm:t>
        <a:bodyPr/>
        <a:lstStyle/>
        <a:p>
          <a:pPr rtl="0"/>
          <a:r>
            <a:rPr lang="en-US" dirty="0" smtClean="0"/>
            <a:t>DESIGN</a:t>
          </a:r>
          <a:endParaRPr lang="en-US" dirty="0"/>
        </a:p>
      </dgm:t>
    </dgm:pt>
    <dgm:pt modelId="{86228004-03B8-4AD4-8DE7-51CA19EE9EF1}" type="parTrans" cxnId="{7B6BA555-385D-46F9-AB1C-05AC188015AF}">
      <dgm:prSet/>
      <dgm:spPr/>
      <dgm:t>
        <a:bodyPr/>
        <a:lstStyle/>
        <a:p>
          <a:endParaRPr lang="en-US"/>
        </a:p>
      </dgm:t>
    </dgm:pt>
    <dgm:pt modelId="{EEBFA372-318F-454A-96BD-49B4D7C63405}" type="sibTrans" cxnId="{7B6BA555-385D-46F9-AB1C-05AC188015AF}">
      <dgm:prSet/>
      <dgm:spPr/>
      <dgm:t>
        <a:bodyPr/>
        <a:lstStyle/>
        <a:p>
          <a:endParaRPr lang="en-US"/>
        </a:p>
      </dgm:t>
    </dgm:pt>
    <dgm:pt modelId="{6A30F177-3F75-4051-B00B-086A9D1C827C}">
      <dgm:prSet/>
      <dgm:spPr/>
      <dgm:t>
        <a:bodyPr/>
        <a:lstStyle/>
        <a:p>
          <a:pPr rtl="0"/>
          <a:r>
            <a:rPr lang="en-US" dirty="0" smtClean="0"/>
            <a:t>VERIFY</a:t>
          </a:r>
          <a:endParaRPr lang="en-US" dirty="0"/>
        </a:p>
      </dgm:t>
    </dgm:pt>
    <dgm:pt modelId="{755725B9-6850-4453-9A91-AEBE46140C43}" type="parTrans" cxnId="{CB2D59B5-98A4-4931-A802-A64D1D7A69F1}">
      <dgm:prSet/>
      <dgm:spPr/>
      <dgm:t>
        <a:bodyPr/>
        <a:lstStyle/>
        <a:p>
          <a:endParaRPr lang="en-US"/>
        </a:p>
      </dgm:t>
    </dgm:pt>
    <dgm:pt modelId="{DB2AE5FB-4036-4050-B858-B00A1FF29A2B}" type="sibTrans" cxnId="{CB2D59B5-98A4-4931-A802-A64D1D7A69F1}">
      <dgm:prSet/>
      <dgm:spPr/>
      <dgm:t>
        <a:bodyPr/>
        <a:lstStyle/>
        <a:p>
          <a:endParaRPr lang="en-US"/>
        </a:p>
      </dgm:t>
    </dgm:pt>
    <dgm:pt modelId="{CEFB44CE-E983-4817-A05D-E5C9ED60E4E8}" type="pres">
      <dgm:prSet presAssocID="{438C473A-F804-450C-ACBB-F7F2CAF1AA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476CD6-3FB1-4898-A2AA-C11F96B8A41E}" type="pres">
      <dgm:prSet presAssocID="{5DA45BA6-4249-46B1-B80E-50E4357FD67B}" presName="linNode" presStyleCnt="0"/>
      <dgm:spPr/>
    </dgm:pt>
    <dgm:pt modelId="{CFE91F26-1405-49F3-82C5-2DE06A3C83D8}" type="pres">
      <dgm:prSet presAssocID="{5DA45BA6-4249-46B1-B80E-50E4357FD67B}" presName="parentText" presStyleLbl="node1" presStyleIdx="0" presStyleCnt="6" custScaleX="2148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13E0E-44E0-473C-A2D8-380CF5FE380A}" type="pres">
      <dgm:prSet presAssocID="{E9534FF0-8389-46AE-8987-4839F0F8EB14}" presName="sp" presStyleCnt="0"/>
      <dgm:spPr/>
    </dgm:pt>
    <dgm:pt modelId="{C4E3B119-409D-4338-8257-7E48052AE3AB}" type="pres">
      <dgm:prSet presAssocID="{3002C333-A068-4F7B-9103-A91CB026633E}" presName="linNode" presStyleCnt="0"/>
      <dgm:spPr/>
    </dgm:pt>
    <dgm:pt modelId="{C204DEEF-B4C2-4702-8FF3-3D45192DBA75}" type="pres">
      <dgm:prSet presAssocID="{3002C333-A068-4F7B-9103-A91CB026633E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1A4B4-4C75-48CF-8D25-4BFFA2B9581A}" type="pres">
      <dgm:prSet presAssocID="{93184BDD-95DA-42B7-9631-3B908AD945A4}" presName="sp" presStyleCnt="0"/>
      <dgm:spPr/>
    </dgm:pt>
    <dgm:pt modelId="{121F8642-477A-4DA8-87E6-CB0F5FD26F74}" type="pres">
      <dgm:prSet presAssocID="{06AE4D8D-F849-4CF5-B947-912A77DA4EA4}" presName="linNode" presStyleCnt="0"/>
      <dgm:spPr/>
    </dgm:pt>
    <dgm:pt modelId="{EC81826B-7230-4681-9CAD-CBE51321D00C}" type="pres">
      <dgm:prSet presAssocID="{06AE4D8D-F849-4CF5-B947-912A77DA4EA4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7DDFC-49EC-419A-BD13-A9D2707E443C}" type="pres">
      <dgm:prSet presAssocID="{ECAF73A1-8291-4B62-94FC-353B84F60BD7}" presName="sp" presStyleCnt="0"/>
      <dgm:spPr/>
    </dgm:pt>
    <dgm:pt modelId="{88804B85-6D90-4E2B-8312-30DFE68A9E8B}" type="pres">
      <dgm:prSet presAssocID="{3BE5795F-2E66-4BAC-8D4C-9D4C77949236}" presName="linNode" presStyleCnt="0"/>
      <dgm:spPr/>
    </dgm:pt>
    <dgm:pt modelId="{BF7CFDD0-B4DB-4DC6-9F9A-C43A8CFC75C7}" type="pres">
      <dgm:prSet presAssocID="{3BE5795F-2E66-4BAC-8D4C-9D4C77949236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FBE45-ED32-4DE4-99DF-027A9F08887A}" type="pres">
      <dgm:prSet presAssocID="{E6460EE2-87CB-4985-9DE5-4A8A928ECC17}" presName="sp" presStyleCnt="0"/>
      <dgm:spPr/>
    </dgm:pt>
    <dgm:pt modelId="{B8713BE0-0E10-43F8-8F7C-7DBEDEB04C86}" type="pres">
      <dgm:prSet presAssocID="{E5817B31-8321-4463-BF80-64C5CA6DE287}" presName="linNode" presStyleCnt="0"/>
      <dgm:spPr/>
    </dgm:pt>
    <dgm:pt modelId="{7C30BF29-CB43-41DD-8246-8FCDCED29005}" type="pres">
      <dgm:prSet presAssocID="{E5817B31-8321-4463-BF80-64C5CA6DE287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C1C27-5B8B-4FE4-A024-B2889FE8F306}" type="pres">
      <dgm:prSet presAssocID="{EEBFA372-318F-454A-96BD-49B4D7C63405}" presName="sp" presStyleCnt="0"/>
      <dgm:spPr/>
    </dgm:pt>
    <dgm:pt modelId="{3A6206E6-3F2B-4CF0-A853-12C11309C156}" type="pres">
      <dgm:prSet presAssocID="{6A30F177-3F75-4051-B00B-086A9D1C827C}" presName="linNode" presStyleCnt="0"/>
      <dgm:spPr/>
    </dgm:pt>
    <dgm:pt modelId="{0B91560F-A063-44DB-9B95-2DFAA32ABEEB}" type="pres">
      <dgm:prSet presAssocID="{6A30F177-3F75-4051-B00B-086A9D1C827C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43EAFA-8B1B-4312-9BB6-2360002CDB24}" srcId="{438C473A-F804-450C-ACBB-F7F2CAF1AA7D}" destId="{3BE5795F-2E66-4BAC-8D4C-9D4C77949236}" srcOrd="3" destOrd="0" parTransId="{CAE65934-6324-4E95-856A-185B85B0FE39}" sibTransId="{E6460EE2-87CB-4985-9DE5-4A8A928ECC17}"/>
    <dgm:cxn modelId="{AA6DCFDC-A505-46EE-A6F2-4881B00479EB}" type="presOf" srcId="{E5817B31-8321-4463-BF80-64C5CA6DE287}" destId="{7C30BF29-CB43-41DD-8246-8FCDCED29005}" srcOrd="0" destOrd="0" presId="urn:microsoft.com/office/officeart/2005/8/layout/vList5"/>
    <dgm:cxn modelId="{CB2D59B5-98A4-4931-A802-A64D1D7A69F1}" srcId="{438C473A-F804-450C-ACBB-F7F2CAF1AA7D}" destId="{6A30F177-3F75-4051-B00B-086A9D1C827C}" srcOrd="5" destOrd="0" parTransId="{755725B9-6850-4453-9A91-AEBE46140C43}" sibTransId="{DB2AE5FB-4036-4050-B858-B00A1FF29A2B}"/>
    <dgm:cxn modelId="{F687D884-77B1-4B3D-8323-A8622568A8C1}" type="presOf" srcId="{438C473A-F804-450C-ACBB-F7F2CAF1AA7D}" destId="{CEFB44CE-E983-4817-A05D-E5C9ED60E4E8}" srcOrd="0" destOrd="0" presId="urn:microsoft.com/office/officeart/2005/8/layout/vList5"/>
    <dgm:cxn modelId="{7B6BA555-385D-46F9-AB1C-05AC188015AF}" srcId="{438C473A-F804-450C-ACBB-F7F2CAF1AA7D}" destId="{E5817B31-8321-4463-BF80-64C5CA6DE287}" srcOrd="4" destOrd="0" parTransId="{86228004-03B8-4AD4-8DE7-51CA19EE9EF1}" sibTransId="{EEBFA372-318F-454A-96BD-49B4D7C63405}"/>
    <dgm:cxn modelId="{F2F3005E-C5F9-44AF-ABC7-2CE44A8A6C41}" type="presOf" srcId="{3BE5795F-2E66-4BAC-8D4C-9D4C77949236}" destId="{BF7CFDD0-B4DB-4DC6-9F9A-C43A8CFC75C7}" srcOrd="0" destOrd="0" presId="urn:microsoft.com/office/officeart/2005/8/layout/vList5"/>
    <dgm:cxn modelId="{5F77A02F-E3D1-4A49-BD0D-2619605B5914}" srcId="{438C473A-F804-450C-ACBB-F7F2CAF1AA7D}" destId="{3002C333-A068-4F7B-9103-A91CB026633E}" srcOrd="1" destOrd="0" parTransId="{AB2222B6-567D-4CE2-B522-0A2A47B20C6E}" sibTransId="{93184BDD-95DA-42B7-9631-3B908AD945A4}"/>
    <dgm:cxn modelId="{FFB7C8CE-314A-4BFB-B724-24BFF60DF6D7}" srcId="{438C473A-F804-450C-ACBB-F7F2CAF1AA7D}" destId="{06AE4D8D-F849-4CF5-B947-912A77DA4EA4}" srcOrd="2" destOrd="0" parTransId="{8122D56B-6EB2-4A22-90F1-3B4F379305A4}" sibTransId="{ECAF73A1-8291-4B62-94FC-353B84F60BD7}"/>
    <dgm:cxn modelId="{94601825-F9E5-4F45-AAAB-868404FF7C51}" type="presOf" srcId="{5DA45BA6-4249-46B1-B80E-50E4357FD67B}" destId="{CFE91F26-1405-49F3-82C5-2DE06A3C83D8}" srcOrd="0" destOrd="0" presId="urn:microsoft.com/office/officeart/2005/8/layout/vList5"/>
    <dgm:cxn modelId="{FD8BA6E6-D39A-4AE2-8D91-F8C62DC11F83}" type="presOf" srcId="{6A30F177-3F75-4051-B00B-086A9D1C827C}" destId="{0B91560F-A063-44DB-9B95-2DFAA32ABEEB}" srcOrd="0" destOrd="0" presId="urn:microsoft.com/office/officeart/2005/8/layout/vList5"/>
    <dgm:cxn modelId="{B6F4001E-6093-468A-9274-EC0BDEDFE2FE}" type="presOf" srcId="{3002C333-A068-4F7B-9103-A91CB026633E}" destId="{C204DEEF-B4C2-4702-8FF3-3D45192DBA75}" srcOrd="0" destOrd="0" presId="urn:microsoft.com/office/officeart/2005/8/layout/vList5"/>
    <dgm:cxn modelId="{449B3E5B-3EEB-4A70-8394-5DA732B267D4}" type="presOf" srcId="{06AE4D8D-F849-4CF5-B947-912A77DA4EA4}" destId="{EC81826B-7230-4681-9CAD-CBE51321D00C}" srcOrd="0" destOrd="0" presId="urn:microsoft.com/office/officeart/2005/8/layout/vList5"/>
    <dgm:cxn modelId="{18271DDD-5CE2-4620-B093-F3C9C28C9688}" srcId="{438C473A-F804-450C-ACBB-F7F2CAF1AA7D}" destId="{5DA45BA6-4249-46B1-B80E-50E4357FD67B}" srcOrd="0" destOrd="0" parTransId="{B428F34B-E01C-45E2-9E0F-26091DD046A9}" sibTransId="{E9534FF0-8389-46AE-8987-4839F0F8EB14}"/>
    <dgm:cxn modelId="{50F35191-BC9C-4A2A-8FDF-68F8A6B0883F}" type="presParOf" srcId="{CEFB44CE-E983-4817-A05D-E5C9ED60E4E8}" destId="{62476CD6-3FB1-4898-A2AA-C11F96B8A41E}" srcOrd="0" destOrd="0" presId="urn:microsoft.com/office/officeart/2005/8/layout/vList5"/>
    <dgm:cxn modelId="{CFD55177-77A6-4B11-9C9E-60D3CA21BE0C}" type="presParOf" srcId="{62476CD6-3FB1-4898-A2AA-C11F96B8A41E}" destId="{CFE91F26-1405-49F3-82C5-2DE06A3C83D8}" srcOrd="0" destOrd="0" presId="urn:microsoft.com/office/officeart/2005/8/layout/vList5"/>
    <dgm:cxn modelId="{BBCFFB94-3015-4886-A7BF-E4B35D522F07}" type="presParOf" srcId="{CEFB44CE-E983-4817-A05D-E5C9ED60E4E8}" destId="{B1E13E0E-44E0-473C-A2D8-380CF5FE380A}" srcOrd="1" destOrd="0" presId="urn:microsoft.com/office/officeart/2005/8/layout/vList5"/>
    <dgm:cxn modelId="{784C92FE-1BE5-44D0-915C-B6D0A7BDD8D7}" type="presParOf" srcId="{CEFB44CE-E983-4817-A05D-E5C9ED60E4E8}" destId="{C4E3B119-409D-4338-8257-7E48052AE3AB}" srcOrd="2" destOrd="0" presId="urn:microsoft.com/office/officeart/2005/8/layout/vList5"/>
    <dgm:cxn modelId="{F461F2E6-FCD6-4A87-82F7-A6D86A263F9E}" type="presParOf" srcId="{C4E3B119-409D-4338-8257-7E48052AE3AB}" destId="{C204DEEF-B4C2-4702-8FF3-3D45192DBA75}" srcOrd="0" destOrd="0" presId="urn:microsoft.com/office/officeart/2005/8/layout/vList5"/>
    <dgm:cxn modelId="{98AC9375-5DE0-4465-8BB3-EA26BBA55640}" type="presParOf" srcId="{CEFB44CE-E983-4817-A05D-E5C9ED60E4E8}" destId="{1DD1A4B4-4C75-48CF-8D25-4BFFA2B9581A}" srcOrd="3" destOrd="0" presId="urn:microsoft.com/office/officeart/2005/8/layout/vList5"/>
    <dgm:cxn modelId="{D2560A6A-11EF-4D46-A467-547B17A94746}" type="presParOf" srcId="{CEFB44CE-E983-4817-A05D-E5C9ED60E4E8}" destId="{121F8642-477A-4DA8-87E6-CB0F5FD26F74}" srcOrd="4" destOrd="0" presId="urn:microsoft.com/office/officeart/2005/8/layout/vList5"/>
    <dgm:cxn modelId="{12B31DCE-2464-452A-AA61-3F0E5455E3E9}" type="presParOf" srcId="{121F8642-477A-4DA8-87E6-CB0F5FD26F74}" destId="{EC81826B-7230-4681-9CAD-CBE51321D00C}" srcOrd="0" destOrd="0" presId="urn:microsoft.com/office/officeart/2005/8/layout/vList5"/>
    <dgm:cxn modelId="{1B782ED1-17F7-4536-ABF6-4C4196C7E171}" type="presParOf" srcId="{CEFB44CE-E983-4817-A05D-E5C9ED60E4E8}" destId="{5217DDFC-49EC-419A-BD13-A9D2707E443C}" srcOrd="5" destOrd="0" presId="urn:microsoft.com/office/officeart/2005/8/layout/vList5"/>
    <dgm:cxn modelId="{A85B3B9C-2DDD-475E-A8E5-7AAEE949CA87}" type="presParOf" srcId="{CEFB44CE-E983-4817-A05D-E5C9ED60E4E8}" destId="{88804B85-6D90-4E2B-8312-30DFE68A9E8B}" srcOrd="6" destOrd="0" presId="urn:microsoft.com/office/officeart/2005/8/layout/vList5"/>
    <dgm:cxn modelId="{BB1D24FA-CFA6-460B-A9B7-60E32F253E83}" type="presParOf" srcId="{88804B85-6D90-4E2B-8312-30DFE68A9E8B}" destId="{BF7CFDD0-B4DB-4DC6-9F9A-C43A8CFC75C7}" srcOrd="0" destOrd="0" presId="urn:microsoft.com/office/officeart/2005/8/layout/vList5"/>
    <dgm:cxn modelId="{60FA4C25-9CC6-4A11-8611-3C9F8717583B}" type="presParOf" srcId="{CEFB44CE-E983-4817-A05D-E5C9ED60E4E8}" destId="{CF5FBE45-ED32-4DE4-99DF-027A9F08887A}" srcOrd="7" destOrd="0" presId="urn:microsoft.com/office/officeart/2005/8/layout/vList5"/>
    <dgm:cxn modelId="{5E66A446-6823-40E8-BD4E-5A9200D9E029}" type="presParOf" srcId="{CEFB44CE-E983-4817-A05D-E5C9ED60E4E8}" destId="{B8713BE0-0E10-43F8-8F7C-7DBEDEB04C86}" srcOrd="8" destOrd="0" presId="urn:microsoft.com/office/officeart/2005/8/layout/vList5"/>
    <dgm:cxn modelId="{9F715315-19A0-4FE3-B632-A1E5E0CF131D}" type="presParOf" srcId="{B8713BE0-0E10-43F8-8F7C-7DBEDEB04C86}" destId="{7C30BF29-CB43-41DD-8246-8FCDCED29005}" srcOrd="0" destOrd="0" presId="urn:microsoft.com/office/officeart/2005/8/layout/vList5"/>
    <dgm:cxn modelId="{1019122F-61C1-4019-A012-E819FF3FA094}" type="presParOf" srcId="{CEFB44CE-E983-4817-A05D-E5C9ED60E4E8}" destId="{24EC1C27-5B8B-4FE4-A024-B2889FE8F306}" srcOrd="9" destOrd="0" presId="urn:microsoft.com/office/officeart/2005/8/layout/vList5"/>
    <dgm:cxn modelId="{6320B7BD-8D12-4207-B524-D5B0860824E0}" type="presParOf" srcId="{CEFB44CE-E983-4817-A05D-E5C9ED60E4E8}" destId="{3A6206E6-3F2B-4CF0-A853-12C11309C156}" srcOrd="10" destOrd="0" presId="urn:microsoft.com/office/officeart/2005/8/layout/vList5"/>
    <dgm:cxn modelId="{FDC746E4-E4E0-4FAA-8A35-6AA3EF8D4B33}" type="presParOf" srcId="{3A6206E6-3F2B-4CF0-A853-12C11309C156}" destId="{0B91560F-A063-44DB-9B95-2DFAA32ABEE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9BEED-51D3-4F8D-9B24-401D78BD6075}">
      <dsp:nvSpPr>
        <dsp:cNvPr id="0" name=""/>
        <dsp:cNvSpPr/>
      </dsp:nvSpPr>
      <dsp:spPr>
        <a:xfrm>
          <a:off x="3186674" y="1460075"/>
          <a:ext cx="1855819" cy="160535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Characteristics of six sigma</a:t>
          </a:r>
          <a:endParaRPr lang="en-US" sz="1200" kern="1200" dirty="0"/>
        </a:p>
      </dsp:txBody>
      <dsp:txXfrm>
        <a:off x="3494209" y="1726105"/>
        <a:ext cx="1240749" cy="1073298"/>
      </dsp:txXfrm>
    </dsp:sp>
    <dsp:sp modelId="{3D4E3886-7A3D-4CC9-A2B9-2A4D0E78E4BF}">
      <dsp:nvSpPr>
        <dsp:cNvPr id="0" name=""/>
        <dsp:cNvSpPr/>
      </dsp:nvSpPr>
      <dsp:spPr>
        <a:xfrm>
          <a:off x="4348773" y="692019"/>
          <a:ext cx="700195" cy="60331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39DDC-056E-4BBE-A41E-74A4807B9887}">
      <dsp:nvSpPr>
        <dsp:cNvPr id="0" name=""/>
        <dsp:cNvSpPr/>
      </dsp:nvSpPr>
      <dsp:spPr>
        <a:xfrm>
          <a:off x="3357622" y="0"/>
          <a:ext cx="1520830" cy="131569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Statistical Quality Control</a:t>
          </a:r>
          <a:endParaRPr lang="en-US" sz="1200" kern="1200" dirty="0"/>
        </a:p>
      </dsp:txBody>
      <dsp:txXfrm>
        <a:off x="3609656" y="218039"/>
        <a:ext cx="1016762" cy="879619"/>
      </dsp:txXfrm>
    </dsp:sp>
    <dsp:sp modelId="{5A6698E4-19B6-4CE5-B092-7C92F9B6D0AD}">
      <dsp:nvSpPr>
        <dsp:cNvPr id="0" name=""/>
        <dsp:cNvSpPr/>
      </dsp:nvSpPr>
      <dsp:spPr>
        <a:xfrm>
          <a:off x="5165956" y="1819889"/>
          <a:ext cx="700195" cy="60331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80035-A063-4D27-8758-24C86FCEF166}">
      <dsp:nvSpPr>
        <dsp:cNvPr id="0" name=""/>
        <dsp:cNvSpPr/>
      </dsp:nvSpPr>
      <dsp:spPr>
        <a:xfrm>
          <a:off x="4752400" y="809242"/>
          <a:ext cx="1520830" cy="131569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Methodical Approach</a:t>
          </a:r>
          <a:endParaRPr lang="en-US" sz="1200" kern="1200" dirty="0"/>
        </a:p>
      </dsp:txBody>
      <dsp:txXfrm>
        <a:off x="5004434" y="1027281"/>
        <a:ext cx="1016762" cy="879619"/>
      </dsp:txXfrm>
    </dsp:sp>
    <dsp:sp modelId="{A3CB0648-E704-447C-A30E-9F27FCA1EB7F}">
      <dsp:nvSpPr>
        <dsp:cNvPr id="0" name=""/>
        <dsp:cNvSpPr/>
      </dsp:nvSpPr>
      <dsp:spPr>
        <a:xfrm>
          <a:off x="4598288" y="3093042"/>
          <a:ext cx="700195" cy="60331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88F6C-B87C-4AFF-81B5-CA49AC539837}">
      <dsp:nvSpPr>
        <dsp:cNvPr id="0" name=""/>
        <dsp:cNvSpPr/>
      </dsp:nvSpPr>
      <dsp:spPr>
        <a:xfrm>
          <a:off x="4752400" y="2400117"/>
          <a:ext cx="1520830" cy="131569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Fact and Data Based Approach</a:t>
          </a:r>
          <a:endParaRPr lang="en-US" sz="1200" kern="1200" dirty="0"/>
        </a:p>
      </dsp:txBody>
      <dsp:txXfrm>
        <a:off x="5004434" y="2618156"/>
        <a:ext cx="1016762" cy="879619"/>
      </dsp:txXfrm>
    </dsp:sp>
    <dsp:sp modelId="{A6B86D98-FC90-4142-B7DE-9CF5A4173447}">
      <dsp:nvSpPr>
        <dsp:cNvPr id="0" name=""/>
        <dsp:cNvSpPr/>
      </dsp:nvSpPr>
      <dsp:spPr>
        <a:xfrm>
          <a:off x="3190128" y="3225200"/>
          <a:ext cx="700195" cy="60331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8C189-FF49-42EA-BA34-EC70FC1C4BC3}">
      <dsp:nvSpPr>
        <dsp:cNvPr id="0" name=""/>
        <dsp:cNvSpPr/>
      </dsp:nvSpPr>
      <dsp:spPr>
        <a:xfrm>
          <a:off x="3357622" y="3210264"/>
          <a:ext cx="1520830" cy="131569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 and Objective Based Focus</a:t>
          </a:r>
          <a:endParaRPr lang="en-US" sz="1200" kern="1200" dirty="0"/>
        </a:p>
      </dsp:txBody>
      <dsp:txXfrm>
        <a:off x="3609656" y="3428303"/>
        <a:ext cx="1016762" cy="879619"/>
      </dsp:txXfrm>
    </dsp:sp>
    <dsp:sp modelId="{2205283E-869E-43DB-8AAE-C2982598F591}">
      <dsp:nvSpPr>
        <dsp:cNvPr id="0" name=""/>
        <dsp:cNvSpPr/>
      </dsp:nvSpPr>
      <dsp:spPr>
        <a:xfrm>
          <a:off x="2359563" y="2097783"/>
          <a:ext cx="700195" cy="60331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5F940-EAFF-4981-8DCE-7A2D7CDDB635}">
      <dsp:nvSpPr>
        <dsp:cNvPr id="0" name=""/>
        <dsp:cNvSpPr/>
      </dsp:nvSpPr>
      <dsp:spPr>
        <a:xfrm>
          <a:off x="1956368" y="2401022"/>
          <a:ext cx="1520830" cy="131569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 Customer Focus</a:t>
          </a:r>
          <a:endParaRPr lang="en-US" sz="1200" kern="1200" dirty="0"/>
        </a:p>
      </dsp:txBody>
      <dsp:txXfrm>
        <a:off x="2208402" y="2619061"/>
        <a:ext cx="1016762" cy="879619"/>
      </dsp:txXfrm>
    </dsp:sp>
    <dsp:sp modelId="{B652AC04-AAE7-430B-8D21-C8F83BE6956E}">
      <dsp:nvSpPr>
        <dsp:cNvPr id="0" name=""/>
        <dsp:cNvSpPr/>
      </dsp:nvSpPr>
      <dsp:spPr>
        <a:xfrm>
          <a:off x="1956368" y="807431"/>
          <a:ext cx="1520830" cy="131569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Teamwork Approach to Quality Management</a:t>
          </a:r>
          <a:endParaRPr lang="en-US" sz="1200" kern="1200" dirty="0"/>
        </a:p>
      </dsp:txBody>
      <dsp:txXfrm>
        <a:off x="2208402" y="1025470"/>
        <a:ext cx="1016762" cy="879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DA9B2-0F57-4846-B88C-2AFA66A4DCD0}">
      <dsp:nvSpPr>
        <dsp:cNvPr id="0" name=""/>
        <dsp:cNvSpPr/>
      </dsp:nvSpPr>
      <dsp:spPr>
        <a:xfrm>
          <a:off x="463304" y="42670"/>
          <a:ext cx="3118098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DMAIC</a:t>
          </a:r>
          <a:endParaRPr lang="en-US" sz="1900" kern="1200" dirty="0"/>
        </a:p>
      </dsp:txBody>
      <dsp:txXfrm>
        <a:off x="498635" y="78001"/>
        <a:ext cx="3047436" cy="653094"/>
      </dsp:txXfrm>
    </dsp:sp>
    <dsp:sp modelId="{23828F79-8420-4B47-83C8-076BCED64111}">
      <dsp:nvSpPr>
        <dsp:cNvPr id="0" name=""/>
        <dsp:cNvSpPr/>
      </dsp:nvSpPr>
      <dsp:spPr>
        <a:xfrm>
          <a:off x="460250" y="761187"/>
          <a:ext cx="145389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DEFINE</a:t>
          </a:r>
          <a:endParaRPr lang="en-US" sz="1900" kern="1200" dirty="0"/>
        </a:p>
      </dsp:txBody>
      <dsp:txXfrm>
        <a:off x="495581" y="796518"/>
        <a:ext cx="1383234" cy="653094"/>
      </dsp:txXfrm>
    </dsp:sp>
    <dsp:sp modelId="{17E3C100-3320-4A8F-9EB9-9EE45C86021D}">
      <dsp:nvSpPr>
        <dsp:cNvPr id="0" name=""/>
        <dsp:cNvSpPr/>
      </dsp:nvSpPr>
      <dsp:spPr>
        <a:xfrm>
          <a:off x="460250" y="1521131"/>
          <a:ext cx="145389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MEASURE</a:t>
          </a:r>
          <a:endParaRPr lang="en-US" sz="1900" kern="1200" dirty="0"/>
        </a:p>
      </dsp:txBody>
      <dsp:txXfrm>
        <a:off x="495581" y="1556462"/>
        <a:ext cx="1383234" cy="653094"/>
      </dsp:txXfrm>
    </dsp:sp>
    <dsp:sp modelId="{84FBC534-BEB0-4291-8E88-F4E1C6F946D8}">
      <dsp:nvSpPr>
        <dsp:cNvPr id="0" name=""/>
        <dsp:cNvSpPr/>
      </dsp:nvSpPr>
      <dsp:spPr>
        <a:xfrm>
          <a:off x="460250" y="2281075"/>
          <a:ext cx="145389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ANALYZE</a:t>
          </a:r>
          <a:endParaRPr lang="en-US" sz="1900" kern="1200" dirty="0"/>
        </a:p>
      </dsp:txBody>
      <dsp:txXfrm>
        <a:off x="495581" y="2316406"/>
        <a:ext cx="1383234" cy="653094"/>
      </dsp:txXfrm>
    </dsp:sp>
    <dsp:sp modelId="{C560A019-BC51-46CC-B510-31324C305F61}">
      <dsp:nvSpPr>
        <dsp:cNvPr id="0" name=""/>
        <dsp:cNvSpPr/>
      </dsp:nvSpPr>
      <dsp:spPr>
        <a:xfrm>
          <a:off x="460250" y="3041019"/>
          <a:ext cx="145389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IMPROVE</a:t>
          </a:r>
          <a:endParaRPr lang="en-US" sz="1900" kern="1200" dirty="0"/>
        </a:p>
      </dsp:txBody>
      <dsp:txXfrm>
        <a:off x="495581" y="3076350"/>
        <a:ext cx="1383234" cy="653094"/>
      </dsp:txXfrm>
    </dsp:sp>
    <dsp:sp modelId="{0A445A6E-CA3F-4252-862A-B0318DA173E7}">
      <dsp:nvSpPr>
        <dsp:cNvPr id="0" name=""/>
        <dsp:cNvSpPr/>
      </dsp:nvSpPr>
      <dsp:spPr>
        <a:xfrm>
          <a:off x="460250" y="3800963"/>
          <a:ext cx="145389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CONTROL</a:t>
          </a:r>
          <a:endParaRPr lang="en-US" sz="1900" kern="1200" dirty="0"/>
        </a:p>
      </dsp:txBody>
      <dsp:txXfrm>
        <a:off x="495581" y="3836294"/>
        <a:ext cx="1383234" cy="653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91F26-1405-49F3-82C5-2DE06A3C83D8}">
      <dsp:nvSpPr>
        <dsp:cNvPr id="0" name=""/>
        <dsp:cNvSpPr/>
      </dsp:nvSpPr>
      <dsp:spPr>
        <a:xfrm>
          <a:off x="457197" y="1243"/>
          <a:ext cx="3124204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DMADV</a:t>
          </a:r>
          <a:endParaRPr lang="en-US" sz="2000" kern="1200" dirty="0"/>
        </a:p>
      </dsp:txBody>
      <dsp:txXfrm>
        <a:off x="492528" y="36574"/>
        <a:ext cx="3053542" cy="653094"/>
      </dsp:txXfrm>
    </dsp:sp>
    <dsp:sp modelId="{C204DEEF-B4C2-4702-8FF3-3D45192DBA75}">
      <dsp:nvSpPr>
        <dsp:cNvPr id="0" name=""/>
        <dsp:cNvSpPr/>
      </dsp:nvSpPr>
      <dsp:spPr>
        <a:xfrm>
          <a:off x="457197" y="761187"/>
          <a:ext cx="145389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DEFINE</a:t>
          </a:r>
          <a:endParaRPr lang="en-US" sz="2000" kern="1200" dirty="0"/>
        </a:p>
      </dsp:txBody>
      <dsp:txXfrm>
        <a:off x="492528" y="796518"/>
        <a:ext cx="1383234" cy="653094"/>
      </dsp:txXfrm>
    </dsp:sp>
    <dsp:sp modelId="{EC81826B-7230-4681-9CAD-CBE51321D00C}">
      <dsp:nvSpPr>
        <dsp:cNvPr id="0" name=""/>
        <dsp:cNvSpPr/>
      </dsp:nvSpPr>
      <dsp:spPr>
        <a:xfrm>
          <a:off x="457197" y="1521131"/>
          <a:ext cx="145389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MEASURE</a:t>
          </a:r>
          <a:endParaRPr lang="en-US" sz="2000" kern="1200" dirty="0"/>
        </a:p>
      </dsp:txBody>
      <dsp:txXfrm>
        <a:off x="492528" y="1556462"/>
        <a:ext cx="1383234" cy="653094"/>
      </dsp:txXfrm>
    </dsp:sp>
    <dsp:sp modelId="{BF7CFDD0-B4DB-4DC6-9F9A-C43A8CFC75C7}">
      <dsp:nvSpPr>
        <dsp:cNvPr id="0" name=""/>
        <dsp:cNvSpPr/>
      </dsp:nvSpPr>
      <dsp:spPr>
        <a:xfrm>
          <a:off x="457197" y="2281075"/>
          <a:ext cx="145389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ANALYZE</a:t>
          </a:r>
          <a:endParaRPr lang="en-US" sz="2000" kern="1200" dirty="0"/>
        </a:p>
      </dsp:txBody>
      <dsp:txXfrm>
        <a:off x="492528" y="2316406"/>
        <a:ext cx="1383234" cy="653094"/>
      </dsp:txXfrm>
    </dsp:sp>
    <dsp:sp modelId="{7C30BF29-CB43-41DD-8246-8FCDCED29005}">
      <dsp:nvSpPr>
        <dsp:cNvPr id="0" name=""/>
        <dsp:cNvSpPr/>
      </dsp:nvSpPr>
      <dsp:spPr>
        <a:xfrm>
          <a:off x="457197" y="3041019"/>
          <a:ext cx="145389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492528" y="3076350"/>
        <a:ext cx="1383234" cy="653094"/>
      </dsp:txXfrm>
    </dsp:sp>
    <dsp:sp modelId="{0B91560F-A063-44DB-9B95-2DFAA32ABEEB}">
      <dsp:nvSpPr>
        <dsp:cNvPr id="0" name=""/>
        <dsp:cNvSpPr/>
      </dsp:nvSpPr>
      <dsp:spPr>
        <a:xfrm>
          <a:off x="457197" y="3800963"/>
          <a:ext cx="145389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VERIFY</a:t>
          </a:r>
          <a:endParaRPr lang="en-US" sz="2000" kern="1200" dirty="0"/>
        </a:p>
      </dsp:txBody>
      <dsp:txXfrm>
        <a:off x="492528" y="3836294"/>
        <a:ext cx="1383234" cy="653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21C8BB-D30A-408F-A76C-5E7B243C45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82C8EE-D01A-43C2-BB27-5F8A883439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microsoft.com/office/2007/relationships/diagramDrawing" Target="../diagrams/drawing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SIX SIGMA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KEYA GANDHI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160410116035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SY IT 1 (B)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83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charts were also completed and entered automatically.</a:t>
            </a:r>
          </a:p>
          <a:p>
            <a:r>
              <a:rPr lang="en-US" dirty="0" smtClean="0"/>
              <a:t>The programming language used for automation was </a:t>
            </a:r>
            <a:r>
              <a:rPr lang="en-US" dirty="0" smtClean="0"/>
              <a:t>flexiable</a:t>
            </a:r>
            <a:r>
              <a:rPr lang="en-US" dirty="0" smtClean="0"/>
              <a:t> and easy to replicate.</a:t>
            </a:r>
          </a:p>
          <a:p>
            <a:r>
              <a:rPr lang="en-US" dirty="0" smtClean="0"/>
              <a:t>The efficiency was improved by making these changes.</a:t>
            </a:r>
          </a:p>
          <a:p>
            <a:r>
              <a:rPr lang="en-US" dirty="0" smtClean="0"/>
              <a:t>After two weeks of implementing Six Sigma processes, the company prevented the loss of two batches of product, which was worth </a:t>
            </a:r>
            <a:r>
              <a:rPr lang="en-US" b="1" u="sng" dirty="0" smtClean="0"/>
              <a:t>50,000 pounds. </a:t>
            </a:r>
            <a:r>
              <a:rPr lang="en-US" dirty="0" smtClean="0"/>
              <a:t>(5101500.00 Indian Rupees)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case study demonstrates how companies can improve processes to meet Six Sigma standards, prevent loses and save money.</a:t>
            </a:r>
          </a:p>
          <a:p>
            <a:r>
              <a:rPr lang="en-US" dirty="0" smtClean="0"/>
              <a:t>Companies that save money can reallocate the funds towards research and design or improvement of other processes.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000" i="1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>
              <a:buNone/>
            </a:pPr>
            <a:r>
              <a:rPr lang="en-US" sz="6000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buNone/>
            </a:pPr>
            <a:r>
              <a:rPr lang="en-US" sz="6000" i="1" dirty="0" smtClean="0">
                <a:latin typeface="Times New Roman" pitchFamily="18" charset="0"/>
                <a:cs typeface="Times New Roman" pitchFamily="18" charset="0"/>
              </a:rPr>
              <a:t>       THANK YOU...</a:t>
            </a:r>
            <a:endParaRPr lang="en-US" sz="6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set of technique and tools for process development.</a:t>
            </a:r>
          </a:p>
          <a:p>
            <a:r>
              <a:rPr lang="en-US" dirty="0" smtClean="0"/>
              <a:t>It was developed by </a:t>
            </a:r>
            <a:r>
              <a:rPr lang="en-US" dirty="0" smtClean="0">
                <a:solidFill>
                  <a:schemeClr val="accent2"/>
                </a:solidFill>
              </a:rPr>
              <a:t>MOTOROLA</a:t>
            </a:r>
            <a:r>
              <a:rPr lang="en-US" dirty="0" smtClean="0"/>
              <a:t> in 1986.</a:t>
            </a:r>
          </a:p>
          <a:p>
            <a:r>
              <a:rPr lang="en-US" dirty="0" smtClean="0"/>
              <a:t>Sir Bill Smith - The father of six sigma.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61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5747392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36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business improvement</a:t>
            </a:r>
          </a:p>
          <a:p>
            <a:r>
              <a:rPr lang="en-US" dirty="0" smtClean="0"/>
              <a:t>Remedy defects/variability</a:t>
            </a:r>
          </a:p>
          <a:p>
            <a:r>
              <a:rPr lang="en-US" dirty="0" smtClean="0"/>
              <a:t>Reduce costs</a:t>
            </a:r>
          </a:p>
          <a:p>
            <a:r>
              <a:rPr lang="en-US" dirty="0" smtClean="0"/>
              <a:t>Improve cycle time</a:t>
            </a:r>
          </a:p>
          <a:p>
            <a:r>
              <a:rPr lang="en-US" dirty="0" smtClean="0"/>
              <a:t>Increase customer satisfaction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95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286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630178861"/>
              </p:ext>
            </p:extLst>
          </p:nvPr>
        </p:nvGraphicFramePr>
        <p:xfrm>
          <a:off x="457200" y="1481328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090103316"/>
              </p:ext>
            </p:extLst>
          </p:nvPr>
        </p:nvGraphicFramePr>
        <p:xfrm>
          <a:off x="4648200" y="1481328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xmlns="" val="14758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Arena</a:t>
            </a:r>
          </a:p>
          <a:p>
            <a:r>
              <a:rPr lang="en-US" dirty="0" smtClean="0"/>
              <a:t>ARIS six sigma</a:t>
            </a:r>
          </a:p>
          <a:p>
            <a:r>
              <a:rPr lang="en-US" dirty="0" smtClean="0"/>
              <a:t>MATLAB </a:t>
            </a:r>
          </a:p>
          <a:p>
            <a:r>
              <a:rPr lang="en-US" dirty="0" smtClean="0"/>
              <a:t>Microsoft Visio</a:t>
            </a:r>
          </a:p>
          <a:p>
            <a:r>
              <a:rPr lang="en-US" dirty="0" smtClean="0"/>
              <a:t>STATA</a:t>
            </a:r>
          </a:p>
          <a:p>
            <a:r>
              <a:rPr lang="en-US" dirty="0" smtClean="0"/>
              <a:t>STATISTICA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And Many more……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56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i="1" u="sng" dirty="0" smtClean="0">
                <a:solidFill>
                  <a:srgbClr val="FF0000"/>
                </a:solidFill>
              </a:rPr>
              <a:t>Catalent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smtClean="0">
                <a:solidFill>
                  <a:srgbClr val="FF0000"/>
                </a:solidFill>
              </a:rPr>
              <a:t>Pharma</a:t>
            </a:r>
            <a:r>
              <a:rPr lang="en-US" i="1" u="sng" dirty="0" smtClean="0">
                <a:solidFill>
                  <a:srgbClr val="FF0000"/>
                </a:solidFill>
              </a:rPr>
              <a:t> Solution</a:t>
            </a:r>
            <a:r>
              <a:rPr lang="en-US" dirty="0" smtClean="0"/>
              <a:t>, is a leader in developing solutions for the pharmaceutical, </a:t>
            </a:r>
            <a:r>
              <a:rPr lang="en-US" dirty="0" smtClean="0"/>
              <a:t>ventenary</a:t>
            </a:r>
            <a:r>
              <a:rPr lang="en-US" dirty="0" smtClean="0"/>
              <a:t>, biological and consumer health industries.</a:t>
            </a:r>
          </a:p>
          <a:p>
            <a:r>
              <a:rPr lang="en-US" dirty="0" smtClean="0"/>
              <a:t>The company was faced with high numbers of defects after producing millions of units.</a:t>
            </a:r>
          </a:p>
          <a:p>
            <a:r>
              <a:rPr lang="en-US" dirty="0" smtClean="0"/>
              <a:t>The process flow was slow because of the time required to analyze the samples.</a:t>
            </a:r>
          </a:p>
          <a:p>
            <a:r>
              <a:rPr lang="en-US" dirty="0" smtClean="0"/>
              <a:t>Six sigma processes were applied to address these issues.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company specifically required a solution for their proprietary product known as </a:t>
            </a:r>
            <a:r>
              <a:rPr lang="en-US" b="1" dirty="0" smtClean="0"/>
              <a:t>Zydis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The company needed new systems that would help to predict the process variation.</a:t>
            </a:r>
          </a:p>
          <a:p>
            <a:r>
              <a:rPr lang="en-US" dirty="0" smtClean="0"/>
              <a:t>The improvements are also supposed to help operators understand statistical analyses.</a:t>
            </a:r>
          </a:p>
          <a:p>
            <a:r>
              <a:rPr lang="en-US" dirty="0" smtClean="0"/>
              <a:t>The project team devised a database to collect information.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171</TotalTime>
  <Words>342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SIX SIGMA</vt:lpstr>
      <vt:lpstr>INTRODUCTION</vt:lpstr>
      <vt:lpstr>CHARACTERISTICS</vt:lpstr>
      <vt:lpstr>OBJECTIVES</vt:lpstr>
      <vt:lpstr>LEVELS</vt:lpstr>
      <vt:lpstr>METHODOLOGIES</vt:lpstr>
      <vt:lpstr>SOFTWARE USED</vt:lpstr>
      <vt:lpstr>CASE STUDY</vt:lpstr>
      <vt:lpstr>CONT…</vt:lpstr>
      <vt:lpstr>CONT…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SIGMA</dc:title>
  <dc:creator>Hely</dc:creator>
  <cp:lastModifiedBy>mansi gami</cp:lastModifiedBy>
  <cp:revision>39</cp:revision>
  <dcterms:created xsi:type="dcterms:W3CDTF">2017-10-04T13:09:42Z</dcterms:created>
  <dcterms:modified xsi:type="dcterms:W3CDTF">2017-10-09T06:03:46Z</dcterms:modified>
</cp:coreProperties>
</file>