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6" r:id="rId18"/>
    <p:sldId id="277" r:id="rId19"/>
    <p:sldId id="278" r:id="rId20"/>
    <p:sldId id="279" r:id="rId21"/>
    <p:sldId id="280" r:id="rId22"/>
    <p:sldId id="281"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0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3D419-7205-41DB-B43C-451A33A93C18}" type="datetimeFigureOut">
              <a:rPr lang="en-US" smtClean="0"/>
              <a:pPr/>
              <a:t>05/10/2017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820F7D-D1B6-45CA-9619-44EC6A1442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C5063F3-8029-4D86-84A7-D5ADB9590A3D}" type="datetimeFigureOut">
              <a:rPr lang="en-US" smtClean="0"/>
              <a:pPr/>
              <a:t>05/10/2017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4FCF986-9797-4038-A98A-99AB5E85F0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C5063F3-8029-4D86-84A7-D5ADB9590A3D}" type="datetimeFigureOut">
              <a:rPr lang="en-US" smtClean="0"/>
              <a:pPr/>
              <a:t>05/10/2017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4FCF986-9797-4038-A98A-99AB5E85F0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C5063F3-8029-4D86-84A7-D5ADB9590A3D}" type="datetimeFigureOut">
              <a:rPr lang="en-US" smtClean="0"/>
              <a:pPr/>
              <a:t>05/10/2017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4FCF986-9797-4038-A98A-99AB5E85F0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C5063F3-8029-4D86-84A7-D5ADB9590A3D}" type="datetimeFigureOut">
              <a:rPr lang="en-US" smtClean="0"/>
              <a:pPr/>
              <a:t>05/10/2017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CF986-9797-4038-A98A-99AB5E85F0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C5063F3-8029-4D86-84A7-D5ADB9590A3D}" type="datetimeFigureOut">
              <a:rPr lang="en-US" smtClean="0"/>
              <a:pPr/>
              <a:t>05/10/2017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CF986-9797-4038-A98A-99AB5E85F09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C5063F3-8029-4D86-84A7-D5ADB9590A3D}" type="datetimeFigureOut">
              <a:rPr lang="en-US" smtClean="0"/>
              <a:pPr/>
              <a:t>05/10/2017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4FCF986-9797-4038-A98A-99AB5E85F0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articles.bplans.com/business-ideas/7-steps-to-starting-your-own-business/" TargetMode="External"/><Relationship Id="rId2" Type="http://schemas.openxmlformats.org/officeDocument/2006/relationships/hyperlink" Target="http://www.google.co.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144000" cy="1169551"/>
          </a:xfrm>
          <a:prstGeom prst="rect">
            <a:avLst/>
          </a:prstGeom>
          <a:noFill/>
        </p:spPr>
        <p:txBody>
          <a:bodyPr wrap="square" lIns="91440" tIns="45720" rIns="91440" bIns="45720">
            <a:spAutoFit/>
          </a:bodyPr>
          <a:lstStyle/>
          <a:p>
            <a:pPr algn="ctr"/>
            <a:r>
              <a:rPr lang="en-US" sz="35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SARDAR VALLABHBHAI PATEL INSTITUDE OF TECHNOLOGY</a:t>
            </a:r>
            <a:endParaRPr lang="en-US" sz="35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Subtitle 2"/>
          <p:cNvSpPr>
            <a:spLocks noGrp="1"/>
          </p:cNvSpPr>
          <p:nvPr>
            <p:ph type="subTitle" idx="1"/>
          </p:nvPr>
        </p:nvSpPr>
        <p:spPr>
          <a:xfrm>
            <a:off x="1981200" y="2667000"/>
            <a:ext cx="7162800" cy="4038600"/>
          </a:xfrm>
        </p:spPr>
        <p:txBody>
          <a:bodyPr>
            <a:normAutofit/>
          </a:bodyPr>
          <a:lstStyle/>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NAME :- JAIN DHAVAL BANSILAL</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SUBJECT :- EEM</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ENROLLMENT NUMBER :- 160410116042</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ID NO :- 16BEITG092</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CLASS :- SY IT 1</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SEMESTER :- 3</a:t>
            </a:r>
            <a:r>
              <a:rPr lang="en-US" b="1" baseline="30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RD</a:t>
            </a:r>
          </a:p>
          <a:p>
            <a:pPr algn="l">
              <a:buFont typeface="Arial" pitchFamily="34" charset="0"/>
              <a:buChar char="•"/>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BATCH :- B</a:t>
            </a:r>
          </a:p>
          <a:p>
            <a:pPr algn="l">
              <a:buFont typeface="Arial" pitchFamily="34" charset="0"/>
              <a:buChar char="•"/>
            </a:pPr>
            <a:endParaRPr lang="en-US" dirty="0" smtClean="0">
              <a:latin typeface="Arial Black" pitchFamily="34" charset="0"/>
            </a:endParaRPr>
          </a:p>
          <a:p>
            <a:pPr algn="l">
              <a:buFont typeface="Arial" pitchFamily="34" charset="0"/>
              <a:buChar char="•"/>
            </a:pPr>
            <a:endParaRPr lang="en-US" dirty="0" smtClean="0"/>
          </a:p>
          <a:p>
            <a:pPr algn="l">
              <a:buFont typeface="Arial" pitchFamily="34" charset="0"/>
              <a:buChar char="•"/>
            </a:pPr>
            <a:endParaRPr lang="en-US" dirty="0" smtClean="0"/>
          </a:p>
          <a:p>
            <a:pPr algn="l">
              <a:buFont typeface="Arial" pitchFamily="34" charset="0"/>
              <a:buChar char="•"/>
            </a:pPr>
            <a:endParaRPr lang="en-US" dirty="0"/>
          </a:p>
        </p:txBody>
      </p:sp>
      <p:sp>
        <p:nvSpPr>
          <p:cNvPr id="5" name="Rectangle 4"/>
          <p:cNvSpPr/>
          <p:nvPr/>
        </p:nvSpPr>
        <p:spPr>
          <a:xfrm>
            <a:off x="0" y="1828800"/>
            <a:ext cx="9144000"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BUSSINESS PLAN</a:t>
            </a:r>
            <a:endParaRPr lang="en-US" sz="36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 Start the planning process</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p:txBody>
          <a:bodyPr/>
          <a:lstStyle/>
          <a:p>
            <a:r>
              <a:rPr lang="en-US" i="1" dirty="0" smtClean="0"/>
              <a:t>“Our goals can only be reached through the vehicle of a plan, in which we must fervently believe, and upon which we must vigorously act. There is no other route to success.”</a:t>
            </a:r>
            <a:br>
              <a:rPr lang="en-US" i="1" dirty="0" smtClean="0"/>
            </a:br>
            <a:r>
              <a:rPr lang="en-US" b="1" i="1" dirty="0" smtClean="0"/>
              <a:t>– Pablo Picasso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997608"/>
          </a:xfrm>
        </p:spPr>
        <p:txBody>
          <a:bodyPr>
            <a:normAutofit/>
          </a:bodyPr>
          <a:lstStyle/>
          <a:p>
            <a:pPr>
              <a:buNone/>
            </a:pPr>
            <a:r>
              <a:rPr lang="en-US" b="1" dirty="0" smtClean="0"/>
              <a:t>	The standard business plan comprises nine parts, including:</a:t>
            </a:r>
          </a:p>
          <a:p>
            <a:r>
              <a:rPr lang="en-US" dirty="0" smtClean="0"/>
              <a:t>The Executive Summary	</a:t>
            </a:r>
          </a:p>
          <a:p>
            <a:r>
              <a:rPr lang="en-US" dirty="0" smtClean="0"/>
              <a:t>Company Overview</a:t>
            </a:r>
          </a:p>
          <a:p>
            <a:r>
              <a:rPr lang="en-US" dirty="0" smtClean="0"/>
              <a:t>Products and Services</a:t>
            </a:r>
          </a:p>
          <a:p>
            <a:r>
              <a:rPr lang="en-US" dirty="0" smtClean="0"/>
              <a:t>Target Market</a:t>
            </a:r>
          </a:p>
          <a:p>
            <a:r>
              <a:rPr lang="en-US" dirty="0" smtClean="0"/>
              <a:t>Marketing and Sales Plan</a:t>
            </a:r>
          </a:p>
          <a:p>
            <a:r>
              <a:rPr lang="en-US" dirty="0" smtClean="0"/>
              <a:t>Milestones and Metrics</a:t>
            </a:r>
          </a:p>
          <a:p>
            <a:r>
              <a:rPr lang="en-US" dirty="0" smtClean="0"/>
              <a:t>Management Team</a:t>
            </a:r>
          </a:p>
          <a:p>
            <a:r>
              <a:rPr lang="en-US" dirty="0" smtClean="0"/>
              <a:t>Financial Plan</a:t>
            </a:r>
          </a:p>
          <a:p>
            <a:r>
              <a:rPr lang="en-US" dirty="0" smtClean="0"/>
              <a:t>Appendix</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5. Get financed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Depending on the size of your venture, you may need to seek financing from an “angel” or from a venture capital firm. Most small businesses begin with private financing from credit cards, personal loans, help from the family, and so 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6. Set up shop</a:t>
            </a:r>
            <a:b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fontScale="92500"/>
          </a:bodyPr>
          <a:lstStyle/>
          <a:p>
            <a:r>
              <a:rPr lang="en-US" dirty="0" smtClean="0"/>
              <a:t> Your </a:t>
            </a:r>
            <a:r>
              <a:rPr lang="en-US" b="1" dirty="0" smtClean="0"/>
              <a:t>business location</a:t>
            </a:r>
            <a:r>
              <a:rPr lang="en-US" dirty="0" smtClean="0"/>
              <a:t> will dictate the type of customer you attract, what types of promotions you can run, and how long it will take you to grow. While a great location won’t necessarily guarantee your success, a bad location will almost always guarantee failure.</a:t>
            </a:r>
          </a:p>
          <a:p>
            <a:r>
              <a:rPr lang="en-US" dirty="0" smtClean="0"/>
              <a:t>As you’re thinking about where you want to set up shop (including the city and state), consider the following:</a:t>
            </a:r>
          </a:p>
          <a:p>
            <a:r>
              <a:rPr lang="en-US" dirty="0" smtClean="0"/>
              <a:t> </a:t>
            </a:r>
            <a:r>
              <a:rPr lang="en-US" b="1" dirty="0" smtClean="0"/>
              <a:t>Price</a:t>
            </a:r>
            <a:r>
              <a:rPr lang="en-US" dirty="0" smtClean="0"/>
              <a:t>—Can you realistically afford to be where you want to be? If not, or if you’re cutting it fine, keep looking.</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US" b="1" dirty="0" smtClean="0"/>
              <a:t>Visibility</a:t>
            </a:r>
            <a:r>
              <a:rPr lang="en-US" dirty="0" smtClean="0"/>
              <a:t>—Will people easily be able to find you? Will they see your promotions and offers? Are you in the center of town or further out? How will this affect you?</a:t>
            </a:r>
          </a:p>
          <a:p>
            <a:r>
              <a:rPr lang="en-US" b="1" dirty="0" smtClean="0"/>
              <a:t>Access to parking or public transportation</a:t>
            </a:r>
            <a:r>
              <a:rPr lang="en-US" dirty="0" smtClean="0"/>
              <a:t>—Can people easily find you from available parking options and transportation routes? If they have to look too hard, they may give up.</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6073775"/>
          </a:xfrm>
        </p:spPr>
        <p:txBody>
          <a:bodyPr>
            <a:normAutofit/>
          </a:bodyPr>
          <a:lstStyle/>
          <a:p>
            <a:r>
              <a:rPr lang="en-US" b="1" dirty="0" smtClean="0"/>
              <a:t>Distribution of competitors</a:t>
            </a:r>
            <a:r>
              <a:rPr lang="en-US" dirty="0" smtClean="0"/>
              <a:t>—Are there many competitors close to you? If so, this may be a sign that the location is premium for the clientele you wish to attract. It may also mean you do no business. Consider carefully how you wish to approach this type of situation.</a:t>
            </a:r>
          </a:p>
          <a:p>
            <a:r>
              <a:rPr lang="en-US" b="1" dirty="0" smtClean="0"/>
              <a:t>Local, city and state rules and regulations</a:t>
            </a:r>
            <a:r>
              <a:rPr lang="en-US" dirty="0" smtClean="0"/>
              <a:t>—Look into regulations, as areas may be more stringent than others. Ensure there are no restrictions that will limit your operations or that will act as barriers to your store.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7. Trial and error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Whether you’re starting your first or your third business, expect to make mistakes. This is natural and so long as you learn from them, also beneficial.</a:t>
            </a:r>
          </a:p>
          <a:p>
            <a:r>
              <a:rPr lang="en-US" dirty="0" smtClean="0"/>
              <a:t>If you do not make mistakes, you do not learn what to do less of and equally, what to do more of. Be open-minded and creative, adapt, look for opportunities, and above all, have fun!</a:t>
            </a:r>
          </a:p>
          <a:p>
            <a:r>
              <a:rPr lang="en-US" dirty="0" smtClean="0"/>
              <a:t>The great thing about owning your own business is that you get to decide what you want to do and what direction you want to grow in.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3" name="object 3"/>
          <p:cNvSpPr/>
          <p:nvPr/>
        </p:nvSpPr>
        <p:spPr>
          <a:xfrm>
            <a:off x="0" y="471169"/>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4" name="object 4"/>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5" name="object 5"/>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6" name="object 6"/>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7" name="object 7"/>
          <p:cNvSpPr/>
          <p:nvPr/>
        </p:nvSpPr>
        <p:spPr>
          <a:xfrm>
            <a:off x="7798689" y="0"/>
            <a:ext cx="573786" cy="120853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9" name="object 9"/>
          <p:cNvSpPr txBox="1"/>
          <p:nvPr/>
        </p:nvSpPr>
        <p:spPr>
          <a:xfrm>
            <a:off x="2133600" y="716276"/>
            <a:ext cx="5181599" cy="830997"/>
          </a:xfrm>
          <a:prstGeom prst="rect">
            <a:avLst/>
          </a:prstGeom>
        </p:spPr>
        <p:txBody>
          <a:bodyPr vert="horz" wrap="square" lIns="0" tIns="0" rIns="0" bIns="0" rtlCol="0">
            <a:spAutoFit/>
          </a:bodyPr>
          <a:lstStyle/>
          <a:p>
            <a:pPr marL="1290955" marR="5080" indent="-1278890">
              <a:lnSpc>
                <a:spcPct val="100000"/>
              </a:lnSpc>
            </a:pPr>
            <a:r>
              <a:rPr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CASE</a:t>
            </a:r>
            <a:r>
              <a:rPr sz="5400" b="1" spc="-120" dirty="0">
                <a:solidFill>
                  <a:srgbClr val="EBEBEB"/>
                </a:solidFill>
                <a:latin typeface="Times New Roman"/>
                <a:cs typeface="Times New Roman"/>
              </a:rPr>
              <a:t> </a:t>
            </a:r>
            <a:r>
              <a:rPr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STUDY</a:t>
            </a:r>
            <a:r>
              <a:rPr sz="5400" b="1" spc="-15" dirty="0">
                <a:solidFill>
                  <a:srgbClr val="EBEBEB"/>
                </a:solidFill>
                <a:latin typeface="Times New Roman"/>
                <a:cs typeface="Times New Roman"/>
              </a:rPr>
              <a:t> </a:t>
            </a:r>
            <a:r>
              <a:rPr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ON</a:t>
            </a:r>
            <a:endParaRPr sz="5400">
              <a:latin typeface="Calibri"/>
              <a:cs typeface="Calibri"/>
            </a:endParaRPr>
          </a:p>
        </p:txBody>
      </p:sp>
      <p:sp>
        <p:nvSpPr>
          <p:cNvPr id="10" name="object 10"/>
          <p:cNvSpPr txBox="1"/>
          <p:nvPr/>
        </p:nvSpPr>
        <p:spPr>
          <a:xfrm>
            <a:off x="381000" y="2362219"/>
            <a:ext cx="8305800" cy="1661993"/>
          </a:xfrm>
          <a:prstGeom prst="rect">
            <a:avLst/>
          </a:prstGeom>
        </p:spPr>
        <p:txBody>
          <a:bodyPr vert="horz" wrap="square" lIns="0" tIns="0" rIns="0" bIns="0" rtlCol="0">
            <a:spAutoFit/>
          </a:bodyPr>
          <a:lstStyle/>
          <a:p>
            <a:pPr marL="12700">
              <a:lnSpc>
                <a:spcPct val="100000"/>
              </a:lnSpc>
            </a:pPr>
            <a:r>
              <a:rPr sz="5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KENTUCKY</a:t>
            </a:r>
            <a:r>
              <a:rPr sz="5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a:cs typeface="Times New Roman"/>
              </a:rPr>
              <a:t> </a:t>
            </a:r>
            <a:r>
              <a:rPr sz="54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FRIED</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 </a:t>
            </a:r>
            <a:r>
              <a:rPr sz="54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CHICKEN(KFC</a:t>
            </a:r>
            <a:r>
              <a:rPr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a:t>
            </a:r>
            <a:endParaRPr sz="54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endParaRPr>
          </a:p>
        </p:txBody>
      </p:sp>
      <p:sp>
        <p:nvSpPr>
          <p:cNvPr id="13" name="object 13"/>
          <p:cNvSpPr/>
          <p:nvPr/>
        </p:nvSpPr>
        <p:spPr>
          <a:xfrm>
            <a:off x="4038600" y="4267200"/>
            <a:ext cx="1384173" cy="184556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667001"/>
            <a:ext cx="3143249" cy="4190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 y="2895601"/>
            <a:ext cx="1771649" cy="2362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56808" y="5867401"/>
            <a:ext cx="742949" cy="99059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456808" y="1676401"/>
            <a:ext cx="2114549" cy="2819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999608" y="9145"/>
            <a:ext cx="1200149" cy="1600199"/>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6376614" y="1519031"/>
            <a:ext cx="2466022" cy="768350"/>
          </a:xfrm>
          <a:custGeom>
            <a:avLst/>
            <a:gdLst/>
            <a:ahLst/>
            <a:cxnLst/>
            <a:rect l="l" t="t" r="r" b="b"/>
            <a:pathLst>
              <a:path w="3288029" h="768350">
                <a:moveTo>
                  <a:pt x="3226307" y="0"/>
                </a:moveTo>
                <a:lnTo>
                  <a:pt x="2909956" y="104790"/>
                </a:lnTo>
                <a:lnTo>
                  <a:pt x="2591043" y="200680"/>
                </a:lnTo>
                <a:lnTo>
                  <a:pt x="2485643" y="230002"/>
                </a:lnTo>
                <a:lnTo>
                  <a:pt x="2271521" y="287273"/>
                </a:lnTo>
                <a:lnTo>
                  <a:pt x="2059807" y="340492"/>
                </a:lnTo>
                <a:lnTo>
                  <a:pt x="1954651" y="365759"/>
                </a:lnTo>
                <a:lnTo>
                  <a:pt x="1639702" y="436260"/>
                </a:lnTo>
                <a:lnTo>
                  <a:pt x="1330055" y="498866"/>
                </a:lnTo>
                <a:lnTo>
                  <a:pt x="1127363" y="536844"/>
                </a:lnTo>
                <a:lnTo>
                  <a:pt x="829299" y="588538"/>
                </a:lnTo>
                <a:lnTo>
                  <a:pt x="447934" y="646816"/>
                </a:lnTo>
                <a:lnTo>
                  <a:pt x="174741" y="683910"/>
                </a:lnTo>
                <a:lnTo>
                  <a:pt x="0" y="705124"/>
                </a:lnTo>
                <a:lnTo>
                  <a:pt x="6752" y="715864"/>
                </a:lnTo>
                <a:lnTo>
                  <a:pt x="34108" y="758672"/>
                </a:lnTo>
                <a:lnTo>
                  <a:pt x="39105" y="766571"/>
                </a:lnTo>
                <a:lnTo>
                  <a:pt x="132326" y="767898"/>
                </a:lnTo>
                <a:lnTo>
                  <a:pt x="243883" y="765968"/>
                </a:lnTo>
                <a:lnTo>
                  <a:pt x="371935" y="761011"/>
                </a:lnTo>
                <a:lnTo>
                  <a:pt x="514639" y="753259"/>
                </a:lnTo>
                <a:lnTo>
                  <a:pt x="836641" y="730286"/>
                </a:lnTo>
                <a:lnTo>
                  <a:pt x="1383503" y="680612"/>
                </a:lnTo>
                <a:lnTo>
                  <a:pt x="2154512" y="595643"/>
                </a:lnTo>
                <a:lnTo>
                  <a:pt x="2699710" y="525920"/>
                </a:lnTo>
                <a:lnTo>
                  <a:pt x="3019810" y="480036"/>
                </a:lnTo>
                <a:lnTo>
                  <a:pt x="3161325" y="457963"/>
                </a:lnTo>
                <a:lnTo>
                  <a:pt x="3288029" y="436778"/>
                </a:lnTo>
                <a:lnTo>
                  <a:pt x="3282777" y="398298"/>
                </a:lnTo>
                <a:lnTo>
                  <a:pt x="3274243" y="336524"/>
                </a:lnTo>
                <a:lnTo>
                  <a:pt x="3267833" y="291104"/>
                </a:lnTo>
                <a:lnTo>
                  <a:pt x="3260874" y="243416"/>
                </a:lnTo>
                <a:lnTo>
                  <a:pt x="3255286" y="206235"/>
                </a:lnTo>
                <a:lnTo>
                  <a:pt x="3253375" y="193449"/>
                </a:lnTo>
                <a:lnTo>
                  <a:pt x="3246436" y="145742"/>
                </a:lnTo>
                <a:lnTo>
                  <a:pt x="3240047" y="100300"/>
                </a:lnTo>
                <a:lnTo>
                  <a:pt x="3231543" y="38497"/>
                </a:lnTo>
                <a:lnTo>
                  <a:pt x="3226307" y="0"/>
                </a:lnTo>
                <a:close/>
              </a:path>
            </a:pathLst>
          </a:custGeom>
          <a:solidFill>
            <a:srgbClr val="FFFFFF"/>
          </a:solidFill>
        </p:spPr>
        <p:txBody>
          <a:bodyPr wrap="square" lIns="0" tIns="0" rIns="0" bIns="0" rtlCol="0"/>
          <a:lstStyle/>
          <a:p>
            <a:endParaRPr/>
          </a:p>
        </p:txBody>
      </p:sp>
      <p:sp>
        <p:nvSpPr>
          <p:cNvPr id="8" name="object 8"/>
          <p:cNvSpPr/>
          <p:nvPr/>
        </p:nvSpPr>
        <p:spPr>
          <a:xfrm>
            <a:off x="381000" y="1828800"/>
            <a:ext cx="8458200" cy="4610100"/>
          </a:xfrm>
          <a:custGeom>
            <a:avLst/>
            <a:gdLst/>
            <a:ahLst/>
            <a:cxnLst/>
            <a:rect l="l" t="t" r="r" b="b"/>
            <a:pathLst>
              <a:path w="11277600" h="4533900">
                <a:moveTo>
                  <a:pt x="0" y="0"/>
                </a:moveTo>
                <a:lnTo>
                  <a:pt x="0" y="4533899"/>
                </a:lnTo>
                <a:lnTo>
                  <a:pt x="11277599" y="4533899"/>
                </a:lnTo>
                <a:lnTo>
                  <a:pt x="11277599" y="400049"/>
                </a:lnTo>
                <a:lnTo>
                  <a:pt x="6013460" y="400049"/>
                </a:lnTo>
                <a:lnTo>
                  <a:pt x="5546719" y="398404"/>
                </a:lnTo>
                <a:lnTo>
                  <a:pt x="4648199" y="380999"/>
                </a:lnTo>
                <a:lnTo>
                  <a:pt x="4006839" y="357134"/>
                </a:lnTo>
                <a:lnTo>
                  <a:pt x="3205093" y="314309"/>
                </a:lnTo>
                <a:lnTo>
                  <a:pt x="2471678" y="265054"/>
                </a:lnTo>
                <a:lnTo>
                  <a:pt x="2131944" y="238109"/>
                </a:lnTo>
                <a:lnTo>
                  <a:pt x="1519178" y="180959"/>
                </a:lnTo>
                <a:lnTo>
                  <a:pt x="773109" y="99943"/>
                </a:lnTo>
                <a:lnTo>
                  <a:pt x="403229" y="55504"/>
                </a:lnTo>
                <a:lnTo>
                  <a:pt x="0" y="0"/>
                </a:lnTo>
                <a:close/>
              </a:path>
              <a:path w="11277600" h="4533900">
                <a:moveTo>
                  <a:pt x="11277599" y="1523"/>
                </a:moveTo>
                <a:lnTo>
                  <a:pt x="10510783" y="115823"/>
                </a:lnTo>
                <a:lnTo>
                  <a:pt x="9740889" y="209549"/>
                </a:lnTo>
                <a:lnTo>
                  <a:pt x="9486899" y="234939"/>
                </a:lnTo>
                <a:lnTo>
                  <a:pt x="8974073" y="280934"/>
                </a:lnTo>
                <a:lnTo>
                  <a:pt x="8467740" y="319034"/>
                </a:lnTo>
                <a:lnTo>
                  <a:pt x="8215243" y="334883"/>
                </a:lnTo>
                <a:lnTo>
                  <a:pt x="7465953" y="371459"/>
                </a:lnTo>
                <a:lnTo>
                  <a:pt x="6730989" y="392033"/>
                </a:lnTo>
                <a:lnTo>
                  <a:pt x="6013460" y="400049"/>
                </a:lnTo>
                <a:lnTo>
                  <a:pt x="11277599" y="400049"/>
                </a:lnTo>
                <a:lnTo>
                  <a:pt x="11277599" y="1523"/>
                </a:lnTo>
                <a:close/>
              </a:path>
            </a:pathLst>
          </a:custGeom>
          <a:solidFill>
            <a:srgbClr val="FFFFFF"/>
          </a:solidFill>
        </p:spPr>
        <p:txBody>
          <a:bodyPr wrap="square" lIns="0" tIns="0" rIns="0" bIns="0" rtlCol="0"/>
          <a:lstStyle/>
          <a:p>
            <a:endParaRPr/>
          </a:p>
        </p:txBody>
      </p:sp>
      <p:sp>
        <p:nvSpPr>
          <p:cNvPr id="9" name="object 9"/>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71169"/>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12" name="object 12"/>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13" name="object 13"/>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14" name="object 14"/>
          <p:cNvSpPr/>
          <p:nvPr/>
        </p:nvSpPr>
        <p:spPr>
          <a:xfrm>
            <a:off x="7798689" y="0"/>
            <a:ext cx="573786" cy="120853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16" name="object 16"/>
          <p:cNvSpPr txBox="1"/>
          <p:nvPr/>
        </p:nvSpPr>
        <p:spPr>
          <a:xfrm>
            <a:off x="838200" y="906902"/>
            <a:ext cx="5008629" cy="553998"/>
          </a:xfrm>
          <a:prstGeom prst="rect">
            <a:avLst/>
          </a:prstGeom>
        </p:spPr>
        <p:txBody>
          <a:bodyPr vert="horz" wrap="square" lIns="0" tIns="0" rIns="0" bIns="0" rtlCol="0">
            <a:spAutoFit/>
          </a:bodyPr>
          <a:lstStyle/>
          <a:p>
            <a:pPr marL="12700">
              <a:lnSpc>
                <a:spcPct val="100000"/>
              </a:lnSpc>
            </a:pPr>
            <a:r>
              <a:rPr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INTRODUCTION</a:t>
            </a:r>
            <a:endParaRPr sz="3600">
              <a:latin typeface="Calibri"/>
              <a:cs typeface="Calibri"/>
            </a:endParaRPr>
          </a:p>
        </p:txBody>
      </p:sp>
      <p:sp>
        <p:nvSpPr>
          <p:cNvPr id="17" name="object 17"/>
          <p:cNvSpPr txBox="1"/>
          <p:nvPr/>
        </p:nvSpPr>
        <p:spPr>
          <a:xfrm>
            <a:off x="838200" y="1798666"/>
            <a:ext cx="7544276" cy="5059334"/>
          </a:xfrm>
          <a:prstGeom prst="rect">
            <a:avLst/>
          </a:prstGeom>
        </p:spPr>
        <p:txBody>
          <a:bodyPr vert="horz" wrap="square" lIns="0" tIns="0" rIns="0" bIns="0" rtlCol="0">
            <a:spAutoFit/>
          </a:bodyPr>
          <a:lstStyle/>
          <a:p>
            <a:pPr marL="12700">
              <a:lnSpc>
                <a:spcPct val="100000"/>
              </a:lnSpc>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b="1" spc="-20" dirty="0">
                <a:solidFill>
                  <a:srgbClr val="70176D"/>
                </a:solidFill>
                <a:latin typeface="Century Gothic"/>
                <a:cs typeface="Century Gothic"/>
              </a:rPr>
              <a:t>KFC</a:t>
            </a:r>
            <a:r>
              <a:rPr sz="2400" b="1" spc="60"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base</a:t>
            </a:r>
            <a:r>
              <a:rPr sz="2400" dirty="0">
                <a:solidFill>
                  <a:srgbClr val="70176D"/>
                </a:solidFill>
                <a:latin typeface="Century Gothic"/>
                <a:cs typeface="Century Gothic"/>
              </a:rPr>
              <a:t>d</a:t>
            </a:r>
            <a:r>
              <a:rPr sz="2400" spc="75"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15" dirty="0">
                <a:solidFill>
                  <a:srgbClr val="70176D"/>
                </a:solidFill>
                <a:latin typeface="Century Gothic"/>
                <a:cs typeface="Century Gothic"/>
              </a:rPr>
              <a:t>Lou</a:t>
            </a:r>
            <a:r>
              <a:rPr sz="2400" spc="10" dirty="0">
                <a:solidFill>
                  <a:srgbClr val="70176D"/>
                </a:solidFill>
                <a:latin typeface="Century Gothic"/>
                <a:cs typeface="Century Gothic"/>
              </a:rPr>
              <a:t>i</a:t>
            </a:r>
            <a:r>
              <a:rPr sz="2400" spc="-5" dirty="0">
                <a:solidFill>
                  <a:srgbClr val="70176D"/>
                </a:solidFill>
                <a:latin typeface="Century Gothic"/>
                <a:cs typeface="Century Gothic"/>
              </a:rPr>
              <a:t>svill</a:t>
            </a:r>
            <a:r>
              <a:rPr sz="2400" dirty="0">
                <a:solidFill>
                  <a:srgbClr val="70176D"/>
                </a:solidFill>
                <a:latin typeface="Century Gothic"/>
                <a:cs typeface="Century Gothic"/>
              </a:rPr>
              <a:t>e</a:t>
            </a:r>
            <a:r>
              <a:rPr sz="2400" spc="-10" dirty="0">
                <a:solidFill>
                  <a:srgbClr val="70176D"/>
                </a:solidFill>
                <a:latin typeface="Century Gothic"/>
                <a:cs typeface="Century Gothic"/>
              </a:rPr>
              <a:t>,</a:t>
            </a:r>
            <a:r>
              <a:rPr sz="2400" spc="15" dirty="0">
                <a:solidFill>
                  <a:srgbClr val="70176D"/>
                </a:solidFill>
                <a:latin typeface="Times New Roman"/>
                <a:cs typeface="Times New Roman"/>
              </a:rPr>
              <a:t> </a:t>
            </a:r>
            <a:r>
              <a:rPr sz="2400" spc="-15" dirty="0">
                <a:solidFill>
                  <a:srgbClr val="70176D"/>
                </a:solidFill>
                <a:latin typeface="Century Gothic"/>
                <a:cs typeface="Century Gothic"/>
              </a:rPr>
              <a:t>Kentucky,</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60" dirty="0">
                <a:solidFill>
                  <a:srgbClr val="70176D"/>
                </a:solidFill>
                <a:latin typeface="Times New Roman"/>
                <a:cs typeface="Times New Roman"/>
              </a:rPr>
              <a:t> </a:t>
            </a:r>
            <a:r>
              <a:rPr sz="2400" dirty="0">
                <a:solidFill>
                  <a:srgbClr val="70176D"/>
                </a:solidFill>
                <a:latin typeface="Segoe Print"/>
                <a:cs typeface="Segoe Print"/>
              </a:rPr>
              <a:t>the </a:t>
            </a:r>
            <a:r>
              <a:rPr sz="2400" spc="-15" dirty="0">
                <a:solidFill>
                  <a:srgbClr val="70176D"/>
                </a:solidFill>
                <a:latin typeface="Segoe Print"/>
                <a:cs typeface="Segoe Print"/>
              </a:rPr>
              <a:t>world</a:t>
            </a:r>
            <a:r>
              <a:rPr sz="2400" spc="-20" dirty="0">
                <a:solidFill>
                  <a:srgbClr val="70176D"/>
                </a:solidFill>
                <a:latin typeface="Segoe Print"/>
                <a:cs typeface="Segoe Print"/>
              </a:rPr>
              <a:t>’</a:t>
            </a:r>
            <a:r>
              <a:rPr sz="2400" dirty="0">
                <a:solidFill>
                  <a:srgbClr val="70176D"/>
                </a:solidFill>
                <a:latin typeface="Segoe Print"/>
                <a:cs typeface="Segoe Print"/>
              </a:rPr>
              <a:t>s</a:t>
            </a:r>
            <a:r>
              <a:rPr sz="2400" spc="10" dirty="0">
                <a:solidFill>
                  <a:srgbClr val="70176D"/>
                </a:solidFill>
                <a:latin typeface="Segoe Print"/>
                <a:cs typeface="Segoe Print"/>
              </a:rPr>
              <a:t> </a:t>
            </a:r>
            <a:r>
              <a:rPr sz="2400" dirty="0">
                <a:solidFill>
                  <a:srgbClr val="70176D"/>
                </a:solidFill>
                <a:latin typeface="Segoe Print"/>
                <a:cs typeface="Segoe Print"/>
              </a:rPr>
              <a:t>most</a:t>
            </a:r>
            <a:endParaRPr sz="2400">
              <a:latin typeface="Segoe Print"/>
              <a:cs typeface="Segoe Print"/>
            </a:endParaRPr>
          </a:p>
          <a:p>
            <a:pPr marL="355600">
              <a:lnSpc>
                <a:spcPct val="100000"/>
              </a:lnSpc>
              <a:spcBef>
                <a:spcPts val="285"/>
              </a:spcBef>
            </a:pPr>
            <a:r>
              <a:rPr sz="2400" spc="-5" dirty="0">
                <a:solidFill>
                  <a:srgbClr val="70176D"/>
                </a:solidFill>
                <a:latin typeface="Segoe Print"/>
                <a:cs typeface="Segoe Print"/>
              </a:rPr>
              <a:t>popul</a:t>
            </a:r>
            <a:r>
              <a:rPr sz="2400" spc="-10" dirty="0">
                <a:solidFill>
                  <a:srgbClr val="70176D"/>
                </a:solidFill>
                <a:latin typeface="Segoe Print"/>
                <a:cs typeface="Segoe Print"/>
              </a:rPr>
              <a:t>a</a:t>
            </a:r>
            <a:r>
              <a:rPr sz="2400" dirty="0">
                <a:solidFill>
                  <a:srgbClr val="70176D"/>
                </a:solidFill>
                <a:latin typeface="Segoe Print"/>
                <a:cs typeface="Segoe Print"/>
              </a:rPr>
              <a:t>r</a:t>
            </a:r>
            <a:r>
              <a:rPr sz="2400" dirty="0">
                <a:solidFill>
                  <a:srgbClr val="70176D"/>
                </a:solidFill>
                <a:latin typeface="Times New Roman"/>
                <a:cs typeface="Times New Roman"/>
              </a:rPr>
              <a:t> </a:t>
            </a:r>
            <a:r>
              <a:rPr sz="2400" spc="-220" dirty="0">
                <a:solidFill>
                  <a:srgbClr val="70176D"/>
                </a:solidFill>
                <a:latin typeface="Times New Roman"/>
                <a:cs typeface="Times New Roman"/>
              </a:rPr>
              <a:t> </a:t>
            </a:r>
            <a:r>
              <a:rPr sz="2400" spc="-15" dirty="0">
                <a:solidFill>
                  <a:srgbClr val="70176D"/>
                </a:solidFill>
                <a:latin typeface="Segoe Print"/>
                <a:cs typeface="Segoe Print"/>
              </a:rPr>
              <a:t>c</a:t>
            </a:r>
            <a:r>
              <a:rPr sz="2400" spc="-25" dirty="0">
                <a:solidFill>
                  <a:srgbClr val="70176D"/>
                </a:solidFill>
                <a:latin typeface="Segoe Print"/>
                <a:cs typeface="Segoe Print"/>
              </a:rPr>
              <a:t>h</a:t>
            </a:r>
            <a:r>
              <a:rPr sz="2400" spc="-5" dirty="0">
                <a:solidFill>
                  <a:srgbClr val="70176D"/>
                </a:solidFill>
                <a:latin typeface="Segoe Print"/>
                <a:cs typeface="Segoe Print"/>
              </a:rPr>
              <a:t>icke</a:t>
            </a:r>
            <a:r>
              <a:rPr sz="2400" dirty="0">
                <a:solidFill>
                  <a:srgbClr val="70176D"/>
                </a:solidFill>
                <a:latin typeface="Segoe Print"/>
                <a:cs typeface="Segoe Print"/>
              </a:rPr>
              <a:t>n</a:t>
            </a:r>
            <a:r>
              <a:rPr sz="2400" dirty="0">
                <a:solidFill>
                  <a:srgbClr val="70176D"/>
                </a:solidFill>
                <a:latin typeface="Times New Roman"/>
                <a:cs typeface="Times New Roman"/>
              </a:rPr>
              <a:t> </a:t>
            </a:r>
            <a:r>
              <a:rPr sz="2400" spc="-229" dirty="0">
                <a:solidFill>
                  <a:srgbClr val="70176D"/>
                </a:solidFill>
                <a:latin typeface="Times New Roman"/>
                <a:cs typeface="Times New Roman"/>
              </a:rPr>
              <a:t> </a:t>
            </a:r>
            <a:r>
              <a:rPr sz="2400" spc="-5" dirty="0">
                <a:solidFill>
                  <a:srgbClr val="70176D"/>
                </a:solidFill>
                <a:latin typeface="Segoe Print"/>
                <a:cs typeface="Segoe Print"/>
              </a:rPr>
              <a:t>restauran</a:t>
            </a:r>
            <a:r>
              <a:rPr sz="2400" dirty="0">
                <a:solidFill>
                  <a:srgbClr val="70176D"/>
                </a:solidFill>
                <a:latin typeface="Segoe Print"/>
                <a:cs typeface="Segoe Print"/>
              </a:rPr>
              <a:t>t</a:t>
            </a:r>
            <a:r>
              <a:rPr sz="2400" dirty="0">
                <a:solidFill>
                  <a:srgbClr val="70176D"/>
                </a:solidFill>
                <a:latin typeface="Times New Roman"/>
                <a:cs typeface="Times New Roman"/>
              </a:rPr>
              <a:t> </a:t>
            </a:r>
            <a:r>
              <a:rPr sz="2400" spc="-229" dirty="0">
                <a:solidFill>
                  <a:srgbClr val="70176D"/>
                </a:solidFill>
                <a:latin typeface="Times New Roman"/>
                <a:cs typeface="Times New Roman"/>
              </a:rPr>
              <a:t> </a:t>
            </a:r>
            <a:r>
              <a:rPr sz="2400" spc="-15" dirty="0">
                <a:solidFill>
                  <a:srgbClr val="70176D"/>
                </a:solidFill>
                <a:latin typeface="Segoe Print"/>
                <a:cs typeface="Segoe Print"/>
              </a:rPr>
              <a:t>chain.</a:t>
            </a:r>
            <a:endParaRPr sz="2400">
              <a:latin typeface="Segoe Print"/>
              <a:cs typeface="Segoe Print"/>
            </a:endParaRPr>
          </a:p>
          <a:p>
            <a:pPr marL="355600" marR="5080" indent="-343535">
              <a:lnSpc>
                <a:spcPct val="110000"/>
              </a:lnSpc>
              <a:spcBef>
                <a:spcPts val="994"/>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Founded</a:t>
            </a:r>
            <a:r>
              <a:rPr sz="2400" spc="70" dirty="0">
                <a:solidFill>
                  <a:srgbClr val="70176D"/>
                </a:solidFill>
                <a:latin typeface="Times New Roman"/>
                <a:cs typeface="Times New Roman"/>
              </a:rPr>
              <a:t> </a:t>
            </a:r>
            <a:r>
              <a:rPr sz="2400" spc="-5" dirty="0">
                <a:solidFill>
                  <a:srgbClr val="70176D"/>
                </a:solidFill>
                <a:latin typeface="Century Gothic"/>
                <a:cs typeface="Century Gothic"/>
              </a:rPr>
              <a:t>b</a:t>
            </a:r>
            <a:r>
              <a:rPr sz="2400" dirty="0">
                <a:solidFill>
                  <a:srgbClr val="70176D"/>
                </a:solidFill>
                <a:latin typeface="Century Gothic"/>
                <a:cs typeface="Century Gothic"/>
              </a:rPr>
              <a:t>y</a:t>
            </a:r>
            <a:r>
              <a:rPr sz="2400" spc="65" dirty="0">
                <a:solidFill>
                  <a:srgbClr val="70176D"/>
                </a:solidFill>
                <a:latin typeface="Times New Roman"/>
                <a:cs typeface="Times New Roman"/>
              </a:rPr>
              <a:t> </a:t>
            </a:r>
            <a:r>
              <a:rPr sz="2400" spc="-5" dirty="0">
                <a:solidFill>
                  <a:srgbClr val="70176D"/>
                </a:solidFill>
                <a:latin typeface="Segoe Print"/>
                <a:cs typeface="Segoe Print"/>
              </a:rPr>
              <a:t>Colone</a:t>
            </a:r>
            <a:r>
              <a:rPr sz="2400" dirty="0">
                <a:solidFill>
                  <a:srgbClr val="70176D"/>
                </a:solidFill>
                <a:latin typeface="Segoe Print"/>
                <a:cs typeface="Segoe Print"/>
              </a:rPr>
              <a:t>l</a:t>
            </a:r>
            <a:r>
              <a:rPr sz="2400" dirty="0">
                <a:solidFill>
                  <a:srgbClr val="70176D"/>
                </a:solidFill>
                <a:latin typeface="Times New Roman"/>
                <a:cs typeface="Times New Roman"/>
              </a:rPr>
              <a:t> </a:t>
            </a:r>
            <a:r>
              <a:rPr sz="2400" spc="-229" dirty="0">
                <a:solidFill>
                  <a:srgbClr val="70176D"/>
                </a:solidFill>
                <a:latin typeface="Times New Roman"/>
                <a:cs typeface="Times New Roman"/>
              </a:rPr>
              <a:t> </a:t>
            </a:r>
            <a:r>
              <a:rPr sz="2400" spc="-15" dirty="0">
                <a:solidFill>
                  <a:srgbClr val="70176D"/>
                </a:solidFill>
                <a:latin typeface="Segoe Print"/>
                <a:cs typeface="Segoe Print"/>
              </a:rPr>
              <a:t>Harl</a:t>
            </a:r>
            <a:r>
              <a:rPr sz="2400" spc="-30" dirty="0">
                <a:solidFill>
                  <a:srgbClr val="70176D"/>
                </a:solidFill>
                <a:latin typeface="Segoe Print"/>
                <a:cs typeface="Segoe Print"/>
              </a:rPr>
              <a:t>a</a:t>
            </a:r>
            <a:r>
              <a:rPr sz="2400" spc="-5" dirty="0">
                <a:solidFill>
                  <a:srgbClr val="70176D"/>
                </a:solidFill>
                <a:latin typeface="Segoe Print"/>
                <a:cs typeface="Segoe Print"/>
              </a:rPr>
              <a:t>n</a:t>
            </a:r>
            <a:r>
              <a:rPr sz="2400" dirty="0">
                <a:solidFill>
                  <a:srgbClr val="70176D"/>
                </a:solidFill>
                <a:latin typeface="Segoe Print"/>
                <a:cs typeface="Segoe Print"/>
              </a:rPr>
              <a:t>d</a:t>
            </a:r>
            <a:r>
              <a:rPr sz="2400" dirty="0">
                <a:solidFill>
                  <a:srgbClr val="70176D"/>
                </a:solidFill>
                <a:latin typeface="Times New Roman"/>
                <a:cs typeface="Times New Roman"/>
              </a:rPr>
              <a:t> </a:t>
            </a:r>
            <a:r>
              <a:rPr sz="2400" spc="-220" dirty="0">
                <a:solidFill>
                  <a:srgbClr val="70176D"/>
                </a:solidFill>
                <a:latin typeface="Times New Roman"/>
                <a:cs typeface="Times New Roman"/>
              </a:rPr>
              <a:t> </a:t>
            </a:r>
            <a:r>
              <a:rPr sz="2400" dirty="0">
                <a:solidFill>
                  <a:srgbClr val="70176D"/>
                </a:solidFill>
                <a:latin typeface="Segoe Print"/>
                <a:cs typeface="Segoe Print"/>
              </a:rPr>
              <a:t>Sanders</a:t>
            </a:r>
            <a:r>
              <a:rPr sz="2400" dirty="0">
                <a:solidFill>
                  <a:srgbClr val="70176D"/>
                </a:solidFill>
                <a:latin typeface="Times New Roman"/>
                <a:cs typeface="Times New Roman"/>
              </a:rPr>
              <a:t> </a:t>
            </a:r>
            <a:r>
              <a:rPr sz="2400" spc="-240"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dirty="0">
                <a:solidFill>
                  <a:srgbClr val="70176D"/>
                </a:solidFill>
                <a:latin typeface="Century Gothic"/>
                <a:cs typeface="Century Gothic"/>
              </a:rPr>
              <a:t>early</a:t>
            </a:r>
            <a:r>
              <a:rPr sz="2400" spc="55" dirty="0">
                <a:solidFill>
                  <a:srgbClr val="70176D"/>
                </a:solidFill>
                <a:latin typeface="Times New Roman"/>
                <a:cs typeface="Times New Roman"/>
              </a:rPr>
              <a:t> </a:t>
            </a:r>
            <a:r>
              <a:rPr sz="2400" spc="-5" dirty="0">
                <a:solidFill>
                  <a:srgbClr val="70176D"/>
                </a:solidFill>
                <a:latin typeface="Century Gothic"/>
                <a:cs typeface="Century Gothic"/>
              </a:rPr>
              <a:t>193</a:t>
            </a:r>
            <a:r>
              <a:rPr sz="2400" spc="5" dirty="0">
                <a:solidFill>
                  <a:srgbClr val="70176D"/>
                </a:solidFill>
                <a:latin typeface="Century Gothic"/>
                <a:cs typeface="Century Gothic"/>
              </a:rPr>
              <a:t>0</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by</a:t>
            </a:r>
            <a:r>
              <a:rPr sz="2400" spc="-5" dirty="0">
                <a:solidFill>
                  <a:srgbClr val="70176D"/>
                </a:solidFill>
                <a:latin typeface="Times New Roman"/>
                <a:cs typeface="Times New Roman"/>
              </a:rPr>
              <a:t> </a:t>
            </a:r>
            <a:r>
              <a:rPr sz="2400" spc="-20" dirty="0">
                <a:solidFill>
                  <a:srgbClr val="70176D"/>
                </a:solidFill>
                <a:latin typeface="Century Gothic"/>
                <a:cs typeface="Century Gothic"/>
              </a:rPr>
              <a:t>coo</a:t>
            </a:r>
            <a:r>
              <a:rPr sz="2400" spc="-25" dirty="0">
                <a:solidFill>
                  <a:srgbClr val="70176D"/>
                </a:solidFill>
                <a:latin typeface="Century Gothic"/>
                <a:cs typeface="Century Gothic"/>
              </a:rPr>
              <a:t>k</a:t>
            </a:r>
            <a:r>
              <a:rPr sz="2400" spc="20" dirty="0">
                <a:solidFill>
                  <a:srgbClr val="70176D"/>
                </a:solidFill>
                <a:latin typeface="Century Gothic"/>
                <a:cs typeface="Century Gothic"/>
              </a:rPr>
              <a:t>i</a:t>
            </a:r>
            <a:r>
              <a:rPr sz="2400" spc="-20" dirty="0">
                <a:solidFill>
                  <a:srgbClr val="70176D"/>
                </a:solidFill>
                <a:latin typeface="Century Gothic"/>
                <a:cs typeface="Century Gothic"/>
              </a:rPr>
              <a:t>ng</a:t>
            </a:r>
            <a:r>
              <a:rPr sz="2400" spc="40" dirty="0">
                <a:solidFill>
                  <a:srgbClr val="70176D"/>
                </a:solidFill>
                <a:latin typeface="Times New Roman"/>
                <a:cs typeface="Times New Roman"/>
              </a:rPr>
              <a:t> </a:t>
            </a:r>
            <a:r>
              <a:rPr sz="2400" spc="-20" dirty="0">
                <a:solidFill>
                  <a:srgbClr val="70176D"/>
                </a:solidFill>
                <a:latin typeface="Century Gothic"/>
                <a:cs typeface="Century Gothic"/>
              </a:rPr>
              <a:t>&amp;</a:t>
            </a:r>
            <a:r>
              <a:rPr sz="2400" spc="55" dirty="0">
                <a:solidFill>
                  <a:srgbClr val="70176D"/>
                </a:solidFill>
                <a:latin typeface="Times New Roman"/>
                <a:cs typeface="Times New Roman"/>
              </a:rPr>
              <a:t> </a:t>
            </a:r>
            <a:r>
              <a:rPr sz="2400" spc="-5" dirty="0">
                <a:solidFill>
                  <a:srgbClr val="70176D"/>
                </a:solidFill>
                <a:latin typeface="Century Gothic"/>
                <a:cs typeface="Century Gothic"/>
              </a:rPr>
              <a:t>ser</a:t>
            </a:r>
            <a:r>
              <a:rPr sz="2400" spc="25" dirty="0">
                <a:solidFill>
                  <a:srgbClr val="70176D"/>
                </a:solidFill>
                <a:latin typeface="Century Gothic"/>
                <a:cs typeface="Century Gothic"/>
              </a:rPr>
              <a:t>v</a:t>
            </a:r>
            <a:r>
              <a:rPr sz="2400" spc="5" dirty="0">
                <a:solidFill>
                  <a:srgbClr val="70176D"/>
                </a:solidFill>
                <a:latin typeface="Century Gothic"/>
                <a:cs typeface="Century Gothic"/>
              </a:rPr>
              <a:t>i</a:t>
            </a:r>
            <a:r>
              <a:rPr sz="2400" spc="-20" dirty="0">
                <a:solidFill>
                  <a:srgbClr val="70176D"/>
                </a:solidFill>
                <a:latin typeface="Century Gothic"/>
                <a:cs typeface="Century Gothic"/>
              </a:rPr>
              <a:t>ng</a:t>
            </a:r>
            <a:r>
              <a:rPr sz="2400" spc="15" dirty="0">
                <a:solidFill>
                  <a:srgbClr val="70176D"/>
                </a:solidFill>
                <a:latin typeface="Times New Roman"/>
                <a:cs typeface="Times New Roman"/>
              </a:rPr>
              <a:t> </a:t>
            </a:r>
            <a:r>
              <a:rPr sz="2400" spc="-15" dirty="0">
                <a:solidFill>
                  <a:srgbClr val="70176D"/>
                </a:solidFill>
                <a:latin typeface="Century Gothic"/>
                <a:cs typeface="Century Gothic"/>
              </a:rPr>
              <a:t>food</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for</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hungry</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tra</a:t>
            </a:r>
            <a:r>
              <a:rPr sz="2400" spc="10" dirty="0">
                <a:solidFill>
                  <a:srgbClr val="70176D"/>
                </a:solidFill>
                <a:latin typeface="Century Gothic"/>
                <a:cs typeface="Century Gothic"/>
              </a:rPr>
              <a:t>v</a:t>
            </a:r>
            <a:r>
              <a:rPr sz="2400" spc="-10" dirty="0">
                <a:solidFill>
                  <a:srgbClr val="70176D"/>
                </a:solidFill>
                <a:latin typeface="Century Gothic"/>
                <a:cs typeface="Century Gothic"/>
              </a:rPr>
              <a:t>elers.</a:t>
            </a:r>
            <a:r>
              <a:rPr sz="2400" spc="35" dirty="0">
                <a:solidFill>
                  <a:srgbClr val="70176D"/>
                </a:solidFill>
                <a:latin typeface="Times New Roman"/>
                <a:cs typeface="Times New Roman"/>
              </a:rPr>
              <a:t> </a:t>
            </a:r>
            <a:r>
              <a:rPr sz="2400" spc="-15" dirty="0">
                <a:solidFill>
                  <a:srgbClr val="70176D"/>
                </a:solidFill>
                <a:latin typeface="Century Gothic"/>
                <a:cs typeface="Century Gothic"/>
              </a:rPr>
              <a:t>In</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1</a:t>
            </a:r>
            <a:r>
              <a:rPr sz="2400" spc="-5" dirty="0">
                <a:solidFill>
                  <a:srgbClr val="70176D"/>
                </a:solidFill>
                <a:latin typeface="Century Gothic"/>
                <a:cs typeface="Century Gothic"/>
              </a:rPr>
              <a:t>95</a:t>
            </a:r>
            <a:r>
              <a:rPr sz="2400" dirty="0">
                <a:solidFill>
                  <a:srgbClr val="70176D"/>
                </a:solidFill>
                <a:latin typeface="Century Gothic"/>
                <a:cs typeface="Century Gothic"/>
              </a:rPr>
              <a:t>2</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S</a:t>
            </a:r>
            <a:r>
              <a:rPr sz="2400" spc="5" dirty="0">
                <a:solidFill>
                  <a:srgbClr val="70176D"/>
                </a:solidFill>
                <a:latin typeface="Century Gothic"/>
                <a:cs typeface="Century Gothic"/>
              </a:rPr>
              <a:t>a</a:t>
            </a:r>
            <a:r>
              <a:rPr sz="2400" spc="-15" dirty="0">
                <a:solidFill>
                  <a:srgbClr val="70176D"/>
                </a:solidFill>
                <a:latin typeface="Century Gothic"/>
                <a:cs typeface="Century Gothic"/>
              </a:rPr>
              <a:t>nders</a:t>
            </a:r>
            <a:r>
              <a:rPr sz="2400" spc="-10" dirty="0">
                <a:solidFill>
                  <a:srgbClr val="70176D"/>
                </a:solidFill>
                <a:latin typeface="Times New Roman"/>
                <a:cs typeface="Times New Roman"/>
              </a:rPr>
              <a:t> </a:t>
            </a:r>
            <a:r>
              <a:rPr sz="2400" spc="-5" dirty="0">
                <a:solidFill>
                  <a:srgbClr val="70176D"/>
                </a:solidFill>
                <a:latin typeface="Century Gothic"/>
                <a:cs typeface="Century Gothic"/>
              </a:rPr>
              <a:t>s</a:t>
            </a:r>
            <a:r>
              <a:rPr sz="2400" spc="5" dirty="0">
                <a:solidFill>
                  <a:srgbClr val="70176D"/>
                </a:solidFill>
                <a:latin typeface="Century Gothic"/>
                <a:cs typeface="Century Gothic"/>
              </a:rPr>
              <a:t>t</a:t>
            </a:r>
            <a:r>
              <a:rPr sz="2400" spc="-20" dirty="0">
                <a:solidFill>
                  <a:srgbClr val="70176D"/>
                </a:solidFill>
                <a:latin typeface="Century Gothic"/>
                <a:cs typeface="Century Gothic"/>
              </a:rPr>
              <a:t>arted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franch</a:t>
            </a:r>
            <a:r>
              <a:rPr sz="2400" spc="10" dirty="0">
                <a:solidFill>
                  <a:srgbClr val="70176D"/>
                </a:solidFill>
                <a:latin typeface="Century Gothic"/>
                <a:cs typeface="Century Gothic"/>
              </a:rPr>
              <a:t>i</a:t>
            </a:r>
            <a:r>
              <a:rPr sz="2400" spc="-10" dirty="0">
                <a:solidFill>
                  <a:srgbClr val="70176D"/>
                </a:solidFill>
                <a:latin typeface="Century Gothic"/>
                <a:cs typeface="Century Gothic"/>
              </a:rPr>
              <a:t>s</a:t>
            </a:r>
            <a:r>
              <a:rPr sz="2400" spc="5" dirty="0">
                <a:solidFill>
                  <a:srgbClr val="70176D"/>
                </a:solidFill>
                <a:latin typeface="Century Gothic"/>
                <a:cs typeface="Century Gothic"/>
              </a:rPr>
              <a:t>i</a:t>
            </a:r>
            <a:r>
              <a:rPr sz="2400" spc="-20" dirty="0">
                <a:solidFill>
                  <a:srgbClr val="70176D"/>
                </a:solidFill>
                <a:latin typeface="Century Gothic"/>
                <a:cs typeface="Century Gothic"/>
              </a:rPr>
              <a:t>ng</a:t>
            </a:r>
            <a:r>
              <a:rPr sz="2400" spc="15" dirty="0">
                <a:solidFill>
                  <a:srgbClr val="70176D"/>
                </a:solidFill>
                <a:latin typeface="Times New Roman"/>
                <a:cs typeface="Times New Roman"/>
              </a:rPr>
              <a:t> </a:t>
            </a:r>
            <a:r>
              <a:rPr sz="2400" dirty="0">
                <a:solidFill>
                  <a:srgbClr val="70176D"/>
                </a:solidFill>
                <a:latin typeface="Century Gothic"/>
                <a:cs typeface="Century Gothic"/>
              </a:rPr>
              <a:t>h</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dirty="0">
                <a:solidFill>
                  <a:srgbClr val="70176D"/>
                </a:solidFill>
                <a:latin typeface="Century Gothic"/>
                <a:cs typeface="Century Gothic"/>
              </a:rPr>
              <a:t>ch</a:t>
            </a:r>
            <a:r>
              <a:rPr sz="2400" spc="15" dirty="0">
                <a:solidFill>
                  <a:srgbClr val="70176D"/>
                </a:solidFill>
                <a:latin typeface="Century Gothic"/>
                <a:cs typeface="Century Gothic"/>
              </a:rPr>
              <a:t>i</a:t>
            </a:r>
            <a:r>
              <a:rPr sz="2400" spc="-20" dirty="0">
                <a:solidFill>
                  <a:srgbClr val="70176D"/>
                </a:solidFill>
                <a:latin typeface="Century Gothic"/>
                <a:cs typeface="Century Gothic"/>
              </a:rPr>
              <a:t>c</a:t>
            </a:r>
            <a:r>
              <a:rPr sz="2400" spc="-25" dirty="0">
                <a:solidFill>
                  <a:srgbClr val="70176D"/>
                </a:solidFill>
                <a:latin typeface="Century Gothic"/>
                <a:cs typeface="Century Gothic"/>
              </a:rPr>
              <a:t>k</a:t>
            </a:r>
            <a:r>
              <a:rPr sz="2400" spc="-20" dirty="0">
                <a:solidFill>
                  <a:srgbClr val="70176D"/>
                </a:solidFill>
                <a:latin typeface="Century Gothic"/>
                <a:cs typeface="Century Gothic"/>
              </a:rPr>
              <a:t>en</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bus</a:t>
            </a:r>
            <a:r>
              <a:rPr sz="2400" spc="25" dirty="0">
                <a:solidFill>
                  <a:srgbClr val="70176D"/>
                </a:solidFill>
                <a:latin typeface="Century Gothic"/>
                <a:cs typeface="Century Gothic"/>
              </a:rPr>
              <a:t>i</a:t>
            </a:r>
            <a:r>
              <a:rPr sz="2400" dirty="0">
                <a:solidFill>
                  <a:srgbClr val="70176D"/>
                </a:solidFill>
                <a:latin typeface="Century Gothic"/>
                <a:cs typeface="Century Gothic"/>
              </a:rPr>
              <a:t>ness</a:t>
            </a:r>
            <a:r>
              <a:rPr sz="2400" spc="50" dirty="0">
                <a:solidFill>
                  <a:srgbClr val="70176D"/>
                </a:solidFill>
                <a:latin typeface="Times New Roman"/>
                <a:cs typeface="Times New Roman"/>
              </a:rPr>
              <a:t> </a:t>
            </a:r>
            <a:r>
              <a:rPr sz="2400" spc="-20" dirty="0">
                <a:solidFill>
                  <a:srgbClr val="70176D"/>
                </a:solidFill>
                <a:latin typeface="Century Gothic"/>
                <a:cs typeface="Century Gothic"/>
              </a:rPr>
              <a:t>&amp;</a:t>
            </a:r>
            <a:r>
              <a:rPr sz="2400" spc="55" dirty="0">
                <a:solidFill>
                  <a:srgbClr val="70176D"/>
                </a:solidFill>
                <a:latin typeface="Times New Roman"/>
                <a:cs typeface="Times New Roman"/>
              </a:rPr>
              <a:t> </a:t>
            </a:r>
            <a:r>
              <a:rPr sz="2400" spc="-20" dirty="0">
                <a:solidFill>
                  <a:srgbClr val="70176D"/>
                </a:solidFill>
                <a:latin typeface="Century Gothic"/>
                <a:cs typeface="Century Gothic"/>
              </a:rPr>
              <a:t>named</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i</a:t>
            </a:r>
            <a:r>
              <a:rPr sz="2400" spc="-10" dirty="0">
                <a:solidFill>
                  <a:srgbClr val="70176D"/>
                </a:solidFill>
                <a:latin typeface="Century Gothic"/>
                <a:cs typeface="Century Gothic"/>
              </a:rPr>
              <a:t>t</a:t>
            </a:r>
            <a:r>
              <a:rPr sz="2400" spc="25" dirty="0">
                <a:solidFill>
                  <a:srgbClr val="70176D"/>
                </a:solidFill>
                <a:latin typeface="Times New Roman"/>
                <a:cs typeface="Times New Roman"/>
              </a:rPr>
              <a:t> </a:t>
            </a:r>
            <a:r>
              <a:rPr sz="2400" spc="-5" dirty="0">
                <a:solidFill>
                  <a:srgbClr val="70176D"/>
                </a:solidFill>
                <a:latin typeface="Century Gothic"/>
                <a:cs typeface="Century Gothic"/>
              </a:rPr>
              <a:t>a</a:t>
            </a:r>
            <a:r>
              <a:rPr sz="2400" dirty="0">
                <a:solidFill>
                  <a:srgbClr val="70176D"/>
                </a:solidFill>
                <a:latin typeface="Century Gothic"/>
                <a:cs typeface="Century Gothic"/>
              </a:rPr>
              <a:t>s</a:t>
            </a:r>
            <a:r>
              <a:rPr sz="2400" spc="100" dirty="0">
                <a:solidFill>
                  <a:srgbClr val="70176D"/>
                </a:solidFill>
                <a:latin typeface="Times New Roman"/>
                <a:cs typeface="Times New Roman"/>
              </a:rPr>
              <a:t> </a:t>
            </a:r>
            <a:r>
              <a:rPr sz="2400" b="1" spc="-5" dirty="0">
                <a:solidFill>
                  <a:srgbClr val="70176D"/>
                </a:solidFill>
                <a:latin typeface="Segoe Print"/>
                <a:cs typeface="Segoe Print"/>
              </a:rPr>
              <a:t>K</a:t>
            </a:r>
            <a:r>
              <a:rPr sz="2400" b="1" spc="-10" dirty="0">
                <a:solidFill>
                  <a:srgbClr val="70176D"/>
                </a:solidFill>
                <a:latin typeface="Segoe Print"/>
                <a:cs typeface="Segoe Print"/>
              </a:rPr>
              <a:t>E</a:t>
            </a:r>
            <a:r>
              <a:rPr sz="2400" b="1" spc="-5" dirty="0">
                <a:solidFill>
                  <a:srgbClr val="70176D"/>
                </a:solidFill>
                <a:latin typeface="Segoe Print"/>
                <a:cs typeface="Segoe Print"/>
              </a:rPr>
              <a:t>NTUC</a:t>
            </a:r>
            <a:r>
              <a:rPr sz="2400" b="1" spc="-10" dirty="0">
                <a:solidFill>
                  <a:srgbClr val="70176D"/>
                </a:solidFill>
                <a:latin typeface="Segoe Print"/>
                <a:cs typeface="Segoe Print"/>
              </a:rPr>
              <a:t>K</a:t>
            </a:r>
            <a:r>
              <a:rPr sz="2400" b="1" spc="-20" dirty="0">
                <a:solidFill>
                  <a:srgbClr val="70176D"/>
                </a:solidFill>
                <a:latin typeface="Segoe Print"/>
                <a:cs typeface="Segoe Print"/>
              </a:rPr>
              <a:t>Y</a:t>
            </a:r>
            <a:r>
              <a:rPr sz="2400" b="1" spc="-10" dirty="0">
                <a:solidFill>
                  <a:srgbClr val="70176D"/>
                </a:solidFill>
                <a:latin typeface="Times New Roman"/>
                <a:cs typeface="Times New Roman"/>
              </a:rPr>
              <a:t> </a:t>
            </a:r>
            <a:r>
              <a:rPr sz="2400" b="1" spc="-15" dirty="0">
                <a:solidFill>
                  <a:srgbClr val="70176D"/>
                </a:solidFill>
                <a:latin typeface="Segoe Print"/>
                <a:cs typeface="Segoe Print"/>
              </a:rPr>
              <a:t>F</a:t>
            </a:r>
            <a:r>
              <a:rPr sz="2400" b="1" spc="-30" dirty="0">
                <a:solidFill>
                  <a:srgbClr val="70176D"/>
                </a:solidFill>
                <a:latin typeface="Segoe Print"/>
                <a:cs typeface="Segoe Print"/>
              </a:rPr>
              <a:t>R</a:t>
            </a:r>
            <a:r>
              <a:rPr sz="2400" b="1" dirty="0">
                <a:solidFill>
                  <a:srgbClr val="70176D"/>
                </a:solidFill>
                <a:latin typeface="Segoe Print"/>
                <a:cs typeface="Segoe Print"/>
              </a:rPr>
              <a:t>IED</a:t>
            </a:r>
            <a:r>
              <a:rPr sz="2400" b="1" dirty="0">
                <a:solidFill>
                  <a:srgbClr val="70176D"/>
                </a:solidFill>
                <a:latin typeface="Times New Roman"/>
                <a:cs typeface="Times New Roman"/>
              </a:rPr>
              <a:t> </a:t>
            </a:r>
            <a:r>
              <a:rPr sz="2400" b="1" spc="-245" dirty="0">
                <a:solidFill>
                  <a:srgbClr val="70176D"/>
                </a:solidFill>
                <a:latin typeface="Times New Roman"/>
                <a:cs typeface="Times New Roman"/>
              </a:rPr>
              <a:t> </a:t>
            </a:r>
            <a:r>
              <a:rPr sz="2400" b="1" spc="-5" dirty="0">
                <a:solidFill>
                  <a:srgbClr val="70176D"/>
                </a:solidFill>
                <a:latin typeface="Segoe Print"/>
                <a:cs typeface="Segoe Print"/>
              </a:rPr>
              <a:t>CHI</a:t>
            </a:r>
            <a:r>
              <a:rPr sz="2400" b="1" spc="-10" dirty="0">
                <a:solidFill>
                  <a:srgbClr val="70176D"/>
                </a:solidFill>
                <a:latin typeface="Segoe Print"/>
                <a:cs typeface="Segoe Print"/>
              </a:rPr>
              <a:t>C</a:t>
            </a:r>
            <a:r>
              <a:rPr sz="2400" b="1" spc="-5" dirty="0">
                <a:solidFill>
                  <a:srgbClr val="70176D"/>
                </a:solidFill>
                <a:latin typeface="Segoe Print"/>
                <a:cs typeface="Segoe Print"/>
              </a:rPr>
              <a:t>K</a:t>
            </a:r>
            <a:r>
              <a:rPr sz="2400" b="1" spc="-10" dirty="0">
                <a:solidFill>
                  <a:srgbClr val="70176D"/>
                </a:solidFill>
                <a:latin typeface="Segoe Print"/>
                <a:cs typeface="Segoe Print"/>
              </a:rPr>
              <a:t>E</a:t>
            </a:r>
            <a:r>
              <a:rPr sz="2400" b="1" dirty="0">
                <a:solidFill>
                  <a:srgbClr val="70176D"/>
                </a:solidFill>
                <a:latin typeface="Segoe Print"/>
                <a:cs typeface="Segoe Print"/>
              </a:rPr>
              <a:t>N</a:t>
            </a:r>
            <a:r>
              <a:rPr sz="2400" spc="-10" dirty="0">
                <a:solidFill>
                  <a:srgbClr val="70176D"/>
                </a:solidFill>
                <a:latin typeface="Segoe Print"/>
                <a:cs typeface="Segoe Print"/>
              </a:rPr>
              <a:t>.</a:t>
            </a:r>
            <a:endParaRPr sz="2400">
              <a:latin typeface="Segoe Print"/>
              <a:cs typeface="Segoe Print"/>
            </a:endParaRPr>
          </a:p>
          <a:p>
            <a:pPr marL="355600" marR="477520" indent="-342900">
              <a:lnSpc>
                <a:spcPct val="110000"/>
              </a:lnSpc>
              <a:spcBef>
                <a:spcPts val="1030"/>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KFC</a:t>
            </a:r>
            <a:r>
              <a:rPr sz="2400" spc="45"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par</a:t>
            </a:r>
            <a:r>
              <a:rPr sz="2400" dirty="0">
                <a:solidFill>
                  <a:srgbClr val="70176D"/>
                </a:solidFill>
                <a:latin typeface="Century Gothic"/>
                <a:cs typeface="Century Gothic"/>
              </a:rPr>
              <a:t>t</a:t>
            </a:r>
            <a:r>
              <a:rPr sz="2400" spc="55" dirty="0">
                <a:solidFill>
                  <a:srgbClr val="70176D"/>
                </a:solidFill>
                <a:latin typeface="Times New Roman"/>
                <a:cs typeface="Times New Roman"/>
              </a:rPr>
              <a:t> </a:t>
            </a:r>
            <a:r>
              <a:rPr sz="2400" dirty="0">
                <a:solidFill>
                  <a:srgbClr val="70176D"/>
                </a:solidFill>
                <a:latin typeface="Century Gothic"/>
                <a:cs typeface="Century Gothic"/>
              </a:rPr>
              <a:t>of</a:t>
            </a:r>
            <a:r>
              <a:rPr sz="2400" spc="65" dirty="0">
                <a:solidFill>
                  <a:srgbClr val="70176D"/>
                </a:solidFill>
                <a:latin typeface="Times New Roman"/>
                <a:cs typeface="Times New Roman"/>
              </a:rPr>
              <a:t> </a:t>
            </a:r>
            <a:r>
              <a:rPr sz="2400" spc="10" dirty="0">
                <a:solidFill>
                  <a:srgbClr val="70176D"/>
                </a:solidFill>
                <a:latin typeface="Century Gothic"/>
                <a:cs typeface="Century Gothic"/>
              </a:rPr>
              <a:t>Y</a:t>
            </a:r>
            <a:r>
              <a:rPr sz="2400" dirty="0">
                <a:solidFill>
                  <a:srgbClr val="70176D"/>
                </a:solidFill>
                <a:latin typeface="Century Gothic"/>
                <a:cs typeface="Century Gothic"/>
              </a:rPr>
              <a:t>um!</a:t>
            </a:r>
            <a:r>
              <a:rPr sz="2400" spc="45" dirty="0">
                <a:solidFill>
                  <a:srgbClr val="70176D"/>
                </a:solidFill>
                <a:latin typeface="Times New Roman"/>
                <a:cs typeface="Times New Roman"/>
              </a:rPr>
              <a:t> </a:t>
            </a:r>
            <a:r>
              <a:rPr sz="2400" dirty="0">
                <a:solidFill>
                  <a:srgbClr val="70176D"/>
                </a:solidFill>
                <a:latin typeface="Century Gothic"/>
                <a:cs typeface="Century Gothic"/>
              </a:rPr>
              <a:t>Brands,</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I</a:t>
            </a:r>
            <a:r>
              <a:rPr sz="2400" dirty="0">
                <a:solidFill>
                  <a:srgbClr val="70176D"/>
                </a:solidFill>
                <a:latin typeface="Century Gothic"/>
                <a:cs typeface="Century Gothic"/>
              </a:rPr>
              <a:t>n</a:t>
            </a:r>
            <a:r>
              <a:rPr sz="2400" spc="-10" dirty="0">
                <a:solidFill>
                  <a:srgbClr val="70176D"/>
                </a:solidFill>
                <a:latin typeface="Century Gothic"/>
                <a:cs typeface="Century Gothic"/>
              </a:rPr>
              <a:t>c</a:t>
            </a:r>
            <a:r>
              <a:rPr sz="2400" spc="-20" dirty="0">
                <a:solidFill>
                  <a:srgbClr val="70176D"/>
                </a:solidFill>
                <a:latin typeface="Century Gothic"/>
                <a:cs typeface="Century Gothic"/>
              </a:rPr>
              <a:t>.</a:t>
            </a:r>
            <a:r>
              <a:rPr sz="2400" dirty="0">
                <a:solidFill>
                  <a:srgbClr val="70176D"/>
                </a:solidFill>
                <a:latin typeface="Century Gothic"/>
                <a:cs typeface="Century Gothic"/>
              </a:rPr>
              <a:t>,</a:t>
            </a:r>
            <a:r>
              <a:rPr sz="2400" spc="75" dirty="0">
                <a:solidFill>
                  <a:srgbClr val="70176D"/>
                </a:solidFill>
                <a:latin typeface="Times New Roman"/>
                <a:cs typeface="Times New Roman"/>
              </a:rPr>
              <a:t> </a:t>
            </a:r>
            <a:r>
              <a:rPr sz="2400" dirty="0">
                <a:solidFill>
                  <a:srgbClr val="70176D"/>
                </a:solidFill>
                <a:latin typeface="Century Gothic"/>
                <a:cs typeface="Century Gothic"/>
              </a:rPr>
              <a:t>the</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w</a:t>
            </a:r>
            <a:r>
              <a:rPr sz="2400" dirty="0">
                <a:solidFill>
                  <a:srgbClr val="70176D"/>
                </a:solidFill>
                <a:latin typeface="Century Gothic"/>
                <a:cs typeface="Century Gothic"/>
              </a:rPr>
              <a:t>orld's</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larges</a:t>
            </a:r>
            <a:r>
              <a:rPr sz="2400" dirty="0">
                <a:solidFill>
                  <a:srgbClr val="70176D"/>
                </a:solidFill>
                <a:latin typeface="Century Gothic"/>
                <a:cs typeface="Century Gothic"/>
              </a:rPr>
              <a:t>t</a:t>
            </a:r>
            <a:r>
              <a:rPr sz="2400" spc="55" dirty="0">
                <a:solidFill>
                  <a:srgbClr val="70176D"/>
                </a:solidFill>
                <a:latin typeface="Times New Roman"/>
                <a:cs typeface="Times New Roman"/>
              </a:rPr>
              <a:t> </a:t>
            </a:r>
            <a:r>
              <a:rPr sz="2400" dirty="0">
                <a:solidFill>
                  <a:srgbClr val="70176D"/>
                </a:solidFill>
                <a:latin typeface="Century Gothic"/>
                <a:cs typeface="Century Gothic"/>
              </a:rPr>
              <a:t>restaurant</a:t>
            </a:r>
            <a:r>
              <a:rPr sz="2400" dirty="0">
                <a:solidFill>
                  <a:srgbClr val="70176D"/>
                </a:solidFill>
                <a:latin typeface="Times New Roman"/>
                <a:cs typeface="Times New Roman"/>
              </a:rPr>
              <a:t> </a:t>
            </a:r>
            <a:r>
              <a:rPr sz="2400" spc="-20" dirty="0">
                <a:solidFill>
                  <a:srgbClr val="70176D"/>
                </a:solidFill>
                <a:latin typeface="Century Gothic"/>
                <a:cs typeface="Century Gothic"/>
              </a:rPr>
              <a:t>company</a:t>
            </a:r>
            <a:r>
              <a:rPr sz="2400" spc="55"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15" dirty="0">
                <a:solidFill>
                  <a:srgbClr val="70176D"/>
                </a:solidFill>
                <a:latin typeface="Century Gothic"/>
                <a:cs typeface="Century Gothic"/>
              </a:rPr>
              <a:t>terms</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of</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syste</a:t>
            </a:r>
            <a:r>
              <a:rPr sz="2400" dirty="0">
                <a:solidFill>
                  <a:srgbClr val="70176D"/>
                </a:solidFill>
                <a:latin typeface="Century Gothic"/>
                <a:cs typeface="Century Gothic"/>
              </a:rPr>
              <a:t>m</a:t>
            </a:r>
            <a:r>
              <a:rPr sz="2400" spc="65" dirty="0">
                <a:solidFill>
                  <a:srgbClr val="70176D"/>
                </a:solidFill>
                <a:latin typeface="Times New Roman"/>
                <a:cs typeface="Times New Roman"/>
              </a:rPr>
              <a:t> </a:t>
            </a:r>
            <a:r>
              <a:rPr sz="2400" spc="-10" dirty="0">
                <a:solidFill>
                  <a:srgbClr val="70176D"/>
                </a:solidFill>
                <a:latin typeface="Century Gothic"/>
                <a:cs typeface="Century Gothic"/>
              </a:rPr>
              <a:t>rest</a:t>
            </a:r>
            <a:r>
              <a:rPr sz="2400" spc="-5" dirty="0">
                <a:solidFill>
                  <a:srgbClr val="70176D"/>
                </a:solidFill>
                <a:latin typeface="Century Gothic"/>
                <a:cs typeface="Century Gothic"/>
              </a:rPr>
              <a:t>a</a:t>
            </a:r>
            <a:r>
              <a:rPr sz="2400" spc="5" dirty="0">
                <a:solidFill>
                  <a:srgbClr val="70176D"/>
                </a:solidFill>
                <a:latin typeface="Century Gothic"/>
                <a:cs typeface="Century Gothic"/>
              </a:rPr>
              <a:t>u</a:t>
            </a:r>
            <a:r>
              <a:rPr sz="2400" spc="-15" dirty="0">
                <a:solidFill>
                  <a:srgbClr val="70176D"/>
                </a:solidFill>
                <a:latin typeface="Century Gothic"/>
                <a:cs typeface="Century Gothic"/>
              </a:rPr>
              <a:t>rant</a:t>
            </a:r>
            <a:r>
              <a:rPr sz="2400" spc="-5" dirty="0">
                <a:solidFill>
                  <a:srgbClr val="70176D"/>
                </a:solidFill>
                <a:latin typeface="Century Gothic"/>
                <a:cs typeface="Century Gothic"/>
              </a:rPr>
              <a:t>s</a:t>
            </a:r>
            <a:r>
              <a:rPr sz="2400" spc="-10" dirty="0">
                <a:solidFill>
                  <a:srgbClr val="70176D"/>
                </a:solidFill>
                <a:latin typeface="Century Gothic"/>
                <a:cs typeface="Century Gothic"/>
              </a:rPr>
              <a:t>,</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w</a:t>
            </a:r>
            <a:r>
              <a:rPr sz="2400" spc="15" dirty="0">
                <a:solidFill>
                  <a:srgbClr val="70176D"/>
                </a:solidFill>
                <a:latin typeface="Century Gothic"/>
                <a:cs typeface="Century Gothic"/>
              </a:rPr>
              <a:t>i</a:t>
            </a:r>
            <a:r>
              <a:rPr sz="2400" spc="-15" dirty="0">
                <a:solidFill>
                  <a:srgbClr val="70176D"/>
                </a:solidFill>
                <a:latin typeface="Century Gothic"/>
                <a:cs typeface="Century Gothic"/>
              </a:rPr>
              <a:t>th</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more</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than</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36</a:t>
            </a:r>
            <a:r>
              <a:rPr sz="2400" spc="-25" dirty="0">
                <a:solidFill>
                  <a:srgbClr val="70176D"/>
                </a:solidFill>
                <a:latin typeface="Century Gothic"/>
                <a:cs typeface="Century Gothic"/>
              </a:rPr>
              <a:t>,</a:t>
            </a:r>
            <a:r>
              <a:rPr sz="2400" spc="-5" dirty="0">
                <a:solidFill>
                  <a:srgbClr val="70176D"/>
                </a:solidFill>
                <a:latin typeface="Century Gothic"/>
                <a:cs typeface="Century Gothic"/>
              </a:rPr>
              <a:t>000</a:t>
            </a:r>
            <a:r>
              <a:rPr sz="2400" spc="-5" dirty="0">
                <a:solidFill>
                  <a:srgbClr val="70176D"/>
                </a:solidFill>
                <a:latin typeface="Times New Roman"/>
                <a:cs typeface="Times New Roman"/>
              </a:rPr>
              <a:t> </a:t>
            </a:r>
            <a:r>
              <a:rPr sz="2400" spc="-5" dirty="0">
                <a:solidFill>
                  <a:srgbClr val="70176D"/>
                </a:solidFill>
                <a:latin typeface="Century Gothic"/>
                <a:cs typeface="Century Gothic"/>
              </a:rPr>
              <a:t>locat</a:t>
            </a:r>
            <a:r>
              <a:rPr sz="2400" spc="25" dirty="0">
                <a:solidFill>
                  <a:srgbClr val="70176D"/>
                </a:solidFill>
                <a:latin typeface="Century Gothic"/>
                <a:cs typeface="Century Gothic"/>
              </a:rPr>
              <a:t>i</a:t>
            </a:r>
            <a:r>
              <a:rPr sz="2400" spc="-15" dirty="0">
                <a:solidFill>
                  <a:srgbClr val="70176D"/>
                </a:solidFill>
                <a:latin typeface="Century Gothic"/>
                <a:cs typeface="Century Gothic"/>
              </a:rPr>
              <a:t>ons</a:t>
            </a:r>
            <a:r>
              <a:rPr sz="2400" spc="25" dirty="0">
                <a:solidFill>
                  <a:srgbClr val="70176D"/>
                </a:solidFill>
                <a:latin typeface="Times New Roman"/>
                <a:cs typeface="Times New Roman"/>
              </a:rPr>
              <a:t> </a:t>
            </a:r>
            <a:r>
              <a:rPr sz="2400" spc="-20" dirty="0">
                <a:solidFill>
                  <a:srgbClr val="70176D"/>
                </a:solidFill>
                <a:latin typeface="Century Gothic"/>
                <a:cs typeface="Century Gothic"/>
              </a:rPr>
              <a:t>aro</a:t>
            </a:r>
            <a:r>
              <a:rPr sz="2400" spc="-10" dirty="0">
                <a:solidFill>
                  <a:srgbClr val="70176D"/>
                </a:solidFill>
                <a:latin typeface="Century Gothic"/>
                <a:cs typeface="Century Gothic"/>
              </a:rPr>
              <a:t>u</a:t>
            </a:r>
            <a:r>
              <a:rPr sz="2400" spc="-20" dirty="0">
                <a:solidFill>
                  <a:srgbClr val="70176D"/>
                </a:solidFill>
                <a:latin typeface="Century Gothic"/>
                <a:cs typeface="Century Gothic"/>
              </a:rPr>
              <a:t>nd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worl</a:t>
            </a:r>
            <a:r>
              <a:rPr sz="2400" spc="-15" dirty="0">
                <a:solidFill>
                  <a:srgbClr val="70176D"/>
                </a:solidFill>
                <a:latin typeface="Century Gothic"/>
                <a:cs typeface="Century Gothic"/>
              </a:rPr>
              <a:t>d</a:t>
            </a:r>
            <a:r>
              <a:rPr sz="1800" spc="-5" dirty="0">
                <a:solidFill>
                  <a:srgbClr val="70176D"/>
                </a:solidFill>
                <a:latin typeface="Century Gothic"/>
                <a:cs typeface="Century Gothic"/>
              </a:rPr>
              <a:t>.</a:t>
            </a:r>
            <a:endParaRPr sz="1800">
              <a:latin typeface="Century Gothic"/>
              <a:cs typeface="Century Gothic"/>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667001"/>
            <a:ext cx="3143249" cy="4190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 y="2895601"/>
            <a:ext cx="1771649" cy="2362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56808" y="5867401"/>
            <a:ext cx="742949" cy="99059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456808" y="1676401"/>
            <a:ext cx="2114549" cy="2819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999608" y="9145"/>
            <a:ext cx="1200149" cy="1600199"/>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6376614" y="1519031"/>
            <a:ext cx="2466022" cy="768350"/>
          </a:xfrm>
          <a:custGeom>
            <a:avLst/>
            <a:gdLst/>
            <a:ahLst/>
            <a:cxnLst/>
            <a:rect l="l" t="t" r="r" b="b"/>
            <a:pathLst>
              <a:path w="3288029" h="768350">
                <a:moveTo>
                  <a:pt x="3226307" y="0"/>
                </a:moveTo>
                <a:lnTo>
                  <a:pt x="2909956" y="104790"/>
                </a:lnTo>
                <a:lnTo>
                  <a:pt x="2591043" y="200680"/>
                </a:lnTo>
                <a:lnTo>
                  <a:pt x="2485643" y="230002"/>
                </a:lnTo>
                <a:lnTo>
                  <a:pt x="2271521" y="287273"/>
                </a:lnTo>
                <a:lnTo>
                  <a:pt x="2059807" y="340492"/>
                </a:lnTo>
                <a:lnTo>
                  <a:pt x="1954651" y="365759"/>
                </a:lnTo>
                <a:lnTo>
                  <a:pt x="1639702" y="436260"/>
                </a:lnTo>
                <a:lnTo>
                  <a:pt x="1330055" y="498866"/>
                </a:lnTo>
                <a:lnTo>
                  <a:pt x="1127363" y="536844"/>
                </a:lnTo>
                <a:lnTo>
                  <a:pt x="829299" y="588538"/>
                </a:lnTo>
                <a:lnTo>
                  <a:pt x="447934" y="646816"/>
                </a:lnTo>
                <a:lnTo>
                  <a:pt x="174741" y="683910"/>
                </a:lnTo>
                <a:lnTo>
                  <a:pt x="0" y="705124"/>
                </a:lnTo>
                <a:lnTo>
                  <a:pt x="6752" y="715864"/>
                </a:lnTo>
                <a:lnTo>
                  <a:pt x="34108" y="758672"/>
                </a:lnTo>
                <a:lnTo>
                  <a:pt x="39105" y="766571"/>
                </a:lnTo>
                <a:lnTo>
                  <a:pt x="132326" y="767898"/>
                </a:lnTo>
                <a:lnTo>
                  <a:pt x="243883" y="765968"/>
                </a:lnTo>
                <a:lnTo>
                  <a:pt x="371935" y="761011"/>
                </a:lnTo>
                <a:lnTo>
                  <a:pt x="514639" y="753259"/>
                </a:lnTo>
                <a:lnTo>
                  <a:pt x="836641" y="730286"/>
                </a:lnTo>
                <a:lnTo>
                  <a:pt x="1383503" y="680612"/>
                </a:lnTo>
                <a:lnTo>
                  <a:pt x="2154512" y="595643"/>
                </a:lnTo>
                <a:lnTo>
                  <a:pt x="2699710" y="525920"/>
                </a:lnTo>
                <a:lnTo>
                  <a:pt x="3019810" y="480036"/>
                </a:lnTo>
                <a:lnTo>
                  <a:pt x="3161325" y="457963"/>
                </a:lnTo>
                <a:lnTo>
                  <a:pt x="3288029" y="436778"/>
                </a:lnTo>
                <a:lnTo>
                  <a:pt x="3282777" y="398298"/>
                </a:lnTo>
                <a:lnTo>
                  <a:pt x="3274243" y="336524"/>
                </a:lnTo>
                <a:lnTo>
                  <a:pt x="3267833" y="291104"/>
                </a:lnTo>
                <a:lnTo>
                  <a:pt x="3260874" y="243416"/>
                </a:lnTo>
                <a:lnTo>
                  <a:pt x="3255286" y="206235"/>
                </a:lnTo>
                <a:lnTo>
                  <a:pt x="3253375" y="193449"/>
                </a:lnTo>
                <a:lnTo>
                  <a:pt x="3246436" y="145742"/>
                </a:lnTo>
                <a:lnTo>
                  <a:pt x="3240047" y="100300"/>
                </a:lnTo>
                <a:lnTo>
                  <a:pt x="3231543" y="38497"/>
                </a:lnTo>
                <a:lnTo>
                  <a:pt x="3226307" y="0"/>
                </a:lnTo>
                <a:close/>
              </a:path>
            </a:pathLst>
          </a:custGeom>
          <a:solidFill>
            <a:srgbClr val="FFFFFF"/>
          </a:solidFill>
        </p:spPr>
        <p:txBody>
          <a:bodyPr wrap="square" lIns="0" tIns="0" rIns="0" bIns="0" rtlCol="0"/>
          <a:lstStyle/>
          <a:p>
            <a:endParaRPr/>
          </a:p>
        </p:txBody>
      </p:sp>
      <p:sp>
        <p:nvSpPr>
          <p:cNvPr id="8" name="object 8"/>
          <p:cNvSpPr/>
          <p:nvPr/>
        </p:nvSpPr>
        <p:spPr>
          <a:xfrm>
            <a:off x="345185" y="1866900"/>
            <a:ext cx="8458200" cy="4533900"/>
          </a:xfrm>
          <a:custGeom>
            <a:avLst/>
            <a:gdLst/>
            <a:ahLst/>
            <a:cxnLst/>
            <a:rect l="l" t="t" r="r" b="b"/>
            <a:pathLst>
              <a:path w="11277600" h="4533900">
                <a:moveTo>
                  <a:pt x="0" y="0"/>
                </a:moveTo>
                <a:lnTo>
                  <a:pt x="0" y="4533899"/>
                </a:lnTo>
                <a:lnTo>
                  <a:pt x="11277599" y="4533899"/>
                </a:lnTo>
                <a:lnTo>
                  <a:pt x="11277599" y="400049"/>
                </a:lnTo>
                <a:lnTo>
                  <a:pt x="6013460" y="400049"/>
                </a:lnTo>
                <a:lnTo>
                  <a:pt x="5546719" y="398404"/>
                </a:lnTo>
                <a:lnTo>
                  <a:pt x="4648199" y="380999"/>
                </a:lnTo>
                <a:lnTo>
                  <a:pt x="4006839" y="357134"/>
                </a:lnTo>
                <a:lnTo>
                  <a:pt x="3205093" y="314309"/>
                </a:lnTo>
                <a:lnTo>
                  <a:pt x="2471678" y="265054"/>
                </a:lnTo>
                <a:lnTo>
                  <a:pt x="2131944" y="238109"/>
                </a:lnTo>
                <a:lnTo>
                  <a:pt x="1519178" y="180959"/>
                </a:lnTo>
                <a:lnTo>
                  <a:pt x="773109" y="99943"/>
                </a:lnTo>
                <a:lnTo>
                  <a:pt x="403229" y="55504"/>
                </a:lnTo>
                <a:lnTo>
                  <a:pt x="0" y="0"/>
                </a:lnTo>
                <a:close/>
              </a:path>
              <a:path w="11277600" h="4533900">
                <a:moveTo>
                  <a:pt x="11277599" y="1523"/>
                </a:moveTo>
                <a:lnTo>
                  <a:pt x="10510783" y="115823"/>
                </a:lnTo>
                <a:lnTo>
                  <a:pt x="9740889" y="209549"/>
                </a:lnTo>
                <a:lnTo>
                  <a:pt x="9486899" y="234939"/>
                </a:lnTo>
                <a:lnTo>
                  <a:pt x="8974073" y="280934"/>
                </a:lnTo>
                <a:lnTo>
                  <a:pt x="8467740" y="319034"/>
                </a:lnTo>
                <a:lnTo>
                  <a:pt x="8215243" y="334883"/>
                </a:lnTo>
                <a:lnTo>
                  <a:pt x="7465953" y="371459"/>
                </a:lnTo>
                <a:lnTo>
                  <a:pt x="6730989" y="392033"/>
                </a:lnTo>
                <a:lnTo>
                  <a:pt x="6013460" y="400049"/>
                </a:lnTo>
                <a:lnTo>
                  <a:pt x="11277599" y="400049"/>
                </a:lnTo>
                <a:lnTo>
                  <a:pt x="11277599" y="1523"/>
                </a:lnTo>
                <a:close/>
              </a:path>
            </a:pathLst>
          </a:custGeom>
          <a:solidFill>
            <a:srgbClr val="FFFFFF"/>
          </a:solidFill>
        </p:spPr>
        <p:txBody>
          <a:bodyPr wrap="square" lIns="0" tIns="0" rIns="0" bIns="0" rtlCol="0"/>
          <a:lstStyle/>
          <a:p>
            <a:endParaRPr/>
          </a:p>
        </p:txBody>
      </p:sp>
      <p:sp>
        <p:nvSpPr>
          <p:cNvPr id="9" name="object 9"/>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71169"/>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12" name="object 12"/>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13" name="object 13"/>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14" name="object 14"/>
          <p:cNvSpPr/>
          <p:nvPr/>
        </p:nvSpPr>
        <p:spPr>
          <a:xfrm>
            <a:off x="7798689" y="0"/>
            <a:ext cx="573786" cy="120853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16" name="object 16"/>
          <p:cNvSpPr txBox="1">
            <a:spLocks noGrp="1"/>
          </p:cNvSpPr>
          <p:nvPr>
            <p:ph type="title"/>
          </p:nvPr>
        </p:nvSpPr>
        <p:spPr>
          <a:xfrm>
            <a:off x="533400" y="838200"/>
            <a:ext cx="8229600" cy="646331"/>
          </a:xfrm>
          <a:prstGeom prst="rect">
            <a:avLst/>
          </a:prstGeom>
        </p:spPr>
        <p:txBody>
          <a:bodyPr vert="horz" wrap="square" lIns="0" tIns="0" rIns="0" bIns="0" rtlCol="0">
            <a:spAutoFit/>
          </a:bodyPr>
          <a:lstStyle/>
          <a:p>
            <a:pPr marL="1971039">
              <a:lnSpc>
                <a:spcPct val="100000"/>
              </a:lnSpc>
            </a:pPr>
            <a:r>
              <a:rPr spc="-20" dirty="0">
                <a:solidFill>
                  <a:srgbClr val="EBEBEB"/>
                </a:solidFill>
                <a:latin typeface="Calibri"/>
                <a:cs typeface="Calibri"/>
              </a:rPr>
              <a:t>C</a:t>
            </a:r>
            <a:r>
              <a:rPr dirty="0">
                <a:solidFill>
                  <a:srgbClr val="EBEBEB"/>
                </a:solidFill>
                <a:latin typeface="Calibri"/>
                <a:cs typeface="Calibri"/>
              </a:rPr>
              <a:t>ON</a:t>
            </a:r>
            <a:r>
              <a:rPr spc="10" dirty="0">
                <a:solidFill>
                  <a:srgbClr val="EBEBEB"/>
                </a:solidFill>
                <a:latin typeface="Calibri"/>
                <a:cs typeface="Calibri"/>
              </a:rPr>
              <a:t>T</a:t>
            </a:r>
            <a:r>
              <a:rPr dirty="0">
                <a:solidFill>
                  <a:srgbClr val="EBEBEB"/>
                </a:solidFill>
                <a:latin typeface="Calibri"/>
                <a:cs typeface="Calibri"/>
              </a:rPr>
              <a:t>….</a:t>
            </a:r>
          </a:p>
        </p:txBody>
      </p:sp>
      <p:sp>
        <p:nvSpPr>
          <p:cNvPr id="17" name="object 17"/>
          <p:cNvSpPr txBox="1"/>
          <p:nvPr/>
        </p:nvSpPr>
        <p:spPr>
          <a:xfrm>
            <a:off x="925450" y="2685927"/>
            <a:ext cx="7440454" cy="3901068"/>
          </a:xfrm>
          <a:prstGeom prst="rect">
            <a:avLst/>
          </a:prstGeom>
        </p:spPr>
        <p:txBody>
          <a:bodyPr vert="horz" wrap="square" lIns="0" tIns="0" rIns="0" bIns="0" rtlCol="0">
            <a:spAutoFit/>
          </a:bodyPr>
          <a:lstStyle/>
          <a:p>
            <a:pPr marL="12700">
              <a:lnSpc>
                <a:spcPct val="100000"/>
              </a:lnSpc>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Pro</a:t>
            </a:r>
            <a:r>
              <a:rPr sz="2400" spc="-30" dirty="0">
                <a:solidFill>
                  <a:srgbClr val="70176D"/>
                </a:solidFill>
                <a:latin typeface="Century Gothic"/>
                <a:cs typeface="Century Gothic"/>
              </a:rPr>
              <a:t>d</a:t>
            </a:r>
            <a:r>
              <a:rPr sz="2400" spc="-15" dirty="0">
                <a:solidFill>
                  <a:srgbClr val="70176D"/>
                </a:solidFill>
                <a:latin typeface="Century Gothic"/>
                <a:cs typeface="Century Gothic"/>
              </a:rPr>
              <a:t>ucts</a:t>
            </a:r>
            <a:r>
              <a:rPr sz="2400" spc="85" dirty="0">
                <a:solidFill>
                  <a:srgbClr val="70176D"/>
                </a:solidFill>
                <a:latin typeface="Times New Roman"/>
                <a:cs typeface="Times New Roman"/>
              </a:rPr>
              <a:t> </a:t>
            </a:r>
            <a:r>
              <a:rPr sz="2400" spc="-20" dirty="0">
                <a:solidFill>
                  <a:srgbClr val="70176D"/>
                </a:solidFill>
                <a:latin typeface="Century Gothic"/>
                <a:cs typeface="Century Gothic"/>
              </a:rPr>
              <a:t>are</a:t>
            </a:r>
            <a:r>
              <a:rPr sz="2400" spc="65" dirty="0">
                <a:solidFill>
                  <a:srgbClr val="70176D"/>
                </a:solidFill>
                <a:latin typeface="Times New Roman"/>
                <a:cs typeface="Times New Roman"/>
              </a:rPr>
              <a:t> </a:t>
            </a:r>
            <a:r>
              <a:rPr sz="2400" dirty="0">
                <a:solidFill>
                  <a:srgbClr val="70176D"/>
                </a:solidFill>
                <a:latin typeface="Century Gothic"/>
                <a:cs typeface="Century Gothic"/>
              </a:rPr>
              <a:t>made</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on</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mot</a:t>
            </a:r>
            <a:r>
              <a:rPr sz="2400" spc="-5" dirty="0">
                <a:solidFill>
                  <a:srgbClr val="70176D"/>
                </a:solidFill>
                <a:latin typeface="Century Gothic"/>
                <a:cs typeface="Century Gothic"/>
              </a:rPr>
              <a:t>t</a:t>
            </a:r>
            <a:r>
              <a:rPr sz="2400" spc="-20" dirty="0">
                <a:solidFill>
                  <a:srgbClr val="70176D"/>
                </a:solidFill>
                <a:latin typeface="Century Gothic"/>
                <a:cs typeface="Century Gothic"/>
              </a:rPr>
              <a:t>o</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of</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"Cr</a:t>
            </a:r>
            <a:r>
              <a:rPr sz="2400" spc="20" dirty="0">
                <a:solidFill>
                  <a:srgbClr val="70176D"/>
                </a:solidFill>
                <a:latin typeface="Century Gothic"/>
                <a:cs typeface="Century Gothic"/>
              </a:rPr>
              <a:t>i</a:t>
            </a:r>
            <a:r>
              <a:rPr sz="2400" spc="-5" dirty="0">
                <a:solidFill>
                  <a:srgbClr val="70176D"/>
                </a:solidFill>
                <a:latin typeface="Century Gothic"/>
                <a:cs typeface="Century Gothic"/>
              </a:rPr>
              <a:t>sp</a:t>
            </a:r>
            <a:r>
              <a:rPr sz="2400" dirty="0">
                <a:solidFill>
                  <a:srgbClr val="70176D"/>
                </a:solidFill>
                <a:latin typeface="Century Gothic"/>
                <a:cs typeface="Century Gothic"/>
              </a:rPr>
              <a:t>y</a:t>
            </a:r>
            <a:r>
              <a:rPr sz="2400" spc="35" dirty="0">
                <a:solidFill>
                  <a:srgbClr val="70176D"/>
                </a:solidFill>
                <a:latin typeface="Times New Roman"/>
                <a:cs typeface="Times New Roman"/>
              </a:rPr>
              <a:t> </a:t>
            </a:r>
            <a:r>
              <a:rPr sz="2400" dirty="0">
                <a:solidFill>
                  <a:srgbClr val="70176D"/>
                </a:solidFill>
                <a:latin typeface="Century Gothic"/>
                <a:cs typeface="Century Gothic"/>
              </a:rPr>
              <a:t>outs</a:t>
            </a:r>
            <a:r>
              <a:rPr sz="2400" spc="25" dirty="0">
                <a:solidFill>
                  <a:srgbClr val="70176D"/>
                </a:solidFill>
                <a:latin typeface="Century Gothic"/>
                <a:cs typeface="Century Gothic"/>
              </a:rPr>
              <a:t>i</a:t>
            </a:r>
            <a:r>
              <a:rPr sz="2400" spc="-15" dirty="0">
                <a:solidFill>
                  <a:srgbClr val="70176D"/>
                </a:solidFill>
                <a:latin typeface="Century Gothic"/>
                <a:cs typeface="Century Gothic"/>
              </a:rPr>
              <a:t>de,</a:t>
            </a:r>
            <a:r>
              <a:rPr sz="2400" spc="-30" dirty="0">
                <a:solidFill>
                  <a:srgbClr val="70176D"/>
                </a:solidFill>
                <a:latin typeface="Century Gothic"/>
                <a:cs typeface="Century Gothic"/>
              </a:rPr>
              <a:t> </a:t>
            </a:r>
            <a:r>
              <a:rPr sz="2400" spc="20" dirty="0">
                <a:solidFill>
                  <a:srgbClr val="70176D"/>
                </a:solidFill>
                <a:latin typeface="Century Gothic"/>
                <a:cs typeface="Century Gothic"/>
              </a:rPr>
              <a:t>j</a:t>
            </a:r>
            <a:r>
              <a:rPr sz="2400" dirty="0">
                <a:solidFill>
                  <a:srgbClr val="70176D"/>
                </a:solidFill>
                <a:latin typeface="Century Gothic"/>
                <a:cs typeface="Century Gothic"/>
              </a:rPr>
              <a:t>u</a:t>
            </a:r>
            <a:r>
              <a:rPr sz="2400" spc="10" dirty="0">
                <a:solidFill>
                  <a:srgbClr val="70176D"/>
                </a:solidFill>
                <a:latin typeface="Century Gothic"/>
                <a:cs typeface="Century Gothic"/>
              </a:rPr>
              <a:t>i</a:t>
            </a:r>
            <a:r>
              <a:rPr sz="2400" dirty="0">
                <a:solidFill>
                  <a:srgbClr val="70176D"/>
                </a:solidFill>
                <a:latin typeface="Century Gothic"/>
                <a:cs typeface="Century Gothic"/>
              </a:rPr>
              <a:t>cy</a:t>
            </a:r>
            <a:r>
              <a:rPr sz="2400" spc="-40" dirty="0">
                <a:solidFill>
                  <a:srgbClr val="70176D"/>
                </a:solidFill>
                <a:latin typeface="Century Gothic"/>
                <a:cs typeface="Century Gothic"/>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n</a:t>
            </a:r>
            <a:r>
              <a:rPr sz="2400" spc="-10" dirty="0">
                <a:solidFill>
                  <a:srgbClr val="70176D"/>
                </a:solidFill>
                <a:latin typeface="Century Gothic"/>
                <a:cs typeface="Century Gothic"/>
              </a:rPr>
              <a:t>s</a:t>
            </a:r>
            <a:r>
              <a:rPr sz="2400" spc="5" dirty="0">
                <a:solidFill>
                  <a:srgbClr val="70176D"/>
                </a:solidFill>
                <a:latin typeface="Century Gothic"/>
                <a:cs typeface="Century Gothic"/>
              </a:rPr>
              <a:t>i</a:t>
            </a:r>
            <a:r>
              <a:rPr sz="2400" dirty="0">
                <a:solidFill>
                  <a:srgbClr val="70176D"/>
                </a:solidFill>
                <a:latin typeface="Century Gothic"/>
                <a:cs typeface="Century Gothic"/>
              </a:rPr>
              <a:t>de”</a:t>
            </a:r>
            <a:r>
              <a:rPr sz="2400" spc="-30" dirty="0">
                <a:solidFill>
                  <a:srgbClr val="70176D"/>
                </a:solidFill>
                <a:latin typeface="Century Gothic"/>
                <a:cs typeface="Century Gothic"/>
              </a:rPr>
              <a:t> </a:t>
            </a:r>
            <a:r>
              <a:rPr sz="2400" spc="-10" dirty="0">
                <a:solidFill>
                  <a:srgbClr val="70176D"/>
                </a:solidFill>
                <a:latin typeface="Century Gothic"/>
                <a:cs typeface="Century Gothic"/>
              </a:rPr>
              <a:t>.</a:t>
            </a:r>
            <a:endParaRPr sz="2400">
              <a:latin typeface="Century Gothic"/>
              <a:cs typeface="Century Gothic"/>
            </a:endParaRPr>
          </a:p>
          <a:p>
            <a:pPr marL="12700">
              <a:lnSpc>
                <a:spcPct val="100000"/>
              </a:lnSpc>
              <a:spcBef>
                <a:spcPts val="994"/>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In</a:t>
            </a:r>
            <a:r>
              <a:rPr sz="2400" spc="65" dirty="0">
                <a:solidFill>
                  <a:srgbClr val="70176D"/>
                </a:solidFill>
                <a:latin typeface="Times New Roman"/>
                <a:cs typeface="Times New Roman"/>
              </a:rPr>
              <a:t> </a:t>
            </a:r>
            <a:r>
              <a:rPr sz="2400" spc="-10" dirty="0">
                <a:solidFill>
                  <a:srgbClr val="70176D"/>
                </a:solidFill>
                <a:latin typeface="Century Gothic"/>
                <a:cs typeface="Century Gothic"/>
              </a:rPr>
              <a:t>I</a:t>
            </a:r>
            <a:r>
              <a:rPr sz="2400" dirty="0">
                <a:solidFill>
                  <a:srgbClr val="70176D"/>
                </a:solidFill>
                <a:latin typeface="Century Gothic"/>
                <a:cs typeface="Century Gothic"/>
              </a:rPr>
              <a:t>nd</a:t>
            </a:r>
            <a:r>
              <a:rPr sz="2400" spc="20" dirty="0">
                <a:solidFill>
                  <a:srgbClr val="70176D"/>
                </a:solidFill>
                <a:latin typeface="Century Gothic"/>
                <a:cs typeface="Century Gothic"/>
              </a:rPr>
              <a:t>i</a:t>
            </a:r>
            <a:r>
              <a:rPr sz="2400" spc="-25" dirty="0">
                <a:solidFill>
                  <a:srgbClr val="70176D"/>
                </a:solidFill>
                <a:latin typeface="Century Gothic"/>
                <a:cs typeface="Century Gothic"/>
              </a:rPr>
              <a:t>a</a:t>
            </a:r>
            <a:r>
              <a:rPr sz="2400" spc="-10" dirty="0">
                <a:solidFill>
                  <a:srgbClr val="70176D"/>
                </a:solidFill>
                <a:latin typeface="Century Gothic"/>
                <a:cs typeface="Century Gothic"/>
              </a:rPr>
              <a:t>,</a:t>
            </a:r>
            <a:r>
              <a:rPr sz="2400" spc="40" dirty="0">
                <a:solidFill>
                  <a:srgbClr val="70176D"/>
                </a:solidFill>
                <a:latin typeface="Times New Roman"/>
                <a:cs typeface="Times New Roman"/>
              </a:rPr>
              <a:t> </a:t>
            </a:r>
            <a:r>
              <a:rPr sz="2400" spc="-25" dirty="0">
                <a:solidFill>
                  <a:srgbClr val="70176D"/>
                </a:solidFill>
                <a:latin typeface="Century Gothic"/>
                <a:cs typeface="Century Gothic"/>
              </a:rPr>
              <a:t>K</a:t>
            </a:r>
            <a:r>
              <a:rPr sz="2400" spc="-20" dirty="0">
                <a:solidFill>
                  <a:srgbClr val="70176D"/>
                </a:solidFill>
                <a:latin typeface="Century Gothic"/>
                <a:cs typeface="Century Gothic"/>
              </a:rPr>
              <a:t>FC</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spc="-15" dirty="0">
                <a:solidFill>
                  <a:srgbClr val="70176D"/>
                </a:solidFill>
                <a:latin typeface="Century Gothic"/>
                <a:cs typeface="Century Gothic"/>
              </a:rPr>
              <a:t>grow</a:t>
            </a:r>
            <a:r>
              <a:rPr sz="2400" spc="10" dirty="0">
                <a:solidFill>
                  <a:srgbClr val="70176D"/>
                </a:solidFill>
                <a:latin typeface="Century Gothic"/>
                <a:cs typeface="Century Gothic"/>
              </a:rPr>
              <a:t>i</a:t>
            </a:r>
            <a:r>
              <a:rPr sz="2400" spc="-20" dirty="0">
                <a:solidFill>
                  <a:srgbClr val="70176D"/>
                </a:solidFill>
                <a:latin typeface="Century Gothic"/>
                <a:cs typeface="Century Gothic"/>
              </a:rPr>
              <a:t>ng</a:t>
            </a:r>
            <a:r>
              <a:rPr sz="2400" spc="25" dirty="0">
                <a:solidFill>
                  <a:srgbClr val="70176D"/>
                </a:solidFill>
                <a:latin typeface="Times New Roman"/>
                <a:cs typeface="Times New Roman"/>
              </a:rPr>
              <a:t> </a:t>
            </a:r>
            <a:r>
              <a:rPr sz="2400" dirty="0">
                <a:solidFill>
                  <a:srgbClr val="70176D"/>
                </a:solidFill>
                <a:latin typeface="Century Gothic"/>
                <a:cs typeface="Century Gothic"/>
              </a:rPr>
              <a:t>rap</a:t>
            </a:r>
            <a:r>
              <a:rPr sz="2400" spc="15" dirty="0">
                <a:solidFill>
                  <a:srgbClr val="70176D"/>
                </a:solidFill>
                <a:latin typeface="Century Gothic"/>
                <a:cs typeface="Century Gothic"/>
              </a:rPr>
              <a:t>i</a:t>
            </a:r>
            <a:r>
              <a:rPr sz="2400" spc="-5" dirty="0">
                <a:solidFill>
                  <a:srgbClr val="70176D"/>
                </a:solidFill>
                <a:latin typeface="Century Gothic"/>
                <a:cs typeface="Century Gothic"/>
              </a:rPr>
              <a:t>dl</a:t>
            </a:r>
            <a:r>
              <a:rPr sz="2400" dirty="0">
                <a:solidFill>
                  <a:srgbClr val="70176D"/>
                </a:solidFill>
                <a:latin typeface="Century Gothic"/>
                <a:cs typeface="Century Gothic"/>
              </a:rPr>
              <a:t>y</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toda</a:t>
            </a:r>
            <a:r>
              <a:rPr sz="2400" dirty="0">
                <a:solidFill>
                  <a:srgbClr val="70176D"/>
                </a:solidFill>
                <a:latin typeface="Century Gothic"/>
                <a:cs typeface="Century Gothic"/>
              </a:rPr>
              <a:t>y</a:t>
            </a:r>
            <a:r>
              <a:rPr sz="2400" spc="55" dirty="0">
                <a:solidFill>
                  <a:srgbClr val="70176D"/>
                </a:solidFill>
                <a:latin typeface="Times New Roman"/>
                <a:cs typeface="Times New Roman"/>
              </a:rPr>
              <a:t> </a:t>
            </a:r>
            <a:r>
              <a:rPr sz="2400" dirty="0">
                <a:solidFill>
                  <a:srgbClr val="70176D"/>
                </a:solidFill>
                <a:latin typeface="Century Gothic"/>
                <a:cs typeface="Century Gothic"/>
              </a:rPr>
              <a:t>has</a:t>
            </a:r>
            <a:r>
              <a:rPr sz="2400" spc="70" dirty="0">
                <a:solidFill>
                  <a:srgbClr val="70176D"/>
                </a:solidFill>
                <a:latin typeface="Times New Roman"/>
                <a:cs typeface="Times New Roman"/>
              </a:rPr>
              <a:t> </a:t>
            </a:r>
            <a:r>
              <a:rPr sz="2400" spc="-10" dirty="0">
                <a:solidFill>
                  <a:srgbClr val="70176D"/>
                </a:solidFill>
                <a:latin typeface="Century Gothic"/>
                <a:cs typeface="Century Gothic"/>
              </a:rPr>
              <a:t>p</a:t>
            </a:r>
            <a:r>
              <a:rPr sz="2400" spc="-15" dirty="0">
                <a:solidFill>
                  <a:srgbClr val="70176D"/>
                </a:solidFill>
                <a:latin typeface="Century Gothic"/>
                <a:cs typeface="Century Gothic"/>
              </a:rPr>
              <a:t>resence</a:t>
            </a:r>
            <a:r>
              <a:rPr sz="2400" spc="70"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21</a:t>
            </a:r>
            <a:endParaRPr sz="2400">
              <a:latin typeface="Century Gothic"/>
              <a:cs typeface="Century Gothic"/>
            </a:endParaRPr>
          </a:p>
          <a:p>
            <a:pPr marL="355600">
              <a:lnSpc>
                <a:spcPct val="100000"/>
              </a:lnSpc>
            </a:pPr>
            <a:r>
              <a:rPr sz="2400" dirty="0">
                <a:solidFill>
                  <a:srgbClr val="70176D"/>
                </a:solidFill>
                <a:latin typeface="Century Gothic"/>
                <a:cs typeface="Century Gothic"/>
              </a:rPr>
              <a:t>c</a:t>
            </a:r>
            <a:r>
              <a:rPr sz="2400" spc="10" dirty="0">
                <a:solidFill>
                  <a:srgbClr val="70176D"/>
                </a:solidFill>
                <a:latin typeface="Century Gothic"/>
                <a:cs typeface="Century Gothic"/>
              </a:rPr>
              <a:t>i</a:t>
            </a:r>
            <a:r>
              <a:rPr sz="2400" spc="-10" dirty="0">
                <a:solidFill>
                  <a:srgbClr val="70176D"/>
                </a:solidFill>
                <a:latin typeface="Century Gothic"/>
                <a:cs typeface="Century Gothic"/>
              </a:rPr>
              <a:t>t</a:t>
            </a:r>
            <a:r>
              <a:rPr sz="2400" spc="5" dirty="0">
                <a:solidFill>
                  <a:srgbClr val="70176D"/>
                </a:solidFill>
                <a:latin typeface="Century Gothic"/>
                <a:cs typeface="Century Gothic"/>
              </a:rPr>
              <a:t>i</a:t>
            </a:r>
            <a:r>
              <a:rPr sz="2400" dirty="0">
                <a:solidFill>
                  <a:srgbClr val="70176D"/>
                </a:solidFill>
                <a:latin typeface="Century Gothic"/>
                <a:cs typeface="Century Gothic"/>
              </a:rPr>
              <a:t>es</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w</a:t>
            </a:r>
            <a:r>
              <a:rPr sz="2400" spc="15" dirty="0">
                <a:solidFill>
                  <a:srgbClr val="70176D"/>
                </a:solidFill>
                <a:latin typeface="Century Gothic"/>
                <a:cs typeface="Century Gothic"/>
              </a:rPr>
              <a:t>i</a:t>
            </a:r>
            <a:r>
              <a:rPr sz="2400" dirty="0">
                <a:solidFill>
                  <a:srgbClr val="70176D"/>
                </a:solidFill>
                <a:latin typeface="Century Gothic"/>
                <a:cs typeface="Century Gothic"/>
              </a:rPr>
              <a:t>th</a:t>
            </a:r>
            <a:r>
              <a:rPr sz="2400" spc="35" dirty="0">
                <a:solidFill>
                  <a:srgbClr val="70176D"/>
                </a:solidFill>
                <a:latin typeface="Times New Roman"/>
                <a:cs typeface="Times New Roman"/>
              </a:rPr>
              <a:t> </a:t>
            </a:r>
            <a:r>
              <a:rPr sz="2400" dirty="0">
                <a:solidFill>
                  <a:srgbClr val="70176D"/>
                </a:solidFill>
                <a:latin typeface="Century Gothic"/>
                <a:cs typeface="Century Gothic"/>
              </a:rPr>
              <a:t>cl</a:t>
            </a:r>
            <a:r>
              <a:rPr sz="2400" spc="-10" dirty="0">
                <a:solidFill>
                  <a:srgbClr val="70176D"/>
                </a:solidFill>
                <a:latin typeface="Century Gothic"/>
                <a:cs typeface="Century Gothic"/>
              </a:rPr>
              <a:t>o</a:t>
            </a:r>
            <a:r>
              <a:rPr sz="2400" spc="-5" dirty="0">
                <a:solidFill>
                  <a:srgbClr val="70176D"/>
                </a:solidFill>
                <a:latin typeface="Century Gothic"/>
                <a:cs typeface="Century Gothic"/>
              </a:rPr>
              <a:t>s</a:t>
            </a:r>
            <a:r>
              <a:rPr sz="2400" dirty="0">
                <a:solidFill>
                  <a:srgbClr val="70176D"/>
                </a:solidFill>
                <a:latin typeface="Century Gothic"/>
                <a:cs typeface="Century Gothic"/>
              </a:rPr>
              <a:t>e</a:t>
            </a:r>
            <a:r>
              <a:rPr sz="2400" spc="65" dirty="0">
                <a:solidFill>
                  <a:srgbClr val="70176D"/>
                </a:solidFill>
                <a:latin typeface="Times New Roman"/>
                <a:cs typeface="Times New Roman"/>
              </a:rPr>
              <a:t> </a:t>
            </a:r>
            <a:r>
              <a:rPr sz="2400" dirty="0">
                <a:solidFill>
                  <a:srgbClr val="70176D"/>
                </a:solidFill>
                <a:latin typeface="Century Gothic"/>
                <a:cs typeface="Century Gothic"/>
              </a:rPr>
              <a:t>to</a:t>
            </a:r>
            <a:r>
              <a:rPr sz="2400" spc="55" dirty="0">
                <a:solidFill>
                  <a:srgbClr val="70176D"/>
                </a:solidFill>
                <a:latin typeface="Times New Roman"/>
                <a:cs typeface="Times New Roman"/>
              </a:rPr>
              <a:t> </a:t>
            </a:r>
            <a:r>
              <a:rPr sz="2400" spc="-5" dirty="0">
                <a:solidFill>
                  <a:srgbClr val="70176D"/>
                </a:solidFill>
                <a:latin typeface="Century Gothic"/>
                <a:cs typeface="Century Gothic"/>
              </a:rPr>
              <a:t>10</a:t>
            </a:r>
            <a:r>
              <a:rPr sz="2400" dirty="0">
                <a:solidFill>
                  <a:srgbClr val="70176D"/>
                </a:solidFill>
                <a:latin typeface="Century Gothic"/>
                <a:cs typeface="Century Gothic"/>
              </a:rPr>
              <a:t>7</a:t>
            </a:r>
            <a:r>
              <a:rPr sz="2400" spc="50" dirty="0">
                <a:solidFill>
                  <a:srgbClr val="70176D"/>
                </a:solidFill>
                <a:latin typeface="Times New Roman"/>
                <a:cs typeface="Times New Roman"/>
              </a:rPr>
              <a:t> </a:t>
            </a:r>
            <a:r>
              <a:rPr sz="2400" dirty="0">
                <a:solidFill>
                  <a:srgbClr val="70176D"/>
                </a:solidFill>
                <a:latin typeface="Century Gothic"/>
                <a:cs typeface="Century Gothic"/>
              </a:rPr>
              <a:t>restaurants.</a:t>
            </a:r>
            <a:endParaRPr sz="2400">
              <a:latin typeface="Century Gothic"/>
              <a:cs typeface="Century Gothic"/>
            </a:endParaRPr>
          </a:p>
          <a:p>
            <a:pPr marL="12700">
              <a:lnSpc>
                <a:spcPct val="100000"/>
              </a:lnSpc>
              <a:spcBef>
                <a:spcPts val="1250"/>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5" dirty="0">
                <a:solidFill>
                  <a:srgbClr val="70176D"/>
                </a:solidFill>
                <a:latin typeface="Century Gothic"/>
                <a:cs typeface="Century Gothic"/>
              </a:rPr>
              <a:t>10</a:t>
            </a:r>
            <a:r>
              <a:rPr sz="2400" dirty="0">
                <a:solidFill>
                  <a:srgbClr val="70176D"/>
                </a:solidFill>
                <a:latin typeface="Century Gothic"/>
                <a:cs typeface="Century Gothic"/>
              </a:rPr>
              <a:t>9</a:t>
            </a:r>
            <a:r>
              <a:rPr sz="2400" spc="40" dirty="0">
                <a:solidFill>
                  <a:srgbClr val="70176D"/>
                </a:solidFill>
                <a:latin typeface="Times New Roman"/>
                <a:cs typeface="Times New Roman"/>
              </a:rPr>
              <a:t> </a:t>
            </a:r>
            <a:r>
              <a:rPr sz="2400" spc="-15" dirty="0">
                <a:solidFill>
                  <a:srgbClr val="70176D"/>
                </a:solidFill>
                <a:latin typeface="Century Gothic"/>
                <a:cs typeface="Century Gothic"/>
              </a:rPr>
              <a:t>countr</a:t>
            </a:r>
            <a:r>
              <a:rPr sz="2400" spc="10" dirty="0">
                <a:solidFill>
                  <a:srgbClr val="70176D"/>
                </a:solidFill>
                <a:latin typeface="Century Gothic"/>
                <a:cs typeface="Century Gothic"/>
              </a:rPr>
              <a:t>i</a:t>
            </a:r>
            <a:r>
              <a:rPr sz="2400" dirty="0">
                <a:solidFill>
                  <a:srgbClr val="70176D"/>
                </a:solidFill>
                <a:latin typeface="Century Gothic"/>
                <a:cs typeface="Century Gothic"/>
              </a:rPr>
              <a:t>es</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10" dirty="0">
                <a:solidFill>
                  <a:srgbClr val="70176D"/>
                </a:solidFill>
                <a:latin typeface="Century Gothic"/>
                <a:cs typeface="Century Gothic"/>
              </a:rPr>
              <a:t>terr</a:t>
            </a:r>
            <a:r>
              <a:rPr sz="2400" spc="5" dirty="0">
                <a:solidFill>
                  <a:srgbClr val="70176D"/>
                </a:solidFill>
                <a:latin typeface="Century Gothic"/>
                <a:cs typeface="Century Gothic"/>
              </a:rPr>
              <a:t>i</a:t>
            </a:r>
            <a:r>
              <a:rPr sz="2400" spc="-15" dirty="0">
                <a:solidFill>
                  <a:srgbClr val="70176D"/>
                </a:solidFill>
                <a:latin typeface="Century Gothic"/>
                <a:cs typeface="Century Gothic"/>
              </a:rPr>
              <a:t>tor</a:t>
            </a:r>
            <a:r>
              <a:rPr sz="2400" dirty="0">
                <a:solidFill>
                  <a:srgbClr val="70176D"/>
                </a:solidFill>
                <a:latin typeface="Century Gothic"/>
                <a:cs typeface="Century Gothic"/>
              </a:rPr>
              <a:t>ies</a:t>
            </a:r>
            <a:r>
              <a:rPr sz="2400" spc="40" dirty="0">
                <a:solidFill>
                  <a:srgbClr val="70176D"/>
                </a:solidFill>
                <a:latin typeface="Times New Roman"/>
                <a:cs typeface="Times New Roman"/>
              </a:rPr>
              <a:t> </a:t>
            </a:r>
            <a:r>
              <a:rPr sz="2400" spc="-20" dirty="0">
                <a:solidFill>
                  <a:srgbClr val="70176D"/>
                </a:solidFill>
                <a:latin typeface="Century Gothic"/>
                <a:cs typeface="Century Gothic"/>
              </a:rPr>
              <a:t>aro</a:t>
            </a:r>
            <a:r>
              <a:rPr sz="2400" spc="-10" dirty="0">
                <a:solidFill>
                  <a:srgbClr val="70176D"/>
                </a:solidFill>
                <a:latin typeface="Century Gothic"/>
                <a:cs typeface="Century Gothic"/>
              </a:rPr>
              <a:t>u</a:t>
            </a:r>
            <a:r>
              <a:rPr sz="2400" spc="-20" dirty="0">
                <a:solidFill>
                  <a:srgbClr val="70176D"/>
                </a:solidFill>
                <a:latin typeface="Century Gothic"/>
                <a:cs typeface="Century Gothic"/>
              </a:rPr>
              <a:t>nd</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spc="-10" dirty="0">
                <a:solidFill>
                  <a:srgbClr val="70176D"/>
                </a:solidFill>
                <a:latin typeface="Century Gothic"/>
                <a:cs typeface="Century Gothic"/>
              </a:rPr>
              <a:t>w</a:t>
            </a:r>
            <a:r>
              <a:rPr sz="2400" spc="-15" dirty="0">
                <a:solidFill>
                  <a:srgbClr val="70176D"/>
                </a:solidFill>
                <a:latin typeface="Century Gothic"/>
                <a:cs typeface="Century Gothic"/>
              </a:rPr>
              <a:t>orld.</a:t>
            </a:r>
            <a:endParaRPr sz="2400">
              <a:latin typeface="Century Gothic"/>
              <a:cs typeface="Century Gothic"/>
            </a:endParaRPr>
          </a:p>
          <a:p>
            <a:pPr marL="12700">
              <a:lnSpc>
                <a:spcPct val="100000"/>
              </a:lnSpc>
              <a:spcBef>
                <a:spcPts val="1570"/>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5" dirty="0">
                <a:solidFill>
                  <a:srgbClr val="70176D"/>
                </a:solidFill>
                <a:latin typeface="Century Gothic"/>
                <a:cs typeface="Century Gothic"/>
              </a:rPr>
              <a:t>E</a:t>
            </a:r>
            <a:r>
              <a:rPr sz="2400" spc="20" dirty="0">
                <a:solidFill>
                  <a:srgbClr val="70176D"/>
                </a:solidFill>
                <a:latin typeface="Century Gothic"/>
                <a:cs typeface="Century Gothic"/>
              </a:rPr>
              <a:t>v</a:t>
            </a:r>
            <a:r>
              <a:rPr sz="2400" spc="-15" dirty="0">
                <a:solidFill>
                  <a:srgbClr val="70176D"/>
                </a:solidFill>
                <a:latin typeface="Century Gothic"/>
                <a:cs typeface="Century Gothic"/>
              </a:rPr>
              <a:t>ery</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day</a:t>
            </a:r>
            <a:r>
              <a:rPr sz="2400" dirty="0">
                <a:solidFill>
                  <a:srgbClr val="70176D"/>
                </a:solidFill>
                <a:latin typeface="Century Gothic"/>
                <a:cs typeface="Century Gothic"/>
              </a:rPr>
              <a:t>,</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more</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than</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1</a:t>
            </a:r>
            <a:r>
              <a:rPr sz="2400" dirty="0">
                <a:solidFill>
                  <a:srgbClr val="70176D"/>
                </a:solidFill>
                <a:latin typeface="Century Gothic"/>
                <a:cs typeface="Century Gothic"/>
              </a:rPr>
              <a:t>2</a:t>
            </a:r>
            <a:r>
              <a:rPr sz="2400" spc="50" dirty="0">
                <a:solidFill>
                  <a:srgbClr val="70176D"/>
                </a:solidFill>
                <a:latin typeface="Times New Roman"/>
                <a:cs typeface="Times New Roman"/>
              </a:rPr>
              <a:t> </a:t>
            </a:r>
            <a:r>
              <a:rPr sz="2400" dirty="0">
                <a:solidFill>
                  <a:srgbClr val="70176D"/>
                </a:solidFill>
                <a:latin typeface="Century Gothic"/>
                <a:cs typeface="Century Gothic"/>
              </a:rPr>
              <a:t>m</a:t>
            </a:r>
            <a:r>
              <a:rPr sz="2400" spc="25" dirty="0">
                <a:solidFill>
                  <a:srgbClr val="70176D"/>
                </a:solidFill>
                <a:latin typeface="Century Gothic"/>
                <a:cs typeface="Century Gothic"/>
              </a:rPr>
              <a:t>i</a:t>
            </a:r>
            <a:r>
              <a:rPr sz="2400" spc="-5" dirty="0">
                <a:solidFill>
                  <a:srgbClr val="70176D"/>
                </a:solidFill>
                <a:latin typeface="Century Gothic"/>
                <a:cs typeface="Century Gothic"/>
              </a:rPr>
              <a:t>l</a:t>
            </a:r>
            <a:r>
              <a:rPr sz="2400" spc="-15" dirty="0">
                <a:solidFill>
                  <a:srgbClr val="70176D"/>
                </a:solidFill>
                <a:latin typeface="Century Gothic"/>
                <a:cs typeface="Century Gothic"/>
              </a:rPr>
              <a:t>l</a:t>
            </a:r>
            <a:r>
              <a:rPr sz="2400" spc="-20" dirty="0">
                <a:solidFill>
                  <a:srgbClr val="70176D"/>
                </a:solidFill>
                <a:latin typeface="Century Gothic"/>
                <a:cs typeface="Century Gothic"/>
              </a:rPr>
              <a:t>io</a:t>
            </a:r>
            <a:r>
              <a:rPr sz="2400" spc="-15" dirty="0">
                <a:solidFill>
                  <a:srgbClr val="70176D"/>
                </a:solidFill>
                <a:latin typeface="Century Gothic"/>
                <a:cs typeface="Century Gothic"/>
              </a:rPr>
              <a:t>n</a:t>
            </a:r>
            <a:r>
              <a:rPr sz="2400" spc="25" dirty="0">
                <a:solidFill>
                  <a:srgbClr val="70176D"/>
                </a:solidFill>
                <a:latin typeface="Times New Roman"/>
                <a:cs typeface="Times New Roman"/>
              </a:rPr>
              <a:t> </a:t>
            </a:r>
            <a:r>
              <a:rPr sz="2400" spc="-15" dirty="0">
                <a:solidFill>
                  <a:srgbClr val="70176D"/>
                </a:solidFill>
                <a:latin typeface="Century Gothic"/>
                <a:cs typeface="Century Gothic"/>
              </a:rPr>
              <a:t>customers</a:t>
            </a:r>
            <a:r>
              <a:rPr sz="2400" spc="70" dirty="0">
                <a:solidFill>
                  <a:srgbClr val="70176D"/>
                </a:solidFill>
                <a:latin typeface="Times New Roman"/>
                <a:cs typeface="Times New Roman"/>
              </a:rPr>
              <a:t> </a:t>
            </a:r>
            <a:r>
              <a:rPr sz="2400" spc="-20" dirty="0">
                <a:solidFill>
                  <a:srgbClr val="70176D"/>
                </a:solidFill>
                <a:latin typeface="Century Gothic"/>
                <a:cs typeface="Century Gothic"/>
              </a:rPr>
              <a:t>are</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ser</a:t>
            </a:r>
            <a:r>
              <a:rPr sz="2400" spc="25" dirty="0">
                <a:solidFill>
                  <a:srgbClr val="70176D"/>
                </a:solidFill>
                <a:latin typeface="Century Gothic"/>
                <a:cs typeface="Century Gothic"/>
              </a:rPr>
              <a:t>v</a:t>
            </a:r>
            <a:r>
              <a:rPr sz="2400" spc="-20" dirty="0">
                <a:solidFill>
                  <a:srgbClr val="70176D"/>
                </a:solidFill>
                <a:latin typeface="Century Gothic"/>
                <a:cs typeface="Century Gothic"/>
              </a:rPr>
              <a:t>ed</a:t>
            </a:r>
            <a:r>
              <a:rPr sz="2400" spc="45" dirty="0">
                <a:solidFill>
                  <a:srgbClr val="70176D"/>
                </a:solidFill>
                <a:latin typeface="Times New Roman"/>
                <a:cs typeface="Times New Roman"/>
              </a:rPr>
              <a:t> </a:t>
            </a:r>
            <a:r>
              <a:rPr sz="2400" spc="-25" dirty="0">
                <a:solidFill>
                  <a:srgbClr val="70176D"/>
                </a:solidFill>
                <a:latin typeface="Century Gothic"/>
                <a:cs typeface="Century Gothic"/>
              </a:rPr>
              <a:t>a</a:t>
            </a:r>
            <a:r>
              <a:rPr sz="2400" spc="-10" dirty="0">
                <a:solidFill>
                  <a:srgbClr val="70176D"/>
                </a:solidFill>
                <a:latin typeface="Century Gothic"/>
                <a:cs typeface="Century Gothic"/>
              </a:rPr>
              <a:t>t</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KFC</a:t>
            </a:r>
            <a:endParaRPr sz="2400">
              <a:latin typeface="Century Gothic"/>
              <a:cs typeface="Century Gothic"/>
            </a:endParaRPr>
          </a:p>
          <a:p>
            <a:pPr marL="355600">
              <a:lnSpc>
                <a:spcPct val="100000"/>
              </a:lnSpc>
              <a:spcBef>
                <a:spcPts val="575"/>
              </a:spcBef>
            </a:pPr>
            <a:r>
              <a:rPr sz="2400" dirty="0">
                <a:solidFill>
                  <a:srgbClr val="70176D"/>
                </a:solidFill>
                <a:latin typeface="Century Gothic"/>
                <a:cs typeface="Century Gothic"/>
              </a:rPr>
              <a:t>restaurants.</a:t>
            </a:r>
            <a:endParaRPr sz="2400">
              <a:latin typeface="Century Gothic"/>
              <a:cs typeface="Century Gothi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80306"/>
          </a:xfrm>
        </p:spPr>
        <p:txBody>
          <a:bodyPr>
            <a:normAutofit fontScale="90000"/>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 Conduct a personal evaluation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scene3d>
              <a:camera prst="orthographicFront"/>
              <a:lightRig rig="balanced" dir="t">
                <a:rot lat="0" lon="0" rev="2100000"/>
              </a:lightRig>
            </a:scene3d>
            <a:sp3d extrusionH="57150" prstMaterial="metal">
              <a:bevelT w="38100" h="25400"/>
              <a:contourClr>
                <a:schemeClr val="bg2"/>
              </a:contourClr>
            </a:sp3d>
          </a:bodyPr>
          <a:lstStyle/>
          <a:p>
            <a:pPr>
              <a:buNone/>
            </a:pPr>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Begin by taking stock of yourself and your situation:</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Why do you want to start a business? Is it money, freedom, creativity, or some other reason?</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What skills do you have?</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What industries do you know about?</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Would you want to provide a service or a product?</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What do you like to do?</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How much capital do you have to risk?</a:t>
            </a:r>
          </a:p>
          <a:p>
            <a:r>
              <a:rPr lang="en-US" b="1" dirty="0" smtClean="0">
                <a:ln w="17780" cmpd="sng">
                  <a:solidFill>
                    <a:srgbClr val="FFFFFF"/>
                  </a:solidFill>
                  <a:prstDash val="solid"/>
                  <a:miter lim="800000"/>
                </a:ln>
                <a:solidFill>
                  <a:sysClr val="windowText" lastClr="000000"/>
                </a:solidFill>
                <a:effectLst>
                  <a:outerShdw blurRad="50800" algn="tl" rotWithShape="0">
                    <a:srgbClr val="000000"/>
                  </a:outerShdw>
                </a:effectLst>
              </a:rPr>
              <a:t>Will it be a full-time or a part-time venture?</a:t>
            </a:r>
          </a:p>
          <a:p>
            <a:endParaRPr lang="en-US" b="1" dirty="0">
              <a:ln w="50800"/>
              <a:solidFill>
                <a:schemeClr val="bg1">
                  <a:shade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667001"/>
            <a:ext cx="3143249" cy="4190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 y="2895601"/>
            <a:ext cx="1771649" cy="2362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56808" y="5867401"/>
            <a:ext cx="742949" cy="99059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456808" y="1676401"/>
            <a:ext cx="2114549" cy="2819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999608" y="9145"/>
            <a:ext cx="1200149" cy="1600199"/>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6376614" y="1519031"/>
            <a:ext cx="2466022" cy="768350"/>
          </a:xfrm>
          <a:custGeom>
            <a:avLst/>
            <a:gdLst/>
            <a:ahLst/>
            <a:cxnLst/>
            <a:rect l="l" t="t" r="r" b="b"/>
            <a:pathLst>
              <a:path w="3288029" h="768350">
                <a:moveTo>
                  <a:pt x="3226307" y="0"/>
                </a:moveTo>
                <a:lnTo>
                  <a:pt x="2909956" y="104790"/>
                </a:lnTo>
                <a:lnTo>
                  <a:pt x="2591043" y="200680"/>
                </a:lnTo>
                <a:lnTo>
                  <a:pt x="2485643" y="230002"/>
                </a:lnTo>
                <a:lnTo>
                  <a:pt x="2271521" y="287273"/>
                </a:lnTo>
                <a:lnTo>
                  <a:pt x="2059807" y="340492"/>
                </a:lnTo>
                <a:lnTo>
                  <a:pt x="1954651" y="365759"/>
                </a:lnTo>
                <a:lnTo>
                  <a:pt x="1639702" y="436260"/>
                </a:lnTo>
                <a:lnTo>
                  <a:pt x="1330055" y="498866"/>
                </a:lnTo>
                <a:lnTo>
                  <a:pt x="1127363" y="536844"/>
                </a:lnTo>
                <a:lnTo>
                  <a:pt x="829299" y="588538"/>
                </a:lnTo>
                <a:lnTo>
                  <a:pt x="447934" y="646816"/>
                </a:lnTo>
                <a:lnTo>
                  <a:pt x="174741" y="683910"/>
                </a:lnTo>
                <a:lnTo>
                  <a:pt x="0" y="705124"/>
                </a:lnTo>
                <a:lnTo>
                  <a:pt x="6752" y="715864"/>
                </a:lnTo>
                <a:lnTo>
                  <a:pt x="34108" y="758672"/>
                </a:lnTo>
                <a:lnTo>
                  <a:pt x="39105" y="766571"/>
                </a:lnTo>
                <a:lnTo>
                  <a:pt x="132326" y="767898"/>
                </a:lnTo>
                <a:lnTo>
                  <a:pt x="243883" y="765968"/>
                </a:lnTo>
                <a:lnTo>
                  <a:pt x="371935" y="761011"/>
                </a:lnTo>
                <a:lnTo>
                  <a:pt x="514639" y="753259"/>
                </a:lnTo>
                <a:lnTo>
                  <a:pt x="836641" y="730286"/>
                </a:lnTo>
                <a:lnTo>
                  <a:pt x="1383503" y="680612"/>
                </a:lnTo>
                <a:lnTo>
                  <a:pt x="2154512" y="595643"/>
                </a:lnTo>
                <a:lnTo>
                  <a:pt x="2699710" y="525920"/>
                </a:lnTo>
                <a:lnTo>
                  <a:pt x="3019810" y="480036"/>
                </a:lnTo>
                <a:lnTo>
                  <a:pt x="3161325" y="457963"/>
                </a:lnTo>
                <a:lnTo>
                  <a:pt x="3288029" y="436778"/>
                </a:lnTo>
                <a:lnTo>
                  <a:pt x="3282777" y="398298"/>
                </a:lnTo>
                <a:lnTo>
                  <a:pt x="3274243" y="336524"/>
                </a:lnTo>
                <a:lnTo>
                  <a:pt x="3267833" y="291104"/>
                </a:lnTo>
                <a:lnTo>
                  <a:pt x="3260874" y="243416"/>
                </a:lnTo>
                <a:lnTo>
                  <a:pt x="3255286" y="206235"/>
                </a:lnTo>
                <a:lnTo>
                  <a:pt x="3253375" y="193449"/>
                </a:lnTo>
                <a:lnTo>
                  <a:pt x="3246436" y="145742"/>
                </a:lnTo>
                <a:lnTo>
                  <a:pt x="3240047" y="100300"/>
                </a:lnTo>
                <a:lnTo>
                  <a:pt x="3231543" y="38497"/>
                </a:lnTo>
                <a:lnTo>
                  <a:pt x="3226307" y="0"/>
                </a:lnTo>
                <a:close/>
              </a:path>
            </a:pathLst>
          </a:custGeom>
          <a:solidFill>
            <a:srgbClr val="FFFFFF"/>
          </a:solidFill>
        </p:spPr>
        <p:txBody>
          <a:bodyPr wrap="square" lIns="0" tIns="0" rIns="0" bIns="0" rtlCol="0"/>
          <a:lstStyle/>
          <a:p>
            <a:endParaRPr/>
          </a:p>
        </p:txBody>
      </p:sp>
      <p:sp>
        <p:nvSpPr>
          <p:cNvPr id="8" name="object 8"/>
          <p:cNvSpPr/>
          <p:nvPr/>
        </p:nvSpPr>
        <p:spPr>
          <a:xfrm>
            <a:off x="345185" y="1866900"/>
            <a:ext cx="8458200" cy="4533900"/>
          </a:xfrm>
          <a:custGeom>
            <a:avLst/>
            <a:gdLst/>
            <a:ahLst/>
            <a:cxnLst/>
            <a:rect l="l" t="t" r="r" b="b"/>
            <a:pathLst>
              <a:path w="11277600" h="4533900">
                <a:moveTo>
                  <a:pt x="0" y="0"/>
                </a:moveTo>
                <a:lnTo>
                  <a:pt x="0" y="4533899"/>
                </a:lnTo>
                <a:lnTo>
                  <a:pt x="11277599" y="4533899"/>
                </a:lnTo>
                <a:lnTo>
                  <a:pt x="11277599" y="400049"/>
                </a:lnTo>
                <a:lnTo>
                  <a:pt x="6013460" y="400049"/>
                </a:lnTo>
                <a:lnTo>
                  <a:pt x="5546719" y="398404"/>
                </a:lnTo>
                <a:lnTo>
                  <a:pt x="4648199" y="380999"/>
                </a:lnTo>
                <a:lnTo>
                  <a:pt x="4006839" y="357134"/>
                </a:lnTo>
                <a:lnTo>
                  <a:pt x="3205093" y="314309"/>
                </a:lnTo>
                <a:lnTo>
                  <a:pt x="2471678" y="265054"/>
                </a:lnTo>
                <a:lnTo>
                  <a:pt x="2131944" y="238109"/>
                </a:lnTo>
                <a:lnTo>
                  <a:pt x="1519178" y="180959"/>
                </a:lnTo>
                <a:lnTo>
                  <a:pt x="773109" y="99943"/>
                </a:lnTo>
                <a:lnTo>
                  <a:pt x="403229" y="55504"/>
                </a:lnTo>
                <a:lnTo>
                  <a:pt x="0" y="0"/>
                </a:lnTo>
                <a:close/>
              </a:path>
              <a:path w="11277600" h="4533900">
                <a:moveTo>
                  <a:pt x="11277599" y="1523"/>
                </a:moveTo>
                <a:lnTo>
                  <a:pt x="10510783" y="115823"/>
                </a:lnTo>
                <a:lnTo>
                  <a:pt x="9740889" y="209549"/>
                </a:lnTo>
                <a:lnTo>
                  <a:pt x="9486899" y="234939"/>
                </a:lnTo>
                <a:lnTo>
                  <a:pt x="8974073" y="280934"/>
                </a:lnTo>
                <a:lnTo>
                  <a:pt x="8467740" y="319034"/>
                </a:lnTo>
                <a:lnTo>
                  <a:pt x="8215243" y="334883"/>
                </a:lnTo>
                <a:lnTo>
                  <a:pt x="7465953" y="371459"/>
                </a:lnTo>
                <a:lnTo>
                  <a:pt x="6730989" y="392033"/>
                </a:lnTo>
                <a:lnTo>
                  <a:pt x="6013460" y="400049"/>
                </a:lnTo>
                <a:lnTo>
                  <a:pt x="11277599" y="400049"/>
                </a:lnTo>
                <a:lnTo>
                  <a:pt x="11277599" y="1523"/>
                </a:lnTo>
                <a:close/>
              </a:path>
            </a:pathLst>
          </a:custGeom>
          <a:solidFill>
            <a:srgbClr val="FFFFFF"/>
          </a:solidFill>
        </p:spPr>
        <p:txBody>
          <a:bodyPr wrap="square" lIns="0" tIns="0" rIns="0" bIns="0" rtlCol="0"/>
          <a:lstStyle/>
          <a:p>
            <a:endParaRPr/>
          </a:p>
        </p:txBody>
      </p:sp>
      <p:sp>
        <p:nvSpPr>
          <p:cNvPr id="9" name="object 9"/>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304800"/>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12" name="object 12"/>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13" name="object 13"/>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14" name="object 14"/>
          <p:cNvSpPr/>
          <p:nvPr/>
        </p:nvSpPr>
        <p:spPr>
          <a:xfrm>
            <a:off x="7798689" y="0"/>
            <a:ext cx="573786" cy="120853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16" name="object 16"/>
          <p:cNvSpPr txBox="1">
            <a:spLocks noGrp="1"/>
          </p:cNvSpPr>
          <p:nvPr>
            <p:ph type="title"/>
          </p:nvPr>
        </p:nvSpPr>
        <p:spPr>
          <a:xfrm>
            <a:off x="457200" y="685800"/>
            <a:ext cx="8229600" cy="646331"/>
          </a:xfrm>
          <a:prstGeom prst="rect">
            <a:avLst/>
          </a:prstGeom>
        </p:spPr>
        <p:txBody>
          <a:bodyPr vert="horz" wrap="square" lIns="0" tIns="0" rIns="0" bIns="0" rtlCol="0">
            <a:spAutoFit/>
          </a:bodyPr>
          <a:lstStyle/>
          <a:p>
            <a:pPr marL="2032000">
              <a:lnSpc>
                <a:spcPct val="100000"/>
              </a:lnSpc>
            </a:pPr>
            <a:r>
              <a:rPr spc="-25" dirty="0">
                <a:solidFill>
                  <a:srgbClr val="EBEBEB"/>
                </a:solidFill>
                <a:latin typeface="Calibri"/>
                <a:cs typeface="Calibri"/>
              </a:rPr>
              <a:t>C</a:t>
            </a:r>
            <a:r>
              <a:rPr dirty="0">
                <a:solidFill>
                  <a:srgbClr val="EBEBEB"/>
                </a:solidFill>
                <a:latin typeface="Calibri"/>
                <a:cs typeface="Calibri"/>
              </a:rPr>
              <a:t>ONT…</a:t>
            </a:r>
          </a:p>
        </p:txBody>
      </p:sp>
      <p:sp>
        <p:nvSpPr>
          <p:cNvPr id="17" name="object 17"/>
          <p:cNvSpPr txBox="1"/>
          <p:nvPr/>
        </p:nvSpPr>
        <p:spPr>
          <a:xfrm>
            <a:off x="609600" y="1991027"/>
            <a:ext cx="8265319" cy="4866973"/>
          </a:xfrm>
          <a:prstGeom prst="rect">
            <a:avLst/>
          </a:prstGeom>
        </p:spPr>
        <p:txBody>
          <a:bodyPr vert="horz" wrap="square" lIns="0" tIns="0" rIns="0" bIns="0" rtlCol="0">
            <a:spAutoFit/>
          </a:bodyPr>
          <a:lstStyle/>
          <a:p>
            <a:pPr marL="12700">
              <a:lnSpc>
                <a:spcPct val="100000"/>
              </a:lnSpc>
              <a:tabLst>
                <a:tab pos="354965" algn="l"/>
                <a:tab pos="757872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KFC</a:t>
            </a:r>
            <a:r>
              <a:rPr sz="2400" spc="45" dirty="0">
                <a:solidFill>
                  <a:srgbClr val="70176D"/>
                </a:solidFill>
                <a:latin typeface="Times New Roman"/>
                <a:cs typeface="Times New Roman"/>
              </a:rPr>
              <a:t> </a:t>
            </a:r>
            <a:r>
              <a:rPr sz="2400" dirty="0">
                <a:solidFill>
                  <a:srgbClr val="70176D"/>
                </a:solidFill>
                <a:latin typeface="Century Gothic"/>
                <a:cs typeface="Century Gothic"/>
              </a:rPr>
              <a:t>o</a:t>
            </a:r>
            <a:r>
              <a:rPr sz="2400" spc="-10" dirty="0">
                <a:solidFill>
                  <a:srgbClr val="70176D"/>
                </a:solidFill>
                <a:latin typeface="Century Gothic"/>
                <a:cs typeface="Century Gothic"/>
              </a:rPr>
              <a:t>p</a:t>
            </a:r>
            <a:r>
              <a:rPr sz="2400" dirty="0">
                <a:solidFill>
                  <a:srgbClr val="70176D"/>
                </a:solidFill>
                <a:latin typeface="Century Gothic"/>
                <a:cs typeface="Century Gothic"/>
              </a:rPr>
              <a:t>erates</a:t>
            </a:r>
            <a:r>
              <a:rPr sz="2400" spc="70" dirty="0">
                <a:solidFill>
                  <a:srgbClr val="70176D"/>
                </a:solidFill>
                <a:latin typeface="Times New Roman"/>
                <a:cs typeface="Times New Roman"/>
              </a:rPr>
              <a:t> </a:t>
            </a:r>
            <a:r>
              <a:rPr sz="2400" dirty="0">
                <a:solidFill>
                  <a:srgbClr val="70176D"/>
                </a:solidFill>
                <a:latin typeface="Century Gothic"/>
                <a:cs typeface="Century Gothic"/>
              </a:rPr>
              <a:t>more</a:t>
            </a:r>
            <a:r>
              <a:rPr sz="2400" spc="65" dirty="0">
                <a:solidFill>
                  <a:srgbClr val="70176D"/>
                </a:solidFill>
                <a:latin typeface="Times New Roman"/>
                <a:cs typeface="Times New Roman"/>
              </a:rPr>
              <a:t> </a:t>
            </a:r>
            <a:r>
              <a:rPr sz="2400" dirty="0">
                <a:solidFill>
                  <a:srgbClr val="70176D"/>
                </a:solidFill>
                <a:latin typeface="Century Gothic"/>
                <a:cs typeface="Century Gothic"/>
              </a:rPr>
              <a:t>than</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5</a:t>
            </a:r>
            <a:r>
              <a:rPr sz="2400" spc="-30" dirty="0">
                <a:solidFill>
                  <a:srgbClr val="70176D"/>
                </a:solidFill>
                <a:latin typeface="Century Gothic"/>
                <a:cs typeface="Century Gothic"/>
              </a:rPr>
              <a:t>,</a:t>
            </a:r>
            <a:r>
              <a:rPr sz="2400" spc="-5" dirty="0">
                <a:solidFill>
                  <a:srgbClr val="70176D"/>
                </a:solidFill>
                <a:latin typeface="Century Gothic"/>
                <a:cs typeface="Century Gothic"/>
              </a:rPr>
              <a:t>20</a:t>
            </a:r>
            <a:r>
              <a:rPr sz="2400" dirty="0">
                <a:solidFill>
                  <a:srgbClr val="70176D"/>
                </a:solidFill>
                <a:latin typeface="Century Gothic"/>
                <a:cs typeface="Century Gothic"/>
              </a:rPr>
              <a:t>0</a:t>
            </a:r>
            <a:r>
              <a:rPr sz="2400" spc="65" dirty="0">
                <a:solidFill>
                  <a:srgbClr val="70176D"/>
                </a:solidFill>
                <a:latin typeface="Times New Roman"/>
                <a:cs typeface="Times New Roman"/>
              </a:rPr>
              <a:t> </a:t>
            </a:r>
            <a:r>
              <a:rPr sz="2400" dirty="0">
                <a:solidFill>
                  <a:srgbClr val="70176D"/>
                </a:solidFill>
                <a:latin typeface="Century Gothic"/>
                <a:cs typeface="Century Gothic"/>
              </a:rPr>
              <a:t>restaurants</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i</a:t>
            </a:r>
            <a:r>
              <a:rPr sz="2400" dirty="0">
                <a:solidFill>
                  <a:srgbClr val="70176D"/>
                </a:solidFill>
                <a:latin typeface="Century Gothic"/>
                <a:cs typeface="Century Gothic"/>
              </a:rPr>
              <a:t>n</a:t>
            </a:r>
            <a:r>
              <a:rPr sz="2400" spc="20" dirty="0">
                <a:solidFill>
                  <a:srgbClr val="70176D"/>
                </a:solidFill>
                <a:latin typeface="Times New Roman"/>
                <a:cs typeface="Times New Roman"/>
              </a:rPr>
              <a:t> </a:t>
            </a:r>
            <a:r>
              <a:rPr sz="2400" dirty="0">
                <a:solidFill>
                  <a:srgbClr val="70176D"/>
                </a:solidFill>
                <a:latin typeface="Century Gothic"/>
                <a:cs typeface="Century Gothic"/>
              </a:rPr>
              <a:t>the</a:t>
            </a:r>
            <a:r>
              <a:rPr sz="2400" dirty="0">
                <a:solidFill>
                  <a:srgbClr val="70176D"/>
                </a:solidFill>
                <a:latin typeface="Times New Roman"/>
                <a:cs typeface="Times New Roman"/>
              </a:rPr>
              <a:t>	</a:t>
            </a:r>
            <a:r>
              <a:rPr sz="2400" spc="-30" dirty="0">
                <a:solidFill>
                  <a:srgbClr val="70176D"/>
                </a:solidFill>
                <a:latin typeface="Century Gothic"/>
                <a:cs typeface="Century Gothic"/>
              </a:rPr>
              <a:t>U</a:t>
            </a:r>
            <a:r>
              <a:rPr sz="2400" dirty="0">
                <a:solidFill>
                  <a:srgbClr val="70176D"/>
                </a:solidFill>
                <a:latin typeface="Century Gothic"/>
                <a:cs typeface="Century Gothic"/>
              </a:rPr>
              <a:t>n</a:t>
            </a:r>
            <a:r>
              <a:rPr sz="2400" spc="15" dirty="0">
                <a:solidFill>
                  <a:srgbClr val="70176D"/>
                </a:solidFill>
                <a:latin typeface="Century Gothic"/>
                <a:cs typeface="Century Gothic"/>
              </a:rPr>
              <a:t>i</a:t>
            </a:r>
            <a:r>
              <a:rPr sz="2400" dirty="0">
                <a:solidFill>
                  <a:srgbClr val="70176D"/>
                </a:solidFill>
                <a:latin typeface="Century Gothic"/>
                <a:cs typeface="Century Gothic"/>
              </a:rPr>
              <a:t>ted</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State</a:t>
            </a:r>
            <a:r>
              <a:rPr sz="2400" dirty="0">
                <a:solidFill>
                  <a:srgbClr val="70176D"/>
                </a:solidFill>
                <a:latin typeface="Century Gothic"/>
                <a:cs typeface="Century Gothic"/>
              </a:rPr>
              <a:t>s</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a</a:t>
            </a:r>
            <a:r>
              <a:rPr sz="2400" dirty="0">
                <a:solidFill>
                  <a:srgbClr val="70176D"/>
                </a:solidFill>
                <a:latin typeface="Century Gothic"/>
                <a:cs typeface="Century Gothic"/>
              </a:rPr>
              <a:t>n</a:t>
            </a:r>
            <a:r>
              <a:rPr sz="2400" spc="65" dirty="0">
                <a:solidFill>
                  <a:srgbClr val="70176D"/>
                </a:solidFill>
                <a:latin typeface="Times New Roman"/>
                <a:cs typeface="Times New Roman"/>
              </a:rPr>
              <a:t> </a:t>
            </a:r>
            <a:r>
              <a:rPr sz="2400" spc="10" dirty="0">
                <a:solidFill>
                  <a:srgbClr val="70176D"/>
                </a:solidFill>
                <a:latin typeface="Century Gothic"/>
                <a:cs typeface="Century Gothic"/>
              </a:rPr>
              <a:t>Y</a:t>
            </a:r>
            <a:r>
              <a:rPr sz="2400" dirty="0">
                <a:solidFill>
                  <a:srgbClr val="70176D"/>
                </a:solidFill>
                <a:latin typeface="Century Gothic"/>
                <a:cs typeface="Century Gothic"/>
              </a:rPr>
              <a:t>um!</a:t>
            </a:r>
            <a:endParaRPr sz="2400">
              <a:latin typeface="Century Gothic"/>
              <a:cs typeface="Century Gothic"/>
            </a:endParaRPr>
          </a:p>
          <a:p>
            <a:pPr marL="355600">
              <a:lnSpc>
                <a:spcPct val="100000"/>
              </a:lnSpc>
              <a:spcBef>
                <a:spcPts val="575"/>
              </a:spcBef>
            </a:pPr>
            <a:r>
              <a:rPr sz="2400" spc="-5" dirty="0">
                <a:solidFill>
                  <a:srgbClr val="70176D"/>
                </a:solidFill>
                <a:latin typeface="Century Gothic"/>
                <a:cs typeface="Century Gothic"/>
              </a:rPr>
              <a:t>Brand</a:t>
            </a:r>
            <a:r>
              <a:rPr sz="2400" dirty="0">
                <a:solidFill>
                  <a:srgbClr val="70176D"/>
                </a:solidFill>
                <a:latin typeface="Century Gothic"/>
                <a:cs typeface="Century Gothic"/>
              </a:rPr>
              <a:t>s</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i</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spc="-15" dirty="0">
                <a:solidFill>
                  <a:srgbClr val="70176D"/>
                </a:solidFill>
                <a:latin typeface="Century Gothic"/>
                <a:cs typeface="Century Gothic"/>
              </a:rPr>
              <a:t>run</a:t>
            </a:r>
            <a:r>
              <a:rPr sz="2400" spc="60" dirty="0">
                <a:solidFill>
                  <a:srgbClr val="70176D"/>
                </a:solidFill>
                <a:latin typeface="Times New Roman"/>
                <a:cs typeface="Times New Roman"/>
              </a:rPr>
              <a:t> </a:t>
            </a:r>
            <a:r>
              <a:rPr sz="2400" spc="-10" dirty="0">
                <a:solidFill>
                  <a:srgbClr val="70176D"/>
                </a:solidFill>
                <a:latin typeface="Century Gothic"/>
                <a:cs typeface="Century Gothic"/>
              </a:rPr>
              <a:t>b</a:t>
            </a:r>
            <a:r>
              <a:rPr sz="2400" dirty="0">
                <a:solidFill>
                  <a:srgbClr val="70176D"/>
                </a:solidFill>
                <a:latin typeface="Century Gothic"/>
                <a:cs typeface="Century Gothic"/>
              </a:rPr>
              <a:t>y</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D</a:t>
            </a:r>
            <a:r>
              <a:rPr sz="2400" spc="5" dirty="0">
                <a:solidFill>
                  <a:srgbClr val="70176D"/>
                </a:solidFill>
                <a:latin typeface="Century Gothic"/>
                <a:cs typeface="Century Gothic"/>
              </a:rPr>
              <a:t>a</a:t>
            </a:r>
            <a:r>
              <a:rPr sz="2400" spc="10" dirty="0">
                <a:solidFill>
                  <a:srgbClr val="70176D"/>
                </a:solidFill>
                <a:latin typeface="Century Gothic"/>
                <a:cs typeface="Century Gothic"/>
              </a:rPr>
              <a:t>v</a:t>
            </a:r>
            <a:r>
              <a:rPr sz="2400" spc="5" dirty="0">
                <a:solidFill>
                  <a:srgbClr val="70176D"/>
                </a:solidFill>
                <a:latin typeface="Century Gothic"/>
                <a:cs typeface="Century Gothic"/>
              </a:rPr>
              <a:t>i</a:t>
            </a:r>
            <a:r>
              <a:rPr sz="2400" dirty="0">
                <a:solidFill>
                  <a:srgbClr val="70176D"/>
                </a:solidFill>
                <a:latin typeface="Century Gothic"/>
                <a:cs typeface="Century Gothic"/>
              </a:rPr>
              <a:t>d</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No</a:t>
            </a:r>
            <a:r>
              <a:rPr sz="2400" spc="0" dirty="0">
                <a:solidFill>
                  <a:srgbClr val="70176D"/>
                </a:solidFill>
                <a:latin typeface="Century Gothic"/>
                <a:cs typeface="Century Gothic"/>
              </a:rPr>
              <a:t>v</a:t>
            </a:r>
            <a:r>
              <a:rPr sz="2400" spc="-20" dirty="0">
                <a:solidFill>
                  <a:srgbClr val="70176D"/>
                </a:solidFill>
                <a:latin typeface="Century Gothic"/>
                <a:cs typeface="Century Gothic"/>
              </a:rPr>
              <a:t>ak</a:t>
            </a:r>
            <a:r>
              <a:rPr sz="2400" spc="-10" dirty="0">
                <a:solidFill>
                  <a:srgbClr val="70176D"/>
                </a:solidFill>
                <a:latin typeface="Century Gothic"/>
                <a:cs typeface="Century Gothic"/>
              </a:rPr>
              <a:t>,</a:t>
            </a:r>
            <a:r>
              <a:rPr sz="2400" spc="20" dirty="0">
                <a:solidFill>
                  <a:srgbClr val="70176D"/>
                </a:solidFill>
                <a:latin typeface="Times New Roman"/>
                <a:cs typeface="Times New Roman"/>
              </a:rPr>
              <a:t> </a:t>
            </a:r>
            <a:r>
              <a:rPr sz="2400" spc="-20" dirty="0">
                <a:solidFill>
                  <a:srgbClr val="70176D"/>
                </a:solidFill>
                <a:latin typeface="Century Gothic"/>
                <a:cs typeface="Century Gothic"/>
              </a:rPr>
              <a:t>Ch</a:t>
            </a:r>
            <a:r>
              <a:rPr sz="2400" spc="-15" dirty="0">
                <a:solidFill>
                  <a:srgbClr val="70176D"/>
                </a:solidFill>
                <a:latin typeface="Century Gothic"/>
                <a:cs typeface="Century Gothic"/>
              </a:rPr>
              <a:t>a</a:t>
            </a:r>
            <a:r>
              <a:rPr sz="2400" spc="5" dirty="0">
                <a:solidFill>
                  <a:srgbClr val="70176D"/>
                </a:solidFill>
                <a:latin typeface="Century Gothic"/>
                <a:cs typeface="Century Gothic"/>
              </a:rPr>
              <a:t>i</a:t>
            </a:r>
            <a:r>
              <a:rPr sz="2400" spc="-20" dirty="0">
                <a:solidFill>
                  <a:srgbClr val="70176D"/>
                </a:solidFill>
                <a:latin typeface="Century Gothic"/>
                <a:cs typeface="Century Gothic"/>
              </a:rPr>
              <a:t>rman</a:t>
            </a:r>
            <a:r>
              <a:rPr sz="2400" spc="25" dirty="0">
                <a:solidFill>
                  <a:srgbClr val="70176D"/>
                </a:solidFill>
                <a:latin typeface="Times New Roman"/>
                <a:cs typeface="Times New Roman"/>
              </a:rPr>
              <a:t> </a:t>
            </a:r>
            <a:r>
              <a:rPr sz="2400" spc="-20" dirty="0">
                <a:solidFill>
                  <a:srgbClr val="70176D"/>
                </a:solidFill>
                <a:latin typeface="Century Gothic"/>
                <a:cs typeface="Century Gothic"/>
              </a:rPr>
              <a:t>&amp;</a:t>
            </a:r>
            <a:r>
              <a:rPr sz="2400" spc="55" dirty="0">
                <a:solidFill>
                  <a:srgbClr val="70176D"/>
                </a:solidFill>
                <a:latin typeface="Times New Roman"/>
                <a:cs typeface="Times New Roman"/>
              </a:rPr>
              <a:t> </a:t>
            </a:r>
            <a:r>
              <a:rPr sz="2400" dirty="0">
                <a:solidFill>
                  <a:srgbClr val="70176D"/>
                </a:solidFill>
                <a:latin typeface="Century Gothic"/>
                <a:cs typeface="Century Gothic"/>
              </a:rPr>
              <a:t>CEO</a:t>
            </a:r>
            <a:r>
              <a:rPr sz="2400" spc="60" dirty="0">
                <a:solidFill>
                  <a:srgbClr val="70176D"/>
                </a:solidFill>
                <a:latin typeface="Times New Roman"/>
                <a:cs typeface="Times New Roman"/>
              </a:rPr>
              <a:t> </a:t>
            </a:r>
            <a:r>
              <a:rPr sz="2400" spc="-10" dirty="0">
                <a:solidFill>
                  <a:srgbClr val="70176D"/>
                </a:solidFill>
                <a:latin typeface="Century Gothic"/>
                <a:cs typeface="Century Gothic"/>
              </a:rPr>
              <a:t>.</a:t>
            </a:r>
            <a:endParaRPr sz="2400">
              <a:latin typeface="Century Gothic"/>
              <a:cs typeface="Century Gothic"/>
            </a:endParaRPr>
          </a:p>
          <a:p>
            <a:pPr marL="12700">
              <a:lnSpc>
                <a:spcPct val="100000"/>
              </a:lnSpc>
              <a:spcBef>
                <a:spcPts val="1570"/>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more</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than</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15</a:t>
            </a:r>
            <a:r>
              <a:rPr sz="2400" spc="-25" dirty="0">
                <a:solidFill>
                  <a:srgbClr val="70176D"/>
                </a:solidFill>
                <a:latin typeface="Century Gothic"/>
                <a:cs typeface="Century Gothic"/>
              </a:rPr>
              <a:t>,</a:t>
            </a:r>
            <a:r>
              <a:rPr sz="2400" spc="-5" dirty="0">
                <a:solidFill>
                  <a:srgbClr val="70176D"/>
                </a:solidFill>
                <a:latin typeface="Century Gothic"/>
                <a:cs typeface="Century Gothic"/>
              </a:rPr>
              <a:t>00</a:t>
            </a:r>
            <a:r>
              <a:rPr sz="2400" dirty="0">
                <a:solidFill>
                  <a:srgbClr val="70176D"/>
                </a:solidFill>
                <a:latin typeface="Century Gothic"/>
                <a:cs typeface="Century Gothic"/>
              </a:rPr>
              <a:t>0</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un</a:t>
            </a:r>
            <a:r>
              <a:rPr sz="2400" spc="20" dirty="0">
                <a:solidFill>
                  <a:srgbClr val="70176D"/>
                </a:solidFill>
                <a:latin typeface="Century Gothic"/>
                <a:cs typeface="Century Gothic"/>
              </a:rPr>
              <a:t>i</a:t>
            </a:r>
            <a:r>
              <a:rPr sz="2400" dirty="0">
                <a:solidFill>
                  <a:srgbClr val="70176D"/>
                </a:solidFill>
                <a:latin typeface="Century Gothic"/>
                <a:cs typeface="Century Gothic"/>
              </a:rPr>
              <a:t>ts</a:t>
            </a:r>
            <a:r>
              <a:rPr sz="2400" spc="25" dirty="0">
                <a:solidFill>
                  <a:srgbClr val="70176D"/>
                </a:solidFill>
                <a:latin typeface="Times New Roman"/>
                <a:cs typeface="Times New Roman"/>
              </a:rPr>
              <a:t> </a:t>
            </a:r>
            <a:r>
              <a:rPr sz="2400" spc="-20" dirty="0">
                <a:solidFill>
                  <a:srgbClr val="70176D"/>
                </a:solidFill>
                <a:latin typeface="Century Gothic"/>
                <a:cs typeface="Century Gothic"/>
              </a:rPr>
              <a:t>aro</a:t>
            </a:r>
            <a:r>
              <a:rPr sz="2400" spc="-10" dirty="0">
                <a:solidFill>
                  <a:srgbClr val="70176D"/>
                </a:solidFill>
                <a:latin typeface="Century Gothic"/>
                <a:cs typeface="Century Gothic"/>
              </a:rPr>
              <a:t>u</a:t>
            </a:r>
            <a:r>
              <a:rPr sz="2400" spc="-20" dirty="0">
                <a:solidFill>
                  <a:srgbClr val="70176D"/>
                </a:solidFill>
                <a:latin typeface="Century Gothic"/>
                <a:cs typeface="Century Gothic"/>
              </a:rPr>
              <a:t>nd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world.</a:t>
            </a:r>
            <a:endParaRPr sz="2400">
              <a:latin typeface="Century Gothic"/>
              <a:cs typeface="Century Gothic"/>
            </a:endParaRPr>
          </a:p>
          <a:p>
            <a:pPr marL="12700">
              <a:lnSpc>
                <a:spcPct val="100000"/>
              </a:lnSpc>
              <a:spcBef>
                <a:spcPts val="1585"/>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5" dirty="0">
                <a:solidFill>
                  <a:srgbClr val="70176D"/>
                </a:solidFill>
                <a:latin typeface="Century Gothic"/>
                <a:cs typeface="Century Gothic"/>
              </a:rPr>
              <a:t>10</a:t>
            </a:r>
            <a:r>
              <a:rPr sz="2400" dirty="0">
                <a:solidFill>
                  <a:srgbClr val="70176D"/>
                </a:solidFill>
                <a:latin typeface="Century Gothic"/>
                <a:cs typeface="Century Gothic"/>
              </a:rPr>
              <a:t>9</a:t>
            </a:r>
            <a:r>
              <a:rPr sz="2400" spc="35" dirty="0">
                <a:solidFill>
                  <a:srgbClr val="70176D"/>
                </a:solidFill>
                <a:latin typeface="Times New Roman"/>
                <a:cs typeface="Times New Roman"/>
              </a:rPr>
              <a:t> </a:t>
            </a:r>
            <a:r>
              <a:rPr sz="2400" dirty="0">
                <a:solidFill>
                  <a:srgbClr val="70176D"/>
                </a:solidFill>
                <a:latin typeface="Century Gothic"/>
                <a:cs typeface="Century Gothic"/>
              </a:rPr>
              <a:t>c</a:t>
            </a:r>
            <a:r>
              <a:rPr sz="2400" spc="-10" dirty="0">
                <a:solidFill>
                  <a:srgbClr val="70176D"/>
                </a:solidFill>
                <a:latin typeface="Century Gothic"/>
                <a:cs typeface="Century Gothic"/>
              </a:rPr>
              <a:t>o</a:t>
            </a:r>
            <a:r>
              <a:rPr sz="2400" dirty="0">
                <a:solidFill>
                  <a:srgbClr val="70176D"/>
                </a:solidFill>
                <a:latin typeface="Century Gothic"/>
                <a:cs typeface="Century Gothic"/>
              </a:rPr>
              <a:t>untr</a:t>
            </a:r>
            <a:r>
              <a:rPr sz="2400" spc="20" dirty="0">
                <a:solidFill>
                  <a:srgbClr val="70176D"/>
                </a:solidFill>
                <a:latin typeface="Century Gothic"/>
                <a:cs typeface="Century Gothic"/>
              </a:rPr>
              <a:t>i</a:t>
            </a:r>
            <a:r>
              <a:rPr sz="2400" dirty="0">
                <a:solidFill>
                  <a:srgbClr val="70176D"/>
                </a:solidFill>
                <a:latin typeface="Century Gothic"/>
                <a:cs typeface="Century Gothic"/>
              </a:rPr>
              <a:t>es</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dirty="0">
                <a:solidFill>
                  <a:srgbClr val="70176D"/>
                </a:solidFill>
                <a:latin typeface="Century Gothic"/>
                <a:cs typeface="Century Gothic"/>
              </a:rPr>
              <a:t>te</a:t>
            </a:r>
            <a:r>
              <a:rPr sz="2400" spc="-10" dirty="0">
                <a:solidFill>
                  <a:srgbClr val="70176D"/>
                </a:solidFill>
                <a:latin typeface="Century Gothic"/>
                <a:cs typeface="Century Gothic"/>
              </a:rPr>
              <a:t>r</a:t>
            </a:r>
            <a:r>
              <a:rPr sz="2400" dirty="0">
                <a:solidFill>
                  <a:srgbClr val="70176D"/>
                </a:solidFill>
                <a:latin typeface="Century Gothic"/>
                <a:cs typeface="Century Gothic"/>
              </a:rPr>
              <a:t>r</a:t>
            </a:r>
            <a:r>
              <a:rPr sz="2400" spc="15" dirty="0">
                <a:solidFill>
                  <a:srgbClr val="70176D"/>
                </a:solidFill>
                <a:latin typeface="Century Gothic"/>
                <a:cs typeface="Century Gothic"/>
              </a:rPr>
              <a:t>i</a:t>
            </a:r>
            <a:r>
              <a:rPr sz="2400" dirty="0">
                <a:solidFill>
                  <a:srgbClr val="70176D"/>
                </a:solidFill>
                <a:latin typeface="Century Gothic"/>
                <a:cs typeface="Century Gothic"/>
              </a:rPr>
              <a:t>tor</a:t>
            </a:r>
            <a:r>
              <a:rPr sz="2400" spc="5" dirty="0">
                <a:solidFill>
                  <a:srgbClr val="70176D"/>
                </a:solidFill>
                <a:latin typeface="Century Gothic"/>
                <a:cs typeface="Century Gothic"/>
              </a:rPr>
              <a:t>i</a:t>
            </a:r>
            <a:r>
              <a:rPr sz="2400" dirty="0">
                <a:solidFill>
                  <a:srgbClr val="70176D"/>
                </a:solidFill>
                <a:latin typeface="Century Gothic"/>
                <a:cs typeface="Century Gothic"/>
              </a:rPr>
              <a:t>es</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aroun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dirty="0">
                <a:solidFill>
                  <a:srgbClr val="70176D"/>
                </a:solidFill>
                <a:latin typeface="Century Gothic"/>
                <a:cs typeface="Century Gothic"/>
              </a:rPr>
              <a:t>the</a:t>
            </a:r>
            <a:r>
              <a:rPr sz="2400" spc="55" dirty="0">
                <a:solidFill>
                  <a:srgbClr val="70176D"/>
                </a:solidFill>
                <a:latin typeface="Times New Roman"/>
                <a:cs typeface="Times New Roman"/>
              </a:rPr>
              <a:t> </a:t>
            </a:r>
            <a:r>
              <a:rPr sz="2400" spc="-10" dirty="0">
                <a:solidFill>
                  <a:srgbClr val="70176D"/>
                </a:solidFill>
                <a:latin typeface="Century Gothic"/>
                <a:cs typeface="Century Gothic"/>
              </a:rPr>
              <a:t>w</a:t>
            </a:r>
            <a:r>
              <a:rPr sz="2400" dirty="0">
                <a:solidFill>
                  <a:srgbClr val="70176D"/>
                </a:solidFill>
                <a:latin typeface="Century Gothic"/>
                <a:cs typeface="Century Gothic"/>
              </a:rPr>
              <a:t>orld.</a:t>
            </a:r>
            <a:endParaRPr sz="2400">
              <a:latin typeface="Century Gothic"/>
              <a:cs typeface="Century Gothic"/>
            </a:endParaRPr>
          </a:p>
          <a:p>
            <a:pPr marL="12700">
              <a:lnSpc>
                <a:spcPct val="100000"/>
              </a:lnSpc>
              <a:spcBef>
                <a:spcPts val="1575"/>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5" dirty="0">
                <a:solidFill>
                  <a:srgbClr val="70176D"/>
                </a:solidFill>
                <a:latin typeface="Century Gothic"/>
                <a:cs typeface="Century Gothic"/>
              </a:rPr>
              <a:t>E</a:t>
            </a:r>
            <a:r>
              <a:rPr sz="2400" spc="20" dirty="0">
                <a:solidFill>
                  <a:srgbClr val="70176D"/>
                </a:solidFill>
                <a:latin typeface="Century Gothic"/>
                <a:cs typeface="Century Gothic"/>
              </a:rPr>
              <a:t>v</a:t>
            </a:r>
            <a:r>
              <a:rPr sz="2400" spc="-15" dirty="0">
                <a:solidFill>
                  <a:srgbClr val="70176D"/>
                </a:solidFill>
                <a:latin typeface="Century Gothic"/>
                <a:cs typeface="Century Gothic"/>
              </a:rPr>
              <a:t>ery</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day</a:t>
            </a:r>
            <a:r>
              <a:rPr sz="2400" dirty="0">
                <a:solidFill>
                  <a:srgbClr val="70176D"/>
                </a:solidFill>
                <a:latin typeface="Century Gothic"/>
                <a:cs typeface="Century Gothic"/>
              </a:rPr>
              <a:t>,</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more</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than</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1</a:t>
            </a:r>
            <a:r>
              <a:rPr sz="2400" dirty="0">
                <a:solidFill>
                  <a:srgbClr val="70176D"/>
                </a:solidFill>
                <a:latin typeface="Century Gothic"/>
                <a:cs typeface="Century Gothic"/>
              </a:rPr>
              <a:t>2</a:t>
            </a:r>
            <a:r>
              <a:rPr sz="2400" spc="50" dirty="0">
                <a:solidFill>
                  <a:srgbClr val="70176D"/>
                </a:solidFill>
                <a:latin typeface="Times New Roman"/>
                <a:cs typeface="Times New Roman"/>
              </a:rPr>
              <a:t> </a:t>
            </a:r>
            <a:r>
              <a:rPr sz="2400" dirty="0">
                <a:solidFill>
                  <a:srgbClr val="70176D"/>
                </a:solidFill>
                <a:latin typeface="Century Gothic"/>
                <a:cs typeface="Century Gothic"/>
              </a:rPr>
              <a:t>m</a:t>
            </a:r>
            <a:r>
              <a:rPr sz="2400" spc="25" dirty="0">
                <a:solidFill>
                  <a:srgbClr val="70176D"/>
                </a:solidFill>
                <a:latin typeface="Century Gothic"/>
                <a:cs typeface="Century Gothic"/>
              </a:rPr>
              <a:t>i</a:t>
            </a:r>
            <a:r>
              <a:rPr sz="2400" spc="-5" dirty="0">
                <a:solidFill>
                  <a:srgbClr val="70176D"/>
                </a:solidFill>
                <a:latin typeface="Century Gothic"/>
                <a:cs typeface="Century Gothic"/>
              </a:rPr>
              <a:t>l</a:t>
            </a:r>
            <a:r>
              <a:rPr sz="2400" spc="-15" dirty="0">
                <a:solidFill>
                  <a:srgbClr val="70176D"/>
                </a:solidFill>
                <a:latin typeface="Century Gothic"/>
                <a:cs typeface="Century Gothic"/>
              </a:rPr>
              <a:t>l</a:t>
            </a:r>
            <a:r>
              <a:rPr sz="2400" spc="-20" dirty="0">
                <a:solidFill>
                  <a:srgbClr val="70176D"/>
                </a:solidFill>
                <a:latin typeface="Century Gothic"/>
                <a:cs typeface="Century Gothic"/>
              </a:rPr>
              <a:t>io</a:t>
            </a:r>
            <a:r>
              <a:rPr sz="2400" spc="-15" dirty="0">
                <a:solidFill>
                  <a:srgbClr val="70176D"/>
                </a:solidFill>
                <a:latin typeface="Century Gothic"/>
                <a:cs typeface="Century Gothic"/>
              </a:rPr>
              <a:t>n</a:t>
            </a:r>
            <a:r>
              <a:rPr sz="2400" spc="25" dirty="0">
                <a:solidFill>
                  <a:srgbClr val="70176D"/>
                </a:solidFill>
                <a:latin typeface="Times New Roman"/>
                <a:cs typeface="Times New Roman"/>
              </a:rPr>
              <a:t> </a:t>
            </a:r>
            <a:r>
              <a:rPr sz="2400" spc="-15" dirty="0">
                <a:solidFill>
                  <a:srgbClr val="70176D"/>
                </a:solidFill>
                <a:latin typeface="Century Gothic"/>
                <a:cs typeface="Century Gothic"/>
              </a:rPr>
              <a:t>customers</a:t>
            </a:r>
            <a:r>
              <a:rPr sz="2400" spc="70" dirty="0">
                <a:solidFill>
                  <a:srgbClr val="70176D"/>
                </a:solidFill>
                <a:latin typeface="Times New Roman"/>
                <a:cs typeface="Times New Roman"/>
              </a:rPr>
              <a:t> </a:t>
            </a:r>
            <a:r>
              <a:rPr sz="2400" spc="-20" dirty="0">
                <a:solidFill>
                  <a:srgbClr val="70176D"/>
                </a:solidFill>
                <a:latin typeface="Century Gothic"/>
                <a:cs typeface="Century Gothic"/>
              </a:rPr>
              <a:t>are</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ser</a:t>
            </a:r>
            <a:r>
              <a:rPr sz="2400" spc="25" dirty="0">
                <a:solidFill>
                  <a:srgbClr val="70176D"/>
                </a:solidFill>
                <a:latin typeface="Century Gothic"/>
                <a:cs typeface="Century Gothic"/>
              </a:rPr>
              <a:t>v</a:t>
            </a:r>
            <a:r>
              <a:rPr sz="2400" spc="-20" dirty="0">
                <a:solidFill>
                  <a:srgbClr val="70176D"/>
                </a:solidFill>
                <a:latin typeface="Century Gothic"/>
                <a:cs typeface="Century Gothic"/>
              </a:rPr>
              <a:t>ed</a:t>
            </a:r>
            <a:r>
              <a:rPr sz="2400" spc="45" dirty="0">
                <a:solidFill>
                  <a:srgbClr val="70176D"/>
                </a:solidFill>
                <a:latin typeface="Times New Roman"/>
                <a:cs typeface="Times New Roman"/>
              </a:rPr>
              <a:t> </a:t>
            </a:r>
            <a:r>
              <a:rPr sz="2400" spc="-25" dirty="0">
                <a:solidFill>
                  <a:srgbClr val="70176D"/>
                </a:solidFill>
                <a:latin typeface="Century Gothic"/>
                <a:cs typeface="Century Gothic"/>
              </a:rPr>
              <a:t>a</a:t>
            </a:r>
            <a:r>
              <a:rPr sz="2400" spc="-10" dirty="0">
                <a:solidFill>
                  <a:srgbClr val="70176D"/>
                </a:solidFill>
                <a:latin typeface="Century Gothic"/>
                <a:cs typeface="Century Gothic"/>
              </a:rPr>
              <a:t>t</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KFC</a:t>
            </a:r>
            <a:r>
              <a:rPr sz="2400" spc="50" dirty="0">
                <a:solidFill>
                  <a:srgbClr val="70176D"/>
                </a:solidFill>
                <a:latin typeface="Times New Roman"/>
                <a:cs typeface="Times New Roman"/>
              </a:rPr>
              <a:t> </a:t>
            </a:r>
            <a:r>
              <a:rPr sz="2400" spc="-10" dirty="0">
                <a:solidFill>
                  <a:srgbClr val="70176D"/>
                </a:solidFill>
                <a:latin typeface="Century Gothic"/>
                <a:cs typeface="Century Gothic"/>
              </a:rPr>
              <a:t>rest</a:t>
            </a:r>
            <a:r>
              <a:rPr sz="2400" spc="-15" dirty="0">
                <a:solidFill>
                  <a:srgbClr val="70176D"/>
                </a:solidFill>
                <a:latin typeface="Century Gothic"/>
                <a:cs typeface="Century Gothic"/>
              </a:rPr>
              <a:t>aurants.</a:t>
            </a:r>
            <a:endParaRPr sz="2400">
              <a:latin typeface="Century Gothic"/>
              <a:cs typeface="Century Gothic"/>
            </a:endParaRPr>
          </a:p>
          <a:p>
            <a:pPr marL="355600" marR="426084" indent="-342900">
              <a:lnSpc>
                <a:spcPct val="120100"/>
              </a:lnSpc>
              <a:spcBef>
                <a:spcPts val="990"/>
              </a:spcBef>
              <a:tabLst>
                <a:tab pos="354965" algn="l"/>
                <a:tab pos="4561840"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20" dirty="0">
                <a:solidFill>
                  <a:srgbClr val="70176D"/>
                </a:solidFill>
                <a:latin typeface="Century Gothic"/>
                <a:cs typeface="Century Gothic"/>
              </a:rPr>
              <a:t>KFC</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D</a:t>
            </a:r>
            <a:r>
              <a:rPr sz="2400" spc="10" dirty="0">
                <a:solidFill>
                  <a:srgbClr val="70176D"/>
                </a:solidFill>
                <a:latin typeface="Century Gothic"/>
                <a:cs typeface="Century Gothic"/>
              </a:rPr>
              <a:t>iv</a:t>
            </a:r>
            <a:r>
              <a:rPr sz="2400" spc="-5" dirty="0">
                <a:solidFill>
                  <a:srgbClr val="70176D"/>
                </a:solidFill>
                <a:latin typeface="Century Gothic"/>
                <a:cs typeface="Century Gothic"/>
              </a:rPr>
              <a:t>i</a:t>
            </a:r>
            <a:r>
              <a:rPr sz="2400" spc="-10" dirty="0">
                <a:solidFill>
                  <a:srgbClr val="70176D"/>
                </a:solidFill>
                <a:latin typeface="Century Gothic"/>
                <a:cs typeface="Century Gothic"/>
              </a:rPr>
              <a:t>s</a:t>
            </a:r>
            <a:r>
              <a:rPr sz="2400" spc="5" dirty="0">
                <a:solidFill>
                  <a:srgbClr val="70176D"/>
                </a:solidFill>
                <a:latin typeface="Century Gothic"/>
                <a:cs typeface="Century Gothic"/>
              </a:rPr>
              <a:t>i</a:t>
            </a:r>
            <a:r>
              <a:rPr sz="2400" spc="-20" dirty="0">
                <a:solidFill>
                  <a:srgbClr val="70176D"/>
                </a:solidFill>
                <a:latin typeface="Century Gothic"/>
                <a:cs typeface="Century Gothic"/>
              </a:rPr>
              <a:t>on</a:t>
            </a:r>
            <a:r>
              <a:rPr sz="2400" spc="20"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s</a:t>
            </a:r>
            <a:r>
              <a:rPr sz="2400" spc="40" dirty="0">
                <a:solidFill>
                  <a:srgbClr val="70176D"/>
                </a:solidFill>
                <a:latin typeface="Times New Roman"/>
                <a:cs typeface="Times New Roman"/>
              </a:rPr>
              <a:t> </a:t>
            </a:r>
            <a:r>
              <a:rPr sz="2400" spc="-15" dirty="0">
                <a:solidFill>
                  <a:srgbClr val="70176D"/>
                </a:solidFill>
                <a:latin typeface="Century Gothic"/>
                <a:cs typeface="Century Gothic"/>
              </a:rPr>
              <a:t>run</a:t>
            </a:r>
            <a:r>
              <a:rPr sz="2400" spc="60" dirty="0">
                <a:solidFill>
                  <a:srgbClr val="70176D"/>
                </a:solidFill>
                <a:latin typeface="Times New Roman"/>
                <a:cs typeface="Times New Roman"/>
              </a:rPr>
              <a:t> </a:t>
            </a:r>
            <a:r>
              <a:rPr sz="2400" spc="-10" dirty="0">
                <a:solidFill>
                  <a:srgbClr val="70176D"/>
                </a:solidFill>
                <a:latin typeface="Century Gothic"/>
                <a:cs typeface="Century Gothic"/>
              </a:rPr>
              <a:t>b</a:t>
            </a:r>
            <a:r>
              <a:rPr sz="2400" dirty="0">
                <a:solidFill>
                  <a:srgbClr val="70176D"/>
                </a:solidFill>
                <a:latin typeface="Century Gothic"/>
                <a:cs typeface="Century Gothic"/>
              </a:rPr>
              <a:t>y</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Cheryl</a:t>
            </a:r>
            <a:r>
              <a:rPr sz="2400" dirty="0">
                <a:solidFill>
                  <a:srgbClr val="70176D"/>
                </a:solidFill>
                <a:latin typeface="Times New Roman"/>
                <a:cs typeface="Times New Roman"/>
              </a:rPr>
              <a:t>	</a:t>
            </a:r>
            <a:r>
              <a:rPr sz="2400" spc="-5" dirty="0">
                <a:solidFill>
                  <a:srgbClr val="70176D"/>
                </a:solidFill>
                <a:latin typeface="Century Gothic"/>
                <a:cs typeface="Century Gothic"/>
              </a:rPr>
              <a:t>B</a:t>
            </a:r>
            <a:r>
              <a:rPr sz="2400" dirty="0">
                <a:solidFill>
                  <a:srgbClr val="70176D"/>
                </a:solidFill>
                <a:latin typeface="Century Gothic"/>
                <a:cs typeface="Century Gothic"/>
              </a:rPr>
              <a:t>a</a:t>
            </a:r>
            <a:r>
              <a:rPr sz="2400" spc="-15" dirty="0">
                <a:solidFill>
                  <a:srgbClr val="70176D"/>
                </a:solidFill>
                <a:latin typeface="Century Gothic"/>
                <a:cs typeface="Century Gothic"/>
              </a:rPr>
              <a:t>chelder,</a:t>
            </a:r>
            <a:r>
              <a:rPr sz="2400" spc="55" dirty="0">
                <a:solidFill>
                  <a:srgbClr val="70176D"/>
                </a:solidFill>
                <a:latin typeface="Times New Roman"/>
                <a:cs typeface="Times New Roman"/>
              </a:rPr>
              <a:t> </a:t>
            </a:r>
            <a:r>
              <a:rPr sz="2400" spc="-15" dirty="0">
                <a:solidFill>
                  <a:srgbClr val="70176D"/>
                </a:solidFill>
                <a:latin typeface="Century Gothic"/>
                <a:cs typeface="Century Gothic"/>
              </a:rPr>
              <a:t>Pres</a:t>
            </a:r>
            <a:r>
              <a:rPr sz="2400" spc="5" dirty="0">
                <a:solidFill>
                  <a:srgbClr val="70176D"/>
                </a:solidFill>
                <a:latin typeface="Century Gothic"/>
                <a:cs typeface="Century Gothic"/>
              </a:rPr>
              <a:t>i</a:t>
            </a:r>
            <a:r>
              <a:rPr sz="2400" spc="-25" dirty="0">
                <a:solidFill>
                  <a:srgbClr val="70176D"/>
                </a:solidFill>
                <a:latin typeface="Century Gothic"/>
                <a:cs typeface="Century Gothic"/>
              </a:rPr>
              <a:t>den</a:t>
            </a:r>
            <a:r>
              <a:rPr sz="2400" spc="-10" dirty="0">
                <a:solidFill>
                  <a:srgbClr val="70176D"/>
                </a:solidFill>
                <a:latin typeface="Century Gothic"/>
                <a:cs typeface="Century Gothic"/>
              </a:rPr>
              <a:t>t</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dirty="0">
                <a:solidFill>
                  <a:srgbClr val="70176D"/>
                </a:solidFill>
                <a:latin typeface="Century Gothic"/>
                <a:cs typeface="Century Gothic"/>
              </a:rPr>
              <a:t>Ch</a:t>
            </a:r>
            <a:r>
              <a:rPr sz="2400" spc="25" dirty="0">
                <a:solidFill>
                  <a:srgbClr val="70176D"/>
                </a:solidFill>
                <a:latin typeface="Century Gothic"/>
                <a:cs typeface="Century Gothic"/>
              </a:rPr>
              <a:t>i</a:t>
            </a:r>
            <a:r>
              <a:rPr sz="2400" spc="-15" dirty="0">
                <a:solidFill>
                  <a:srgbClr val="70176D"/>
                </a:solidFill>
                <a:latin typeface="Century Gothic"/>
                <a:cs typeface="Century Gothic"/>
              </a:rPr>
              <a:t>ef</a:t>
            </a:r>
            <a:r>
              <a:rPr sz="2400" spc="30" dirty="0">
                <a:solidFill>
                  <a:srgbClr val="70176D"/>
                </a:solidFill>
                <a:latin typeface="Times New Roman"/>
                <a:cs typeface="Times New Roman"/>
              </a:rPr>
              <a:t> </a:t>
            </a:r>
            <a:r>
              <a:rPr sz="2400" spc="-15" dirty="0">
                <a:solidFill>
                  <a:srgbClr val="70176D"/>
                </a:solidFill>
                <a:latin typeface="Century Gothic"/>
                <a:cs typeface="Century Gothic"/>
              </a:rPr>
              <a:t>Concept</a:t>
            </a:r>
            <a:r>
              <a:rPr sz="2400" spc="-10" dirty="0">
                <a:solidFill>
                  <a:srgbClr val="70176D"/>
                </a:solidFill>
                <a:latin typeface="Times New Roman"/>
                <a:cs typeface="Times New Roman"/>
              </a:rPr>
              <a:t> </a:t>
            </a:r>
            <a:r>
              <a:rPr sz="2400" spc="-5" dirty="0">
                <a:solidFill>
                  <a:srgbClr val="70176D"/>
                </a:solidFill>
                <a:latin typeface="Century Gothic"/>
                <a:cs typeface="Century Gothic"/>
              </a:rPr>
              <a:t>Off</a:t>
            </a:r>
            <a:r>
              <a:rPr sz="2400" spc="25" dirty="0">
                <a:solidFill>
                  <a:srgbClr val="70176D"/>
                </a:solidFill>
                <a:latin typeface="Century Gothic"/>
                <a:cs typeface="Century Gothic"/>
              </a:rPr>
              <a:t>i</a:t>
            </a:r>
            <a:r>
              <a:rPr sz="2400" spc="-15" dirty="0">
                <a:solidFill>
                  <a:srgbClr val="70176D"/>
                </a:solidFill>
                <a:latin typeface="Century Gothic"/>
                <a:cs typeface="Century Gothic"/>
              </a:rPr>
              <a:t>cer</a:t>
            </a:r>
            <a:endParaRPr sz="2400">
              <a:latin typeface="Century Gothic"/>
              <a:cs typeface="Century Gothic"/>
            </a:endParaRPr>
          </a:p>
          <a:p>
            <a:pPr marL="12700">
              <a:lnSpc>
                <a:spcPct val="100000"/>
              </a:lnSpc>
              <a:spcBef>
                <a:spcPts val="1580"/>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8</a:t>
            </a:r>
            <a:r>
              <a:rPr sz="2400" spc="60" dirty="0">
                <a:solidFill>
                  <a:srgbClr val="70176D"/>
                </a:solidFill>
                <a:latin typeface="Times New Roman"/>
                <a:cs typeface="Times New Roman"/>
              </a:rPr>
              <a:t> </a:t>
            </a:r>
            <a:r>
              <a:rPr sz="2400" dirty="0">
                <a:solidFill>
                  <a:srgbClr val="70176D"/>
                </a:solidFill>
                <a:latin typeface="Century Gothic"/>
                <a:cs typeface="Century Gothic"/>
              </a:rPr>
              <a:t>M</a:t>
            </a:r>
            <a:r>
              <a:rPr sz="2400" spc="20" dirty="0">
                <a:solidFill>
                  <a:srgbClr val="70176D"/>
                </a:solidFill>
                <a:latin typeface="Century Gothic"/>
                <a:cs typeface="Century Gothic"/>
              </a:rPr>
              <a:t>i</a:t>
            </a:r>
            <a:r>
              <a:rPr sz="2400" spc="-15" dirty="0">
                <a:solidFill>
                  <a:srgbClr val="70176D"/>
                </a:solidFill>
                <a:latin typeface="Century Gothic"/>
                <a:cs typeface="Century Gothic"/>
              </a:rPr>
              <a:t>ll</a:t>
            </a:r>
            <a:r>
              <a:rPr sz="2400" spc="-20" dirty="0">
                <a:solidFill>
                  <a:srgbClr val="70176D"/>
                </a:solidFill>
                <a:latin typeface="Century Gothic"/>
                <a:cs typeface="Century Gothic"/>
              </a:rPr>
              <a:t>io</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C</a:t>
            </a:r>
            <a:r>
              <a:rPr sz="2400" spc="-10" dirty="0">
                <a:solidFill>
                  <a:srgbClr val="70176D"/>
                </a:solidFill>
                <a:latin typeface="Century Gothic"/>
                <a:cs typeface="Century Gothic"/>
              </a:rPr>
              <a:t>u</a:t>
            </a:r>
            <a:r>
              <a:rPr sz="2400" spc="-5" dirty="0">
                <a:solidFill>
                  <a:srgbClr val="70176D"/>
                </a:solidFill>
                <a:latin typeface="Century Gothic"/>
                <a:cs typeface="Century Gothic"/>
              </a:rPr>
              <a:t>s</a:t>
            </a:r>
            <a:r>
              <a:rPr sz="2400" spc="5" dirty="0">
                <a:solidFill>
                  <a:srgbClr val="70176D"/>
                </a:solidFill>
                <a:latin typeface="Century Gothic"/>
                <a:cs typeface="Century Gothic"/>
              </a:rPr>
              <a:t>t</a:t>
            </a:r>
            <a:r>
              <a:rPr sz="2400" spc="-20" dirty="0">
                <a:solidFill>
                  <a:srgbClr val="70176D"/>
                </a:solidFill>
                <a:latin typeface="Century Gothic"/>
                <a:cs typeface="Century Gothic"/>
              </a:rPr>
              <a:t>omer</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Eac</a:t>
            </a:r>
            <a:r>
              <a:rPr sz="2400" dirty="0">
                <a:solidFill>
                  <a:srgbClr val="70176D"/>
                </a:solidFill>
                <a:latin typeface="Century Gothic"/>
                <a:cs typeface="Century Gothic"/>
              </a:rPr>
              <a:t>h</a:t>
            </a:r>
            <a:r>
              <a:rPr sz="2400" spc="55" dirty="0">
                <a:solidFill>
                  <a:srgbClr val="70176D"/>
                </a:solidFill>
                <a:latin typeface="Times New Roman"/>
                <a:cs typeface="Times New Roman"/>
              </a:rPr>
              <a:t> </a:t>
            </a:r>
            <a:r>
              <a:rPr sz="2400" spc="-5" dirty="0">
                <a:solidFill>
                  <a:srgbClr val="70176D"/>
                </a:solidFill>
                <a:latin typeface="Century Gothic"/>
                <a:cs typeface="Century Gothic"/>
              </a:rPr>
              <a:t>day.</a:t>
            </a:r>
            <a:endParaRPr sz="2400">
              <a:latin typeface="Century Gothic"/>
              <a:cs typeface="Century Gothic"/>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667001"/>
            <a:ext cx="3143249" cy="4190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 y="2895601"/>
            <a:ext cx="1771649" cy="2362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56808" y="5867401"/>
            <a:ext cx="742949" cy="99059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456808" y="1676401"/>
            <a:ext cx="2114549" cy="2819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999608" y="9145"/>
            <a:ext cx="1200149" cy="1600199"/>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6376614" y="1519031"/>
            <a:ext cx="2466022" cy="768350"/>
          </a:xfrm>
          <a:custGeom>
            <a:avLst/>
            <a:gdLst/>
            <a:ahLst/>
            <a:cxnLst/>
            <a:rect l="l" t="t" r="r" b="b"/>
            <a:pathLst>
              <a:path w="3288029" h="768350">
                <a:moveTo>
                  <a:pt x="3226307" y="0"/>
                </a:moveTo>
                <a:lnTo>
                  <a:pt x="2909956" y="104790"/>
                </a:lnTo>
                <a:lnTo>
                  <a:pt x="2591043" y="200680"/>
                </a:lnTo>
                <a:lnTo>
                  <a:pt x="2485643" y="230002"/>
                </a:lnTo>
                <a:lnTo>
                  <a:pt x="2271521" y="287273"/>
                </a:lnTo>
                <a:lnTo>
                  <a:pt x="2059807" y="340492"/>
                </a:lnTo>
                <a:lnTo>
                  <a:pt x="1954651" y="365759"/>
                </a:lnTo>
                <a:lnTo>
                  <a:pt x="1639702" y="436260"/>
                </a:lnTo>
                <a:lnTo>
                  <a:pt x="1330055" y="498866"/>
                </a:lnTo>
                <a:lnTo>
                  <a:pt x="1127363" y="536844"/>
                </a:lnTo>
                <a:lnTo>
                  <a:pt x="829299" y="588538"/>
                </a:lnTo>
                <a:lnTo>
                  <a:pt x="447934" y="646816"/>
                </a:lnTo>
                <a:lnTo>
                  <a:pt x="174741" y="683910"/>
                </a:lnTo>
                <a:lnTo>
                  <a:pt x="0" y="705124"/>
                </a:lnTo>
                <a:lnTo>
                  <a:pt x="6752" y="715864"/>
                </a:lnTo>
                <a:lnTo>
                  <a:pt x="34108" y="758672"/>
                </a:lnTo>
                <a:lnTo>
                  <a:pt x="39105" y="766571"/>
                </a:lnTo>
                <a:lnTo>
                  <a:pt x="132326" y="767898"/>
                </a:lnTo>
                <a:lnTo>
                  <a:pt x="243883" y="765968"/>
                </a:lnTo>
                <a:lnTo>
                  <a:pt x="371935" y="761011"/>
                </a:lnTo>
                <a:lnTo>
                  <a:pt x="514639" y="753259"/>
                </a:lnTo>
                <a:lnTo>
                  <a:pt x="836641" y="730286"/>
                </a:lnTo>
                <a:lnTo>
                  <a:pt x="1383503" y="680612"/>
                </a:lnTo>
                <a:lnTo>
                  <a:pt x="2154512" y="595643"/>
                </a:lnTo>
                <a:lnTo>
                  <a:pt x="2699710" y="525920"/>
                </a:lnTo>
                <a:lnTo>
                  <a:pt x="3019810" y="480036"/>
                </a:lnTo>
                <a:lnTo>
                  <a:pt x="3161325" y="457963"/>
                </a:lnTo>
                <a:lnTo>
                  <a:pt x="3288029" y="436778"/>
                </a:lnTo>
                <a:lnTo>
                  <a:pt x="3282777" y="398298"/>
                </a:lnTo>
                <a:lnTo>
                  <a:pt x="3274243" y="336524"/>
                </a:lnTo>
                <a:lnTo>
                  <a:pt x="3267833" y="291104"/>
                </a:lnTo>
                <a:lnTo>
                  <a:pt x="3260874" y="243416"/>
                </a:lnTo>
                <a:lnTo>
                  <a:pt x="3255286" y="206235"/>
                </a:lnTo>
                <a:lnTo>
                  <a:pt x="3253375" y="193449"/>
                </a:lnTo>
                <a:lnTo>
                  <a:pt x="3246436" y="145742"/>
                </a:lnTo>
                <a:lnTo>
                  <a:pt x="3240047" y="100300"/>
                </a:lnTo>
                <a:lnTo>
                  <a:pt x="3231543" y="38497"/>
                </a:lnTo>
                <a:lnTo>
                  <a:pt x="3226307" y="0"/>
                </a:lnTo>
                <a:close/>
              </a:path>
            </a:pathLst>
          </a:custGeom>
          <a:solidFill>
            <a:srgbClr val="FFFFFF"/>
          </a:solidFill>
        </p:spPr>
        <p:txBody>
          <a:bodyPr wrap="square" lIns="0" tIns="0" rIns="0" bIns="0" rtlCol="0"/>
          <a:lstStyle/>
          <a:p>
            <a:endParaRPr/>
          </a:p>
        </p:txBody>
      </p:sp>
      <p:sp>
        <p:nvSpPr>
          <p:cNvPr id="8" name="object 8"/>
          <p:cNvSpPr/>
          <p:nvPr/>
        </p:nvSpPr>
        <p:spPr>
          <a:xfrm>
            <a:off x="345185" y="1866900"/>
            <a:ext cx="8458200" cy="4533900"/>
          </a:xfrm>
          <a:custGeom>
            <a:avLst/>
            <a:gdLst/>
            <a:ahLst/>
            <a:cxnLst/>
            <a:rect l="l" t="t" r="r" b="b"/>
            <a:pathLst>
              <a:path w="11277600" h="4533900">
                <a:moveTo>
                  <a:pt x="0" y="0"/>
                </a:moveTo>
                <a:lnTo>
                  <a:pt x="0" y="4533899"/>
                </a:lnTo>
                <a:lnTo>
                  <a:pt x="11277599" y="4533899"/>
                </a:lnTo>
                <a:lnTo>
                  <a:pt x="11277599" y="400049"/>
                </a:lnTo>
                <a:lnTo>
                  <a:pt x="6013460" y="400049"/>
                </a:lnTo>
                <a:lnTo>
                  <a:pt x="5546719" y="398404"/>
                </a:lnTo>
                <a:lnTo>
                  <a:pt x="4648199" y="380999"/>
                </a:lnTo>
                <a:lnTo>
                  <a:pt x="4006839" y="357134"/>
                </a:lnTo>
                <a:lnTo>
                  <a:pt x="3205093" y="314309"/>
                </a:lnTo>
                <a:lnTo>
                  <a:pt x="2471678" y="265054"/>
                </a:lnTo>
                <a:lnTo>
                  <a:pt x="2131944" y="238109"/>
                </a:lnTo>
                <a:lnTo>
                  <a:pt x="1519178" y="180959"/>
                </a:lnTo>
                <a:lnTo>
                  <a:pt x="773109" y="99943"/>
                </a:lnTo>
                <a:lnTo>
                  <a:pt x="403229" y="55504"/>
                </a:lnTo>
                <a:lnTo>
                  <a:pt x="0" y="0"/>
                </a:lnTo>
                <a:close/>
              </a:path>
              <a:path w="11277600" h="4533900">
                <a:moveTo>
                  <a:pt x="11277599" y="1523"/>
                </a:moveTo>
                <a:lnTo>
                  <a:pt x="10510783" y="115823"/>
                </a:lnTo>
                <a:lnTo>
                  <a:pt x="9740889" y="209549"/>
                </a:lnTo>
                <a:lnTo>
                  <a:pt x="9486899" y="234939"/>
                </a:lnTo>
                <a:lnTo>
                  <a:pt x="8974073" y="280934"/>
                </a:lnTo>
                <a:lnTo>
                  <a:pt x="8467740" y="319034"/>
                </a:lnTo>
                <a:lnTo>
                  <a:pt x="8215243" y="334883"/>
                </a:lnTo>
                <a:lnTo>
                  <a:pt x="7465953" y="371459"/>
                </a:lnTo>
                <a:lnTo>
                  <a:pt x="6730989" y="392033"/>
                </a:lnTo>
                <a:lnTo>
                  <a:pt x="6013460" y="400049"/>
                </a:lnTo>
                <a:lnTo>
                  <a:pt x="11277599" y="400049"/>
                </a:lnTo>
                <a:lnTo>
                  <a:pt x="11277599" y="1523"/>
                </a:lnTo>
                <a:close/>
              </a:path>
            </a:pathLst>
          </a:custGeom>
          <a:solidFill>
            <a:srgbClr val="FFFFFF"/>
          </a:solidFill>
        </p:spPr>
        <p:txBody>
          <a:bodyPr wrap="square" lIns="0" tIns="0" rIns="0" bIns="0" rtlCol="0"/>
          <a:lstStyle/>
          <a:p>
            <a:endParaRPr/>
          </a:p>
        </p:txBody>
      </p:sp>
      <p:sp>
        <p:nvSpPr>
          <p:cNvPr id="9" name="object 9"/>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71169"/>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12" name="object 12"/>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13" name="object 13"/>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14" name="object 14"/>
          <p:cNvSpPr/>
          <p:nvPr/>
        </p:nvSpPr>
        <p:spPr>
          <a:xfrm>
            <a:off x="7798689" y="0"/>
            <a:ext cx="573786" cy="120853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16" name="object 16"/>
          <p:cNvSpPr txBox="1"/>
          <p:nvPr/>
        </p:nvSpPr>
        <p:spPr>
          <a:xfrm>
            <a:off x="1828800" y="685800"/>
            <a:ext cx="5867400" cy="677108"/>
          </a:xfrm>
          <a:prstGeom prst="rect">
            <a:avLst/>
          </a:prstGeom>
        </p:spPr>
        <p:txBody>
          <a:bodyPr vert="horz" wrap="square" lIns="0" tIns="0" rIns="0" bIns="0" rtlCol="0">
            <a:spAutoFit/>
          </a:bodyPr>
          <a:lstStyle/>
          <a:p>
            <a:pPr marL="12700">
              <a:lnSpc>
                <a:spcPct val="100000"/>
              </a:lnSpc>
            </a:pPr>
            <a:r>
              <a:rPr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KFC’S</a:t>
            </a:r>
            <a:r>
              <a:rPr sz="4400" b="1" dirty="0">
                <a:solidFill>
                  <a:srgbClr val="EBEBEB"/>
                </a:solidFill>
                <a:latin typeface="Calibri"/>
                <a:cs typeface="Calibri"/>
              </a:rPr>
              <a:t> </a:t>
            </a:r>
            <a:r>
              <a:rPr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ENTRY</a:t>
            </a:r>
            <a:r>
              <a:rPr sz="4400" b="1" dirty="0">
                <a:solidFill>
                  <a:srgbClr val="EBEBEB"/>
                </a:solidFill>
                <a:latin typeface="Calibri"/>
                <a:cs typeface="Calibri"/>
              </a:rPr>
              <a:t> </a:t>
            </a:r>
            <a:r>
              <a:rPr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IN</a:t>
            </a:r>
            <a:r>
              <a:rPr sz="4400" b="1" spc="-20" dirty="0">
                <a:solidFill>
                  <a:srgbClr val="EBEBEB"/>
                </a:solidFill>
                <a:latin typeface="Calibri"/>
                <a:cs typeface="Calibri"/>
              </a:rPr>
              <a:t> </a:t>
            </a:r>
            <a:r>
              <a:rPr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cs typeface="Calibri"/>
              </a:rPr>
              <a:t>INDIA</a:t>
            </a:r>
            <a:endParaRPr sz="4400">
              <a:latin typeface="Calibri"/>
              <a:cs typeface="Calibri"/>
            </a:endParaRPr>
          </a:p>
        </p:txBody>
      </p:sp>
      <p:sp>
        <p:nvSpPr>
          <p:cNvPr id="17" name="object 17"/>
          <p:cNvSpPr txBox="1"/>
          <p:nvPr/>
        </p:nvSpPr>
        <p:spPr>
          <a:xfrm>
            <a:off x="914400" y="2362200"/>
            <a:ext cx="7411403" cy="3949799"/>
          </a:xfrm>
          <a:prstGeom prst="rect">
            <a:avLst/>
          </a:prstGeom>
        </p:spPr>
        <p:txBody>
          <a:bodyPr vert="horz" wrap="square" lIns="0" tIns="0" rIns="0" bIns="0" rtlCol="0">
            <a:spAutoFit/>
          </a:bodyPr>
          <a:lstStyle/>
          <a:p>
            <a:pPr marL="355600" marR="95885" indent="-342900">
              <a:lnSpc>
                <a:spcPct val="100000"/>
              </a:lnSpc>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20" dirty="0">
                <a:solidFill>
                  <a:srgbClr val="70176D"/>
                </a:solidFill>
                <a:latin typeface="Century Gothic"/>
                <a:cs typeface="Century Gothic"/>
              </a:rPr>
              <a:t>KFC</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wa</a:t>
            </a:r>
            <a:r>
              <a:rPr sz="2400" dirty="0">
                <a:solidFill>
                  <a:srgbClr val="70176D"/>
                </a:solidFill>
                <a:latin typeface="Century Gothic"/>
                <a:cs typeface="Century Gothic"/>
              </a:rPr>
              <a:t>s</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t</a:t>
            </a:r>
            <a:r>
              <a:rPr sz="2400" spc="-20" dirty="0">
                <a:solidFill>
                  <a:srgbClr val="70176D"/>
                </a:solidFill>
                <a:latin typeface="Century Gothic"/>
                <a:cs typeface="Century Gothic"/>
              </a:rPr>
              <a:t>he</a:t>
            </a:r>
            <a:r>
              <a:rPr sz="2400" spc="60" dirty="0">
                <a:solidFill>
                  <a:srgbClr val="70176D"/>
                </a:solidFill>
                <a:latin typeface="Times New Roman"/>
                <a:cs typeface="Times New Roman"/>
              </a:rPr>
              <a:t> </a:t>
            </a:r>
            <a:r>
              <a:rPr sz="2400" dirty="0">
                <a:solidFill>
                  <a:srgbClr val="70176D"/>
                </a:solidFill>
                <a:latin typeface="Century Gothic"/>
                <a:cs typeface="Century Gothic"/>
              </a:rPr>
              <a:t>f</a:t>
            </a:r>
            <a:r>
              <a:rPr sz="2400" spc="15" dirty="0">
                <a:solidFill>
                  <a:srgbClr val="70176D"/>
                </a:solidFill>
                <a:latin typeface="Century Gothic"/>
                <a:cs typeface="Century Gothic"/>
              </a:rPr>
              <a:t>i</a:t>
            </a:r>
            <a:r>
              <a:rPr sz="2400" spc="-10" dirty="0">
                <a:solidFill>
                  <a:srgbClr val="70176D"/>
                </a:solidFill>
                <a:latin typeface="Century Gothic"/>
                <a:cs typeface="Century Gothic"/>
              </a:rPr>
              <a:t>rst</a:t>
            </a:r>
            <a:r>
              <a:rPr sz="2400" spc="25" dirty="0">
                <a:solidFill>
                  <a:srgbClr val="70176D"/>
                </a:solidFill>
                <a:latin typeface="Times New Roman"/>
                <a:cs typeface="Times New Roman"/>
              </a:rPr>
              <a:t> </a:t>
            </a:r>
            <a:r>
              <a:rPr sz="2400" dirty="0">
                <a:solidFill>
                  <a:srgbClr val="70176D"/>
                </a:solidFill>
                <a:latin typeface="Century Gothic"/>
                <a:cs typeface="Century Gothic"/>
              </a:rPr>
              <a:t>fa</a:t>
            </a:r>
            <a:r>
              <a:rPr sz="2400" spc="5" dirty="0">
                <a:solidFill>
                  <a:srgbClr val="70176D"/>
                </a:solidFill>
                <a:latin typeface="Century Gothic"/>
                <a:cs typeface="Century Gothic"/>
              </a:rPr>
              <a:t>s</a:t>
            </a:r>
            <a:r>
              <a:rPr sz="2400" spc="-10" dirty="0">
                <a:solidFill>
                  <a:srgbClr val="70176D"/>
                </a:solidFill>
                <a:latin typeface="Century Gothic"/>
                <a:cs typeface="Century Gothic"/>
              </a:rPr>
              <a:t>t</a:t>
            </a:r>
            <a:r>
              <a:rPr sz="2400" spc="50" dirty="0">
                <a:solidFill>
                  <a:srgbClr val="70176D"/>
                </a:solidFill>
                <a:latin typeface="Times New Roman"/>
                <a:cs typeface="Times New Roman"/>
              </a:rPr>
              <a:t> </a:t>
            </a:r>
            <a:r>
              <a:rPr sz="2400" spc="-15" dirty="0">
                <a:solidFill>
                  <a:srgbClr val="70176D"/>
                </a:solidFill>
                <a:latin typeface="Century Gothic"/>
                <a:cs typeface="Century Gothic"/>
              </a:rPr>
              <a:t>food</a:t>
            </a:r>
            <a:r>
              <a:rPr sz="2400" spc="70" dirty="0">
                <a:solidFill>
                  <a:srgbClr val="70176D"/>
                </a:solidFill>
                <a:latin typeface="Times New Roman"/>
                <a:cs typeface="Times New Roman"/>
              </a:rPr>
              <a:t> </a:t>
            </a:r>
            <a:r>
              <a:rPr sz="2400" spc="-25" dirty="0">
                <a:solidFill>
                  <a:srgbClr val="70176D"/>
                </a:solidFill>
                <a:latin typeface="Century Gothic"/>
                <a:cs typeface="Century Gothic"/>
              </a:rPr>
              <a:t>m</a:t>
            </a:r>
            <a:r>
              <a:rPr sz="2400" spc="-10" dirty="0">
                <a:solidFill>
                  <a:srgbClr val="70176D"/>
                </a:solidFill>
                <a:latin typeface="Century Gothic"/>
                <a:cs typeface="Century Gothic"/>
              </a:rPr>
              <a:t>u</a:t>
            </a:r>
            <a:r>
              <a:rPr sz="2400" spc="-5" dirty="0">
                <a:solidFill>
                  <a:srgbClr val="70176D"/>
                </a:solidFill>
                <a:latin typeface="Century Gothic"/>
                <a:cs typeface="Century Gothic"/>
              </a:rPr>
              <a:t>lt</a:t>
            </a:r>
            <a:r>
              <a:rPr sz="2400" spc="10" dirty="0">
                <a:solidFill>
                  <a:srgbClr val="70176D"/>
                </a:solidFill>
                <a:latin typeface="Century Gothic"/>
                <a:cs typeface="Century Gothic"/>
              </a:rPr>
              <a:t>i</a:t>
            </a:r>
            <a:r>
              <a:rPr sz="2400" spc="-15" dirty="0">
                <a:solidFill>
                  <a:srgbClr val="70176D"/>
                </a:solidFill>
                <a:latin typeface="Century Gothic"/>
                <a:cs typeface="Century Gothic"/>
              </a:rPr>
              <a:t>nation</a:t>
            </a:r>
            <a:r>
              <a:rPr sz="2400" spc="-35" dirty="0">
                <a:solidFill>
                  <a:srgbClr val="70176D"/>
                </a:solidFill>
                <a:latin typeface="Century Gothic"/>
                <a:cs typeface="Century Gothic"/>
              </a:rPr>
              <a:t>a</a:t>
            </a:r>
            <a:r>
              <a:rPr sz="2400" dirty="0">
                <a:solidFill>
                  <a:srgbClr val="70176D"/>
                </a:solidFill>
                <a:latin typeface="Century Gothic"/>
                <a:cs typeface="Century Gothic"/>
              </a:rPr>
              <a:t>l</a:t>
            </a:r>
            <a:r>
              <a:rPr sz="2400" spc="20" dirty="0">
                <a:solidFill>
                  <a:srgbClr val="70176D"/>
                </a:solidFill>
                <a:latin typeface="Times New Roman"/>
                <a:cs typeface="Times New Roman"/>
              </a:rPr>
              <a:t> </a:t>
            </a:r>
            <a:r>
              <a:rPr sz="2400" spc="-15" dirty="0">
                <a:solidFill>
                  <a:srgbClr val="70176D"/>
                </a:solidFill>
                <a:latin typeface="Century Gothic"/>
                <a:cs typeface="Century Gothic"/>
              </a:rPr>
              <a:t>to</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enter</a:t>
            </a:r>
            <a:r>
              <a:rPr sz="2400" spc="60" dirty="0">
                <a:solidFill>
                  <a:srgbClr val="70176D"/>
                </a:solidFill>
                <a:latin typeface="Times New Roman"/>
                <a:cs typeface="Times New Roman"/>
              </a:rPr>
              <a:t> </a:t>
            </a:r>
            <a:r>
              <a:rPr sz="2400" spc="-10" dirty="0">
                <a:solidFill>
                  <a:srgbClr val="70176D"/>
                </a:solidFill>
                <a:latin typeface="Century Gothic"/>
                <a:cs typeface="Century Gothic"/>
              </a:rPr>
              <a:t>I</a:t>
            </a:r>
            <a:r>
              <a:rPr sz="2400" spc="-20" dirty="0">
                <a:solidFill>
                  <a:srgbClr val="70176D"/>
                </a:solidFill>
                <a:latin typeface="Century Gothic"/>
                <a:cs typeface="Century Gothic"/>
              </a:rPr>
              <a:t>ND</a:t>
            </a:r>
            <a:r>
              <a:rPr sz="2400" spc="-25" dirty="0">
                <a:solidFill>
                  <a:srgbClr val="70176D"/>
                </a:solidFill>
                <a:latin typeface="Century Gothic"/>
                <a:cs typeface="Century Gothic"/>
              </a:rPr>
              <a:t>I</a:t>
            </a:r>
            <a:r>
              <a:rPr sz="2400" spc="-20" dirty="0">
                <a:solidFill>
                  <a:srgbClr val="70176D"/>
                </a:solidFill>
                <a:latin typeface="Century Gothic"/>
                <a:cs typeface="Century Gothic"/>
              </a:rPr>
              <a:t>A</a:t>
            </a:r>
            <a:r>
              <a:rPr sz="2400" spc="80" dirty="0">
                <a:solidFill>
                  <a:srgbClr val="70176D"/>
                </a:solidFill>
                <a:latin typeface="Times New Roman"/>
                <a:cs typeface="Times New Roman"/>
              </a:rPr>
              <a:t> </a:t>
            </a:r>
            <a:r>
              <a:rPr sz="2400" spc="-10" dirty="0">
                <a:solidFill>
                  <a:srgbClr val="70176D"/>
                </a:solidFill>
                <a:latin typeface="Century Gothic"/>
                <a:cs typeface="Century Gothic"/>
              </a:rPr>
              <a:t>,</a:t>
            </a:r>
            <a:r>
              <a:rPr sz="2400" spc="50" dirty="0">
                <a:solidFill>
                  <a:srgbClr val="70176D"/>
                </a:solidFill>
                <a:latin typeface="Times New Roman"/>
                <a:cs typeface="Times New Roman"/>
              </a:rPr>
              <a:t> </a:t>
            </a:r>
            <a:r>
              <a:rPr sz="2400" spc="-20" dirty="0">
                <a:solidFill>
                  <a:srgbClr val="70176D"/>
                </a:solidFill>
                <a:latin typeface="Century Gothic"/>
                <a:cs typeface="Century Gothic"/>
              </a:rPr>
              <a:t>af</a:t>
            </a:r>
            <a:r>
              <a:rPr sz="2400" spc="-5" dirty="0">
                <a:solidFill>
                  <a:srgbClr val="70176D"/>
                </a:solidFill>
                <a:latin typeface="Century Gothic"/>
                <a:cs typeface="Century Gothic"/>
              </a:rPr>
              <a:t>t</a:t>
            </a:r>
            <a:r>
              <a:rPr sz="2400" spc="-15" dirty="0">
                <a:solidFill>
                  <a:srgbClr val="70176D"/>
                </a:solidFill>
                <a:latin typeface="Century Gothic"/>
                <a:cs typeface="Century Gothic"/>
              </a:rPr>
              <a:t>er</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10" dirty="0">
                <a:solidFill>
                  <a:srgbClr val="70176D"/>
                </a:solidFill>
                <a:latin typeface="Times New Roman"/>
                <a:cs typeface="Times New Roman"/>
              </a:rPr>
              <a:t> </a:t>
            </a:r>
            <a:r>
              <a:rPr sz="2400" spc="-20" dirty="0">
                <a:solidFill>
                  <a:srgbClr val="70176D"/>
                </a:solidFill>
                <a:latin typeface="Century Gothic"/>
                <a:cs typeface="Century Gothic"/>
              </a:rPr>
              <a:t>econom</a:t>
            </a:r>
            <a:r>
              <a:rPr sz="2400" spc="10" dirty="0">
                <a:solidFill>
                  <a:srgbClr val="70176D"/>
                </a:solidFill>
                <a:latin typeface="Century Gothic"/>
                <a:cs typeface="Century Gothic"/>
              </a:rPr>
              <a:t>i</a:t>
            </a:r>
            <a:r>
              <a:rPr sz="2400" spc="-20" dirty="0">
                <a:solidFill>
                  <a:srgbClr val="70176D"/>
                </a:solidFill>
                <a:latin typeface="Century Gothic"/>
                <a:cs typeface="Century Gothic"/>
              </a:rPr>
              <a:t>c</a:t>
            </a:r>
            <a:r>
              <a:rPr sz="2400" spc="30" dirty="0">
                <a:solidFill>
                  <a:srgbClr val="70176D"/>
                </a:solidFill>
                <a:latin typeface="Times New Roman"/>
                <a:cs typeface="Times New Roman"/>
              </a:rPr>
              <a:t> </a:t>
            </a:r>
            <a:r>
              <a:rPr sz="2400" spc="-5" dirty="0">
                <a:solidFill>
                  <a:srgbClr val="70176D"/>
                </a:solidFill>
                <a:latin typeface="Century Gothic"/>
                <a:cs typeface="Century Gothic"/>
              </a:rPr>
              <a:t>l</a:t>
            </a:r>
            <a:r>
              <a:rPr sz="2400" spc="20" dirty="0">
                <a:solidFill>
                  <a:srgbClr val="70176D"/>
                </a:solidFill>
                <a:latin typeface="Century Gothic"/>
                <a:cs typeface="Century Gothic"/>
              </a:rPr>
              <a:t>i</a:t>
            </a:r>
            <a:r>
              <a:rPr sz="2400" spc="-5" dirty="0">
                <a:solidFill>
                  <a:srgbClr val="70176D"/>
                </a:solidFill>
                <a:latin typeface="Century Gothic"/>
                <a:cs typeface="Century Gothic"/>
              </a:rPr>
              <a:t>bera</a:t>
            </a:r>
            <a:r>
              <a:rPr sz="2400" spc="-15" dirty="0">
                <a:solidFill>
                  <a:srgbClr val="70176D"/>
                </a:solidFill>
                <a:latin typeface="Century Gothic"/>
                <a:cs typeface="Century Gothic"/>
              </a:rPr>
              <a:t>l</a:t>
            </a:r>
            <a:r>
              <a:rPr sz="2400" spc="5" dirty="0">
                <a:solidFill>
                  <a:srgbClr val="70176D"/>
                </a:solidFill>
                <a:latin typeface="Century Gothic"/>
                <a:cs typeface="Century Gothic"/>
              </a:rPr>
              <a:t>i</a:t>
            </a:r>
            <a:r>
              <a:rPr sz="2400" spc="-15" dirty="0">
                <a:solidFill>
                  <a:srgbClr val="70176D"/>
                </a:solidFill>
                <a:latin typeface="Century Gothic"/>
                <a:cs typeface="Century Gothic"/>
              </a:rPr>
              <a:t>zation</a:t>
            </a:r>
            <a:r>
              <a:rPr sz="2400" spc="25" dirty="0">
                <a:solidFill>
                  <a:srgbClr val="70176D"/>
                </a:solidFill>
                <a:latin typeface="Times New Roman"/>
                <a:cs typeface="Times New Roman"/>
              </a:rPr>
              <a:t> </a:t>
            </a:r>
            <a:r>
              <a:rPr sz="2400" spc="-5" dirty="0">
                <a:solidFill>
                  <a:srgbClr val="70176D"/>
                </a:solidFill>
                <a:latin typeface="Century Gothic"/>
                <a:cs typeface="Century Gothic"/>
              </a:rPr>
              <a:t>pol</a:t>
            </a:r>
            <a:r>
              <a:rPr sz="2400" spc="15" dirty="0">
                <a:solidFill>
                  <a:srgbClr val="70176D"/>
                </a:solidFill>
                <a:latin typeface="Century Gothic"/>
                <a:cs typeface="Century Gothic"/>
              </a:rPr>
              <a:t>i</a:t>
            </a:r>
            <a:r>
              <a:rPr sz="2400" dirty="0">
                <a:solidFill>
                  <a:srgbClr val="70176D"/>
                </a:solidFill>
                <a:latin typeface="Century Gothic"/>
                <a:cs typeface="Century Gothic"/>
              </a:rPr>
              <a:t>cy</a:t>
            </a:r>
            <a:r>
              <a:rPr sz="2400" spc="25" dirty="0">
                <a:solidFill>
                  <a:srgbClr val="70176D"/>
                </a:solidFill>
                <a:latin typeface="Times New Roman"/>
                <a:cs typeface="Times New Roman"/>
              </a:rPr>
              <a:t> </a:t>
            </a:r>
            <a:r>
              <a:rPr sz="2400" spc="-15" dirty="0">
                <a:solidFill>
                  <a:srgbClr val="70176D"/>
                </a:solidFill>
                <a:latin typeface="Century Gothic"/>
                <a:cs typeface="Century Gothic"/>
              </a:rPr>
              <a:t>of</a:t>
            </a:r>
            <a:r>
              <a:rPr sz="2400" spc="60" dirty="0">
                <a:solidFill>
                  <a:srgbClr val="70176D"/>
                </a:solidFill>
                <a:latin typeface="Times New Roman"/>
                <a:cs typeface="Times New Roman"/>
              </a:rPr>
              <a:t> </a:t>
            </a:r>
            <a:r>
              <a:rPr sz="2400" spc="-15" dirty="0">
                <a:solidFill>
                  <a:srgbClr val="70176D"/>
                </a:solidFill>
                <a:latin typeface="Century Gothic"/>
                <a:cs typeface="Century Gothic"/>
              </a:rPr>
              <a:t>the</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nd</a:t>
            </a:r>
            <a:r>
              <a:rPr sz="2400" spc="20" dirty="0">
                <a:solidFill>
                  <a:srgbClr val="70176D"/>
                </a:solidFill>
                <a:latin typeface="Century Gothic"/>
                <a:cs typeface="Century Gothic"/>
              </a:rPr>
              <a:t>i</a:t>
            </a:r>
            <a:r>
              <a:rPr sz="2400" spc="-25" dirty="0">
                <a:solidFill>
                  <a:srgbClr val="70176D"/>
                </a:solidFill>
                <a:latin typeface="Century Gothic"/>
                <a:cs typeface="Century Gothic"/>
              </a:rPr>
              <a:t>a</a:t>
            </a:r>
            <a:r>
              <a:rPr sz="2400" spc="-15" dirty="0">
                <a:solidFill>
                  <a:srgbClr val="70176D"/>
                </a:solidFill>
                <a:latin typeface="Century Gothic"/>
                <a:cs typeface="Century Gothic"/>
              </a:rPr>
              <a:t>n</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Go</a:t>
            </a:r>
            <a:r>
              <a:rPr sz="2400" spc="15" dirty="0">
                <a:solidFill>
                  <a:srgbClr val="70176D"/>
                </a:solidFill>
                <a:latin typeface="Century Gothic"/>
                <a:cs typeface="Century Gothic"/>
              </a:rPr>
              <a:t>v</a:t>
            </a:r>
            <a:r>
              <a:rPr sz="2400" spc="-10" dirty="0">
                <a:solidFill>
                  <a:srgbClr val="70176D"/>
                </a:solidFill>
                <a:latin typeface="Century Gothic"/>
                <a:cs typeface="Century Gothic"/>
              </a:rPr>
              <a:t>t.</a:t>
            </a:r>
            <a:r>
              <a:rPr sz="2400" spc="30"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dirty="0">
                <a:solidFill>
                  <a:srgbClr val="70176D"/>
                </a:solidFill>
                <a:latin typeface="Century Gothic"/>
                <a:cs typeface="Century Gothic"/>
              </a:rPr>
              <a:t>early</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1990</a:t>
            </a:r>
            <a:r>
              <a:rPr sz="2400" spc="5" dirty="0">
                <a:solidFill>
                  <a:srgbClr val="70176D"/>
                </a:solidFill>
                <a:latin typeface="Century Gothic"/>
                <a:cs typeface="Century Gothic"/>
              </a:rPr>
              <a:t>s</a:t>
            </a:r>
            <a:r>
              <a:rPr sz="2400" spc="-10" dirty="0">
                <a:solidFill>
                  <a:srgbClr val="70176D"/>
                </a:solidFill>
                <a:latin typeface="Century Gothic"/>
                <a:cs typeface="Century Gothic"/>
              </a:rPr>
              <a:t>.</a:t>
            </a:r>
            <a:endParaRPr sz="2400">
              <a:latin typeface="Century Gothic"/>
              <a:cs typeface="Century Gothic"/>
            </a:endParaRPr>
          </a:p>
          <a:p>
            <a:pPr marL="355600" marR="5080" indent="-342900">
              <a:lnSpc>
                <a:spcPct val="100000"/>
              </a:lnSpc>
              <a:spcBef>
                <a:spcPts val="994"/>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KFC</a:t>
            </a:r>
            <a:r>
              <a:rPr sz="2400" spc="45" dirty="0">
                <a:solidFill>
                  <a:srgbClr val="70176D"/>
                </a:solidFill>
                <a:latin typeface="Times New Roman"/>
                <a:cs typeface="Times New Roman"/>
              </a:rPr>
              <a:t> </a:t>
            </a:r>
            <a:r>
              <a:rPr sz="2400" dirty="0">
                <a:solidFill>
                  <a:srgbClr val="70176D"/>
                </a:solidFill>
                <a:latin typeface="Century Gothic"/>
                <a:cs typeface="Century Gothic"/>
              </a:rPr>
              <a:t>re</a:t>
            </a:r>
            <a:r>
              <a:rPr sz="2400" spc="-15" dirty="0">
                <a:solidFill>
                  <a:srgbClr val="70176D"/>
                </a:solidFill>
                <a:latin typeface="Century Gothic"/>
                <a:cs typeface="Century Gothic"/>
              </a:rPr>
              <a:t>c</a:t>
            </a:r>
            <a:r>
              <a:rPr sz="2400" dirty="0">
                <a:solidFill>
                  <a:srgbClr val="70176D"/>
                </a:solidFill>
                <a:latin typeface="Century Gothic"/>
                <a:cs typeface="Century Gothic"/>
              </a:rPr>
              <a:t>e</a:t>
            </a:r>
            <a:r>
              <a:rPr sz="2400" spc="15" dirty="0">
                <a:solidFill>
                  <a:srgbClr val="70176D"/>
                </a:solidFill>
                <a:latin typeface="Century Gothic"/>
                <a:cs typeface="Century Gothic"/>
              </a:rPr>
              <a:t>i</a:t>
            </a:r>
            <a:r>
              <a:rPr sz="2400" spc="5" dirty="0">
                <a:solidFill>
                  <a:srgbClr val="70176D"/>
                </a:solidFill>
                <a:latin typeface="Century Gothic"/>
                <a:cs typeface="Century Gothic"/>
              </a:rPr>
              <a:t>v</a:t>
            </a:r>
            <a:r>
              <a:rPr sz="2400" dirty="0">
                <a:solidFill>
                  <a:srgbClr val="70176D"/>
                </a:solidFill>
                <a:latin typeface="Century Gothic"/>
                <a:cs typeface="Century Gothic"/>
              </a:rPr>
              <a:t>ed</a:t>
            </a:r>
            <a:r>
              <a:rPr sz="2400" spc="30" dirty="0">
                <a:solidFill>
                  <a:srgbClr val="70176D"/>
                </a:solidFill>
                <a:latin typeface="Times New Roman"/>
                <a:cs typeface="Times New Roman"/>
              </a:rPr>
              <a:t> </a:t>
            </a:r>
            <a:r>
              <a:rPr sz="2400" spc="-5" dirty="0">
                <a:solidFill>
                  <a:srgbClr val="70176D"/>
                </a:solidFill>
                <a:latin typeface="Century Gothic"/>
                <a:cs typeface="Century Gothic"/>
              </a:rPr>
              <a:t>p</a:t>
            </a:r>
            <a:r>
              <a:rPr sz="2400" spc="-10" dirty="0">
                <a:solidFill>
                  <a:srgbClr val="70176D"/>
                </a:solidFill>
                <a:latin typeface="Century Gothic"/>
                <a:cs typeface="Century Gothic"/>
              </a:rPr>
              <a:t>e</a:t>
            </a:r>
            <a:r>
              <a:rPr sz="2400" dirty="0">
                <a:solidFill>
                  <a:srgbClr val="70176D"/>
                </a:solidFill>
                <a:latin typeface="Century Gothic"/>
                <a:cs typeface="Century Gothic"/>
              </a:rPr>
              <a:t>rm</a:t>
            </a:r>
            <a:r>
              <a:rPr sz="2400" spc="20" dirty="0">
                <a:solidFill>
                  <a:srgbClr val="70176D"/>
                </a:solidFill>
                <a:latin typeface="Century Gothic"/>
                <a:cs typeface="Century Gothic"/>
              </a:rPr>
              <a:t>i</a:t>
            </a:r>
            <a:r>
              <a:rPr sz="2400" spc="-5" dirty="0">
                <a:solidFill>
                  <a:srgbClr val="70176D"/>
                </a:solidFill>
                <a:latin typeface="Century Gothic"/>
                <a:cs typeface="Century Gothic"/>
              </a:rPr>
              <a:t>s</a:t>
            </a:r>
            <a:r>
              <a:rPr sz="2400" dirty="0">
                <a:solidFill>
                  <a:srgbClr val="70176D"/>
                </a:solidFill>
                <a:latin typeface="Century Gothic"/>
                <a:cs typeface="Century Gothic"/>
              </a:rPr>
              <a:t>s</a:t>
            </a:r>
            <a:r>
              <a:rPr sz="2400" spc="5" dirty="0">
                <a:solidFill>
                  <a:srgbClr val="70176D"/>
                </a:solidFill>
                <a:latin typeface="Century Gothic"/>
                <a:cs typeface="Century Gothic"/>
              </a:rPr>
              <a:t>i</a:t>
            </a:r>
            <a:r>
              <a:rPr sz="2400" dirty="0">
                <a:solidFill>
                  <a:srgbClr val="70176D"/>
                </a:solidFill>
                <a:latin typeface="Century Gothic"/>
                <a:cs typeface="Century Gothic"/>
              </a:rPr>
              <a:t>on</a:t>
            </a:r>
            <a:r>
              <a:rPr sz="2400" spc="30" dirty="0">
                <a:solidFill>
                  <a:srgbClr val="70176D"/>
                </a:solidFill>
                <a:latin typeface="Times New Roman"/>
                <a:cs typeface="Times New Roman"/>
              </a:rPr>
              <a:t> </a:t>
            </a:r>
            <a:r>
              <a:rPr sz="2400" dirty="0">
                <a:solidFill>
                  <a:srgbClr val="70176D"/>
                </a:solidFill>
                <a:latin typeface="Century Gothic"/>
                <a:cs typeface="Century Gothic"/>
              </a:rPr>
              <a:t>to</a:t>
            </a:r>
            <a:r>
              <a:rPr sz="2400" spc="65" dirty="0">
                <a:solidFill>
                  <a:srgbClr val="70176D"/>
                </a:solidFill>
                <a:latin typeface="Times New Roman"/>
                <a:cs typeface="Times New Roman"/>
              </a:rPr>
              <a:t> </a:t>
            </a:r>
            <a:r>
              <a:rPr sz="2400" dirty="0">
                <a:solidFill>
                  <a:srgbClr val="70176D"/>
                </a:solidFill>
                <a:latin typeface="Century Gothic"/>
                <a:cs typeface="Century Gothic"/>
              </a:rPr>
              <a:t>o</a:t>
            </a:r>
            <a:r>
              <a:rPr sz="2400" spc="-15" dirty="0">
                <a:solidFill>
                  <a:srgbClr val="70176D"/>
                </a:solidFill>
                <a:latin typeface="Century Gothic"/>
                <a:cs typeface="Century Gothic"/>
              </a:rPr>
              <a:t>p</a:t>
            </a:r>
            <a:r>
              <a:rPr sz="2400" dirty="0">
                <a:solidFill>
                  <a:srgbClr val="70176D"/>
                </a:solidFill>
                <a:latin typeface="Century Gothic"/>
                <a:cs typeface="Century Gothic"/>
              </a:rPr>
              <a:t>en</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3</a:t>
            </a:r>
            <a:r>
              <a:rPr sz="2400" dirty="0">
                <a:solidFill>
                  <a:srgbClr val="70176D"/>
                </a:solidFill>
                <a:latin typeface="Century Gothic"/>
                <a:cs typeface="Century Gothic"/>
              </a:rPr>
              <a:t>0</a:t>
            </a:r>
            <a:r>
              <a:rPr sz="2400" spc="50" dirty="0">
                <a:solidFill>
                  <a:srgbClr val="70176D"/>
                </a:solidFill>
                <a:latin typeface="Times New Roman"/>
                <a:cs typeface="Times New Roman"/>
              </a:rPr>
              <a:t> </a:t>
            </a:r>
            <a:r>
              <a:rPr sz="2400" dirty="0">
                <a:solidFill>
                  <a:srgbClr val="70176D"/>
                </a:solidFill>
                <a:latin typeface="Century Gothic"/>
                <a:cs typeface="Century Gothic"/>
              </a:rPr>
              <a:t>new</a:t>
            </a:r>
            <a:r>
              <a:rPr sz="2400" spc="55" dirty="0">
                <a:solidFill>
                  <a:srgbClr val="70176D"/>
                </a:solidFill>
                <a:latin typeface="Times New Roman"/>
                <a:cs typeface="Times New Roman"/>
              </a:rPr>
              <a:t> </a:t>
            </a:r>
            <a:r>
              <a:rPr sz="2400" dirty="0">
                <a:solidFill>
                  <a:srgbClr val="70176D"/>
                </a:solidFill>
                <a:latin typeface="Century Gothic"/>
                <a:cs typeface="Century Gothic"/>
              </a:rPr>
              <a:t>o</a:t>
            </a:r>
            <a:r>
              <a:rPr sz="2400" spc="5" dirty="0">
                <a:solidFill>
                  <a:srgbClr val="70176D"/>
                </a:solidFill>
                <a:latin typeface="Century Gothic"/>
                <a:cs typeface="Century Gothic"/>
              </a:rPr>
              <a:t>u</a:t>
            </a:r>
            <a:r>
              <a:rPr sz="2400" dirty="0">
                <a:solidFill>
                  <a:srgbClr val="70176D"/>
                </a:solidFill>
                <a:latin typeface="Century Gothic"/>
                <a:cs typeface="Century Gothic"/>
              </a:rPr>
              <a:t>tlets</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acr</a:t>
            </a:r>
            <a:r>
              <a:rPr sz="2400" spc="-10" dirty="0">
                <a:solidFill>
                  <a:srgbClr val="70176D"/>
                </a:solidFill>
                <a:latin typeface="Century Gothic"/>
                <a:cs typeface="Century Gothic"/>
              </a:rPr>
              <a:t>o</a:t>
            </a:r>
            <a:r>
              <a:rPr sz="2400" spc="-5" dirty="0">
                <a:solidFill>
                  <a:srgbClr val="70176D"/>
                </a:solidFill>
                <a:latin typeface="Century Gothic"/>
                <a:cs typeface="Century Gothic"/>
              </a:rPr>
              <a:t>s</a:t>
            </a:r>
            <a:r>
              <a:rPr sz="2400" dirty="0">
                <a:solidFill>
                  <a:srgbClr val="70176D"/>
                </a:solidFill>
                <a:latin typeface="Century Gothic"/>
                <a:cs typeface="Century Gothic"/>
              </a:rPr>
              <a:t>s</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t</a:t>
            </a:r>
            <a:r>
              <a:rPr sz="2400" dirty="0">
                <a:solidFill>
                  <a:srgbClr val="70176D"/>
                </a:solidFill>
                <a:latin typeface="Century Gothic"/>
                <a:cs typeface="Century Gothic"/>
              </a:rPr>
              <a:t>he</a:t>
            </a:r>
            <a:r>
              <a:rPr sz="2400" dirty="0">
                <a:solidFill>
                  <a:srgbClr val="70176D"/>
                </a:solidFill>
                <a:latin typeface="Times New Roman"/>
                <a:cs typeface="Times New Roman"/>
              </a:rPr>
              <a:t> </a:t>
            </a:r>
            <a:r>
              <a:rPr sz="2400" spc="-15" dirty="0">
                <a:solidFill>
                  <a:srgbClr val="70176D"/>
                </a:solidFill>
                <a:latin typeface="Century Gothic"/>
                <a:cs typeface="Century Gothic"/>
              </a:rPr>
              <a:t>country</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&amp;</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O</a:t>
            </a:r>
            <a:r>
              <a:rPr sz="2400" spc="-10" dirty="0">
                <a:solidFill>
                  <a:srgbClr val="70176D"/>
                </a:solidFill>
                <a:latin typeface="Century Gothic"/>
                <a:cs typeface="Century Gothic"/>
              </a:rPr>
              <a:t>p</a:t>
            </a:r>
            <a:r>
              <a:rPr sz="2400" spc="-20" dirty="0">
                <a:solidFill>
                  <a:srgbClr val="70176D"/>
                </a:solidFill>
                <a:latin typeface="Century Gothic"/>
                <a:cs typeface="Century Gothic"/>
              </a:rPr>
              <a:t>ened</a:t>
            </a:r>
            <a:r>
              <a:rPr sz="2400" spc="65" dirty="0">
                <a:solidFill>
                  <a:srgbClr val="70176D"/>
                </a:solidFill>
                <a:latin typeface="Times New Roman"/>
                <a:cs typeface="Times New Roman"/>
              </a:rPr>
              <a:t> </a:t>
            </a:r>
            <a:r>
              <a:rPr sz="2400" dirty="0">
                <a:solidFill>
                  <a:srgbClr val="70176D"/>
                </a:solidFill>
                <a:latin typeface="Century Gothic"/>
                <a:cs typeface="Century Gothic"/>
              </a:rPr>
              <a:t>f</a:t>
            </a:r>
            <a:r>
              <a:rPr sz="2400" spc="20" dirty="0">
                <a:solidFill>
                  <a:srgbClr val="70176D"/>
                </a:solidFill>
                <a:latin typeface="Century Gothic"/>
                <a:cs typeface="Century Gothic"/>
              </a:rPr>
              <a:t>i</a:t>
            </a:r>
            <a:r>
              <a:rPr sz="2400" spc="-10" dirty="0">
                <a:solidFill>
                  <a:srgbClr val="70176D"/>
                </a:solidFill>
                <a:latin typeface="Century Gothic"/>
                <a:cs typeface="Century Gothic"/>
              </a:rPr>
              <a:t>rst</a:t>
            </a:r>
            <a:r>
              <a:rPr sz="2400" spc="35" dirty="0">
                <a:solidFill>
                  <a:srgbClr val="70176D"/>
                </a:solidFill>
                <a:latin typeface="Times New Roman"/>
                <a:cs typeface="Times New Roman"/>
              </a:rPr>
              <a:t> </a:t>
            </a:r>
            <a:r>
              <a:rPr sz="2400" dirty="0">
                <a:solidFill>
                  <a:srgbClr val="70176D"/>
                </a:solidFill>
                <a:latin typeface="Century Gothic"/>
                <a:cs typeface="Century Gothic"/>
              </a:rPr>
              <a:t>fa</a:t>
            </a:r>
            <a:r>
              <a:rPr sz="2400" spc="5" dirty="0">
                <a:solidFill>
                  <a:srgbClr val="70176D"/>
                </a:solidFill>
                <a:latin typeface="Century Gothic"/>
                <a:cs typeface="Century Gothic"/>
              </a:rPr>
              <a:t>s</a:t>
            </a:r>
            <a:r>
              <a:rPr sz="2400" spc="-10" dirty="0">
                <a:solidFill>
                  <a:srgbClr val="70176D"/>
                </a:solidFill>
                <a:latin typeface="Century Gothic"/>
                <a:cs typeface="Century Gothic"/>
              </a:rPr>
              <a:t>t</a:t>
            </a:r>
            <a:r>
              <a:rPr sz="2400" spc="50" dirty="0">
                <a:solidFill>
                  <a:srgbClr val="70176D"/>
                </a:solidFill>
                <a:latin typeface="Times New Roman"/>
                <a:cs typeface="Times New Roman"/>
              </a:rPr>
              <a:t> </a:t>
            </a:r>
            <a:r>
              <a:rPr sz="2400" spc="-15" dirty="0">
                <a:solidFill>
                  <a:srgbClr val="70176D"/>
                </a:solidFill>
                <a:latin typeface="Century Gothic"/>
                <a:cs typeface="Century Gothic"/>
              </a:rPr>
              <a:t>food</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out</a:t>
            </a:r>
            <a:r>
              <a:rPr sz="2400" spc="-20" dirty="0">
                <a:solidFill>
                  <a:srgbClr val="70176D"/>
                </a:solidFill>
                <a:latin typeface="Century Gothic"/>
                <a:cs typeface="Century Gothic"/>
              </a:rPr>
              <a:t>le</a:t>
            </a:r>
            <a:r>
              <a:rPr sz="2400" spc="-10" dirty="0">
                <a:solidFill>
                  <a:srgbClr val="70176D"/>
                </a:solidFill>
                <a:latin typeface="Century Gothic"/>
                <a:cs typeface="Century Gothic"/>
              </a:rPr>
              <a:t>t</a:t>
            </a:r>
            <a:r>
              <a:rPr sz="2400" spc="50"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5" dirty="0">
                <a:solidFill>
                  <a:srgbClr val="70176D"/>
                </a:solidFill>
                <a:latin typeface="Century Gothic"/>
                <a:cs typeface="Century Gothic"/>
              </a:rPr>
              <a:t>B</a:t>
            </a:r>
            <a:r>
              <a:rPr sz="2400" dirty="0">
                <a:solidFill>
                  <a:srgbClr val="70176D"/>
                </a:solidFill>
                <a:latin typeface="Century Gothic"/>
                <a:cs typeface="Century Gothic"/>
              </a:rPr>
              <a:t>a</a:t>
            </a:r>
            <a:r>
              <a:rPr sz="2400" spc="-20" dirty="0">
                <a:solidFill>
                  <a:srgbClr val="70176D"/>
                </a:solidFill>
                <a:latin typeface="Century Gothic"/>
                <a:cs typeface="Century Gothic"/>
              </a:rPr>
              <a:t>ng</a:t>
            </a:r>
            <a:r>
              <a:rPr sz="2400" spc="-15" dirty="0">
                <a:solidFill>
                  <a:srgbClr val="70176D"/>
                </a:solidFill>
                <a:latin typeface="Century Gothic"/>
                <a:cs typeface="Century Gothic"/>
              </a:rPr>
              <a:t>alor</a:t>
            </a:r>
            <a:r>
              <a:rPr sz="2400" spc="-20" dirty="0">
                <a:solidFill>
                  <a:srgbClr val="70176D"/>
                </a:solidFill>
                <a:latin typeface="Century Gothic"/>
                <a:cs typeface="Century Gothic"/>
              </a:rPr>
              <a:t>e</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35" dirty="0">
                <a:solidFill>
                  <a:srgbClr val="70176D"/>
                </a:solidFill>
                <a:latin typeface="Times New Roman"/>
                <a:cs typeface="Times New Roman"/>
              </a:rPr>
              <a:t> </a:t>
            </a:r>
            <a:r>
              <a:rPr sz="2400" spc="-15" dirty="0">
                <a:solidFill>
                  <a:srgbClr val="70176D"/>
                </a:solidFill>
                <a:latin typeface="Century Gothic"/>
                <a:cs typeface="Century Gothic"/>
              </a:rPr>
              <a:t>June</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1995</a:t>
            </a:r>
            <a:r>
              <a:rPr sz="2400" spc="-5" dirty="0">
                <a:solidFill>
                  <a:srgbClr val="70176D"/>
                </a:solidFill>
                <a:latin typeface="Times New Roman"/>
                <a:cs typeface="Times New Roman"/>
              </a:rPr>
              <a:t> </a:t>
            </a:r>
            <a:r>
              <a:rPr sz="2400" spc="-5" dirty="0">
                <a:solidFill>
                  <a:srgbClr val="70176D"/>
                </a:solidFill>
                <a:latin typeface="Century Gothic"/>
                <a:cs typeface="Century Gothic"/>
              </a:rPr>
              <a:t>b</a:t>
            </a:r>
            <a:r>
              <a:rPr sz="2400" dirty="0">
                <a:solidFill>
                  <a:srgbClr val="70176D"/>
                </a:solidFill>
                <a:latin typeface="Century Gothic"/>
                <a:cs typeface="Century Gothic"/>
              </a:rPr>
              <a:t>y</a:t>
            </a:r>
            <a:r>
              <a:rPr sz="2400" spc="55" dirty="0">
                <a:solidFill>
                  <a:srgbClr val="70176D"/>
                </a:solidFill>
                <a:latin typeface="Times New Roman"/>
                <a:cs typeface="Times New Roman"/>
              </a:rPr>
              <a:t> </a:t>
            </a:r>
            <a:r>
              <a:rPr sz="2400" spc="-5" dirty="0">
                <a:solidFill>
                  <a:srgbClr val="70176D"/>
                </a:solidFill>
                <a:latin typeface="Century Gothic"/>
                <a:cs typeface="Century Gothic"/>
              </a:rPr>
              <a:t>t</a:t>
            </a:r>
            <a:r>
              <a:rPr sz="2400" spc="-20" dirty="0">
                <a:solidFill>
                  <a:srgbClr val="70176D"/>
                </a:solidFill>
                <a:latin typeface="Century Gothic"/>
                <a:cs typeface="Century Gothic"/>
              </a:rPr>
              <a:t>arge</a:t>
            </a:r>
            <a:r>
              <a:rPr sz="2400" spc="-5" dirty="0">
                <a:solidFill>
                  <a:srgbClr val="70176D"/>
                </a:solidFill>
                <a:latin typeface="Century Gothic"/>
                <a:cs typeface="Century Gothic"/>
              </a:rPr>
              <a:t>t</a:t>
            </a:r>
            <a:r>
              <a:rPr sz="2400" spc="5" dirty="0">
                <a:solidFill>
                  <a:srgbClr val="70176D"/>
                </a:solidFill>
                <a:latin typeface="Century Gothic"/>
                <a:cs typeface="Century Gothic"/>
              </a:rPr>
              <a:t>i</a:t>
            </a:r>
            <a:r>
              <a:rPr sz="2400" spc="-20" dirty="0">
                <a:solidFill>
                  <a:srgbClr val="70176D"/>
                </a:solidFill>
                <a:latin typeface="Century Gothic"/>
                <a:cs typeface="Century Gothic"/>
              </a:rPr>
              <a:t>ng</a:t>
            </a:r>
            <a:r>
              <a:rPr sz="2400" spc="25" dirty="0">
                <a:solidFill>
                  <a:srgbClr val="70176D"/>
                </a:solidFill>
                <a:latin typeface="Times New Roman"/>
                <a:cs typeface="Times New Roman"/>
              </a:rPr>
              <a:t> </a:t>
            </a:r>
            <a:r>
              <a:rPr sz="2400" spc="-15" dirty="0">
                <a:solidFill>
                  <a:srgbClr val="70176D"/>
                </a:solidFill>
                <a:latin typeface="Century Gothic"/>
                <a:cs typeface="Century Gothic"/>
              </a:rPr>
              <a:t>upper</a:t>
            </a:r>
            <a:r>
              <a:rPr sz="2400" spc="70" dirty="0">
                <a:solidFill>
                  <a:srgbClr val="70176D"/>
                </a:solidFill>
                <a:latin typeface="Times New Roman"/>
                <a:cs typeface="Times New Roman"/>
              </a:rPr>
              <a:t> </a:t>
            </a:r>
            <a:r>
              <a:rPr sz="2400" dirty="0">
                <a:solidFill>
                  <a:srgbClr val="70176D"/>
                </a:solidFill>
                <a:latin typeface="Century Gothic"/>
                <a:cs typeface="Century Gothic"/>
              </a:rPr>
              <a:t>m</a:t>
            </a:r>
            <a:r>
              <a:rPr sz="2400" spc="25" dirty="0">
                <a:solidFill>
                  <a:srgbClr val="70176D"/>
                </a:solidFill>
                <a:latin typeface="Century Gothic"/>
                <a:cs typeface="Century Gothic"/>
              </a:rPr>
              <a:t>i</a:t>
            </a:r>
            <a:r>
              <a:rPr sz="2400" spc="-5" dirty="0">
                <a:solidFill>
                  <a:srgbClr val="70176D"/>
                </a:solidFill>
                <a:latin typeface="Century Gothic"/>
                <a:cs typeface="Century Gothic"/>
              </a:rPr>
              <a:t>ddl</a:t>
            </a:r>
            <a:r>
              <a:rPr sz="2400" dirty="0">
                <a:solidFill>
                  <a:srgbClr val="70176D"/>
                </a:solidFill>
                <a:latin typeface="Century Gothic"/>
                <a:cs typeface="Century Gothic"/>
              </a:rPr>
              <a:t>e</a:t>
            </a:r>
            <a:r>
              <a:rPr sz="2400" spc="35" dirty="0">
                <a:solidFill>
                  <a:srgbClr val="70176D"/>
                </a:solidFill>
                <a:latin typeface="Times New Roman"/>
                <a:cs typeface="Times New Roman"/>
              </a:rPr>
              <a:t> </a:t>
            </a:r>
            <a:r>
              <a:rPr sz="2400" dirty="0">
                <a:solidFill>
                  <a:srgbClr val="70176D"/>
                </a:solidFill>
                <a:latin typeface="Century Gothic"/>
                <a:cs typeface="Century Gothic"/>
              </a:rPr>
              <a:t>class</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po</a:t>
            </a:r>
            <a:r>
              <a:rPr sz="2400" spc="-10" dirty="0">
                <a:solidFill>
                  <a:srgbClr val="70176D"/>
                </a:solidFill>
                <a:latin typeface="Century Gothic"/>
                <a:cs typeface="Century Gothic"/>
              </a:rPr>
              <a:t>p</a:t>
            </a:r>
            <a:r>
              <a:rPr sz="2400" dirty="0">
                <a:solidFill>
                  <a:srgbClr val="70176D"/>
                </a:solidFill>
                <a:latin typeface="Century Gothic"/>
                <a:cs typeface="Century Gothic"/>
              </a:rPr>
              <a:t>ul</a:t>
            </a:r>
            <a:r>
              <a:rPr sz="2400" spc="5" dirty="0">
                <a:solidFill>
                  <a:srgbClr val="70176D"/>
                </a:solidFill>
                <a:latin typeface="Century Gothic"/>
                <a:cs typeface="Century Gothic"/>
              </a:rPr>
              <a:t>a</a:t>
            </a:r>
            <a:r>
              <a:rPr sz="2400" dirty="0">
                <a:solidFill>
                  <a:srgbClr val="70176D"/>
                </a:solidFill>
                <a:latin typeface="Century Gothic"/>
                <a:cs typeface="Century Gothic"/>
              </a:rPr>
              <a:t>t</a:t>
            </a:r>
            <a:r>
              <a:rPr sz="2400" spc="20" dirty="0">
                <a:solidFill>
                  <a:srgbClr val="70176D"/>
                </a:solidFill>
                <a:latin typeface="Century Gothic"/>
                <a:cs typeface="Century Gothic"/>
              </a:rPr>
              <a:t>i</a:t>
            </a:r>
            <a:r>
              <a:rPr sz="2400" spc="-15" dirty="0">
                <a:solidFill>
                  <a:srgbClr val="70176D"/>
                </a:solidFill>
                <a:latin typeface="Century Gothic"/>
                <a:cs typeface="Century Gothic"/>
              </a:rPr>
              <a:t>on.</a:t>
            </a:r>
            <a:endParaRPr sz="2400">
              <a:latin typeface="Century Gothic"/>
              <a:cs typeface="Century Gothic"/>
            </a:endParaRPr>
          </a:p>
          <a:p>
            <a:pPr marL="12700">
              <a:lnSpc>
                <a:spcPct val="100000"/>
              </a:lnSpc>
              <a:spcBef>
                <a:spcPts val="994"/>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15" dirty="0">
                <a:solidFill>
                  <a:srgbClr val="70176D"/>
                </a:solidFill>
                <a:latin typeface="Century Gothic"/>
                <a:cs typeface="Century Gothic"/>
              </a:rPr>
              <a:t>Pe</a:t>
            </a:r>
            <a:r>
              <a:rPr sz="2400" spc="-35" dirty="0">
                <a:solidFill>
                  <a:srgbClr val="70176D"/>
                </a:solidFill>
                <a:latin typeface="Century Gothic"/>
                <a:cs typeface="Century Gothic"/>
              </a:rPr>
              <a:t>p</a:t>
            </a:r>
            <a:r>
              <a:rPr sz="2400" spc="-5" dirty="0">
                <a:solidFill>
                  <a:srgbClr val="70176D"/>
                </a:solidFill>
                <a:latin typeface="Century Gothic"/>
                <a:cs typeface="Century Gothic"/>
              </a:rPr>
              <a:t>s</a:t>
            </a:r>
            <a:r>
              <a:rPr sz="2400" spc="25" dirty="0">
                <a:solidFill>
                  <a:srgbClr val="70176D"/>
                </a:solidFill>
                <a:latin typeface="Century Gothic"/>
                <a:cs typeface="Century Gothic"/>
              </a:rPr>
              <a:t>i</a:t>
            </a:r>
            <a:r>
              <a:rPr sz="2400" spc="-20" dirty="0">
                <a:solidFill>
                  <a:srgbClr val="70176D"/>
                </a:solidFill>
                <a:latin typeface="Century Gothic"/>
                <a:cs typeface="Century Gothic"/>
              </a:rPr>
              <a:t>Co</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planne</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to</a:t>
            </a:r>
            <a:r>
              <a:rPr sz="2400" spc="65" dirty="0">
                <a:solidFill>
                  <a:srgbClr val="70176D"/>
                </a:solidFill>
                <a:latin typeface="Times New Roman"/>
                <a:cs typeface="Times New Roman"/>
              </a:rPr>
              <a:t> </a:t>
            </a:r>
            <a:r>
              <a:rPr sz="2400" spc="-20" dirty="0">
                <a:solidFill>
                  <a:srgbClr val="70176D"/>
                </a:solidFill>
                <a:latin typeface="Century Gothic"/>
                <a:cs typeface="Century Gothic"/>
              </a:rPr>
              <a:t>o</a:t>
            </a:r>
            <a:r>
              <a:rPr sz="2400" spc="-35" dirty="0">
                <a:solidFill>
                  <a:srgbClr val="70176D"/>
                </a:solidFill>
                <a:latin typeface="Century Gothic"/>
                <a:cs typeface="Century Gothic"/>
              </a:rPr>
              <a:t>p</a:t>
            </a:r>
            <a:r>
              <a:rPr sz="2400" spc="-20" dirty="0">
                <a:solidFill>
                  <a:srgbClr val="70176D"/>
                </a:solidFill>
                <a:latin typeface="Century Gothic"/>
                <a:cs typeface="Century Gothic"/>
              </a:rPr>
              <a:t>en</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6</a:t>
            </a:r>
            <a:r>
              <a:rPr sz="2400" dirty="0">
                <a:solidFill>
                  <a:srgbClr val="70176D"/>
                </a:solidFill>
                <a:latin typeface="Century Gothic"/>
                <a:cs typeface="Century Gothic"/>
              </a:rPr>
              <a:t>0</a:t>
            </a:r>
            <a:r>
              <a:rPr sz="2400" spc="50" dirty="0">
                <a:solidFill>
                  <a:srgbClr val="70176D"/>
                </a:solidFill>
                <a:latin typeface="Times New Roman"/>
                <a:cs typeface="Times New Roman"/>
              </a:rPr>
              <a:t> </a:t>
            </a:r>
            <a:r>
              <a:rPr sz="2400" spc="-20" dirty="0">
                <a:solidFill>
                  <a:srgbClr val="70176D"/>
                </a:solidFill>
                <a:latin typeface="Century Gothic"/>
                <a:cs typeface="Century Gothic"/>
              </a:rPr>
              <a:t>KFC</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P</a:t>
            </a:r>
            <a:r>
              <a:rPr sz="2400" spc="0" dirty="0">
                <a:solidFill>
                  <a:srgbClr val="70176D"/>
                </a:solidFill>
                <a:latin typeface="Century Gothic"/>
                <a:cs typeface="Century Gothic"/>
              </a:rPr>
              <a:t>i</a:t>
            </a:r>
            <a:r>
              <a:rPr sz="2400" spc="-15" dirty="0">
                <a:solidFill>
                  <a:srgbClr val="70176D"/>
                </a:solidFill>
                <a:latin typeface="Century Gothic"/>
                <a:cs typeface="Century Gothic"/>
              </a:rPr>
              <a:t>zza</a:t>
            </a:r>
            <a:r>
              <a:rPr sz="2400" spc="50" dirty="0">
                <a:solidFill>
                  <a:srgbClr val="70176D"/>
                </a:solidFill>
                <a:latin typeface="Times New Roman"/>
                <a:cs typeface="Times New Roman"/>
              </a:rPr>
              <a:t> </a:t>
            </a:r>
            <a:r>
              <a:rPr sz="2400" spc="-5" dirty="0">
                <a:solidFill>
                  <a:srgbClr val="70176D"/>
                </a:solidFill>
                <a:latin typeface="Century Gothic"/>
                <a:cs typeface="Century Gothic"/>
              </a:rPr>
              <a:t>H</a:t>
            </a:r>
            <a:r>
              <a:rPr sz="2400" spc="5" dirty="0">
                <a:solidFill>
                  <a:srgbClr val="70176D"/>
                </a:solidFill>
                <a:latin typeface="Century Gothic"/>
                <a:cs typeface="Century Gothic"/>
              </a:rPr>
              <a:t>u</a:t>
            </a:r>
            <a:r>
              <a:rPr sz="2400" spc="-10" dirty="0">
                <a:solidFill>
                  <a:srgbClr val="70176D"/>
                </a:solidFill>
                <a:latin typeface="Century Gothic"/>
                <a:cs typeface="Century Gothic"/>
              </a:rPr>
              <a:t>t</a:t>
            </a:r>
            <a:r>
              <a:rPr sz="2400" spc="50" dirty="0">
                <a:solidFill>
                  <a:srgbClr val="70176D"/>
                </a:solidFill>
                <a:latin typeface="Times New Roman"/>
                <a:cs typeface="Times New Roman"/>
              </a:rPr>
              <a:t> </a:t>
            </a:r>
            <a:r>
              <a:rPr sz="2400" spc="-15" dirty="0">
                <a:solidFill>
                  <a:srgbClr val="70176D"/>
                </a:solidFill>
                <a:latin typeface="Century Gothic"/>
                <a:cs typeface="Century Gothic"/>
              </a:rPr>
              <a:t>out</a:t>
            </a:r>
            <a:r>
              <a:rPr sz="2400" spc="-5" dirty="0">
                <a:solidFill>
                  <a:srgbClr val="70176D"/>
                </a:solidFill>
                <a:latin typeface="Century Gothic"/>
                <a:cs typeface="Century Gothic"/>
              </a:rPr>
              <a:t>let</a:t>
            </a:r>
            <a:r>
              <a:rPr sz="2400" dirty="0">
                <a:solidFill>
                  <a:srgbClr val="70176D"/>
                </a:solidFill>
                <a:latin typeface="Century Gothic"/>
                <a:cs typeface="Century Gothic"/>
              </a:rPr>
              <a:t>s</a:t>
            </a:r>
            <a:r>
              <a:rPr sz="2400" spc="70" dirty="0">
                <a:solidFill>
                  <a:srgbClr val="70176D"/>
                </a:solidFill>
                <a:latin typeface="Times New Roman"/>
                <a:cs typeface="Times New Roman"/>
              </a:rPr>
              <a:t> </a:t>
            </a:r>
            <a:r>
              <a:rPr sz="2400" spc="15" dirty="0">
                <a:solidFill>
                  <a:srgbClr val="70176D"/>
                </a:solidFill>
                <a:latin typeface="Century Gothic"/>
                <a:cs typeface="Century Gothic"/>
              </a:rPr>
              <a:t>i</a:t>
            </a:r>
            <a:r>
              <a:rPr sz="2400" spc="-15" dirty="0">
                <a:solidFill>
                  <a:srgbClr val="70176D"/>
                </a:solidFill>
                <a:latin typeface="Century Gothic"/>
                <a:cs typeface="Century Gothic"/>
              </a:rPr>
              <a:t>n</a:t>
            </a:r>
            <a:r>
              <a:rPr sz="2400" spc="20" dirty="0">
                <a:solidFill>
                  <a:srgbClr val="70176D"/>
                </a:solidFill>
                <a:latin typeface="Times New Roman"/>
                <a:cs typeface="Times New Roman"/>
              </a:rPr>
              <a:t> </a:t>
            </a:r>
            <a:r>
              <a:rPr sz="2400" spc="-15" dirty="0">
                <a:solidFill>
                  <a:srgbClr val="70176D"/>
                </a:solidFill>
                <a:latin typeface="Century Gothic"/>
                <a:cs typeface="Century Gothic"/>
              </a:rPr>
              <a:t>next</a:t>
            </a:r>
            <a:r>
              <a:rPr sz="2400" spc="60" dirty="0">
                <a:solidFill>
                  <a:srgbClr val="70176D"/>
                </a:solidFill>
                <a:latin typeface="Times New Roman"/>
                <a:cs typeface="Times New Roman"/>
              </a:rPr>
              <a:t> </a:t>
            </a:r>
            <a:r>
              <a:rPr sz="2400" dirty="0">
                <a:solidFill>
                  <a:srgbClr val="70176D"/>
                </a:solidFill>
                <a:latin typeface="Century Gothic"/>
                <a:cs typeface="Century Gothic"/>
              </a:rPr>
              <a:t>7</a:t>
            </a:r>
            <a:endParaRPr sz="2400">
              <a:latin typeface="Century Gothic"/>
              <a:cs typeface="Century Gothic"/>
            </a:endParaRPr>
          </a:p>
          <a:p>
            <a:pPr marL="355600">
              <a:lnSpc>
                <a:spcPct val="100000"/>
              </a:lnSpc>
            </a:pPr>
            <a:r>
              <a:rPr sz="2400" spc="-5" dirty="0">
                <a:solidFill>
                  <a:srgbClr val="70176D"/>
                </a:solidFill>
                <a:latin typeface="Century Gothic"/>
                <a:cs typeface="Century Gothic"/>
              </a:rPr>
              <a:t>yrs</a:t>
            </a:r>
            <a:r>
              <a:rPr sz="2400" dirty="0">
                <a:solidFill>
                  <a:srgbClr val="70176D"/>
                </a:solidFill>
                <a:latin typeface="Century Gothic"/>
                <a:cs typeface="Century Gothic"/>
              </a:rPr>
              <a:t>.</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i</a:t>
            </a:r>
            <a:r>
              <a:rPr sz="2400" dirty="0">
                <a:solidFill>
                  <a:srgbClr val="70176D"/>
                </a:solidFill>
                <a:latin typeface="Century Gothic"/>
                <a:cs typeface="Century Gothic"/>
              </a:rPr>
              <a:t>n</a:t>
            </a:r>
            <a:r>
              <a:rPr sz="2400" spc="30" dirty="0">
                <a:solidFill>
                  <a:srgbClr val="70176D"/>
                </a:solidFill>
                <a:latin typeface="Times New Roman"/>
                <a:cs typeface="Times New Roman"/>
              </a:rPr>
              <a:t> </a:t>
            </a:r>
            <a:r>
              <a:rPr sz="2400" dirty="0">
                <a:solidFill>
                  <a:srgbClr val="70176D"/>
                </a:solidFill>
                <a:latin typeface="Century Gothic"/>
                <a:cs typeface="Century Gothic"/>
              </a:rPr>
              <a:t>the</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c</a:t>
            </a:r>
            <a:r>
              <a:rPr sz="2400" dirty="0">
                <a:solidFill>
                  <a:srgbClr val="70176D"/>
                </a:solidFill>
                <a:latin typeface="Century Gothic"/>
                <a:cs typeface="Century Gothic"/>
              </a:rPr>
              <a:t>ountry.</a:t>
            </a:r>
            <a:endParaRPr sz="2400">
              <a:latin typeface="Century Gothic"/>
              <a:cs typeface="Century Gothic"/>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667001"/>
            <a:ext cx="3143249" cy="41909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 y="2895601"/>
            <a:ext cx="1771649" cy="236219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456808" y="5867401"/>
            <a:ext cx="742949" cy="99059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456808" y="1676401"/>
            <a:ext cx="2114549" cy="2819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999608" y="9145"/>
            <a:ext cx="1200149" cy="1600199"/>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6376614" y="1519031"/>
            <a:ext cx="2466022" cy="768350"/>
          </a:xfrm>
          <a:custGeom>
            <a:avLst/>
            <a:gdLst/>
            <a:ahLst/>
            <a:cxnLst/>
            <a:rect l="l" t="t" r="r" b="b"/>
            <a:pathLst>
              <a:path w="3288029" h="768350">
                <a:moveTo>
                  <a:pt x="3226307" y="0"/>
                </a:moveTo>
                <a:lnTo>
                  <a:pt x="2909956" y="104790"/>
                </a:lnTo>
                <a:lnTo>
                  <a:pt x="2591043" y="200680"/>
                </a:lnTo>
                <a:lnTo>
                  <a:pt x="2485643" y="230002"/>
                </a:lnTo>
                <a:lnTo>
                  <a:pt x="2271521" y="287273"/>
                </a:lnTo>
                <a:lnTo>
                  <a:pt x="2059807" y="340492"/>
                </a:lnTo>
                <a:lnTo>
                  <a:pt x="1954651" y="365759"/>
                </a:lnTo>
                <a:lnTo>
                  <a:pt x="1639702" y="436260"/>
                </a:lnTo>
                <a:lnTo>
                  <a:pt x="1330055" y="498866"/>
                </a:lnTo>
                <a:lnTo>
                  <a:pt x="1127363" y="536844"/>
                </a:lnTo>
                <a:lnTo>
                  <a:pt x="829299" y="588538"/>
                </a:lnTo>
                <a:lnTo>
                  <a:pt x="447934" y="646816"/>
                </a:lnTo>
                <a:lnTo>
                  <a:pt x="174741" y="683910"/>
                </a:lnTo>
                <a:lnTo>
                  <a:pt x="0" y="705124"/>
                </a:lnTo>
                <a:lnTo>
                  <a:pt x="6752" y="715864"/>
                </a:lnTo>
                <a:lnTo>
                  <a:pt x="34108" y="758672"/>
                </a:lnTo>
                <a:lnTo>
                  <a:pt x="39105" y="766571"/>
                </a:lnTo>
                <a:lnTo>
                  <a:pt x="132326" y="767898"/>
                </a:lnTo>
                <a:lnTo>
                  <a:pt x="243883" y="765968"/>
                </a:lnTo>
                <a:lnTo>
                  <a:pt x="371935" y="761011"/>
                </a:lnTo>
                <a:lnTo>
                  <a:pt x="514639" y="753259"/>
                </a:lnTo>
                <a:lnTo>
                  <a:pt x="836641" y="730286"/>
                </a:lnTo>
                <a:lnTo>
                  <a:pt x="1383503" y="680612"/>
                </a:lnTo>
                <a:lnTo>
                  <a:pt x="2154512" y="595643"/>
                </a:lnTo>
                <a:lnTo>
                  <a:pt x="2699710" y="525920"/>
                </a:lnTo>
                <a:lnTo>
                  <a:pt x="3019810" y="480036"/>
                </a:lnTo>
                <a:lnTo>
                  <a:pt x="3161325" y="457963"/>
                </a:lnTo>
                <a:lnTo>
                  <a:pt x="3288029" y="436778"/>
                </a:lnTo>
                <a:lnTo>
                  <a:pt x="3282777" y="398298"/>
                </a:lnTo>
                <a:lnTo>
                  <a:pt x="3274243" y="336524"/>
                </a:lnTo>
                <a:lnTo>
                  <a:pt x="3267833" y="291104"/>
                </a:lnTo>
                <a:lnTo>
                  <a:pt x="3260874" y="243416"/>
                </a:lnTo>
                <a:lnTo>
                  <a:pt x="3255286" y="206235"/>
                </a:lnTo>
                <a:lnTo>
                  <a:pt x="3253375" y="193449"/>
                </a:lnTo>
                <a:lnTo>
                  <a:pt x="3246436" y="145742"/>
                </a:lnTo>
                <a:lnTo>
                  <a:pt x="3240047" y="100300"/>
                </a:lnTo>
                <a:lnTo>
                  <a:pt x="3231543" y="38497"/>
                </a:lnTo>
                <a:lnTo>
                  <a:pt x="3226307" y="0"/>
                </a:lnTo>
                <a:close/>
              </a:path>
            </a:pathLst>
          </a:custGeom>
          <a:solidFill>
            <a:srgbClr val="FFFFFF"/>
          </a:solidFill>
        </p:spPr>
        <p:txBody>
          <a:bodyPr wrap="square" lIns="0" tIns="0" rIns="0" bIns="0" rtlCol="0"/>
          <a:lstStyle/>
          <a:p>
            <a:endParaRPr/>
          </a:p>
        </p:txBody>
      </p:sp>
      <p:sp>
        <p:nvSpPr>
          <p:cNvPr id="8" name="object 8"/>
          <p:cNvSpPr/>
          <p:nvPr/>
        </p:nvSpPr>
        <p:spPr>
          <a:xfrm>
            <a:off x="345185" y="1866900"/>
            <a:ext cx="8458200" cy="4533900"/>
          </a:xfrm>
          <a:custGeom>
            <a:avLst/>
            <a:gdLst/>
            <a:ahLst/>
            <a:cxnLst/>
            <a:rect l="l" t="t" r="r" b="b"/>
            <a:pathLst>
              <a:path w="11277600" h="4533900">
                <a:moveTo>
                  <a:pt x="0" y="0"/>
                </a:moveTo>
                <a:lnTo>
                  <a:pt x="0" y="4533899"/>
                </a:lnTo>
                <a:lnTo>
                  <a:pt x="11277599" y="4533899"/>
                </a:lnTo>
                <a:lnTo>
                  <a:pt x="11277599" y="400049"/>
                </a:lnTo>
                <a:lnTo>
                  <a:pt x="6013460" y="400049"/>
                </a:lnTo>
                <a:lnTo>
                  <a:pt x="5546719" y="398404"/>
                </a:lnTo>
                <a:lnTo>
                  <a:pt x="4648199" y="380999"/>
                </a:lnTo>
                <a:lnTo>
                  <a:pt x="4006839" y="357134"/>
                </a:lnTo>
                <a:lnTo>
                  <a:pt x="3205093" y="314309"/>
                </a:lnTo>
                <a:lnTo>
                  <a:pt x="2471678" y="265054"/>
                </a:lnTo>
                <a:lnTo>
                  <a:pt x="2131944" y="238109"/>
                </a:lnTo>
                <a:lnTo>
                  <a:pt x="1519178" y="180959"/>
                </a:lnTo>
                <a:lnTo>
                  <a:pt x="773109" y="99943"/>
                </a:lnTo>
                <a:lnTo>
                  <a:pt x="403229" y="55504"/>
                </a:lnTo>
                <a:lnTo>
                  <a:pt x="0" y="0"/>
                </a:lnTo>
                <a:close/>
              </a:path>
              <a:path w="11277600" h="4533900">
                <a:moveTo>
                  <a:pt x="11277599" y="1523"/>
                </a:moveTo>
                <a:lnTo>
                  <a:pt x="10510783" y="115823"/>
                </a:lnTo>
                <a:lnTo>
                  <a:pt x="9740889" y="209549"/>
                </a:lnTo>
                <a:lnTo>
                  <a:pt x="9486899" y="234939"/>
                </a:lnTo>
                <a:lnTo>
                  <a:pt x="8974073" y="280934"/>
                </a:lnTo>
                <a:lnTo>
                  <a:pt x="8467740" y="319034"/>
                </a:lnTo>
                <a:lnTo>
                  <a:pt x="8215243" y="334883"/>
                </a:lnTo>
                <a:lnTo>
                  <a:pt x="7465953" y="371459"/>
                </a:lnTo>
                <a:lnTo>
                  <a:pt x="6730989" y="392033"/>
                </a:lnTo>
                <a:lnTo>
                  <a:pt x="6013460" y="400049"/>
                </a:lnTo>
                <a:lnTo>
                  <a:pt x="11277599" y="400049"/>
                </a:lnTo>
                <a:lnTo>
                  <a:pt x="11277599" y="1523"/>
                </a:lnTo>
                <a:close/>
              </a:path>
            </a:pathLst>
          </a:custGeom>
          <a:solidFill>
            <a:srgbClr val="FFFFFF"/>
          </a:solidFill>
        </p:spPr>
        <p:txBody>
          <a:bodyPr wrap="square" lIns="0" tIns="0" rIns="0" bIns="0" rtlCol="0"/>
          <a:lstStyle/>
          <a:p>
            <a:endParaRPr/>
          </a:p>
        </p:txBody>
      </p:sp>
      <p:sp>
        <p:nvSpPr>
          <p:cNvPr id="9" name="object 9"/>
          <p:cNvSpPr/>
          <p:nvPr/>
        </p:nvSpPr>
        <p:spPr>
          <a:xfrm>
            <a:off x="0" y="6381750"/>
            <a:ext cx="9144000" cy="476250"/>
          </a:xfrm>
          <a:custGeom>
            <a:avLst/>
            <a:gdLst/>
            <a:ahLst/>
            <a:cxnLst/>
            <a:rect l="l" t="t" r="r" b="b"/>
            <a:pathLst>
              <a:path w="12192000" h="476250">
                <a:moveTo>
                  <a:pt x="0" y="476250"/>
                </a:moveTo>
                <a:lnTo>
                  <a:pt x="12191999" y="476250"/>
                </a:lnTo>
                <a:lnTo>
                  <a:pt x="12191999" y="0"/>
                </a:lnTo>
                <a:lnTo>
                  <a:pt x="0" y="0"/>
                </a:lnTo>
                <a:lnTo>
                  <a:pt x="0" y="476250"/>
                </a:lnTo>
                <a:close/>
              </a:path>
            </a:pathLst>
          </a:custGeom>
          <a:solidFill>
            <a:srgbClr val="FFFFFF"/>
          </a:solidFill>
        </p:spPr>
        <p:txBody>
          <a:bodyPr wrap="square" lIns="0" tIns="0" rIns="0" bIns="0" rtlCol="0"/>
          <a:lstStyle/>
          <a:p>
            <a:endParaRPr/>
          </a:p>
        </p:txBody>
      </p:sp>
      <p:sp>
        <p:nvSpPr>
          <p:cNvPr id="10" name="object 10"/>
          <p:cNvSpPr/>
          <p:nvPr/>
        </p:nvSpPr>
        <p:spPr>
          <a:xfrm>
            <a:off x="0" y="471169"/>
            <a:ext cx="357663" cy="5910580"/>
          </a:xfrm>
          <a:custGeom>
            <a:avLst/>
            <a:gdLst/>
            <a:ahLst/>
            <a:cxnLst/>
            <a:rect l="l" t="t" r="r" b="b"/>
            <a:pathLst>
              <a:path w="476884" h="5910580">
                <a:moveTo>
                  <a:pt x="0" y="5910580"/>
                </a:moveTo>
                <a:lnTo>
                  <a:pt x="476381" y="5910580"/>
                </a:lnTo>
                <a:lnTo>
                  <a:pt x="476381" y="0"/>
                </a:lnTo>
                <a:lnTo>
                  <a:pt x="0" y="0"/>
                </a:lnTo>
                <a:lnTo>
                  <a:pt x="0" y="5910580"/>
                </a:lnTo>
                <a:close/>
              </a:path>
            </a:pathLst>
          </a:custGeom>
          <a:solidFill>
            <a:srgbClr val="FFFFFF"/>
          </a:solidFill>
        </p:spPr>
        <p:txBody>
          <a:bodyPr wrap="square" lIns="0" tIns="0" rIns="0" bIns="0" rtlCol="0"/>
          <a:lstStyle/>
          <a:p>
            <a:endParaRPr/>
          </a:p>
        </p:txBody>
      </p:sp>
      <p:sp>
        <p:nvSpPr>
          <p:cNvPr id="11" name="object 11"/>
          <p:cNvSpPr/>
          <p:nvPr/>
        </p:nvSpPr>
        <p:spPr>
          <a:xfrm>
            <a:off x="8342757" y="1270"/>
            <a:ext cx="801529" cy="469900"/>
          </a:xfrm>
          <a:custGeom>
            <a:avLst/>
            <a:gdLst/>
            <a:ahLst/>
            <a:cxnLst/>
            <a:rect l="l" t="t" r="r" b="b"/>
            <a:pathLst>
              <a:path w="1068704" h="469900">
                <a:moveTo>
                  <a:pt x="0" y="469900"/>
                </a:moveTo>
                <a:lnTo>
                  <a:pt x="1068323" y="469900"/>
                </a:lnTo>
                <a:lnTo>
                  <a:pt x="1068323" y="0"/>
                </a:lnTo>
                <a:lnTo>
                  <a:pt x="0" y="0"/>
                </a:lnTo>
                <a:lnTo>
                  <a:pt x="0" y="469900"/>
                </a:lnTo>
                <a:close/>
              </a:path>
            </a:pathLst>
          </a:custGeom>
          <a:solidFill>
            <a:srgbClr val="FFFFFF"/>
          </a:solidFill>
        </p:spPr>
        <p:txBody>
          <a:bodyPr wrap="square" lIns="0" tIns="0" rIns="0" bIns="0" rtlCol="0"/>
          <a:lstStyle/>
          <a:p>
            <a:endParaRPr/>
          </a:p>
        </p:txBody>
      </p:sp>
      <p:sp>
        <p:nvSpPr>
          <p:cNvPr id="12" name="object 12"/>
          <p:cNvSpPr/>
          <p:nvPr/>
        </p:nvSpPr>
        <p:spPr>
          <a:xfrm>
            <a:off x="0" y="1270"/>
            <a:ext cx="7828598" cy="469900"/>
          </a:xfrm>
          <a:custGeom>
            <a:avLst/>
            <a:gdLst/>
            <a:ahLst/>
            <a:cxnLst/>
            <a:rect l="l" t="t" r="r" b="b"/>
            <a:pathLst>
              <a:path w="10438130" h="469900">
                <a:moveTo>
                  <a:pt x="0" y="469900"/>
                </a:moveTo>
                <a:lnTo>
                  <a:pt x="10437875" y="469900"/>
                </a:lnTo>
                <a:lnTo>
                  <a:pt x="10437875" y="0"/>
                </a:lnTo>
                <a:lnTo>
                  <a:pt x="0" y="0"/>
                </a:lnTo>
                <a:lnTo>
                  <a:pt x="0" y="469900"/>
                </a:lnTo>
                <a:close/>
              </a:path>
            </a:pathLst>
          </a:custGeom>
          <a:solidFill>
            <a:srgbClr val="FFFFFF"/>
          </a:solidFill>
        </p:spPr>
        <p:txBody>
          <a:bodyPr wrap="square" lIns="0" tIns="0" rIns="0" bIns="0" rtlCol="0"/>
          <a:lstStyle/>
          <a:p>
            <a:endParaRPr/>
          </a:p>
        </p:txBody>
      </p:sp>
      <p:sp>
        <p:nvSpPr>
          <p:cNvPr id="13" name="object 13"/>
          <p:cNvSpPr/>
          <p:nvPr/>
        </p:nvSpPr>
        <p:spPr>
          <a:xfrm>
            <a:off x="8781965" y="471434"/>
            <a:ext cx="362426" cy="5910580"/>
          </a:xfrm>
          <a:custGeom>
            <a:avLst/>
            <a:gdLst/>
            <a:ahLst/>
            <a:cxnLst/>
            <a:rect l="l" t="t" r="r" b="b"/>
            <a:pathLst>
              <a:path w="483234" h="5910580">
                <a:moveTo>
                  <a:pt x="482711" y="0"/>
                </a:moveTo>
                <a:lnTo>
                  <a:pt x="0" y="0"/>
                </a:lnTo>
                <a:lnTo>
                  <a:pt x="0" y="5910315"/>
                </a:lnTo>
                <a:lnTo>
                  <a:pt x="482711" y="5910315"/>
                </a:lnTo>
                <a:lnTo>
                  <a:pt x="482711" y="0"/>
                </a:lnTo>
                <a:close/>
              </a:path>
            </a:pathLst>
          </a:custGeom>
          <a:solidFill>
            <a:srgbClr val="FFFFFF"/>
          </a:solidFill>
        </p:spPr>
        <p:txBody>
          <a:bodyPr wrap="square" lIns="0" tIns="0" rIns="0" bIns="0" rtlCol="0"/>
          <a:lstStyle/>
          <a:p>
            <a:endParaRPr/>
          </a:p>
        </p:txBody>
      </p:sp>
      <p:sp>
        <p:nvSpPr>
          <p:cNvPr id="14" name="object 14"/>
          <p:cNvSpPr/>
          <p:nvPr/>
        </p:nvSpPr>
        <p:spPr>
          <a:xfrm>
            <a:off x="7798689" y="0"/>
            <a:ext cx="573786" cy="120853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828407" y="0"/>
            <a:ext cx="514350" cy="1143000"/>
          </a:xfrm>
          <a:custGeom>
            <a:avLst/>
            <a:gdLst/>
            <a:ahLst/>
            <a:cxnLst/>
            <a:rect l="l" t="t" r="r" b="b"/>
            <a:pathLst>
              <a:path w="685800" h="1143000">
                <a:moveTo>
                  <a:pt x="0" y="1142999"/>
                </a:moveTo>
                <a:lnTo>
                  <a:pt x="685799" y="1142999"/>
                </a:lnTo>
                <a:lnTo>
                  <a:pt x="685799" y="0"/>
                </a:lnTo>
                <a:lnTo>
                  <a:pt x="0" y="0"/>
                </a:lnTo>
                <a:lnTo>
                  <a:pt x="0" y="1142999"/>
                </a:lnTo>
                <a:close/>
              </a:path>
            </a:pathLst>
          </a:custGeom>
          <a:solidFill>
            <a:srgbClr val="B21065"/>
          </a:solidFill>
        </p:spPr>
        <p:txBody>
          <a:bodyPr wrap="square" lIns="0" tIns="0" rIns="0" bIns="0" rtlCol="0"/>
          <a:lstStyle/>
          <a:p>
            <a:endParaRPr/>
          </a:p>
        </p:txBody>
      </p:sp>
      <p:sp>
        <p:nvSpPr>
          <p:cNvPr id="16" name="object 16"/>
          <p:cNvSpPr txBox="1">
            <a:spLocks noGrp="1"/>
          </p:cNvSpPr>
          <p:nvPr>
            <p:ph type="title"/>
          </p:nvPr>
        </p:nvSpPr>
        <p:spPr>
          <a:xfrm>
            <a:off x="457200" y="838200"/>
            <a:ext cx="8229600" cy="615553"/>
          </a:xfrm>
          <a:prstGeom prst="rect">
            <a:avLst/>
          </a:prstGeom>
        </p:spPr>
        <p:txBody>
          <a:bodyPr vert="horz" wrap="square" lIns="0" tIns="0" rIns="0" bIns="0" rtlCol="0">
            <a:spAutoFit/>
          </a:bodyPr>
          <a:lstStyle/>
          <a:p>
            <a:pPr marL="12700">
              <a:lnSpc>
                <a:spcPct val="100000"/>
              </a:lnSpc>
            </a:pPr>
            <a:r>
              <a:rPr sz="4000"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KFC</a:t>
            </a:r>
            <a:r>
              <a:rPr sz="4000" spc="-100" dirty="0">
                <a:solidFill>
                  <a:srgbClr val="EBEBEB"/>
                </a:solidFill>
                <a:latin typeface="Times New Roman"/>
                <a:cs typeface="Times New Roman"/>
              </a:rPr>
              <a:t> </a:t>
            </a:r>
            <a:r>
              <a:rPr sz="4000"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MISSION</a:t>
            </a:r>
            <a:r>
              <a:rPr sz="4000" spc="-114" dirty="0">
                <a:solidFill>
                  <a:srgbClr val="EBEBEB"/>
                </a:solidFill>
                <a:latin typeface="Times New Roman"/>
                <a:cs typeface="Times New Roman"/>
              </a:rPr>
              <a:t> </a:t>
            </a:r>
            <a:r>
              <a:rPr sz="4000"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AND</a:t>
            </a:r>
            <a:r>
              <a:rPr sz="4000" spc="-100" dirty="0">
                <a:solidFill>
                  <a:srgbClr val="EBEBEB"/>
                </a:solidFill>
                <a:latin typeface="Times New Roman"/>
                <a:cs typeface="Times New Roman"/>
              </a:rPr>
              <a:t> </a:t>
            </a:r>
            <a:r>
              <a:rPr sz="4000"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VISION</a:t>
            </a:r>
            <a:endParaRPr sz="4000">
              <a:latin typeface="Times New Roman"/>
              <a:cs typeface="Times New Roman"/>
            </a:endParaRPr>
          </a:p>
        </p:txBody>
      </p:sp>
      <p:sp>
        <p:nvSpPr>
          <p:cNvPr id="17" name="object 17"/>
          <p:cNvSpPr txBox="1"/>
          <p:nvPr/>
        </p:nvSpPr>
        <p:spPr>
          <a:xfrm>
            <a:off x="925450" y="2685927"/>
            <a:ext cx="6342221" cy="4078039"/>
          </a:xfrm>
          <a:prstGeom prst="rect">
            <a:avLst/>
          </a:prstGeom>
        </p:spPr>
        <p:txBody>
          <a:bodyPr vert="horz" wrap="square" lIns="0" tIns="0" rIns="0" bIns="0" rtlCol="0">
            <a:spAutoFit/>
          </a:bodyPr>
          <a:lstStyle/>
          <a:p>
            <a:pPr marL="12700">
              <a:lnSpc>
                <a:spcPct val="100000"/>
              </a:lnSpc>
            </a:pPr>
            <a:r>
              <a:rPr sz="2400" spc="-5" dirty="0">
                <a:solidFill>
                  <a:srgbClr val="70176D"/>
                </a:solidFill>
                <a:latin typeface="Century Gothic"/>
                <a:cs typeface="Century Gothic"/>
              </a:rPr>
              <a:t>V</a:t>
            </a:r>
            <a:r>
              <a:rPr sz="2400" spc="-20" dirty="0">
                <a:solidFill>
                  <a:srgbClr val="70176D"/>
                </a:solidFill>
                <a:latin typeface="Century Gothic"/>
                <a:cs typeface="Century Gothic"/>
              </a:rPr>
              <a:t>I</a:t>
            </a:r>
            <a:r>
              <a:rPr sz="2400" spc="-5" dirty="0">
                <a:solidFill>
                  <a:srgbClr val="70176D"/>
                </a:solidFill>
                <a:latin typeface="Century Gothic"/>
                <a:cs typeface="Century Gothic"/>
              </a:rPr>
              <a:t>S</a:t>
            </a:r>
            <a:r>
              <a:rPr sz="2400" spc="-10" dirty="0">
                <a:solidFill>
                  <a:srgbClr val="70176D"/>
                </a:solidFill>
                <a:latin typeface="Century Gothic"/>
                <a:cs typeface="Century Gothic"/>
              </a:rPr>
              <a:t>I</a:t>
            </a:r>
            <a:r>
              <a:rPr sz="2400" spc="-20" dirty="0">
                <a:solidFill>
                  <a:srgbClr val="70176D"/>
                </a:solidFill>
                <a:latin typeface="Century Gothic"/>
                <a:cs typeface="Century Gothic"/>
              </a:rPr>
              <a:t>ON:</a:t>
            </a:r>
            <a:endParaRPr sz="2400">
              <a:latin typeface="Century Gothic"/>
              <a:cs typeface="Century Gothic"/>
            </a:endParaRPr>
          </a:p>
          <a:p>
            <a:pPr marL="355600" marR="5080" indent="-342900">
              <a:lnSpc>
                <a:spcPct val="100000"/>
              </a:lnSpc>
              <a:spcBef>
                <a:spcPts val="994"/>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30" dirty="0">
                <a:solidFill>
                  <a:srgbClr val="70176D"/>
                </a:solidFill>
                <a:latin typeface="Century Gothic"/>
                <a:cs typeface="Century Gothic"/>
              </a:rPr>
              <a:t>T</a:t>
            </a:r>
            <a:r>
              <a:rPr sz="2400" spc="-20" dirty="0">
                <a:solidFill>
                  <a:srgbClr val="70176D"/>
                </a:solidFill>
                <a:latin typeface="Century Gothic"/>
                <a:cs typeface="Century Gothic"/>
              </a:rPr>
              <a:t>o</a:t>
            </a:r>
            <a:r>
              <a:rPr sz="2400" spc="80" dirty="0">
                <a:solidFill>
                  <a:srgbClr val="70176D"/>
                </a:solidFill>
                <a:latin typeface="Times New Roman"/>
                <a:cs typeface="Times New Roman"/>
              </a:rPr>
              <a:t> </a:t>
            </a:r>
            <a:r>
              <a:rPr sz="2400" spc="-5" dirty="0">
                <a:solidFill>
                  <a:srgbClr val="70176D"/>
                </a:solidFill>
                <a:latin typeface="Century Gothic"/>
                <a:cs typeface="Century Gothic"/>
              </a:rPr>
              <a:t>b</a:t>
            </a:r>
            <a:r>
              <a:rPr sz="2400" dirty="0">
                <a:solidFill>
                  <a:srgbClr val="70176D"/>
                </a:solidFill>
                <a:latin typeface="Century Gothic"/>
                <a:cs typeface="Century Gothic"/>
              </a:rPr>
              <a:t>e</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lead</a:t>
            </a:r>
            <a:r>
              <a:rPr sz="2400" spc="25" dirty="0">
                <a:solidFill>
                  <a:srgbClr val="70176D"/>
                </a:solidFill>
                <a:latin typeface="Century Gothic"/>
                <a:cs typeface="Century Gothic"/>
              </a:rPr>
              <a:t>i</a:t>
            </a:r>
            <a:r>
              <a:rPr sz="2400" spc="-20" dirty="0">
                <a:solidFill>
                  <a:srgbClr val="70176D"/>
                </a:solidFill>
                <a:latin typeface="Century Gothic"/>
                <a:cs typeface="Century Gothic"/>
              </a:rPr>
              <a:t>ng</a:t>
            </a:r>
            <a:r>
              <a:rPr sz="2400" spc="40" dirty="0">
                <a:solidFill>
                  <a:srgbClr val="70176D"/>
                </a:solidFill>
                <a:latin typeface="Times New Roman"/>
                <a:cs typeface="Times New Roman"/>
              </a:rPr>
              <a:t> </a:t>
            </a:r>
            <a:r>
              <a:rPr sz="2400" spc="5" dirty="0">
                <a:solidFill>
                  <a:srgbClr val="70176D"/>
                </a:solidFill>
                <a:latin typeface="Century Gothic"/>
                <a:cs typeface="Century Gothic"/>
              </a:rPr>
              <a:t>i</a:t>
            </a:r>
            <a:r>
              <a:rPr sz="2400" spc="-15" dirty="0">
                <a:solidFill>
                  <a:srgbClr val="70176D"/>
                </a:solidFill>
                <a:latin typeface="Century Gothic"/>
                <a:cs typeface="Century Gothic"/>
              </a:rPr>
              <a:t>ntegrated</a:t>
            </a:r>
            <a:r>
              <a:rPr sz="2400" spc="30" dirty="0">
                <a:solidFill>
                  <a:srgbClr val="70176D"/>
                </a:solidFill>
                <a:latin typeface="Times New Roman"/>
                <a:cs typeface="Times New Roman"/>
              </a:rPr>
              <a:t> </a:t>
            </a:r>
            <a:r>
              <a:rPr sz="2400" spc="-15" dirty="0">
                <a:solidFill>
                  <a:srgbClr val="70176D"/>
                </a:solidFill>
                <a:latin typeface="Century Gothic"/>
                <a:cs typeface="Century Gothic"/>
              </a:rPr>
              <a:t>food</a:t>
            </a:r>
            <a:r>
              <a:rPr sz="2400" spc="70" dirty="0">
                <a:solidFill>
                  <a:srgbClr val="70176D"/>
                </a:solidFill>
                <a:latin typeface="Times New Roman"/>
                <a:cs typeface="Times New Roman"/>
              </a:rPr>
              <a:t> </a:t>
            </a:r>
            <a:r>
              <a:rPr sz="2400" spc="-5" dirty="0">
                <a:solidFill>
                  <a:srgbClr val="70176D"/>
                </a:solidFill>
                <a:latin typeface="Century Gothic"/>
                <a:cs typeface="Century Gothic"/>
              </a:rPr>
              <a:t>ser</a:t>
            </a:r>
            <a:r>
              <a:rPr sz="2400" spc="15" dirty="0">
                <a:solidFill>
                  <a:srgbClr val="70176D"/>
                </a:solidFill>
                <a:latin typeface="Century Gothic"/>
                <a:cs typeface="Century Gothic"/>
              </a:rPr>
              <a:t>v</a:t>
            </a:r>
            <a:r>
              <a:rPr sz="2400" spc="5" dirty="0">
                <a:solidFill>
                  <a:srgbClr val="70176D"/>
                </a:solidFill>
                <a:latin typeface="Century Gothic"/>
                <a:cs typeface="Century Gothic"/>
              </a:rPr>
              <a:t>i</a:t>
            </a:r>
            <a:r>
              <a:rPr sz="2400" dirty="0">
                <a:solidFill>
                  <a:srgbClr val="70176D"/>
                </a:solidFill>
                <a:latin typeface="Century Gothic"/>
                <a:cs typeface="Century Gothic"/>
              </a:rPr>
              <a:t>ces</a:t>
            </a:r>
            <a:r>
              <a:rPr sz="2400" spc="55" dirty="0">
                <a:solidFill>
                  <a:srgbClr val="70176D"/>
                </a:solidFill>
                <a:latin typeface="Times New Roman"/>
                <a:cs typeface="Times New Roman"/>
              </a:rPr>
              <a:t> </a:t>
            </a:r>
            <a:r>
              <a:rPr sz="2400" spc="-15" dirty="0">
                <a:solidFill>
                  <a:srgbClr val="70176D"/>
                </a:solidFill>
                <a:latin typeface="Century Gothic"/>
                <a:cs typeface="Century Gothic"/>
              </a:rPr>
              <a:t>gro</a:t>
            </a:r>
            <a:r>
              <a:rPr sz="2400" spc="-10" dirty="0">
                <a:solidFill>
                  <a:srgbClr val="70176D"/>
                </a:solidFill>
                <a:latin typeface="Century Gothic"/>
                <a:cs typeface="Century Gothic"/>
              </a:rPr>
              <a:t>u</a:t>
            </a:r>
            <a:r>
              <a:rPr sz="2400" dirty="0">
                <a:solidFill>
                  <a:srgbClr val="70176D"/>
                </a:solidFill>
                <a:latin typeface="Century Gothic"/>
                <a:cs typeface="Century Gothic"/>
              </a:rPr>
              <a:t>p</a:t>
            </a:r>
            <a:r>
              <a:rPr sz="2400" spc="60" dirty="0">
                <a:solidFill>
                  <a:srgbClr val="70176D"/>
                </a:solidFill>
                <a:latin typeface="Times New Roman"/>
                <a:cs typeface="Times New Roman"/>
              </a:rPr>
              <a:t> </a:t>
            </a:r>
            <a:r>
              <a:rPr sz="2400" spc="20" dirty="0">
                <a:solidFill>
                  <a:srgbClr val="70176D"/>
                </a:solidFill>
                <a:latin typeface="Century Gothic"/>
                <a:cs typeface="Century Gothic"/>
              </a:rPr>
              <a:t>i</a:t>
            </a:r>
            <a:r>
              <a:rPr sz="2400" spc="-15" dirty="0">
                <a:solidFill>
                  <a:srgbClr val="70176D"/>
                </a:solidFill>
                <a:latin typeface="Century Gothic"/>
                <a:cs typeface="Century Gothic"/>
              </a:rPr>
              <a:t>n</a:t>
            </a:r>
            <a:r>
              <a:rPr sz="2400" spc="25" dirty="0">
                <a:solidFill>
                  <a:srgbClr val="70176D"/>
                </a:solidFill>
                <a:latin typeface="Times New Roman"/>
                <a:cs typeface="Times New Roman"/>
              </a:rPr>
              <a:t> </a:t>
            </a:r>
            <a:r>
              <a:rPr sz="2400" spc="-20" dirty="0">
                <a:solidFill>
                  <a:srgbClr val="70176D"/>
                </a:solidFill>
                <a:latin typeface="Century Gothic"/>
                <a:cs typeface="Century Gothic"/>
              </a:rPr>
              <a:t>ASEAN</a:t>
            </a:r>
            <a:r>
              <a:rPr sz="2400" spc="-10" dirty="0">
                <a:solidFill>
                  <a:srgbClr val="70176D"/>
                </a:solidFill>
                <a:latin typeface="Times New Roman"/>
                <a:cs typeface="Times New Roman"/>
              </a:rPr>
              <a:t> </a:t>
            </a:r>
            <a:r>
              <a:rPr sz="2400" dirty="0">
                <a:solidFill>
                  <a:srgbClr val="70176D"/>
                </a:solidFill>
                <a:latin typeface="Century Gothic"/>
                <a:cs typeface="Century Gothic"/>
              </a:rPr>
              <a:t>reg</a:t>
            </a:r>
            <a:r>
              <a:rPr sz="2400" spc="15" dirty="0">
                <a:solidFill>
                  <a:srgbClr val="70176D"/>
                </a:solidFill>
                <a:latin typeface="Century Gothic"/>
                <a:cs typeface="Century Gothic"/>
              </a:rPr>
              <a:t>i</a:t>
            </a:r>
            <a:r>
              <a:rPr sz="2400" dirty="0">
                <a:solidFill>
                  <a:srgbClr val="70176D"/>
                </a:solidFill>
                <a:latin typeface="Century Gothic"/>
                <a:cs typeface="Century Gothic"/>
              </a:rPr>
              <a:t>on</a:t>
            </a:r>
            <a:r>
              <a:rPr sz="2400" spc="30" dirty="0">
                <a:solidFill>
                  <a:srgbClr val="70176D"/>
                </a:solidFill>
                <a:latin typeface="Times New Roman"/>
                <a:cs typeface="Times New Roman"/>
              </a:rPr>
              <a:t> </a:t>
            </a:r>
            <a:r>
              <a:rPr sz="2400" spc="-5" dirty="0">
                <a:solidFill>
                  <a:srgbClr val="70176D"/>
                </a:solidFill>
                <a:latin typeface="Century Gothic"/>
                <a:cs typeface="Century Gothic"/>
              </a:rPr>
              <a:t>del</a:t>
            </a:r>
            <a:r>
              <a:rPr sz="2400" dirty="0">
                <a:solidFill>
                  <a:srgbClr val="70176D"/>
                </a:solidFill>
                <a:latin typeface="Century Gothic"/>
                <a:cs typeface="Century Gothic"/>
              </a:rPr>
              <a:t>i</a:t>
            </a:r>
            <a:r>
              <a:rPr sz="2400" spc="5" dirty="0">
                <a:solidFill>
                  <a:srgbClr val="70176D"/>
                </a:solidFill>
                <a:latin typeface="Century Gothic"/>
                <a:cs typeface="Century Gothic"/>
              </a:rPr>
              <a:t>v</a:t>
            </a:r>
            <a:r>
              <a:rPr sz="2400" dirty="0">
                <a:solidFill>
                  <a:srgbClr val="70176D"/>
                </a:solidFill>
                <a:latin typeface="Century Gothic"/>
                <a:cs typeface="Century Gothic"/>
              </a:rPr>
              <a:t>e</a:t>
            </a:r>
            <a:r>
              <a:rPr sz="2400" spc="-20" dirty="0">
                <a:solidFill>
                  <a:srgbClr val="70176D"/>
                </a:solidFill>
                <a:latin typeface="Century Gothic"/>
                <a:cs typeface="Century Gothic"/>
              </a:rPr>
              <a:t>r</a:t>
            </a:r>
            <a:r>
              <a:rPr sz="2400" spc="5" dirty="0">
                <a:solidFill>
                  <a:srgbClr val="70176D"/>
                </a:solidFill>
                <a:latin typeface="Century Gothic"/>
                <a:cs typeface="Century Gothic"/>
              </a:rPr>
              <a:t>i</a:t>
            </a:r>
            <a:r>
              <a:rPr sz="2400" dirty="0">
                <a:solidFill>
                  <a:srgbClr val="70176D"/>
                </a:solidFill>
                <a:latin typeface="Century Gothic"/>
                <a:cs typeface="Century Gothic"/>
              </a:rPr>
              <a:t>ng</a:t>
            </a:r>
            <a:r>
              <a:rPr sz="2400" spc="20" dirty="0">
                <a:solidFill>
                  <a:srgbClr val="70176D"/>
                </a:solidFill>
                <a:latin typeface="Times New Roman"/>
                <a:cs typeface="Times New Roman"/>
              </a:rPr>
              <a:t> </a:t>
            </a:r>
            <a:r>
              <a:rPr sz="2400" dirty="0">
                <a:solidFill>
                  <a:srgbClr val="70176D"/>
                </a:solidFill>
                <a:latin typeface="Century Gothic"/>
                <a:cs typeface="Century Gothic"/>
              </a:rPr>
              <a:t>c</a:t>
            </a:r>
            <a:r>
              <a:rPr sz="2400" spc="-10" dirty="0">
                <a:solidFill>
                  <a:srgbClr val="70176D"/>
                </a:solidFill>
                <a:latin typeface="Century Gothic"/>
                <a:cs typeface="Century Gothic"/>
              </a:rPr>
              <a:t>o</a:t>
            </a:r>
            <a:r>
              <a:rPr sz="2400" dirty="0">
                <a:solidFill>
                  <a:srgbClr val="70176D"/>
                </a:solidFill>
                <a:latin typeface="Century Gothic"/>
                <a:cs typeface="Century Gothic"/>
              </a:rPr>
              <a:t>ns</a:t>
            </a:r>
            <a:r>
              <a:rPr sz="2400" spc="20" dirty="0">
                <a:solidFill>
                  <a:srgbClr val="70176D"/>
                </a:solidFill>
                <a:latin typeface="Century Gothic"/>
                <a:cs typeface="Century Gothic"/>
              </a:rPr>
              <a:t>i</a:t>
            </a:r>
            <a:r>
              <a:rPr sz="2400" spc="-5" dirty="0">
                <a:solidFill>
                  <a:srgbClr val="70176D"/>
                </a:solidFill>
                <a:latin typeface="Century Gothic"/>
                <a:cs typeface="Century Gothic"/>
              </a:rPr>
              <a:t>sten</a:t>
            </a:r>
            <a:r>
              <a:rPr sz="2400" dirty="0">
                <a:solidFill>
                  <a:srgbClr val="70176D"/>
                </a:solidFill>
                <a:latin typeface="Century Gothic"/>
                <a:cs typeface="Century Gothic"/>
              </a:rPr>
              <a:t>t</a:t>
            </a:r>
            <a:r>
              <a:rPr sz="2400" spc="60" dirty="0">
                <a:solidFill>
                  <a:srgbClr val="70176D"/>
                </a:solidFill>
                <a:latin typeface="Times New Roman"/>
                <a:cs typeface="Times New Roman"/>
              </a:rPr>
              <a:t> </a:t>
            </a:r>
            <a:r>
              <a:rPr sz="2400" spc="-5" dirty="0">
                <a:solidFill>
                  <a:srgbClr val="70176D"/>
                </a:solidFill>
                <a:latin typeface="Century Gothic"/>
                <a:cs typeface="Century Gothic"/>
              </a:rPr>
              <a:t>qual</a:t>
            </a:r>
            <a:r>
              <a:rPr sz="2400" spc="20" dirty="0">
                <a:solidFill>
                  <a:srgbClr val="70176D"/>
                </a:solidFill>
                <a:latin typeface="Century Gothic"/>
                <a:cs typeface="Century Gothic"/>
              </a:rPr>
              <a:t>i</a:t>
            </a:r>
            <a:r>
              <a:rPr sz="2400" spc="-10" dirty="0">
                <a:solidFill>
                  <a:srgbClr val="70176D"/>
                </a:solidFill>
                <a:latin typeface="Century Gothic"/>
                <a:cs typeface="Century Gothic"/>
              </a:rPr>
              <a:t>t</a:t>
            </a:r>
            <a:r>
              <a:rPr sz="2400" dirty="0">
                <a:solidFill>
                  <a:srgbClr val="70176D"/>
                </a:solidFill>
                <a:latin typeface="Century Gothic"/>
                <a:cs typeface="Century Gothic"/>
              </a:rPr>
              <a:t>y</a:t>
            </a:r>
            <a:r>
              <a:rPr sz="2400" spc="30" dirty="0">
                <a:solidFill>
                  <a:srgbClr val="70176D"/>
                </a:solidFill>
                <a:latin typeface="Times New Roman"/>
                <a:cs typeface="Times New Roman"/>
              </a:rPr>
              <a:t> </a:t>
            </a:r>
            <a:r>
              <a:rPr sz="2400" spc="-5" dirty="0">
                <a:solidFill>
                  <a:srgbClr val="70176D"/>
                </a:solidFill>
                <a:latin typeface="Century Gothic"/>
                <a:cs typeface="Century Gothic"/>
              </a:rPr>
              <a:t>p</a:t>
            </a:r>
            <a:r>
              <a:rPr sz="2400" spc="-10" dirty="0">
                <a:solidFill>
                  <a:srgbClr val="70176D"/>
                </a:solidFill>
                <a:latin typeface="Century Gothic"/>
                <a:cs typeface="Century Gothic"/>
              </a:rPr>
              <a:t>r</a:t>
            </a:r>
            <a:r>
              <a:rPr sz="2400" dirty="0">
                <a:solidFill>
                  <a:srgbClr val="70176D"/>
                </a:solidFill>
                <a:latin typeface="Century Gothic"/>
                <a:cs typeface="Century Gothic"/>
              </a:rPr>
              <a:t>oducts</a:t>
            </a:r>
            <a:r>
              <a:rPr sz="2400" spc="75" dirty="0">
                <a:solidFill>
                  <a:srgbClr val="70176D"/>
                </a:solidFill>
                <a:latin typeface="Times New Roman"/>
                <a:cs typeface="Times New Roman"/>
              </a:rPr>
              <a:t> </a:t>
            </a:r>
            <a:r>
              <a:rPr sz="2400" spc="-5" dirty="0">
                <a:solidFill>
                  <a:srgbClr val="70176D"/>
                </a:solidFill>
                <a:latin typeface="Century Gothic"/>
                <a:cs typeface="Century Gothic"/>
              </a:rPr>
              <a:t>and</a:t>
            </a:r>
            <a:r>
              <a:rPr sz="2400" spc="-5" dirty="0">
                <a:solidFill>
                  <a:srgbClr val="70176D"/>
                </a:solidFill>
                <a:latin typeface="Times New Roman"/>
                <a:cs typeface="Times New Roman"/>
              </a:rPr>
              <a:t> </a:t>
            </a:r>
            <a:r>
              <a:rPr sz="2400" spc="-15" dirty="0">
                <a:solidFill>
                  <a:srgbClr val="70176D"/>
                </a:solidFill>
                <a:latin typeface="Century Gothic"/>
                <a:cs typeface="Century Gothic"/>
              </a:rPr>
              <a:t>excellent</a:t>
            </a:r>
            <a:r>
              <a:rPr sz="2400" spc="60" dirty="0">
                <a:solidFill>
                  <a:srgbClr val="70176D"/>
                </a:solidFill>
                <a:latin typeface="Times New Roman"/>
                <a:cs typeface="Times New Roman"/>
              </a:rPr>
              <a:t> </a:t>
            </a:r>
            <a:r>
              <a:rPr sz="2400" spc="-35" dirty="0">
                <a:solidFill>
                  <a:srgbClr val="70176D"/>
                </a:solidFill>
                <a:latin typeface="Century Gothic"/>
                <a:cs typeface="Century Gothic"/>
              </a:rPr>
              <a:t>c</a:t>
            </a:r>
            <a:r>
              <a:rPr sz="2400" dirty="0">
                <a:solidFill>
                  <a:srgbClr val="70176D"/>
                </a:solidFill>
                <a:latin typeface="Century Gothic"/>
                <a:cs typeface="Century Gothic"/>
              </a:rPr>
              <a:t>u</a:t>
            </a:r>
            <a:r>
              <a:rPr sz="2400" spc="5" dirty="0">
                <a:solidFill>
                  <a:srgbClr val="70176D"/>
                </a:solidFill>
                <a:latin typeface="Century Gothic"/>
                <a:cs typeface="Century Gothic"/>
              </a:rPr>
              <a:t>s</a:t>
            </a:r>
            <a:r>
              <a:rPr sz="2400" spc="-15" dirty="0">
                <a:solidFill>
                  <a:srgbClr val="70176D"/>
                </a:solidFill>
                <a:latin typeface="Century Gothic"/>
                <a:cs typeface="Century Gothic"/>
              </a:rPr>
              <a:t>to</a:t>
            </a:r>
            <a:r>
              <a:rPr sz="2400" spc="-20" dirty="0">
                <a:solidFill>
                  <a:srgbClr val="70176D"/>
                </a:solidFill>
                <a:latin typeface="Century Gothic"/>
                <a:cs typeface="Century Gothic"/>
              </a:rPr>
              <a:t>m</a:t>
            </a:r>
            <a:r>
              <a:rPr sz="2400" spc="-15" dirty="0">
                <a:solidFill>
                  <a:srgbClr val="70176D"/>
                </a:solidFill>
                <a:latin typeface="Century Gothic"/>
                <a:cs typeface="Century Gothic"/>
              </a:rPr>
              <a:t>er</a:t>
            </a:r>
            <a:r>
              <a:rPr sz="2400" spc="65" dirty="0">
                <a:solidFill>
                  <a:srgbClr val="70176D"/>
                </a:solidFill>
                <a:latin typeface="Times New Roman"/>
                <a:cs typeface="Times New Roman"/>
              </a:rPr>
              <a:t> </a:t>
            </a:r>
            <a:r>
              <a:rPr sz="2400" spc="-15" dirty="0">
                <a:solidFill>
                  <a:srgbClr val="70176D"/>
                </a:solidFill>
                <a:latin typeface="Century Gothic"/>
                <a:cs typeface="Century Gothic"/>
              </a:rPr>
              <a:t>fo</a:t>
            </a:r>
            <a:r>
              <a:rPr sz="2400" spc="-30" dirty="0">
                <a:solidFill>
                  <a:srgbClr val="70176D"/>
                </a:solidFill>
                <a:latin typeface="Century Gothic"/>
                <a:cs typeface="Century Gothic"/>
              </a:rPr>
              <a:t>c</a:t>
            </a:r>
            <a:r>
              <a:rPr sz="2400" dirty="0">
                <a:solidFill>
                  <a:srgbClr val="70176D"/>
                </a:solidFill>
                <a:latin typeface="Century Gothic"/>
                <a:cs typeface="Century Gothic"/>
              </a:rPr>
              <a:t>u</a:t>
            </a:r>
            <a:r>
              <a:rPr sz="2400" spc="5" dirty="0">
                <a:solidFill>
                  <a:srgbClr val="70176D"/>
                </a:solidFill>
                <a:latin typeface="Century Gothic"/>
                <a:cs typeface="Century Gothic"/>
              </a:rPr>
              <a:t>s</a:t>
            </a:r>
            <a:r>
              <a:rPr sz="2400" spc="-20" dirty="0">
                <a:solidFill>
                  <a:srgbClr val="70176D"/>
                </a:solidFill>
                <a:latin typeface="Century Gothic"/>
                <a:cs typeface="Century Gothic"/>
              </a:rPr>
              <a:t>ed</a:t>
            </a:r>
            <a:endParaRPr sz="2400">
              <a:latin typeface="Century Gothic"/>
              <a:cs typeface="Century Gothic"/>
            </a:endParaRPr>
          </a:p>
          <a:p>
            <a:pPr marL="12700">
              <a:lnSpc>
                <a:spcPct val="100000"/>
              </a:lnSpc>
              <a:spcBef>
                <a:spcPts val="994"/>
              </a:spcBef>
            </a:pPr>
            <a:r>
              <a:rPr sz="2400" dirty="0">
                <a:solidFill>
                  <a:srgbClr val="70176D"/>
                </a:solidFill>
                <a:latin typeface="Century Gothic"/>
                <a:cs typeface="Century Gothic"/>
              </a:rPr>
              <a:t>M</a:t>
            </a:r>
            <a:r>
              <a:rPr sz="2400" spc="-15" dirty="0">
                <a:solidFill>
                  <a:srgbClr val="70176D"/>
                </a:solidFill>
                <a:latin typeface="Century Gothic"/>
                <a:cs typeface="Century Gothic"/>
              </a:rPr>
              <a:t>I</a:t>
            </a:r>
            <a:r>
              <a:rPr sz="2400" spc="-5" dirty="0">
                <a:solidFill>
                  <a:srgbClr val="70176D"/>
                </a:solidFill>
                <a:latin typeface="Century Gothic"/>
                <a:cs typeface="Century Gothic"/>
              </a:rPr>
              <a:t>S</a:t>
            </a:r>
            <a:r>
              <a:rPr sz="2400" spc="5" dirty="0">
                <a:solidFill>
                  <a:srgbClr val="70176D"/>
                </a:solidFill>
                <a:latin typeface="Century Gothic"/>
                <a:cs typeface="Century Gothic"/>
              </a:rPr>
              <a:t>S</a:t>
            </a:r>
            <a:r>
              <a:rPr sz="2400" spc="-15" dirty="0">
                <a:solidFill>
                  <a:srgbClr val="70176D"/>
                </a:solidFill>
                <a:latin typeface="Century Gothic"/>
                <a:cs typeface="Century Gothic"/>
              </a:rPr>
              <a:t>I</a:t>
            </a:r>
            <a:r>
              <a:rPr sz="2400" spc="-20" dirty="0">
                <a:solidFill>
                  <a:srgbClr val="70176D"/>
                </a:solidFill>
                <a:latin typeface="Century Gothic"/>
                <a:cs typeface="Century Gothic"/>
              </a:rPr>
              <a:t>ON:</a:t>
            </a:r>
            <a:endParaRPr sz="2400">
              <a:latin typeface="Century Gothic"/>
              <a:cs typeface="Century Gothic"/>
            </a:endParaRPr>
          </a:p>
          <a:p>
            <a:pPr marL="12700">
              <a:lnSpc>
                <a:spcPct val="100000"/>
              </a:lnSpc>
              <a:spcBef>
                <a:spcPts val="1005"/>
              </a:spcBef>
              <a:tabLst>
                <a:tab pos="354965" algn="l"/>
              </a:tabLst>
            </a:pPr>
            <a:r>
              <a:rPr sz="1900" spc="15" dirty="0">
                <a:solidFill>
                  <a:srgbClr val="B21065"/>
                </a:solidFill>
                <a:latin typeface="Wingdings 3"/>
                <a:cs typeface="Wingdings 3"/>
              </a:rPr>
              <a:t></a:t>
            </a:r>
            <a:r>
              <a:rPr sz="1900" spc="15" dirty="0">
                <a:solidFill>
                  <a:srgbClr val="B21065"/>
                </a:solidFill>
                <a:latin typeface="Times New Roman"/>
                <a:cs typeface="Times New Roman"/>
              </a:rPr>
              <a:t>	</a:t>
            </a:r>
            <a:r>
              <a:rPr sz="2400" spc="-30" dirty="0">
                <a:solidFill>
                  <a:srgbClr val="70176D"/>
                </a:solidFill>
                <a:latin typeface="Century Gothic"/>
                <a:cs typeface="Century Gothic"/>
              </a:rPr>
              <a:t>T</a:t>
            </a:r>
            <a:r>
              <a:rPr sz="2400" spc="-20" dirty="0">
                <a:solidFill>
                  <a:srgbClr val="70176D"/>
                </a:solidFill>
                <a:latin typeface="Century Gothic"/>
                <a:cs typeface="Century Gothic"/>
              </a:rPr>
              <a:t>o</a:t>
            </a:r>
            <a:r>
              <a:rPr sz="2400" spc="80" dirty="0">
                <a:solidFill>
                  <a:srgbClr val="70176D"/>
                </a:solidFill>
                <a:latin typeface="Times New Roman"/>
                <a:cs typeface="Times New Roman"/>
              </a:rPr>
              <a:t> </a:t>
            </a:r>
            <a:r>
              <a:rPr sz="2400" dirty="0">
                <a:solidFill>
                  <a:srgbClr val="70176D"/>
                </a:solidFill>
                <a:latin typeface="Century Gothic"/>
                <a:cs typeface="Century Gothic"/>
              </a:rPr>
              <a:t>m</a:t>
            </a:r>
            <a:r>
              <a:rPr sz="2400" spc="5" dirty="0">
                <a:solidFill>
                  <a:srgbClr val="70176D"/>
                </a:solidFill>
                <a:latin typeface="Century Gothic"/>
                <a:cs typeface="Century Gothic"/>
              </a:rPr>
              <a:t>a</a:t>
            </a:r>
            <a:r>
              <a:rPr sz="2400" dirty="0">
                <a:solidFill>
                  <a:srgbClr val="70176D"/>
                </a:solidFill>
                <a:latin typeface="Century Gothic"/>
                <a:cs typeface="Century Gothic"/>
              </a:rPr>
              <a:t>x</a:t>
            </a:r>
            <a:r>
              <a:rPr sz="2400" spc="5" dirty="0">
                <a:solidFill>
                  <a:srgbClr val="70176D"/>
                </a:solidFill>
                <a:latin typeface="Century Gothic"/>
                <a:cs typeface="Century Gothic"/>
              </a:rPr>
              <a:t>i</a:t>
            </a:r>
            <a:r>
              <a:rPr sz="2400" spc="-35" dirty="0">
                <a:solidFill>
                  <a:srgbClr val="70176D"/>
                </a:solidFill>
                <a:latin typeface="Century Gothic"/>
                <a:cs typeface="Century Gothic"/>
              </a:rPr>
              <a:t>m</a:t>
            </a:r>
            <a:r>
              <a:rPr sz="2400" spc="-15" dirty="0">
                <a:solidFill>
                  <a:srgbClr val="70176D"/>
                </a:solidFill>
                <a:latin typeface="Century Gothic"/>
                <a:cs typeface="Century Gothic"/>
              </a:rPr>
              <a:t>iz</a:t>
            </a:r>
            <a:r>
              <a:rPr sz="2400" spc="-20" dirty="0">
                <a:solidFill>
                  <a:srgbClr val="70176D"/>
                </a:solidFill>
                <a:latin typeface="Century Gothic"/>
                <a:cs typeface="Century Gothic"/>
              </a:rPr>
              <a:t>e</a:t>
            </a:r>
            <a:r>
              <a:rPr sz="2400" spc="35" dirty="0">
                <a:solidFill>
                  <a:srgbClr val="70176D"/>
                </a:solidFill>
                <a:latin typeface="Times New Roman"/>
                <a:cs typeface="Times New Roman"/>
              </a:rPr>
              <a:t> </a:t>
            </a:r>
            <a:r>
              <a:rPr sz="2400" spc="-20" dirty="0">
                <a:solidFill>
                  <a:srgbClr val="70176D"/>
                </a:solidFill>
                <a:latin typeface="Century Gothic"/>
                <a:cs typeface="Century Gothic"/>
              </a:rPr>
              <a:t>pr</a:t>
            </a:r>
            <a:r>
              <a:rPr sz="2400" spc="-30" dirty="0">
                <a:solidFill>
                  <a:srgbClr val="70176D"/>
                </a:solidFill>
                <a:latin typeface="Century Gothic"/>
                <a:cs typeface="Century Gothic"/>
              </a:rPr>
              <a:t>o</a:t>
            </a:r>
            <a:r>
              <a:rPr sz="2400" dirty="0">
                <a:solidFill>
                  <a:srgbClr val="70176D"/>
                </a:solidFill>
                <a:latin typeface="Century Gothic"/>
                <a:cs typeface="Century Gothic"/>
              </a:rPr>
              <a:t>f</a:t>
            </a:r>
            <a:r>
              <a:rPr sz="2400" spc="20" dirty="0">
                <a:solidFill>
                  <a:srgbClr val="70176D"/>
                </a:solidFill>
                <a:latin typeface="Century Gothic"/>
                <a:cs typeface="Century Gothic"/>
              </a:rPr>
              <a:t>i</a:t>
            </a:r>
            <a:r>
              <a:rPr sz="2400" dirty="0">
                <a:solidFill>
                  <a:srgbClr val="70176D"/>
                </a:solidFill>
                <a:latin typeface="Century Gothic"/>
                <a:cs typeface="Century Gothic"/>
              </a:rPr>
              <a:t>tab</a:t>
            </a:r>
            <a:r>
              <a:rPr sz="2400" spc="10" dirty="0">
                <a:solidFill>
                  <a:srgbClr val="70176D"/>
                </a:solidFill>
                <a:latin typeface="Century Gothic"/>
                <a:cs typeface="Century Gothic"/>
              </a:rPr>
              <a:t>i</a:t>
            </a:r>
            <a:r>
              <a:rPr sz="2400" spc="-15" dirty="0">
                <a:solidFill>
                  <a:srgbClr val="70176D"/>
                </a:solidFill>
                <a:latin typeface="Century Gothic"/>
                <a:cs typeface="Century Gothic"/>
              </a:rPr>
              <a:t>l</a:t>
            </a:r>
            <a:r>
              <a:rPr sz="2400" spc="-5" dirty="0">
                <a:solidFill>
                  <a:srgbClr val="70176D"/>
                </a:solidFill>
                <a:latin typeface="Century Gothic"/>
                <a:cs typeface="Century Gothic"/>
              </a:rPr>
              <a:t>i</a:t>
            </a:r>
            <a:r>
              <a:rPr sz="2400" spc="-10" dirty="0">
                <a:solidFill>
                  <a:srgbClr val="70176D"/>
                </a:solidFill>
                <a:latin typeface="Century Gothic"/>
                <a:cs typeface="Century Gothic"/>
              </a:rPr>
              <a:t>t</a:t>
            </a:r>
            <a:r>
              <a:rPr sz="2400" spc="-20" dirty="0">
                <a:solidFill>
                  <a:srgbClr val="70176D"/>
                </a:solidFill>
                <a:latin typeface="Century Gothic"/>
                <a:cs typeface="Century Gothic"/>
              </a:rPr>
              <a:t>y</a:t>
            </a:r>
            <a:r>
              <a:rPr sz="2400" spc="-10" dirty="0">
                <a:solidFill>
                  <a:srgbClr val="70176D"/>
                </a:solidFill>
                <a:latin typeface="Century Gothic"/>
                <a:cs typeface="Century Gothic"/>
              </a:rPr>
              <a:t>,</a:t>
            </a:r>
            <a:r>
              <a:rPr sz="2400" spc="30" dirty="0">
                <a:solidFill>
                  <a:srgbClr val="70176D"/>
                </a:solidFill>
                <a:latin typeface="Times New Roman"/>
                <a:cs typeface="Times New Roman"/>
              </a:rPr>
              <a:t> </a:t>
            </a:r>
            <a:r>
              <a:rPr sz="2400" spc="15" dirty="0">
                <a:solidFill>
                  <a:srgbClr val="70176D"/>
                </a:solidFill>
                <a:latin typeface="Century Gothic"/>
                <a:cs typeface="Century Gothic"/>
              </a:rPr>
              <a:t>i</a:t>
            </a:r>
            <a:r>
              <a:rPr sz="2400" spc="-20" dirty="0">
                <a:solidFill>
                  <a:srgbClr val="70176D"/>
                </a:solidFill>
                <a:latin typeface="Century Gothic"/>
                <a:cs typeface="Century Gothic"/>
              </a:rPr>
              <a:t>mpro</a:t>
            </a:r>
            <a:r>
              <a:rPr sz="2400" spc="-10" dirty="0">
                <a:solidFill>
                  <a:srgbClr val="70176D"/>
                </a:solidFill>
                <a:latin typeface="Century Gothic"/>
                <a:cs typeface="Century Gothic"/>
              </a:rPr>
              <a:t>v</a:t>
            </a:r>
            <a:r>
              <a:rPr sz="2400" spc="-20" dirty="0">
                <a:solidFill>
                  <a:srgbClr val="70176D"/>
                </a:solidFill>
                <a:latin typeface="Century Gothic"/>
                <a:cs typeface="Century Gothic"/>
              </a:rPr>
              <a:t>e</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sh</a:t>
            </a:r>
            <a:r>
              <a:rPr sz="2400" spc="5" dirty="0">
                <a:solidFill>
                  <a:srgbClr val="70176D"/>
                </a:solidFill>
                <a:latin typeface="Century Gothic"/>
                <a:cs typeface="Century Gothic"/>
              </a:rPr>
              <a:t>a</a:t>
            </a:r>
            <a:r>
              <a:rPr sz="2400" spc="-15" dirty="0">
                <a:solidFill>
                  <a:srgbClr val="70176D"/>
                </a:solidFill>
                <a:latin typeface="Century Gothic"/>
                <a:cs typeface="Century Gothic"/>
              </a:rPr>
              <a:t>reholder</a:t>
            </a:r>
            <a:r>
              <a:rPr sz="2400" spc="55" dirty="0">
                <a:solidFill>
                  <a:srgbClr val="70176D"/>
                </a:solidFill>
                <a:latin typeface="Times New Roman"/>
                <a:cs typeface="Times New Roman"/>
              </a:rPr>
              <a:t> </a:t>
            </a:r>
            <a:r>
              <a:rPr sz="2400" spc="25" dirty="0">
                <a:solidFill>
                  <a:srgbClr val="70176D"/>
                </a:solidFill>
                <a:latin typeface="Century Gothic"/>
                <a:cs typeface="Century Gothic"/>
              </a:rPr>
              <a:t>v</a:t>
            </a:r>
            <a:r>
              <a:rPr sz="2400" spc="-5" dirty="0">
                <a:solidFill>
                  <a:srgbClr val="70176D"/>
                </a:solidFill>
                <a:latin typeface="Century Gothic"/>
                <a:cs typeface="Century Gothic"/>
              </a:rPr>
              <a:t>al</a:t>
            </a:r>
            <a:r>
              <a:rPr sz="2400" spc="5" dirty="0">
                <a:solidFill>
                  <a:srgbClr val="70176D"/>
                </a:solidFill>
                <a:latin typeface="Century Gothic"/>
                <a:cs typeface="Century Gothic"/>
              </a:rPr>
              <a:t>u</a:t>
            </a:r>
            <a:r>
              <a:rPr sz="2400" spc="-20" dirty="0">
                <a:solidFill>
                  <a:srgbClr val="70176D"/>
                </a:solidFill>
                <a:latin typeface="Century Gothic"/>
                <a:cs typeface="Century Gothic"/>
              </a:rPr>
              <a:t>e</a:t>
            </a:r>
            <a:endParaRPr sz="2400">
              <a:latin typeface="Century Gothic"/>
              <a:cs typeface="Century Gothic"/>
            </a:endParaRPr>
          </a:p>
          <a:p>
            <a:pPr marL="355600">
              <a:lnSpc>
                <a:spcPct val="100000"/>
              </a:lnSpc>
            </a:pPr>
            <a:r>
              <a:rPr sz="2400" spc="-5" dirty="0">
                <a:solidFill>
                  <a:srgbClr val="70176D"/>
                </a:solidFill>
                <a:latin typeface="Century Gothic"/>
                <a:cs typeface="Century Gothic"/>
              </a:rPr>
              <a:t>an</a:t>
            </a:r>
            <a:r>
              <a:rPr sz="2400" dirty="0">
                <a:solidFill>
                  <a:srgbClr val="70176D"/>
                </a:solidFill>
                <a:latin typeface="Century Gothic"/>
                <a:cs typeface="Century Gothic"/>
              </a:rPr>
              <a:t>d</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d</a:t>
            </a:r>
            <a:r>
              <a:rPr sz="2400" spc="-10" dirty="0">
                <a:solidFill>
                  <a:srgbClr val="70176D"/>
                </a:solidFill>
                <a:latin typeface="Century Gothic"/>
                <a:cs typeface="Century Gothic"/>
              </a:rPr>
              <a:t>e</a:t>
            </a:r>
            <a:r>
              <a:rPr sz="2400" spc="-5" dirty="0">
                <a:solidFill>
                  <a:srgbClr val="70176D"/>
                </a:solidFill>
                <a:latin typeface="Century Gothic"/>
                <a:cs typeface="Century Gothic"/>
              </a:rPr>
              <a:t>l</a:t>
            </a:r>
            <a:r>
              <a:rPr sz="2400" spc="5" dirty="0">
                <a:solidFill>
                  <a:srgbClr val="70176D"/>
                </a:solidFill>
                <a:latin typeface="Century Gothic"/>
                <a:cs typeface="Century Gothic"/>
              </a:rPr>
              <a:t>iv</a:t>
            </a:r>
            <a:r>
              <a:rPr sz="2400" dirty="0">
                <a:solidFill>
                  <a:srgbClr val="70176D"/>
                </a:solidFill>
                <a:latin typeface="Century Gothic"/>
                <a:cs typeface="Century Gothic"/>
              </a:rPr>
              <a:t>er</a:t>
            </a:r>
            <a:r>
              <a:rPr sz="2400" spc="30" dirty="0">
                <a:solidFill>
                  <a:srgbClr val="70176D"/>
                </a:solidFill>
                <a:latin typeface="Times New Roman"/>
                <a:cs typeface="Times New Roman"/>
              </a:rPr>
              <a:t> </a:t>
            </a:r>
            <a:r>
              <a:rPr sz="2400" spc="-5" dirty="0">
                <a:solidFill>
                  <a:srgbClr val="70176D"/>
                </a:solidFill>
                <a:latin typeface="Century Gothic"/>
                <a:cs typeface="Century Gothic"/>
              </a:rPr>
              <a:t>s</a:t>
            </a:r>
            <a:r>
              <a:rPr sz="2400" spc="5" dirty="0">
                <a:solidFill>
                  <a:srgbClr val="70176D"/>
                </a:solidFill>
                <a:latin typeface="Century Gothic"/>
                <a:cs typeface="Century Gothic"/>
              </a:rPr>
              <a:t>u</a:t>
            </a:r>
            <a:r>
              <a:rPr sz="2400" spc="-5" dirty="0">
                <a:solidFill>
                  <a:srgbClr val="70176D"/>
                </a:solidFill>
                <a:latin typeface="Century Gothic"/>
                <a:cs typeface="Century Gothic"/>
              </a:rPr>
              <a:t>st</a:t>
            </a:r>
            <a:r>
              <a:rPr sz="2400" spc="5" dirty="0">
                <a:solidFill>
                  <a:srgbClr val="70176D"/>
                </a:solidFill>
                <a:latin typeface="Century Gothic"/>
                <a:cs typeface="Century Gothic"/>
              </a:rPr>
              <a:t>a</a:t>
            </a:r>
            <a:r>
              <a:rPr sz="2400" spc="20" dirty="0">
                <a:solidFill>
                  <a:srgbClr val="70176D"/>
                </a:solidFill>
                <a:latin typeface="Century Gothic"/>
                <a:cs typeface="Century Gothic"/>
              </a:rPr>
              <a:t>i</a:t>
            </a:r>
            <a:r>
              <a:rPr sz="2400" dirty="0">
                <a:solidFill>
                  <a:srgbClr val="70176D"/>
                </a:solidFill>
                <a:latin typeface="Century Gothic"/>
                <a:cs typeface="Century Gothic"/>
              </a:rPr>
              <a:t>n</a:t>
            </a:r>
            <a:r>
              <a:rPr sz="2400" spc="-10" dirty="0">
                <a:solidFill>
                  <a:srgbClr val="70176D"/>
                </a:solidFill>
                <a:latin typeface="Century Gothic"/>
                <a:cs typeface="Century Gothic"/>
              </a:rPr>
              <a:t>a</a:t>
            </a:r>
            <a:r>
              <a:rPr sz="2400" spc="-5" dirty="0">
                <a:solidFill>
                  <a:srgbClr val="70176D"/>
                </a:solidFill>
                <a:latin typeface="Century Gothic"/>
                <a:cs typeface="Century Gothic"/>
              </a:rPr>
              <a:t>bl</a:t>
            </a:r>
            <a:r>
              <a:rPr sz="2400" dirty="0">
                <a:solidFill>
                  <a:srgbClr val="70176D"/>
                </a:solidFill>
                <a:latin typeface="Century Gothic"/>
                <a:cs typeface="Century Gothic"/>
              </a:rPr>
              <a:t>e</a:t>
            </a:r>
            <a:r>
              <a:rPr sz="2400" spc="25" dirty="0">
                <a:solidFill>
                  <a:srgbClr val="70176D"/>
                </a:solidFill>
                <a:latin typeface="Times New Roman"/>
                <a:cs typeface="Times New Roman"/>
              </a:rPr>
              <a:t> </a:t>
            </a:r>
            <a:r>
              <a:rPr sz="2400" dirty="0">
                <a:solidFill>
                  <a:srgbClr val="70176D"/>
                </a:solidFill>
                <a:latin typeface="Century Gothic"/>
                <a:cs typeface="Century Gothic"/>
              </a:rPr>
              <a:t>growth</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yea</a:t>
            </a:r>
            <a:r>
              <a:rPr sz="2400" dirty="0">
                <a:solidFill>
                  <a:srgbClr val="70176D"/>
                </a:solidFill>
                <a:latin typeface="Century Gothic"/>
                <a:cs typeface="Century Gothic"/>
              </a:rPr>
              <a:t>r</a:t>
            </a:r>
            <a:r>
              <a:rPr sz="2400" spc="65" dirty="0">
                <a:solidFill>
                  <a:srgbClr val="70176D"/>
                </a:solidFill>
                <a:latin typeface="Times New Roman"/>
                <a:cs typeface="Times New Roman"/>
              </a:rPr>
              <a:t> </a:t>
            </a:r>
            <a:r>
              <a:rPr sz="2400" spc="-5" dirty="0">
                <a:solidFill>
                  <a:srgbClr val="70176D"/>
                </a:solidFill>
                <a:latin typeface="Century Gothic"/>
                <a:cs typeface="Century Gothic"/>
              </a:rPr>
              <a:t>af</a:t>
            </a:r>
            <a:r>
              <a:rPr sz="2400" spc="5" dirty="0">
                <a:solidFill>
                  <a:srgbClr val="70176D"/>
                </a:solidFill>
                <a:latin typeface="Century Gothic"/>
                <a:cs typeface="Century Gothic"/>
              </a:rPr>
              <a:t>t</a:t>
            </a:r>
            <a:r>
              <a:rPr sz="2400" dirty="0">
                <a:solidFill>
                  <a:srgbClr val="70176D"/>
                </a:solidFill>
                <a:latin typeface="Century Gothic"/>
                <a:cs typeface="Century Gothic"/>
              </a:rPr>
              <a:t>er</a:t>
            </a:r>
            <a:r>
              <a:rPr sz="2400" spc="45" dirty="0">
                <a:solidFill>
                  <a:srgbClr val="70176D"/>
                </a:solidFill>
                <a:latin typeface="Times New Roman"/>
                <a:cs typeface="Times New Roman"/>
              </a:rPr>
              <a:t> </a:t>
            </a:r>
            <a:r>
              <a:rPr sz="2400" spc="-5" dirty="0">
                <a:solidFill>
                  <a:srgbClr val="70176D"/>
                </a:solidFill>
                <a:latin typeface="Century Gothic"/>
                <a:cs typeface="Century Gothic"/>
              </a:rPr>
              <a:t>year.</a:t>
            </a:r>
            <a:endParaRPr sz="2400">
              <a:latin typeface="Century Gothic"/>
              <a:cs typeface="Century Gothic"/>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hlinkClick r:id="rId2"/>
              </a:rPr>
              <a:t>www.google.co.in</a:t>
            </a:r>
            <a:endParaRPr lang="en-US" dirty="0" smtClean="0"/>
          </a:p>
          <a:p>
            <a:r>
              <a:rPr lang="en-US" dirty="0" smtClean="0">
                <a:hlinkClick r:id="rId3"/>
              </a:rPr>
              <a:t>http://articles.bplans.com/business-ideas/7-steps-to-starting-your-own-business/</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2967335"/>
            <a:ext cx="4051109"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chemeClr val="bg1">
                    <a:shade val="50000"/>
                  </a:schemeClr>
                </a:solidFill>
              </a:rPr>
              <a:t>THANK YOU</a:t>
            </a:r>
            <a:endParaRPr lang="en-US" sz="5400" b="1" dirty="0">
              <a:ln w="50800"/>
              <a:solidFill>
                <a:schemeClr val="bg1">
                  <a:shade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US" dirty="0" smtClean="0"/>
              <a:t>You need to plan, set goals and above all, know yourself. What are your strengths? What are your weaknesses? How will these affect day-to-day operations? You could </a:t>
            </a:r>
            <a:r>
              <a:rPr lang="en-US" sz="2800" dirty="0" smtClean="0"/>
              <a:t>conduct a SWOT Analysis on yourself </a:t>
            </a:r>
            <a:r>
              <a:rPr lang="en-US" dirty="0" smtClean="0"/>
              <a:t>to figure this out.</a:t>
            </a:r>
            <a:endParaRPr lang="en-US" dirty="0"/>
          </a:p>
        </p:txBody>
      </p:sp>
      <p:pic>
        <p:nvPicPr>
          <p:cNvPr id="1026" name="Picture 2" descr="C:\Users\Admin\Desktop\7 Steps to Starting Your Own Business _ Bplans_files\Screen-Shot-2015-09-22-at-3.40.56-PM-300x298.png"/>
          <p:cNvPicPr>
            <a:picLocks noChangeAspect="1" noChangeArrowheads="1"/>
          </p:cNvPicPr>
          <p:nvPr/>
        </p:nvPicPr>
        <p:blipFill>
          <a:blip r:embed="rId2"/>
          <a:srcRect/>
          <a:stretch>
            <a:fillRect/>
          </a:stretch>
        </p:blipFill>
        <p:spPr bwMode="auto">
          <a:xfrm>
            <a:off x="457200" y="3276600"/>
            <a:ext cx="4724400" cy="3352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pPr>
              <a:buNone/>
            </a:pPr>
            <a:r>
              <a:rPr lang="en-US" b="1" dirty="0" smtClean="0"/>
              <a:t>   Some good questions to ask yourself include:</a:t>
            </a:r>
          </a:p>
          <a:p>
            <a:r>
              <a:rPr lang="en-US" i="1" dirty="0" smtClean="0">
                <a:latin typeface="Berlin Sans FB Demi" pitchFamily="34" charset="0"/>
              </a:rPr>
              <a:t>What would you do if money wasn’t the problem?</a:t>
            </a:r>
          </a:p>
          <a:p>
            <a:r>
              <a:rPr lang="en-US" i="1" dirty="0" smtClean="0">
                <a:latin typeface="Berlin Sans FB Demi" pitchFamily="34" charset="0"/>
              </a:rPr>
              <a:t>Is money really important? Or rather, is making a lot of it really important? If it is, you’re probably going to be cutting out a number of options.</a:t>
            </a:r>
          </a:p>
          <a:p>
            <a:r>
              <a:rPr lang="en-US" i="1" dirty="0" smtClean="0">
                <a:latin typeface="Berlin Sans FB Demi" pitchFamily="34" charset="0"/>
              </a:rPr>
              <a:t>What things really matter to you?</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effectLst/>
              </a:rPr>
              <a:t>2. Analyze your industry</a:t>
            </a:r>
            <a:br>
              <a:rPr lang="en-US" b="1" dirty="0" smtClean="0">
                <a:ln w="50800"/>
                <a:solidFill>
                  <a:schemeClr val="bg1">
                    <a:shade val="50000"/>
                  </a:schemeClr>
                </a:solidFill>
                <a:effectLst/>
              </a:rPr>
            </a:br>
            <a:endParaRPr lang="en-US" b="1" dirty="0">
              <a:ln w="50800"/>
              <a:solidFill>
                <a:schemeClr val="bg1">
                  <a:shade val="50000"/>
                </a:schemeClr>
              </a:solidFill>
              <a:effectLst/>
            </a:endParaRPr>
          </a:p>
        </p:txBody>
      </p:sp>
      <p:sp>
        <p:nvSpPr>
          <p:cNvPr id="3" name="Content Placeholder 2"/>
          <p:cNvSpPr>
            <a:spLocks noGrp="1"/>
          </p:cNvSpPr>
          <p:nvPr>
            <p:ph idx="1"/>
          </p:nvPr>
        </p:nvSpPr>
        <p:spPr/>
        <p:txBody>
          <a:bodyPr>
            <a:normAutofit/>
          </a:bodyPr>
          <a:lstStyle/>
          <a:p>
            <a:r>
              <a:rPr lang="en-US" i="1" dirty="0" smtClean="0">
                <a:latin typeface="Forte" pitchFamily="66" charset="0"/>
              </a:rPr>
              <a:t> “The more you know about your industry, the more advantage</a:t>
            </a:r>
            <a:br>
              <a:rPr lang="en-US" i="1" dirty="0" smtClean="0">
                <a:latin typeface="Forte" pitchFamily="66" charset="0"/>
              </a:rPr>
            </a:br>
            <a:r>
              <a:rPr lang="en-US" i="1" dirty="0" smtClean="0">
                <a:latin typeface="Forte" pitchFamily="66" charset="0"/>
              </a:rPr>
              <a:t>and protection you will have.” </a:t>
            </a:r>
            <a:r>
              <a:rPr lang="en-US" b="1" i="1" dirty="0" smtClean="0"/>
              <a:t>– Tim Berry</a:t>
            </a:r>
            <a:endParaRPr lang="en-US" dirty="0" smtClean="0"/>
          </a:p>
          <a:p>
            <a:r>
              <a:rPr lang="en-US" dirty="0" smtClean="0">
                <a:latin typeface="Berlin Sans FB Demi" pitchFamily="34" charset="0"/>
              </a:rPr>
              <a:t>Once you decide on a business that fits your goals and lifestyle, </a:t>
            </a:r>
            <a:r>
              <a:rPr lang="en-US" b="1" dirty="0" smtClean="0">
                <a:latin typeface="Berlin Sans FB Demi" pitchFamily="34" charset="0"/>
              </a:rPr>
              <a:t>you need to evaluate your idea</a:t>
            </a:r>
            <a:r>
              <a:rPr lang="en-US" dirty="0" smtClean="0">
                <a:latin typeface="Berlin Sans FB Demi" pitchFamily="34" charset="0"/>
              </a:rPr>
              <a:t>. Who will buy your product or service? Who will your competitors be? At this stage you also need to figure out how much money you will need to get started.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52400"/>
            <a:ext cx="8229600" cy="6302375"/>
          </a:xfrm>
        </p:spPr>
        <p:txBody>
          <a:bodyPr>
            <a:normAutofit/>
          </a:bodyPr>
          <a:lstStyle/>
          <a:p>
            <a:pPr>
              <a:buNone/>
            </a:pPr>
            <a:r>
              <a:rPr lang="en-US" b="1" dirty="0" smtClean="0"/>
              <a:t>	There are also a number of less traditional sources worth turning to:</a:t>
            </a:r>
          </a:p>
          <a:p>
            <a:r>
              <a:rPr lang="en-US" dirty="0" smtClean="0"/>
              <a:t>Advertising representatives for statistics and data on your competition or the industry in general</a:t>
            </a:r>
          </a:p>
          <a:p>
            <a:r>
              <a:rPr lang="en-US" dirty="0" smtClean="0"/>
              <a:t>List brokers (to get an idea of the number of prospects out there)</a:t>
            </a:r>
          </a:p>
          <a:p>
            <a:r>
              <a:rPr lang="en-US" dirty="0" smtClean="0"/>
              <a:t>Suppliers of your industry (again to get a sense of demand and for market information)</a:t>
            </a:r>
          </a:p>
          <a:p>
            <a:r>
              <a:rPr lang="en-US" dirty="0" smtClean="0"/>
              <a:t>Students who will likely be happy to perform research for you at an affordable fee.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226175"/>
          </a:xfrm>
        </p:spPr>
        <p:txBody>
          <a:bodyPr>
            <a:normAutofit/>
          </a:bodyPr>
          <a:lstStyle/>
          <a:p>
            <a:pPr>
              <a:buNone/>
            </a:pPr>
            <a:r>
              <a:rPr lang="en-US" dirty="0" smtClean="0"/>
              <a:t>	</a:t>
            </a:r>
            <a:r>
              <a:rPr lang="en-US" b="1" dirty="0" smtClean="0">
                <a:latin typeface="Berlin Sans FB Demi" pitchFamily="34" charset="0"/>
              </a:rPr>
              <a:t>In order to identify how attractive your prospective market really is (your own desires aside for the moment), there are a few things you should consider:</a:t>
            </a:r>
          </a:p>
          <a:p>
            <a:r>
              <a:rPr lang="en-US" b="1" dirty="0" smtClean="0"/>
              <a:t>How urgently do people need the thing you’re selling or offering right now?</a:t>
            </a:r>
            <a:endParaRPr lang="en-US" dirty="0" smtClean="0"/>
          </a:p>
          <a:p>
            <a:r>
              <a:rPr lang="en-US" b="1" dirty="0" smtClean="0"/>
              <a:t>What’s the market size like?</a:t>
            </a:r>
          </a:p>
          <a:p>
            <a:r>
              <a:rPr lang="en-US" b="1" dirty="0" smtClean="0"/>
              <a:t>How much money and effort will it cost to deliver the value you would like to be offering?</a:t>
            </a:r>
          </a:p>
          <a:p>
            <a:r>
              <a:rPr lang="en-US" b="1" dirty="0" smtClean="0"/>
              <a:t>How long will it take to get to market?</a:t>
            </a:r>
            <a:r>
              <a:rPr lang="en-US" dirty="0" smtClean="0"/>
              <a:t> A month? A year? Three years?</a:t>
            </a:r>
          </a:p>
          <a:p>
            <a:endParaRPr lang="en-US" dirty="0" smtClean="0"/>
          </a:p>
          <a:p>
            <a:pPr>
              <a:buFont typeface="Courier New" pitchFamily="49" charset="0"/>
              <a:buChar char="o"/>
            </a:pPr>
            <a:endParaRPr lang="en-US" b="1" dirty="0">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6073808"/>
          </a:xfrm>
        </p:spPr>
        <p:txBody>
          <a:bodyPr/>
          <a:lstStyle/>
          <a:p>
            <a:r>
              <a:rPr lang="en-US" b="1" dirty="0" smtClean="0"/>
              <a:t>What size up-front investment will you need before you can begin?</a:t>
            </a:r>
            <a:endParaRPr lang="en-US" dirty="0" smtClean="0"/>
          </a:p>
          <a:p>
            <a:r>
              <a:rPr lang="en-US" b="1" dirty="0" smtClean="0"/>
              <a:t>Will your business continue to be relevant as time passes?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3. Make it legal</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p:txBody>
          <a:bodyPr/>
          <a:lstStyle/>
          <a:p>
            <a:r>
              <a:rPr lang="en-US" dirty="0" smtClean="0"/>
              <a:t>Realistically speaking, registering your business as a business is the first step toward making it real. However, as with the personal evaluation, take your time to get to know the pros and cons of different business formations.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194</TotalTime>
  <Words>562</Words>
  <Application>Microsoft Office PowerPoint</Application>
  <PresentationFormat>On-screen Show (4:3)</PresentationFormat>
  <Paragraphs>105</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Slide 1</vt:lpstr>
      <vt:lpstr>1. Conduct a personal evaluation </vt:lpstr>
      <vt:lpstr>Slide 3</vt:lpstr>
      <vt:lpstr>Slide 4</vt:lpstr>
      <vt:lpstr>2. Analyze your industry </vt:lpstr>
      <vt:lpstr>Slide 6</vt:lpstr>
      <vt:lpstr>Slide 7</vt:lpstr>
      <vt:lpstr>Slide 8</vt:lpstr>
      <vt:lpstr>3. Make it legal</vt:lpstr>
      <vt:lpstr>4. Start the planning process </vt:lpstr>
      <vt:lpstr>Slide 11</vt:lpstr>
      <vt:lpstr>5. Get financed </vt:lpstr>
      <vt:lpstr>6. Set up shop </vt:lpstr>
      <vt:lpstr>Slide 14</vt:lpstr>
      <vt:lpstr>Slide 15</vt:lpstr>
      <vt:lpstr>7. Trial and error </vt:lpstr>
      <vt:lpstr>Slide 17</vt:lpstr>
      <vt:lpstr>Slide 18</vt:lpstr>
      <vt:lpstr>CONT….</vt:lpstr>
      <vt:lpstr>CONT…</vt:lpstr>
      <vt:lpstr>Slide 21</vt:lpstr>
      <vt:lpstr>KFC MISSION AND VISION</vt:lpstr>
      <vt:lpstr>sources</vt:lpstr>
      <vt:lpstr>Slide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Jain Dhaval</dc:creator>
  <cp:lastModifiedBy>Jain Dhaval</cp:lastModifiedBy>
  <cp:revision>20</cp:revision>
  <dcterms:created xsi:type="dcterms:W3CDTF">2017-10-04T16:21:46Z</dcterms:created>
  <dcterms:modified xsi:type="dcterms:W3CDTF">2017-10-05T06:04:36Z</dcterms:modified>
</cp:coreProperties>
</file>