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firstSlideNum="0" saveSubsetFonts="1" strictFirstAndLastChars="0">
  <p:sldMasterIdLst>
    <p:sldMasterId id="2147483661" r:id="rId1"/>
    <p:sldMasterId id="2147483662" r:id="rId2"/>
  </p:sldMasterIdLst>
  <p:notesMasterIdLst>
    <p:notesMasterId r:id="rId3"/>
  </p:notesMasterIdLst>
  <p:sldIdLst>
    <p:sldId id="294" r:id="rId4"/>
    <p:sldId id="302" r:id="rId5"/>
    <p:sldId id="303" r:id="rId6"/>
    <p:sldId id="305" r:id="rId7"/>
    <p:sldId id="306" r:id="rId8"/>
    <p:sldId id="307" r:id="rId9"/>
    <p:sldId id="308" r:id="rId10"/>
    <p:sldId id="309" r:id="rId11"/>
    <p:sldId id="310" r:id="rId12"/>
    <p:sldId id="311" r:id="rId13"/>
    <p:sldId id="312" r:id="rId14"/>
  </p:sldIdLst>
  <p:sldSz type="screen4x3" cy="6858000" cx="9144000"/>
  <p:notesSz cx="6854825" cy="9083675"/>
  <p:defaultText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p:bgPr>
    </p:bg>
    <p:spTree>
      <p:nvGrpSpPr>
        <p:cNvPr id="102" name="Shape 2"/>
        <p:cNvGrpSpPr/>
        <p:nvPr/>
      </p:nvGrpSpPr>
      <p:grpSpPr>
        <a:xfrm>
          <a:off x="0" y="0"/>
          <a:ext cx="0" cy="0"/>
          <a:chOff x="0" y="0"/>
          <a:chExt cx="0" cy="0"/>
        </a:xfrm>
      </p:grpSpPr>
      <p:sp>
        <p:nvSpPr>
          <p:cNvPr id="1048714" name="Shape 3"/>
          <p:cNvSpPr txBox="1">
            <a:spLocks noGrp="1"/>
          </p:cNvSpPr>
          <p:nvPr>
            <p:ph type="hdr" idx="2"/>
          </p:nvPr>
        </p:nvSpPr>
        <p:spPr>
          <a:xfrm>
            <a:off x="0" y="0"/>
            <a:ext cx="2970300" cy="453900"/>
          </a:xfrm>
          <a:prstGeom prst="rect"/>
          <a:noFill/>
          <a:ln>
            <a:noFill/>
          </a:ln>
        </p:spPr>
        <p:txBody>
          <a:bodyPr anchor="t" anchorCtr="0" bIns="91425" lIns="91425" rIns="91425" tIns="91425" wrap="square"/>
          <a:lstStyle>
            <a:lvl1pPr algn="l" indent="0" lvl="0" marL="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1pPr>
            <a:lvl2pPr algn="l" indent="0" lvl="1" marL="4572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2pPr>
            <a:lvl3pPr algn="l" indent="0" lvl="2" marL="9144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3pPr>
            <a:lvl4pPr algn="l" indent="0" lvl="3" marL="13716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4pPr>
            <a:lvl5pPr algn="l" indent="0" lvl="4" marL="18288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5pPr>
            <a:lvl6pPr algn="l" indent="0" lvl="5" marL="22860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6pPr>
            <a:lvl7pPr algn="l" indent="0" lvl="6" marL="32004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7pPr>
            <a:lvl8pPr algn="l" indent="0" lvl="7" marL="45720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8pPr>
            <a:lvl9pPr algn="l" indent="0" lvl="8" marL="64008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9pPr>
          </a:lstStyle>
          <a:p/>
        </p:txBody>
      </p:sp>
      <p:sp>
        <p:nvSpPr>
          <p:cNvPr id="1048715" name="Shape 4"/>
          <p:cNvSpPr txBox="1">
            <a:spLocks noGrp="1"/>
          </p:cNvSpPr>
          <p:nvPr>
            <p:ph type="dt" idx="10"/>
          </p:nvPr>
        </p:nvSpPr>
        <p:spPr>
          <a:xfrm>
            <a:off x="3884612" y="0"/>
            <a:ext cx="2970299" cy="453900"/>
          </a:xfrm>
          <a:prstGeom prst="rect"/>
          <a:noFill/>
          <a:ln>
            <a:noFill/>
          </a:ln>
        </p:spPr>
        <p:txBody>
          <a:bodyPr anchor="t" anchorCtr="0" bIns="91425" lIns="91425" rIns="91425" tIns="91425" wrap="square"/>
          <a:lstStyle>
            <a:lvl1pPr algn="l" indent="0" lvl="0" marL="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1pPr>
            <a:lvl2pPr algn="l" indent="0" lvl="1" marL="4572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2pPr>
            <a:lvl3pPr algn="l" indent="0" lvl="2" marL="9144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3pPr>
            <a:lvl4pPr algn="l" indent="0" lvl="3" marL="13716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4pPr>
            <a:lvl5pPr algn="l" indent="0" lvl="4" marL="18288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5pPr>
            <a:lvl6pPr algn="l" indent="0" lvl="5" marL="22860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6pPr>
            <a:lvl7pPr algn="l" indent="0" lvl="6" marL="32004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7pPr>
            <a:lvl8pPr algn="l" indent="0" lvl="7" marL="45720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8pPr>
            <a:lvl9pPr algn="l" indent="0" lvl="8" marL="64008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9pPr>
          </a:lstStyle>
          <a:p/>
        </p:txBody>
      </p:sp>
      <p:sp>
        <p:nvSpPr>
          <p:cNvPr id="1048716" name="Shape 5"/>
          <p:cNvSpPr>
            <a:spLocks noChangeAspect="1" noRot="1" noGrp="1"/>
          </p:cNvSpPr>
          <p:nvPr>
            <p:ph type="sldImg" idx="3"/>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048717" name="Shape 6"/>
          <p:cNvSpPr txBox="1">
            <a:spLocks noGrp="1"/>
          </p:cNvSpPr>
          <p:nvPr>
            <p:ph type="body" idx="1"/>
          </p:nvPr>
        </p:nvSpPr>
        <p:spPr>
          <a:xfrm>
            <a:off x="914400" y="4314825"/>
            <a:ext cx="5025900" cy="4087800"/>
          </a:xfrm>
          <a:prstGeom prst="rect"/>
          <a:noFill/>
          <a:ln>
            <a:noFill/>
          </a:ln>
        </p:spPr>
        <p:txBody>
          <a:bodyPr anchor="t" anchorCtr="0" bIns="91425" lIns="91425" rIns="91425" tIns="91425" wrap="square"/>
          <a:lstStyle>
            <a:lvl1pPr algn="l" indent="114300" lvl="0"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1pPr>
            <a:lvl2pPr algn="l" indent="114300" lvl="1"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2pPr>
            <a:lvl3pPr algn="l" indent="114300" lvl="2"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3pPr>
            <a:lvl4pPr algn="l" indent="114300" lvl="3"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4pPr>
            <a:lvl5pPr algn="l" indent="114300" lvl="4"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5pPr>
            <a:lvl6pPr algn="l" indent="114300" lvl="5"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6pPr>
            <a:lvl7pPr algn="l" indent="114300" lvl="6"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7pPr>
            <a:lvl8pPr algn="l" indent="114300" lvl="7"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8pPr>
            <a:lvl9pPr algn="l" indent="114300" lvl="8" marL="0" marR="0" rtl="0">
              <a:spcBef>
                <a:spcPts val="0"/>
              </a:spcBef>
              <a:buClr>
                <a:schemeClr val="dk1"/>
              </a:buClr>
              <a:buSzPct val="100000"/>
              <a:buFont typeface="Arial"/>
              <a:buChar char="■"/>
              <a:defRPr b="0" cap="none" sz="1800" i="0" strike="noStrike" u="none">
                <a:solidFill>
                  <a:schemeClr val="dk1"/>
                </a:solidFill>
                <a:latin typeface="Arial"/>
                <a:ea typeface="Arial"/>
                <a:cs typeface="Arial"/>
                <a:sym typeface="Arial"/>
              </a:defRPr>
            </a:lvl9pPr>
          </a:lstStyle>
          <a:p/>
        </p:txBody>
      </p:sp>
      <p:sp>
        <p:nvSpPr>
          <p:cNvPr id="1048718" name="Shape 7"/>
          <p:cNvSpPr txBox="1">
            <a:spLocks noGrp="1"/>
          </p:cNvSpPr>
          <p:nvPr>
            <p:ph type="ftr" idx="11"/>
          </p:nvPr>
        </p:nvSpPr>
        <p:spPr>
          <a:xfrm>
            <a:off x="0" y="8629650"/>
            <a:ext cx="2970300" cy="453900"/>
          </a:xfrm>
          <a:prstGeom prst="rect"/>
          <a:noFill/>
          <a:ln>
            <a:noFill/>
          </a:ln>
        </p:spPr>
        <p:txBody>
          <a:bodyPr anchor="b" anchorCtr="0" bIns="91425" lIns="91425" rIns="91425" tIns="91425" wrap="square"/>
          <a:lstStyle>
            <a:lvl1pPr algn="l" indent="0" lvl="0" marL="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1pPr>
            <a:lvl2pPr algn="l" indent="0" lvl="1" marL="4572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2pPr>
            <a:lvl3pPr algn="l" indent="0" lvl="2" marL="9144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3pPr>
            <a:lvl4pPr algn="l" indent="0" lvl="3" marL="13716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4pPr>
            <a:lvl5pPr algn="l" indent="0" lvl="4" marL="18288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5pPr>
            <a:lvl6pPr algn="l" indent="0" lvl="5" marL="22860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6pPr>
            <a:lvl7pPr algn="l" indent="0" lvl="6" marL="32004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7pPr>
            <a:lvl8pPr algn="l" indent="0" lvl="7" marL="45720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8pPr>
            <a:lvl9pPr algn="l" indent="0" lvl="8" marL="6400800" marR="0" rtl="0">
              <a:lnSpc>
                <a:spcPct val="100000"/>
              </a:lnSpc>
              <a:spcBef>
                <a:spcPts val="0"/>
              </a:spcBef>
              <a:spcAft>
                <a:spcPts val="0"/>
              </a:spcAft>
              <a:buClr>
                <a:srgbClr val="000000"/>
              </a:buClr>
              <a:buFont typeface="Arial"/>
              <a:buNone/>
              <a:defRPr b="1" cap="none" sz="1000" i="0" strike="noStrike" u="none">
                <a:solidFill>
                  <a:srgbClr val="000000"/>
                </a:solidFill>
                <a:latin typeface="Arial"/>
                <a:ea typeface="Arial"/>
                <a:cs typeface="Arial"/>
                <a:sym typeface="Arial"/>
              </a:defRPr>
            </a:lvl9pPr>
          </a:lstStyle>
          <a:p/>
        </p:txBody>
      </p:sp>
      <p:sp>
        <p:nvSpPr>
          <p:cNvPr id="1048719" name="Shape 8"/>
          <p:cNvSpPr txBox="1">
            <a:spLocks noGrp="1"/>
          </p:cNvSpPr>
          <p:nvPr>
            <p:ph type="sldNum" idx="12"/>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65"/>
        <p:cNvGrpSpPr/>
        <p:nvPr/>
      </p:nvGrpSpPr>
      <p:grpSpPr>
        <a:xfrm>
          <a:off x="0" y="0"/>
          <a:ext cx="0" cy="0"/>
          <a:chOff x="0" y="0"/>
          <a:chExt cx="0" cy="0"/>
        </a:xfrm>
      </p:grpSpPr>
      <p:sp>
        <p:nvSpPr>
          <p:cNvPr id="1048596" name="Shape 66"/>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597" name="Shape 67"/>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598" name="Shape 68"/>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202"/>
        <p:cNvGrpSpPr/>
        <p:nvPr/>
      </p:nvGrpSpPr>
      <p:grpSpPr>
        <a:xfrm>
          <a:off x="0" y="0"/>
          <a:ext cx="0" cy="0"/>
          <a:chOff x="0" y="0"/>
          <a:chExt cx="0" cy="0"/>
        </a:xfrm>
      </p:grpSpPr>
      <p:sp>
        <p:nvSpPr>
          <p:cNvPr id="1048674" name="Shape 203"/>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p:spPr>
      </p:sp>
      <p:sp>
        <p:nvSpPr>
          <p:cNvPr id="1048675" name="Shape 204"/>
          <p:cNvSpPr txBox="1">
            <a:spLocks noGrp="1"/>
          </p:cNvSpPr>
          <p:nvPr>
            <p:ph type="body" idx="1"/>
          </p:nvPr>
        </p:nvSpPr>
        <p:spPr>
          <a:xfrm>
            <a:off x="914400" y="4314825"/>
            <a:ext cx="5025900" cy="4087800"/>
          </a:xfrm>
          <a:prstGeom prst="rect"/>
        </p:spPr>
        <p:txBody>
          <a:bodyPr anchor="t" anchorCtr="0" bIns="91425" lIns="91425" rIns="91425" tIns="91425" wrap="square">
            <a:noAutofit/>
          </a:bodyPr>
          <a:p>
            <a:pPr lvl="0">
              <a:spcBef>
                <a:spcPts val="0"/>
              </a:spcBef>
              <a:buNone/>
            </a:pPr>
          </a:p>
        </p:txBody>
      </p:sp>
      <p:sp>
        <p:nvSpPr>
          <p:cNvPr id="1048676" name="Shape 205"/>
          <p:cNvSpPr txBox="1">
            <a:spLocks noGrp="1"/>
          </p:cNvSpPr>
          <p:nvPr>
            <p:ph type="sldNum" idx="12"/>
          </p:nvPr>
        </p:nvSpPr>
        <p:spPr>
          <a:xfrm>
            <a:off x="3884612" y="8629650"/>
            <a:ext cx="2970299" cy="453900"/>
          </a:xfrm>
          <a:prstGeom prst="rect"/>
        </p:spPr>
        <p:txBody>
          <a:bodyPr anchor="b" anchorCtr="0" bIns="45525" lIns="91050" rIns="91050" tIns="45525" wrap="square">
            <a:noAutofit/>
          </a:bodyPr>
          <a:p>
            <a:pPr lvl="0" rtl="0">
              <a:spcBef>
                <a:spcPts val="0"/>
              </a:spcBef>
              <a:buClr>
                <a:srgbClr val="000000"/>
              </a:buClr>
              <a:buSzPct val="25000"/>
              <a:buFont typeface="Times New Roman"/>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210"/>
        <p:cNvGrpSpPr/>
        <p:nvPr/>
      </p:nvGrpSpPr>
      <p:grpSpPr>
        <a:xfrm>
          <a:off x="0" y="0"/>
          <a:ext cx="0" cy="0"/>
          <a:chOff x="0" y="0"/>
          <a:chExt cx="0" cy="0"/>
        </a:xfrm>
      </p:grpSpPr>
      <p:sp>
        <p:nvSpPr>
          <p:cNvPr id="1048678" name="Shape 211"/>
          <p:cNvSpPr txBox="1">
            <a:spLocks noGrp="1"/>
          </p:cNvSpPr>
          <p:nvPr>
            <p:ph type="body" idx="1"/>
          </p:nvPr>
        </p:nvSpPr>
        <p:spPr>
          <a:xfrm>
            <a:off x="914400" y="4314825"/>
            <a:ext cx="5025900" cy="4087800"/>
          </a:xfrm>
          <a:prstGeom prst="rect"/>
          <a:noFill/>
          <a:ln>
            <a:noFill/>
          </a:ln>
        </p:spPr>
        <p:txBody>
          <a:bodyPr anchor="t" anchorCtr="0" bIns="91425" lIns="91425" rIns="91425" tIns="91425" wrap="square">
            <a:noAutofit/>
          </a:bodyPr>
          <a:p>
            <a:pPr algn="l" indent="0" lvl="0" marL="0" rtl="0">
              <a:spcBef>
                <a:spcPts val="0"/>
              </a:spcBef>
              <a:buClr>
                <a:schemeClr val="dk1"/>
              </a:buClr>
              <a:buSzPct val="25000"/>
              <a:buFont typeface="Arial"/>
              <a:buNone/>
            </a:pPr>
          </a:p>
        </p:txBody>
      </p:sp>
      <p:sp>
        <p:nvSpPr>
          <p:cNvPr id="1048679" name="Shape 212"/>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28"/>
        <p:cNvGrpSpPr/>
        <p:nvPr/>
      </p:nvGrpSpPr>
      <p:grpSpPr>
        <a:xfrm>
          <a:off x="0" y="0"/>
          <a:ext cx="0" cy="0"/>
          <a:chOff x="0" y="0"/>
          <a:chExt cx="0" cy="0"/>
        </a:xfrm>
      </p:grpSpPr>
      <p:sp>
        <p:nvSpPr>
          <p:cNvPr id="1048628" name="Shape 129"/>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629" name="Shape 130"/>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630" name="Shape 131"/>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36"/>
        <p:cNvGrpSpPr/>
        <p:nvPr/>
      </p:nvGrpSpPr>
      <p:grpSpPr>
        <a:xfrm>
          <a:off x="0" y="0"/>
          <a:ext cx="0" cy="0"/>
          <a:chOff x="0" y="0"/>
          <a:chExt cx="0" cy="0"/>
        </a:xfrm>
      </p:grpSpPr>
      <p:sp>
        <p:nvSpPr>
          <p:cNvPr id="1048634" name="Shape 137"/>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635" name="Shape 138"/>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636" name="Shape 139"/>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46"/>
        <p:cNvGrpSpPr/>
        <p:nvPr/>
      </p:nvGrpSpPr>
      <p:grpSpPr>
        <a:xfrm>
          <a:off x="0" y="0"/>
          <a:ext cx="0" cy="0"/>
          <a:chOff x="0" y="0"/>
          <a:chExt cx="0" cy="0"/>
        </a:xfrm>
      </p:grpSpPr>
      <p:sp>
        <p:nvSpPr>
          <p:cNvPr id="1048639" name="Shape 147"/>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640" name="Shape 148"/>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641" name="Shape 149"/>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54"/>
        <p:cNvGrpSpPr/>
        <p:nvPr/>
      </p:nvGrpSpPr>
      <p:grpSpPr>
        <a:xfrm>
          <a:off x="0" y="0"/>
          <a:ext cx="0" cy="0"/>
          <a:chOff x="0" y="0"/>
          <a:chExt cx="0" cy="0"/>
        </a:xfrm>
      </p:grpSpPr>
      <p:sp>
        <p:nvSpPr>
          <p:cNvPr id="1048644" name="Shape 155"/>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645" name="Shape 156"/>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646" name="Shape 157"/>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61"/>
        <p:cNvGrpSpPr/>
        <p:nvPr/>
      </p:nvGrpSpPr>
      <p:grpSpPr>
        <a:xfrm>
          <a:off x="0" y="0"/>
          <a:ext cx="0" cy="0"/>
          <a:chOff x="0" y="0"/>
          <a:chExt cx="0" cy="0"/>
        </a:xfrm>
      </p:grpSpPr>
      <p:sp>
        <p:nvSpPr>
          <p:cNvPr id="1048654" name="Shape 162"/>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655" name="Shape 163"/>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656" name="Shape 164"/>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78"/>
        <p:cNvGrpSpPr/>
        <p:nvPr/>
      </p:nvGrpSpPr>
      <p:grpSpPr>
        <a:xfrm>
          <a:off x="0" y="0"/>
          <a:ext cx="0" cy="0"/>
          <a:chOff x="0" y="0"/>
          <a:chExt cx="0" cy="0"/>
        </a:xfrm>
      </p:grpSpPr>
      <p:sp>
        <p:nvSpPr>
          <p:cNvPr id="1048659" name="Shape 179"/>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660" name="Shape 180"/>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661" name="Shape 181"/>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87"/>
        <p:cNvGrpSpPr/>
        <p:nvPr/>
      </p:nvGrpSpPr>
      <p:grpSpPr>
        <a:xfrm>
          <a:off x="0" y="0"/>
          <a:ext cx="0" cy="0"/>
          <a:chOff x="0" y="0"/>
          <a:chExt cx="0" cy="0"/>
        </a:xfrm>
      </p:grpSpPr>
      <p:sp>
        <p:nvSpPr>
          <p:cNvPr id="1048664" name="Shape 188"/>
          <p:cNvSpPr txBox="1"/>
          <p:nvPr/>
        </p:nvSpPr>
        <p:spPr>
          <a:xfrm>
            <a:off x="3884612" y="8629650"/>
            <a:ext cx="2970299" cy="453900"/>
          </a:xfrm>
          <a:prstGeom prst="rect"/>
          <a:noFill/>
          <a:ln>
            <a:noFill/>
          </a:ln>
        </p:spPr>
        <p:txBody>
          <a:bodyPr anchor="b" anchorCtr="0" bIns="45525" lIns="91050" rIns="91050" tIns="45525" wrap="square">
            <a:noAutofit/>
          </a:bodyPr>
          <a:p>
            <a:pPr algn="r" indent="0" lvl="0" marL="0" marR="0" rtl="0">
              <a:lnSpc>
                <a:spcPct val="100000"/>
              </a:lnSpc>
              <a:spcBef>
                <a:spcPts val="0"/>
              </a:spcBef>
              <a:spcAft>
                <a:spcPts val="0"/>
              </a:spcAft>
              <a:buClr>
                <a:srgbClr val="000000"/>
              </a:buClr>
              <a:buSzPct val="25000"/>
              <a:buFont typeface="Times New Roman"/>
              <a:buNone/>
            </a:pPr>
            <a:fld id="{00000000-1234-1234-1234-123412341234}" type="slidenum">
              <a:rPr b="0" cap="none" sz="1200" i="0" lang="en-US" strike="noStrike" u="none">
                <a:solidFill>
                  <a:srgbClr val="000000"/>
                </a:solidFill>
                <a:latin typeface="Times New Roman"/>
                <a:ea typeface="Times New Roman"/>
                <a:cs typeface="Times New Roman"/>
                <a:sym typeface="Times New Roman"/>
              </a:rPr>
            </a:fld>
            <a:endParaRPr b="0" cap="none" sz="1200" i="0" lang="en-US" strike="noStrike" u="none">
              <a:solidFill>
                <a:srgbClr val="000000"/>
              </a:solidFill>
              <a:latin typeface="Times New Roman"/>
              <a:ea typeface="Times New Roman"/>
              <a:cs typeface="Times New Roman"/>
              <a:sym typeface="Times New Roman"/>
            </a:endParaRPr>
          </a:p>
        </p:txBody>
      </p:sp>
      <p:sp>
        <p:nvSpPr>
          <p:cNvPr id="1048665" name="Shape 189"/>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a:noFill/>
          <a:ln>
            <a:noFill/>
          </a:ln>
        </p:spPr>
      </p:sp>
      <p:sp>
        <p:nvSpPr>
          <p:cNvPr id="1048666" name="Shape 190"/>
          <p:cNvSpPr txBox="1">
            <a:spLocks noGrp="1"/>
          </p:cNvSpPr>
          <p:nvPr>
            <p:ph type="body" idx="1"/>
          </p:nvPr>
        </p:nvSpPr>
        <p:spPr>
          <a:xfrm>
            <a:off x="914400" y="4314825"/>
            <a:ext cx="5025900" cy="4087800"/>
          </a:xfrm>
          <a:prstGeom prst="rect"/>
          <a:noFill/>
          <a:ln>
            <a:noFill/>
          </a:ln>
        </p:spPr>
        <p:txBody>
          <a:bodyPr anchor="t" anchorCtr="0" bIns="45525" lIns="91050" rIns="91050" tIns="45525" wrap="square">
            <a:noAutofit/>
          </a:bodyPr>
          <a:p>
            <a:pPr algn="l" indent="0" lvl="0" marL="0" rtl="0">
              <a:spcBef>
                <a:spcPts val="0"/>
              </a:spcBef>
              <a:buClr>
                <a:schemeClr val="dk1"/>
              </a:buClr>
              <a:buSzPct val="25000"/>
              <a:buFont typeface="Arial"/>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194"/>
        <p:cNvGrpSpPr/>
        <p:nvPr/>
      </p:nvGrpSpPr>
      <p:grpSpPr>
        <a:xfrm>
          <a:off x="0" y="0"/>
          <a:ext cx="0" cy="0"/>
          <a:chOff x="0" y="0"/>
          <a:chExt cx="0" cy="0"/>
        </a:xfrm>
      </p:grpSpPr>
      <p:sp>
        <p:nvSpPr>
          <p:cNvPr id="1048670" name="Shape 195"/>
          <p:cNvSpPr txBox="1">
            <a:spLocks noGrp="1"/>
          </p:cNvSpPr>
          <p:nvPr>
            <p:ph type="body" idx="1"/>
          </p:nvPr>
        </p:nvSpPr>
        <p:spPr>
          <a:xfrm>
            <a:off x="914400" y="4314825"/>
            <a:ext cx="5025900" cy="4087800"/>
          </a:xfrm>
          <a:prstGeom prst="rect"/>
        </p:spPr>
        <p:txBody>
          <a:bodyPr anchor="t" anchorCtr="0" bIns="91425" lIns="91425" rIns="91425" tIns="91425" wrap="square">
            <a:noAutofit/>
          </a:bodyPr>
          <a:p>
            <a:pPr lvl="0">
              <a:spcBef>
                <a:spcPts val="0"/>
              </a:spcBef>
              <a:buNone/>
            </a:pPr>
          </a:p>
        </p:txBody>
      </p:sp>
      <p:sp>
        <p:nvSpPr>
          <p:cNvPr id="1048671" name="Shape 196"/>
          <p:cNvSpPr>
            <a:spLocks noChangeAspect="1" noRot="1" noGrp="1"/>
          </p:cNvSpPr>
          <p:nvPr>
            <p:ph type="sldImg" idx="2"/>
          </p:nvPr>
        </p:nvSpPr>
        <p:spPr>
          <a:xfrm>
            <a:off x="1157287" y="681036"/>
            <a:ext cx="4541700" cy="3406800"/>
          </a:xfrm>
          <a:custGeom>
            <a:avLst/>
            <a:ah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39" name="Shape 13"/>
        <p:cNvGrpSpPr/>
        <p:nvPr/>
      </p:nvGrpSpPr>
      <p:grpSpPr>
        <a:xfrm>
          <a:off x="0" y="0"/>
          <a:ext cx="0" cy="0"/>
          <a:chOff x="0" y="0"/>
          <a:chExt cx="0" cy="0"/>
        </a:xfrm>
      </p:grpSpPr>
      <p:sp>
        <p:nvSpPr>
          <p:cNvPr id="1048593" name="Shape 14"/>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97" name="Shape 52"/>
        <p:cNvGrpSpPr/>
        <p:nvPr/>
      </p:nvGrpSpPr>
      <p:grpSpPr>
        <a:xfrm>
          <a:off x="0" y="0"/>
          <a:ext cx="0" cy="0"/>
          <a:chOff x="0" y="0"/>
          <a:chExt cx="0" cy="0"/>
        </a:xfrm>
      </p:grpSpPr>
      <p:sp>
        <p:nvSpPr>
          <p:cNvPr id="1048698" name="Shape 53"/>
          <p:cNvSpPr txBox="1">
            <a:spLocks noGrp="1"/>
          </p:cNvSpPr>
          <p:nvPr>
            <p:ph type="title"/>
          </p:nvPr>
        </p:nvSpPr>
        <p:spPr>
          <a:xfrm>
            <a:off x="623887" y="1709737"/>
            <a:ext cx="7886700" cy="2852699"/>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b" anchorCtr="0" bIns="91425" lIns="91425" rIns="91425" tIns="91425" wrap="square"/>
          <a:lstStyle>
            <a:lvl1pPr algn="l" indent="0" lvl="0" marL="0" rtl="0">
              <a:lnSpc>
                <a:spcPct val="100000"/>
              </a:lnSpc>
              <a:spcBef>
                <a:spcPts val="0"/>
              </a:spcBef>
              <a:spcAft>
                <a:spcPts val="0"/>
              </a:spcAft>
              <a:buClr>
                <a:srgbClr val="336699"/>
              </a:buClr>
              <a:buFont typeface="Arial"/>
              <a:buNone/>
              <a:defRPr sz="6000"/>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699" name="Shape 54"/>
          <p:cNvSpPr txBox="1">
            <a:spLocks noGrp="1"/>
          </p:cNvSpPr>
          <p:nvPr>
            <p:ph type="body" idx="1"/>
          </p:nvPr>
        </p:nvSpPr>
        <p:spPr>
          <a:xfrm>
            <a:off x="623887" y="4589463"/>
            <a:ext cx="7886700" cy="1500300"/>
          </a:xfrm>
          <a:prstGeom prst="rect"/>
          <a:noFill/>
          <a:ln>
            <a:noFill/>
          </a:ln>
        </p:spPr>
        <p:txBody>
          <a:bodyPr anchor="t" anchorCtr="0" bIns="91425" lIns="91425" rIns="91425" tIns="91425" wrap="square"/>
          <a:lstStyle>
            <a:lvl1pPr algn="l" indent="0" lvl="0" marL="0" rtl="0">
              <a:lnSpc>
                <a:spcPct val="100000"/>
              </a:lnSpc>
              <a:spcBef>
                <a:spcPts val="480"/>
              </a:spcBef>
              <a:spcAft>
                <a:spcPts val="0"/>
              </a:spcAft>
              <a:buNone/>
              <a:defRPr sz="2400"/>
            </a:lvl1pPr>
            <a:lvl2pPr algn="l" indent="0" lvl="1" marL="457200" rtl="0">
              <a:lnSpc>
                <a:spcPct val="100000"/>
              </a:lnSpc>
              <a:spcBef>
                <a:spcPts val="400"/>
              </a:spcBef>
              <a:spcAft>
                <a:spcPts val="0"/>
              </a:spcAft>
              <a:buFont typeface="Arial"/>
              <a:buNone/>
              <a:defRPr sz="2000"/>
            </a:lvl2pPr>
            <a:lvl3pPr algn="l" indent="0" lvl="2" marL="914400" rtl="0">
              <a:lnSpc>
                <a:spcPct val="100000"/>
              </a:lnSpc>
              <a:spcBef>
                <a:spcPts val="360"/>
              </a:spcBef>
              <a:spcAft>
                <a:spcPts val="0"/>
              </a:spcAft>
              <a:buFont typeface="Arial"/>
              <a:buNone/>
              <a:defRPr sz="1800"/>
            </a:lvl3pPr>
            <a:lvl4pPr algn="l" indent="0" lvl="3" marL="1371600" rtl="0">
              <a:lnSpc>
                <a:spcPct val="100000"/>
              </a:lnSpc>
              <a:spcBef>
                <a:spcPts val="320"/>
              </a:spcBef>
              <a:spcAft>
                <a:spcPts val="0"/>
              </a:spcAft>
              <a:buFont typeface="Arial"/>
              <a:buNone/>
              <a:defRPr sz="1600"/>
            </a:lvl4pPr>
            <a:lvl5pPr algn="l" indent="0" lvl="4" marL="1828800" rtl="0">
              <a:lnSpc>
                <a:spcPct val="100000"/>
              </a:lnSpc>
              <a:spcBef>
                <a:spcPts val="320"/>
              </a:spcBef>
              <a:spcAft>
                <a:spcPts val="0"/>
              </a:spcAft>
              <a:buFont typeface="Arial"/>
              <a:buNone/>
              <a:defRPr sz="1600"/>
            </a:lvl5pPr>
            <a:lvl6pPr algn="l" indent="0" lvl="5" marL="2286000" rtl="0">
              <a:lnSpc>
                <a:spcPct val="90000"/>
              </a:lnSpc>
              <a:spcBef>
                <a:spcPts val="500"/>
              </a:spcBef>
              <a:spcAft>
                <a:spcPts val="0"/>
              </a:spcAft>
              <a:buClr>
                <a:schemeClr val="dk1"/>
              </a:buClr>
              <a:buNone/>
              <a:defRPr sz="1600"/>
            </a:lvl6pPr>
            <a:lvl7pPr algn="l" indent="0" lvl="6" marL="2743200" rtl="0">
              <a:lnSpc>
                <a:spcPct val="90000"/>
              </a:lnSpc>
              <a:spcBef>
                <a:spcPts val="500"/>
              </a:spcBef>
              <a:spcAft>
                <a:spcPts val="0"/>
              </a:spcAft>
              <a:buClr>
                <a:schemeClr val="dk1"/>
              </a:buClr>
              <a:buNone/>
              <a:defRPr sz="1600"/>
            </a:lvl7pPr>
            <a:lvl8pPr algn="l" indent="0" lvl="7" marL="3200400" rtl="0">
              <a:lnSpc>
                <a:spcPct val="90000"/>
              </a:lnSpc>
              <a:spcBef>
                <a:spcPts val="500"/>
              </a:spcBef>
              <a:spcAft>
                <a:spcPts val="0"/>
              </a:spcAft>
              <a:buClr>
                <a:schemeClr val="dk1"/>
              </a:buClr>
              <a:buNone/>
              <a:defRPr sz="1600"/>
            </a:lvl8pPr>
            <a:lvl9pPr algn="l" indent="0" lvl="8" marL="3657600" rtl="0">
              <a:lnSpc>
                <a:spcPct val="90000"/>
              </a:lnSpc>
              <a:spcBef>
                <a:spcPts val="500"/>
              </a:spcBef>
              <a:spcAft>
                <a:spcPts val="0"/>
              </a:spcAft>
              <a:buClr>
                <a:schemeClr val="dk1"/>
              </a:buClr>
              <a:buNone/>
              <a:defRPr sz="1600"/>
            </a:lvl9pPr>
          </a:lstStyle>
          <a:p/>
        </p:txBody>
      </p:sp>
      <p:sp>
        <p:nvSpPr>
          <p:cNvPr id="1048700" name="Shape 55"/>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01" name="Shape 62"/>
        <p:cNvGrpSpPr/>
        <p:nvPr/>
      </p:nvGrpSpPr>
      <p:grpSpPr>
        <a:xfrm>
          <a:off x="0" y="0"/>
          <a:ext cx="0" cy="0"/>
          <a:chOff x="0" y="0"/>
          <a:chExt cx="0" cy="0"/>
        </a:xfrm>
      </p:grpSpPr>
      <p:sp>
        <p:nvSpPr>
          <p:cNvPr id="1048712" name="Shape 63"/>
          <p:cNvSpPr txBox="1">
            <a:spLocks noGrp="1"/>
          </p:cNvSpPr>
          <p:nvPr>
            <p:ph type="ctrTitle"/>
          </p:nvPr>
        </p:nvSpPr>
        <p:spPr>
          <a:xfrm>
            <a:off x="990600" y="1292225"/>
            <a:ext cx="4495800" cy="841500"/>
          </a:xfrm>
          <a:prstGeom prst="rect"/>
          <a:noFill/>
          <a:ln>
            <a:noFill/>
          </a:ln>
          <a:effectLst>
            <a:outerShdw blurRad="63500" dir="2700000" dist="107763">
              <a:srgbClr val="B2B2B2">
                <a:alpha val="49410"/>
              </a:srgbClr>
            </a:outerShdw>
          </a:effectLst>
        </p:spPr>
        <p:txBody>
          <a:bodyPr anchor="ctr" anchorCtr="0" bIns="91425" lIns="91425" rIns="91425" tIns="91425" wrap="square"/>
          <a:lstStyle>
            <a:lvl1pPr algn="l" indent="0" lvl="0" marL="0" rtl="0">
              <a:lnSpc>
                <a:spcPct val="100000"/>
              </a:lnSpc>
              <a:spcBef>
                <a:spcPts val="0"/>
              </a:spcBef>
              <a:spcAft>
                <a:spcPts val="0"/>
              </a:spcAft>
              <a:buClr>
                <a:schemeClr val="dk1"/>
              </a:buClr>
              <a:buFont typeface="Arial"/>
              <a:buNone/>
              <a:defRPr b="1" sz="2800">
                <a:solidFill>
                  <a:schemeClr val="dk1"/>
                </a:solidFill>
              </a:defRPr>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713" name="Shape 64"/>
          <p:cNvSpPr txBox="1">
            <a:spLocks noGrp="1"/>
          </p:cNvSpPr>
          <p:nvPr>
            <p:ph type="subTitle" idx="1"/>
          </p:nvPr>
        </p:nvSpPr>
        <p:spPr>
          <a:xfrm>
            <a:off x="1066800" y="2514600"/>
            <a:ext cx="6248400" cy="1752600"/>
          </a:xfrm>
          <a:prstGeom prst="rect"/>
          <a:noFill/>
          <a:ln>
            <a:noFill/>
          </a:ln>
        </p:spPr>
        <p:txBody>
          <a:bodyPr anchor="t" anchorCtr="0" bIns="91425" lIns="91425" rIns="91425" tIns="91425" wrap="square"/>
          <a:lstStyle>
            <a:lvl1pPr algn="l" indent="0" lvl="0" marL="0" rtl="0">
              <a:lnSpc>
                <a:spcPct val="100000"/>
              </a:lnSpc>
              <a:spcBef>
                <a:spcPts val="560"/>
              </a:spcBef>
              <a:spcAft>
                <a:spcPts val="0"/>
              </a:spcAft>
              <a:buFont typeface="Noto Sans Symbols"/>
              <a:buNone/>
              <a:defRPr sz="2800"/>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24" name="Shape 15"/>
        <p:cNvGrpSpPr/>
        <p:nvPr/>
      </p:nvGrpSpPr>
      <p:grpSpPr>
        <a:xfrm>
          <a:off x="0" y="0"/>
          <a:ext cx="0" cy="0"/>
          <a:chOff x="0" y="0"/>
          <a:chExt cx="0" cy="0"/>
        </a:xfrm>
      </p:grpSpPr>
      <p:sp>
        <p:nvSpPr>
          <p:cNvPr id="1048579" name="Shape 16"/>
          <p:cNvSpPr txBox="1">
            <a:spLocks noGrp="1"/>
          </p:cNvSpPr>
          <p:nvPr>
            <p:ph type="title"/>
          </p:nvPr>
        </p:nvSpPr>
        <p:spPr>
          <a:xfrm>
            <a:off x="685800" y="381000"/>
            <a:ext cx="7772400" cy="6858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rtl="0">
              <a:lnSpc>
                <a:spcPct val="100000"/>
              </a:lnSpc>
              <a:spcBef>
                <a:spcPts val="0"/>
              </a:spcBef>
              <a:spcAft>
                <a:spcPts val="0"/>
              </a:spcAft>
              <a:buClr>
                <a:srgbClr val="336699"/>
              </a:buClr>
              <a:buFont typeface="Arial"/>
              <a:buNone/>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580" name="Shape 17"/>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43" name="Shape 18"/>
        <p:cNvGrpSpPr/>
        <p:nvPr/>
      </p:nvGrpSpPr>
      <p:grpSpPr>
        <a:xfrm>
          <a:off x="0" y="0"/>
          <a:ext cx="0" cy="0"/>
          <a:chOff x="0" y="0"/>
          <a:chExt cx="0" cy="0"/>
        </a:xfrm>
      </p:grpSpPr>
      <p:sp>
        <p:nvSpPr>
          <p:cNvPr id="1048599" name="Shape 19"/>
          <p:cNvSpPr txBox="1">
            <a:spLocks noGrp="1"/>
          </p:cNvSpPr>
          <p:nvPr>
            <p:ph type="title"/>
          </p:nvPr>
        </p:nvSpPr>
        <p:spPr>
          <a:xfrm>
            <a:off x="685800" y="381000"/>
            <a:ext cx="7772400" cy="6858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rtl="0">
              <a:lnSpc>
                <a:spcPct val="100000"/>
              </a:lnSpc>
              <a:spcBef>
                <a:spcPts val="0"/>
              </a:spcBef>
              <a:spcAft>
                <a:spcPts val="0"/>
              </a:spcAft>
              <a:buClr>
                <a:srgbClr val="336699"/>
              </a:buClr>
              <a:buFont typeface="Arial"/>
              <a:buNone/>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600" name="Shape 20"/>
          <p:cNvSpPr txBox="1">
            <a:spLocks noGrp="1"/>
          </p:cNvSpPr>
          <p:nvPr>
            <p:ph type="body" idx="1"/>
          </p:nvPr>
        </p:nvSpPr>
        <p:spPr>
          <a:xfrm>
            <a:off x="685800" y="1219200"/>
            <a:ext cx="7772400" cy="5105400"/>
          </a:xfrm>
          <a:prstGeom prst="rect"/>
          <a:noFill/>
          <a:ln>
            <a:noFill/>
          </a:ln>
        </p:spPr>
        <p:txBody>
          <a:bodyPr anchor="t" anchorCtr="0" bIns="91425" lIns="91425" rIns="91425" tIns="91425" wrap="square"/>
          <a:lstStyle>
            <a:lvl1pPr algn="l" indent="-76200" lvl="0" marL="342900" rtl="0">
              <a:lnSpc>
                <a:spcPct val="100000"/>
              </a:lnSpc>
              <a:spcBef>
                <a:spcPts val="360"/>
              </a:spcBef>
              <a:spcAft>
                <a:spcPts val="0"/>
              </a:spcAft>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
        <p:nvSpPr>
          <p:cNvPr id="1048601" name="Shape 21"/>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92" name="Shape 22"/>
        <p:cNvGrpSpPr/>
        <p:nvPr/>
      </p:nvGrpSpPr>
      <p:grpSpPr>
        <a:xfrm>
          <a:off x="0" y="0"/>
          <a:ext cx="0" cy="0"/>
          <a:chOff x="0" y="0"/>
          <a:chExt cx="0" cy="0"/>
        </a:xfrm>
      </p:grpSpPr>
      <p:sp>
        <p:nvSpPr>
          <p:cNvPr id="1048680" name="Shape 23"/>
          <p:cNvSpPr txBox="1">
            <a:spLocks noGrp="1"/>
          </p:cNvSpPr>
          <p:nvPr>
            <p:ph type="title"/>
          </p:nvPr>
        </p:nvSpPr>
        <p:spPr>
          <a:xfrm rot="5400000">
            <a:off x="4514850" y="2381250"/>
            <a:ext cx="5943600" cy="19431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rtl="0">
              <a:lnSpc>
                <a:spcPct val="100000"/>
              </a:lnSpc>
              <a:spcBef>
                <a:spcPts val="0"/>
              </a:spcBef>
              <a:spcAft>
                <a:spcPts val="0"/>
              </a:spcAft>
              <a:buClr>
                <a:srgbClr val="336699"/>
              </a:buClr>
              <a:buFont typeface="Arial"/>
              <a:buNone/>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681" name="Shape 24"/>
          <p:cNvSpPr txBox="1">
            <a:spLocks noGrp="1"/>
          </p:cNvSpPr>
          <p:nvPr>
            <p:ph type="body" idx="1"/>
          </p:nvPr>
        </p:nvSpPr>
        <p:spPr>
          <a:xfrm rot="5400000">
            <a:off x="552450" y="514350"/>
            <a:ext cx="5943600" cy="5676900"/>
          </a:xfrm>
          <a:prstGeom prst="rect"/>
          <a:noFill/>
          <a:ln>
            <a:noFill/>
          </a:ln>
        </p:spPr>
        <p:txBody>
          <a:bodyPr anchor="t" anchorCtr="0" bIns="91425" lIns="91425" rIns="91425" tIns="91425" wrap="square"/>
          <a:lstStyle>
            <a:lvl1pPr algn="l" indent="-76200" lvl="0" marL="342900" rtl="0">
              <a:lnSpc>
                <a:spcPct val="100000"/>
              </a:lnSpc>
              <a:spcBef>
                <a:spcPts val="360"/>
              </a:spcBef>
              <a:spcAft>
                <a:spcPts val="0"/>
              </a:spcAft>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
        <p:nvSpPr>
          <p:cNvPr id="1048682" name="Shape 25"/>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93" name="Shape 26"/>
        <p:cNvGrpSpPr/>
        <p:nvPr/>
      </p:nvGrpSpPr>
      <p:grpSpPr>
        <a:xfrm>
          <a:off x="0" y="0"/>
          <a:ext cx="0" cy="0"/>
          <a:chOff x="0" y="0"/>
          <a:chExt cx="0" cy="0"/>
        </a:xfrm>
      </p:grpSpPr>
      <p:sp>
        <p:nvSpPr>
          <p:cNvPr id="1048683" name="Shape 27"/>
          <p:cNvSpPr txBox="1">
            <a:spLocks noGrp="1"/>
          </p:cNvSpPr>
          <p:nvPr>
            <p:ph type="title"/>
          </p:nvPr>
        </p:nvSpPr>
        <p:spPr>
          <a:xfrm>
            <a:off x="685800" y="381000"/>
            <a:ext cx="7772400" cy="6858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rtl="0">
              <a:lnSpc>
                <a:spcPct val="100000"/>
              </a:lnSpc>
              <a:spcBef>
                <a:spcPts val="0"/>
              </a:spcBef>
              <a:spcAft>
                <a:spcPts val="0"/>
              </a:spcAft>
              <a:buClr>
                <a:srgbClr val="336699"/>
              </a:buClr>
              <a:buFont typeface="Arial"/>
              <a:buNone/>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684" name="Shape 28"/>
          <p:cNvSpPr txBox="1">
            <a:spLocks noGrp="1"/>
          </p:cNvSpPr>
          <p:nvPr>
            <p:ph type="body" idx="1"/>
          </p:nvPr>
        </p:nvSpPr>
        <p:spPr>
          <a:xfrm rot="5400000">
            <a:off x="2019300" y="-114300"/>
            <a:ext cx="5105400" cy="7772400"/>
          </a:xfrm>
          <a:prstGeom prst="rect"/>
          <a:noFill/>
          <a:ln>
            <a:noFill/>
          </a:ln>
        </p:spPr>
        <p:txBody>
          <a:bodyPr anchor="t" anchorCtr="0" bIns="91425" lIns="91425" rIns="91425" tIns="91425" wrap="square"/>
          <a:lstStyle>
            <a:lvl1pPr algn="l" indent="-76200" lvl="0" marL="342900" rtl="0">
              <a:lnSpc>
                <a:spcPct val="100000"/>
              </a:lnSpc>
              <a:spcBef>
                <a:spcPts val="360"/>
              </a:spcBef>
              <a:spcAft>
                <a:spcPts val="0"/>
              </a:spcAft>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
        <p:nvSpPr>
          <p:cNvPr id="1048685" name="Shape 29"/>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94" name="Shape 30"/>
        <p:cNvGrpSpPr/>
        <p:nvPr/>
      </p:nvGrpSpPr>
      <p:grpSpPr>
        <a:xfrm>
          <a:off x="0" y="0"/>
          <a:ext cx="0" cy="0"/>
          <a:chOff x="0" y="0"/>
          <a:chExt cx="0" cy="0"/>
        </a:xfrm>
      </p:grpSpPr>
      <p:sp>
        <p:nvSpPr>
          <p:cNvPr id="1048686" name="Shape 31"/>
          <p:cNvSpPr txBox="1">
            <a:spLocks noGrp="1"/>
          </p:cNvSpPr>
          <p:nvPr>
            <p:ph type="title"/>
          </p:nvPr>
        </p:nvSpPr>
        <p:spPr>
          <a:xfrm>
            <a:off x="630238" y="457200"/>
            <a:ext cx="2949599" cy="16002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b" anchorCtr="0" bIns="91425" lIns="91425" rIns="91425" tIns="91425" wrap="square"/>
          <a:lstStyle>
            <a:lvl1pPr algn="l" indent="0" lvl="0" marL="0" rtl="0">
              <a:lnSpc>
                <a:spcPct val="100000"/>
              </a:lnSpc>
              <a:spcBef>
                <a:spcPts val="0"/>
              </a:spcBef>
              <a:spcAft>
                <a:spcPts val="0"/>
              </a:spcAft>
              <a:buClr>
                <a:srgbClr val="336699"/>
              </a:buClr>
              <a:buFont typeface="Arial"/>
              <a:buNone/>
              <a:defRPr sz="3200"/>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687" name="Shape 32"/>
          <p:cNvSpPr>
            <a:spLocks noGrp="1"/>
          </p:cNvSpPr>
          <p:nvPr>
            <p:ph type="pic" idx="2"/>
          </p:nvPr>
        </p:nvSpPr>
        <p:spPr>
          <a:xfrm>
            <a:off x="3887787" y="987425"/>
            <a:ext cx="4629299" cy="4873500"/>
          </a:xfrm>
          <a:prstGeom prst="rect"/>
          <a:noFill/>
          <a:ln>
            <a:noFill/>
          </a:ln>
        </p:spPr>
        <p:txBody>
          <a:bodyPr anchor="t" anchorCtr="0" bIns="91425" lIns="91425" rIns="91425" tIns="91425" wrap="square"/>
          <a:lstStyle>
            <a:lvl1pPr algn="l" indent="0" lvl="0" marL="0" marR="0" rtl="0">
              <a:lnSpc>
                <a:spcPct val="100000"/>
              </a:lnSpc>
              <a:spcBef>
                <a:spcPts val="640"/>
              </a:spcBef>
              <a:spcAft>
                <a:spcPts val="0"/>
              </a:spcAft>
              <a:buClr>
                <a:schemeClr val="dk1"/>
              </a:buClr>
              <a:buFont typeface="Noto Sans Symbols"/>
              <a:buNone/>
              <a:defRPr b="0" cap="none" sz="3200" i="0" strike="noStrike" u="none">
                <a:solidFill>
                  <a:srgbClr val="CC6600"/>
                </a:solidFill>
                <a:latin typeface="Arial"/>
                <a:ea typeface="Arial"/>
                <a:cs typeface="Arial"/>
                <a:sym typeface="Arial"/>
              </a:defRPr>
            </a:lvl1pPr>
            <a:lvl2pPr algn="l" indent="0" lvl="1" marL="457200" marR="0" rtl="0">
              <a:lnSpc>
                <a:spcPct val="100000"/>
              </a:lnSpc>
              <a:spcBef>
                <a:spcPts val="560"/>
              </a:spcBef>
              <a:spcAft>
                <a:spcPts val="0"/>
              </a:spcAft>
              <a:buClr>
                <a:srgbClr val="336699"/>
              </a:buClr>
              <a:buFont typeface="Arial"/>
              <a:buNone/>
              <a:defRPr b="0" cap="none" sz="2800" i="0" strike="noStrike" u="none">
                <a:solidFill>
                  <a:schemeClr val="dk1"/>
                </a:solidFill>
                <a:latin typeface="Arial"/>
                <a:ea typeface="Arial"/>
                <a:cs typeface="Arial"/>
                <a:sym typeface="Arial"/>
              </a:defRPr>
            </a:lvl2pPr>
            <a:lvl3pPr algn="l" indent="0" lvl="2" marL="914400" marR="0" rtl="0">
              <a:lnSpc>
                <a:spcPct val="100000"/>
              </a:lnSpc>
              <a:spcBef>
                <a:spcPts val="480"/>
              </a:spcBef>
              <a:spcAft>
                <a:spcPts val="0"/>
              </a:spcAft>
              <a:buClr>
                <a:srgbClr val="CC6600"/>
              </a:buClr>
              <a:buFont typeface="Arial"/>
              <a:buNone/>
              <a:defRPr b="0" cap="none" sz="2400" i="0" strike="noStrike" u="none">
                <a:solidFill>
                  <a:schemeClr val="dk1"/>
                </a:solidFill>
                <a:latin typeface="Arial"/>
                <a:ea typeface="Arial"/>
                <a:cs typeface="Arial"/>
                <a:sym typeface="Arial"/>
              </a:defRPr>
            </a:lvl3pPr>
            <a:lvl4pPr algn="l" indent="0" lvl="3" marL="1371600" marR="0" rtl="0">
              <a:lnSpc>
                <a:spcPct val="100000"/>
              </a:lnSpc>
              <a:spcBef>
                <a:spcPts val="400"/>
              </a:spcBef>
              <a:spcAft>
                <a:spcPts val="0"/>
              </a:spcAft>
              <a:buClr>
                <a:srgbClr val="336699"/>
              </a:buClr>
              <a:buFont typeface="Arial"/>
              <a:buNone/>
              <a:defRPr b="0" cap="none" sz="2000" i="0" strike="noStrike" u="none">
                <a:solidFill>
                  <a:schemeClr val="dk1"/>
                </a:solidFill>
                <a:latin typeface="Arial"/>
                <a:ea typeface="Arial"/>
                <a:cs typeface="Arial"/>
                <a:sym typeface="Arial"/>
              </a:defRPr>
            </a:lvl4pPr>
            <a:lvl5pPr algn="l" indent="0" lvl="4" marL="1828800" marR="0" rtl="0">
              <a:lnSpc>
                <a:spcPct val="100000"/>
              </a:lnSpc>
              <a:spcBef>
                <a:spcPts val="400"/>
              </a:spcBef>
              <a:spcAft>
                <a:spcPts val="0"/>
              </a:spcAft>
              <a:buClr>
                <a:srgbClr val="336699"/>
              </a:buClr>
              <a:buFont typeface="Arial"/>
              <a:buNone/>
              <a:defRPr b="0" cap="none" sz="2000" i="0" strike="noStrike" u="none">
                <a:solidFill>
                  <a:schemeClr val="dk1"/>
                </a:solidFill>
                <a:latin typeface="Arial"/>
                <a:ea typeface="Arial"/>
                <a:cs typeface="Arial"/>
                <a:sym typeface="Arial"/>
              </a:defRPr>
            </a:lvl5pPr>
            <a:lvl6pPr algn="l" indent="0" lvl="5" marL="2286000" marR="0" rtl="0">
              <a:lnSpc>
                <a:spcPct val="90000"/>
              </a:lnSpc>
              <a:spcBef>
                <a:spcPts val="500"/>
              </a:spcBef>
              <a:spcAft>
                <a:spcPts val="0"/>
              </a:spcAft>
              <a:buClr>
                <a:schemeClr val="dk1"/>
              </a:buClr>
              <a:buFont typeface="Arial"/>
              <a:buNone/>
              <a:defRPr b="0" cap="none" sz="2000" i="0" strike="noStrike" u="none">
                <a:solidFill>
                  <a:schemeClr val="dk1"/>
                </a:solidFill>
                <a:latin typeface="Arial"/>
                <a:ea typeface="Arial"/>
                <a:cs typeface="Arial"/>
                <a:sym typeface="Arial"/>
              </a:defRPr>
            </a:lvl6pPr>
            <a:lvl7pPr algn="l" indent="0" lvl="6" marL="2743200" marR="0" rtl="0">
              <a:lnSpc>
                <a:spcPct val="90000"/>
              </a:lnSpc>
              <a:spcBef>
                <a:spcPts val="500"/>
              </a:spcBef>
              <a:spcAft>
                <a:spcPts val="0"/>
              </a:spcAft>
              <a:buClr>
                <a:schemeClr val="dk1"/>
              </a:buClr>
              <a:buFont typeface="Arial"/>
              <a:buNone/>
              <a:defRPr b="0" cap="none" sz="2000" i="0" strike="noStrike" u="none">
                <a:solidFill>
                  <a:schemeClr val="dk1"/>
                </a:solidFill>
                <a:latin typeface="Arial"/>
                <a:ea typeface="Arial"/>
                <a:cs typeface="Arial"/>
                <a:sym typeface="Arial"/>
              </a:defRPr>
            </a:lvl7pPr>
            <a:lvl8pPr algn="l" indent="0" lvl="7" marL="3200400" marR="0" rtl="0">
              <a:lnSpc>
                <a:spcPct val="90000"/>
              </a:lnSpc>
              <a:spcBef>
                <a:spcPts val="500"/>
              </a:spcBef>
              <a:spcAft>
                <a:spcPts val="0"/>
              </a:spcAft>
              <a:buClr>
                <a:schemeClr val="dk1"/>
              </a:buClr>
              <a:buFont typeface="Arial"/>
              <a:buNone/>
              <a:defRPr b="0" cap="none" sz="2000" i="0" strike="noStrike" u="none">
                <a:solidFill>
                  <a:schemeClr val="dk1"/>
                </a:solidFill>
                <a:latin typeface="Arial"/>
                <a:ea typeface="Arial"/>
                <a:cs typeface="Arial"/>
                <a:sym typeface="Arial"/>
              </a:defRPr>
            </a:lvl8pPr>
            <a:lvl9pPr algn="l" indent="0" lvl="8" marL="3657600" marR="0" rtl="0">
              <a:lnSpc>
                <a:spcPct val="90000"/>
              </a:lnSpc>
              <a:spcBef>
                <a:spcPts val="500"/>
              </a:spcBef>
              <a:spcAft>
                <a:spcPts val="0"/>
              </a:spcAft>
              <a:buClr>
                <a:schemeClr val="dk1"/>
              </a:buClr>
              <a:buFont typeface="Arial"/>
              <a:buNone/>
              <a:defRPr b="0" cap="none" sz="2000" i="0" strike="noStrike" u="none">
                <a:solidFill>
                  <a:schemeClr val="dk1"/>
                </a:solidFill>
                <a:latin typeface="Arial"/>
                <a:ea typeface="Arial"/>
                <a:cs typeface="Arial"/>
                <a:sym typeface="Arial"/>
              </a:defRPr>
            </a:lvl9pPr>
          </a:lstStyle>
          <a:p/>
        </p:txBody>
      </p:sp>
      <p:sp>
        <p:nvSpPr>
          <p:cNvPr id="1048688" name="Shape 33"/>
          <p:cNvSpPr txBox="1">
            <a:spLocks noGrp="1"/>
          </p:cNvSpPr>
          <p:nvPr>
            <p:ph type="body" idx="1"/>
          </p:nvPr>
        </p:nvSpPr>
        <p:spPr>
          <a:xfrm>
            <a:off x="630238" y="2057400"/>
            <a:ext cx="2949599" cy="3811500"/>
          </a:xfrm>
          <a:prstGeom prst="rect"/>
          <a:noFill/>
          <a:ln>
            <a:noFill/>
          </a:ln>
        </p:spPr>
        <p:txBody>
          <a:bodyPr anchor="t" anchorCtr="0" bIns="91425" lIns="91425" rIns="91425" tIns="91425" wrap="square"/>
          <a:lstStyle>
            <a:lvl1pPr algn="l" indent="0" lvl="0" marL="0" rtl="0">
              <a:lnSpc>
                <a:spcPct val="100000"/>
              </a:lnSpc>
              <a:spcBef>
                <a:spcPts val="320"/>
              </a:spcBef>
              <a:spcAft>
                <a:spcPts val="0"/>
              </a:spcAft>
              <a:buNone/>
              <a:defRPr sz="1600"/>
            </a:lvl1pPr>
            <a:lvl2pPr algn="l" indent="0" lvl="1" marL="457200" rtl="0">
              <a:lnSpc>
                <a:spcPct val="100000"/>
              </a:lnSpc>
              <a:spcBef>
                <a:spcPts val="280"/>
              </a:spcBef>
              <a:spcAft>
                <a:spcPts val="0"/>
              </a:spcAft>
              <a:buFont typeface="Arial"/>
              <a:buNone/>
              <a:defRPr sz="1400"/>
            </a:lvl2pPr>
            <a:lvl3pPr algn="l" indent="0" lvl="2" marL="914400" rtl="0">
              <a:lnSpc>
                <a:spcPct val="100000"/>
              </a:lnSpc>
              <a:spcBef>
                <a:spcPts val="240"/>
              </a:spcBef>
              <a:spcAft>
                <a:spcPts val="0"/>
              </a:spcAft>
              <a:buFont typeface="Arial"/>
              <a:buNone/>
              <a:defRPr sz="1200"/>
            </a:lvl3pPr>
            <a:lvl4pPr algn="l" indent="0" lvl="3" marL="1371600" rtl="0">
              <a:lnSpc>
                <a:spcPct val="100000"/>
              </a:lnSpc>
              <a:spcBef>
                <a:spcPts val="200"/>
              </a:spcBef>
              <a:spcAft>
                <a:spcPts val="0"/>
              </a:spcAft>
              <a:buFont typeface="Arial"/>
              <a:buNone/>
              <a:defRPr sz="1000"/>
            </a:lvl4pPr>
            <a:lvl5pPr algn="l" indent="0" lvl="4" marL="1828800" rtl="0">
              <a:lnSpc>
                <a:spcPct val="100000"/>
              </a:lnSpc>
              <a:spcBef>
                <a:spcPts val="200"/>
              </a:spcBef>
              <a:spcAft>
                <a:spcPts val="0"/>
              </a:spcAft>
              <a:buFont typeface="Arial"/>
              <a:buNone/>
              <a:defRPr sz="1000"/>
            </a:lvl5pPr>
            <a:lvl6pPr algn="l" indent="0" lvl="5" marL="2286000" rtl="0">
              <a:lnSpc>
                <a:spcPct val="90000"/>
              </a:lnSpc>
              <a:spcBef>
                <a:spcPts val="500"/>
              </a:spcBef>
              <a:spcAft>
                <a:spcPts val="0"/>
              </a:spcAft>
              <a:buClr>
                <a:schemeClr val="dk1"/>
              </a:buClr>
              <a:buNone/>
              <a:defRPr sz="1000"/>
            </a:lvl6pPr>
            <a:lvl7pPr algn="l" indent="0" lvl="6" marL="2743200" rtl="0">
              <a:lnSpc>
                <a:spcPct val="90000"/>
              </a:lnSpc>
              <a:spcBef>
                <a:spcPts val="500"/>
              </a:spcBef>
              <a:spcAft>
                <a:spcPts val="0"/>
              </a:spcAft>
              <a:buClr>
                <a:schemeClr val="dk1"/>
              </a:buClr>
              <a:buNone/>
              <a:defRPr sz="1000"/>
            </a:lvl7pPr>
            <a:lvl8pPr algn="l" indent="0" lvl="7" marL="3200400" rtl="0">
              <a:lnSpc>
                <a:spcPct val="90000"/>
              </a:lnSpc>
              <a:spcBef>
                <a:spcPts val="500"/>
              </a:spcBef>
              <a:spcAft>
                <a:spcPts val="0"/>
              </a:spcAft>
              <a:buClr>
                <a:schemeClr val="dk1"/>
              </a:buClr>
              <a:buNone/>
              <a:defRPr sz="1000"/>
            </a:lvl8pPr>
            <a:lvl9pPr algn="l" indent="0" lvl="8" marL="3657600" rtl="0">
              <a:lnSpc>
                <a:spcPct val="90000"/>
              </a:lnSpc>
              <a:spcBef>
                <a:spcPts val="500"/>
              </a:spcBef>
              <a:spcAft>
                <a:spcPts val="0"/>
              </a:spcAft>
              <a:buClr>
                <a:schemeClr val="dk1"/>
              </a:buClr>
              <a:buNone/>
              <a:defRPr sz="1000"/>
            </a:lvl9pPr>
          </a:lstStyle>
          <a:p/>
        </p:txBody>
      </p:sp>
      <p:sp>
        <p:nvSpPr>
          <p:cNvPr id="1048689" name="Shape 34"/>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95" name="Shape 35"/>
        <p:cNvGrpSpPr/>
        <p:nvPr/>
      </p:nvGrpSpPr>
      <p:grpSpPr>
        <a:xfrm>
          <a:off x="0" y="0"/>
          <a:ext cx="0" cy="0"/>
          <a:chOff x="0" y="0"/>
          <a:chExt cx="0" cy="0"/>
        </a:xfrm>
      </p:grpSpPr>
      <p:sp>
        <p:nvSpPr>
          <p:cNvPr id="1048690" name="Shape 36"/>
          <p:cNvSpPr txBox="1">
            <a:spLocks noGrp="1"/>
          </p:cNvSpPr>
          <p:nvPr>
            <p:ph type="title"/>
          </p:nvPr>
        </p:nvSpPr>
        <p:spPr>
          <a:xfrm>
            <a:off x="630238" y="457200"/>
            <a:ext cx="2949599" cy="16002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b" anchorCtr="0" bIns="91425" lIns="91425" rIns="91425" tIns="91425" wrap="square"/>
          <a:lstStyle>
            <a:lvl1pPr algn="l" indent="0" lvl="0" marL="0" rtl="0">
              <a:lnSpc>
                <a:spcPct val="100000"/>
              </a:lnSpc>
              <a:spcBef>
                <a:spcPts val="0"/>
              </a:spcBef>
              <a:spcAft>
                <a:spcPts val="0"/>
              </a:spcAft>
              <a:buClr>
                <a:srgbClr val="336699"/>
              </a:buClr>
              <a:buFont typeface="Arial"/>
              <a:buNone/>
              <a:defRPr sz="3200"/>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691" name="Shape 37"/>
          <p:cNvSpPr txBox="1">
            <a:spLocks noGrp="1"/>
          </p:cNvSpPr>
          <p:nvPr>
            <p:ph type="body" idx="1"/>
          </p:nvPr>
        </p:nvSpPr>
        <p:spPr>
          <a:xfrm>
            <a:off x="3887787" y="987425"/>
            <a:ext cx="4629299" cy="4873500"/>
          </a:xfrm>
          <a:prstGeom prst="rect"/>
          <a:noFill/>
          <a:ln>
            <a:noFill/>
          </a:ln>
        </p:spPr>
        <p:txBody>
          <a:bodyPr anchor="t" anchorCtr="0" bIns="91425" lIns="91425" rIns="91425" tIns="91425" wrap="square"/>
          <a:lstStyle>
            <a:lvl1pPr algn="l" indent="63500" lvl="0" marL="342900" rtl="0">
              <a:lnSpc>
                <a:spcPct val="100000"/>
              </a:lnSpc>
              <a:spcBef>
                <a:spcPts val="640"/>
              </a:spcBef>
              <a:spcAft>
                <a:spcPts val="0"/>
              </a:spcAft>
              <a:buSzPct val="100000"/>
              <a:defRPr sz="3200"/>
            </a:lvl1pPr>
            <a:lvl2pPr algn="l" indent="69850" lvl="1" marL="742950" rtl="0">
              <a:lnSpc>
                <a:spcPct val="100000"/>
              </a:lnSpc>
              <a:spcBef>
                <a:spcPts val="560"/>
              </a:spcBef>
              <a:spcAft>
                <a:spcPts val="0"/>
              </a:spcAft>
              <a:buSzPct val="100000"/>
              <a:buFont typeface="Arial"/>
              <a:defRPr sz="2800"/>
            </a:lvl2pPr>
            <a:lvl3pPr algn="l" indent="76200" lvl="2" marL="1143000" rtl="0">
              <a:lnSpc>
                <a:spcPct val="100000"/>
              </a:lnSpc>
              <a:spcBef>
                <a:spcPts val="480"/>
              </a:spcBef>
              <a:spcAft>
                <a:spcPts val="0"/>
              </a:spcAft>
              <a:buSzPct val="100000"/>
              <a:buFont typeface="Arial"/>
              <a:defRPr sz="2400"/>
            </a:lvl3pPr>
            <a:lvl4pPr algn="l" indent="25400" lvl="3" marL="1600200" rtl="0">
              <a:lnSpc>
                <a:spcPct val="100000"/>
              </a:lnSpc>
              <a:spcBef>
                <a:spcPts val="400"/>
              </a:spcBef>
              <a:spcAft>
                <a:spcPts val="0"/>
              </a:spcAft>
              <a:buSzPct val="100000"/>
              <a:buFont typeface="Arial"/>
              <a:defRPr sz="2000"/>
            </a:lvl4pPr>
            <a:lvl5pPr algn="l" indent="25400" lvl="4" marL="2057400" rtl="0">
              <a:lnSpc>
                <a:spcPct val="100000"/>
              </a:lnSpc>
              <a:spcBef>
                <a:spcPts val="400"/>
              </a:spcBef>
              <a:spcAft>
                <a:spcPts val="0"/>
              </a:spcAft>
              <a:buSzPct val="100000"/>
              <a:buFont typeface="Arial"/>
              <a:defRPr sz="2000"/>
            </a:lvl5pPr>
            <a:lvl6pPr algn="l" indent="25400" lvl="5" marL="2514600" rtl="0">
              <a:lnSpc>
                <a:spcPct val="90000"/>
              </a:lnSpc>
              <a:spcBef>
                <a:spcPts val="500"/>
              </a:spcBef>
              <a:spcAft>
                <a:spcPts val="0"/>
              </a:spcAft>
              <a:buClr>
                <a:schemeClr val="dk1"/>
              </a:buClr>
              <a:buSzPct val="100000"/>
              <a:defRPr sz="2000"/>
            </a:lvl6pPr>
            <a:lvl7pPr algn="l" indent="25400" lvl="6" marL="2971800" rtl="0">
              <a:lnSpc>
                <a:spcPct val="90000"/>
              </a:lnSpc>
              <a:spcBef>
                <a:spcPts val="500"/>
              </a:spcBef>
              <a:spcAft>
                <a:spcPts val="0"/>
              </a:spcAft>
              <a:buClr>
                <a:schemeClr val="dk1"/>
              </a:buClr>
              <a:buSzPct val="100000"/>
              <a:defRPr sz="2000"/>
            </a:lvl7pPr>
            <a:lvl8pPr algn="l" indent="25400" lvl="7" marL="3429000" rtl="0">
              <a:lnSpc>
                <a:spcPct val="90000"/>
              </a:lnSpc>
              <a:spcBef>
                <a:spcPts val="500"/>
              </a:spcBef>
              <a:spcAft>
                <a:spcPts val="0"/>
              </a:spcAft>
              <a:buClr>
                <a:schemeClr val="dk1"/>
              </a:buClr>
              <a:buSzPct val="100000"/>
              <a:defRPr sz="2000"/>
            </a:lvl8pPr>
            <a:lvl9pPr algn="l" indent="25400" lvl="8" marL="3886200" rtl="0">
              <a:lnSpc>
                <a:spcPct val="90000"/>
              </a:lnSpc>
              <a:spcBef>
                <a:spcPts val="500"/>
              </a:spcBef>
              <a:spcAft>
                <a:spcPts val="0"/>
              </a:spcAft>
              <a:buClr>
                <a:schemeClr val="dk1"/>
              </a:buClr>
              <a:buSzPct val="100000"/>
              <a:defRPr sz="2000"/>
            </a:lvl9pPr>
          </a:lstStyle>
          <a:p/>
        </p:txBody>
      </p:sp>
      <p:sp>
        <p:nvSpPr>
          <p:cNvPr id="1048692" name="Shape 38"/>
          <p:cNvSpPr txBox="1">
            <a:spLocks noGrp="1"/>
          </p:cNvSpPr>
          <p:nvPr>
            <p:ph type="body" idx="2"/>
          </p:nvPr>
        </p:nvSpPr>
        <p:spPr>
          <a:xfrm>
            <a:off x="630238" y="2057400"/>
            <a:ext cx="2949599" cy="3811500"/>
          </a:xfrm>
          <a:prstGeom prst="rect"/>
          <a:noFill/>
          <a:ln>
            <a:noFill/>
          </a:ln>
        </p:spPr>
        <p:txBody>
          <a:bodyPr anchor="t" anchorCtr="0" bIns="91425" lIns="91425" rIns="91425" tIns="91425" wrap="square"/>
          <a:lstStyle>
            <a:lvl1pPr algn="l" indent="0" lvl="0" marL="0" rtl="0">
              <a:lnSpc>
                <a:spcPct val="100000"/>
              </a:lnSpc>
              <a:spcBef>
                <a:spcPts val="320"/>
              </a:spcBef>
              <a:spcAft>
                <a:spcPts val="0"/>
              </a:spcAft>
              <a:buNone/>
              <a:defRPr sz="1600"/>
            </a:lvl1pPr>
            <a:lvl2pPr algn="l" indent="0" lvl="1" marL="457200" rtl="0">
              <a:lnSpc>
                <a:spcPct val="100000"/>
              </a:lnSpc>
              <a:spcBef>
                <a:spcPts val="280"/>
              </a:spcBef>
              <a:spcAft>
                <a:spcPts val="0"/>
              </a:spcAft>
              <a:buFont typeface="Arial"/>
              <a:buNone/>
              <a:defRPr sz="1400"/>
            </a:lvl2pPr>
            <a:lvl3pPr algn="l" indent="0" lvl="2" marL="914400" rtl="0">
              <a:lnSpc>
                <a:spcPct val="100000"/>
              </a:lnSpc>
              <a:spcBef>
                <a:spcPts val="240"/>
              </a:spcBef>
              <a:spcAft>
                <a:spcPts val="0"/>
              </a:spcAft>
              <a:buFont typeface="Arial"/>
              <a:buNone/>
              <a:defRPr sz="1200"/>
            </a:lvl3pPr>
            <a:lvl4pPr algn="l" indent="0" lvl="3" marL="1371600" rtl="0">
              <a:lnSpc>
                <a:spcPct val="100000"/>
              </a:lnSpc>
              <a:spcBef>
                <a:spcPts val="200"/>
              </a:spcBef>
              <a:spcAft>
                <a:spcPts val="0"/>
              </a:spcAft>
              <a:buFont typeface="Arial"/>
              <a:buNone/>
              <a:defRPr sz="1000"/>
            </a:lvl4pPr>
            <a:lvl5pPr algn="l" indent="0" lvl="4" marL="1828800" rtl="0">
              <a:lnSpc>
                <a:spcPct val="100000"/>
              </a:lnSpc>
              <a:spcBef>
                <a:spcPts val="200"/>
              </a:spcBef>
              <a:spcAft>
                <a:spcPts val="0"/>
              </a:spcAft>
              <a:buFont typeface="Arial"/>
              <a:buNone/>
              <a:defRPr sz="1000"/>
            </a:lvl5pPr>
            <a:lvl6pPr algn="l" indent="0" lvl="5" marL="2286000" rtl="0">
              <a:lnSpc>
                <a:spcPct val="90000"/>
              </a:lnSpc>
              <a:spcBef>
                <a:spcPts val="500"/>
              </a:spcBef>
              <a:spcAft>
                <a:spcPts val="0"/>
              </a:spcAft>
              <a:buClr>
                <a:schemeClr val="dk1"/>
              </a:buClr>
              <a:buNone/>
              <a:defRPr sz="1000"/>
            </a:lvl6pPr>
            <a:lvl7pPr algn="l" indent="0" lvl="6" marL="2743200" rtl="0">
              <a:lnSpc>
                <a:spcPct val="90000"/>
              </a:lnSpc>
              <a:spcBef>
                <a:spcPts val="500"/>
              </a:spcBef>
              <a:spcAft>
                <a:spcPts val="0"/>
              </a:spcAft>
              <a:buClr>
                <a:schemeClr val="dk1"/>
              </a:buClr>
              <a:buNone/>
              <a:defRPr sz="1000"/>
            </a:lvl7pPr>
            <a:lvl8pPr algn="l" indent="0" lvl="7" marL="3200400" rtl="0">
              <a:lnSpc>
                <a:spcPct val="90000"/>
              </a:lnSpc>
              <a:spcBef>
                <a:spcPts val="500"/>
              </a:spcBef>
              <a:spcAft>
                <a:spcPts val="0"/>
              </a:spcAft>
              <a:buClr>
                <a:schemeClr val="dk1"/>
              </a:buClr>
              <a:buNone/>
              <a:defRPr sz="1000"/>
            </a:lvl8pPr>
            <a:lvl9pPr algn="l" indent="0" lvl="8" marL="3657600" rtl="0">
              <a:lnSpc>
                <a:spcPct val="90000"/>
              </a:lnSpc>
              <a:spcBef>
                <a:spcPts val="500"/>
              </a:spcBef>
              <a:spcAft>
                <a:spcPts val="0"/>
              </a:spcAft>
              <a:buClr>
                <a:schemeClr val="dk1"/>
              </a:buClr>
              <a:buNone/>
              <a:defRPr sz="1000"/>
            </a:lvl9pPr>
          </a:lstStyle>
          <a:p/>
        </p:txBody>
      </p:sp>
      <p:sp>
        <p:nvSpPr>
          <p:cNvPr id="1048693" name="Shape 39"/>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98" name="Shape 40"/>
        <p:cNvGrpSpPr/>
        <p:nvPr/>
      </p:nvGrpSpPr>
      <p:grpSpPr>
        <a:xfrm>
          <a:off x="0" y="0"/>
          <a:ext cx="0" cy="0"/>
          <a:chOff x="0" y="0"/>
          <a:chExt cx="0" cy="0"/>
        </a:xfrm>
      </p:grpSpPr>
      <p:sp>
        <p:nvSpPr>
          <p:cNvPr id="1048701" name="Shape 41"/>
          <p:cNvSpPr txBox="1">
            <a:spLocks noGrp="1"/>
          </p:cNvSpPr>
          <p:nvPr>
            <p:ph type="title"/>
          </p:nvPr>
        </p:nvSpPr>
        <p:spPr>
          <a:xfrm>
            <a:off x="630237" y="365125"/>
            <a:ext cx="7886700" cy="13257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rtl="0">
              <a:lnSpc>
                <a:spcPct val="100000"/>
              </a:lnSpc>
              <a:spcBef>
                <a:spcPts val="0"/>
              </a:spcBef>
              <a:spcAft>
                <a:spcPts val="0"/>
              </a:spcAft>
              <a:buClr>
                <a:srgbClr val="336699"/>
              </a:buClr>
              <a:buFont typeface="Arial"/>
              <a:buNone/>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702" name="Shape 42"/>
          <p:cNvSpPr txBox="1">
            <a:spLocks noGrp="1"/>
          </p:cNvSpPr>
          <p:nvPr>
            <p:ph type="body" idx="1"/>
          </p:nvPr>
        </p:nvSpPr>
        <p:spPr>
          <a:xfrm>
            <a:off x="630238" y="1681163"/>
            <a:ext cx="3868800" cy="823800"/>
          </a:xfrm>
          <a:prstGeom prst="rect"/>
          <a:noFill/>
          <a:ln>
            <a:noFill/>
          </a:ln>
        </p:spPr>
        <p:txBody>
          <a:bodyPr anchor="b" anchorCtr="0" bIns="91425" lIns="91425" rIns="91425" tIns="91425" wrap="square"/>
          <a:lstStyle>
            <a:lvl1pPr algn="l" indent="0" lvl="0" marL="0" rtl="0">
              <a:lnSpc>
                <a:spcPct val="100000"/>
              </a:lnSpc>
              <a:spcBef>
                <a:spcPts val="480"/>
              </a:spcBef>
              <a:spcAft>
                <a:spcPts val="0"/>
              </a:spcAft>
              <a:buNone/>
              <a:defRPr b="1" sz="2400"/>
            </a:lvl1pPr>
            <a:lvl2pPr algn="l" indent="0" lvl="1" marL="457200" rtl="0">
              <a:lnSpc>
                <a:spcPct val="100000"/>
              </a:lnSpc>
              <a:spcBef>
                <a:spcPts val="400"/>
              </a:spcBef>
              <a:spcAft>
                <a:spcPts val="0"/>
              </a:spcAft>
              <a:buFont typeface="Arial"/>
              <a:buNone/>
              <a:defRPr b="1" sz="2000"/>
            </a:lvl2pPr>
            <a:lvl3pPr algn="l" indent="0" lvl="2" marL="914400" rtl="0">
              <a:lnSpc>
                <a:spcPct val="100000"/>
              </a:lnSpc>
              <a:spcBef>
                <a:spcPts val="360"/>
              </a:spcBef>
              <a:spcAft>
                <a:spcPts val="0"/>
              </a:spcAft>
              <a:buFont typeface="Arial"/>
              <a:buNone/>
              <a:defRPr b="1" sz="1800"/>
            </a:lvl3pPr>
            <a:lvl4pPr algn="l" indent="0" lvl="3" marL="1371600" rtl="0">
              <a:lnSpc>
                <a:spcPct val="100000"/>
              </a:lnSpc>
              <a:spcBef>
                <a:spcPts val="320"/>
              </a:spcBef>
              <a:spcAft>
                <a:spcPts val="0"/>
              </a:spcAft>
              <a:buFont typeface="Arial"/>
              <a:buNone/>
              <a:defRPr b="1" sz="1600"/>
            </a:lvl4pPr>
            <a:lvl5pPr algn="l" indent="0" lvl="4" marL="1828800" rtl="0">
              <a:lnSpc>
                <a:spcPct val="100000"/>
              </a:lnSpc>
              <a:spcBef>
                <a:spcPts val="320"/>
              </a:spcBef>
              <a:spcAft>
                <a:spcPts val="0"/>
              </a:spcAft>
              <a:buFont typeface="Arial"/>
              <a:buNone/>
              <a:defRPr b="1" sz="1600"/>
            </a:lvl5pPr>
            <a:lvl6pPr algn="l" indent="0" lvl="5" marL="2286000" rtl="0">
              <a:lnSpc>
                <a:spcPct val="90000"/>
              </a:lnSpc>
              <a:spcBef>
                <a:spcPts val="500"/>
              </a:spcBef>
              <a:spcAft>
                <a:spcPts val="0"/>
              </a:spcAft>
              <a:buClr>
                <a:schemeClr val="dk1"/>
              </a:buClr>
              <a:buNone/>
              <a:defRPr b="1" sz="1600"/>
            </a:lvl6pPr>
            <a:lvl7pPr algn="l" indent="0" lvl="6" marL="2743200" rtl="0">
              <a:lnSpc>
                <a:spcPct val="90000"/>
              </a:lnSpc>
              <a:spcBef>
                <a:spcPts val="500"/>
              </a:spcBef>
              <a:spcAft>
                <a:spcPts val="0"/>
              </a:spcAft>
              <a:buClr>
                <a:schemeClr val="dk1"/>
              </a:buClr>
              <a:buNone/>
              <a:defRPr b="1" sz="1600"/>
            </a:lvl7pPr>
            <a:lvl8pPr algn="l" indent="0" lvl="7" marL="3200400" rtl="0">
              <a:lnSpc>
                <a:spcPct val="90000"/>
              </a:lnSpc>
              <a:spcBef>
                <a:spcPts val="500"/>
              </a:spcBef>
              <a:spcAft>
                <a:spcPts val="0"/>
              </a:spcAft>
              <a:buClr>
                <a:schemeClr val="dk1"/>
              </a:buClr>
              <a:buNone/>
              <a:defRPr b="1" sz="1600"/>
            </a:lvl8pPr>
            <a:lvl9pPr algn="l" indent="0" lvl="8" marL="3657600" rtl="0">
              <a:lnSpc>
                <a:spcPct val="90000"/>
              </a:lnSpc>
              <a:spcBef>
                <a:spcPts val="500"/>
              </a:spcBef>
              <a:spcAft>
                <a:spcPts val="0"/>
              </a:spcAft>
              <a:buClr>
                <a:schemeClr val="dk1"/>
              </a:buClr>
              <a:buNone/>
              <a:defRPr b="1" sz="1600"/>
            </a:lvl9pPr>
          </a:lstStyle>
          <a:p/>
        </p:txBody>
      </p:sp>
      <p:sp>
        <p:nvSpPr>
          <p:cNvPr id="1048703" name="Shape 43"/>
          <p:cNvSpPr txBox="1">
            <a:spLocks noGrp="1"/>
          </p:cNvSpPr>
          <p:nvPr>
            <p:ph type="body" idx="2"/>
          </p:nvPr>
        </p:nvSpPr>
        <p:spPr>
          <a:xfrm>
            <a:off x="630238" y="2505075"/>
            <a:ext cx="3868800" cy="3684600"/>
          </a:xfrm>
          <a:prstGeom prst="rect"/>
          <a:noFill/>
          <a:ln>
            <a:noFill/>
          </a:ln>
        </p:spPr>
        <p:txBody>
          <a:bodyPr anchor="t" anchorCtr="0" bIns="91425" lIns="91425" rIns="91425" tIns="91425" wrap="square"/>
          <a:lstStyle>
            <a:lvl1pPr algn="l" indent="-76200" lvl="0" marL="342900" rtl="0">
              <a:lnSpc>
                <a:spcPct val="100000"/>
              </a:lnSpc>
              <a:spcBef>
                <a:spcPts val="360"/>
              </a:spcBef>
              <a:spcAft>
                <a:spcPts val="0"/>
              </a:spcAft>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
        <p:nvSpPr>
          <p:cNvPr id="1048704" name="Shape 44"/>
          <p:cNvSpPr txBox="1">
            <a:spLocks noGrp="1"/>
          </p:cNvSpPr>
          <p:nvPr>
            <p:ph type="body" idx="3"/>
          </p:nvPr>
        </p:nvSpPr>
        <p:spPr>
          <a:xfrm>
            <a:off x="4629150" y="1681163"/>
            <a:ext cx="3887700" cy="823800"/>
          </a:xfrm>
          <a:prstGeom prst="rect"/>
          <a:noFill/>
          <a:ln>
            <a:noFill/>
          </a:ln>
        </p:spPr>
        <p:txBody>
          <a:bodyPr anchor="b" anchorCtr="0" bIns="91425" lIns="91425" rIns="91425" tIns="91425" wrap="square"/>
          <a:lstStyle>
            <a:lvl1pPr algn="l" indent="0" lvl="0" marL="0" rtl="0">
              <a:lnSpc>
                <a:spcPct val="100000"/>
              </a:lnSpc>
              <a:spcBef>
                <a:spcPts val="480"/>
              </a:spcBef>
              <a:spcAft>
                <a:spcPts val="0"/>
              </a:spcAft>
              <a:buNone/>
              <a:defRPr b="1" sz="2400"/>
            </a:lvl1pPr>
            <a:lvl2pPr algn="l" indent="0" lvl="1" marL="457200" rtl="0">
              <a:lnSpc>
                <a:spcPct val="100000"/>
              </a:lnSpc>
              <a:spcBef>
                <a:spcPts val="400"/>
              </a:spcBef>
              <a:spcAft>
                <a:spcPts val="0"/>
              </a:spcAft>
              <a:buFont typeface="Arial"/>
              <a:buNone/>
              <a:defRPr b="1" sz="2000"/>
            </a:lvl2pPr>
            <a:lvl3pPr algn="l" indent="0" lvl="2" marL="914400" rtl="0">
              <a:lnSpc>
                <a:spcPct val="100000"/>
              </a:lnSpc>
              <a:spcBef>
                <a:spcPts val="360"/>
              </a:spcBef>
              <a:spcAft>
                <a:spcPts val="0"/>
              </a:spcAft>
              <a:buFont typeface="Arial"/>
              <a:buNone/>
              <a:defRPr b="1" sz="1800"/>
            </a:lvl3pPr>
            <a:lvl4pPr algn="l" indent="0" lvl="3" marL="1371600" rtl="0">
              <a:lnSpc>
                <a:spcPct val="100000"/>
              </a:lnSpc>
              <a:spcBef>
                <a:spcPts val="320"/>
              </a:spcBef>
              <a:spcAft>
                <a:spcPts val="0"/>
              </a:spcAft>
              <a:buFont typeface="Arial"/>
              <a:buNone/>
              <a:defRPr b="1" sz="1600"/>
            </a:lvl4pPr>
            <a:lvl5pPr algn="l" indent="0" lvl="4" marL="1828800" rtl="0">
              <a:lnSpc>
                <a:spcPct val="100000"/>
              </a:lnSpc>
              <a:spcBef>
                <a:spcPts val="320"/>
              </a:spcBef>
              <a:spcAft>
                <a:spcPts val="0"/>
              </a:spcAft>
              <a:buFont typeface="Arial"/>
              <a:buNone/>
              <a:defRPr b="1" sz="1600"/>
            </a:lvl5pPr>
            <a:lvl6pPr algn="l" indent="0" lvl="5" marL="2286000" rtl="0">
              <a:lnSpc>
                <a:spcPct val="90000"/>
              </a:lnSpc>
              <a:spcBef>
                <a:spcPts val="500"/>
              </a:spcBef>
              <a:spcAft>
                <a:spcPts val="0"/>
              </a:spcAft>
              <a:buClr>
                <a:schemeClr val="dk1"/>
              </a:buClr>
              <a:buNone/>
              <a:defRPr b="1" sz="1600"/>
            </a:lvl6pPr>
            <a:lvl7pPr algn="l" indent="0" lvl="6" marL="2743200" rtl="0">
              <a:lnSpc>
                <a:spcPct val="90000"/>
              </a:lnSpc>
              <a:spcBef>
                <a:spcPts val="500"/>
              </a:spcBef>
              <a:spcAft>
                <a:spcPts val="0"/>
              </a:spcAft>
              <a:buClr>
                <a:schemeClr val="dk1"/>
              </a:buClr>
              <a:buNone/>
              <a:defRPr b="1" sz="1600"/>
            </a:lvl7pPr>
            <a:lvl8pPr algn="l" indent="0" lvl="7" marL="3200400" rtl="0">
              <a:lnSpc>
                <a:spcPct val="90000"/>
              </a:lnSpc>
              <a:spcBef>
                <a:spcPts val="500"/>
              </a:spcBef>
              <a:spcAft>
                <a:spcPts val="0"/>
              </a:spcAft>
              <a:buClr>
                <a:schemeClr val="dk1"/>
              </a:buClr>
              <a:buNone/>
              <a:defRPr b="1" sz="1600"/>
            </a:lvl8pPr>
            <a:lvl9pPr algn="l" indent="0" lvl="8" marL="3657600" rtl="0">
              <a:lnSpc>
                <a:spcPct val="90000"/>
              </a:lnSpc>
              <a:spcBef>
                <a:spcPts val="500"/>
              </a:spcBef>
              <a:spcAft>
                <a:spcPts val="0"/>
              </a:spcAft>
              <a:buClr>
                <a:schemeClr val="dk1"/>
              </a:buClr>
              <a:buNone/>
              <a:defRPr b="1" sz="1600"/>
            </a:lvl9pPr>
          </a:lstStyle>
          <a:p/>
        </p:txBody>
      </p:sp>
      <p:sp>
        <p:nvSpPr>
          <p:cNvPr id="1048705" name="Shape 45"/>
          <p:cNvSpPr txBox="1">
            <a:spLocks noGrp="1"/>
          </p:cNvSpPr>
          <p:nvPr>
            <p:ph type="body" idx="4"/>
          </p:nvPr>
        </p:nvSpPr>
        <p:spPr>
          <a:xfrm>
            <a:off x="4629150" y="2505075"/>
            <a:ext cx="3887700" cy="3684600"/>
          </a:xfrm>
          <a:prstGeom prst="rect"/>
          <a:noFill/>
          <a:ln>
            <a:noFill/>
          </a:ln>
        </p:spPr>
        <p:txBody>
          <a:bodyPr anchor="t" anchorCtr="0" bIns="91425" lIns="91425" rIns="91425" tIns="91425" wrap="square"/>
          <a:lstStyle>
            <a:lvl1pPr algn="l" indent="-76200" lvl="0" marL="342900" rtl="0">
              <a:lnSpc>
                <a:spcPct val="100000"/>
              </a:lnSpc>
              <a:spcBef>
                <a:spcPts val="360"/>
              </a:spcBef>
              <a:spcAft>
                <a:spcPts val="0"/>
              </a:spcAft>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
        <p:nvSpPr>
          <p:cNvPr id="1048706" name="Shape 46"/>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96" name="Shape 47"/>
        <p:cNvGrpSpPr/>
        <p:nvPr/>
      </p:nvGrpSpPr>
      <p:grpSpPr>
        <a:xfrm>
          <a:off x="0" y="0"/>
          <a:ext cx="0" cy="0"/>
          <a:chOff x="0" y="0"/>
          <a:chExt cx="0" cy="0"/>
        </a:xfrm>
      </p:grpSpPr>
      <p:sp>
        <p:nvSpPr>
          <p:cNvPr id="1048694" name="Shape 48"/>
          <p:cNvSpPr txBox="1">
            <a:spLocks noGrp="1"/>
          </p:cNvSpPr>
          <p:nvPr>
            <p:ph type="title"/>
          </p:nvPr>
        </p:nvSpPr>
        <p:spPr>
          <a:xfrm>
            <a:off x="685800" y="381000"/>
            <a:ext cx="7772400" cy="6858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rtl="0">
              <a:lnSpc>
                <a:spcPct val="100000"/>
              </a:lnSpc>
              <a:spcBef>
                <a:spcPts val="0"/>
              </a:spcBef>
              <a:spcAft>
                <a:spcPts val="0"/>
              </a:spcAft>
              <a:buClr>
                <a:srgbClr val="336699"/>
              </a:buClr>
              <a:buFont typeface="Arial"/>
              <a:buNone/>
            </a:lvl1pPr>
            <a:lvl2pPr algn="l" indent="0" lvl="1" marL="0" rtl="0">
              <a:spcBef>
                <a:spcPts val="0"/>
              </a:spcBef>
              <a:spcAft>
                <a:spcPts val="0"/>
              </a:spcAft>
              <a:buClr>
                <a:srgbClr val="336699"/>
              </a:buClr>
              <a:buFont typeface="Arial"/>
              <a:buNone/>
            </a:lvl2pPr>
            <a:lvl3pPr algn="l" indent="0" lvl="2" marL="0" rtl="0">
              <a:spcBef>
                <a:spcPts val="0"/>
              </a:spcBef>
              <a:spcAft>
                <a:spcPts val="0"/>
              </a:spcAft>
              <a:buClr>
                <a:srgbClr val="336699"/>
              </a:buClr>
              <a:buFont typeface="Arial"/>
              <a:buNone/>
            </a:lvl3pPr>
            <a:lvl4pPr algn="l" indent="0" lvl="3" marL="0" rtl="0">
              <a:spcBef>
                <a:spcPts val="0"/>
              </a:spcBef>
              <a:spcAft>
                <a:spcPts val="0"/>
              </a:spcAft>
              <a:buClr>
                <a:srgbClr val="336699"/>
              </a:buClr>
              <a:buFont typeface="Arial"/>
              <a:buNone/>
            </a:lvl4pPr>
            <a:lvl5pPr algn="l" indent="0" lvl="4" marL="0" rtl="0">
              <a:spcBef>
                <a:spcPts val="0"/>
              </a:spcBef>
              <a:spcAft>
                <a:spcPts val="0"/>
              </a:spcAft>
              <a:buClr>
                <a:srgbClr val="336699"/>
              </a:buClr>
              <a:buFont typeface="Arial"/>
              <a:buNone/>
            </a:lvl5pPr>
            <a:lvl6pPr algn="l" indent="0" lvl="5" marL="457200" rtl="0">
              <a:spcBef>
                <a:spcPts val="0"/>
              </a:spcBef>
              <a:spcAft>
                <a:spcPts val="0"/>
              </a:spcAft>
              <a:buClr>
                <a:srgbClr val="336699"/>
              </a:buClr>
              <a:buFont typeface="Arial"/>
              <a:buNone/>
            </a:lvl6pPr>
            <a:lvl7pPr algn="l" indent="0" lvl="6" marL="914400" rtl="0">
              <a:spcBef>
                <a:spcPts val="0"/>
              </a:spcBef>
              <a:spcAft>
                <a:spcPts val="0"/>
              </a:spcAft>
              <a:buClr>
                <a:srgbClr val="336699"/>
              </a:buClr>
              <a:buFont typeface="Arial"/>
              <a:buNone/>
            </a:lvl7pPr>
            <a:lvl8pPr algn="l" indent="0" lvl="7" marL="1371600" rtl="0">
              <a:spcBef>
                <a:spcPts val="0"/>
              </a:spcBef>
              <a:spcAft>
                <a:spcPts val="0"/>
              </a:spcAft>
              <a:buClr>
                <a:srgbClr val="336699"/>
              </a:buClr>
              <a:buFont typeface="Arial"/>
              <a:buNone/>
            </a:lvl8pPr>
            <a:lvl9pPr algn="l" indent="0" lvl="8" marL="1828800" rtl="0">
              <a:spcBef>
                <a:spcPts val="0"/>
              </a:spcBef>
              <a:spcAft>
                <a:spcPts val="0"/>
              </a:spcAft>
              <a:buClr>
                <a:srgbClr val="336699"/>
              </a:buClr>
              <a:buFont typeface="Arial"/>
              <a:buNone/>
            </a:lvl9pPr>
          </a:lstStyle>
          <a:p/>
        </p:txBody>
      </p:sp>
      <p:sp>
        <p:nvSpPr>
          <p:cNvPr id="1048695" name="Shape 49"/>
          <p:cNvSpPr txBox="1">
            <a:spLocks noGrp="1"/>
          </p:cNvSpPr>
          <p:nvPr>
            <p:ph type="body" idx="1"/>
          </p:nvPr>
        </p:nvSpPr>
        <p:spPr>
          <a:xfrm>
            <a:off x="685800" y="1219200"/>
            <a:ext cx="3810000" cy="5105400"/>
          </a:xfrm>
          <a:prstGeom prst="rect"/>
          <a:noFill/>
          <a:ln>
            <a:noFill/>
          </a:ln>
        </p:spPr>
        <p:txBody>
          <a:bodyPr anchor="t" anchorCtr="0" bIns="91425" lIns="91425" rIns="91425" tIns="91425" wrap="square"/>
          <a:lstStyle>
            <a:lvl1pPr algn="l" indent="-76200" lvl="0" marL="342900" rtl="0">
              <a:lnSpc>
                <a:spcPct val="100000"/>
              </a:lnSpc>
              <a:spcBef>
                <a:spcPts val="360"/>
              </a:spcBef>
              <a:spcAft>
                <a:spcPts val="0"/>
              </a:spcAft>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
        <p:nvSpPr>
          <p:cNvPr id="1048696" name="Shape 50"/>
          <p:cNvSpPr txBox="1">
            <a:spLocks noGrp="1"/>
          </p:cNvSpPr>
          <p:nvPr>
            <p:ph type="body" idx="2"/>
          </p:nvPr>
        </p:nvSpPr>
        <p:spPr>
          <a:xfrm>
            <a:off x="4648200" y="1219200"/>
            <a:ext cx="3810000" cy="5105400"/>
          </a:xfrm>
          <a:prstGeom prst="rect"/>
          <a:noFill/>
          <a:ln>
            <a:noFill/>
          </a:ln>
        </p:spPr>
        <p:txBody>
          <a:bodyPr anchor="t" anchorCtr="0" bIns="91425" lIns="91425" rIns="91425" tIns="91425" wrap="square"/>
          <a:lstStyle>
            <a:lvl1pPr algn="l" indent="-76200" lvl="0" marL="342900" rtl="0">
              <a:lnSpc>
                <a:spcPct val="100000"/>
              </a:lnSpc>
              <a:spcBef>
                <a:spcPts val="360"/>
              </a:spcBef>
              <a:spcAft>
                <a:spcPts val="0"/>
              </a:spcAft>
            </a:lvl1pPr>
            <a:lvl2pPr algn="l" indent="-31750" lvl="1" marL="742950" rtl="0">
              <a:lnSpc>
                <a:spcPct val="100000"/>
              </a:lnSpc>
              <a:spcBef>
                <a:spcPts val="360"/>
              </a:spcBef>
              <a:spcAft>
                <a:spcPts val="0"/>
              </a:spcAft>
            </a:lvl2pPr>
            <a:lvl3pPr algn="l" indent="12700" lvl="2" marL="1143000" rtl="0">
              <a:lnSpc>
                <a:spcPct val="100000"/>
              </a:lnSpc>
              <a:spcBef>
                <a:spcPts val="360"/>
              </a:spcBef>
              <a:spcAft>
                <a:spcPts val="0"/>
              </a:spcAft>
            </a:lvl3pPr>
            <a:lvl4pPr algn="l" indent="12700" lvl="3" marL="1600200" rtl="0">
              <a:lnSpc>
                <a:spcPct val="100000"/>
              </a:lnSpc>
              <a:spcBef>
                <a:spcPts val="360"/>
              </a:spcBef>
              <a:spcAft>
                <a:spcPts val="0"/>
              </a:spcAft>
            </a:lvl4pPr>
            <a:lvl5pPr algn="l" indent="12700" lvl="4" marL="2057400" rtl="0">
              <a:lnSpc>
                <a:spcPct val="100000"/>
              </a:lnSpc>
              <a:spcBef>
                <a:spcPts val="360"/>
              </a:spcBef>
              <a:spcAft>
                <a:spcPts val="0"/>
              </a:spcAft>
            </a:lvl5pPr>
            <a:lvl6pPr algn="l" indent="0" lvl="5" marL="2514600" rtl="0">
              <a:lnSpc>
                <a:spcPct val="90000"/>
              </a:lnSpc>
              <a:spcBef>
                <a:spcPts val="500"/>
              </a:spcBef>
              <a:spcAft>
                <a:spcPts val="0"/>
              </a:spcAft>
              <a:buClr>
                <a:schemeClr val="dk1"/>
              </a:buClr>
            </a:lvl6pPr>
            <a:lvl7pPr algn="l" indent="0" lvl="6" marL="2971800" rtl="0">
              <a:lnSpc>
                <a:spcPct val="90000"/>
              </a:lnSpc>
              <a:spcBef>
                <a:spcPts val="500"/>
              </a:spcBef>
              <a:spcAft>
                <a:spcPts val="0"/>
              </a:spcAft>
              <a:buClr>
                <a:schemeClr val="dk1"/>
              </a:buClr>
            </a:lvl7pPr>
            <a:lvl8pPr algn="l" indent="0" lvl="7" marL="3429000" rtl="0">
              <a:lnSpc>
                <a:spcPct val="90000"/>
              </a:lnSpc>
              <a:spcBef>
                <a:spcPts val="500"/>
              </a:spcBef>
              <a:spcAft>
                <a:spcPts val="0"/>
              </a:spcAft>
              <a:buClr>
                <a:schemeClr val="dk1"/>
              </a:buClr>
            </a:lvl8pPr>
            <a:lvl9pPr algn="l" indent="0" lvl="8" marL="3886200" rtl="0">
              <a:lnSpc>
                <a:spcPct val="90000"/>
              </a:lnSpc>
              <a:spcBef>
                <a:spcPts val="500"/>
              </a:spcBef>
              <a:spcAft>
                <a:spcPts val="0"/>
              </a:spcAft>
              <a:buClr>
                <a:schemeClr val="dk1"/>
              </a:buClr>
            </a:lvl9pPr>
          </a:lstStyle>
          <a:p/>
        </p:txBody>
      </p:sp>
      <p:sp>
        <p:nvSpPr>
          <p:cNvPr id="1048697" name="Shape 51"/>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rtl="0">
              <a:lnSpc>
                <a:spcPct val="100000"/>
              </a:lnSpc>
              <a:spcBef>
                <a:spcPts val="0"/>
              </a:spcBef>
              <a:spcAft>
                <a:spcPts val="0"/>
              </a:spcAft>
              <a:buClr>
                <a:schemeClr val="dk1"/>
              </a:buClr>
              <a:buFont typeface="Arial"/>
              <a:buNone/>
            </a:lvl1pPr>
            <a:lvl2pPr algn="l" indent="0" lvl="1" marL="457200" rtl="0">
              <a:lnSpc>
                <a:spcPct val="100000"/>
              </a:lnSpc>
              <a:spcBef>
                <a:spcPts val="0"/>
              </a:spcBef>
              <a:spcAft>
                <a:spcPts val="0"/>
              </a:spcAft>
              <a:buClr>
                <a:schemeClr val="dk1"/>
              </a:buClr>
              <a:buFont typeface="Arial"/>
              <a:buNone/>
            </a:lvl2pPr>
            <a:lvl3pPr algn="l" indent="0" lvl="2" marL="914400" rtl="0">
              <a:lnSpc>
                <a:spcPct val="100000"/>
              </a:lnSpc>
              <a:spcBef>
                <a:spcPts val="0"/>
              </a:spcBef>
              <a:spcAft>
                <a:spcPts val="0"/>
              </a:spcAft>
              <a:buClr>
                <a:schemeClr val="dk1"/>
              </a:buClr>
              <a:buFont typeface="Arial"/>
              <a:buNone/>
            </a:lvl3pPr>
            <a:lvl4pPr algn="l" indent="0" lvl="3" marL="1371600" rtl="0">
              <a:lnSpc>
                <a:spcPct val="100000"/>
              </a:lnSpc>
              <a:spcBef>
                <a:spcPts val="0"/>
              </a:spcBef>
              <a:spcAft>
                <a:spcPts val="0"/>
              </a:spcAft>
              <a:buClr>
                <a:schemeClr val="dk1"/>
              </a:buClr>
              <a:buFont typeface="Arial"/>
              <a:buNone/>
            </a:lvl4pPr>
            <a:lvl5pPr algn="l" indent="0" lvl="4" marL="1828800" rtl="0">
              <a:lnSpc>
                <a:spcPct val="100000"/>
              </a:lnSpc>
              <a:spcBef>
                <a:spcPts val="0"/>
              </a:spcBef>
              <a:spcAft>
                <a:spcPts val="0"/>
              </a:spcAft>
              <a:buClr>
                <a:schemeClr val="dk1"/>
              </a:buClr>
              <a:buFont typeface="Arial"/>
              <a:buNone/>
            </a:lvl5pPr>
            <a:lvl6pPr algn="l" indent="0" lvl="5" marL="2286000" rtl="0">
              <a:lnSpc>
                <a:spcPct val="100000"/>
              </a:lnSpc>
              <a:spcBef>
                <a:spcPts val="0"/>
              </a:spcBef>
              <a:spcAft>
                <a:spcPts val="0"/>
              </a:spcAft>
              <a:buClr>
                <a:schemeClr val="dk1"/>
              </a:buClr>
              <a:buFont typeface="Arial"/>
              <a:buNone/>
            </a:lvl6pPr>
            <a:lvl7pPr algn="l" indent="0" lvl="6" marL="3200400" rtl="0">
              <a:lnSpc>
                <a:spcPct val="100000"/>
              </a:lnSpc>
              <a:spcBef>
                <a:spcPts val="0"/>
              </a:spcBef>
              <a:spcAft>
                <a:spcPts val="0"/>
              </a:spcAft>
              <a:buClr>
                <a:schemeClr val="dk1"/>
              </a:buClr>
              <a:buFont typeface="Arial"/>
              <a:buNone/>
            </a:lvl7pPr>
            <a:lvl8pPr algn="l" indent="0" lvl="7" marL="4572000" rtl="0">
              <a:lnSpc>
                <a:spcPct val="100000"/>
              </a:lnSpc>
              <a:spcBef>
                <a:spcPts val="0"/>
              </a:spcBef>
              <a:spcAft>
                <a:spcPts val="0"/>
              </a:spcAft>
              <a:buClr>
                <a:schemeClr val="dk1"/>
              </a:buClr>
              <a:buFont typeface="Arial"/>
              <a:buNone/>
            </a:lvl8pPr>
            <a:lvl9pPr algn="l" indent="0" lvl="8" marL="6400800" rtl="0">
              <a:lnSpc>
                <a:spcPct val="100000"/>
              </a:lnSpc>
              <a:spcBef>
                <a:spcPts val="0"/>
              </a:spcBef>
              <a:spcAft>
                <a:spcPts val="0"/>
              </a:spcAft>
              <a:buClr>
                <a:schemeClr val="dk1"/>
              </a:buClr>
              <a:buFont typeface="Arial"/>
              <a:buNone/>
            </a:lvl9pPr>
          </a:lstStyle>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3" name="Shape 9"/>
        <p:cNvGrpSpPr/>
        <p:nvPr/>
      </p:nvGrpSpPr>
      <p:grpSpPr>
        <a:xfrm>
          <a:off x="0" y="0"/>
          <a:ext cx="0" cy="0"/>
          <a:chOff x="0" y="0"/>
          <a:chExt cx="0" cy="0"/>
        </a:xfrm>
      </p:grpSpPr>
      <p:sp>
        <p:nvSpPr>
          <p:cNvPr id="1048576" name="Shape 10"/>
          <p:cNvSpPr txBox="1">
            <a:spLocks noGrp="1"/>
          </p:cNvSpPr>
          <p:nvPr>
            <p:ph type="title"/>
          </p:nvPr>
        </p:nvSpPr>
        <p:spPr>
          <a:xfrm>
            <a:off x="685800" y="381000"/>
            <a:ext cx="7772400" cy="6858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marR="0" rtl="0">
              <a:lnSpc>
                <a:spcPct val="100000"/>
              </a:lnSpc>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1pPr>
            <a:lvl2pPr algn="l" indent="0" lvl="1"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2pPr>
            <a:lvl3pPr algn="l" indent="0" lvl="2"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3pPr>
            <a:lvl4pPr algn="l" indent="0" lvl="3"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4pPr>
            <a:lvl5pPr algn="l" indent="0" lvl="4"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5pPr>
            <a:lvl6pPr algn="l" indent="0" lvl="5" marL="4572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6pPr>
            <a:lvl7pPr algn="l" indent="0" lvl="6" marL="9144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7pPr>
            <a:lvl8pPr algn="l" indent="0" lvl="7" marL="13716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8pPr>
            <a:lvl9pPr algn="l" indent="0" lvl="8" marL="18288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9pPr>
          </a:lstStyle>
          <a:p/>
        </p:txBody>
      </p:sp>
      <p:sp>
        <p:nvSpPr>
          <p:cNvPr id="1048577" name="Shape 11"/>
          <p:cNvSpPr txBox="1">
            <a:spLocks noGrp="1"/>
          </p:cNvSpPr>
          <p:nvPr>
            <p:ph type="body" idx="1"/>
          </p:nvPr>
        </p:nvSpPr>
        <p:spPr>
          <a:xfrm>
            <a:off x="685800" y="1219200"/>
            <a:ext cx="7772400" cy="5105400"/>
          </a:xfrm>
          <a:prstGeom prst="rect"/>
          <a:noFill/>
          <a:ln>
            <a:noFill/>
          </a:ln>
        </p:spPr>
        <p:txBody>
          <a:bodyPr anchor="t" anchorCtr="0" bIns="91425" lIns="91425" rIns="91425" tIns="91425" wrap="square"/>
          <a:lstStyle>
            <a:lvl1pPr algn="l" indent="-38100" lvl="0" marL="342900" marR="0" rtl="0">
              <a:lnSpc>
                <a:spcPct val="100000"/>
              </a:lnSpc>
              <a:spcBef>
                <a:spcPts val="480"/>
              </a:spcBef>
              <a:spcAft>
                <a:spcPts val="0"/>
              </a:spcAft>
              <a:buClr>
                <a:schemeClr val="dk1"/>
              </a:buClr>
              <a:buSzPct val="100000"/>
              <a:buFont typeface="Noto Sans Symbols"/>
              <a:buChar char="➢"/>
              <a:defRPr b="0" cap="none" sz="2400" i="0" strike="noStrike" u="none">
                <a:solidFill>
                  <a:srgbClr val="CC6600"/>
                </a:solidFill>
                <a:latin typeface="Arial"/>
                <a:ea typeface="Arial"/>
                <a:cs typeface="Arial"/>
                <a:sym typeface="Arial"/>
              </a:defRPr>
            </a:lvl1pPr>
            <a:lvl2pPr algn="l" indent="-6350" lvl="1" marL="742950" marR="0" rtl="0">
              <a:lnSpc>
                <a:spcPct val="100000"/>
              </a:lnSpc>
              <a:spcBef>
                <a:spcPts val="440"/>
              </a:spcBef>
              <a:spcAft>
                <a:spcPts val="0"/>
              </a:spcAft>
              <a:buClr>
                <a:srgbClr val="336699"/>
              </a:buClr>
              <a:buSzPct val="100000"/>
              <a:buFont typeface="Arial"/>
              <a:buChar char="–"/>
              <a:defRPr b="0" cap="none" sz="2200" i="0" strike="noStrike" u="none">
                <a:solidFill>
                  <a:schemeClr val="dk1"/>
                </a:solidFill>
                <a:latin typeface="Arial"/>
                <a:ea typeface="Arial"/>
                <a:cs typeface="Arial"/>
                <a:sym typeface="Arial"/>
              </a:defRPr>
            </a:lvl2pPr>
            <a:lvl3pPr algn="l" indent="25400" lvl="2" marL="1143000" marR="0" rtl="0">
              <a:lnSpc>
                <a:spcPct val="100000"/>
              </a:lnSpc>
              <a:spcBef>
                <a:spcPts val="400"/>
              </a:spcBef>
              <a:spcAft>
                <a:spcPts val="0"/>
              </a:spcAft>
              <a:buClr>
                <a:srgbClr val="CC6600"/>
              </a:buClr>
              <a:buSzPct val="100000"/>
              <a:buFont typeface="Arial"/>
              <a:buChar char="•"/>
              <a:defRPr b="0" cap="none" sz="2000" i="0" strike="noStrike" u="none">
                <a:solidFill>
                  <a:schemeClr val="dk1"/>
                </a:solidFill>
                <a:latin typeface="Arial"/>
                <a:ea typeface="Arial"/>
                <a:cs typeface="Arial"/>
                <a:sym typeface="Arial"/>
              </a:defRPr>
            </a:lvl3pPr>
            <a:lvl4pPr algn="l" indent="25400" lvl="3" marL="1600200" marR="0" rtl="0">
              <a:lnSpc>
                <a:spcPct val="100000"/>
              </a:lnSpc>
              <a:spcBef>
                <a:spcPts val="400"/>
              </a:spcBef>
              <a:spcAft>
                <a:spcPts val="0"/>
              </a:spcAft>
              <a:buClr>
                <a:srgbClr val="336699"/>
              </a:buClr>
              <a:buSzPct val="100000"/>
              <a:buFont typeface="Arial"/>
              <a:buChar char="–"/>
              <a:defRPr b="0" cap="none" sz="2000" i="0" strike="noStrike" u="none">
                <a:solidFill>
                  <a:schemeClr val="dk1"/>
                </a:solidFill>
                <a:latin typeface="Arial"/>
                <a:ea typeface="Arial"/>
                <a:cs typeface="Arial"/>
                <a:sym typeface="Arial"/>
              </a:defRPr>
            </a:lvl4pPr>
            <a:lvl5pPr algn="l" indent="25400" lvl="4" marL="2057400" marR="0" rtl="0">
              <a:lnSpc>
                <a:spcPct val="100000"/>
              </a:lnSpc>
              <a:spcBef>
                <a:spcPts val="400"/>
              </a:spcBef>
              <a:spcAft>
                <a:spcPts val="0"/>
              </a:spcAft>
              <a:buClr>
                <a:srgbClr val="336699"/>
              </a:buClr>
              <a:buSzPct val="100000"/>
              <a:buFont typeface="Arial"/>
              <a:buChar char="»"/>
              <a:defRPr b="0" cap="none" sz="2000" i="0" strike="noStrike" u="none">
                <a:solidFill>
                  <a:schemeClr val="dk1"/>
                </a:solidFill>
                <a:latin typeface="Arial"/>
                <a:ea typeface="Arial"/>
                <a:cs typeface="Arial"/>
                <a:sym typeface="Arial"/>
              </a:defRPr>
            </a:lvl5pPr>
            <a:lvl6pPr algn="l" indent="0" lvl="5" marL="25146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6pPr>
            <a:lvl7pPr algn="l" indent="0" lvl="6" marL="29718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7pPr>
            <a:lvl8pPr algn="l" indent="0" lvl="7" marL="34290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8pPr>
            <a:lvl9pPr algn="l" indent="0" lvl="8" marL="38862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9pPr>
          </a:lstStyle>
          <a:p/>
        </p:txBody>
      </p:sp>
      <p:sp>
        <p:nvSpPr>
          <p:cNvPr id="1048578" name="Shape 12"/>
          <p:cNvSpPr txBox="1">
            <a:spLocks noGrp="1"/>
          </p:cNvSpPr>
          <p:nvPr>
            <p:ph type="ftr" idx="11"/>
          </p:nvPr>
        </p:nvSpPr>
        <p:spPr>
          <a:xfrm>
            <a:off x="762000" y="6461125"/>
            <a:ext cx="3352800" cy="244500"/>
          </a:xfrm>
          <a:prstGeom prst="rect"/>
          <a:noFill/>
          <a:ln>
            <a:noFill/>
          </a:ln>
        </p:spPr>
        <p:txBody>
          <a:bodyPr anchor="b" anchorCtr="0" bIns="91425" lIns="91425" rIns="91425" tIns="91425" wrap="square">
            <a:spAutoFit/>
          </a:bodyPr>
          <a:lstStyle>
            <a:lvl1pPr algn="l" indent="0" lvl="0" marL="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1pPr>
            <a:lvl2pPr algn="l" indent="0" lvl="1" marL="4572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2pPr>
            <a:lvl3pPr algn="l" indent="0" lvl="2" marL="9144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3pPr>
            <a:lvl4pPr algn="l" indent="0" lvl="3" marL="13716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4pPr>
            <a:lvl5pPr algn="l" indent="0" lvl="4" marL="18288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5pPr>
            <a:lvl6pPr algn="l" indent="0" lvl="5" marL="22860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6pPr>
            <a:lvl7pPr algn="l" indent="0" lvl="6" marL="32004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7pPr>
            <a:lvl8pPr algn="l" indent="0" lvl="7" marL="45720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8pPr>
            <a:lvl9pPr algn="l" indent="0" lvl="8" marL="6400800" marR="0" rtl="0">
              <a:lnSpc>
                <a:spcPct val="100000"/>
              </a:lnSpc>
              <a:spcBef>
                <a:spcPts val="0"/>
              </a:spcBef>
              <a:spcAft>
                <a:spcPts val="0"/>
              </a:spcAft>
              <a:buClr>
                <a:schemeClr val="dk1"/>
              </a:buClr>
              <a:buFont typeface="Arial"/>
              <a:buNone/>
              <a:defRPr b="1" cap="none" sz="1000" i="0" strike="noStrike" u="non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spd="med">
    <p:random/>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p:titleStyle>
    <p:body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99" name="Shape 56"/>
        <p:cNvGrpSpPr/>
        <p:nvPr/>
      </p:nvGrpSpPr>
      <p:grpSpPr>
        <a:xfrm>
          <a:off x="0" y="0"/>
          <a:ext cx="0" cy="0"/>
          <a:chOff x="0" y="0"/>
          <a:chExt cx="0" cy="0"/>
        </a:xfrm>
      </p:grpSpPr>
      <p:sp>
        <p:nvSpPr>
          <p:cNvPr id="1048707" name="Shape 57"/>
          <p:cNvSpPr txBox="1"/>
          <p:nvPr/>
        </p:nvSpPr>
        <p:spPr>
          <a:xfrm>
            <a:off x="0" y="5105400"/>
            <a:ext cx="9144000" cy="1763700"/>
          </a:xfrm>
          <a:prstGeom prst="rect"/>
          <a:solidFill>
            <a:srgbClr val="CC3300"/>
          </a:solidFill>
          <a:ln>
            <a:noFill/>
          </a:ln>
        </p:spPr>
        <p:txBody>
          <a:bodyPr anchor="t" anchorCtr="0" bIns="45700" lIns="91425" rIns="91425" tIns="137150" wrap="square">
            <a:noAutofit/>
          </a:bodyPr>
          <a:p>
            <a:pPr algn="ctr" indent="0" lvl="0" marL="0" marR="0" rtl="0">
              <a:lnSpc>
                <a:spcPct val="100000"/>
              </a:lnSpc>
              <a:spcBef>
                <a:spcPts val="0"/>
              </a:spcBef>
              <a:spcAft>
                <a:spcPts val="0"/>
              </a:spcAft>
              <a:buClr>
                <a:schemeClr val="lt1"/>
              </a:buClr>
              <a:buSzPct val="25000"/>
              <a:buFont typeface="Arial"/>
              <a:buNone/>
            </a:pPr>
            <a:r>
              <a:rPr b="0" cap="none" sz="3600" i="0" lang="en-US" strike="noStrike" u="none">
                <a:solidFill>
                  <a:schemeClr val="lt1"/>
                </a:solidFill>
                <a:effectLst>
                  <a:outerShdw algn="tl" blurRad="38100" dir="2700000" dist="38100">
                    <a:srgbClr val="C0C0C0"/>
                  </a:outerShdw>
                </a:effectLst>
                <a:latin typeface="Arial"/>
                <a:ea typeface="Arial"/>
                <a:cs typeface="Arial"/>
                <a:sym typeface="Arial"/>
              </a:rPr>
              <a:t>ORGANIZATIONAL BEHAVIOR</a:t>
            </a:r>
          </a:p>
          <a:p>
            <a:pPr algn="ctr" indent="0" lvl="0" marL="0" marR="0" rtl="0">
              <a:lnSpc>
                <a:spcPct val="100000"/>
              </a:lnSpc>
              <a:spcBef>
                <a:spcPts val="0"/>
              </a:spcBef>
              <a:spcAft>
                <a:spcPts val="0"/>
              </a:spcAft>
              <a:buClr>
                <a:srgbClr val="FFFFCC"/>
              </a:buClr>
              <a:buSzPct val="25000"/>
              <a:buFont typeface="Arial"/>
              <a:buNone/>
            </a:pPr>
            <a:r>
              <a:rPr b="1" cap="none" sz="2000" i="0" lang="en-US" strike="noStrike" u="none">
                <a:solidFill>
                  <a:srgbClr val="FFFFCC"/>
                </a:solidFill>
                <a:effectLst>
                  <a:outerShdw algn="tl" blurRad="38100" dir="2700000" dist="38100">
                    <a:srgbClr val="C0C0C0"/>
                  </a:outerShdw>
                </a:effectLst>
                <a:latin typeface="Arial"/>
                <a:ea typeface="Arial"/>
                <a:cs typeface="Arial"/>
                <a:sym typeface="Arial"/>
              </a:rPr>
              <a:t>S T E P H E N   P.   R O B B I N S</a:t>
            </a:r>
          </a:p>
          <a:p>
            <a:pPr algn="ctr" indent="0" lvl="0" marL="0" marR="0" rtl="0">
              <a:lnSpc>
                <a:spcPct val="100000"/>
              </a:lnSpc>
              <a:spcBef>
                <a:spcPts val="500"/>
              </a:spcBef>
              <a:spcAft>
                <a:spcPts val="0"/>
              </a:spcAft>
              <a:buClr>
                <a:srgbClr val="EAEAEA"/>
              </a:buClr>
              <a:buSzPct val="25000"/>
              <a:buFont typeface="Arial"/>
              <a:buNone/>
            </a:pPr>
            <a:r>
              <a:rPr b="1" cap="none" sz="1000" i="0" lang="en-US" strike="noStrike" u="none">
                <a:solidFill>
                  <a:srgbClr val="EAEAEA"/>
                </a:solidFill>
                <a:effectLst>
                  <a:outerShdw algn="tl" blurRad="38100" dir="2700000" dist="38100">
                    <a:srgbClr val="C0C0C0"/>
                  </a:outerShdw>
                </a:effectLst>
                <a:latin typeface="Arial"/>
                <a:ea typeface="Arial"/>
                <a:cs typeface="Arial"/>
                <a:sym typeface="Arial"/>
              </a:rPr>
              <a:t>E   L   E   V   E   N   T   H     E   D   I   T   I   O   N</a:t>
            </a:r>
          </a:p>
          <a:p>
            <a:pPr algn="ctr" indent="0" lvl="0" marL="0" marR="0" rtl="0">
              <a:lnSpc>
                <a:spcPct val="100000"/>
              </a:lnSpc>
              <a:spcBef>
                <a:spcPts val="500"/>
              </a:spcBef>
              <a:spcAft>
                <a:spcPts val="0"/>
              </a:spcAft>
              <a:buClr>
                <a:schemeClr val="lt1"/>
              </a:buClr>
              <a:buSzPct val="25000"/>
              <a:buFont typeface="Arial"/>
              <a:buNone/>
            </a:pPr>
            <a:r>
              <a:rPr b="1" cap="none" sz="1000" i="0" lang="en-US" strike="noStrike" u="none">
                <a:solidFill>
                  <a:schemeClr val="lt1"/>
                </a:solidFill>
                <a:effectLst>
                  <a:outerShdw algn="tl" blurRad="38100" dir="2700000" dist="38100">
                    <a:srgbClr val="C0C0C0"/>
                  </a:outerShdw>
                </a:effectLst>
                <a:latin typeface="Arial"/>
                <a:ea typeface="Arial"/>
                <a:cs typeface="Arial"/>
                <a:sym typeface="Arial"/>
              </a:rPr>
              <a:t>W W W . P R E N H A L L . C O M / R O B B I N S</a:t>
            </a:r>
          </a:p>
          <a:p>
            <a:pPr algn="l" indent="0" lvl="0" marL="0" marR="0" rtl="0">
              <a:lnSpc>
                <a:spcPct val="100000"/>
              </a:lnSpc>
              <a:spcBef>
                <a:spcPts val="0"/>
              </a:spcBef>
              <a:spcAft>
                <a:spcPts val="0"/>
              </a:spcAft>
              <a:buClr>
                <a:srgbClr val="000000"/>
              </a:buClr>
              <a:buFont typeface="Arial"/>
              <a:buNone/>
            </a:pPr>
            <a:endParaRPr b="1" cap="none" sz="1000" i="0" strike="noStrike" u="none">
              <a:solidFill>
                <a:schemeClr val="lt1"/>
              </a:solidFill>
              <a:effectLst>
                <a:outerShdw algn="tl" blurRad="38100" dir="2700000" dist="38100">
                  <a:srgbClr val="C0C0C0"/>
                </a:outerShdw>
              </a:effectLst>
              <a:latin typeface="Arial"/>
              <a:ea typeface="Arial"/>
              <a:cs typeface="Arial"/>
              <a:sym typeface="Arial"/>
            </a:endParaRPr>
          </a:p>
        </p:txBody>
      </p:sp>
      <p:sp>
        <p:nvSpPr>
          <p:cNvPr id="1048708" name="Shape 58"/>
          <p:cNvSpPr txBox="1"/>
          <p:nvPr/>
        </p:nvSpPr>
        <p:spPr>
          <a:xfrm>
            <a:off x="485775" y="6324600"/>
            <a:ext cx="1495500" cy="396900"/>
          </a:xfrm>
          <a:prstGeom prst="rect"/>
          <a:noFill/>
          <a:ln>
            <a:noFill/>
          </a:ln>
          <a:effectLst>
            <a:outerShdw blurRad="63500" dir="2700000" dist="17958">
              <a:schemeClr val="dk1">
                <a:alpha val="49410"/>
              </a:schemeClr>
            </a:outerShdw>
          </a:effectLst>
        </p:spPr>
        <p:txBody>
          <a:bodyPr anchor="t" anchorCtr="0" bIns="45700" lIns="0" rIns="0" tIns="45700" wrap="square">
            <a:spAutoFit/>
          </a:bodyPr>
          <a:p>
            <a:pPr algn="l" indent="0" lvl="0" marL="0" marR="0" rtl="0">
              <a:lnSpc>
                <a:spcPct val="100000"/>
              </a:lnSpc>
              <a:spcBef>
                <a:spcPts val="0"/>
              </a:spcBef>
              <a:spcAft>
                <a:spcPts val="0"/>
              </a:spcAft>
              <a:buClr>
                <a:srgbClr val="FFFFFF"/>
              </a:buClr>
              <a:buSzPct val="25000"/>
              <a:buFont typeface="Arial"/>
              <a:buNone/>
            </a:pPr>
            <a:r>
              <a:rPr b="1" cap="none" sz="1000" i="0" lang="en-US" strike="noStrike" u="none">
                <a:solidFill>
                  <a:srgbClr val="FFFFFF"/>
                </a:solidFill>
                <a:latin typeface="Arial"/>
                <a:ea typeface="Arial"/>
                <a:cs typeface="Arial"/>
                <a:sym typeface="Arial"/>
              </a:rPr>
              <a:t>© 2005 Prentice Hall Inc. </a:t>
            </a:r>
            <a:br>
              <a:rPr b="1" cap="none" sz="1000" i="0" lang="en-US" strike="noStrike" u="none">
                <a:solidFill>
                  <a:srgbClr val="FFFFFF"/>
                </a:solidFill>
                <a:latin typeface="Arial"/>
                <a:ea typeface="Arial"/>
                <a:cs typeface="Arial"/>
                <a:sym typeface="Arial"/>
              </a:rPr>
            </a:br>
            <a:r>
              <a:rPr b="1" cap="none" sz="1000" i="0" lang="en-US" strike="noStrike" u="none">
                <a:solidFill>
                  <a:srgbClr val="FFFFFF"/>
                </a:solidFill>
                <a:latin typeface="Arial"/>
                <a:ea typeface="Arial"/>
                <a:cs typeface="Arial"/>
                <a:sym typeface="Arial"/>
              </a:rPr>
              <a:t>All rights reserved.</a:t>
            </a:r>
          </a:p>
        </p:txBody>
      </p:sp>
      <p:sp>
        <p:nvSpPr>
          <p:cNvPr id="1048709" name="Shape 59"/>
          <p:cNvSpPr txBox="1"/>
          <p:nvPr/>
        </p:nvSpPr>
        <p:spPr>
          <a:xfrm>
            <a:off x="7239000" y="6324600"/>
            <a:ext cx="1498500" cy="396900"/>
          </a:xfrm>
          <a:prstGeom prst="rect"/>
          <a:noFill/>
          <a:ln>
            <a:noFill/>
          </a:ln>
          <a:effectLst>
            <a:outerShdw blurRad="63500" dir="2700000" dist="17958">
              <a:schemeClr val="dk1">
                <a:alpha val="49410"/>
              </a:schemeClr>
            </a:outerShdw>
          </a:effectLst>
        </p:spPr>
        <p:txBody>
          <a:bodyPr anchor="t" anchorCtr="0" bIns="45700" lIns="0" rIns="0" tIns="45700" wrap="square">
            <a:spAutoFit/>
          </a:bodyPr>
          <a:p>
            <a:pPr algn="r" indent="0" lvl="0" marL="0" marR="0" rtl="0">
              <a:lnSpc>
                <a:spcPct val="100000"/>
              </a:lnSpc>
              <a:spcBef>
                <a:spcPts val="0"/>
              </a:spcBef>
              <a:spcAft>
                <a:spcPts val="0"/>
              </a:spcAft>
              <a:buClr>
                <a:srgbClr val="FFFFFF"/>
              </a:buClr>
              <a:buSzPct val="25000"/>
              <a:buFont typeface="Arial"/>
              <a:buNone/>
            </a:pPr>
            <a:r>
              <a:rPr b="1" cap="none" sz="1000" i="0" lang="en-US" strike="noStrike" u="none">
                <a:solidFill>
                  <a:srgbClr val="FFFFFF"/>
                </a:solidFill>
                <a:latin typeface="Arial"/>
                <a:ea typeface="Arial"/>
                <a:cs typeface="Arial"/>
                <a:sym typeface="Arial"/>
              </a:rPr>
              <a:t>PowerPoint Presentation</a:t>
            </a:r>
            <a:br>
              <a:rPr b="1" cap="none" sz="1000" i="0" lang="en-US" strike="noStrike" u="none">
                <a:solidFill>
                  <a:srgbClr val="FFFFFF"/>
                </a:solidFill>
                <a:latin typeface="Arial"/>
                <a:ea typeface="Arial"/>
                <a:cs typeface="Arial"/>
                <a:sym typeface="Arial"/>
              </a:rPr>
            </a:br>
            <a:r>
              <a:rPr b="1" cap="none" sz="1000" i="0" lang="en-US" strike="noStrike" u="none">
                <a:solidFill>
                  <a:srgbClr val="FFFFFF"/>
                </a:solidFill>
                <a:latin typeface="Arial"/>
                <a:ea typeface="Arial"/>
                <a:cs typeface="Arial"/>
                <a:sym typeface="Arial"/>
              </a:rPr>
              <a:t> by Charlie Cook</a:t>
            </a:r>
          </a:p>
        </p:txBody>
      </p:sp>
      <p:sp>
        <p:nvSpPr>
          <p:cNvPr id="1048710" name="Shape 60"/>
          <p:cNvSpPr txBox="1">
            <a:spLocks noGrp="1"/>
          </p:cNvSpPr>
          <p:nvPr>
            <p:ph type="title"/>
          </p:nvPr>
        </p:nvSpPr>
        <p:spPr>
          <a:xfrm>
            <a:off x="685800" y="381000"/>
            <a:ext cx="7772400" cy="6858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410"/>
              </a:srgbClr>
            </a:outerShdw>
          </a:effectLst>
        </p:spPr>
        <p:txBody>
          <a:bodyPr anchor="ctr" anchorCtr="0" bIns="91425" lIns="91425" rIns="91425" tIns="91425" wrap="square"/>
          <a:lstStyle>
            <a:lvl1pPr algn="l" indent="0" lvl="0" marL="0" marR="0" rtl="0">
              <a:lnSpc>
                <a:spcPct val="100000"/>
              </a:lnSpc>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1pPr>
            <a:lvl2pPr algn="l" indent="0" lvl="1"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2pPr>
            <a:lvl3pPr algn="l" indent="0" lvl="2"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3pPr>
            <a:lvl4pPr algn="l" indent="0" lvl="3"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4pPr>
            <a:lvl5pPr algn="l" indent="0" lvl="4" marL="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5pPr>
            <a:lvl6pPr algn="l" indent="0" lvl="5" marL="4572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6pPr>
            <a:lvl7pPr algn="l" indent="0" lvl="6" marL="9144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7pPr>
            <a:lvl8pPr algn="l" indent="0" lvl="7" marL="13716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8pPr>
            <a:lvl9pPr algn="l" indent="0" lvl="8" marL="1828800" marR="0" rtl="0">
              <a:spcBef>
                <a:spcPts val="0"/>
              </a:spcBef>
              <a:spcAft>
                <a:spcPts val="0"/>
              </a:spcAft>
              <a:buClr>
                <a:srgbClr val="336699"/>
              </a:buClr>
              <a:buFont typeface="Arial"/>
              <a:buNone/>
              <a:defRPr b="0" cap="none" sz="3200" i="0" strike="noStrike" u="none">
                <a:solidFill>
                  <a:srgbClr val="336699"/>
                </a:solidFill>
                <a:latin typeface="Arial"/>
                <a:ea typeface="Arial"/>
                <a:cs typeface="Arial"/>
                <a:sym typeface="Arial"/>
              </a:defRPr>
            </a:lvl9pPr>
          </a:lstStyle>
          <a:p/>
        </p:txBody>
      </p:sp>
      <p:sp>
        <p:nvSpPr>
          <p:cNvPr id="1048711" name="Shape 61"/>
          <p:cNvSpPr txBox="1">
            <a:spLocks noGrp="1"/>
          </p:cNvSpPr>
          <p:nvPr>
            <p:ph type="body" idx="1"/>
          </p:nvPr>
        </p:nvSpPr>
        <p:spPr>
          <a:xfrm>
            <a:off x="685800" y="1219200"/>
            <a:ext cx="7772400" cy="5105400"/>
          </a:xfrm>
          <a:prstGeom prst="rect"/>
          <a:noFill/>
          <a:ln>
            <a:noFill/>
          </a:ln>
        </p:spPr>
        <p:txBody>
          <a:bodyPr anchor="t" anchorCtr="0" bIns="91425" lIns="91425" rIns="91425" tIns="91425" wrap="square"/>
          <a:lstStyle>
            <a:lvl1pPr algn="l" indent="-38100" lvl="0" marL="342900" marR="0" rtl="0">
              <a:lnSpc>
                <a:spcPct val="100000"/>
              </a:lnSpc>
              <a:spcBef>
                <a:spcPts val="480"/>
              </a:spcBef>
              <a:spcAft>
                <a:spcPts val="0"/>
              </a:spcAft>
              <a:buClr>
                <a:schemeClr val="dk1"/>
              </a:buClr>
              <a:buSzPct val="100000"/>
              <a:buFont typeface="Noto Sans Symbols"/>
              <a:buChar char="➢"/>
              <a:defRPr b="0" cap="none" sz="2400" i="0" strike="noStrike" u="none">
                <a:solidFill>
                  <a:srgbClr val="CC6600"/>
                </a:solidFill>
                <a:latin typeface="Arial"/>
                <a:ea typeface="Arial"/>
                <a:cs typeface="Arial"/>
                <a:sym typeface="Arial"/>
              </a:defRPr>
            </a:lvl1pPr>
            <a:lvl2pPr algn="l" indent="-6350" lvl="1" marL="742950" marR="0" rtl="0">
              <a:lnSpc>
                <a:spcPct val="100000"/>
              </a:lnSpc>
              <a:spcBef>
                <a:spcPts val="440"/>
              </a:spcBef>
              <a:spcAft>
                <a:spcPts val="0"/>
              </a:spcAft>
              <a:buClr>
                <a:srgbClr val="336699"/>
              </a:buClr>
              <a:buSzPct val="100000"/>
              <a:buFont typeface="Arial"/>
              <a:buChar char="–"/>
              <a:defRPr b="0" cap="none" sz="2200" i="0" strike="noStrike" u="none">
                <a:solidFill>
                  <a:schemeClr val="dk1"/>
                </a:solidFill>
                <a:latin typeface="Arial"/>
                <a:ea typeface="Arial"/>
                <a:cs typeface="Arial"/>
                <a:sym typeface="Arial"/>
              </a:defRPr>
            </a:lvl2pPr>
            <a:lvl3pPr algn="l" indent="25400" lvl="2" marL="1143000" marR="0" rtl="0">
              <a:lnSpc>
                <a:spcPct val="100000"/>
              </a:lnSpc>
              <a:spcBef>
                <a:spcPts val="400"/>
              </a:spcBef>
              <a:spcAft>
                <a:spcPts val="0"/>
              </a:spcAft>
              <a:buClr>
                <a:srgbClr val="CC6600"/>
              </a:buClr>
              <a:buSzPct val="100000"/>
              <a:buFont typeface="Arial"/>
              <a:buChar char="•"/>
              <a:defRPr b="0" cap="none" sz="2000" i="0" strike="noStrike" u="none">
                <a:solidFill>
                  <a:schemeClr val="dk1"/>
                </a:solidFill>
                <a:latin typeface="Arial"/>
                <a:ea typeface="Arial"/>
                <a:cs typeface="Arial"/>
                <a:sym typeface="Arial"/>
              </a:defRPr>
            </a:lvl3pPr>
            <a:lvl4pPr algn="l" indent="25400" lvl="3" marL="1600200" marR="0" rtl="0">
              <a:lnSpc>
                <a:spcPct val="100000"/>
              </a:lnSpc>
              <a:spcBef>
                <a:spcPts val="400"/>
              </a:spcBef>
              <a:spcAft>
                <a:spcPts val="0"/>
              </a:spcAft>
              <a:buClr>
                <a:srgbClr val="336699"/>
              </a:buClr>
              <a:buSzPct val="100000"/>
              <a:buFont typeface="Arial"/>
              <a:buChar char="–"/>
              <a:defRPr b="0" cap="none" sz="2000" i="0" strike="noStrike" u="none">
                <a:solidFill>
                  <a:schemeClr val="dk1"/>
                </a:solidFill>
                <a:latin typeface="Arial"/>
                <a:ea typeface="Arial"/>
                <a:cs typeface="Arial"/>
                <a:sym typeface="Arial"/>
              </a:defRPr>
            </a:lvl4pPr>
            <a:lvl5pPr algn="l" indent="25400" lvl="4" marL="2057400" marR="0" rtl="0">
              <a:lnSpc>
                <a:spcPct val="100000"/>
              </a:lnSpc>
              <a:spcBef>
                <a:spcPts val="400"/>
              </a:spcBef>
              <a:spcAft>
                <a:spcPts val="0"/>
              </a:spcAft>
              <a:buClr>
                <a:srgbClr val="336699"/>
              </a:buClr>
              <a:buSzPct val="100000"/>
              <a:buFont typeface="Arial"/>
              <a:buChar char="»"/>
              <a:defRPr b="0" cap="none" sz="2000" i="0" strike="noStrike" u="none">
                <a:solidFill>
                  <a:schemeClr val="dk1"/>
                </a:solidFill>
                <a:latin typeface="Arial"/>
                <a:ea typeface="Arial"/>
                <a:cs typeface="Arial"/>
                <a:sym typeface="Arial"/>
              </a:defRPr>
            </a:lvl5pPr>
            <a:lvl6pPr algn="l" indent="0" lvl="5" marL="25146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6pPr>
            <a:lvl7pPr algn="l" indent="0" lvl="6" marL="29718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7pPr>
            <a:lvl8pPr algn="l" indent="0" lvl="7" marL="34290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8pPr>
            <a:lvl9pPr algn="l" indent="0" lvl="8" marL="3886200" marR="0" rtl="0">
              <a:lnSpc>
                <a:spcPct val="90000"/>
              </a:lnSpc>
              <a:spcBef>
                <a:spcPts val="500"/>
              </a:spcBef>
              <a:spcAft>
                <a:spcPts val="0"/>
              </a:spcAft>
              <a:buClr>
                <a:schemeClr val="dk1"/>
              </a:buClr>
              <a:buSzPct val="100000"/>
              <a:buFont typeface="Arial"/>
              <a:buChar char="•"/>
              <a:defRPr b="0" cap="none" sz="1800" i="0" strike="noStrike" u="non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sldLayoutIdLst>
    <p:sldLayoutId id="2147483673" r:id="rId1"/>
  </p:sldLayoutIdLst>
  <p:transition spd="med">
    <p:random/>
  </p:transition>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p:titleStyle>
    <p:body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None/>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gif"/><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40" name="Shape 69"/>
        <p:cNvGrpSpPr/>
        <p:nvPr/>
      </p:nvGrpSpPr>
      <p:grpSpPr>
        <a:xfrm>
          <a:off x="0" y="0"/>
          <a:ext cx="0" cy="0"/>
          <a:chOff x="0" y="0"/>
          <a:chExt cx="0" cy="0"/>
        </a:xfrm>
      </p:grpSpPr>
      <p:sp>
        <p:nvSpPr>
          <p:cNvPr id="1048594" name="Shape 70"/>
          <p:cNvSpPr/>
          <p:nvPr/>
        </p:nvSpPr>
        <p:spPr>
          <a:xfrm>
            <a:off x="609600" y="762000"/>
            <a:ext cx="7766100" cy="1094700"/>
          </a:xfrm>
          <a:prstGeom prst="rect"/>
          <a:solidFill>
            <a:srgbClr val="C00000"/>
          </a:solidFill>
          <a:ln>
            <a:noFill/>
          </a:ln>
        </p:spPr>
        <p:txBody>
          <a:bodyPr anchor="t" anchorCtr="0" bIns="45700" lIns="91425" rIns="91425" tIns="45700" wrap="square">
            <a:spAutoFit/>
          </a:bodyPr>
          <a:p>
            <a:pPr algn="ctr" indent="0" lvl="0" marL="0" marR="0" rtl="0">
              <a:lnSpc>
                <a:spcPct val="100000"/>
              </a:lnSpc>
              <a:spcBef>
                <a:spcPts val="0"/>
              </a:spcBef>
              <a:spcAft>
                <a:spcPts val="0"/>
              </a:spcAft>
              <a:buClr>
                <a:srgbClr val="FFFFFF"/>
              </a:buClr>
              <a:buSzPct val="25000"/>
              <a:buFont typeface="Arial"/>
              <a:buNone/>
            </a:pPr>
            <a:endParaRPr altLang="en-US" lang="zh-CN"/>
          </a:p>
          <a:p>
            <a:pPr algn="ctr" indent="0" lvl="0" marL="0" marR="0" rtl="0">
              <a:lnSpc>
                <a:spcPct val="100000"/>
              </a:lnSpc>
              <a:spcBef>
                <a:spcPts val="0"/>
              </a:spcBef>
              <a:spcAft>
                <a:spcPts val="0"/>
              </a:spcAft>
              <a:buClr>
                <a:srgbClr val="FFFFFF"/>
              </a:buClr>
              <a:buSzPct val="25000"/>
              <a:buFont typeface="Arial"/>
              <a:buNone/>
            </a:pPr>
            <a:r>
              <a:rPr b="1" cap="none" sz="5400" i="0" lang="en-US" strike="noStrike" u="none">
                <a:solidFill>
                  <a:srgbClr val="FFFFFF"/>
                </a:solidFill>
                <a:effectLst>
                  <a:outerShdw algn="tl" dir="2700000" dist="38100" rotWithShape="0">
                    <a:srgbClr val="3333CC">
                      <a:alpha val="100000"/>
                    </a:srgbClr>
                  </a:outerShdw>
                </a:effectLst>
                <a:latin typeface="Arial"/>
                <a:ea typeface="Arial"/>
                <a:cs typeface="Arial"/>
                <a:sym typeface="Arial"/>
              </a:rPr>
              <a:t>Stress Management</a:t>
            </a:r>
          </a:p>
        </p:txBody>
      </p:sp>
      <p:sp>
        <p:nvSpPr>
          <p:cNvPr id="1048595" name="Shape 71"/>
          <p:cNvSpPr txBox="1"/>
          <p:nvPr/>
        </p:nvSpPr>
        <p:spPr>
          <a:xfrm>
            <a:off x="3733800" y="4419600"/>
            <a:ext cx="5257800" cy="1564600"/>
          </a:xfrm>
          <a:prstGeom prst="rect"/>
          <a:noFill/>
          <a:ln>
            <a:noFill/>
          </a:ln>
        </p:spPr>
        <p:txBody>
          <a:bodyPr anchor="t" anchorCtr="0" bIns="45700" lIns="91425" rIns="91425" tIns="45700" wrap="square">
            <a:spAutoFit/>
          </a:bodyPr>
          <a:p>
            <a:pPr algn="l" indent="0" lvl="0" marL="0" marR="0" rtl="0">
              <a:lnSpc>
                <a:spcPct val="100000"/>
              </a:lnSpc>
              <a:spcBef>
                <a:spcPts val="0"/>
              </a:spcBef>
              <a:spcAft>
                <a:spcPts val="0"/>
              </a:spcAft>
              <a:buClr>
                <a:srgbClr val="002060"/>
              </a:buClr>
              <a:buSzPct val="25000"/>
              <a:buFont typeface="Arial"/>
              <a:buNone/>
            </a:pPr>
            <a:r>
              <a:rPr b="1" cap="none" sz="2400" i="0" lang="en-US" strike="noStrike" u="none">
                <a:solidFill>
                  <a:srgbClr val="002060"/>
                </a:solidFill>
                <a:latin typeface="Arial"/>
                <a:ea typeface="Arial"/>
                <a:cs typeface="Arial"/>
                <a:sym typeface="Arial"/>
              </a:rPr>
              <a:t>Name:-</a:t>
            </a:r>
            <a:r>
              <a:rPr b="1" cap="none" sz="2400" i="0" lang="en-US" strike="noStrike" u="none">
                <a:solidFill>
                  <a:srgbClr val="002060"/>
                </a:solidFill>
                <a:latin typeface="Arial"/>
                <a:ea typeface="Arial"/>
                <a:cs typeface="Arial"/>
                <a:sym typeface="Arial"/>
              </a:rPr>
              <a:t> </a:t>
            </a:r>
            <a:r>
              <a:rPr b="1" cap="none" sz="2400" i="0" lang="en-US" strike="noStrike" u="none">
                <a:solidFill>
                  <a:srgbClr val="002060"/>
                </a:solidFill>
                <a:latin typeface="Arial"/>
                <a:ea typeface="Arial"/>
                <a:cs typeface="Arial"/>
                <a:sym typeface="Arial"/>
              </a:rPr>
              <a:t>Jay </a:t>
            </a:r>
            <a:r>
              <a:rPr b="1" cap="none" sz="2400" i="0" lang="en-US" strike="noStrike" u="none">
                <a:solidFill>
                  <a:srgbClr val="002060"/>
                </a:solidFill>
                <a:latin typeface="Arial"/>
                <a:ea typeface="Arial"/>
                <a:cs typeface="Arial"/>
                <a:sym typeface="Arial"/>
              </a:rPr>
              <a:t>kakdiya</a:t>
            </a:r>
            <a:endParaRPr altLang="en-US" lang="zh-CN"/>
          </a:p>
          <a:p>
            <a:pPr algn="l" indent="0" lvl="0" marL="0" marR="0" rtl="0">
              <a:lnSpc>
                <a:spcPct val="100000"/>
              </a:lnSpc>
              <a:spcBef>
                <a:spcPts val="0"/>
              </a:spcBef>
              <a:spcAft>
                <a:spcPts val="0"/>
              </a:spcAft>
              <a:buClr>
                <a:srgbClr val="002060"/>
              </a:buClr>
              <a:buSzPct val="25000"/>
              <a:buFont typeface="Arial"/>
              <a:buNone/>
            </a:pPr>
            <a:r>
              <a:rPr b="1" cap="none" sz="2400" i="0" lang="en-US" strike="noStrike" u="none">
                <a:solidFill>
                  <a:srgbClr val="002060"/>
                </a:solidFill>
                <a:latin typeface="Arial"/>
                <a:ea typeface="Arial"/>
                <a:cs typeface="Arial"/>
                <a:sym typeface="Arial"/>
              </a:rPr>
              <a:t>Enrollment Number:-1604101</a:t>
            </a:r>
            <a:r>
              <a:rPr b="1" cap="none" sz="2400" i="0" lang="en-US" strike="noStrike" u="none">
                <a:solidFill>
                  <a:srgbClr val="002060"/>
                </a:solidFill>
                <a:latin typeface="Arial"/>
                <a:ea typeface="Arial"/>
                <a:cs typeface="Arial"/>
                <a:sym typeface="Arial"/>
              </a:rPr>
              <a:t>1</a:t>
            </a:r>
            <a:r>
              <a:rPr b="1" cap="none" sz="2400" i="0" lang="en-US" strike="noStrike" u="none">
                <a:solidFill>
                  <a:srgbClr val="002060"/>
                </a:solidFill>
                <a:latin typeface="Arial"/>
                <a:ea typeface="Arial"/>
                <a:cs typeface="Arial"/>
                <a:sym typeface="Arial"/>
              </a:rPr>
              <a:t>6</a:t>
            </a:r>
            <a:r>
              <a:rPr b="1" cap="none" sz="2400" i="0" lang="en-US" strike="noStrike" u="none">
                <a:solidFill>
                  <a:srgbClr val="002060"/>
                </a:solidFill>
                <a:latin typeface="Arial"/>
                <a:ea typeface="Arial"/>
                <a:cs typeface="Arial"/>
                <a:sym typeface="Arial"/>
              </a:rPr>
              <a:t>0</a:t>
            </a:r>
            <a:r>
              <a:rPr b="1" cap="none" sz="2400" i="0" lang="en-US" strike="noStrike" u="none">
                <a:solidFill>
                  <a:srgbClr val="002060"/>
                </a:solidFill>
                <a:latin typeface="Arial"/>
                <a:ea typeface="Arial"/>
                <a:cs typeface="Arial"/>
                <a:sym typeface="Arial"/>
              </a:rPr>
              <a:t>4</a:t>
            </a:r>
            <a:r>
              <a:rPr b="1" cap="none" sz="2400" i="0" lang="en-US" strike="noStrike" u="none">
                <a:solidFill>
                  <a:srgbClr val="002060"/>
                </a:solidFill>
                <a:latin typeface="Arial"/>
                <a:ea typeface="Arial"/>
                <a:cs typeface="Arial"/>
                <a:sym typeface="Arial"/>
              </a:rPr>
              <a:t>6</a:t>
            </a:r>
            <a:endParaRPr altLang="en-US" lang="zh-CN"/>
          </a:p>
          <a:p>
            <a:pPr algn="l" indent="0" lvl="0" marL="0" marR="0" rtl="0">
              <a:lnSpc>
                <a:spcPct val="100000"/>
              </a:lnSpc>
              <a:spcBef>
                <a:spcPts val="0"/>
              </a:spcBef>
              <a:spcAft>
                <a:spcPts val="0"/>
              </a:spcAft>
              <a:buClr>
                <a:srgbClr val="002060"/>
              </a:buClr>
              <a:buSzPct val="25000"/>
              <a:buFont typeface="Arial"/>
              <a:buNone/>
            </a:pPr>
            <a:r>
              <a:rPr b="1" cap="none" sz="2400" i="0" lang="en-US" strike="noStrike" u="none">
                <a:solidFill>
                  <a:srgbClr val="002060"/>
                </a:solidFill>
                <a:latin typeface="Arial"/>
                <a:ea typeface="Arial"/>
                <a:cs typeface="Arial"/>
                <a:sym typeface="Arial"/>
              </a:rPr>
              <a:t>Sem:-3</a:t>
            </a:r>
            <a:r>
              <a:rPr baseline="30000" b="1" cap="none" sz="2400" i="0" lang="en-US" strike="noStrike" u="none">
                <a:solidFill>
                  <a:srgbClr val="002060"/>
                </a:solidFill>
                <a:latin typeface="Arial"/>
                <a:ea typeface="Arial"/>
                <a:cs typeface="Arial"/>
                <a:sym typeface="Arial"/>
              </a:rPr>
              <a:t>rd</a:t>
            </a:r>
          </a:p>
          <a:p>
            <a:pPr algn="l" indent="0" lvl="0" marL="0" marR="0" rtl="0">
              <a:lnSpc>
                <a:spcPct val="100000"/>
              </a:lnSpc>
              <a:spcBef>
                <a:spcPts val="0"/>
              </a:spcBef>
              <a:spcAft>
                <a:spcPts val="0"/>
              </a:spcAft>
              <a:buClr>
                <a:srgbClr val="002060"/>
              </a:buClr>
              <a:buSzPct val="25000"/>
              <a:buFont typeface="Arial"/>
              <a:buNone/>
            </a:pPr>
            <a:r>
              <a:rPr altLang="zh-CN" b="1" cap="none" sz="2400" i="0" lang="en-US" strike="noStrike" u="none">
                <a:solidFill>
                  <a:srgbClr val="002060"/>
                </a:solidFill>
                <a:latin typeface="Arial"/>
                <a:ea typeface="Arial"/>
                <a:cs typeface="Arial"/>
                <a:sym typeface="Arial"/>
              </a:rPr>
              <a:t>It</a:t>
            </a:r>
            <a:r>
              <a:rPr altLang="zh-CN" b="1" cap="none" sz="2400" i="0" lang="en-US" strike="noStrike" u="none">
                <a:solidFill>
                  <a:srgbClr val="002060"/>
                </a:solidFill>
                <a:latin typeface="Arial"/>
                <a:ea typeface="Arial"/>
                <a:cs typeface="Arial"/>
                <a:sym typeface="Arial"/>
              </a:rPr>
              <a:t> </a:t>
            </a:r>
            <a:r>
              <a:rPr altLang="zh-CN" b="1" cap="none" sz="2400" i="0" lang="en-US" strike="noStrike" u="none">
                <a:solidFill>
                  <a:srgbClr val="002060"/>
                </a:solidFill>
                <a:latin typeface="Arial"/>
                <a:ea typeface="Arial"/>
                <a:cs typeface="Arial"/>
                <a:sym typeface="Arial"/>
              </a:rPr>
              <a:t>depa</a:t>
            </a:r>
            <a:r>
              <a:rPr altLang="zh-CN" b="1" cap="none" sz="2400" i="0" lang="en-US" strike="noStrike" u="none">
                <a:solidFill>
                  <a:srgbClr val="002060"/>
                </a:solidFill>
                <a:latin typeface="Arial"/>
                <a:ea typeface="Arial"/>
                <a:cs typeface="Arial"/>
                <a:sym typeface="Arial"/>
              </a:rPr>
              <a:t>rtment</a:t>
            </a:r>
            <a:endParaRPr altLang="en-US" lang="zh-CN"/>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6" name="Shape 206"/>
        <p:cNvGrpSpPr/>
        <p:nvPr/>
      </p:nvGrpSpPr>
      <p:grpSpPr>
        <a:xfrm>
          <a:off x="0" y="0"/>
          <a:ext cx="0" cy="0"/>
          <a:chOff x="0" y="0"/>
          <a:chExt cx="0" cy="0"/>
        </a:xfrm>
      </p:grpSpPr>
      <p:sp>
        <p:nvSpPr>
          <p:cNvPr id="1048672" name="Shape 207"/>
          <p:cNvSpPr txBox="1">
            <a:spLocks noGrp="1"/>
          </p:cNvSpPr>
          <p:nvPr>
            <p:ph type="title"/>
          </p:nvPr>
        </p:nvSpPr>
        <p:spPr>
          <a:xfrm>
            <a:off x="685800" y="381000"/>
            <a:ext cx="7772400" cy="685800"/>
          </a:xfrm>
          <a:prstGeom prst="rect"/>
        </p:spPr>
        <p:txBody>
          <a:bodyPr anchor="ctr" anchorCtr="0" bIns="91425" lIns="91425" rIns="91425" tIns="91425" wrap="square">
            <a:noAutofit/>
          </a:bodyPr>
          <a:p>
            <a:pPr lvl="0" rtl="0">
              <a:spcBef>
                <a:spcPts val="0"/>
              </a:spcBef>
              <a:buNone/>
            </a:pPr>
            <a:r>
              <a:rPr lang="en-US"/>
              <a:t>                         Case study</a:t>
            </a:r>
          </a:p>
        </p:txBody>
      </p:sp>
      <p:sp>
        <p:nvSpPr>
          <p:cNvPr id="1048673" name="Shape 208"/>
          <p:cNvSpPr txBox="1">
            <a:spLocks noGrp="1"/>
          </p:cNvSpPr>
          <p:nvPr>
            <p:ph type="body" idx="1"/>
          </p:nvPr>
        </p:nvSpPr>
        <p:spPr>
          <a:xfrm>
            <a:off x="685800" y="1219200"/>
            <a:ext cx="7772400" cy="5105400"/>
          </a:xfrm>
          <a:prstGeom prst="rect"/>
        </p:spPr>
        <p:txBody>
          <a:bodyPr anchor="t" anchorCtr="0" bIns="91425" lIns="91425" rIns="91425" tIns="91425" wrap="square">
            <a:noAutofit/>
          </a:bodyPr>
          <a:p>
            <a:pPr indent="-228600" lvl="0" marL="457200" rtl="0">
              <a:spcBef>
                <a:spcPts val="0"/>
              </a:spcBef>
            </a:pPr>
            <a:r>
              <a:rPr lang="en-US"/>
              <a:t>                                  </a:t>
            </a:r>
          </a:p>
          <a:p>
            <a:pPr indent="0" lvl="0" marL="0" rtl="0">
              <a:spcBef>
                <a:spcPts val="0"/>
              </a:spcBef>
              <a:buNone/>
            </a:pPr>
          </a:p>
          <a:p>
            <a:pPr indent="0" lvl="0" marL="0" rtl="0">
              <a:spcBef>
                <a:spcPts val="0"/>
              </a:spcBef>
              <a:buNone/>
            </a:pPr>
            <a:r>
              <a:rPr lang="en-US"/>
              <a:t>                                  </a:t>
            </a:r>
            <a:r>
              <a:rPr lang="en-US">
                <a:solidFill>
                  <a:srgbClr val="000000"/>
                </a:solidFill>
              </a:rPr>
              <a:t>At Google headquarter all facility</a:t>
            </a:r>
          </a:p>
          <a:p>
            <a:pPr indent="0" lvl="0" marL="0" rtl="0">
              <a:spcBef>
                <a:spcPts val="0"/>
              </a:spcBef>
              <a:buNone/>
            </a:pPr>
            <a:r>
              <a:rPr lang="en-US">
                <a:solidFill>
                  <a:srgbClr val="000000"/>
                </a:solidFill>
              </a:rPr>
              <a:t>                                  comfort for the employees like </a:t>
            </a:r>
          </a:p>
          <a:p>
            <a:pPr indent="0" lvl="0" marL="0" rtl="0">
              <a:spcBef>
                <a:spcPts val="0"/>
              </a:spcBef>
              <a:buNone/>
            </a:pPr>
            <a:r>
              <a:rPr lang="en-US">
                <a:solidFill>
                  <a:srgbClr val="000000"/>
                </a:solidFill>
              </a:rPr>
              <a:t>                                  rest room,canteen,play ground,etc</a:t>
            </a:r>
          </a:p>
          <a:p>
            <a:pPr indent="0" lvl="0" marL="0" rtl="0">
              <a:spcBef>
                <a:spcPts val="0"/>
              </a:spcBef>
              <a:buNone/>
            </a:pPr>
            <a:endParaRPr>
              <a:solidFill>
                <a:srgbClr val="000000"/>
              </a:solidFill>
            </a:endParaRPr>
          </a:p>
          <a:p>
            <a:pPr indent="0" lvl="0" marL="0" rtl="0">
              <a:spcBef>
                <a:spcPts val="0"/>
              </a:spcBef>
              <a:buNone/>
            </a:pPr>
            <a:endParaRPr>
              <a:solidFill>
                <a:srgbClr val="000000"/>
              </a:solidFill>
            </a:endParaRPr>
          </a:p>
          <a:p>
            <a:pPr indent="0" lvl="0" marL="0" rtl="0">
              <a:spcBef>
                <a:spcPts val="0"/>
              </a:spcBef>
              <a:buNone/>
            </a:pPr>
            <a:r>
              <a:rPr lang="en-US">
                <a:solidFill>
                  <a:srgbClr val="000000"/>
                </a:solidFill>
              </a:rPr>
              <a:t>                                 Theri are no pressure of authority</a:t>
            </a:r>
          </a:p>
          <a:p>
            <a:pPr indent="0" lvl="0" marL="0" rtl="0">
              <a:spcBef>
                <a:spcPts val="0"/>
              </a:spcBef>
              <a:buNone/>
            </a:pPr>
            <a:r>
              <a:rPr lang="en-US">
                <a:solidFill>
                  <a:srgbClr val="000000"/>
                </a:solidFill>
              </a:rPr>
              <a:t>                                 on employees for work. Employees</a:t>
            </a:r>
          </a:p>
          <a:p>
            <a:pPr indent="0" lvl="0" marL="0" rtl="0">
              <a:spcBef>
                <a:spcPts val="0"/>
              </a:spcBef>
              <a:buNone/>
            </a:pPr>
            <a:r>
              <a:rPr lang="en-US">
                <a:solidFill>
                  <a:srgbClr val="000000"/>
                </a:solidFill>
              </a:rPr>
              <a:t>                                 can do there work any time.</a:t>
            </a:r>
          </a:p>
        </p:txBody>
      </p:sp>
      <p:pic>
        <p:nvPicPr>
          <p:cNvPr id="2097161" name="Shape 209"/>
          <p:cNvPicPr preferRelativeResize="0">
            <a:picLocks/>
          </p:cNvPicPr>
          <p:nvPr/>
        </p:nvPicPr>
        <p:blipFill>
          <a:blip xmlns:r="http://schemas.openxmlformats.org/officeDocument/2006/relationships" r:embed="rId1">
            <a:alphaModFix/>
          </a:blip>
          <a:stretch>
            <a:fillRect/>
          </a:stretch>
        </p:blipFill>
        <p:spPr>
          <a:xfrm>
            <a:off x="1081543" y="2209807"/>
            <a:ext cx="2438400" cy="2438400"/>
          </a:xfrm>
          <a:prstGeom prst="rect"/>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89" name="Shape 213"/>
        <p:cNvGrpSpPr/>
        <p:nvPr/>
      </p:nvGrpSpPr>
      <p:grpSpPr>
        <a:xfrm>
          <a:off x="0" y="0"/>
          <a:ext cx="0" cy="0"/>
          <a:chOff x="0" y="0"/>
          <a:chExt cx="0" cy="0"/>
        </a:xfrm>
      </p:grpSpPr>
      <p:sp>
        <p:nvSpPr>
          <p:cNvPr id="1048677" name="Shape 214"/>
          <p:cNvSpPr/>
          <p:nvPr/>
        </p:nvSpPr>
        <p:spPr>
          <a:xfrm>
            <a:off x="2755900" y="2968625"/>
            <a:ext cx="3632100" cy="1691600"/>
          </a:xfrm>
          <a:prstGeom prst="rect"/>
          <a:solidFill>
            <a:srgbClr val="C00000"/>
          </a:solidFill>
          <a:ln>
            <a:noFill/>
          </a:ln>
        </p:spPr>
        <p:txBody>
          <a:bodyPr anchor="t" anchorCtr="0" bIns="45700" lIns="91425" rIns="91425" tIns="45700" wrap="square">
            <a:spAutoFit/>
          </a:bodyPr>
          <a:p>
            <a:pPr algn="ctr" indent="0" lvl="0" marL="0" marR="0" rtl="0">
              <a:lnSpc>
                <a:spcPct val="100000"/>
              </a:lnSpc>
              <a:spcBef>
                <a:spcPts val="0"/>
              </a:spcBef>
              <a:spcAft>
                <a:spcPts val="0"/>
              </a:spcAft>
              <a:buClr>
                <a:srgbClr val="FFFFFF"/>
              </a:buClr>
              <a:buSzPct val="25000"/>
              <a:buFont typeface="Arial"/>
              <a:buNone/>
            </a:pPr>
            <a:r>
              <a:rPr b="1" cap="none" sz="5400" i="0" lang="en-US" strike="noStrike" u="none">
                <a:solidFill>
                  <a:srgbClr val="FFFFFF"/>
                </a:solidFill>
                <a:effectLst>
                  <a:outerShdw algn="tl" dir="2700000" dist="38100" rotWithShape="0">
                    <a:srgbClr val="3333CC">
                      <a:alpha val="100000"/>
                    </a:srgbClr>
                  </a:outerShdw>
                </a:effectLst>
                <a:latin typeface="Arial"/>
                <a:ea typeface="Arial"/>
                <a:cs typeface="Arial"/>
                <a:sym typeface="Arial"/>
              </a:rPr>
              <a:t>Thank Tou</a:t>
            </a:r>
          </a:p>
          <a:p>
            <a:pPr algn="ctr" indent="0" lvl="0" marL="0" marR="0" rtl="0">
              <a:lnSpc>
                <a:spcPct val="100000"/>
              </a:lnSpc>
              <a:spcBef>
                <a:spcPts val="0"/>
              </a:spcBef>
              <a:spcAft>
                <a:spcPts val="0"/>
              </a:spcAft>
              <a:buClr>
                <a:schemeClr val="dk1"/>
              </a:buClr>
              <a:buFont typeface="Arial"/>
              <a:buNone/>
            </a:pPr>
            <a:endParaRPr b="1" cap="none" sz="5400" i="0" strike="noStrike" u="none">
              <a:solidFill>
                <a:srgbClr val="FFFFFF"/>
              </a:solidFill>
              <a:effectLst>
                <a:outerShdw algn="tl" dir="2700000" dist="38100" rotWithShape="0">
                  <a:srgbClr val="3333CC">
                    <a:alpha val="100000"/>
                  </a:srgbClr>
                </a:outerShdw>
              </a:effectLst>
              <a:latin typeface="Arial"/>
              <a:ea typeface="Arial"/>
              <a:cs typeface="Arial"/>
              <a:sym typeface="Arial"/>
            </a:endParaRP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59" name="Shape 132"/>
        <p:cNvGrpSpPr/>
        <p:nvPr/>
      </p:nvGrpSpPr>
      <p:grpSpPr>
        <a:xfrm>
          <a:off x="0" y="0"/>
          <a:ext cx="0" cy="0"/>
          <a:chOff x="0" y="0"/>
          <a:chExt cx="0" cy="0"/>
        </a:xfrm>
      </p:grpSpPr>
      <p:sp>
        <p:nvSpPr>
          <p:cNvPr id="1048626" name="Shape 133"/>
          <p:cNvSpPr txBox="1">
            <a:spLocks noGrp="1"/>
          </p:cNvSpPr>
          <p:nvPr>
            <p:ph type="title"/>
          </p:nvPr>
        </p:nvSpPr>
        <p:spPr>
          <a:xfrm>
            <a:off x="685800" y="381000"/>
            <a:ext cx="7772400" cy="685800"/>
          </a:xfrm>
          <a:prstGeom prst="rect"/>
          <a:solidFill>
            <a:srgbClr val="D3E307"/>
          </a:solidFill>
          <a:ln>
            <a:noFill/>
          </a:ln>
          <a:effectLst>
            <a:outerShdw blurRad="63500" dir="2700000" dist="107763">
              <a:srgbClr val="B2B2B2">
                <a:alpha val="49410"/>
              </a:srgbClr>
            </a:outerShdw>
          </a:effectLst>
        </p:spPr>
        <p:txBody>
          <a:bodyPr anchor="ctr" anchorCtr="0" bIns="45700" lIns="182875" rIns="91425" tIns="45700" wrap="square">
            <a:noAutofit/>
          </a:bodyPr>
          <a:p>
            <a:pPr algn="l" indent="0" lvl="0" marL="0" rtl="0">
              <a:lnSpc>
                <a:spcPct val="100000"/>
              </a:lnSpc>
              <a:spcBef>
                <a:spcPts val="0"/>
              </a:spcBef>
              <a:spcAft>
                <a:spcPts val="0"/>
              </a:spcAft>
              <a:buClr>
                <a:srgbClr val="336699"/>
              </a:buClr>
              <a:buSzPct val="25000"/>
              <a:buFont typeface="Arial"/>
              <a:buNone/>
            </a:pPr>
            <a:r>
              <a:rPr b="0" sz="3200" i="0" lang="en-US" u="none">
                <a:solidFill>
                  <a:srgbClr val="336699"/>
                </a:solidFill>
                <a:latin typeface="Arial"/>
                <a:ea typeface="Arial"/>
                <a:cs typeface="Arial"/>
                <a:sym typeface="Arial"/>
              </a:rPr>
              <a:t>Work Stress and Its Management</a:t>
            </a:r>
          </a:p>
        </p:txBody>
      </p:sp>
      <p:pic>
        <p:nvPicPr>
          <p:cNvPr id="2097155" name="Shape 134" descr="pe07182_"/>
          <p:cNvPicPr preferRelativeResize="0">
            <a:picLocks/>
          </p:cNvPicPr>
          <p:nvPr/>
        </p:nvPicPr>
        <p:blipFill rotWithShape="1">
          <a:blip xmlns:r="http://schemas.openxmlformats.org/officeDocument/2006/relationships" r:embed="rId1">
            <a:alphaModFix/>
          </a:blip>
          <a:srcRect/>
          <a:stretch>
            <a:fillRect/>
          </a:stretch>
        </p:blipFill>
        <p:spPr>
          <a:xfrm>
            <a:off x="4800599" y="3352800"/>
            <a:ext cx="3661599" cy="3240863"/>
          </a:xfrm>
          <a:prstGeom prst="rect"/>
          <a:noFill/>
          <a:ln>
            <a:noFill/>
          </a:ln>
        </p:spPr>
      </p:pic>
      <p:sp>
        <p:nvSpPr>
          <p:cNvPr id="1048627" name="Shape 135"/>
          <p:cNvSpPr txBox="1"/>
          <p:nvPr/>
        </p:nvSpPr>
        <p:spPr>
          <a:xfrm>
            <a:off x="914400" y="1371600"/>
            <a:ext cx="6248400" cy="2174200"/>
          </a:xfrm>
          <a:prstGeom prst="rect"/>
          <a:noFill/>
          <a:ln>
            <a:noFill/>
          </a:ln>
        </p:spPr>
        <p:txBody>
          <a:bodyPr anchor="t" anchorCtr="0" bIns="45700" lIns="91425" rIns="91425" tIns="45700" wrap="square">
            <a:spAutoFit/>
          </a:bodyPr>
          <a:p>
            <a:pPr algn="l" indent="0" lvl="0" marL="0" marR="0" rtl="0">
              <a:lnSpc>
                <a:spcPct val="100000"/>
              </a:lnSpc>
              <a:spcBef>
                <a:spcPts val="0"/>
              </a:spcBef>
              <a:spcAft>
                <a:spcPts val="0"/>
              </a:spcAft>
              <a:buClr>
                <a:srgbClr val="CC6600"/>
              </a:buClr>
              <a:buSzPct val="25000"/>
              <a:buFont typeface="Arial"/>
              <a:buNone/>
            </a:pPr>
            <a:r>
              <a:rPr b="0" cap="none" sz="2400" i="0" lang="en-US" strike="noStrike" u="none">
                <a:solidFill>
                  <a:srgbClr val="CC6600"/>
                </a:solidFill>
                <a:latin typeface="Arial"/>
                <a:ea typeface="Arial"/>
                <a:cs typeface="Arial"/>
                <a:sym typeface="Arial"/>
              </a:rPr>
              <a:t>Stress</a:t>
            </a:r>
          </a:p>
          <a:p>
            <a:pPr algn="l" indent="0" lvl="0" marL="0" marR="0" rtl="0">
              <a:lnSpc>
                <a:spcPct val="100000"/>
              </a:lnSpc>
              <a:spcBef>
                <a:spcPts val="1100"/>
              </a:spcBef>
              <a:spcAft>
                <a:spcPts val="0"/>
              </a:spcAft>
              <a:buClr>
                <a:schemeClr val="dk1"/>
              </a:buClr>
              <a:buSzPct val="25000"/>
              <a:buFont typeface="Arial"/>
              <a:buNone/>
            </a:pPr>
            <a:r>
              <a:rPr b="0" cap="none" sz="2200" i="0" lang="en-US" strike="noStrike" u="none">
                <a:solidFill>
                  <a:schemeClr val="dk1"/>
                </a:solidFill>
                <a:latin typeface="Arial"/>
                <a:ea typeface="Arial"/>
                <a:cs typeface="Arial"/>
                <a:sym typeface="Arial"/>
              </a:rPr>
              <a:t>A dynamic condition in which an individual is confronted with an opportunity, constraint, or demand related to what he or she desires and for which the outcome is perceived to be both uncertain and important</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62" name="Shape 140"/>
        <p:cNvGrpSpPr/>
        <p:nvPr/>
      </p:nvGrpSpPr>
      <p:grpSpPr>
        <a:xfrm>
          <a:off x="0" y="0"/>
          <a:ext cx="0" cy="0"/>
          <a:chOff x="0" y="0"/>
          <a:chExt cx="0" cy="0"/>
        </a:xfrm>
      </p:grpSpPr>
      <p:sp>
        <p:nvSpPr>
          <p:cNvPr id="1048631" name="Shape 141"/>
          <p:cNvSpPr txBox="1">
            <a:spLocks noGrp="1"/>
          </p:cNvSpPr>
          <p:nvPr>
            <p:ph type="title"/>
          </p:nvPr>
        </p:nvSpPr>
        <p:spPr>
          <a:xfrm>
            <a:off x="685800" y="381000"/>
            <a:ext cx="7772400" cy="685800"/>
          </a:xfrm>
          <a:prstGeom prst="rect"/>
          <a:solidFill>
            <a:srgbClr val="D3E307"/>
          </a:solidFill>
          <a:ln>
            <a:noFill/>
          </a:ln>
          <a:effectLst>
            <a:outerShdw blurRad="63500" dir="2700000" dist="107763">
              <a:srgbClr val="B2B2B2">
                <a:alpha val="49410"/>
              </a:srgbClr>
            </a:outerShdw>
          </a:effectLst>
        </p:spPr>
        <p:txBody>
          <a:bodyPr anchor="ctr" anchorCtr="0" bIns="45700" lIns="182875" rIns="91425" tIns="45700" wrap="square">
            <a:noAutofit/>
          </a:bodyPr>
          <a:p>
            <a:pPr algn="l" indent="0" lvl="0" marL="0" rtl="0">
              <a:lnSpc>
                <a:spcPct val="100000"/>
              </a:lnSpc>
              <a:spcBef>
                <a:spcPts val="0"/>
              </a:spcBef>
              <a:spcAft>
                <a:spcPts val="0"/>
              </a:spcAft>
              <a:buClr>
                <a:srgbClr val="336699"/>
              </a:buClr>
              <a:buSzPct val="25000"/>
              <a:buFont typeface="Arial"/>
              <a:buNone/>
            </a:pPr>
            <a:r>
              <a:rPr b="0" sz="3200" i="0" lang="en-US" u="none">
                <a:solidFill>
                  <a:srgbClr val="336699"/>
                </a:solidFill>
                <a:latin typeface="Arial"/>
                <a:ea typeface="Arial"/>
                <a:cs typeface="Arial"/>
                <a:sym typeface="Arial"/>
              </a:rPr>
              <a:t>Work Stress and Its Management</a:t>
            </a:r>
          </a:p>
        </p:txBody>
      </p:sp>
      <p:cxnSp>
        <p:nvCxnSpPr>
          <p:cNvPr id="3145731" name="Shape 142"/>
          <p:cNvCxnSpPr>
            <a:cxnSpLocks/>
          </p:cNvCxnSpPr>
          <p:nvPr/>
        </p:nvCxnSpPr>
        <p:spPr>
          <a:xfrm>
            <a:off x="914400" y="2971800"/>
            <a:ext cx="3657600" cy="0"/>
          </a:xfrm>
          <a:prstGeom prst="straightConnector1"/>
          <a:noFill/>
          <a:ln w="38100" cap="flat" cmpd="sng">
            <a:solidFill>
              <a:srgbClr val="CC6600"/>
            </a:solidFill>
            <a:prstDash val="solid"/>
            <a:miter lim="800000"/>
            <a:headEnd type="none" w="med" len="med"/>
            <a:tailEnd type="none" w="med" len="med"/>
          </a:ln>
        </p:spPr>
      </p:cxnSp>
      <p:pic>
        <p:nvPicPr>
          <p:cNvPr id="2097156" name="Shape 143" descr="BD20181_"/>
          <p:cNvPicPr preferRelativeResize="0">
            <a:picLocks/>
          </p:cNvPicPr>
          <p:nvPr/>
        </p:nvPicPr>
        <p:blipFill rotWithShape="1">
          <a:blip xmlns:r="http://schemas.openxmlformats.org/officeDocument/2006/relationships" r:embed="rId1">
            <a:alphaModFix/>
          </a:blip>
          <a:srcRect/>
          <a:stretch>
            <a:fillRect/>
          </a:stretch>
        </p:blipFill>
        <p:spPr>
          <a:xfrm>
            <a:off x="4356100" y="2374900"/>
            <a:ext cx="4014232" cy="2492568"/>
          </a:xfrm>
          <a:prstGeom prst="rect"/>
          <a:noFill/>
          <a:ln>
            <a:noFill/>
          </a:ln>
        </p:spPr>
      </p:pic>
      <p:sp>
        <p:nvSpPr>
          <p:cNvPr id="1048632" name="Shape 144"/>
          <p:cNvSpPr txBox="1"/>
          <p:nvPr/>
        </p:nvSpPr>
        <p:spPr>
          <a:xfrm>
            <a:off x="914400" y="1295400"/>
            <a:ext cx="3276600" cy="1221700"/>
          </a:xfrm>
          <a:prstGeom prst="rect"/>
          <a:noFill/>
          <a:ln>
            <a:noFill/>
          </a:ln>
        </p:spPr>
        <p:txBody>
          <a:bodyPr anchor="t" anchorCtr="0" bIns="45700" lIns="91425" rIns="91425" tIns="45700" wrap="square">
            <a:spAutoFit/>
          </a:bodyPr>
          <a:p>
            <a:pPr algn="l" indent="0" lvl="0" marL="0" marR="0" rtl="0">
              <a:lnSpc>
                <a:spcPct val="100000"/>
              </a:lnSpc>
              <a:spcBef>
                <a:spcPts val="0"/>
              </a:spcBef>
              <a:spcAft>
                <a:spcPts val="0"/>
              </a:spcAft>
              <a:buClr>
                <a:srgbClr val="CC6600"/>
              </a:buClr>
              <a:buSzPct val="25000"/>
              <a:buFont typeface="Arial"/>
              <a:buNone/>
            </a:pPr>
            <a:r>
              <a:rPr b="0" cap="none" sz="2400" i="0" lang="en-US" strike="noStrike" u="none">
                <a:solidFill>
                  <a:srgbClr val="CC6600"/>
                </a:solidFill>
                <a:latin typeface="Arial"/>
                <a:ea typeface="Arial"/>
                <a:cs typeface="Arial"/>
                <a:sym typeface="Arial"/>
              </a:rPr>
              <a:t>Demands</a:t>
            </a:r>
          </a:p>
          <a:p>
            <a:pPr algn="l" indent="0" lvl="0" marL="0" marR="0" rtl="0">
              <a:lnSpc>
                <a:spcPct val="100000"/>
              </a:lnSpc>
              <a:spcBef>
                <a:spcPts val="1100"/>
              </a:spcBef>
              <a:spcAft>
                <a:spcPts val="0"/>
              </a:spcAft>
              <a:buClr>
                <a:schemeClr val="dk1"/>
              </a:buClr>
              <a:buSzPct val="25000"/>
              <a:buFont typeface="Arial"/>
              <a:buNone/>
            </a:pPr>
            <a:r>
              <a:rPr b="0" cap="none" sz="2200" i="0" lang="en-US" strike="noStrike" u="none">
                <a:solidFill>
                  <a:schemeClr val="dk1"/>
                </a:solidFill>
                <a:latin typeface="Arial"/>
                <a:ea typeface="Arial"/>
                <a:cs typeface="Arial"/>
                <a:sym typeface="Arial"/>
              </a:rPr>
              <a:t>The loss of something desired</a:t>
            </a:r>
          </a:p>
        </p:txBody>
      </p:sp>
      <p:sp>
        <p:nvSpPr>
          <p:cNvPr id="1048633" name="Shape 145"/>
          <p:cNvSpPr txBox="1"/>
          <p:nvPr/>
        </p:nvSpPr>
        <p:spPr>
          <a:xfrm>
            <a:off x="838200" y="3429000"/>
            <a:ext cx="3276600" cy="1856700"/>
          </a:xfrm>
          <a:prstGeom prst="rect"/>
          <a:noFill/>
          <a:ln>
            <a:noFill/>
          </a:ln>
        </p:spPr>
        <p:txBody>
          <a:bodyPr anchor="t" anchorCtr="0" bIns="45700" lIns="91425" rIns="91425" tIns="45700" wrap="square">
            <a:spAutoFit/>
          </a:bodyPr>
          <a:p>
            <a:pPr algn="l" indent="0" lvl="0" marL="0" marR="0" rtl="0">
              <a:lnSpc>
                <a:spcPct val="100000"/>
              </a:lnSpc>
              <a:spcBef>
                <a:spcPts val="0"/>
              </a:spcBef>
              <a:spcAft>
                <a:spcPts val="0"/>
              </a:spcAft>
              <a:buClr>
                <a:srgbClr val="CC6600"/>
              </a:buClr>
              <a:buSzPct val="25000"/>
              <a:buFont typeface="Arial"/>
              <a:buNone/>
            </a:pPr>
            <a:r>
              <a:rPr b="0" cap="none" sz="2400" i="0" lang="en-US" strike="noStrike" u="none">
                <a:solidFill>
                  <a:srgbClr val="CC6600"/>
                </a:solidFill>
                <a:latin typeface="Arial"/>
                <a:ea typeface="Arial"/>
                <a:cs typeface="Arial"/>
                <a:sym typeface="Arial"/>
              </a:rPr>
              <a:t>Resources</a:t>
            </a:r>
          </a:p>
          <a:p>
            <a:pPr algn="l" indent="0" lvl="0" marL="0" marR="0" rtl="0">
              <a:lnSpc>
                <a:spcPct val="100000"/>
              </a:lnSpc>
              <a:spcBef>
                <a:spcPts val="1100"/>
              </a:spcBef>
              <a:spcAft>
                <a:spcPts val="0"/>
              </a:spcAft>
              <a:buClr>
                <a:schemeClr val="dk1"/>
              </a:buClr>
              <a:buSzPct val="25000"/>
              <a:buFont typeface="Arial"/>
              <a:buNone/>
            </a:pPr>
            <a:r>
              <a:rPr b="0" cap="none" sz="2200" i="0" lang="en-US" strike="noStrike" u="none">
                <a:solidFill>
                  <a:schemeClr val="dk1"/>
                </a:solidFill>
                <a:latin typeface="Arial"/>
                <a:ea typeface="Arial"/>
                <a:cs typeface="Arial"/>
                <a:sym typeface="Arial"/>
              </a:rPr>
              <a:t>Things within an individual’s control that can be used to cope with demands</a:t>
            </a:r>
          </a:p>
        </p:txBody>
      </p:sp>
    </p:spTree>
  </p:cSld>
  <p:clrMapOvr>
    <a:masterClrMapping/>
  </p:clrMapOvr>
  <p:transition spd="med">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 presetSubtype="0">
                                  <p:stCondLst>
                                    <p:cond delay="0"/>
                                  </p:stCondLst>
                                  <p:childTnLst>
                                    <p:set>
                                      <p:cBhvr>
                                        <p:cTn dur="1" fill="hold" id="6">
                                          <p:stCondLst>
                                            <p:cond delay="0"/>
                                          </p:stCondLst>
                                        </p:cTn>
                                        <p:tgtEl>
                                          <p:spTgt spid="3145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65" name="Shape 150"/>
        <p:cNvGrpSpPr/>
        <p:nvPr/>
      </p:nvGrpSpPr>
      <p:grpSpPr>
        <a:xfrm>
          <a:off x="0" y="0"/>
          <a:ext cx="0" cy="0"/>
          <a:chOff x="0" y="0"/>
          <a:chExt cx="0" cy="0"/>
        </a:xfrm>
      </p:grpSpPr>
      <p:sp>
        <p:nvSpPr>
          <p:cNvPr id="1048637" name="Shape 151"/>
          <p:cNvSpPr txBox="1">
            <a:spLocks noGrp="1"/>
          </p:cNvSpPr>
          <p:nvPr>
            <p:ph type="title"/>
          </p:nvPr>
        </p:nvSpPr>
        <p:spPr>
          <a:xfrm>
            <a:off x="685800" y="381000"/>
            <a:ext cx="7772400" cy="685800"/>
          </a:xfrm>
          <a:prstGeom prst="rect"/>
          <a:solidFill>
            <a:srgbClr val="D3E307"/>
          </a:solidFill>
          <a:ln>
            <a:noFill/>
          </a:ln>
          <a:effectLst>
            <a:outerShdw blurRad="63500" dir="2700000" dist="107763">
              <a:srgbClr val="B2B2B2">
                <a:alpha val="49410"/>
              </a:srgbClr>
            </a:outerShdw>
          </a:effectLst>
        </p:spPr>
        <p:txBody>
          <a:bodyPr anchor="ctr" anchorCtr="0" bIns="45700" lIns="182875" rIns="91425" tIns="45700" wrap="square">
            <a:noAutofit/>
          </a:bodyPr>
          <a:p>
            <a:pPr algn="l" indent="0" lvl="0" marL="0" rtl="0">
              <a:lnSpc>
                <a:spcPct val="100000"/>
              </a:lnSpc>
              <a:spcBef>
                <a:spcPts val="0"/>
              </a:spcBef>
              <a:spcAft>
                <a:spcPts val="0"/>
              </a:spcAft>
              <a:buClr>
                <a:srgbClr val="336699"/>
              </a:buClr>
              <a:buSzPct val="25000"/>
              <a:buFont typeface="Arial"/>
              <a:buNone/>
            </a:pPr>
            <a:r>
              <a:rPr b="0" sz="3200" i="0" lang="en-US" u="none">
                <a:solidFill>
                  <a:srgbClr val="336699"/>
                </a:solidFill>
                <a:latin typeface="Arial"/>
                <a:ea typeface="Arial"/>
                <a:cs typeface="Arial"/>
                <a:sym typeface="Arial"/>
              </a:rPr>
              <a:t>Potential Sources of Stress </a:t>
            </a:r>
          </a:p>
        </p:txBody>
      </p:sp>
      <p:sp>
        <p:nvSpPr>
          <p:cNvPr id="1048638" name="Shape 152"/>
          <p:cNvSpPr txBox="1">
            <a:spLocks noGrp="1"/>
          </p:cNvSpPr>
          <p:nvPr>
            <p:ph type="body" idx="1"/>
          </p:nvPr>
        </p:nvSpPr>
        <p:spPr>
          <a:xfrm>
            <a:off x="685800" y="1219200"/>
            <a:ext cx="7772400" cy="5105400"/>
          </a:xfrm>
          <a:prstGeom prst="rect"/>
          <a:noFill/>
          <a:ln>
            <a:noFill/>
          </a:ln>
        </p:spPr>
        <p:txBody>
          <a:bodyPr anchor="t" anchorCtr="0" bIns="45700" lIns="91425" rIns="91425" tIns="45700" wrap="square">
            <a:noAutofit/>
          </a:bodyPr>
          <a:p>
            <a:pPr algn="l" indent="-342900" lvl="0" marL="342900" rtl="0">
              <a:lnSpc>
                <a:spcPct val="100000"/>
              </a:lnSpc>
              <a:spcBef>
                <a:spcPts val="0"/>
              </a:spcBef>
              <a:spcAft>
                <a:spcPts val="0"/>
              </a:spcAft>
              <a:buClr>
                <a:schemeClr val="dk1"/>
              </a:buClr>
              <a:buSzPct val="100000"/>
              <a:buFont typeface="Noto Sans Symbols"/>
              <a:buChar char="➢"/>
            </a:pPr>
            <a:r>
              <a:rPr b="0" sz="2400" i="0" lang="en-US" u="none">
                <a:solidFill>
                  <a:srgbClr val="CC6600"/>
                </a:solidFill>
                <a:latin typeface="Arial"/>
                <a:ea typeface="Arial"/>
                <a:cs typeface="Arial"/>
                <a:sym typeface="Arial"/>
              </a:rPr>
              <a:t>Environmental Factors</a:t>
            </a:r>
          </a:p>
          <a:p>
            <a:pPr algn="l" indent="-285750" lvl="1" marL="742950" rtl="0">
              <a:lnSpc>
                <a:spcPct val="100000"/>
              </a:lnSpc>
              <a:spcBef>
                <a:spcPts val="88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Economic uncertainties of the business cycle</a:t>
            </a:r>
          </a:p>
          <a:p>
            <a:pPr algn="l" indent="-285750" lvl="1" marL="742950" rtl="0">
              <a:lnSpc>
                <a:spcPct val="100000"/>
              </a:lnSpc>
              <a:spcBef>
                <a:spcPts val="88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Political uncertainties of political systems</a:t>
            </a:r>
          </a:p>
          <a:p>
            <a:pPr algn="l" indent="-285750" lvl="1" marL="742950" rtl="0">
              <a:lnSpc>
                <a:spcPct val="100000"/>
              </a:lnSpc>
              <a:spcBef>
                <a:spcPts val="88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Technological uncertainties of technical innovations</a:t>
            </a:r>
          </a:p>
          <a:p>
            <a:pPr algn="l" indent="-285750" lvl="1" marL="742950" rtl="0">
              <a:lnSpc>
                <a:spcPct val="100000"/>
              </a:lnSpc>
              <a:spcBef>
                <a:spcPts val="88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Terrorism in threats to physical safety and security</a:t>
            </a:r>
          </a:p>
        </p:txBody>
      </p:sp>
      <p:pic>
        <p:nvPicPr>
          <p:cNvPr id="2097157" name="Shape 153" descr="j0259622"/>
          <p:cNvPicPr preferRelativeResize="0">
            <a:picLocks/>
          </p:cNvPicPr>
          <p:nvPr/>
        </p:nvPicPr>
        <p:blipFill rotWithShape="1">
          <a:blip xmlns:r="http://schemas.openxmlformats.org/officeDocument/2006/relationships" r:embed="rId1">
            <a:alphaModFix/>
          </a:blip>
          <a:srcRect/>
          <a:stretch>
            <a:fillRect/>
          </a:stretch>
        </p:blipFill>
        <p:spPr>
          <a:xfrm>
            <a:off x="4800600" y="3582987"/>
            <a:ext cx="3441772" cy="2587808"/>
          </a:xfrm>
          <a:prstGeom prst="rect"/>
          <a:noFill/>
          <a:ln>
            <a:noFill/>
          </a:ln>
        </p:spPr>
      </p:pic>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68" name="Shape 158"/>
        <p:cNvGrpSpPr/>
        <p:nvPr/>
      </p:nvGrpSpPr>
      <p:grpSpPr>
        <a:xfrm>
          <a:off x="0" y="0"/>
          <a:ext cx="0" cy="0"/>
          <a:chOff x="0" y="0"/>
          <a:chExt cx="0" cy="0"/>
        </a:xfrm>
      </p:grpSpPr>
      <p:sp>
        <p:nvSpPr>
          <p:cNvPr id="1048642" name="Shape 159"/>
          <p:cNvSpPr txBox="1">
            <a:spLocks noGrp="1"/>
          </p:cNvSpPr>
          <p:nvPr>
            <p:ph type="title"/>
          </p:nvPr>
        </p:nvSpPr>
        <p:spPr>
          <a:xfrm>
            <a:off x="685800" y="381000"/>
            <a:ext cx="7772400" cy="685800"/>
          </a:xfrm>
          <a:prstGeom prst="rect"/>
          <a:solidFill>
            <a:srgbClr val="D3E307"/>
          </a:solidFill>
          <a:ln>
            <a:noFill/>
          </a:ln>
          <a:effectLst>
            <a:outerShdw blurRad="63500" dir="2700000" dist="107763">
              <a:srgbClr val="B2B2B2">
                <a:alpha val="49410"/>
              </a:srgbClr>
            </a:outerShdw>
          </a:effectLst>
        </p:spPr>
        <p:txBody>
          <a:bodyPr anchor="ctr" anchorCtr="0" bIns="45700" lIns="182875" rIns="91425" tIns="45700" wrap="square">
            <a:noAutofit/>
          </a:bodyPr>
          <a:p>
            <a:pPr algn="l" indent="0" lvl="0" marL="0" rtl="0">
              <a:lnSpc>
                <a:spcPct val="100000"/>
              </a:lnSpc>
              <a:spcBef>
                <a:spcPts val="0"/>
              </a:spcBef>
              <a:spcAft>
                <a:spcPts val="0"/>
              </a:spcAft>
              <a:buClr>
                <a:srgbClr val="336699"/>
              </a:buClr>
              <a:buSzPct val="25000"/>
              <a:buFont typeface="Arial"/>
              <a:buNone/>
            </a:pPr>
            <a:r>
              <a:rPr b="0" sz="3200" i="0" lang="en-US" u="none">
                <a:solidFill>
                  <a:srgbClr val="336699"/>
                </a:solidFill>
                <a:latin typeface="Arial"/>
                <a:ea typeface="Arial"/>
                <a:cs typeface="Arial"/>
                <a:sym typeface="Arial"/>
              </a:rPr>
              <a:t>Potential Sources of Stress (cont’d) </a:t>
            </a:r>
          </a:p>
        </p:txBody>
      </p:sp>
      <p:sp>
        <p:nvSpPr>
          <p:cNvPr id="1048643" name="Shape 160"/>
          <p:cNvSpPr txBox="1">
            <a:spLocks noGrp="1"/>
          </p:cNvSpPr>
          <p:nvPr>
            <p:ph type="body" idx="1"/>
          </p:nvPr>
        </p:nvSpPr>
        <p:spPr>
          <a:xfrm>
            <a:off x="685800" y="1219200"/>
            <a:ext cx="7772400" cy="5105400"/>
          </a:xfrm>
          <a:prstGeom prst="rect"/>
          <a:noFill/>
          <a:ln>
            <a:noFill/>
          </a:ln>
        </p:spPr>
        <p:txBody>
          <a:bodyPr anchor="t" anchorCtr="0" bIns="45700" lIns="91425" rIns="91425" tIns="45700" wrap="square">
            <a:noAutofit/>
          </a:bodyPr>
          <a:p>
            <a:pPr algn="l" indent="-342900" lvl="0" marL="342900" rtl="0">
              <a:lnSpc>
                <a:spcPct val="100000"/>
              </a:lnSpc>
              <a:spcBef>
                <a:spcPts val="0"/>
              </a:spcBef>
              <a:spcAft>
                <a:spcPts val="0"/>
              </a:spcAft>
              <a:buClr>
                <a:schemeClr val="dk1"/>
              </a:buClr>
              <a:buSzPct val="100000"/>
              <a:buFont typeface="Noto Sans Symbols"/>
              <a:buChar char="➢"/>
            </a:pPr>
            <a:r>
              <a:rPr b="0" sz="2400" i="0" lang="en-US" u="none">
                <a:solidFill>
                  <a:srgbClr val="CC6600"/>
                </a:solidFill>
                <a:latin typeface="Arial"/>
                <a:ea typeface="Arial"/>
                <a:cs typeface="Arial"/>
                <a:sym typeface="Arial"/>
              </a:rPr>
              <a:t>Individual Factors</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Family and personal relationships</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Economic problems from exceeding earning capacity</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Personality problems arising from basic disposition</a:t>
            </a:r>
          </a:p>
          <a:p>
            <a:pPr algn="l" indent="-342900" lvl="0" marL="342900" rtl="0">
              <a:lnSpc>
                <a:spcPct val="100000"/>
              </a:lnSpc>
              <a:spcBef>
                <a:spcPts val="720"/>
              </a:spcBef>
              <a:spcAft>
                <a:spcPts val="0"/>
              </a:spcAft>
              <a:buClr>
                <a:schemeClr val="dk1"/>
              </a:buClr>
              <a:buSzPct val="100000"/>
              <a:buFont typeface="Noto Sans Symbols"/>
              <a:buChar char="➢"/>
            </a:pPr>
            <a:r>
              <a:rPr b="0" sz="2400" i="0" lang="en-US" u="none">
                <a:solidFill>
                  <a:srgbClr val="CC6600"/>
                </a:solidFill>
                <a:latin typeface="Arial"/>
                <a:ea typeface="Arial"/>
                <a:cs typeface="Arial"/>
                <a:sym typeface="Arial"/>
              </a:rPr>
              <a:t>Individual Differences</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Perceptual variations of how reality will affect the individual’s future</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Greater job experience moderates stress effects</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Social support buffers job stress</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Internal locus of control lowers perceived job stress</a:t>
            </a:r>
          </a:p>
          <a:p>
            <a:pPr algn="l" indent="-285750" lvl="1" marL="742950" rtl="0">
              <a:lnSpc>
                <a:spcPct val="100000"/>
              </a:lnSpc>
              <a:spcBef>
                <a:spcPts val="66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Strong feelings of self-efficacy reduce reactions to job stress</a:t>
            </a: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71" name="Shape 165"/>
        <p:cNvGrpSpPr/>
        <p:nvPr/>
      </p:nvGrpSpPr>
      <p:grpSpPr>
        <a:xfrm>
          <a:off x="0" y="0"/>
          <a:ext cx="0" cy="0"/>
          <a:chOff x="0" y="0"/>
          <a:chExt cx="0" cy="0"/>
        </a:xfrm>
      </p:grpSpPr>
      <p:sp>
        <p:nvSpPr>
          <p:cNvPr id="1048647" name="Shape 166"/>
          <p:cNvSpPr txBox="1">
            <a:spLocks noGrp="1"/>
          </p:cNvSpPr>
          <p:nvPr>
            <p:ph type="title"/>
          </p:nvPr>
        </p:nvSpPr>
        <p:spPr>
          <a:xfrm>
            <a:off x="685800" y="381000"/>
            <a:ext cx="7772400" cy="685800"/>
          </a:xfrm>
          <a:prstGeom prst="rect"/>
          <a:solidFill>
            <a:srgbClr val="D3E307"/>
          </a:solidFill>
          <a:ln>
            <a:noFill/>
          </a:ln>
          <a:effectLst>
            <a:outerShdw blurRad="63500" dir="2700000" dist="107763">
              <a:srgbClr val="B2B2B2">
                <a:alpha val="49410"/>
              </a:srgbClr>
            </a:outerShdw>
          </a:effectLst>
        </p:spPr>
        <p:txBody>
          <a:bodyPr anchor="ctr" anchorCtr="0" bIns="45700" lIns="182875" rIns="91425" tIns="45700" wrap="square">
            <a:noAutofit/>
          </a:bodyPr>
          <a:p>
            <a:pPr algn="l" indent="0" lvl="0" marL="0" rtl="0">
              <a:lnSpc>
                <a:spcPct val="100000"/>
              </a:lnSpc>
              <a:spcBef>
                <a:spcPts val="0"/>
              </a:spcBef>
              <a:spcAft>
                <a:spcPts val="0"/>
              </a:spcAft>
              <a:buClr>
                <a:srgbClr val="336699"/>
              </a:buClr>
              <a:buSzPct val="25000"/>
              <a:buFont typeface="Arial"/>
              <a:buNone/>
            </a:pPr>
            <a:r>
              <a:rPr b="0" sz="3200" i="0" lang="en-US" u="none">
                <a:solidFill>
                  <a:srgbClr val="336699"/>
                </a:solidFill>
                <a:latin typeface="Arial"/>
                <a:ea typeface="Arial"/>
                <a:cs typeface="Arial"/>
                <a:sym typeface="Arial"/>
              </a:rPr>
              <a:t>Consequences of Stress</a:t>
            </a:r>
          </a:p>
        </p:txBody>
      </p:sp>
      <p:cxnSp>
        <p:nvCxnSpPr>
          <p:cNvPr id="3145732" name="Shape 167"/>
          <p:cNvCxnSpPr>
            <a:cxnSpLocks/>
          </p:cNvCxnSpPr>
          <p:nvPr/>
        </p:nvCxnSpPr>
        <p:spPr>
          <a:xfrm rot="5400000">
            <a:off x="4152900" y="2595562"/>
            <a:ext cx="838200" cy="0"/>
          </a:xfrm>
          <a:prstGeom prst="straightConnector1"/>
          <a:noFill/>
          <a:ln w="82550" cap="flat" cmpd="sng">
            <a:solidFill>
              <a:schemeClr val="dk1"/>
            </a:solidFill>
            <a:prstDash val="solid"/>
            <a:miter lim="800000"/>
            <a:headEnd type="none" w="med" len="med"/>
            <a:tailEnd type="none" w="med" len="med"/>
          </a:ln>
          <a:effectLst>
            <a:outerShdw blurRad="63500" dir="2700000" dist="35921">
              <a:schemeClr val="lt2">
                <a:alpha val="49410"/>
              </a:schemeClr>
            </a:outerShdw>
          </a:effectLst>
        </p:spPr>
      </p:cxnSp>
      <p:sp>
        <p:nvSpPr>
          <p:cNvPr id="1048648" name="Shape 168"/>
          <p:cNvSpPr txBox="1"/>
          <p:nvPr/>
        </p:nvSpPr>
        <p:spPr>
          <a:xfrm>
            <a:off x="3124200" y="1843449"/>
            <a:ext cx="2895600" cy="802602"/>
          </a:xfrm>
          <a:prstGeom prst="rect"/>
          <a:solidFill>
            <a:srgbClr val="CC6600"/>
          </a:solidFill>
          <a:ln w="9525" cap="flat" cmpd="sng">
            <a:solidFill>
              <a:schemeClr val="dk1"/>
            </a:solidFill>
            <a:prstDash val="solid"/>
            <a:miter lim="800000"/>
            <a:headEnd type="none" w="med" len="med"/>
            <a:tailEnd type="none" w="med" len="med"/>
          </a:ln>
          <a:effectLst>
            <a:outerShdw blurRad="63500" dir="2700000" dist="107763">
              <a:schemeClr val="lt2">
                <a:alpha val="49410"/>
              </a:schemeClr>
            </a:outerShdw>
          </a:effectLst>
        </p:spPr>
        <p:txBody>
          <a:bodyPr anchor="ctr" anchorCtr="1" bIns="45700" lIns="91425" rIns="91425" tIns="45700" wrap="square">
            <a:spAutoFit/>
          </a:bodyPr>
          <a:p>
            <a:pPr algn="ctr" indent="0" lvl="0" marL="0" marR="0" rtl="0">
              <a:lnSpc>
                <a:spcPct val="100000"/>
              </a:lnSpc>
              <a:spcBef>
                <a:spcPts val="0"/>
              </a:spcBef>
              <a:spcAft>
                <a:spcPts val="0"/>
              </a:spcAft>
              <a:buClr>
                <a:schemeClr val="lt1"/>
              </a:buClr>
              <a:buSzPct val="25000"/>
              <a:buFont typeface="Arial"/>
              <a:buNone/>
            </a:pPr>
            <a:r>
              <a:rPr b="0" cap="none" sz="2400" i="0" lang="en-US" strike="noStrike" u="none">
                <a:solidFill>
                  <a:schemeClr val="lt1"/>
                </a:solidFill>
                <a:latin typeface="Arial"/>
                <a:ea typeface="Arial"/>
                <a:cs typeface="Arial"/>
                <a:sym typeface="Arial"/>
              </a:rPr>
              <a:t>High Levels</a:t>
            </a:r>
            <a:br>
              <a:rPr b="0" cap="none" sz="2400" i="0" lang="en-US" strike="noStrike" u="none">
                <a:solidFill>
                  <a:schemeClr val="lt1"/>
                </a:solidFill>
                <a:latin typeface="Arial"/>
                <a:ea typeface="Arial"/>
                <a:cs typeface="Arial"/>
                <a:sym typeface="Arial"/>
              </a:rPr>
            </a:br>
            <a:r>
              <a:rPr b="0" cap="none" sz="2400" i="0" lang="en-US" strike="noStrike" u="none">
                <a:solidFill>
                  <a:schemeClr val="lt1"/>
                </a:solidFill>
                <a:latin typeface="Arial"/>
                <a:ea typeface="Arial"/>
                <a:cs typeface="Arial"/>
                <a:sym typeface="Arial"/>
              </a:rPr>
              <a:t>of Stress</a:t>
            </a:r>
          </a:p>
        </p:txBody>
      </p:sp>
      <p:grpSp>
        <p:nvGrpSpPr>
          <p:cNvPr id="72" name="Shape 169"/>
          <p:cNvGrpSpPr/>
          <p:nvPr/>
        </p:nvGrpSpPr>
        <p:grpSpPr>
          <a:xfrm>
            <a:off x="677860" y="3611562"/>
            <a:ext cx="7826239" cy="1417762"/>
            <a:chOff x="677860" y="3992562"/>
            <a:chExt cx="7826239" cy="1417762"/>
          </a:xfrm>
        </p:grpSpPr>
        <p:sp>
          <p:nvSpPr>
            <p:cNvPr id="1048649" name="Shape 170"/>
            <p:cNvSpPr txBox="1"/>
            <p:nvPr/>
          </p:nvSpPr>
          <p:spPr>
            <a:xfrm>
              <a:off x="677861" y="3992562"/>
              <a:ext cx="2331900" cy="1374900"/>
            </a:xfrm>
            <a:prstGeom prst="rect"/>
            <a:solidFill>
              <a:schemeClr val="folHlink"/>
            </a:solidFill>
            <a:ln w="9525" cap="flat" cmpd="sng">
              <a:solidFill>
                <a:schemeClr val="dk1"/>
              </a:solidFill>
              <a:prstDash val="solid"/>
              <a:miter lim="800000"/>
              <a:headEnd type="none" w="med" len="med"/>
              <a:tailEnd type="none" w="med" len="med"/>
            </a:ln>
            <a:effectLst>
              <a:outerShdw blurRad="63500" dir="2700000" dist="107763">
                <a:schemeClr val="lt2">
                  <a:alpha val="49410"/>
                </a:schemeClr>
              </a:outerShdw>
            </a:effectLst>
          </p:spPr>
          <p:txBody>
            <a:bodyPr anchor="ctr" anchorCtr="1" bIns="45700" lIns="91425" rIns="91425" tIns="45700" wrap="square">
              <a:noAutofit/>
            </a:bodyPr>
            <a:p>
              <a:pPr algn="ctr" indent="0" lvl="0" marL="0" marR="0" rtl="0">
                <a:lnSpc>
                  <a:spcPct val="100000"/>
                </a:lnSpc>
                <a:spcBef>
                  <a:spcPts val="0"/>
                </a:spcBef>
                <a:spcAft>
                  <a:spcPts val="0"/>
                </a:spcAft>
                <a:buClr>
                  <a:schemeClr val="lt1"/>
                </a:buClr>
                <a:buSzPct val="25000"/>
                <a:buFont typeface="Arial"/>
                <a:buNone/>
              </a:pPr>
              <a:r>
                <a:rPr b="0" cap="none" sz="2200" i="0" lang="en-US" strike="noStrike" u="none">
                  <a:solidFill>
                    <a:schemeClr val="lt1"/>
                  </a:solidFill>
                  <a:latin typeface="Arial"/>
                  <a:ea typeface="Arial"/>
                  <a:cs typeface="Arial"/>
                  <a:sym typeface="Arial"/>
                </a:rPr>
                <a:t>Physiological</a:t>
              </a:r>
              <a:br>
                <a:rPr b="0" cap="none" sz="2200" i="0" lang="en-US" strike="noStrike" u="none">
                  <a:solidFill>
                    <a:schemeClr val="lt1"/>
                  </a:solidFill>
                  <a:latin typeface="Arial"/>
                  <a:ea typeface="Arial"/>
                  <a:cs typeface="Arial"/>
                  <a:sym typeface="Arial"/>
                </a:rPr>
              </a:br>
              <a:r>
                <a:rPr b="0" cap="none" sz="2200" i="0" lang="en-US" strike="noStrike" u="none">
                  <a:solidFill>
                    <a:schemeClr val="lt1"/>
                  </a:solidFill>
                  <a:latin typeface="Arial"/>
                  <a:ea typeface="Arial"/>
                  <a:cs typeface="Arial"/>
                  <a:sym typeface="Arial"/>
                </a:rPr>
                <a:t>Symptoms</a:t>
              </a:r>
            </a:p>
          </p:txBody>
        </p:sp>
        <p:sp>
          <p:nvSpPr>
            <p:cNvPr id="1048650" name="Shape 171"/>
            <p:cNvSpPr txBox="1"/>
            <p:nvPr/>
          </p:nvSpPr>
          <p:spPr>
            <a:xfrm>
              <a:off x="6172200" y="4035425"/>
              <a:ext cx="2331900" cy="1374900"/>
            </a:xfrm>
            <a:prstGeom prst="rect"/>
            <a:solidFill>
              <a:srgbClr val="336699"/>
            </a:solidFill>
            <a:ln w="9525" cap="flat" cmpd="sng">
              <a:solidFill>
                <a:schemeClr val="dk1"/>
              </a:solidFill>
              <a:prstDash val="solid"/>
              <a:miter lim="800000"/>
              <a:headEnd type="none" w="med" len="med"/>
              <a:tailEnd type="none" w="med" len="med"/>
            </a:ln>
            <a:effectLst>
              <a:outerShdw blurRad="63500" dir="2700000" dist="107763">
                <a:schemeClr val="lt2">
                  <a:alpha val="49410"/>
                </a:schemeClr>
              </a:outerShdw>
            </a:effectLst>
          </p:spPr>
          <p:txBody>
            <a:bodyPr anchor="ctr" anchorCtr="1" bIns="45700" lIns="91425" rIns="91425" tIns="45700" wrap="square">
              <a:noAutofit/>
            </a:bodyPr>
            <a:p>
              <a:pPr algn="ctr" indent="0" lvl="0" marL="0" marR="0" rtl="0">
                <a:lnSpc>
                  <a:spcPct val="100000"/>
                </a:lnSpc>
                <a:spcBef>
                  <a:spcPts val="0"/>
                </a:spcBef>
                <a:spcAft>
                  <a:spcPts val="0"/>
                </a:spcAft>
                <a:buClr>
                  <a:schemeClr val="lt1"/>
                </a:buClr>
                <a:buSzPct val="25000"/>
                <a:buFont typeface="Arial"/>
                <a:buNone/>
              </a:pPr>
              <a:r>
                <a:rPr b="0" cap="none" sz="2200" i="0" lang="en-US" strike="noStrike" u="none">
                  <a:solidFill>
                    <a:schemeClr val="lt1"/>
                  </a:solidFill>
                  <a:latin typeface="Arial"/>
                  <a:ea typeface="Arial"/>
                  <a:cs typeface="Arial"/>
                  <a:sym typeface="Arial"/>
                </a:rPr>
                <a:t>Behavioral</a:t>
              </a:r>
              <a:br>
                <a:rPr b="0" cap="none" sz="2200" i="0" lang="en-US" strike="noStrike" u="none">
                  <a:solidFill>
                    <a:schemeClr val="lt1"/>
                  </a:solidFill>
                  <a:latin typeface="Arial"/>
                  <a:ea typeface="Arial"/>
                  <a:cs typeface="Arial"/>
                  <a:sym typeface="Arial"/>
                </a:rPr>
              </a:br>
              <a:r>
                <a:rPr b="0" cap="none" sz="2200" i="0" lang="en-US" strike="noStrike" u="none">
                  <a:solidFill>
                    <a:schemeClr val="lt1"/>
                  </a:solidFill>
                  <a:latin typeface="Arial"/>
                  <a:ea typeface="Arial"/>
                  <a:cs typeface="Arial"/>
                  <a:sym typeface="Arial"/>
                </a:rPr>
                <a:t>Symptoms</a:t>
              </a:r>
            </a:p>
          </p:txBody>
        </p:sp>
        <p:sp>
          <p:nvSpPr>
            <p:cNvPr id="1048651" name="Shape 172"/>
            <p:cNvSpPr txBox="1"/>
            <p:nvPr/>
          </p:nvSpPr>
          <p:spPr>
            <a:xfrm>
              <a:off x="3421062" y="3997325"/>
              <a:ext cx="2331900" cy="1376400"/>
            </a:xfrm>
            <a:prstGeom prst="rect"/>
            <a:solidFill>
              <a:srgbClr val="D3E307"/>
            </a:solidFill>
            <a:ln w="9525" cap="flat" cmpd="sng">
              <a:solidFill>
                <a:schemeClr val="dk1"/>
              </a:solidFill>
              <a:prstDash val="solid"/>
              <a:miter lim="800000"/>
              <a:headEnd type="none" w="med" len="med"/>
              <a:tailEnd type="none" w="med" len="med"/>
            </a:ln>
            <a:effectLst>
              <a:outerShdw blurRad="63500" dir="2700000" dist="107763">
                <a:schemeClr val="lt2">
                  <a:alpha val="49410"/>
                </a:schemeClr>
              </a:outerShdw>
            </a:effectLst>
          </p:spPr>
          <p:txBody>
            <a:bodyPr anchor="ctr" anchorCtr="1" bIns="45700" lIns="91425" rIns="91425" tIns="45700" wrap="square">
              <a:noAutofit/>
            </a:bodyPr>
            <a:p>
              <a:pPr algn="ctr" indent="0" lvl="0" marL="0" marR="0" rtl="0">
                <a:lnSpc>
                  <a:spcPct val="100000"/>
                </a:lnSpc>
                <a:spcBef>
                  <a:spcPts val="0"/>
                </a:spcBef>
                <a:spcAft>
                  <a:spcPts val="0"/>
                </a:spcAft>
                <a:buClr>
                  <a:srgbClr val="336699"/>
                </a:buClr>
                <a:buSzPct val="25000"/>
                <a:buFont typeface="Arial"/>
                <a:buNone/>
              </a:pPr>
              <a:r>
                <a:rPr b="0" cap="none" sz="2200" i="0" lang="en-US" strike="noStrike" u="none">
                  <a:solidFill>
                    <a:srgbClr val="336699"/>
                  </a:solidFill>
                  <a:latin typeface="Arial"/>
                  <a:ea typeface="Arial"/>
                  <a:cs typeface="Arial"/>
                  <a:sym typeface="Arial"/>
                </a:rPr>
                <a:t>Psychological</a:t>
              </a:r>
              <a:br>
                <a:rPr b="0" cap="none" sz="2200" i="0" lang="en-US" strike="noStrike" u="none">
                  <a:solidFill>
                    <a:srgbClr val="336699"/>
                  </a:solidFill>
                  <a:latin typeface="Arial"/>
                  <a:ea typeface="Arial"/>
                  <a:cs typeface="Arial"/>
                  <a:sym typeface="Arial"/>
                </a:rPr>
              </a:br>
              <a:r>
                <a:rPr b="0" cap="none" sz="2200" i="0" lang="en-US" strike="noStrike" u="none">
                  <a:solidFill>
                    <a:srgbClr val="336699"/>
                  </a:solidFill>
                  <a:latin typeface="Arial"/>
                  <a:ea typeface="Arial"/>
                  <a:cs typeface="Arial"/>
                  <a:sym typeface="Arial"/>
                </a:rPr>
                <a:t>Symptoms</a:t>
              </a:r>
            </a:p>
          </p:txBody>
        </p:sp>
      </p:grpSp>
      <p:grpSp>
        <p:nvGrpSpPr>
          <p:cNvPr id="73" name="Shape 173"/>
          <p:cNvGrpSpPr/>
          <p:nvPr/>
        </p:nvGrpSpPr>
        <p:grpSpPr>
          <a:xfrm>
            <a:off x="1829034" y="3011368"/>
            <a:ext cx="5486427" cy="625448"/>
            <a:chOff x="1905175" y="3441700"/>
            <a:chExt cx="5333878" cy="723898"/>
          </a:xfrm>
        </p:grpSpPr>
        <p:grpSp>
          <p:nvGrpSpPr>
            <p:cNvPr id="74" name="Shape 174"/>
            <p:cNvGrpSpPr/>
            <p:nvPr/>
          </p:nvGrpSpPr>
          <p:grpSpPr>
            <a:xfrm rot="5400000">
              <a:off x="4229214" y="1155759"/>
              <a:ext cx="685800" cy="5333878"/>
              <a:chOff x="7239000" y="1219200"/>
              <a:chExt cx="609600" cy="2743200"/>
            </a:xfrm>
          </p:grpSpPr>
          <p:sp>
            <p:nvSpPr>
              <p:cNvPr id="1048652" name="Shape 175"/>
              <p:cNvSpPr/>
              <p:nvPr/>
            </p:nvSpPr>
            <p:spPr>
              <a:xfrm>
                <a:off x="7239000" y="2590800"/>
                <a:ext cx="609600" cy="1371600"/>
              </a:xfrm>
              <a:custGeom>
                <a:avLst/>
                <a:ahLst/>
                <a:rect l="0" t="0" r="0" b="0"/>
                <a:pathLst>
                  <a:path w="120000" h="120000" extrusionOk="0">
                    <a:moveTo>
                      <a:pt x="0" y="0"/>
                    </a:moveTo>
                    <a:lnTo>
                      <a:pt x="0" y="120000"/>
                    </a:lnTo>
                    <a:lnTo>
                      <a:pt x="120000" y="120000"/>
                    </a:lnTo>
                  </a:path>
                </a:pathLst>
              </a:custGeom>
              <a:noFill/>
              <a:ln w="76200" cap="flat" cmpd="sng">
                <a:solidFill>
                  <a:schemeClr val="dk1"/>
                </a:solidFill>
                <a:prstDash val="solid"/>
                <a:round/>
                <a:headEnd type="none" w="med" len="med"/>
                <a:tailEnd type="triangle" w="lg" len="lg"/>
              </a:ln>
              <a:effectLst>
                <a:outerShdw blurRad="63500" dir="2700000" dist="35921">
                  <a:schemeClr val="lt2">
                    <a:alpha val="49410"/>
                  </a:schemeClr>
                </a:outerShdw>
              </a:effectLst>
            </p:spPr>
            <p:txBody>
              <a:bodyPr anchor="ctr" anchorCtr="0" bIns="45700" lIns="91425" rIns="91425" tIns="45700" wrap="square">
                <a:noAutofit/>
              </a:bodyPr>
              <a:p>
                <a:pPr algn="l" indent="0" lvl="0" marL="0" marR="0" rtl="0">
                  <a:lnSpc>
                    <a:spcPct val="100000"/>
                  </a:lnSpc>
                  <a:spcBef>
                    <a:spcPts val="0"/>
                  </a:spcBef>
                  <a:spcAft>
                    <a:spcPts val="0"/>
                  </a:spcAft>
                  <a:buClr>
                    <a:srgbClr val="000000"/>
                  </a:buClr>
                  <a:buFont typeface="Arial"/>
                  <a:buNone/>
                </a:pPr>
                <a:endParaRPr b="1" cap="none" sz="1000" i="0" strike="noStrike" u="none">
                  <a:solidFill>
                    <a:schemeClr val="dk1"/>
                  </a:solidFill>
                  <a:latin typeface="Arial"/>
                  <a:ea typeface="Arial"/>
                  <a:cs typeface="Arial"/>
                  <a:sym typeface="Arial"/>
                </a:endParaRPr>
              </a:p>
            </p:txBody>
          </p:sp>
          <p:sp>
            <p:nvSpPr>
              <p:cNvPr id="1048653" name="Shape 176"/>
              <p:cNvSpPr/>
              <p:nvPr/>
            </p:nvSpPr>
            <p:spPr>
              <a:xfrm rot="10800000" flipH="1">
                <a:off x="7239000" y="1219200"/>
                <a:ext cx="609600" cy="1371600"/>
              </a:xfrm>
              <a:custGeom>
                <a:avLst/>
                <a:ahLst/>
                <a:rect l="0" t="0" r="0" b="0"/>
                <a:pathLst>
                  <a:path w="120000" h="120000" extrusionOk="0">
                    <a:moveTo>
                      <a:pt x="0" y="0"/>
                    </a:moveTo>
                    <a:lnTo>
                      <a:pt x="0" y="120000"/>
                    </a:lnTo>
                    <a:lnTo>
                      <a:pt x="120000" y="120000"/>
                    </a:lnTo>
                  </a:path>
                </a:pathLst>
              </a:custGeom>
              <a:noFill/>
              <a:ln w="76200" cap="flat" cmpd="sng">
                <a:solidFill>
                  <a:schemeClr val="dk1"/>
                </a:solidFill>
                <a:prstDash val="solid"/>
                <a:round/>
                <a:headEnd type="none" w="med" len="med"/>
                <a:tailEnd type="triangle" w="lg" len="lg"/>
              </a:ln>
              <a:effectLst>
                <a:outerShdw blurRad="63500" dir="2700000" dist="35921">
                  <a:schemeClr val="lt2">
                    <a:alpha val="49410"/>
                  </a:schemeClr>
                </a:outerShdw>
              </a:effectLst>
            </p:spPr>
            <p:txBody>
              <a:bodyPr anchor="ctr" anchorCtr="0" bIns="45700" lIns="91425" rIns="91425" tIns="45700" wrap="square">
                <a:noAutofit/>
              </a:bodyPr>
              <a:p>
                <a:pPr algn="l" indent="0" lvl="0" marL="0" marR="0" rtl="0">
                  <a:lnSpc>
                    <a:spcPct val="100000"/>
                  </a:lnSpc>
                  <a:spcBef>
                    <a:spcPts val="0"/>
                  </a:spcBef>
                  <a:spcAft>
                    <a:spcPts val="0"/>
                  </a:spcAft>
                  <a:buClr>
                    <a:srgbClr val="000000"/>
                  </a:buClr>
                  <a:buFont typeface="Arial"/>
                  <a:buNone/>
                </a:pPr>
                <a:endParaRPr b="1" cap="none" sz="1000" i="0" strike="noStrike" u="none">
                  <a:solidFill>
                    <a:schemeClr val="dk1"/>
                  </a:solidFill>
                  <a:latin typeface="Arial"/>
                  <a:ea typeface="Arial"/>
                  <a:cs typeface="Arial"/>
                  <a:sym typeface="Arial"/>
                </a:endParaRPr>
              </a:p>
            </p:txBody>
          </p:sp>
        </p:grpSp>
        <p:cxnSp>
          <p:nvCxnSpPr>
            <p:cNvPr id="3145733" name="Shape 177"/>
            <p:cNvCxnSpPr>
              <a:cxnSpLocks/>
            </p:cNvCxnSpPr>
            <p:nvPr/>
          </p:nvCxnSpPr>
          <p:spPr>
            <a:xfrm rot="5400000">
              <a:off x="4229100" y="3784600"/>
              <a:ext cx="685800" cy="0"/>
            </a:xfrm>
            <a:prstGeom prst="straightConnector1"/>
            <a:noFill/>
            <a:ln w="82550" cap="flat" cmpd="sng">
              <a:solidFill>
                <a:schemeClr val="dk1"/>
              </a:solidFill>
              <a:prstDash val="solid"/>
              <a:miter lim="800000"/>
              <a:headEnd type="none" w="med" len="med"/>
              <a:tailEnd type="triangle" w="lg" len="lg"/>
            </a:ln>
            <a:effectLst>
              <a:outerShdw blurRad="63500" dir="2700000" dist="35921">
                <a:schemeClr val="lt2">
                  <a:alpha val="49410"/>
                </a:schemeClr>
              </a:outerShdw>
            </a:effectLst>
          </p:spPr>
        </p:cxnSp>
      </p:grpSp>
    </p:spTree>
  </p:cSld>
  <p:clrMapOvr>
    <a:masterClrMapping/>
  </p:clrMapOvr>
  <p:transition spd="med">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0"/>
                                  </p:stCondLst>
                                  <p:childTnLst>
                                    <p:set>
                                      <p:cBhvr>
                                        <p:cTn dur="1" fill="hold" id="6">
                                          <p:stCondLst>
                                            <p:cond delay="0"/>
                                          </p:stCondLst>
                                        </p:cTn>
                                        <p:tgtEl>
                                          <p:spTgt spid="1048648"/>
                                        </p:tgtEl>
                                        <p:attrNameLst>
                                          <p:attrName>style.visibility</p:attrName>
                                        </p:attrNameLst>
                                      </p:cBhvr>
                                      <p:to>
                                        <p:strVal val="visible"/>
                                      </p:to>
                                    </p:set>
                                    <p:animEffect transition="in" filter="fade">
                                      <p:cBhvr>
                                        <p:cTn dur="500" id="7"/>
                                        <p:tgtEl>
                                          <p:spTgt spid="1048648"/>
                                        </p:tgtEl>
                                      </p:cBhvr>
                                    </p:animEffect>
                                  </p:childTnLst>
                                </p:cTn>
                              </p:par>
                            </p:childTnLst>
                          </p:cTn>
                        </p:par>
                        <p:par>
                          <p:cTn fill="hold" id="8">
                            <p:stCondLst>
                              <p:cond delay="500"/>
                            </p:stCondLst>
                            <p:childTnLst>
                              <p:par>
                                <p:cTn fill="hold" id="9" nodeType="afterEffect" presetClass="entr" presetID="10" presetSubtype="0">
                                  <p:stCondLst>
                                    <p:cond delay="0"/>
                                  </p:stCondLst>
                                  <p:childTnLst>
                                    <p:set>
                                      <p:cBhvr>
                                        <p:cTn dur="1" fill="hold" id="10">
                                          <p:stCondLst>
                                            <p:cond delay="0"/>
                                          </p:stCondLst>
                                        </p:cTn>
                                        <p:tgtEl>
                                          <p:spTgt spid="3145732"/>
                                        </p:tgtEl>
                                        <p:attrNameLst>
                                          <p:attrName>style.visibility</p:attrName>
                                        </p:attrNameLst>
                                      </p:cBhvr>
                                      <p:to>
                                        <p:strVal val="visible"/>
                                      </p:to>
                                    </p:set>
                                    <p:animEffect transition="in" filter="fade">
                                      <p:cBhvr>
                                        <p:cTn dur="500" id="11"/>
                                        <p:tgtEl>
                                          <p:spTgt spid="3145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77" name="Shape 182"/>
        <p:cNvGrpSpPr/>
        <p:nvPr/>
      </p:nvGrpSpPr>
      <p:grpSpPr>
        <a:xfrm>
          <a:off x="0" y="0"/>
          <a:ext cx="0" cy="0"/>
          <a:chOff x="0" y="0"/>
          <a:chExt cx="0" cy="0"/>
        </a:xfrm>
      </p:grpSpPr>
      <p:sp>
        <p:nvSpPr>
          <p:cNvPr id="1048657" name="Shape 183"/>
          <p:cNvSpPr txBox="1">
            <a:spLocks noGrp="1"/>
          </p:cNvSpPr>
          <p:nvPr>
            <p:ph type="title"/>
          </p:nvPr>
        </p:nvSpPr>
        <p:spPr>
          <a:xfrm>
            <a:off x="685800" y="381000"/>
            <a:ext cx="7772400" cy="685800"/>
          </a:xfrm>
          <a:prstGeom prst="rect"/>
          <a:solidFill>
            <a:srgbClr val="D3E307"/>
          </a:solidFill>
          <a:ln>
            <a:noFill/>
          </a:ln>
          <a:effectLst>
            <a:outerShdw blurRad="63500" dir="2700000" dist="107763">
              <a:srgbClr val="B2B2B2">
                <a:alpha val="49410"/>
              </a:srgbClr>
            </a:outerShdw>
          </a:effectLst>
        </p:spPr>
        <p:txBody>
          <a:bodyPr anchor="ctr" anchorCtr="0" bIns="45700" lIns="182875" rIns="91425" tIns="45700" wrap="square">
            <a:noAutofit/>
          </a:bodyPr>
          <a:p>
            <a:pPr algn="l" indent="0" lvl="0" marL="0" rtl="0">
              <a:lnSpc>
                <a:spcPct val="100000"/>
              </a:lnSpc>
              <a:spcBef>
                <a:spcPts val="0"/>
              </a:spcBef>
              <a:spcAft>
                <a:spcPts val="0"/>
              </a:spcAft>
              <a:buClr>
                <a:srgbClr val="336699"/>
              </a:buClr>
              <a:buSzPct val="25000"/>
              <a:buFont typeface="Arial"/>
              <a:buNone/>
            </a:pPr>
            <a:r>
              <a:rPr b="0" sz="3200" i="0" lang="en-US" u="none">
                <a:solidFill>
                  <a:srgbClr val="336699"/>
                </a:solidFill>
                <a:latin typeface="Arial"/>
                <a:ea typeface="Arial"/>
                <a:cs typeface="Arial"/>
                <a:sym typeface="Arial"/>
              </a:rPr>
              <a:t>Managing Stress</a:t>
            </a:r>
          </a:p>
        </p:txBody>
      </p:sp>
      <p:sp>
        <p:nvSpPr>
          <p:cNvPr id="1048658" name="Shape 184"/>
          <p:cNvSpPr txBox="1">
            <a:spLocks noGrp="1"/>
          </p:cNvSpPr>
          <p:nvPr>
            <p:ph type="body" idx="1"/>
          </p:nvPr>
        </p:nvSpPr>
        <p:spPr>
          <a:xfrm>
            <a:off x="304800" y="1219200"/>
            <a:ext cx="7772400" cy="5105400"/>
          </a:xfrm>
          <a:prstGeom prst="rect"/>
          <a:noFill/>
          <a:ln>
            <a:noFill/>
          </a:ln>
        </p:spPr>
        <p:txBody>
          <a:bodyPr anchor="t" anchorCtr="0" bIns="45700" lIns="91425" rIns="91425" tIns="45700" wrap="square">
            <a:noAutofit/>
          </a:bodyPr>
          <a:p>
            <a:pPr algn="l" indent="-342900" lvl="0" marL="342900" rtl="0">
              <a:lnSpc>
                <a:spcPct val="100000"/>
              </a:lnSpc>
              <a:spcBef>
                <a:spcPts val="0"/>
              </a:spcBef>
              <a:spcAft>
                <a:spcPts val="0"/>
              </a:spcAft>
              <a:buClr>
                <a:schemeClr val="dk1"/>
              </a:buClr>
              <a:buSzPct val="100000"/>
              <a:buFont typeface="Noto Sans Symbols"/>
              <a:buChar char="➢"/>
            </a:pPr>
            <a:r>
              <a:rPr b="0" sz="2400" i="0" lang="en-US" u="none">
                <a:solidFill>
                  <a:srgbClr val="CC6600"/>
                </a:solidFill>
                <a:latin typeface="Arial"/>
                <a:ea typeface="Arial"/>
                <a:cs typeface="Arial"/>
                <a:sym typeface="Arial"/>
              </a:rPr>
              <a:t>Individual Approaches</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Implementing time management</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Increasing physical exercise</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Relaxation training</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Expanding social support network</a:t>
            </a:r>
          </a:p>
        </p:txBody>
      </p:sp>
      <p:pic>
        <p:nvPicPr>
          <p:cNvPr id="2097158" name="Shape 185"/>
          <p:cNvPicPr preferRelativeResize="0">
            <a:picLocks/>
          </p:cNvPicPr>
          <p:nvPr/>
        </p:nvPicPr>
        <p:blipFill rotWithShape="1">
          <a:blip xmlns:r="http://schemas.openxmlformats.org/officeDocument/2006/relationships" r:embed="rId1">
            <a:alphaModFix/>
          </a:blip>
          <a:srcRect/>
          <a:stretch>
            <a:fillRect/>
          </a:stretch>
        </p:blipFill>
        <p:spPr>
          <a:xfrm>
            <a:off x="1066800" y="3632200"/>
            <a:ext cx="4191000" cy="2792411"/>
          </a:xfrm>
          <a:prstGeom prst="rect"/>
          <a:noFill/>
          <a:ln>
            <a:noFill/>
          </a:ln>
        </p:spPr>
      </p:pic>
      <p:pic>
        <p:nvPicPr>
          <p:cNvPr id="2097159" name="Shape 186"/>
          <p:cNvPicPr preferRelativeResize="0">
            <a:picLocks/>
          </p:cNvPicPr>
          <p:nvPr/>
        </p:nvPicPr>
        <p:blipFill rotWithShape="1">
          <a:blip xmlns:r="http://schemas.openxmlformats.org/officeDocument/2006/relationships" r:embed="rId2">
            <a:alphaModFix/>
          </a:blip>
          <a:srcRect/>
          <a:stretch>
            <a:fillRect/>
          </a:stretch>
        </p:blipFill>
        <p:spPr>
          <a:xfrm>
            <a:off x="5562598" y="1371600"/>
            <a:ext cx="2952810" cy="2120900"/>
          </a:xfrm>
          <a:prstGeom prst="rect"/>
          <a:noFill/>
          <a:ln>
            <a:noFill/>
          </a:ln>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80" name="Shape 191"/>
        <p:cNvGrpSpPr/>
        <p:nvPr/>
      </p:nvGrpSpPr>
      <p:grpSpPr>
        <a:xfrm>
          <a:off x="0" y="0"/>
          <a:ext cx="0" cy="0"/>
          <a:chOff x="0" y="0"/>
          <a:chExt cx="0" cy="0"/>
        </a:xfrm>
      </p:grpSpPr>
      <p:sp>
        <p:nvSpPr>
          <p:cNvPr id="1048662" name="Shape 192"/>
          <p:cNvSpPr txBox="1">
            <a:spLocks noGrp="1"/>
          </p:cNvSpPr>
          <p:nvPr>
            <p:ph type="title"/>
          </p:nvPr>
        </p:nvSpPr>
        <p:spPr>
          <a:xfrm>
            <a:off x="685800" y="381000"/>
            <a:ext cx="7772400" cy="685800"/>
          </a:xfrm>
          <a:prstGeom prst="rect"/>
          <a:solidFill>
            <a:srgbClr val="D3E307"/>
          </a:solidFill>
          <a:ln>
            <a:noFill/>
          </a:ln>
          <a:effectLst>
            <a:outerShdw blurRad="63500" dir="2700000" dist="107763">
              <a:srgbClr val="B2B2B2">
                <a:alpha val="49410"/>
              </a:srgbClr>
            </a:outerShdw>
          </a:effectLst>
        </p:spPr>
        <p:txBody>
          <a:bodyPr anchor="ctr" anchorCtr="0" bIns="45700" lIns="182875" rIns="91425" tIns="45700" wrap="square">
            <a:noAutofit/>
          </a:bodyPr>
          <a:p>
            <a:pPr algn="l" indent="0" lvl="0" marL="0" rtl="0">
              <a:lnSpc>
                <a:spcPct val="100000"/>
              </a:lnSpc>
              <a:spcBef>
                <a:spcPts val="0"/>
              </a:spcBef>
              <a:spcAft>
                <a:spcPts val="0"/>
              </a:spcAft>
              <a:buClr>
                <a:srgbClr val="336699"/>
              </a:buClr>
              <a:buSzPct val="25000"/>
              <a:buFont typeface="Arial"/>
              <a:buNone/>
            </a:pPr>
            <a:r>
              <a:rPr b="0" sz="3200" i="0" lang="en-US" u="none">
                <a:solidFill>
                  <a:srgbClr val="336699"/>
                </a:solidFill>
                <a:latin typeface="Arial"/>
                <a:ea typeface="Arial"/>
                <a:cs typeface="Arial"/>
                <a:sym typeface="Arial"/>
              </a:rPr>
              <a:t>Managing Stress</a:t>
            </a:r>
          </a:p>
        </p:txBody>
      </p:sp>
      <p:sp>
        <p:nvSpPr>
          <p:cNvPr id="1048663" name="Shape 193"/>
          <p:cNvSpPr txBox="1">
            <a:spLocks noGrp="1"/>
          </p:cNvSpPr>
          <p:nvPr>
            <p:ph type="body" idx="1"/>
          </p:nvPr>
        </p:nvSpPr>
        <p:spPr>
          <a:xfrm>
            <a:off x="685800" y="1219200"/>
            <a:ext cx="7772400" cy="5105400"/>
          </a:xfrm>
          <a:prstGeom prst="rect"/>
          <a:noFill/>
          <a:ln>
            <a:noFill/>
          </a:ln>
        </p:spPr>
        <p:txBody>
          <a:bodyPr anchor="t" anchorCtr="0" bIns="45700" lIns="91425" rIns="91425" tIns="45700" wrap="square">
            <a:noAutofit/>
          </a:bodyPr>
          <a:p>
            <a:pPr algn="l" indent="-342900" lvl="0" marL="342900" rtl="0">
              <a:lnSpc>
                <a:spcPct val="100000"/>
              </a:lnSpc>
              <a:spcBef>
                <a:spcPts val="0"/>
              </a:spcBef>
              <a:spcAft>
                <a:spcPts val="0"/>
              </a:spcAft>
              <a:buClr>
                <a:schemeClr val="dk1"/>
              </a:buClr>
              <a:buSzPct val="100000"/>
              <a:buFont typeface="Noto Sans Symbols"/>
              <a:buChar char="➢"/>
            </a:pPr>
            <a:r>
              <a:rPr b="0" sz="2400" i="0" lang="en-US" u="none">
                <a:solidFill>
                  <a:srgbClr val="CC6600"/>
                </a:solidFill>
                <a:latin typeface="Arial"/>
                <a:ea typeface="Arial"/>
                <a:cs typeface="Arial"/>
                <a:sym typeface="Arial"/>
              </a:rPr>
              <a:t>Organizational Approaches</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Improved personnel selection and job placement</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Training</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Use of realistic goal setting</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Redesigning of jobs</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Increased employee involvement</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Improved organizational communication</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Offering employee sabbaticals</a:t>
            </a:r>
          </a:p>
          <a:p>
            <a:pPr algn="l" indent="-285750" lvl="1" marL="742950" rtl="0">
              <a:lnSpc>
                <a:spcPct val="100000"/>
              </a:lnSpc>
              <a:spcBef>
                <a:spcPts val="440"/>
              </a:spcBef>
              <a:spcAft>
                <a:spcPts val="0"/>
              </a:spcAft>
              <a:buClr>
                <a:srgbClr val="336699"/>
              </a:buClr>
              <a:buSzPct val="100000"/>
              <a:buFont typeface="Arial"/>
              <a:buChar char="–"/>
            </a:pPr>
            <a:r>
              <a:rPr b="0" sz="2200" i="0" lang="en-US" u="none">
                <a:solidFill>
                  <a:schemeClr val="dk1"/>
                </a:solidFill>
                <a:latin typeface="Arial"/>
                <a:ea typeface="Arial"/>
                <a:cs typeface="Arial"/>
                <a:sym typeface="Arial"/>
              </a:rPr>
              <a:t>Establishment of corporate wellness programs</a:t>
            </a:r>
          </a:p>
          <a:p>
            <a:pPr algn="l" indent="-342900" lvl="0" marL="342900" rtl="0">
              <a:lnSpc>
                <a:spcPct val="100000"/>
              </a:lnSpc>
              <a:spcBef>
                <a:spcPts val="440"/>
              </a:spcBef>
              <a:spcAft>
                <a:spcPts val="0"/>
              </a:spcAft>
              <a:buSzPct val="25000"/>
              <a:buNone/>
            </a:pPr>
            <a:endParaRPr b="0" sz="2200" i="0" u="none">
              <a:solidFill>
                <a:schemeClr val="dk1"/>
              </a:solidFill>
              <a:latin typeface="Arial"/>
              <a:ea typeface="Arial"/>
              <a:cs typeface="Arial"/>
              <a:sym typeface="Arial"/>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3" name="Shape 216"/>
        <p:cNvGrpSpPr/>
        <p:nvPr/>
      </p:nvGrpSpPr>
      <p:grpSpPr>
        <a:xfrm>
          <a:off x="0" y="0"/>
          <a:ext cx="0" cy="0"/>
          <a:chOff x="0" y="0"/>
          <a:chExt cx="0" cy="0"/>
        </a:xfrm>
      </p:grpSpPr>
      <p:sp>
        <p:nvSpPr>
          <p:cNvPr id="1048667" name="Shape 217"/>
          <p:cNvSpPr txBox="1">
            <a:spLocks noGrp="1"/>
          </p:cNvSpPr>
          <p:nvPr>
            <p:ph type="title"/>
          </p:nvPr>
        </p:nvSpPr>
        <p:spPr>
          <a:xfrm>
            <a:off x="685800" y="381000"/>
            <a:ext cx="7772400" cy="685800"/>
          </a:xfrm>
          <a:prstGeom prst="rect"/>
          <a:solidFill>
            <a:srgbClr val="D3E307"/>
          </a:solidFill>
          <a:ln w="9525" cap="flat" cmpd="sng">
            <a:solidFill>
              <a:srgbClr val="5F5F5F"/>
            </a:solidFill>
            <a:prstDash val="solid"/>
            <a:miter lim="800000"/>
            <a:headEnd type="none" w="med" len="med"/>
            <a:tailEnd type="none" w="med" len="med"/>
          </a:ln>
          <a:effectLst>
            <a:outerShdw blurRad="63500" dir="2700000" dist="107763">
              <a:srgbClr val="B2B2B2">
                <a:alpha val="49020"/>
              </a:srgbClr>
            </a:outerShdw>
          </a:effectLst>
        </p:spPr>
        <p:txBody>
          <a:bodyPr anchor="ctr" anchorCtr="0" bIns="91425" lIns="91425" rIns="91425" tIns="91425" wrap="square">
            <a:noAutofit/>
          </a:bodyPr>
          <a:p>
            <a:pPr algn="l" indent="0" lvl="0" marL="0" rtl="0">
              <a:lnSpc>
                <a:spcPct val="100000"/>
              </a:lnSpc>
              <a:spcBef>
                <a:spcPts val="0"/>
              </a:spcBef>
              <a:spcAft>
                <a:spcPts val="0"/>
              </a:spcAft>
              <a:buClr>
                <a:srgbClr val="336699"/>
              </a:buClr>
              <a:buSzPct val="25000"/>
              <a:buFont typeface="Arial"/>
              <a:buNone/>
            </a:pPr>
            <a:r>
              <a:rPr lang="en-US"/>
              <a:t>                         Case study</a:t>
            </a:r>
          </a:p>
        </p:txBody>
      </p:sp>
      <p:sp>
        <p:nvSpPr>
          <p:cNvPr id="1048668" name="Shape 218"/>
          <p:cNvSpPr txBox="1"/>
          <p:nvPr/>
        </p:nvSpPr>
        <p:spPr>
          <a:xfrm>
            <a:off x="685808" y="3002257"/>
            <a:ext cx="7315200" cy="853500"/>
          </a:xfrm>
          <a:prstGeom prst="rect"/>
          <a:noFill/>
          <a:ln>
            <a:noFill/>
          </a:ln>
        </p:spPr>
        <p:txBody>
          <a:bodyPr anchor="t" anchorCtr="0" bIns="91425" lIns="91425" rIns="91425" tIns="91425" wrap="square">
            <a:noAutofit/>
          </a:bodyPr>
          <a:p>
            <a:pPr algn="l" indent="0" lvl="0" marL="0" marR="0" rtl="0">
              <a:lnSpc>
                <a:spcPct val="100000"/>
              </a:lnSpc>
              <a:spcBef>
                <a:spcPts val="0"/>
              </a:spcBef>
              <a:spcAft>
                <a:spcPts val="0"/>
              </a:spcAft>
              <a:buClr>
                <a:srgbClr val="000000"/>
              </a:buClr>
              <a:buFont typeface="Arial"/>
              <a:buNone/>
            </a:pPr>
            <a:endParaRPr b="0" cap="none" sz="1400" i="0" strike="noStrike" u="none">
              <a:solidFill>
                <a:srgbClr val="000000"/>
              </a:solidFill>
              <a:latin typeface="Arial"/>
              <a:ea typeface="Arial"/>
              <a:cs typeface="Arial"/>
              <a:sym typeface="Arial"/>
            </a:endParaRPr>
          </a:p>
        </p:txBody>
      </p:sp>
      <p:pic>
        <p:nvPicPr>
          <p:cNvPr id="2097160" name="Shape 219"/>
          <p:cNvPicPr preferRelativeResize="0">
            <a:picLocks/>
          </p:cNvPicPr>
          <p:nvPr/>
        </p:nvPicPr>
        <p:blipFill rotWithShape="1">
          <a:blip xmlns:r="http://schemas.openxmlformats.org/officeDocument/2006/relationships" r:embed="rId1">
            <a:alphaModFix/>
          </a:blip>
          <a:srcRect/>
          <a:stretch>
            <a:fillRect/>
          </a:stretch>
        </p:blipFill>
        <p:spPr>
          <a:xfrm>
            <a:off x="0" y="1402159"/>
            <a:ext cx="4537707" cy="2063400"/>
          </a:xfrm>
          <a:prstGeom prst="rect"/>
          <a:noFill/>
          <a:ln>
            <a:noFill/>
          </a:ln>
        </p:spPr>
      </p:pic>
      <p:sp>
        <p:nvSpPr>
          <p:cNvPr id="1048669" name="Shape 220"/>
          <p:cNvSpPr txBox="1"/>
          <p:nvPr/>
        </p:nvSpPr>
        <p:spPr>
          <a:xfrm>
            <a:off x="1398027" y="3273650"/>
            <a:ext cx="7315200" cy="3392400"/>
          </a:xfrm>
          <a:prstGeom prst="rect"/>
          <a:noFill/>
          <a:ln>
            <a:noFill/>
          </a:ln>
        </p:spPr>
        <p:txBody>
          <a:bodyPr anchor="t" anchorCtr="0" bIns="91425" lIns="91425" rIns="91425" tIns="91425" wrap="square">
            <a:noAutofit/>
          </a:bodyPr>
          <a:p>
            <a:pPr algn="l" indent="0" lvl="0" marL="0" marR="0" rtl="0">
              <a:lnSpc>
                <a:spcPct val="100000"/>
              </a:lnSpc>
              <a:spcBef>
                <a:spcPts val="0"/>
              </a:spcBef>
              <a:spcAft>
                <a:spcPts val="0"/>
              </a:spcAft>
              <a:buClr>
                <a:srgbClr val="000000"/>
              </a:buClr>
              <a:buFont typeface="Arial"/>
              <a:buNone/>
            </a:pPr>
            <a:endParaRPr b="0" cap="none" sz="2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ct val="25000"/>
              <a:buFont typeface="Arial"/>
              <a:buNone/>
            </a:pPr>
            <a:r>
              <a:rPr b="0" cap="none" sz="2400" i="0" lang="en-US" strike="noStrike" u="none">
                <a:solidFill>
                  <a:srgbClr val="000000"/>
                </a:solidFill>
                <a:latin typeface="Arial"/>
                <a:ea typeface="Arial"/>
                <a:cs typeface="Arial"/>
                <a:sym typeface="Arial"/>
              </a:rPr>
              <a:t>Google is one of most successful company in tell-communication filed in en</a:t>
            </a:r>
            <a:r>
              <a:rPr sz="2400" lang="en-US"/>
              <a:t>tire</a:t>
            </a:r>
            <a:r>
              <a:rPr b="0" cap="none" sz="2400" i="0" lang="en-US" strike="noStrike" u="none">
                <a:solidFill>
                  <a:srgbClr val="000000"/>
                </a:solidFill>
                <a:latin typeface="Arial"/>
                <a:ea typeface="Arial"/>
                <a:cs typeface="Arial"/>
                <a:sym typeface="Arial"/>
              </a:rPr>
              <a:t> world.</a:t>
            </a:r>
          </a:p>
          <a:p>
            <a:pPr algn="l" indent="0" lvl="0" marL="0" marR="0" rtl="0">
              <a:lnSpc>
                <a:spcPct val="100000"/>
              </a:lnSpc>
              <a:spcBef>
                <a:spcPts val="0"/>
              </a:spcBef>
              <a:spcAft>
                <a:spcPts val="0"/>
              </a:spcAft>
              <a:buClr>
                <a:srgbClr val="000000"/>
              </a:buClr>
              <a:buFont typeface="Arial"/>
              <a:buNone/>
            </a:pPr>
            <a:endParaRPr b="0" cap="none" sz="2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Font typeface="Arial"/>
              <a:buNone/>
            </a:pPr>
            <a:endParaRPr b="0" cap="none" sz="2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ct val="25000"/>
              <a:buFont typeface="Arial"/>
              <a:buNone/>
            </a:pPr>
            <a:r>
              <a:rPr b="0" cap="none" sz="2400" i="0" lang="en-US" strike="noStrike" u="none">
                <a:solidFill>
                  <a:srgbClr val="000000"/>
                </a:solidFill>
                <a:latin typeface="Arial"/>
                <a:ea typeface="Arial"/>
                <a:cs typeface="Arial"/>
                <a:sym typeface="Arial"/>
              </a:rPr>
              <a:t>Headquarter of goole is at </a:t>
            </a:r>
            <a:r>
              <a:rPr b="0" cap="none" sz="2400" i="0" lang="en-US" strike="noStrike" u="none">
                <a:solidFill>
                  <a:schemeClr val="dk1"/>
                </a:solidFill>
                <a:latin typeface="Arial"/>
                <a:ea typeface="Arial"/>
                <a:cs typeface="Arial"/>
                <a:sym typeface="Arial"/>
              </a:rPr>
              <a:t>California.Google give facility to what they want to do they can do</a:t>
            </a:r>
          </a:p>
          <a:p>
            <a:pPr algn="l" indent="0" lvl="0" marL="0" marR="0" rtl="0">
              <a:lnSpc>
                <a:spcPct val="100000"/>
              </a:lnSpc>
              <a:spcBef>
                <a:spcPts val="0"/>
              </a:spcBef>
              <a:spcAft>
                <a:spcPts val="0"/>
              </a:spcAft>
              <a:buClr>
                <a:srgbClr val="000000"/>
              </a:buClr>
              <a:buFont typeface="Arial"/>
              <a:buNone/>
            </a:pPr>
            <a:endParaRPr b="0" cap="none" sz="2400" i="0" strike="noStrike" u="none">
              <a:solidFill>
                <a:srgbClr val="000000"/>
              </a:solidFill>
              <a:latin typeface="Arial"/>
              <a:ea typeface="Arial"/>
              <a:cs typeface="Arial"/>
              <a:sym typeface="Arial"/>
            </a:endParaRPr>
          </a:p>
        </p:txBody>
      </p:sp>
    </p:spTree>
  </p:cSld>
  <p:clrMapOvr>
    <a:masterClrMapping/>
  </p:clrMapOvr>
  <p:transition spd="med">
    <p:random/>
  </p:transition>
</p:sld>
</file>

<file path=ppt/theme/theme1.xml><?xml version="1.0" encoding="utf-8"?>
<a:theme xmlns:a="http://schemas.openxmlformats.org/drawingml/2006/main" name="Organizational Behavior 11e">
  <a:themeElements>
    <a:clrScheme name="Organizational Behavior 11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1_Organizational Behavior 11e">
  <a:themeElements>
    <a:clrScheme name="Organizational Behavior 11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terms:created xsi:type="dcterms:W3CDTF">2017-10-09T06:30:02Z</dcterms:created>
  <dcterms:modified xsi:type="dcterms:W3CDTF">2017-10-09T06:30:02Z</dcterms:modified>
</cp:coreProperties>
</file>