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70" r:id="rId6"/>
    <p:sldId id="260" r:id="rId7"/>
    <p:sldId id="261" r:id="rId8"/>
    <p:sldId id="262" r:id="rId9"/>
    <p:sldId id="263" r:id="rId10"/>
    <p:sldId id="264" r:id="rId11"/>
    <p:sldId id="265" r:id="rId12"/>
    <p:sldId id="266" r:id="rId13"/>
    <p:sldId id="267" r:id="rId14"/>
    <p:sldId id="271"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87" d="100"/>
          <a:sy n="87" d="100"/>
        </p:scale>
        <p:origin x="52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84FCC-462A-4E4A-B5C5-C63C24DDE8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EBD870-BBB0-488A-B015-3B955BF1D2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9C4EDCE-8073-4F4B-8CC9-D53D280D7117}"/>
              </a:ext>
            </a:extLst>
          </p:cNvPr>
          <p:cNvSpPr>
            <a:spLocks noGrp="1"/>
          </p:cNvSpPr>
          <p:nvPr>
            <p:ph type="dt" sz="half" idx="10"/>
          </p:nvPr>
        </p:nvSpPr>
        <p:spPr/>
        <p:txBody>
          <a:bodyPr/>
          <a:lstStyle/>
          <a:p>
            <a:fld id="{A7830564-0726-46D2-A48B-E87D3285DBC2}" type="datetimeFigureOut">
              <a:rPr lang="en-US" smtClean="0"/>
              <a:t>10/9/2017</a:t>
            </a:fld>
            <a:endParaRPr lang="en-US"/>
          </a:p>
        </p:txBody>
      </p:sp>
      <p:sp>
        <p:nvSpPr>
          <p:cNvPr id="5" name="Footer Placeholder 4">
            <a:extLst>
              <a:ext uri="{FF2B5EF4-FFF2-40B4-BE49-F238E27FC236}">
                <a16:creationId xmlns:a16="http://schemas.microsoft.com/office/drawing/2014/main" id="{34D0F85D-142D-4D22-8416-2FE2C36532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19C0A0-A8E8-4D2F-96EB-79B612A581BC}"/>
              </a:ext>
            </a:extLst>
          </p:cNvPr>
          <p:cNvSpPr>
            <a:spLocks noGrp="1"/>
          </p:cNvSpPr>
          <p:nvPr>
            <p:ph type="sldNum" sz="quarter" idx="12"/>
          </p:nvPr>
        </p:nvSpPr>
        <p:spPr/>
        <p:txBody>
          <a:bodyPr/>
          <a:lstStyle/>
          <a:p>
            <a:fld id="{A7B1342B-2126-4782-9ACD-6AEE2BDDE6CD}" type="slidenum">
              <a:rPr lang="en-US" smtClean="0"/>
              <a:t>‹#›</a:t>
            </a:fld>
            <a:endParaRPr lang="en-US"/>
          </a:p>
        </p:txBody>
      </p:sp>
    </p:spTree>
    <p:extLst>
      <p:ext uri="{BB962C8B-B14F-4D97-AF65-F5344CB8AC3E}">
        <p14:creationId xmlns:p14="http://schemas.microsoft.com/office/powerpoint/2010/main" val="2266071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B1986-DB27-4966-83C3-2C167C606D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47E3273-508C-4FEE-9362-0AEE2C6E86A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EE9389-C87A-4E4D-BC7F-BC440D998F32}"/>
              </a:ext>
            </a:extLst>
          </p:cNvPr>
          <p:cNvSpPr>
            <a:spLocks noGrp="1"/>
          </p:cNvSpPr>
          <p:nvPr>
            <p:ph type="dt" sz="half" idx="10"/>
          </p:nvPr>
        </p:nvSpPr>
        <p:spPr/>
        <p:txBody>
          <a:bodyPr/>
          <a:lstStyle/>
          <a:p>
            <a:fld id="{A7830564-0726-46D2-A48B-E87D3285DBC2}" type="datetimeFigureOut">
              <a:rPr lang="en-US" smtClean="0"/>
              <a:t>10/9/2017</a:t>
            </a:fld>
            <a:endParaRPr lang="en-US"/>
          </a:p>
        </p:txBody>
      </p:sp>
      <p:sp>
        <p:nvSpPr>
          <p:cNvPr id="5" name="Footer Placeholder 4">
            <a:extLst>
              <a:ext uri="{FF2B5EF4-FFF2-40B4-BE49-F238E27FC236}">
                <a16:creationId xmlns:a16="http://schemas.microsoft.com/office/drawing/2014/main" id="{CBBBC49A-20C7-4317-899E-988761089E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461D93-7A38-45E3-BAB3-B24C00DF1678}"/>
              </a:ext>
            </a:extLst>
          </p:cNvPr>
          <p:cNvSpPr>
            <a:spLocks noGrp="1"/>
          </p:cNvSpPr>
          <p:nvPr>
            <p:ph type="sldNum" sz="quarter" idx="12"/>
          </p:nvPr>
        </p:nvSpPr>
        <p:spPr/>
        <p:txBody>
          <a:bodyPr/>
          <a:lstStyle/>
          <a:p>
            <a:fld id="{A7B1342B-2126-4782-9ACD-6AEE2BDDE6CD}" type="slidenum">
              <a:rPr lang="en-US" smtClean="0"/>
              <a:t>‹#›</a:t>
            </a:fld>
            <a:endParaRPr lang="en-US"/>
          </a:p>
        </p:txBody>
      </p:sp>
    </p:spTree>
    <p:extLst>
      <p:ext uri="{BB962C8B-B14F-4D97-AF65-F5344CB8AC3E}">
        <p14:creationId xmlns:p14="http://schemas.microsoft.com/office/powerpoint/2010/main" val="202161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578700-A868-4D93-8175-27F694DBD5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9F96271-EFAF-4D22-8B92-28864B030A3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9EDDE4-09C1-4DF4-B082-7C9337B865AB}"/>
              </a:ext>
            </a:extLst>
          </p:cNvPr>
          <p:cNvSpPr>
            <a:spLocks noGrp="1"/>
          </p:cNvSpPr>
          <p:nvPr>
            <p:ph type="dt" sz="half" idx="10"/>
          </p:nvPr>
        </p:nvSpPr>
        <p:spPr/>
        <p:txBody>
          <a:bodyPr/>
          <a:lstStyle/>
          <a:p>
            <a:fld id="{A7830564-0726-46D2-A48B-E87D3285DBC2}" type="datetimeFigureOut">
              <a:rPr lang="en-US" smtClean="0"/>
              <a:t>10/9/2017</a:t>
            </a:fld>
            <a:endParaRPr lang="en-US"/>
          </a:p>
        </p:txBody>
      </p:sp>
      <p:sp>
        <p:nvSpPr>
          <p:cNvPr id="5" name="Footer Placeholder 4">
            <a:extLst>
              <a:ext uri="{FF2B5EF4-FFF2-40B4-BE49-F238E27FC236}">
                <a16:creationId xmlns:a16="http://schemas.microsoft.com/office/drawing/2014/main" id="{0CE22ECC-9FA0-402F-B364-C8792FF59F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70D211-079A-4D5A-AECB-E6EE834DBD6D}"/>
              </a:ext>
            </a:extLst>
          </p:cNvPr>
          <p:cNvSpPr>
            <a:spLocks noGrp="1"/>
          </p:cNvSpPr>
          <p:nvPr>
            <p:ph type="sldNum" sz="quarter" idx="12"/>
          </p:nvPr>
        </p:nvSpPr>
        <p:spPr/>
        <p:txBody>
          <a:bodyPr/>
          <a:lstStyle/>
          <a:p>
            <a:fld id="{A7B1342B-2126-4782-9ACD-6AEE2BDDE6CD}" type="slidenum">
              <a:rPr lang="en-US" smtClean="0"/>
              <a:t>‹#›</a:t>
            </a:fld>
            <a:endParaRPr lang="en-US"/>
          </a:p>
        </p:txBody>
      </p:sp>
    </p:spTree>
    <p:extLst>
      <p:ext uri="{BB962C8B-B14F-4D97-AF65-F5344CB8AC3E}">
        <p14:creationId xmlns:p14="http://schemas.microsoft.com/office/powerpoint/2010/main" val="2906474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60175-A0FE-4760-8416-216FBDC52A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9FB9D4-85F2-4D0D-BA0C-BE36993BB63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7F7A56-16EA-46B8-8550-E728C658D3CA}"/>
              </a:ext>
            </a:extLst>
          </p:cNvPr>
          <p:cNvSpPr>
            <a:spLocks noGrp="1"/>
          </p:cNvSpPr>
          <p:nvPr>
            <p:ph type="dt" sz="half" idx="10"/>
          </p:nvPr>
        </p:nvSpPr>
        <p:spPr/>
        <p:txBody>
          <a:bodyPr/>
          <a:lstStyle/>
          <a:p>
            <a:fld id="{A7830564-0726-46D2-A48B-E87D3285DBC2}" type="datetimeFigureOut">
              <a:rPr lang="en-US" smtClean="0"/>
              <a:t>10/9/2017</a:t>
            </a:fld>
            <a:endParaRPr lang="en-US"/>
          </a:p>
        </p:txBody>
      </p:sp>
      <p:sp>
        <p:nvSpPr>
          <p:cNvPr id="5" name="Footer Placeholder 4">
            <a:extLst>
              <a:ext uri="{FF2B5EF4-FFF2-40B4-BE49-F238E27FC236}">
                <a16:creationId xmlns:a16="http://schemas.microsoft.com/office/drawing/2014/main" id="{3DEF28FF-1D9E-4C79-9DB8-E06EAC64BB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2F7E5A-6A2A-4A95-8AB6-9DEA108D3B54}"/>
              </a:ext>
            </a:extLst>
          </p:cNvPr>
          <p:cNvSpPr>
            <a:spLocks noGrp="1"/>
          </p:cNvSpPr>
          <p:nvPr>
            <p:ph type="sldNum" sz="quarter" idx="12"/>
          </p:nvPr>
        </p:nvSpPr>
        <p:spPr/>
        <p:txBody>
          <a:bodyPr/>
          <a:lstStyle/>
          <a:p>
            <a:fld id="{A7B1342B-2126-4782-9ACD-6AEE2BDDE6CD}" type="slidenum">
              <a:rPr lang="en-US" smtClean="0"/>
              <a:t>‹#›</a:t>
            </a:fld>
            <a:endParaRPr lang="en-US"/>
          </a:p>
        </p:txBody>
      </p:sp>
    </p:spTree>
    <p:extLst>
      <p:ext uri="{BB962C8B-B14F-4D97-AF65-F5344CB8AC3E}">
        <p14:creationId xmlns:p14="http://schemas.microsoft.com/office/powerpoint/2010/main" val="22927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C12D4-9D88-4326-9947-6AFDF757EC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554DD2-3C1F-4E92-AE82-B0FA94CD93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04348C5-A3B2-44E4-9C76-F7702CDB9CA5}"/>
              </a:ext>
            </a:extLst>
          </p:cNvPr>
          <p:cNvSpPr>
            <a:spLocks noGrp="1"/>
          </p:cNvSpPr>
          <p:nvPr>
            <p:ph type="dt" sz="half" idx="10"/>
          </p:nvPr>
        </p:nvSpPr>
        <p:spPr/>
        <p:txBody>
          <a:bodyPr/>
          <a:lstStyle/>
          <a:p>
            <a:fld id="{A7830564-0726-46D2-A48B-E87D3285DBC2}" type="datetimeFigureOut">
              <a:rPr lang="en-US" smtClean="0"/>
              <a:t>10/9/2017</a:t>
            </a:fld>
            <a:endParaRPr lang="en-US"/>
          </a:p>
        </p:txBody>
      </p:sp>
      <p:sp>
        <p:nvSpPr>
          <p:cNvPr id="5" name="Footer Placeholder 4">
            <a:extLst>
              <a:ext uri="{FF2B5EF4-FFF2-40B4-BE49-F238E27FC236}">
                <a16:creationId xmlns:a16="http://schemas.microsoft.com/office/drawing/2014/main" id="{0C765AFD-C651-4DA0-B73B-3597DFD005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EFD7BB-5512-421F-A1C5-D545A82CE7D7}"/>
              </a:ext>
            </a:extLst>
          </p:cNvPr>
          <p:cNvSpPr>
            <a:spLocks noGrp="1"/>
          </p:cNvSpPr>
          <p:nvPr>
            <p:ph type="sldNum" sz="quarter" idx="12"/>
          </p:nvPr>
        </p:nvSpPr>
        <p:spPr/>
        <p:txBody>
          <a:bodyPr/>
          <a:lstStyle/>
          <a:p>
            <a:fld id="{A7B1342B-2126-4782-9ACD-6AEE2BDDE6CD}" type="slidenum">
              <a:rPr lang="en-US" smtClean="0"/>
              <a:t>‹#›</a:t>
            </a:fld>
            <a:endParaRPr lang="en-US"/>
          </a:p>
        </p:txBody>
      </p:sp>
    </p:spTree>
    <p:extLst>
      <p:ext uri="{BB962C8B-B14F-4D97-AF65-F5344CB8AC3E}">
        <p14:creationId xmlns:p14="http://schemas.microsoft.com/office/powerpoint/2010/main" val="3476545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4AB77-F757-4B77-8049-E10142FB46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983095-34CD-4CF6-8066-E7711DDECF6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93748F-0CAD-466B-801D-BD94143049F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026357D-5215-479E-AFDD-C9AFE275898A}"/>
              </a:ext>
            </a:extLst>
          </p:cNvPr>
          <p:cNvSpPr>
            <a:spLocks noGrp="1"/>
          </p:cNvSpPr>
          <p:nvPr>
            <p:ph type="dt" sz="half" idx="10"/>
          </p:nvPr>
        </p:nvSpPr>
        <p:spPr/>
        <p:txBody>
          <a:bodyPr/>
          <a:lstStyle/>
          <a:p>
            <a:fld id="{A7830564-0726-46D2-A48B-E87D3285DBC2}" type="datetimeFigureOut">
              <a:rPr lang="en-US" smtClean="0"/>
              <a:t>10/9/2017</a:t>
            </a:fld>
            <a:endParaRPr lang="en-US"/>
          </a:p>
        </p:txBody>
      </p:sp>
      <p:sp>
        <p:nvSpPr>
          <p:cNvPr id="6" name="Footer Placeholder 5">
            <a:extLst>
              <a:ext uri="{FF2B5EF4-FFF2-40B4-BE49-F238E27FC236}">
                <a16:creationId xmlns:a16="http://schemas.microsoft.com/office/drawing/2014/main" id="{E1BDE8CD-2737-4F90-98D4-411979823D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3C858A-295F-4D98-901F-987C5A979469}"/>
              </a:ext>
            </a:extLst>
          </p:cNvPr>
          <p:cNvSpPr>
            <a:spLocks noGrp="1"/>
          </p:cNvSpPr>
          <p:nvPr>
            <p:ph type="sldNum" sz="quarter" idx="12"/>
          </p:nvPr>
        </p:nvSpPr>
        <p:spPr/>
        <p:txBody>
          <a:bodyPr/>
          <a:lstStyle/>
          <a:p>
            <a:fld id="{A7B1342B-2126-4782-9ACD-6AEE2BDDE6CD}" type="slidenum">
              <a:rPr lang="en-US" smtClean="0"/>
              <a:t>‹#›</a:t>
            </a:fld>
            <a:endParaRPr lang="en-US"/>
          </a:p>
        </p:txBody>
      </p:sp>
    </p:spTree>
    <p:extLst>
      <p:ext uri="{BB962C8B-B14F-4D97-AF65-F5344CB8AC3E}">
        <p14:creationId xmlns:p14="http://schemas.microsoft.com/office/powerpoint/2010/main" val="1064328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ECE65-6844-43F5-9ACD-7C798F53B8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D2AC94-4FCD-4F7D-B4A9-F13D518B90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A8D9AD2-3852-481B-B70B-D2F30C6583A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41F729-4CDC-4AB7-AC88-F0D3AD4817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06B7A50-F3BC-40EE-B6DF-5B1393E9FEE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92C4F24-78F8-4823-8791-E081FEF89906}"/>
              </a:ext>
            </a:extLst>
          </p:cNvPr>
          <p:cNvSpPr>
            <a:spLocks noGrp="1"/>
          </p:cNvSpPr>
          <p:nvPr>
            <p:ph type="dt" sz="half" idx="10"/>
          </p:nvPr>
        </p:nvSpPr>
        <p:spPr/>
        <p:txBody>
          <a:bodyPr/>
          <a:lstStyle/>
          <a:p>
            <a:fld id="{A7830564-0726-46D2-A48B-E87D3285DBC2}" type="datetimeFigureOut">
              <a:rPr lang="en-US" smtClean="0"/>
              <a:t>10/9/2017</a:t>
            </a:fld>
            <a:endParaRPr lang="en-US"/>
          </a:p>
        </p:txBody>
      </p:sp>
      <p:sp>
        <p:nvSpPr>
          <p:cNvPr id="8" name="Footer Placeholder 7">
            <a:extLst>
              <a:ext uri="{FF2B5EF4-FFF2-40B4-BE49-F238E27FC236}">
                <a16:creationId xmlns:a16="http://schemas.microsoft.com/office/drawing/2014/main" id="{9F79A7E5-0DDC-47EF-A463-5EB221B55A2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441D96A-55BE-4938-8C6B-7776CF66449F}"/>
              </a:ext>
            </a:extLst>
          </p:cNvPr>
          <p:cNvSpPr>
            <a:spLocks noGrp="1"/>
          </p:cNvSpPr>
          <p:nvPr>
            <p:ph type="sldNum" sz="quarter" idx="12"/>
          </p:nvPr>
        </p:nvSpPr>
        <p:spPr/>
        <p:txBody>
          <a:bodyPr/>
          <a:lstStyle/>
          <a:p>
            <a:fld id="{A7B1342B-2126-4782-9ACD-6AEE2BDDE6CD}" type="slidenum">
              <a:rPr lang="en-US" smtClean="0"/>
              <a:t>‹#›</a:t>
            </a:fld>
            <a:endParaRPr lang="en-US"/>
          </a:p>
        </p:txBody>
      </p:sp>
    </p:spTree>
    <p:extLst>
      <p:ext uri="{BB962C8B-B14F-4D97-AF65-F5344CB8AC3E}">
        <p14:creationId xmlns:p14="http://schemas.microsoft.com/office/powerpoint/2010/main" val="3420727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EC8D1-24AD-4EAE-80ED-7C88712DB8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1CD1D06-8106-47AE-A9ED-85230AAE2BF0}"/>
              </a:ext>
            </a:extLst>
          </p:cNvPr>
          <p:cNvSpPr>
            <a:spLocks noGrp="1"/>
          </p:cNvSpPr>
          <p:nvPr>
            <p:ph type="dt" sz="half" idx="10"/>
          </p:nvPr>
        </p:nvSpPr>
        <p:spPr/>
        <p:txBody>
          <a:bodyPr/>
          <a:lstStyle/>
          <a:p>
            <a:fld id="{A7830564-0726-46D2-A48B-E87D3285DBC2}" type="datetimeFigureOut">
              <a:rPr lang="en-US" smtClean="0"/>
              <a:t>10/9/2017</a:t>
            </a:fld>
            <a:endParaRPr lang="en-US"/>
          </a:p>
        </p:txBody>
      </p:sp>
      <p:sp>
        <p:nvSpPr>
          <p:cNvPr id="4" name="Footer Placeholder 3">
            <a:extLst>
              <a:ext uri="{FF2B5EF4-FFF2-40B4-BE49-F238E27FC236}">
                <a16:creationId xmlns:a16="http://schemas.microsoft.com/office/drawing/2014/main" id="{B298118C-A46D-4350-82A4-AB698DEA51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2C3CE4-E98D-4EFC-9947-DD1BBB2A1B0A}"/>
              </a:ext>
            </a:extLst>
          </p:cNvPr>
          <p:cNvSpPr>
            <a:spLocks noGrp="1"/>
          </p:cNvSpPr>
          <p:nvPr>
            <p:ph type="sldNum" sz="quarter" idx="12"/>
          </p:nvPr>
        </p:nvSpPr>
        <p:spPr/>
        <p:txBody>
          <a:bodyPr/>
          <a:lstStyle/>
          <a:p>
            <a:fld id="{A7B1342B-2126-4782-9ACD-6AEE2BDDE6CD}" type="slidenum">
              <a:rPr lang="en-US" smtClean="0"/>
              <a:t>‹#›</a:t>
            </a:fld>
            <a:endParaRPr lang="en-US"/>
          </a:p>
        </p:txBody>
      </p:sp>
    </p:spTree>
    <p:extLst>
      <p:ext uri="{BB962C8B-B14F-4D97-AF65-F5344CB8AC3E}">
        <p14:creationId xmlns:p14="http://schemas.microsoft.com/office/powerpoint/2010/main" val="2719769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B230DB-BBAD-4D8A-A574-7CFA2695A681}"/>
              </a:ext>
            </a:extLst>
          </p:cNvPr>
          <p:cNvSpPr>
            <a:spLocks noGrp="1"/>
          </p:cNvSpPr>
          <p:nvPr>
            <p:ph type="dt" sz="half" idx="10"/>
          </p:nvPr>
        </p:nvSpPr>
        <p:spPr/>
        <p:txBody>
          <a:bodyPr/>
          <a:lstStyle/>
          <a:p>
            <a:fld id="{A7830564-0726-46D2-A48B-E87D3285DBC2}" type="datetimeFigureOut">
              <a:rPr lang="en-US" smtClean="0"/>
              <a:t>10/9/2017</a:t>
            </a:fld>
            <a:endParaRPr lang="en-US"/>
          </a:p>
        </p:txBody>
      </p:sp>
      <p:sp>
        <p:nvSpPr>
          <p:cNvPr id="3" name="Footer Placeholder 2">
            <a:extLst>
              <a:ext uri="{FF2B5EF4-FFF2-40B4-BE49-F238E27FC236}">
                <a16:creationId xmlns:a16="http://schemas.microsoft.com/office/drawing/2014/main" id="{8F1201AB-5CB7-4E7E-9F06-4B0F7D20B3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AF33D3-EF85-40B5-9823-4145E4ADB8A2}"/>
              </a:ext>
            </a:extLst>
          </p:cNvPr>
          <p:cNvSpPr>
            <a:spLocks noGrp="1"/>
          </p:cNvSpPr>
          <p:nvPr>
            <p:ph type="sldNum" sz="quarter" idx="12"/>
          </p:nvPr>
        </p:nvSpPr>
        <p:spPr/>
        <p:txBody>
          <a:bodyPr/>
          <a:lstStyle/>
          <a:p>
            <a:fld id="{A7B1342B-2126-4782-9ACD-6AEE2BDDE6CD}" type="slidenum">
              <a:rPr lang="en-US" smtClean="0"/>
              <a:t>‹#›</a:t>
            </a:fld>
            <a:endParaRPr lang="en-US"/>
          </a:p>
        </p:txBody>
      </p:sp>
    </p:spTree>
    <p:extLst>
      <p:ext uri="{BB962C8B-B14F-4D97-AF65-F5344CB8AC3E}">
        <p14:creationId xmlns:p14="http://schemas.microsoft.com/office/powerpoint/2010/main" val="3052254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E3401-97AA-46ED-A468-39543C97C4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C9E4FF2-D9A0-4445-AF04-9A4F66FFA0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D609DC-4442-4443-9C9F-FF0CC799A6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D567C12-F4FC-4F2C-B061-6042497CC072}"/>
              </a:ext>
            </a:extLst>
          </p:cNvPr>
          <p:cNvSpPr>
            <a:spLocks noGrp="1"/>
          </p:cNvSpPr>
          <p:nvPr>
            <p:ph type="dt" sz="half" idx="10"/>
          </p:nvPr>
        </p:nvSpPr>
        <p:spPr/>
        <p:txBody>
          <a:bodyPr/>
          <a:lstStyle/>
          <a:p>
            <a:fld id="{A7830564-0726-46D2-A48B-E87D3285DBC2}" type="datetimeFigureOut">
              <a:rPr lang="en-US" smtClean="0"/>
              <a:t>10/9/2017</a:t>
            </a:fld>
            <a:endParaRPr lang="en-US"/>
          </a:p>
        </p:txBody>
      </p:sp>
      <p:sp>
        <p:nvSpPr>
          <p:cNvPr id="6" name="Footer Placeholder 5">
            <a:extLst>
              <a:ext uri="{FF2B5EF4-FFF2-40B4-BE49-F238E27FC236}">
                <a16:creationId xmlns:a16="http://schemas.microsoft.com/office/drawing/2014/main" id="{1C47CAE5-9C9D-4D2B-ABE1-5AA8DB2134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D4F4F8-1A56-4EEB-B9FA-7A46BAB5852B}"/>
              </a:ext>
            </a:extLst>
          </p:cNvPr>
          <p:cNvSpPr>
            <a:spLocks noGrp="1"/>
          </p:cNvSpPr>
          <p:nvPr>
            <p:ph type="sldNum" sz="quarter" idx="12"/>
          </p:nvPr>
        </p:nvSpPr>
        <p:spPr/>
        <p:txBody>
          <a:bodyPr/>
          <a:lstStyle/>
          <a:p>
            <a:fld id="{A7B1342B-2126-4782-9ACD-6AEE2BDDE6CD}" type="slidenum">
              <a:rPr lang="en-US" smtClean="0"/>
              <a:t>‹#›</a:t>
            </a:fld>
            <a:endParaRPr lang="en-US"/>
          </a:p>
        </p:txBody>
      </p:sp>
    </p:spTree>
    <p:extLst>
      <p:ext uri="{BB962C8B-B14F-4D97-AF65-F5344CB8AC3E}">
        <p14:creationId xmlns:p14="http://schemas.microsoft.com/office/powerpoint/2010/main" val="645028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319FA-F540-4C0A-A8B3-8A440CFF40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0B702FC-D6C9-4F89-92D1-DCA928C4A2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91B0F9F-A725-4411-B68F-E2F3BD391B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5B8ECED-B194-4114-A0A1-9E7C15B8B2D2}"/>
              </a:ext>
            </a:extLst>
          </p:cNvPr>
          <p:cNvSpPr>
            <a:spLocks noGrp="1"/>
          </p:cNvSpPr>
          <p:nvPr>
            <p:ph type="dt" sz="half" idx="10"/>
          </p:nvPr>
        </p:nvSpPr>
        <p:spPr/>
        <p:txBody>
          <a:bodyPr/>
          <a:lstStyle/>
          <a:p>
            <a:fld id="{A7830564-0726-46D2-A48B-E87D3285DBC2}" type="datetimeFigureOut">
              <a:rPr lang="en-US" smtClean="0"/>
              <a:t>10/9/2017</a:t>
            </a:fld>
            <a:endParaRPr lang="en-US"/>
          </a:p>
        </p:txBody>
      </p:sp>
      <p:sp>
        <p:nvSpPr>
          <p:cNvPr id="6" name="Footer Placeholder 5">
            <a:extLst>
              <a:ext uri="{FF2B5EF4-FFF2-40B4-BE49-F238E27FC236}">
                <a16:creationId xmlns:a16="http://schemas.microsoft.com/office/drawing/2014/main" id="{82AB5600-BA2C-47B8-B4FD-EE13823FB6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986FEF-C1EC-4289-AEE2-506B506E1878}"/>
              </a:ext>
            </a:extLst>
          </p:cNvPr>
          <p:cNvSpPr>
            <a:spLocks noGrp="1"/>
          </p:cNvSpPr>
          <p:nvPr>
            <p:ph type="sldNum" sz="quarter" idx="12"/>
          </p:nvPr>
        </p:nvSpPr>
        <p:spPr/>
        <p:txBody>
          <a:bodyPr/>
          <a:lstStyle/>
          <a:p>
            <a:fld id="{A7B1342B-2126-4782-9ACD-6AEE2BDDE6CD}" type="slidenum">
              <a:rPr lang="en-US" smtClean="0"/>
              <a:t>‹#›</a:t>
            </a:fld>
            <a:endParaRPr lang="en-US"/>
          </a:p>
        </p:txBody>
      </p:sp>
    </p:spTree>
    <p:extLst>
      <p:ext uri="{BB962C8B-B14F-4D97-AF65-F5344CB8AC3E}">
        <p14:creationId xmlns:p14="http://schemas.microsoft.com/office/powerpoint/2010/main" val="2299263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5B7064-6152-48CC-8593-EDD04F2983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CC4923-EE13-4EFC-89B6-95F0175695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F0F957-4D67-4266-96C2-F3A9203791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830564-0726-46D2-A48B-E87D3285DBC2}" type="datetimeFigureOut">
              <a:rPr lang="en-US" smtClean="0"/>
              <a:t>10/9/2017</a:t>
            </a:fld>
            <a:endParaRPr lang="en-US"/>
          </a:p>
        </p:txBody>
      </p:sp>
      <p:sp>
        <p:nvSpPr>
          <p:cNvPr id="5" name="Footer Placeholder 4">
            <a:extLst>
              <a:ext uri="{FF2B5EF4-FFF2-40B4-BE49-F238E27FC236}">
                <a16:creationId xmlns:a16="http://schemas.microsoft.com/office/drawing/2014/main" id="{851C5F45-BD3F-4CE8-B380-2FB0182257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4F4D6DC-7CC7-4B28-90A6-9BE238E826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B1342B-2126-4782-9ACD-6AEE2BDDE6CD}" type="slidenum">
              <a:rPr lang="en-US" smtClean="0"/>
              <a:t>‹#›</a:t>
            </a:fld>
            <a:endParaRPr lang="en-US"/>
          </a:p>
        </p:txBody>
      </p:sp>
    </p:spTree>
    <p:extLst>
      <p:ext uri="{BB962C8B-B14F-4D97-AF65-F5344CB8AC3E}">
        <p14:creationId xmlns:p14="http://schemas.microsoft.com/office/powerpoint/2010/main" val="115653811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esl-professional-development.wikispaces.com/Idividualized+Education+Plan" TargetMode="External"/><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www.texasenterprise.utexas.edu/2013/01/16/finance/now-generation-making-sense-fiscal-cliff-compromise" TargetMode="External"/><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www.chaidir.web.id/2013/04/trik-menebak-tanggal-lahir.html" TargetMode="External"/><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www.flickr.com/photos/neverendingalbum/8442391233" TargetMode="External"/><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evergreenleaf.blogspot.com/2013/04/my-first-blog-award-liebster.html" TargetMode="External"/><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publicdomainpictures.net/view-image.php?image=158109&amp;picture=sad-guy" TargetMode="External"/><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pixabay.com/en/notebook-diary-planner-organizer-146642/" TargetMode="External"/><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hyperlink" Target="https://2012books.lardbucket.org/books/beginning-project-management-v1.1/s09-04-alignment-process.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0EA06-F0BB-415A-8719-BE9319FA6212}"/>
              </a:ext>
            </a:extLst>
          </p:cNvPr>
          <p:cNvSpPr>
            <a:spLocks noGrp="1"/>
          </p:cNvSpPr>
          <p:nvPr>
            <p:ph type="ctrTitle"/>
          </p:nvPr>
        </p:nvSpPr>
        <p:spPr/>
        <p:txBody>
          <a:bodyPr>
            <a:noAutofit/>
          </a:bodyPr>
          <a:lstStyle/>
          <a:p>
            <a:r>
              <a:rPr lang="en-US" sz="9600" b="1" u="sng" dirty="0">
                <a:latin typeface="Arial Rounded MT Bold" panose="020F0704030504030204" pitchFamily="34" charset="0"/>
              </a:rPr>
              <a:t>TIME MANAGEMENT</a:t>
            </a:r>
          </a:p>
        </p:txBody>
      </p:sp>
      <p:sp>
        <p:nvSpPr>
          <p:cNvPr id="3" name="Subtitle 2">
            <a:extLst>
              <a:ext uri="{FF2B5EF4-FFF2-40B4-BE49-F238E27FC236}">
                <a16:creationId xmlns:a16="http://schemas.microsoft.com/office/drawing/2014/main" id="{0B06E5DF-C622-4FED-9C18-C0EB0BC6F4B7}"/>
              </a:ext>
            </a:extLst>
          </p:cNvPr>
          <p:cNvSpPr>
            <a:spLocks noGrp="1"/>
          </p:cNvSpPr>
          <p:nvPr>
            <p:ph type="subTitle" idx="1"/>
          </p:nvPr>
        </p:nvSpPr>
        <p:spPr>
          <a:xfrm>
            <a:off x="1524000" y="4412974"/>
            <a:ext cx="9144000" cy="1934816"/>
          </a:xfrm>
        </p:spPr>
        <p:txBody>
          <a:bodyPr>
            <a:noAutofit/>
          </a:bodyPr>
          <a:lstStyle/>
          <a:p>
            <a:r>
              <a:rPr lang="en-US" sz="3200" dirty="0">
                <a:latin typeface="Arial Rounded MT Bold" panose="020F0704030504030204" pitchFamily="34" charset="0"/>
              </a:rPr>
              <a:t>DEVANGINI V. KATHAD </a:t>
            </a:r>
          </a:p>
          <a:p>
            <a:r>
              <a:rPr lang="en-US" sz="3200" dirty="0">
                <a:latin typeface="Arial Rounded MT Bold" panose="020F0704030504030204" pitchFamily="34" charset="0"/>
              </a:rPr>
              <a:t>160410116049</a:t>
            </a:r>
          </a:p>
          <a:p>
            <a:r>
              <a:rPr lang="en-US" sz="3200" dirty="0">
                <a:latin typeface="Arial Rounded MT Bold" panose="020F0704030504030204" pitchFamily="34" charset="0"/>
              </a:rPr>
              <a:t>SY IT-1 </a:t>
            </a:r>
          </a:p>
        </p:txBody>
      </p:sp>
      <p:pic>
        <p:nvPicPr>
          <p:cNvPr id="5" name="Picture 4">
            <a:extLst>
              <a:ext uri="{FF2B5EF4-FFF2-40B4-BE49-F238E27FC236}">
                <a16:creationId xmlns:a16="http://schemas.microsoft.com/office/drawing/2014/main" id="{E4E5885D-F397-4738-8A09-02279965A0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985082"/>
            <a:ext cx="3734793" cy="2872918"/>
          </a:xfrm>
          <a:prstGeom prst="rect">
            <a:avLst/>
          </a:prstGeom>
        </p:spPr>
      </p:pic>
    </p:spTree>
    <p:extLst>
      <p:ext uri="{BB962C8B-B14F-4D97-AF65-F5344CB8AC3E}">
        <p14:creationId xmlns:p14="http://schemas.microsoft.com/office/powerpoint/2010/main" val="245952928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6" presetClass="entr" presetSubtype="0"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wipe(down)">
                                      <p:cBhvr>
                                        <p:cTn id="21" dur="580">
                                          <p:stCondLst>
                                            <p:cond delay="0"/>
                                          </p:stCondLst>
                                        </p:cTn>
                                        <p:tgtEl>
                                          <p:spTgt spid="3">
                                            <p:txEl>
                                              <p:pRg st="0" end="0"/>
                                            </p:txEl>
                                          </p:spTgt>
                                        </p:tgtEl>
                                      </p:cBhvr>
                                    </p:animEffect>
                                    <p:anim calcmode="lin" valueType="num">
                                      <p:cBhvr>
                                        <p:cTn id="22"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27" dur="26">
                                          <p:stCondLst>
                                            <p:cond delay="650"/>
                                          </p:stCondLst>
                                        </p:cTn>
                                        <p:tgtEl>
                                          <p:spTgt spid="3">
                                            <p:txEl>
                                              <p:pRg st="0" end="0"/>
                                            </p:txEl>
                                          </p:spTgt>
                                        </p:tgtEl>
                                      </p:cBhvr>
                                      <p:to x="100000" y="60000"/>
                                    </p:animScale>
                                    <p:animScale>
                                      <p:cBhvr>
                                        <p:cTn id="28" dur="166" decel="50000">
                                          <p:stCondLst>
                                            <p:cond delay="676"/>
                                          </p:stCondLst>
                                        </p:cTn>
                                        <p:tgtEl>
                                          <p:spTgt spid="3">
                                            <p:txEl>
                                              <p:pRg st="0" end="0"/>
                                            </p:txEl>
                                          </p:spTgt>
                                        </p:tgtEl>
                                      </p:cBhvr>
                                      <p:to x="100000" y="100000"/>
                                    </p:animScale>
                                    <p:animScale>
                                      <p:cBhvr>
                                        <p:cTn id="29" dur="26">
                                          <p:stCondLst>
                                            <p:cond delay="1312"/>
                                          </p:stCondLst>
                                        </p:cTn>
                                        <p:tgtEl>
                                          <p:spTgt spid="3">
                                            <p:txEl>
                                              <p:pRg st="0" end="0"/>
                                            </p:txEl>
                                          </p:spTgt>
                                        </p:tgtEl>
                                      </p:cBhvr>
                                      <p:to x="100000" y="80000"/>
                                    </p:animScale>
                                    <p:animScale>
                                      <p:cBhvr>
                                        <p:cTn id="30" dur="166" decel="50000">
                                          <p:stCondLst>
                                            <p:cond delay="1338"/>
                                          </p:stCondLst>
                                        </p:cTn>
                                        <p:tgtEl>
                                          <p:spTgt spid="3">
                                            <p:txEl>
                                              <p:pRg st="0" end="0"/>
                                            </p:txEl>
                                          </p:spTgt>
                                        </p:tgtEl>
                                      </p:cBhvr>
                                      <p:to x="100000" y="100000"/>
                                    </p:animScale>
                                    <p:animScale>
                                      <p:cBhvr>
                                        <p:cTn id="31" dur="26">
                                          <p:stCondLst>
                                            <p:cond delay="1642"/>
                                          </p:stCondLst>
                                        </p:cTn>
                                        <p:tgtEl>
                                          <p:spTgt spid="3">
                                            <p:txEl>
                                              <p:pRg st="0" end="0"/>
                                            </p:txEl>
                                          </p:spTgt>
                                        </p:tgtEl>
                                      </p:cBhvr>
                                      <p:to x="100000" y="90000"/>
                                    </p:animScale>
                                    <p:animScale>
                                      <p:cBhvr>
                                        <p:cTn id="32" dur="166" decel="50000">
                                          <p:stCondLst>
                                            <p:cond delay="1668"/>
                                          </p:stCondLst>
                                        </p:cTn>
                                        <p:tgtEl>
                                          <p:spTgt spid="3">
                                            <p:txEl>
                                              <p:pRg st="0" end="0"/>
                                            </p:txEl>
                                          </p:spTgt>
                                        </p:tgtEl>
                                      </p:cBhvr>
                                      <p:to x="100000" y="100000"/>
                                    </p:animScale>
                                    <p:animScale>
                                      <p:cBhvr>
                                        <p:cTn id="33" dur="26">
                                          <p:stCondLst>
                                            <p:cond delay="1808"/>
                                          </p:stCondLst>
                                        </p:cTn>
                                        <p:tgtEl>
                                          <p:spTgt spid="3">
                                            <p:txEl>
                                              <p:pRg st="0" end="0"/>
                                            </p:txEl>
                                          </p:spTgt>
                                        </p:tgtEl>
                                      </p:cBhvr>
                                      <p:to x="100000" y="95000"/>
                                    </p:animScale>
                                    <p:animScale>
                                      <p:cBhvr>
                                        <p:cTn id="34" dur="166" decel="50000">
                                          <p:stCondLst>
                                            <p:cond delay="1834"/>
                                          </p:stCondLst>
                                        </p:cTn>
                                        <p:tgtEl>
                                          <p:spTgt spid="3">
                                            <p:txEl>
                                              <p:pRg st="0" end="0"/>
                                            </p:txEl>
                                          </p:spTgt>
                                        </p:tgtEl>
                                      </p:cBhvr>
                                      <p:to x="100000" y="100000"/>
                                    </p:animScale>
                                  </p:childTnLst>
                                </p:cTn>
                              </p:par>
                              <p:par>
                                <p:cTn id="35" presetID="26" presetClass="entr" presetSubtype="0" fill="hold" nodeType="withEffect">
                                  <p:stCondLst>
                                    <p:cond delay="0"/>
                                  </p:stCondLst>
                                  <p:childTnLst>
                                    <p:set>
                                      <p:cBhvr>
                                        <p:cTn id="36" dur="1" fill="hold">
                                          <p:stCondLst>
                                            <p:cond delay="0"/>
                                          </p:stCondLst>
                                        </p:cTn>
                                        <p:tgtEl>
                                          <p:spTgt spid="3">
                                            <p:txEl>
                                              <p:pRg st="1" end="1"/>
                                            </p:txEl>
                                          </p:spTgt>
                                        </p:tgtEl>
                                        <p:attrNameLst>
                                          <p:attrName>style.visibility</p:attrName>
                                        </p:attrNameLst>
                                      </p:cBhvr>
                                      <p:to>
                                        <p:strVal val="visible"/>
                                      </p:to>
                                    </p:set>
                                    <p:animEffect transition="in" filter="wipe(down)">
                                      <p:cBhvr>
                                        <p:cTn id="37" dur="580">
                                          <p:stCondLst>
                                            <p:cond delay="0"/>
                                          </p:stCondLst>
                                        </p:cTn>
                                        <p:tgtEl>
                                          <p:spTgt spid="3">
                                            <p:txEl>
                                              <p:pRg st="1" end="1"/>
                                            </p:txEl>
                                          </p:spTgt>
                                        </p:tgtEl>
                                      </p:cBhvr>
                                    </p:animEffect>
                                    <p:anim calcmode="lin" valueType="num">
                                      <p:cBhvr>
                                        <p:cTn id="3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3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4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4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4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43" dur="26">
                                          <p:stCondLst>
                                            <p:cond delay="650"/>
                                          </p:stCondLst>
                                        </p:cTn>
                                        <p:tgtEl>
                                          <p:spTgt spid="3">
                                            <p:txEl>
                                              <p:pRg st="1" end="1"/>
                                            </p:txEl>
                                          </p:spTgt>
                                        </p:tgtEl>
                                      </p:cBhvr>
                                      <p:to x="100000" y="60000"/>
                                    </p:animScale>
                                    <p:animScale>
                                      <p:cBhvr>
                                        <p:cTn id="44" dur="166" decel="50000">
                                          <p:stCondLst>
                                            <p:cond delay="676"/>
                                          </p:stCondLst>
                                        </p:cTn>
                                        <p:tgtEl>
                                          <p:spTgt spid="3">
                                            <p:txEl>
                                              <p:pRg st="1" end="1"/>
                                            </p:txEl>
                                          </p:spTgt>
                                        </p:tgtEl>
                                      </p:cBhvr>
                                      <p:to x="100000" y="100000"/>
                                    </p:animScale>
                                    <p:animScale>
                                      <p:cBhvr>
                                        <p:cTn id="45" dur="26">
                                          <p:stCondLst>
                                            <p:cond delay="1312"/>
                                          </p:stCondLst>
                                        </p:cTn>
                                        <p:tgtEl>
                                          <p:spTgt spid="3">
                                            <p:txEl>
                                              <p:pRg st="1" end="1"/>
                                            </p:txEl>
                                          </p:spTgt>
                                        </p:tgtEl>
                                      </p:cBhvr>
                                      <p:to x="100000" y="80000"/>
                                    </p:animScale>
                                    <p:animScale>
                                      <p:cBhvr>
                                        <p:cTn id="46" dur="166" decel="50000">
                                          <p:stCondLst>
                                            <p:cond delay="1338"/>
                                          </p:stCondLst>
                                        </p:cTn>
                                        <p:tgtEl>
                                          <p:spTgt spid="3">
                                            <p:txEl>
                                              <p:pRg st="1" end="1"/>
                                            </p:txEl>
                                          </p:spTgt>
                                        </p:tgtEl>
                                      </p:cBhvr>
                                      <p:to x="100000" y="100000"/>
                                    </p:animScale>
                                    <p:animScale>
                                      <p:cBhvr>
                                        <p:cTn id="47" dur="26">
                                          <p:stCondLst>
                                            <p:cond delay="1642"/>
                                          </p:stCondLst>
                                        </p:cTn>
                                        <p:tgtEl>
                                          <p:spTgt spid="3">
                                            <p:txEl>
                                              <p:pRg st="1" end="1"/>
                                            </p:txEl>
                                          </p:spTgt>
                                        </p:tgtEl>
                                      </p:cBhvr>
                                      <p:to x="100000" y="90000"/>
                                    </p:animScale>
                                    <p:animScale>
                                      <p:cBhvr>
                                        <p:cTn id="48" dur="166" decel="50000">
                                          <p:stCondLst>
                                            <p:cond delay="1668"/>
                                          </p:stCondLst>
                                        </p:cTn>
                                        <p:tgtEl>
                                          <p:spTgt spid="3">
                                            <p:txEl>
                                              <p:pRg st="1" end="1"/>
                                            </p:txEl>
                                          </p:spTgt>
                                        </p:tgtEl>
                                      </p:cBhvr>
                                      <p:to x="100000" y="100000"/>
                                    </p:animScale>
                                    <p:animScale>
                                      <p:cBhvr>
                                        <p:cTn id="49" dur="26">
                                          <p:stCondLst>
                                            <p:cond delay="1808"/>
                                          </p:stCondLst>
                                        </p:cTn>
                                        <p:tgtEl>
                                          <p:spTgt spid="3">
                                            <p:txEl>
                                              <p:pRg st="1" end="1"/>
                                            </p:txEl>
                                          </p:spTgt>
                                        </p:tgtEl>
                                      </p:cBhvr>
                                      <p:to x="100000" y="95000"/>
                                    </p:animScale>
                                    <p:animScale>
                                      <p:cBhvr>
                                        <p:cTn id="50" dur="166" decel="50000">
                                          <p:stCondLst>
                                            <p:cond delay="1834"/>
                                          </p:stCondLst>
                                        </p:cTn>
                                        <p:tgtEl>
                                          <p:spTgt spid="3">
                                            <p:txEl>
                                              <p:pRg st="1" end="1"/>
                                            </p:txEl>
                                          </p:spTgt>
                                        </p:tgtEl>
                                      </p:cBhvr>
                                      <p:to x="100000" y="100000"/>
                                    </p:animScale>
                                  </p:childTnLst>
                                </p:cTn>
                              </p:par>
                              <p:par>
                                <p:cTn id="51" presetID="26" presetClass="entr" presetSubtype="0" fill="hold" nodeType="withEffect">
                                  <p:stCondLst>
                                    <p:cond delay="0"/>
                                  </p:stCondLst>
                                  <p:childTnLst>
                                    <p:set>
                                      <p:cBhvr>
                                        <p:cTn id="52" dur="1" fill="hold">
                                          <p:stCondLst>
                                            <p:cond delay="0"/>
                                          </p:stCondLst>
                                        </p:cTn>
                                        <p:tgtEl>
                                          <p:spTgt spid="3">
                                            <p:txEl>
                                              <p:pRg st="2" end="2"/>
                                            </p:txEl>
                                          </p:spTgt>
                                        </p:tgtEl>
                                        <p:attrNameLst>
                                          <p:attrName>style.visibility</p:attrName>
                                        </p:attrNameLst>
                                      </p:cBhvr>
                                      <p:to>
                                        <p:strVal val="visible"/>
                                      </p:to>
                                    </p:set>
                                    <p:animEffect transition="in" filter="wipe(down)">
                                      <p:cBhvr>
                                        <p:cTn id="53" dur="580">
                                          <p:stCondLst>
                                            <p:cond delay="0"/>
                                          </p:stCondLst>
                                        </p:cTn>
                                        <p:tgtEl>
                                          <p:spTgt spid="3">
                                            <p:txEl>
                                              <p:pRg st="2" end="2"/>
                                            </p:txEl>
                                          </p:spTgt>
                                        </p:tgtEl>
                                      </p:cBhvr>
                                    </p:animEffect>
                                    <p:anim calcmode="lin" valueType="num">
                                      <p:cBhvr>
                                        <p:cTn id="5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5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5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5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5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59" dur="26">
                                          <p:stCondLst>
                                            <p:cond delay="650"/>
                                          </p:stCondLst>
                                        </p:cTn>
                                        <p:tgtEl>
                                          <p:spTgt spid="3">
                                            <p:txEl>
                                              <p:pRg st="2" end="2"/>
                                            </p:txEl>
                                          </p:spTgt>
                                        </p:tgtEl>
                                      </p:cBhvr>
                                      <p:to x="100000" y="60000"/>
                                    </p:animScale>
                                    <p:animScale>
                                      <p:cBhvr>
                                        <p:cTn id="60" dur="166" decel="50000">
                                          <p:stCondLst>
                                            <p:cond delay="676"/>
                                          </p:stCondLst>
                                        </p:cTn>
                                        <p:tgtEl>
                                          <p:spTgt spid="3">
                                            <p:txEl>
                                              <p:pRg st="2" end="2"/>
                                            </p:txEl>
                                          </p:spTgt>
                                        </p:tgtEl>
                                      </p:cBhvr>
                                      <p:to x="100000" y="100000"/>
                                    </p:animScale>
                                    <p:animScale>
                                      <p:cBhvr>
                                        <p:cTn id="61" dur="26">
                                          <p:stCondLst>
                                            <p:cond delay="1312"/>
                                          </p:stCondLst>
                                        </p:cTn>
                                        <p:tgtEl>
                                          <p:spTgt spid="3">
                                            <p:txEl>
                                              <p:pRg st="2" end="2"/>
                                            </p:txEl>
                                          </p:spTgt>
                                        </p:tgtEl>
                                      </p:cBhvr>
                                      <p:to x="100000" y="80000"/>
                                    </p:animScale>
                                    <p:animScale>
                                      <p:cBhvr>
                                        <p:cTn id="62" dur="166" decel="50000">
                                          <p:stCondLst>
                                            <p:cond delay="1338"/>
                                          </p:stCondLst>
                                        </p:cTn>
                                        <p:tgtEl>
                                          <p:spTgt spid="3">
                                            <p:txEl>
                                              <p:pRg st="2" end="2"/>
                                            </p:txEl>
                                          </p:spTgt>
                                        </p:tgtEl>
                                      </p:cBhvr>
                                      <p:to x="100000" y="100000"/>
                                    </p:animScale>
                                    <p:animScale>
                                      <p:cBhvr>
                                        <p:cTn id="63" dur="26">
                                          <p:stCondLst>
                                            <p:cond delay="1642"/>
                                          </p:stCondLst>
                                        </p:cTn>
                                        <p:tgtEl>
                                          <p:spTgt spid="3">
                                            <p:txEl>
                                              <p:pRg st="2" end="2"/>
                                            </p:txEl>
                                          </p:spTgt>
                                        </p:tgtEl>
                                      </p:cBhvr>
                                      <p:to x="100000" y="90000"/>
                                    </p:animScale>
                                    <p:animScale>
                                      <p:cBhvr>
                                        <p:cTn id="64" dur="166" decel="50000">
                                          <p:stCondLst>
                                            <p:cond delay="1668"/>
                                          </p:stCondLst>
                                        </p:cTn>
                                        <p:tgtEl>
                                          <p:spTgt spid="3">
                                            <p:txEl>
                                              <p:pRg st="2" end="2"/>
                                            </p:txEl>
                                          </p:spTgt>
                                        </p:tgtEl>
                                      </p:cBhvr>
                                      <p:to x="100000" y="100000"/>
                                    </p:animScale>
                                    <p:animScale>
                                      <p:cBhvr>
                                        <p:cTn id="65" dur="26">
                                          <p:stCondLst>
                                            <p:cond delay="1808"/>
                                          </p:stCondLst>
                                        </p:cTn>
                                        <p:tgtEl>
                                          <p:spTgt spid="3">
                                            <p:txEl>
                                              <p:pRg st="2" end="2"/>
                                            </p:txEl>
                                          </p:spTgt>
                                        </p:tgtEl>
                                      </p:cBhvr>
                                      <p:to x="100000" y="95000"/>
                                    </p:animScale>
                                    <p:animScale>
                                      <p:cBhvr>
                                        <p:cTn id="66" dur="166" decel="50000">
                                          <p:stCondLst>
                                            <p:cond delay="1834"/>
                                          </p:stCondLst>
                                        </p:cTn>
                                        <p:tgtEl>
                                          <p:spTgt spid="3">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53FC9-3AC7-49C5-8F53-DF566A643FDB}"/>
              </a:ext>
            </a:extLst>
          </p:cNvPr>
          <p:cNvSpPr>
            <a:spLocks noGrp="1"/>
          </p:cNvSpPr>
          <p:nvPr>
            <p:ph type="title"/>
          </p:nvPr>
        </p:nvSpPr>
        <p:spPr>
          <a:xfrm>
            <a:off x="145143" y="145143"/>
            <a:ext cx="11887200" cy="1545545"/>
          </a:xfrm>
        </p:spPr>
        <p:txBody>
          <a:bodyPr>
            <a:normAutofit/>
          </a:bodyPr>
          <a:lstStyle/>
          <a:p>
            <a:pPr algn="ctr"/>
            <a:r>
              <a:rPr lang="en-US" sz="9600" b="1" u="sng" dirty="0">
                <a:latin typeface="Arial Rounded MT Bold" panose="020F0704030504030204" pitchFamily="34" charset="0"/>
              </a:rPr>
              <a:t>PLANNING</a:t>
            </a:r>
          </a:p>
        </p:txBody>
      </p:sp>
      <p:sp>
        <p:nvSpPr>
          <p:cNvPr id="3" name="Content Placeholder 2">
            <a:extLst>
              <a:ext uri="{FF2B5EF4-FFF2-40B4-BE49-F238E27FC236}">
                <a16:creationId xmlns:a16="http://schemas.microsoft.com/office/drawing/2014/main" id="{48A1F94F-1A33-4754-AFDD-9D072D0A49AF}"/>
              </a:ext>
            </a:extLst>
          </p:cNvPr>
          <p:cNvSpPr>
            <a:spLocks noGrp="1"/>
          </p:cNvSpPr>
          <p:nvPr>
            <p:ph sz="half" idx="1"/>
          </p:nvPr>
        </p:nvSpPr>
        <p:spPr>
          <a:xfrm>
            <a:off x="159657" y="1825625"/>
            <a:ext cx="11872685" cy="1603375"/>
          </a:xfrm>
        </p:spPr>
        <p:txBody>
          <a:bodyPr>
            <a:normAutofit/>
          </a:bodyPr>
          <a:lstStyle/>
          <a:p>
            <a:r>
              <a:rPr lang="en-US" sz="4000" dirty="0">
                <a:latin typeface="Arial" panose="020B0604020202020204" pitchFamily="34" charset="0"/>
                <a:cs typeface="Arial" panose="020B0604020202020204" pitchFamily="34" charset="0"/>
              </a:rPr>
              <a:t>Draw an action plan – A list of things that need to be done to achieve your goals.</a:t>
            </a:r>
          </a:p>
        </p:txBody>
      </p:sp>
      <p:pic>
        <p:nvPicPr>
          <p:cNvPr id="6" name="Content Placeholder 5">
            <a:extLst>
              <a:ext uri="{FF2B5EF4-FFF2-40B4-BE49-F238E27FC236}">
                <a16:creationId xmlns:a16="http://schemas.microsoft.com/office/drawing/2014/main" id="{CE7C03E5-32BF-474E-A7C9-7E068BCCD5D6}"/>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tretch>
            <a:fillRect/>
          </a:stretch>
        </p:blipFill>
        <p:spPr>
          <a:xfrm>
            <a:off x="1487714" y="3715657"/>
            <a:ext cx="9216572" cy="2637296"/>
          </a:xfrm>
        </p:spPr>
      </p:pic>
    </p:spTree>
    <p:extLst>
      <p:ext uri="{BB962C8B-B14F-4D97-AF65-F5344CB8AC3E}">
        <p14:creationId xmlns:p14="http://schemas.microsoft.com/office/powerpoint/2010/main" val="43984288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6" presetClass="entr" presetSubtype="0"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wipe(down)">
                                      <p:cBhvr>
                                        <p:cTn id="21" dur="580">
                                          <p:stCondLst>
                                            <p:cond delay="0"/>
                                          </p:stCondLst>
                                        </p:cTn>
                                        <p:tgtEl>
                                          <p:spTgt spid="3">
                                            <p:txEl>
                                              <p:pRg st="0" end="0"/>
                                            </p:txEl>
                                          </p:spTgt>
                                        </p:tgtEl>
                                      </p:cBhvr>
                                    </p:animEffect>
                                    <p:anim calcmode="lin" valueType="num">
                                      <p:cBhvr>
                                        <p:cTn id="22"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27" dur="26">
                                          <p:stCondLst>
                                            <p:cond delay="650"/>
                                          </p:stCondLst>
                                        </p:cTn>
                                        <p:tgtEl>
                                          <p:spTgt spid="3">
                                            <p:txEl>
                                              <p:pRg st="0" end="0"/>
                                            </p:txEl>
                                          </p:spTgt>
                                        </p:tgtEl>
                                      </p:cBhvr>
                                      <p:to x="100000" y="60000"/>
                                    </p:animScale>
                                    <p:animScale>
                                      <p:cBhvr>
                                        <p:cTn id="28" dur="166" decel="50000">
                                          <p:stCondLst>
                                            <p:cond delay="676"/>
                                          </p:stCondLst>
                                        </p:cTn>
                                        <p:tgtEl>
                                          <p:spTgt spid="3">
                                            <p:txEl>
                                              <p:pRg st="0" end="0"/>
                                            </p:txEl>
                                          </p:spTgt>
                                        </p:tgtEl>
                                      </p:cBhvr>
                                      <p:to x="100000" y="100000"/>
                                    </p:animScale>
                                    <p:animScale>
                                      <p:cBhvr>
                                        <p:cTn id="29" dur="26">
                                          <p:stCondLst>
                                            <p:cond delay="1312"/>
                                          </p:stCondLst>
                                        </p:cTn>
                                        <p:tgtEl>
                                          <p:spTgt spid="3">
                                            <p:txEl>
                                              <p:pRg st="0" end="0"/>
                                            </p:txEl>
                                          </p:spTgt>
                                        </p:tgtEl>
                                      </p:cBhvr>
                                      <p:to x="100000" y="80000"/>
                                    </p:animScale>
                                    <p:animScale>
                                      <p:cBhvr>
                                        <p:cTn id="30" dur="166" decel="50000">
                                          <p:stCondLst>
                                            <p:cond delay="1338"/>
                                          </p:stCondLst>
                                        </p:cTn>
                                        <p:tgtEl>
                                          <p:spTgt spid="3">
                                            <p:txEl>
                                              <p:pRg st="0" end="0"/>
                                            </p:txEl>
                                          </p:spTgt>
                                        </p:tgtEl>
                                      </p:cBhvr>
                                      <p:to x="100000" y="100000"/>
                                    </p:animScale>
                                    <p:animScale>
                                      <p:cBhvr>
                                        <p:cTn id="31" dur="26">
                                          <p:stCondLst>
                                            <p:cond delay="1642"/>
                                          </p:stCondLst>
                                        </p:cTn>
                                        <p:tgtEl>
                                          <p:spTgt spid="3">
                                            <p:txEl>
                                              <p:pRg st="0" end="0"/>
                                            </p:txEl>
                                          </p:spTgt>
                                        </p:tgtEl>
                                      </p:cBhvr>
                                      <p:to x="100000" y="90000"/>
                                    </p:animScale>
                                    <p:animScale>
                                      <p:cBhvr>
                                        <p:cTn id="32" dur="166" decel="50000">
                                          <p:stCondLst>
                                            <p:cond delay="1668"/>
                                          </p:stCondLst>
                                        </p:cTn>
                                        <p:tgtEl>
                                          <p:spTgt spid="3">
                                            <p:txEl>
                                              <p:pRg st="0" end="0"/>
                                            </p:txEl>
                                          </p:spTgt>
                                        </p:tgtEl>
                                      </p:cBhvr>
                                      <p:to x="100000" y="100000"/>
                                    </p:animScale>
                                    <p:animScale>
                                      <p:cBhvr>
                                        <p:cTn id="33" dur="26">
                                          <p:stCondLst>
                                            <p:cond delay="1808"/>
                                          </p:stCondLst>
                                        </p:cTn>
                                        <p:tgtEl>
                                          <p:spTgt spid="3">
                                            <p:txEl>
                                              <p:pRg st="0" end="0"/>
                                            </p:txEl>
                                          </p:spTgt>
                                        </p:tgtEl>
                                      </p:cBhvr>
                                      <p:to x="100000" y="95000"/>
                                    </p:animScale>
                                    <p:animScale>
                                      <p:cBhvr>
                                        <p:cTn id="34"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E5ED0-81EF-4525-AC88-F03EFF91BA0A}"/>
              </a:ext>
            </a:extLst>
          </p:cNvPr>
          <p:cNvSpPr>
            <a:spLocks noGrp="1"/>
          </p:cNvSpPr>
          <p:nvPr>
            <p:ph type="title"/>
          </p:nvPr>
        </p:nvSpPr>
        <p:spPr>
          <a:xfrm>
            <a:off x="174170" y="101602"/>
            <a:ext cx="11814629" cy="1190170"/>
          </a:xfrm>
        </p:spPr>
        <p:txBody>
          <a:bodyPr>
            <a:normAutofit/>
          </a:bodyPr>
          <a:lstStyle/>
          <a:p>
            <a:pPr algn="ctr"/>
            <a:r>
              <a:rPr lang="en-US" sz="8000" b="1" u="sng" dirty="0">
                <a:latin typeface="Arial Rounded MT Bold" panose="020F0704030504030204" pitchFamily="34" charset="0"/>
              </a:rPr>
              <a:t>PRIORITIZING</a:t>
            </a:r>
          </a:p>
        </p:txBody>
      </p:sp>
      <p:sp>
        <p:nvSpPr>
          <p:cNvPr id="3" name="Content Placeholder 2">
            <a:extLst>
              <a:ext uri="{FF2B5EF4-FFF2-40B4-BE49-F238E27FC236}">
                <a16:creationId xmlns:a16="http://schemas.microsoft.com/office/drawing/2014/main" id="{41CEA24A-E905-43A4-A5D5-25CFD2080F8B}"/>
              </a:ext>
            </a:extLst>
          </p:cNvPr>
          <p:cNvSpPr>
            <a:spLocks noGrp="1"/>
          </p:cNvSpPr>
          <p:nvPr>
            <p:ph sz="half" idx="1"/>
          </p:nvPr>
        </p:nvSpPr>
        <p:spPr>
          <a:xfrm>
            <a:off x="304800" y="1262742"/>
            <a:ext cx="11538858" cy="4020457"/>
          </a:xfrm>
        </p:spPr>
        <p:txBody>
          <a:bodyPr>
            <a:noAutofit/>
          </a:bodyPr>
          <a:lstStyle/>
          <a:p>
            <a:r>
              <a:rPr lang="en-US" sz="3600" dirty="0">
                <a:latin typeface="Arial" panose="020B0604020202020204" pitchFamily="34" charset="0"/>
                <a:cs typeface="Arial" panose="020B0604020202020204" pitchFamily="34" charset="0"/>
              </a:rPr>
              <a:t>Make a To-Do list.</a:t>
            </a:r>
          </a:p>
          <a:p>
            <a:r>
              <a:rPr lang="en-US" sz="3600" dirty="0">
                <a:latin typeface="Arial" panose="020B0604020202020204" pitchFamily="34" charset="0"/>
                <a:cs typeface="Arial" panose="020B0604020202020204" pitchFamily="34" charset="0"/>
              </a:rPr>
              <a:t>Consider the value of task before doing it. Is it worth spending your time.</a:t>
            </a:r>
          </a:p>
          <a:p>
            <a:r>
              <a:rPr lang="en-US" sz="3600" dirty="0">
                <a:latin typeface="Arial" panose="020B0604020202020204" pitchFamily="34" charset="0"/>
                <a:cs typeface="Arial" panose="020B0604020202020204" pitchFamily="34" charset="0"/>
              </a:rPr>
              <a:t>Prioritize your task- </a:t>
            </a:r>
          </a:p>
          <a:p>
            <a:pPr marL="0" indent="0">
              <a:buNone/>
            </a:pPr>
            <a:r>
              <a:rPr lang="en-US" sz="3600" dirty="0">
                <a:latin typeface="Arial" panose="020B0604020202020204" pitchFamily="34" charset="0"/>
                <a:cs typeface="Arial" panose="020B0604020202020204" pitchFamily="34" charset="0"/>
              </a:rPr>
              <a:t>            The most important work should be completed first followed by the other works.</a:t>
            </a:r>
          </a:p>
          <a:p>
            <a:pPr marL="0" indent="0">
              <a:buNone/>
            </a:pPr>
            <a:r>
              <a:rPr lang="en-US" sz="3600" dirty="0">
                <a:latin typeface="Arial" panose="020B0604020202020204" pitchFamily="34" charset="0"/>
                <a:cs typeface="Arial" panose="020B0604020202020204" pitchFamily="34" charset="0"/>
              </a:rPr>
              <a:t>       </a:t>
            </a:r>
          </a:p>
        </p:txBody>
      </p:sp>
      <p:pic>
        <p:nvPicPr>
          <p:cNvPr id="6" name="Content Placeholder 5">
            <a:extLst>
              <a:ext uri="{FF2B5EF4-FFF2-40B4-BE49-F238E27FC236}">
                <a16:creationId xmlns:a16="http://schemas.microsoft.com/office/drawing/2014/main" id="{A2D965B1-946E-49FA-893F-CA47F6F831C8}"/>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tretch>
            <a:fillRect/>
          </a:stretch>
        </p:blipFill>
        <p:spPr>
          <a:xfrm>
            <a:off x="7039429" y="4165601"/>
            <a:ext cx="5152571" cy="2692400"/>
          </a:xfrm>
        </p:spPr>
      </p:pic>
    </p:spTree>
    <p:extLst>
      <p:ext uri="{BB962C8B-B14F-4D97-AF65-F5344CB8AC3E}">
        <p14:creationId xmlns:p14="http://schemas.microsoft.com/office/powerpoint/2010/main" val="238410960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6" presetClass="entr" presetSubtype="0"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wipe(down)">
                                      <p:cBhvr>
                                        <p:cTn id="21" dur="580">
                                          <p:stCondLst>
                                            <p:cond delay="0"/>
                                          </p:stCondLst>
                                        </p:cTn>
                                        <p:tgtEl>
                                          <p:spTgt spid="3">
                                            <p:txEl>
                                              <p:pRg st="0" end="0"/>
                                            </p:txEl>
                                          </p:spTgt>
                                        </p:tgtEl>
                                      </p:cBhvr>
                                    </p:animEffect>
                                    <p:anim calcmode="lin" valueType="num">
                                      <p:cBhvr>
                                        <p:cTn id="22"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27" dur="26">
                                          <p:stCondLst>
                                            <p:cond delay="650"/>
                                          </p:stCondLst>
                                        </p:cTn>
                                        <p:tgtEl>
                                          <p:spTgt spid="3">
                                            <p:txEl>
                                              <p:pRg st="0" end="0"/>
                                            </p:txEl>
                                          </p:spTgt>
                                        </p:tgtEl>
                                      </p:cBhvr>
                                      <p:to x="100000" y="60000"/>
                                    </p:animScale>
                                    <p:animScale>
                                      <p:cBhvr>
                                        <p:cTn id="28" dur="166" decel="50000">
                                          <p:stCondLst>
                                            <p:cond delay="676"/>
                                          </p:stCondLst>
                                        </p:cTn>
                                        <p:tgtEl>
                                          <p:spTgt spid="3">
                                            <p:txEl>
                                              <p:pRg st="0" end="0"/>
                                            </p:txEl>
                                          </p:spTgt>
                                        </p:tgtEl>
                                      </p:cBhvr>
                                      <p:to x="100000" y="100000"/>
                                    </p:animScale>
                                    <p:animScale>
                                      <p:cBhvr>
                                        <p:cTn id="29" dur="26">
                                          <p:stCondLst>
                                            <p:cond delay="1312"/>
                                          </p:stCondLst>
                                        </p:cTn>
                                        <p:tgtEl>
                                          <p:spTgt spid="3">
                                            <p:txEl>
                                              <p:pRg st="0" end="0"/>
                                            </p:txEl>
                                          </p:spTgt>
                                        </p:tgtEl>
                                      </p:cBhvr>
                                      <p:to x="100000" y="80000"/>
                                    </p:animScale>
                                    <p:animScale>
                                      <p:cBhvr>
                                        <p:cTn id="30" dur="166" decel="50000">
                                          <p:stCondLst>
                                            <p:cond delay="1338"/>
                                          </p:stCondLst>
                                        </p:cTn>
                                        <p:tgtEl>
                                          <p:spTgt spid="3">
                                            <p:txEl>
                                              <p:pRg st="0" end="0"/>
                                            </p:txEl>
                                          </p:spTgt>
                                        </p:tgtEl>
                                      </p:cBhvr>
                                      <p:to x="100000" y="100000"/>
                                    </p:animScale>
                                    <p:animScale>
                                      <p:cBhvr>
                                        <p:cTn id="31" dur="26">
                                          <p:stCondLst>
                                            <p:cond delay="1642"/>
                                          </p:stCondLst>
                                        </p:cTn>
                                        <p:tgtEl>
                                          <p:spTgt spid="3">
                                            <p:txEl>
                                              <p:pRg st="0" end="0"/>
                                            </p:txEl>
                                          </p:spTgt>
                                        </p:tgtEl>
                                      </p:cBhvr>
                                      <p:to x="100000" y="90000"/>
                                    </p:animScale>
                                    <p:animScale>
                                      <p:cBhvr>
                                        <p:cTn id="32" dur="166" decel="50000">
                                          <p:stCondLst>
                                            <p:cond delay="1668"/>
                                          </p:stCondLst>
                                        </p:cTn>
                                        <p:tgtEl>
                                          <p:spTgt spid="3">
                                            <p:txEl>
                                              <p:pRg st="0" end="0"/>
                                            </p:txEl>
                                          </p:spTgt>
                                        </p:tgtEl>
                                      </p:cBhvr>
                                      <p:to x="100000" y="100000"/>
                                    </p:animScale>
                                    <p:animScale>
                                      <p:cBhvr>
                                        <p:cTn id="33" dur="26">
                                          <p:stCondLst>
                                            <p:cond delay="1808"/>
                                          </p:stCondLst>
                                        </p:cTn>
                                        <p:tgtEl>
                                          <p:spTgt spid="3">
                                            <p:txEl>
                                              <p:pRg st="0" end="0"/>
                                            </p:txEl>
                                          </p:spTgt>
                                        </p:tgtEl>
                                      </p:cBhvr>
                                      <p:to x="100000" y="95000"/>
                                    </p:animScale>
                                    <p:animScale>
                                      <p:cBhvr>
                                        <p:cTn id="34" dur="166" decel="50000">
                                          <p:stCondLst>
                                            <p:cond delay="1834"/>
                                          </p:stCondLst>
                                        </p:cTn>
                                        <p:tgtEl>
                                          <p:spTgt spid="3">
                                            <p:txEl>
                                              <p:pRg st="0" end="0"/>
                                            </p:txEl>
                                          </p:spTgt>
                                        </p:tgtEl>
                                      </p:cBhvr>
                                      <p:to x="100000" y="100000"/>
                                    </p:animScale>
                                  </p:childTnLst>
                                </p:cTn>
                              </p:par>
                              <p:par>
                                <p:cTn id="35" presetID="26" presetClass="entr" presetSubtype="0" fill="hold" nodeType="withEffect">
                                  <p:stCondLst>
                                    <p:cond delay="0"/>
                                  </p:stCondLst>
                                  <p:childTnLst>
                                    <p:set>
                                      <p:cBhvr>
                                        <p:cTn id="36" dur="1" fill="hold">
                                          <p:stCondLst>
                                            <p:cond delay="0"/>
                                          </p:stCondLst>
                                        </p:cTn>
                                        <p:tgtEl>
                                          <p:spTgt spid="3">
                                            <p:txEl>
                                              <p:pRg st="1" end="1"/>
                                            </p:txEl>
                                          </p:spTgt>
                                        </p:tgtEl>
                                        <p:attrNameLst>
                                          <p:attrName>style.visibility</p:attrName>
                                        </p:attrNameLst>
                                      </p:cBhvr>
                                      <p:to>
                                        <p:strVal val="visible"/>
                                      </p:to>
                                    </p:set>
                                    <p:animEffect transition="in" filter="wipe(down)">
                                      <p:cBhvr>
                                        <p:cTn id="37" dur="580">
                                          <p:stCondLst>
                                            <p:cond delay="0"/>
                                          </p:stCondLst>
                                        </p:cTn>
                                        <p:tgtEl>
                                          <p:spTgt spid="3">
                                            <p:txEl>
                                              <p:pRg st="1" end="1"/>
                                            </p:txEl>
                                          </p:spTgt>
                                        </p:tgtEl>
                                      </p:cBhvr>
                                    </p:animEffect>
                                    <p:anim calcmode="lin" valueType="num">
                                      <p:cBhvr>
                                        <p:cTn id="3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3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4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4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4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43" dur="26">
                                          <p:stCondLst>
                                            <p:cond delay="650"/>
                                          </p:stCondLst>
                                        </p:cTn>
                                        <p:tgtEl>
                                          <p:spTgt spid="3">
                                            <p:txEl>
                                              <p:pRg st="1" end="1"/>
                                            </p:txEl>
                                          </p:spTgt>
                                        </p:tgtEl>
                                      </p:cBhvr>
                                      <p:to x="100000" y="60000"/>
                                    </p:animScale>
                                    <p:animScale>
                                      <p:cBhvr>
                                        <p:cTn id="44" dur="166" decel="50000">
                                          <p:stCondLst>
                                            <p:cond delay="676"/>
                                          </p:stCondLst>
                                        </p:cTn>
                                        <p:tgtEl>
                                          <p:spTgt spid="3">
                                            <p:txEl>
                                              <p:pRg st="1" end="1"/>
                                            </p:txEl>
                                          </p:spTgt>
                                        </p:tgtEl>
                                      </p:cBhvr>
                                      <p:to x="100000" y="100000"/>
                                    </p:animScale>
                                    <p:animScale>
                                      <p:cBhvr>
                                        <p:cTn id="45" dur="26">
                                          <p:stCondLst>
                                            <p:cond delay="1312"/>
                                          </p:stCondLst>
                                        </p:cTn>
                                        <p:tgtEl>
                                          <p:spTgt spid="3">
                                            <p:txEl>
                                              <p:pRg st="1" end="1"/>
                                            </p:txEl>
                                          </p:spTgt>
                                        </p:tgtEl>
                                      </p:cBhvr>
                                      <p:to x="100000" y="80000"/>
                                    </p:animScale>
                                    <p:animScale>
                                      <p:cBhvr>
                                        <p:cTn id="46" dur="166" decel="50000">
                                          <p:stCondLst>
                                            <p:cond delay="1338"/>
                                          </p:stCondLst>
                                        </p:cTn>
                                        <p:tgtEl>
                                          <p:spTgt spid="3">
                                            <p:txEl>
                                              <p:pRg st="1" end="1"/>
                                            </p:txEl>
                                          </p:spTgt>
                                        </p:tgtEl>
                                      </p:cBhvr>
                                      <p:to x="100000" y="100000"/>
                                    </p:animScale>
                                    <p:animScale>
                                      <p:cBhvr>
                                        <p:cTn id="47" dur="26">
                                          <p:stCondLst>
                                            <p:cond delay="1642"/>
                                          </p:stCondLst>
                                        </p:cTn>
                                        <p:tgtEl>
                                          <p:spTgt spid="3">
                                            <p:txEl>
                                              <p:pRg st="1" end="1"/>
                                            </p:txEl>
                                          </p:spTgt>
                                        </p:tgtEl>
                                      </p:cBhvr>
                                      <p:to x="100000" y="90000"/>
                                    </p:animScale>
                                    <p:animScale>
                                      <p:cBhvr>
                                        <p:cTn id="48" dur="166" decel="50000">
                                          <p:stCondLst>
                                            <p:cond delay="1668"/>
                                          </p:stCondLst>
                                        </p:cTn>
                                        <p:tgtEl>
                                          <p:spTgt spid="3">
                                            <p:txEl>
                                              <p:pRg st="1" end="1"/>
                                            </p:txEl>
                                          </p:spTgt>
                                        </p:tgtEl>
                                      </p:cBhvr>
                                      <p:to x="100000" y="100000"/>
                                    </p:animScale>
                                    <p:animScale>
                                      <p:cBhvr>
                                        <p:cTn id="49" dur="26">
                                          <p:stCondLst>
                                            <p:cond delay="1808"/>
                                          </p:stCondLst>
                                        </p:cTn>
                                        <p:tgtEl>
                                          <p:spTgt spid="3">
                                            <p:txEl>
                                              <p:pRg st="1" end="1"/>
                                            </p:txEl>
                                          </p:spTgt>
                                        </p:tgtEl>
                                      </p:cBhvr>
                                      <p:to x="100000" y="95000"/>
                                    </p:animScale>
                                    <p:animScale>
                                      <p:cBhvr>
                                        <p:cTn id="50" dur="166" decel="50000">
                                          <p:stCondLst>
                                            <p:cond delay="1834"/>
                                          </p:stCondLst>
                                        </p:cTn>
                                        <p:tgtEl>
                                          <p:spTgt spid="3">
                                            <p:txEl>
                                              <p:pRg st="1" end="1"/>
                                            </p:txEl>
                                          </p:spTgt>
                                        </p:tgtEl>
                                      </p:cBhvr>
                                      <p:to x="100000" y="100000"/>
                                    </p:animScale>
                                  </p:childTnLst>
                                </p:cTn>
                              </p:par>
                              <p:par>
                                <p:cTn id="51" presetID="26" presetClass="entr" presetSubtype="0" fill="hold" nodeType="withEffect">
                                  <p:stCondLst>
                                    <p:cond delay="0"/>
                                  </p:stCondLst>
                                  <p:childTnLst>
                                    <p:set>
                                      <p:cBhvr>
                                        <p:cTn id="52" dur="1" fill="hold">
                                          <p:stCondLst>
                                            <p:cond delay="0"/>
                                          </p:stCondLst>
                                        </p:cTn>
                                        <p:tgtEl>
                                          <p:spTgt spid="3">
                                            <p:txEl>
                                              <p:pRg st="2" end="2"/>
                                            </p:txEl>
                                          </p:spTgt>
                                        </p:tgtEl>
                                        <p:attrNameLst>
                                          <p:attrName>style.visibility</p:attrName>
                                        </p:attrNameLst>
                                      </p:cBhvr>
                                      <p:to>
                                        <p:strVal val="visible"/>
                                      </p:to>
                                    </p:set>
                                    <p:animEffect transition="in" filter="wipe(down)">
                                      <p:cBhvr>
                                        <p:cTn id="53" dur="580">
                                          <p:stCondLst>
                                            <p:cond delay="0"/>
                                          </p:stCondLst>
                                        </p:cTn>
                                        <p:tgtEl>
                                          <p:spTgt spid="3">
                                            <p:txEl>
                                              <p:pRg st="2" end="2"/>
                                            </p:txEl>
                                          </p:spTgt>
                                        </p:tgtEl>
                                      </p:cBhvr>
                                    </p:animEffect>
                                    <p:anim calcmode="lin" valueType="num">
                                      <p:cBhvr>
                                        <p:cTn id="5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5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5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5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5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59" dur="26">
                                          <p:stCondLst>
                                            <p:cond delay="650"/>
                                          </p:stCondLst>
                                        </p:cTn>
                                        <p:tgtEl>
                                          <p:spTgt spid="3">
                                            <p:txEl>
                                              <p:pRg st="2" end="2"/>
                                            </p:txEl>
                                          </p:spTgt>
                                        </p:tgtEl>
                                      </p:cBhvr>
                                      <p:to x="100000" y="60000"/>
                                    </p:animScale>
                                    <p:animScale>
                                      <p:cBhvr>
                                        <p:cTn id="60" dur="166" decel="50000">
                                          <p:stCondLst>
                                            <p:cond delay="676"/>
                                          </p:stCondLst>
                                        </p:cTn>
                                        <p:tgtEl>
                                          <p:spTgt spid="3">
                                            <p:txEl>
                                              <p:pRg st="2" end="2"/>
                                            </p:txEl>
                                          </p:spTgt>
                                        </p:tgtEl>
                                      </p:cBhvr>
                                      <p:to x="100000" y="100000"/>
                                    </p:animScale>
                                    <p:animScale>
                                      <p:cBhvr>
                                        <p:cTn id="61" dur="26">
                                          <p:stCondLst>
                                            <p:cond delay="1312"/>
                                          </p:stCondLst>
                                        </p:cTn>
                                        <p:tgtEl>
                                          <p:spTgt spid="3">
                                            <p:txEl>
                                              <p:pRg st="2" end="2"/>
                                            </p:txEl>
                                          </p:spTgt>
                                        </p:tgtEl>
                                      </p:cBhvr>
                                      <p:to x="100000" y="80000"/>
                                    </p:animScale>
                                    <p:animScale>
                                      <p:cBhvr>
                                        <p:cTn id="62" dur="166" decel="50000">
                                          <p:stCondLst>
                                            <p:cond delay="1338"/>
                                          </p:stCondLst>
                                        </p:cTn>
                                        <p:tgtEl>
                                          <p:spTgt spid="3">
                                            <p:txEl>
                                              <p:pRg st="2" end="2"/>
                                            </p:txEl>
                                          </p:spTgt>
                                        </p:tgtEl>
                                      </p:cBhvr>
                                      <p:to x="100000" y="100000"/>
                                    </p:animScale>
                                    <p:animScale>
                                      <p:cBhvr>
                                        <p:cTn id="63" dur="26">
                                          <p:stCondLst>
                                            <p:cond delay="1642"/>
                                          </p:stCondLst>
                                        </p:cTn>
                                        <p:tgtEl>
                                          <p:spTgt spid="3">
                                            <p:txEl>
                                              <p:pRg st="2" end="2"/>
                                            </p:txEl>
                                          </p:spTgt>
                                        </p:tgtEl>
                                      </p:cBhvr>
                                      <p:to x="100000" y="90000"/>
                                    </p:animScale>
                                    <p:animScale>
                                      <p:cBhvr>
                                        <p:cTn id="64" dur="166" decel="50000">
                                          <p:stCondLst>
                                            <p:cond delay="1668"/>
                                          </p:stCondLst>
                                        </p:cTn>
                                        <p:tgtEl>
                                          <p:spTgt spid="3">
                                            <p:txEl>
                                              <p:pRg st="2" end="2"/>
                                            </p:txEl>
                                          </p:spTgt>
                                        </p:tgtEl>
                                      </p:cBhvr>
                                      <p:to x="100000" y="100000"/>
                                    </p:animScale>
                                    <p:animScale>
                                      <p:cBhvr>
                                        <p:cTn id="65" dur="26">
                                          <p:stCondLst>
                                            <p:cond delay="1808"/>
                                          </p:stCondLst>
                                        </p:cTn>
                                        <p:tgtEl>
                                          <p:spTgt spid="3">
                                            <p:txEl>
                                              <p:pRg st="2" end="2"/>
                                            </p:txEl>
                                          </p:spTgt>
                                        </p:tgtEl>
                                      </p:cBhvr>
                                      <p:to x="100000" y="95000"/>
                                    </p:animScale>
                                    <p:animScale>
                                      <p:cBhvr>
                                        <p:cTn id="66" dur="166" decel="50000">
                                          <p:stCondLst>
                                            <p:cond delay="1834"/>
                                          </p:stCondLst>
                                        </p:cTn>
                                        <p:tgtEl>
                                          <p:spTgt spid="3">
                                            <p:txEl>
                                              <p:pRg st="2" end="2"/>
                                            </p:txEl>
                                          </p:spTgt>
                                        </p:tgtEl>
                                      </p:cBhvr>
                                      <p:to x="100000" y="100000"/>
                                    </p:animScale>
                                  </p:childTnLst>
                                </p:cTn>
                              </p:par>
                              <p:par>
                                <p:cTn id="67" presetID="26" presetClass="entr" presetSubtype="0" fill="hold" nodeType="withEffect">
                                  <p:stCondLst>
                                    <p:cond delay="0"/>
                                  </p:stCondLst>
                                  <p:childTnLst>
                                    <p:set>
                                      <p:cBhvr>
                                        <p:cTn id="68" dur="1" fill="hold">
                                          <p:stCondLst>
                                            <p:cond delay="0"/>
                                          </p:stCondLst>
                                        </p:cTn>
                                        <p:tgtEl>
                                          <p:spTgt spid="3">
                                            <p:txEl>
                                              <p:pRg st="3" end="3"/>
                                            </p:txEl>
                                          </p:spTgt>
                                        </p:tgtEl>
                                        <p:attrNameLst>
                                          <p:attrName>style.visibility</p:attrName>
                                        </p:attrNameLst>
                                      </p:cBhvr>
                                      <p:to>
                                        <p:strVal val="visible"/>
                                      </p:to>
                                    </p:set>
                                    <p:animEffect transition="in" filter="wipe(down)">
                                      <p:cBhvr>
                                        <p:cTn id="69" dur="580">
                                          <p:stCondLst>
                                            <p:cond delay="0"/>
                                          </p:stCondLst>
                                        </p:cTn>
                                        <p:tgtEl>
                                          <p:spTgt spid="3">
                                            <p:txEl>
                                              <p:pRg st="3" end="3"/>
                                            </p:txEl>
                                          </p:spTgt>
                                        </p:tgtEl>
                                      </p:cBhvr>
                                    </p:animEffect>
                                    <p:anim calcmode="lin" valueType="num">
                                      <p:cBhvr>
                                        <p:cTn id="70"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71"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72"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73"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74"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75" dur="26">
                                          <p:stCondLst>
                                            <p:cond delay="650"/>
                                          </p:stCondLst>
                                        </p:cTn>
                                        <p:tgtEl>
                                          <p:spTgt spid="3">
                                            <p:txEl>
                                              <p:pRg st="3" end="3"/>
                                            </p:txEl>
                                          </p:spTgt>
                                        </p:tgtEl>
                                      </p:cBhvr>
                                      <p:to x="100000" y="60000"/>
                                    </p:animScale>
                                    <p:animScale>
                                      <p:cBhvr>
                                        <p:cTn id="76" dur="166" decel="50000">
                                          <p:stCondLst>
                                            <p:cond delay="676"/>
                                          </p:stCondLst>
                                        </p:cTn>
                                        <p:tgtEl>
                                          <p:spTgt spid="3">
                                            <p:txEl>
                                              <p:pRg st="3" end="3"/>
                                            </p:txEl>
                                          </p:spTgt>
                                        </p:tgtEl>
                                      </p:cBhvr>
                                      <p:to x="100000" y="100000"/>
                                    </p:animScale>
                                    <p:animScale>
                                      <p:cBhvr>
                                        <p:cTn id="77" dur="26">
                                          <p:stCondLst>
                                            <p:cond delay="1312"/>
                                          </p:stCondLst>
                                        </p:cTn>
                                        <p:tgtEl>
                                          <p:spTgt spid="3">
                                            <p:txEl>
                                              <p:pRg st="3" end="3"/>
                                            </p:txEl>
                                          </p:spTgt>
                                        </p:tgtEl>
                                      </p:cBhvr>
                                      <p:to x="100000" y="80000"/>
                                    </p:animScale>
                                    <p:animScale>
                                      <p:cBhvr>
                                        <p:cTn id="78" dur="166" decel="50000">
                                          <p:stCondLst>
                                            <p:cond delay="1338"/>
                                          </p:stCondLst>
                                        </p:cTn>
                                        <p:tgtEl>
                                          <p:spTgt spid="3">
                                            <p:txEl>
                                              <p:pRg st="3" end="3"/>
                                            </p:txEl>
                                          </p:spTgt>
                                        </p:tgtEl>
                                      </p:cBhvr>
                                      <p:to x="100000" y="100000"/>
                                    </p:animScale>
                                    <p:animScale>
                                      <p:cBhvr>
                                        <p:cTn id="79" dur="26">
                                          <p:stCondLst>
                                            <p:cond delay="1642"/>
                                          </p:stCondLst>
                                        </p:cTn>
                                        <p:tgtEl>
                                          <p:spTgt spid="3">
                                            <p:txEl>
                                              <p:pRg st="3" end="3"/>
                                            </p:txEl>
                                          </p:spTgt>
                                        </p:tgtEl>
                                      </p:cBhvr>
                                      <p:to x="100000" y="90000"/>
                                    </p:animScale>
                                    <p:animScale>
                                      <p:cBhvr>
                                        <p:cTn id="80" dur="166" decel="50000">
                                          <p:stCondLst>
                                            <p:cond delay="1668"/>
                                          </p:stCondLst>
                                        </p:cTn>
                                        <p:tgtEl>
                                          <p:spTgt spid="3">
                                            <p:txEl>
                                              <p:pRg st="3" end="3"/>
                                            </p:txEl>
                                          </p:spTgt>
                                        </p:tgtEl>
                                      </p:cBhvr>
                                      <p:to x="100000" y="100000"/>
                                    </p:animScale>
                                    <p:animScale>
                                      <p:cBhvr>
                                        <p:cTn id="81" dur="26">
                                          <p:stCondLst>
                                            <p:cond delay="1808"/>
                                          </p:stCondLst>
                                        </p:cTn>
                                        <p:tgtEl>
                                          <p:spTgt spid="3">
                                            <p:txEl>
                                              <p:pRg st="3" end="3"/>
                                            </p:txEl>
                                          </p:spTgt>
                                        </p:tgtEl>
                                      </p:cBhvr>
                                      <p:to x="100000" y="95000"/>
                                    </p:animScale>
                                    <p:animScale>
                                      <p:cBhvr>
                                        <p:cTn id="82" dur="166" decel="50000">
                                          <p:stCondLst>
                                            <p:cond delay="1834"/>
                                          </p:stCondLst>
                                        </p:cTn>
                                        <p:tgtEl>
                                          <p:spTgt spid="3">
                                            <p:txEl>
                                              <p:pRg st="3" end="3"/>
                                            </p:txEl>
                                          </p:spTgt>
                                        </p:tgtEl>
                                      </p:cBhvr>
                                      <p:to x="100000" y="100000"/>
                                    </p:animScale>
                                  </p:childTnLst>
                                </p:cTn>
                              </p:par>
                              <p:par>
                                <p:cTn id="83" presetID="26" presetClass="entr" presetSubtype="0" fill="hold" nodeType="withEffect">
                                  <p:stCondLst>
                                    <p:cond delay="0"/>
                                  </p:stCondLst>
                                  <p:childTnLst>
                                    <p:set>
                                      <p:cBhvr>
                                        <p:cTn id="84" dur="1" fill="hold">
                                          <p:stCondLst>
                                            <p:cond delay="0"/>
                                          </p:stCondLst>
                                        </p:cTn>
                                        <p:tgtEl>
                                          <p:spTgt spid="3">
                                            <p:txEl>
                                              <p:pRg st="4" end="4"/>
                                            </p:txEl>
                                          </p:spTgt>
                                        </p:tgtEl>
                                        <p:attrNameLst>
                                          <p:attrName>style.visibility</p:attrName>
                                        </p:attrNameLst>
                                      </p:cBhvr>
                                      <p:to>
                                        <p:strVal val="visible"/>
                                      </p:to>
                                    </p:set>
                                    <p:animEffect transition="in" filter="wipe(down)">
                                      <p:cBhvr>
                                        <p:cTn id="85" dur="580">
                                          <p:stCondLst>
                                            <p:cond delay="0"/>
                                          </p:stCondLst>
                                        </p:cTn>
                                        <p:tgtEl>
                                          <p:spTgt spid="3">
                                            <p:txEl>
                                              <p:pRg st="4" end="4"/>
                                            </p:txEl>
                                          </p:spTgt>
                                        </p:tgtEl>
                                      </p:cBhvr>
                                    </p:animEffect>
                                    <p:anim calcmode="lin" valueType="num">
                                      <p:cBhvr>
                                        <p:cTn id="86"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87"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88"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89"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90"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91" dur="26">
                                          <p:stCondLst>
                                            <p:cond delay="650"/>
                                          </p:stCondLst>
                                        </p:cTn>
                                        <p:tgtEl>
                                          <p:spTgt spid="3">
                                            <p:txEl>
                                              <p:pRg st="4" end="4"/>
                                            </p:txEl>
                                          </p:spTgt>
                                        </p:tgtEl>
                                      </p:cBhvr>
                                      <p:to x="100000" y="60000"/>
                                    </p:animScale>
                                    <p:animScale>
                                      <p:cBhvr>
                                        <p:cTn id="92" dur="166" decel="50000">
                                          <p:stCondLst>
                                            <p:cond delay="676"/>
                                          </p:stCondLst>
                                        </p:cTn>
                                        <p:tgtEl>
                                          <p:spTgt spid="3">
                                            <p:txEl>
                                              <p:pRg st="4" end="4"/>
                                            </p:txEl>
                                          </p:spTgt>
                                        </p:tgtEl>
                                      </p:cBhvr>
                                      <p:to x="100000" y="100000"/>
                                    </p:animScale>
                                    <p:animScale>
                                      <p:cBhvr>
                                        <p:cTn id="93" dur="26">
                                          <p:stCondLst>
                                            <p:cond delay="1312"/>
                                          </p:stCondLst>
                                        </p:cTn>
                                        <p:tgtEl>
                                          <p:spTgt spid="3">
                                            <p:txEl>
                                              <p:pRg st="4" end="4"/>
                                            </p:txEl>
                                          </p:spTgt>
                                        </p:tgtEl>
                                      </p:cBhvr>
                                      <p:to x="100000" y="80000"/>
                                    </p:animScale>
                                    <p:animScale>
                                      <p:cBhvr>
                                        <p:cTn id="94" dur="166" decel="50000">
                                          <p:stCondLst>
                                            <p:cond delay="1338"/>
                                          </p:stCondLst>
                                        </p:cTn>
                                        <p:tgtEl>
                                          <p:spTgt spid="3">
                                            <p:txEl>
                                              <p:pRg st="4" end="4"/>
                                            </p:txEl>
                                          </p:spTgt>
                                        </p:tgtEl>
                                      </p:cBhvr>
                                      <p:to x="100000" y="100000"/>
                                    </p:animScale>
                                    <p:animScale>
                                      <p:cBhvr>
                                        <p:cTn id="95" dur="26">
                                          <p:stCondLst>
                                            <p:cond delay="1642"/>
                                          </p:stCondLst>
                                        </p:cTn>
                                        <p:tgtEl>
                                          <p:spTgt spid="3">
                                            <p:txEl>
                                              <p:pRg st="4" end="4"/>
                                            </p:txEl>
                                          </p:spTgt>
                                        </p:tgtEl>
                                      </p:cBhvr>
                                      <p:to x="100000" y="90000"/>
                                    </p:animScale>
                                    <p:animScale>
                                      <p:cBhvr>
                                        <p:cTn id="96" dur="166" decel="50000">
                                          <p:stCondLst>
                                            <p:cond delay="1668"/>
                                          </p:stCondLst>
                                        </p:cTn>
                                        <p:tgtEl>
                                          <p:spTgt spid="3">
                                            <p:txEl>
                                              <p:pRg st="4" end="4"/>
                                            </p:txEl>
                                          </p:spTgt>
                                        </p:tgtEl>
                                      </p:cBhvr>
                                      <p:to x="100000" y="100000"/>
                                    </p:animScale>
                                    <p:animScale>
                                      <p:cBhvr>
                                        <p:cTn id="97" dur="26">
                                          <p:stCondLst>
                                            <p:cond delay="1808"/>
                                          </p:stCondLst>
                                        </p:cTn>
                                        <p:tgtEl>
                                          <p:spTgt spid="3">
                                            <p:txEl>
                                              <p:pRg st="4" end="4"/>
                                            </p:txEl>
                                          </p:spTgt>
                                        </p:tgtEl>
                                      </p:cBhvr>
                                      <p:to x="100000" y="95000"/>
                                    </p:animScale>
                                    <p:animScale>
                                      <p:cBhvr>
                                        <p:cTn id="98"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D3BC1-0702-449E-9818-80C1D4056F7E}"/>
              </a:ext>
            </a:extLst>
          </p:cNvPr>
          <p:cNvSpPr>
            <a:spLocks noGrp="1"/>
          </p:cNvSpPr>
          <p:nvPr>
            <p:ph type="title"/>
          </p:nvPr>
        </p:nvSpPr>
        <p:spPr>
          <a:xfrm>
            <a:off x="4078514" y="-870857"/>
            <a:ext cx="7823200" cy="2699657"/>
          </a:xfrm>
        </p:spPr>
        <p:txBody>
          <a:bodyPr>
            <a:normAutofit/>
          </a:bodyPr>
          <a:lstStyle/>
          <a:p>
            <a:pPr algn="just"/>
            <a:r>
              <a:rPr lang="en-US" sz="8000" b="1" dirty="0">
                <a:latin typeface="Arial Rounded MT Bold" panose="020F0704030504030204" pitchFamily="34" charset="0"/>
              </a:rPr>
              <a:t>              </a:t>
            </a:r>
            <a:r>
              <a:rPr lang="en-US" sz="8000" b="1" u="sng" dirty="0">
                <a:latin typeface="Arial Rounded MT Bold" panose="020F0704030504030204" pitchFamily="34" charset="0"/>
              </a:rPr>
              <a:t>SCHEDULING</a:t>
            </a:r>
          </a:p>
        </p:txBody>
      </p:sp>
      <p:pic>
        <p:nvPicPr>
          <p:cNvPr id="6" name="Content Placeholder 5">
            <a:extLst>
              <a:ext uri="{FF2B5EF4-FFF2-40B4-BE49-F238E27FC236}">
                <a16:creationId xmlns:a16="http://schemas.microsoft.com/office/drawing/2014/main" id="{AFE4BFB6-F2EB-4C68-9FDB-E65EC43601D5}"/>
              </a:ext>
            </a:extLst>
          </p:cNvPr>
          <p:cNvPicPr>
            <a:picLocks noGrp="1" noChangeAspect="1"/>
          </p:cNvPicPr>
          <p:nvPr>
            <p:ph sz="half"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tretch>
            <a:fillRect/>
          </a:stretch>
        </p:blipFill>
        <p:spPr>
          <a:xfrm>
            <a:off x="0" y="0"/>
            <a:ext cx="4049485" cy="1712686"/>
          </a:xfrm>
        </p:spPr>
      </p:pic>
      <p:sp>
        <p:nvSpPr>
          <p:cNvPr id="4" name="Content Placeholder 3">
            <a:extLst>
              <a:ext uri="{FF2B5EF4-FFF2-40B4-BE49-F238E27FC236}">
                <a16:creationId xmlns:a16="http://schemas.microsoft.com/office/drawing/2014/main" id="{1906C353-A209-4848-BF85-095158CAA140}"/>
              </a:ext>
            </a:extLst>
          </p:cNvPr>
          <p:cNvSpPr>
            <a:spLocks noGrp="1"/>
          </p:cNvSpPr>
          <p:nvPr>
            <p:ph sz="half" idx="2"/>
          </p:nvPr>
        </p:nvSpPr>
        <p:spPr>
          <a:xfrm>
            <a:off x="188686" y="1930400"/>
            <a:ext cx="11829143" cy="4775199"/>
          </a:xfrm>
        </p:spPr>
        <p:txBody>
          <a:bodyPr>
            <a:normAutofit lnSpcReduction="10000"/>
          </a:bodyPr>
          <a:lstStyle/>
          <a:p>
            <a:r>
              <a:rPr lang="en-US" sz="3600" dirty="0">
                <a:latin typeface="Arial" panose="020B0604020202020204" pitchFamily="34" charset="0"/>
                <a:cs typeface="Arial" panose="020B0604020202020204" pitchFamily="34" charset="0"/>
              </a:rPr>
              <a:t>Make a realistic estimate of how much you can do.</a:t>
            </a:r>
          </a:p>
          <a:p>
            <a:endParaRPr lang="en-US" sz="3600" dirty="0">
              <a:latin typeface="Arial" panose="020B0604020202020204" pitchFamily="34" charset="0"/>
              <a:cs typeface="Arial" panose="020B0604020202020204" pitchFamily="34" charset="0"/>
            </a:endParaRPr>
          </a:p>
          <a:p>
            <a:r>
              <a:rPr lang="en-US" sz="3600" dirty="0">
                <a:latin typeface="Arial" panose="020B0604020202020204" pitchFamily="34" charset="0"/>
                <a:cs typeface="Arial" panose="020B0604020202020204" pitchFamily="34" charset="0"/>
              </a:rPr>
              <a:t>Plan to make the best use of the available time.</a:t>
            </a:r>
          </a:p>
          <a:p>
            <a:endParaRPr lang="en-US" sz="3600" dirty="0">
              <a:latin typeface="Arial" panose="020B0604020202020204" pitchFamily="34" charset="0"/>
              <a:cs typeface="Arial" panose="020B0604020202020204" pitchFamily="34" charset="0"/>
            </a:endParaRPr>
          </a:p>
          <a:p>
            <a:r>
              <a:rPr lang="en-US" sz="3600" dirty="0">
                <a:latin typeface="Arial" panose="020B0604020202020204" pitchFamily="34" charset="0"/>
                <a:cs typeface="Arial" panose="020B0604020202020204" pitchFamily="34" charset="0"/>
              </a:rPr>
              <a:t>Reserve some time to deal with “ unexpected work”.</a:t>
            </a:r>
          </a:p>
          <a:p>
            <a:endParaRPr lang="en-US" sz="3600" dirty="0">
              <a:latin typeface="Arial" panose="020B0604020202020204" pitchFamily="34" charset="0"/>
              <a:cs typeface="Arial" panose="020B0604020202020204" pitchFamily="34" charset="0"/>
            </a:endParaRPr>
          </a:p>
          <a:p>
            <a:r>
              <a:rPr lang="en-US" sz="3600" dirty="0">
                <a:latin typeface="Arial" panose="020B0604020202020204" pitchFamily="34" charset="0"/>
                <a:cs typeface="Arial" panose="020B0604020202020204" pitchFamily="34" charset="0"/>
              </a:rPr>
              <a:t>Minimize stress by avoiding commitment by yourself and others.</a:t>
            </a:r>
          </a:p>
        </p:txBody>
      </p:sp>
    </p:spTree>
    <p:extLst>
      <p:ext uri="{BB962C8B-B14F-4D97-AF65-F5344CB8AC3E}">
        <p14:creationId xmlns:p14="http://schemas.microsoft.com/office/powerpoint/2010/main" val="19787518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6" presetClass="entr" presetSubtype="0" fill="hold" grpId="0"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wipe(down)">
                                      <p:cBhvr>
                                        <p:cTn id="21" dur="580">
                                          <p:stCondLst>
                                            <p:cond delay="0"/>
                                          </p:stCondLst>
                                        </p:cTn>
                                        <p:tgtEl>
                                          <p:spTgt spid="4">
                                            <p:txEl>
                                              <p:pRg st="0" end="0"/>
                                            </p:txEl>
                                          </p:spTgt>
                                        </p:tgtEl>
                                      </p:cBhvr>
                                    </p:animEffect>
                                    <p:anim calcmode="lin" valueType="num">
                                      <p:cBhvr>
                                        <p:cTn id="22"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27" dur="26">
                                          <p:stCondLst>
                                            <p:cond delay="650"/>
                                          </p:stCondLst>
                                        </p:cTn>
                                        <p:tgtEl>
                                          <p:spTgt spid="4">
                                            <p:txEl>
                                              <p:pRg st="0" end="0"/>
                                            </p:txEl>
                                          </p:spTgt>
                                        </p:tgtEl>
                                      </p:cBhvr>
                                      <p:to x="100000" y="60000"/>
                                    </p:animScale>
                                    <p:animScale>
                                      <p:cBhvr>
                                        <p:cTn id="28" dur="166" decel="50000">
                                          <p:stCondLst>
                                            <p:cond delay="676"/>
                                          </p:stCondLst>
                                        </p:cTn>
                                        <p:tgtEl>
                                          <p:spTgt spid="4">
                                            <p:txEl>
                                              <p:pRg st="0" end="0"/>
                                            </p:txEl>
                                          </p:spTgt>
                                        </p:tgtEl>
                                      </p:cBhvr>
                                      <p:to x="100000" y="100000"/>
                                    </p:animScale>
                                    <p:animScale>
                                      <p:cBhvr>
                                        <p:cTn id="29" dur="26">
                                          <p:stCondLst>
                                            <p:cond delay="1312"/>
                                          </p:stCondLst>
                                        </p:cTn>
                                        <p:tgtEl>
                                          <p:spTgt spid="4">
                                            <p:txEl>
                                              <p:pRg st="0" end="0"/>
                                            </p:txEl>
                                          </p:spTgt>
                                        </p:tgtEl>
                                      </p:cBhvr>
                                      <p:to x="100000" y="80000"/>
                                    </p:animScale>
                                    <p:animScale>
                                      <p:cBhvr>
                                        <p:cTn id="30" dur="166" decel="50000">
                                          <p:stCondLst>
                                            <p:cond delay="1338"/>
                                          </p:stCondLst>
                                        </p:cTn>
                                        <p:tgtEl>
                                          <p:spTgt spid="4">
                                            <p:txEl>
                                              <p:pRg st="0" end="0"/>
                                            </p:txEl>
                                          </p:spTgt>
                                        </p:tgtEl>
                                      </p:cBhvr>
                                      <p:to x="100000" y="100000"/>
                                    </p:animScale>
                                    <p:animScale>
                                      <p:cBhvr>
                                        <p:cTn id="31" dur="26">
                                          <p:stCondLst>
                                            <p:cond delay="1642"/>
                                          </p:stCondLst>
                                        </p:cTn>
                                        <p:tgtEl>
                                          <p:spTgt spid="4">
                                            <p:txEl>
                                              <p:pRg st="0" end="0"/>
                                            </p:txEl>
                                          </p:spTgt>
                                        </p:tgtEl>
                                      </p:cBhvr>
                                      <p:to x="100000" y="90000"/>
                                    </p:animScale>
                                    <p:animScale>
                                      <p:cBhvr>
                                        <p:cTn id="32" dur="166" decel="50000">
                                          <p:stCondLst>
                                            <p:cond delay="1668"/>
                                          </p:stCondLst>
                                        </p:cTn>
                                        <p:tgtEl>
                                          <p:spTgt spid="4">
                                            <p:txEl>
                                              <p:pRg st="0" end="0"/>
                                            </p:txEl>
                                          </p:spTgt>
                                        </p:tgtEl>
                                      </p:cBhvr>
                                      <p:to x="100000" y="100000"/>
                                    </p:animScale>
                                    <p:animScale>
                                      <p:cBhvr>
                                        <p:cTn id="33" dur="26">
                                          <p:stCondLst>
                                            <p:cond delay="1808"/>
                                          </p:stCondLst>
                                        </p:cTn>
                                        <p:tgtEl>
                                          <p:spTgt spid="4">
                                            <p:txEl>
                                              <p:pRg st="0" end="0"/>
                                            </p:txEl>
                                          </p:spTgt>
                                        </p:tgtEl>
                                      </p:cBhvr>
                                      <p:to x="100000" y="95000"/>
                                    </p:animScale>
                                    <p:animScale>
                                      <p:cBhvr>
                                        <p:cTn id="34" dur="166" decel="50000">
                                          <p:stCondLst>
                                            <p:cond delay="1834"/>
                                          </p:stCondLst>
                                        </p:cTn>
                                        <p:tgtEl>
                                          <p:spTgt spid="4">
                                            <p:txEl>
                                              <p:pRg st="0" end="0"/>
                                            </p:txEl>
                                          </p:spTgt>
                                        </p:tgtEl>
                                      </p:cBhvr>
                                      <p:to x="100000" y="100000"/>
                                    </p:animScale>
                                  </p:childTnLst>
                                </p:cTn>
                              </p:par>
                              <p:par>
                                <p:cTn id="35" presetID="26" presetClass="entr" presetSubtype="0" fill="hold" grpId="0" nodeType="with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animEffect transition="in" filter="wipe(down)">
                                      <p:cBhvr>
                                        <p:cTn id="37" dur="580">
                                          <p:stCondLst>
                                            <p:cond delay="0"/>
                                          </p:stCondLst>
                                        </p:cTn>
                                        <p:tgtEl>
                                          <p:spTgt spid="4">
                                            <p:txEl>
                                              <p:pRg st="2" end="2"/>
                                            </p:txEl>
                                          </p:spTgt>
                                        </p:tgtEl>
                                      </p:cBhvr>
                                    </p:animEffect>
                                    <p:anim calcmode="lin" valueType="num">
                                      <p:cBhvr>
                                        <p:cTn id="38" dur="1822" tmFilter="0,0; 0.14,0.36; 0.43,0.73; 0.71,0.91; 1.0,1.0">
                                          <p:stCondLst>
                                            <p:cond delay="0"/>
                                          </p:stCondLst>
                                        </p:cTn>
                                        <p:tgtEl>
                                          <p:spTgt spid="4">
                                            <p:txEl>
                                              <p:pRg st="2" end="2"/>
                                            </p:txEl>
                                          </p:spTgt>
                                        </p:tgtEl>
                                        <p:attrNameLst>
                                          <p:attrName>ppt_x</p:attrName>
                                        </p:attrNameLst>
                                      </p:cBhvr>
                                      <p:tavLst>
                                        <p:tav tm="0">
                                          <p:val>
                                            <p:strVal val="#ppt_x-0.25"/>
                                          </p:val>
                                        </p:tav>
                                        <p:tav tm="100000">
                                          <p:val>
                                            <p:strVal val="#ppt_x"/>
                                          </p:val>
                                        </p:tav>
                                      </p:tavLst>
                                    </p:anim>
                                    <p:anim calcmode="lin" valueType="num">
                                      <p:cBhvr>
                                        <p:cTn id="39" dur="664" tmFilter="0.0,0.0; 0.25,0.07; 0.50,0.2; 0.75,0.467; 1.0,1.0">
                                          <p:stCondLst>
                                            <p:cond delay="0"/>
                                          </p:stCondLst>
                                        </p:cTn>
                                        <p:tgtEl>
                                          <p:spTgt spid="4">
                                            <p:txEl>
                                              <p:pRg st="2" end="2"/>
                                            </p:txEl>
                                          </p:spTgt>
                                        </p:tgtEl>
                                        <p:attrNameLst>
                                          <p:attrName>ppt_y</p:attrName>
                                        </p:attrNameLst>
                                      </p:cBhvr>
                                      <p:tavLst>
                                        <p:tav tm="0" fmla="#ppt_y-sin(pi*$)/3">
                                          <p:val>
                                            <p:fltVal val="0.5"/>
                                          </p:val>
                                        </p:tav>
                                        <p:tav tm="100000">
                                          <p:val>
                                            <p:fltVal val="1"/>
                                          </p:val>
                                        </p:tav>
                                      </p:tavLst>
                                    </p:anim>
                                    <p:anim calcmode="lin" valueType="num">
                                      <p:cBhvr>
                                        <p:cTn id="40" dur="664" tmFilter="0, 0; 0.125,0.2665; 0.25,0.4; 0.375,0.465; 0.5,0.5;  0.625,0.535; 0.75,0.6; 0.875,0.7335; 1,1">
                                          <p:stCondLst>
                                            <p:cond delay="664"/>
                                          </p:stCondLst>
                                        </p:cTn>
                                        <p:tgtEl>
                                          <p:spTgt spid="4">
                                            <p:txEl>
                                              <p:pRg st="2" end="2"/>
                                            </p:txEl>
                                          </p:spTgt>
                                        </p:tgtEl>
                                        <p:attrNameLst>
                                          <p:attrName>ppt_y</p:attrName>
                                        </p:attrNameLst>
                                      </p:cBhvr>
                                      <p:tavLst>
                                        <p:tav tm="0" fmla="#ppt_y-sin(pi*$)/9">
                                          <p:val>
                                            <p:fltVal val="0"/>
                                          </p:val>
                                        </p:tav>
                                        <p:tav tm="100000">
                                          <p:val>
                                            <p:fltVal val="1"/>
                                          </p:val>
                                        </p:tav>
                                      </p:tavLst>
                                    </p:anim>
                                    <p:anim calcmode="lin" valueType="num">
                                      <p:cBhvr>
                                        <p:cTn id="41" dur="332" tmFilter="0, 0; 0.125,0.2665; 0.25,0.4; 0.375,0.465; 0.5,0.5;  0.625,0.535; 0.75,0.6; 0.875,0.7335; 1,1">
                                          <p:stCondLst>
                                            <p:cond delay="1324"/>
                                          </p:stCondLst>
                                        </p:cTn>
                                        <p:tgtEl>
                                          <p:spTgt spid="4">
                                            <p:txEl>
                                              <p:pRg st="2" end="2"/>
                                            </p:txEl>
                                          </p:spTgt>
                                        </p:tgtEl>
                                        <p:attrNameLst>
                                          <p:attrName>ppt_y</p:attrName>
                                        </p:attrNameLst>
                                      </p:cBhvr>
                                      <p:tavLst>
                                        <p:tav tm="0" fmla="#ppt_y-sin(pi*$)/27">
                                          <p:val>
                                            <p:fltVal val="0"/>
                                          </p:val>
                                        </p:tav>
                                        <p:tav tm="100000">
                                          <p:val>
                                            <p:fltVal val="1"/>
                                          </p:val>
                                        </p:tav>
                                      </p:tavLst>
                                    </p:anim>
                                    <p:anim calcmode="lin" valueType="num">
                                      <p:cBhvr>
                                        <p:cTn id="42" dur="164" tmFilter="0, 0; 0.125,0.2665; 0.25,0.4; 0.375,0.465; 0.5,0.5;  0.625,0.535; 0.75,0.6; 0.875,0.7335; 1,1">
                                          <p:stCondLst>
                                            <p:cond delay="1656"/>
                                          </p:stCondLst>
                                        </p:cTn>
                                        <p:tgtEl>
                                          <p:spTgt spid="4">
                                            <p:txEl>
                                              <p:pRg st="2" end="2"/>
                                            </p:txEl>
                                          </p:spTgt>
                                        </p:tgtEl>
                                        <p:attrNameLst>
                                          <p:attrName>ppt_y</p:attrName>
                                        </p:attrNameLst>
                                      </p:cBhvr>
                                      <p:tavLst>
                                        <p:tav tm="0" fmla="#ppt_y-sin(pi*$)/81">
                                          <p:val>
                                            <p:fltVal val="0"/>
                                          </p:val>
                                        </p:tav>
                                        <p:tav tm="100000">
                                          <p:val>
                                            <p:fltVal val="1"/>
                                          </p:val>
                                        </p:tav>
                                      </p:tavLst>
                                    </p:anim>
                                    <p:animScale>
                                      <p:cBhvr>
                                        <p:cTn id="43" dur="26">
                                          <p:stCondLst>
                                            <p:cond delay="650"/>
                                          </p:stCondLst>
                                        </p:cTn>
                                        <p:tgtEl>
                                          <p:spTgt spid="4">
                                            <p:txEl>
                                              <p:pRg st="2" end="2"/>
                                            </p:txEl>
                                          </p:spTgt>
                                        </p:tgtEl>
                                      </p:cBhvr>
                                      <p:to x="100000" y="60000"/>
                                    </p:animScale>
                                    <p:animScale>
                                      <p:cBhvr>
                                        <p:cTn id="44" dur="166" decel="50000">
                                          <p:stCondLst>
                                            <p:cond delay="676"/>
                                          </p:stCondLst>
                                        </p:cTn>
                                        <p:tgtEl>
                                          <p:spTgt spid="4">
                                            <p:txEl>
                                              <p:pRg st="2" end="2"/>
                                            </p:txEl>
                                          </p:spTgt>
                                        </p:tgtEl>
                                      </p:cBhvr>
                                      <p:to x="100000" y="100000"/>
                                    </p:animScale>
                                    <p:animScale>
                                      <p:cBhvr>
                                        <p:cTn id="45" dur="26">
                                          <p:stCondLst>
                                            <p:cond delay="1312"/>
                                          </p:stCondLst>
                                        </p:cTn>
                                        <p:tgtEl>
                                          <p:spTgt spid="4">
                                            <p:txEl>
                                              <p:pRg st="2" end="2"/>
                                            </p:txEl>
                                          </p:spTgt>
                                        </p:tgtEl>
                                      </p:cBhvr>
                                      <p:to x="100000" y="80000"/>
                                    </p:animScale>
                                    <p:animScale>
                                      <p:cBhvr>
                                        <p:cTn id="46" dur="166" decel="50000">
                                          <p:stCondLst>
                                            <p:cond delay="1338"/>
                                          </p:stCondLst>
                                        </p:cTn>
                                        <p:tgtEl>
                                          <p:spTgt spid="4">
                                            <p:txEl>
                                              <p:pRg st="2" end="2"/>
                                            </p:txEl>
                                          </p:spTgt>
                                        </p:tgtEl>
                                      </p:cBhvr>
                                      <p:to x="100000" y="100000"/>
                                    </p:animScale>
                                    <p:animScale>
                                      <p:cBhvr>
                                        <p:cTn id="47" dur="26">
                                          <p:stCondLst>
                                            <p:cond delay="1642"/>
                                          </p:stCondLst>
                                        </p:cTn>
                                        <p:tgtEl>
                                          <p:spTgt spid="4">
                                            <p:txEl>
                                              <p:pRg st="2" end="2"/>
                                            </p:txEl>
                                          </p:spTgt>
                                        </p:tgtEl>
                                      </p:cBhvr>
                                      <p:to x="100000" y="90000"/>
                                    </p:animScale>
                                    <p:animScale>
                                      <p:cBhvr>
                                        <p:cTn id="48" dur="166" decel="50000">
                                          <p:stCondLst>
                                            <p:cond delay="1668"/>
                                          </p:stCondLst>
                                        </p:cTn>
                                        <p:tgtEl>
                                          <p:spTgt spid="4">
                                            <p:txEl>
                                              <p:pRg st="2" end="2"/>
                                            </p:txEl>
                                          </p:spTgt>
                                        </p:tgtEl>
                                      </p:cBhvr>
                                      <p:to x="100000" y="100000"/>
                                    </p:animScale>
                                    <p:animScale>
                                      <p:cBhvr>
                                        <p:cTn id="49" dur="26">
                                          <p:stCondLst>
                                            <p:cond delay="1808"/>
                                          </p:stCondLst>
                                        </p:cTn>
                                        <p:tgtEl>
                                          <p:spTgt spid="4">
                                            <p:txEl>
                                              <p:pRg st="2" end="2"/>
                                            </p:txEl>
                                          </p:spTgt>
                                        </p:tgtEl>
                                      </p:cBhvr>
                                      <p:to x="100000" y="95000"/>
                                    </p:animScale>
                                    <p:animScale>
                                      <p:cBhvr>
                                        <p:cTn id="50" dur="166" decel="50000">
                                          <p:stCondLst>
                                            <p:cond delay="1834"/>
                                          </p:stCondLst>
                                        </p:cTn>
                                        <p:tgtEl>
                                          <p:spTgt spid="4">
                                            <p:txEl>
                                              <p:pRg st="2" end="2"/>
                                            </p:txEl>
                                          </p:spTgt>
                                        </p:tgtEl>
                                      </p:cBhvr>
                                      <p:to x="100000" y="100000"/>
                                    </p:animScale>
                                  </p:childTnLst>
                                </p:cTn>
                              </p:par>
                              <p:par>
                                <p:cTn id="51" presetID="26" presetClass="entr" presetSubtype="0" fill="hold" grpId="0" nodeType="withEffect">
                                  <p:stCondLst>
                                    <p:cond delay="0"/>
                                  </p:stCondLst>
                                  <p:childTnLst>
                                    <p:set>
                                      <p:cBhvr>
                                        <p:cTn id="52" dur="1" fill="hold">
                                          <p:stCondLst>
                                            <p:cond delay="0"/>
                                          </p:stCondLst>
                                        </p:cTn>
                                        <p:tgtEl>
                                          <p:spTgt spid="4">
                                            <p:txEl>
                                              <p:pRg st="4" end="4"/>
                                            </p:txEl>
                                          </p:spTgt>
                                        </p:tgtEl>
                                        <p:attrNameLst>
                                          <p:attrName>style.visibility</p:attrName>
                                        </p:attrNameLst>
                                      </p:cBhvr>
                                      <p:to>
                                        <p:strVal val="visible"/>
                                      </p:to>
                                    </p:set>
                                    <p:animEffect transition="in" filter="wipe(down)">
                                      <p:cBhvr>
                                        <p:cTn id="53" dur="580">
                                          <p:stCondLst>
                                            <p:cond delay="0"/>
                                          </p:stCondLst>
                                        </p:cTn>
                                        <p:tgtEl>
                                          <p:spTgt spid="4">
                                            <p:txEl>
                                              <p:pRg st="4" end="4"/>
                                            </p:txEl>
                                          </p:spTgt>
                                        </p:tgtEl>
                                      </p:cBhvr>
                                    </p:animEffect>
                                    <p:anim calcmode="lin" valueType="num">
                                      <p:cBhvr>
                                        <p:cTn id="54" dur="1822" tmFilter="0,0; 0.14,0.36; 0.43,0.73; 0.71,0.91; 1.0,1.0">
                                          <p:stCondLst>
                                            <p:cond delay="0"/>
                                          </p:stCondLst>
                                        </p:cTn>
                                        <p:tgtEl>
                                          <p:spTgt spid="4">
                                            <p:txEl>
                                              <p:pRg st="4" end="4"/>
                                            </p:txEl>
                                          </p:spTgt>
                                        </p:tgtEl>
                                        <p:attrNameLst>
                                          <p:attrName>ppt_x</p:attrName>
                                        </p:attrNameLst>
                                      </p:cBhvr>
                                      <p:tavLst>
                                        <p:tav tm="0">
                                          <p:val>
                                            <p:strVal val="#ppt_x-0.25"/>
                                          </p:val>
                                        </p:tav>
                                        <p:tav tm="100000">
                                          <p:val>
                                            <p:strVal val="#ppt_x"/>
                                          </p:val>
                                        </p:tav>
                                      </p:tavLst>
                                    </p:anim>
                                    <p:anim calcmode="lin" valueType="num">
                                      <p:cBhvr>
                                        <p:cTn id="55" dur="664" tmFilter="0.0,0.0; 0.25,0.07; 0.50,0.2; 0.75,0.467; 1.0,1.0">
                                          <p:stCondLst>
                                            <p:cond delay="0"/>
                                          </p:stCondLst>
                                        </p:cTn>
                                        <p:tgtEl>
                                          <p:spTgt spid="4">
                                            <p:txEl>
                                              <p:pRg st="4" end="4"/>
                                            </p:txEl>
                                          </p:spTgt>
                                        </p:tgtEl>
                                        <p:attrNameLst>
                                          <p:attrName>ppt_y</p:attrName>
                                        </p:attrNameLst>
                                      </p:cBhvr>
                                      <p:tavLst>
                                        <p:tav tm="0" fmla="#ppt_y-sin(pi*$)/3">
                                          <p:val>
                                            <p:fltVal val="0.5"/>
                                          </p:val>
                                        </p:tav>
                                        <p:tav tm="100000">
                                          <p:val>
                                            <p:fltVal val="1"/>
                                          </p:val>
                                        </p:tav>
                                      </p:tavLst>
                                    </p:anim>
                                    <p:anim calcmode="lin" valueType="num">
                                      <p:cBhvr>
                                        <p:cTn id="56" dur="664" tmFilter="0, 0; 0.125,0.2665; 0.25,0.4; 0.375,0.465; 0.5,0.5;  0.625,0.535; 0.75,0.6; 0.875,0.7335; 1,1">
                                          <p:stCondLst>
                                            <p:cond delay="664"/>
                                          </p:stCondLst>
                                        </p:cTn>
                                        <p:tgtEl>
                                          <p:spTgt spid="4">
                                            <p:txEl>
                                              <p:pRg st="4" end="4"/>
                                            </p:txEl>
                                          </p:spTgt>
                                        </p:tgtEl>
                                        <p:attrNameLst>
                                          <p:attrName>ppt_y</p:attrName>
                                        </p:attrNameLst>
                                      </p:cBhvr>
                                      <p:tavLst>
                                        <p:tav tm="0" fmla="#ppt_y-sin(pi*$)/9">
                                          <p:val>
                                            <p:fltVal val="0"/>
                                          </p:val>
                                        </p:tav>
                                        <p:tav tm="100000">
                                          <p:val>
                                            <p:fltVal val="1"/>
                                          </p:val>
                                        </p:tav>
                                      </p:tavLst>
                                    </p:anim>
                                    <p:anim calcmode="lin" valueType="num">
                                      <p:cBhvr>
                                        <p:cTn id="57" dur="332" tmFilter="0, 0; 0.125,0.2665; 0.25,0.4; 0.375,0.465; 0.5,0.5;  0.625,0.535; 0.75,0.6; 0.875,0.7335; 1,1">
                                          <p:stCondLst>
                                            <p:cond delay="1324"/>
                                          </p:stCondLst>
                                        </p:cTn>
                                        <p:tgtEl>
                                          <p:spTgt spid="4">
                                            <p:txEl>
                                              <p:pRg st="4" end="4"/>
                                            </p:txEl>
                                          </p:spTgt>
                                        </p:tgtEl>
                                        <p:attrNameLst>
                                          <p:attrName>ppt_y</p:attrName>
                                        </p:attrNameLst>
                                      </p:cBhvr>
                                      <p:tavLst>
                                        <p:tav tm="0" fmla="#ppt_y-sin(pi*$)/27">
                                          <p:val>
                                            <p:fltVal val="0"/>
                                          </p:val>
                                        </p:tav>
                                        <p:tav tm="100000">
                                          <p:val>
                                            <p:fltVal val="1"/>
                                          </p:val>
                                        </p:tav>
                                      </p:tavLst>
                                    </p:anim>
                                    <p:anim calcmode="lin" valueType="num">
                                      <p:cBhvr>
                                        <p:cTn id="58" dur="164" tmFilter="0, 0; 0.125,0.2665; 0.25,0.4; 0.375,0.465; 0.5,0.5;  0.625,0.535; 0.75,0.6; 0.875,0.7335; 1,1">
                                          <p:stCondLst>
                                            <p:cond delay="1656"/>
                                          </p:stCondLst>
                                        </p:cTn>
                                        <p:tgtEl>
                                          <p:spTgt spid="4">
                                            <p:txEl>
                                              <p:pRg st="4" end="4"/>
                                            </p:txEl>
                                          </p:spTgt>
                                        </p:tgtEl>
                                        <p:attrNameLst>
                                          <p:attrName>ppt_y</p:attrName>
                                        </p:attrNameLst>
                                      </p:cBhvr>
                                      <p:tavLst>
                                        <p:tav tm="0" fmla="#ppt_y-sin(pi*$)/81">
                                          <p:val>
                                            <p:fltVal val="0"/>
                                          </p:val>
                                        </p:tav>
                                        <p:tav tm="100000">
                                          <p:val>
                                            <p:fltVal val="1"/>
                                          </p:val>
                                        </p:tav>
                                      </p:tavLst>
                                    </p:anim>
                                    <p:animScale>
                                      <p:cBhvr>
                                        <p:cTn id="59" dur="26">
                                          <p:stCondLst>
                                            <p:cond delay="650"/>
                                          </p:stCondLst>
                                        </p:cTn>
                                        <p:tgtEl>
                                          <p:spTgt spid="4">
                                            <p:txEl>
                                              <p:pRg st="4" end="4"/>
                                            </p:txEl>
                                          </p:spTgt>
                                        </p:tgtEl>
                                      </p:cBhvr>
                                      <p:to x="100000" y="60000"/>
                                    </p:animScale>
                                    <p:animScale>
                                      <p:cBhvr>
                                        <p:cTn id="60" dur="166" decel="50000">
                                          <p:stCondLst>
                                            <p:cond delay="676"/>
                                          </p:stCondLst>
                                        </p:cTn>
                                        <p:tgtEl>
                                          <p:spTgt spid="4">
                                            <p:txEl>
                                              <p:pRg st="4" end="4"/>
                                            </p:txEl>
                                          </p:spTgt>
                                        </p:tgtEl>
                                      </p:cBhvr>
                                      <p:to x="100000" y="100000"/>
                                    </p:animScale>
                                    <p:animScale>
                                      <p:cBhvr>
                                        <p:cTn id="61" dur="26">
                                          <p:stCondLst>
                                            <p:cond delay="1312"/>
                                          </p:stCondLst>
                                        </p:cTn>
                                        <p:tgtEl>
                                          <p:spTgt spid="4">
                                            <p:txEl>
                                              <p:pRg st="4" end="4"/>
                                            </p:txEl>
                                          </p:spTgt>
                                        </p:tgtEl>
                                      </p:cBhvr>
                                      <p:to x="100000" y="80000"/>
                                    </p:animScale>
                                    <p:animScale>
                                      <p:cBhvr>
                                        <p:cTn id="62" dur="166" decel="50000">
                                          <p:stCondLst>
                                            <p:cond delay="1338"/>
                                          </p:stCondLst>
                                        </p:cTn>
                                        <p:tgtEl>
                                          <p:spTgt spid="4">
                                            <p:txEl>
                                              <p:pRg st="4" end="4"/>
                                            </p:txEl>
                                          </p:spTgt>
                                        </p:tgtEl>
                                      </p:cBhvr>
                                      <p:to x="100000" y="100000"/>
                                    </p:animScale>
                                    <p:animScale>
                                      <p:cBhvr>
                                        <p:cTn id="63" dur="26">
                                          <p:stCondLst>
                                            <p:cond delay="1642"/>
                                          </p:stCondLst>
                                        </p:cTn>
                                        <p:tgtEl>
                                          <p:spTgt spid="4">
                                            <p:txEl>
                                              <p:pRg st="4" end="4"/>
                                            </p:txEl>
                                          </p:spTgt>
                                        </p:tgtEl>
                                      </p:cBhvr>
                                      <p:to x="100000" y="90000"/>
                                    </p:animScale>
                                    <p:animScale>
                                      <p:cBhvr>
                                        <p:cTn id="64" dur="166" decel="50000">
                                          <p:stCondLst>
                                            <p:cond delay="1668"/>
                                          </p:stCondLst>
                                        </p:cTn>
                                        <p:tgtEl>
                                          <p:spTgt spid="4">
                                            <p:txEl>
                                              <p:pRg st="4" end="4"/>
                                            </p:txEl>
                                          </p:spTgt>
                                        </p:tgtEl>
                                      </p:cBhvr>
                                      <p:to x="100000" y="100000"/>
                                    </p:animScale>
                                    <p:animScale>
                                      <p:cBhvr>
                                        <p:cTn id="65" dur="26">
                                          <p:stCondLst>
                                            <p:cond delay="1808"/>
                                          </p:stCondLst>
                                        </p:cTn>
                                        <p:tgtEl>
                                          <p:spTgt spid="4">
                                            <p:txEl>
                                              <p:pRg st="4" end="4"/>
                                            </p:txEl>
                                          </p:spTgt>
                                        </p:tgtEl>
                                      </p:cBhvr>
                                      <p:to x="100000" y="95000"/>
                                    </p:animScale>
                                    <p:animScale>
                                      <p:cBhvr>
                                        <p:cTn id="66" dur="166" decel="50000">
                                          <p:stCondLst>
                                            <p:cond delay="1834"/>
                                          </p:stCondLst>
                                        </p:cTn>
                                        <p:tgtEl>
                                          <p:spTgt spid="4">
                                            <p:txEl>
                                              <p:pRg st="4" end="4"/>
                                            </p:txEl>
                                          </p:spTgt>
                                        </p:tgtEl>
                                      </p:cBhvr>
                                      <p:to x="100000" y="100000"/>
                                    </p:animScale>
                                  </p:childTnLst>
                                </p:cTn>
                              </p:par>
                              <p:par>
                                <p:cTn id="67" presetID="26" presetClass="entr" presetSubtype="0" fill="hold" grpId="0" nodeType="withEffect">
                                  <p:stCondLst>
                                    <p:cond delay="0"/>
                                  </p:stCondLst>
                                  <p:childTnLst>
                                    <p:set>
                                      <p:cBhvr>
                                        <p:cTn id="68" dur="1" fill="hold">
                                          <p:stCondLst>
                                            <p:cond delay="0"/>
                                          </p:stCondLst>
                                        </p:cTn>
                                        <p:tgtEl>
                                          <p:spTgt spid="4">
                                            <p:txEl>
                                              <p:pRg st="6" end="6"/>
                                            </p:txEl>
                                          </p:spTgt>
                                        </p:tgtEl>
                                        <p:attrNameLst>
                                          <p:attrName>style.visibility</p:attrName>
                                        </p:attrNameLst>
                                      </p:cBhvr>
                                      <p:to>
                                        <p:strVal val="visible"/>
                                      </p:to>
                                    </p:set>
                                    <p:animEffect transition="in" filter="wipe(down)">
                                      <p:cBhvr>
                                        <p:cTn id="69" dur="580">
                                          <p:stCondLst>
                                            <p:cond delay="0"/>
                                          </p:stCondLst>
                                        </p:cTn>
                                        <p:tgtEl>
                                          <p:spTgt spid="4">
                                            <p:txEl>
                                              <p:pRg st="6" end="6"/>
                                            </p:txEl>
                                          </p:spTgt>
                                        </p:tgtEl>
                                      </p:cBhvr>
                                    </p:animEffect>
                                    <p:anim calcmode="lin" valueType="num">
                                      <p:cBhvr>
                                        <p:cTn id="70" dur="1822" tmFilter="0,0; 0.14,0.36; 0.43,0.73; 0.71,0.91; 1.0,1.0">
                                          <p:stCondLst>
                                            <p:cond delay="0"/>
                                          </p:stCondLst>
                                        </p:cTn>
                                        <p:tgtEl>
                                          <p:spTgt spid="4">
                                            <p:txEl>
                                              <p:pRg st="6" end="6"/>
                                            </p:txEl>
                                          </p:spTgt>
                                        </p:tgtEl>
                                        <p:attrNameLst>
                                          <p:attrName>ppt_x</p:attrName>
                                        </p:attrNameLst>
                                      </p:cBhvr>
                                      <p:tavLst>
                                        <p:tav tm="0">
                                          <p:val>
                                            <p:strVal val="#ppt_x-0.25"/>
                                          </p:val>
                                        </p:tav>
                                        <p:tav tm="100000">
                                          <p:val>
                                            <p:strVal val="#ppt_x"/>
                                          </p:val>
                                        </p:tav>
                                      </p:tavLst>
                                    </p:anim>
                                    <p:anim calcmode="lin" valueType="num">
                                      <p:cBhvr>
                                        <p:cTn id="71" dur="664" tmFilter="0.0,0.0; 0.25,0.07; 0.50,0.2; 0.75,0.467; 1.0,1.0">
                                          <p:stCondLst>
                                            <p:cond delay="0"/>
                                          </p:stCondLst>
                                        </p:cTn>
                                        <p:tgtEl>
                                          <p:spTgt spid="4">
                                            <p:txEl>
                                              <p:pRg st="6" end="6"/>
                                            </p:txEl>
                                          </p:spTgt>
                                        </p:tgtEl>
                                        <p:attrNameLst>
                                          <p:attrName>ppt_y</p:attrName>
                                        </p:attrNameLst>
                                      </p:cBhvr>
                                      <p:tavLst>
                                        <p:tav tm="0" fmla="#ppt_y-sin(pi*$)/3">
                                          <p:val>
                                            <p:fltVal val="0.5"/>
                                          </p:val>
                                        </p:tav>
                                        <p:tav tm="100000">
                                          <p:val>
                                            <p:fltVal val="1"/>
                                          </p:val>
                                        </p:tav>
                                      </p:tavLst>
                                    </p:anim>
                                    <p:anim calcmode="lin" valueType="num">
                                      <p:cBhvr>
                                        <p:cTn id="72" dur="664" tmFilter="0, 0; 0.125,0.2665; 0.25,0.4; 0.375,0.465; 0.5,0.5;  0.625,0.535; 0.75,0.6; 0.875,0.7335; 1,1">
                                          <p:stCondLst>
                                            <p:cond delay="664"/>
                                          </p:stCondLst>
                                        </p:cTn>
                                        <p:tgtEl>
                                          <p:spTgt spid="4">
                                            <p:txEl>
                                              <p:pRg st="6" end="6"/>
                                            </p:txEl>
                                          </p:spTgt>
                                        </p:tgtEl>
                                        <p:attrNameLst>
                                          <p:attrName>ppt_y</p:attrName>
                                        </p:attrNameLst>
                                      </p:cBhvr>
                                      <p:tavLst>
                                        <p:tav tm="0" fmla="#ppt_y-sin(pi*$)/9">
                                          <p:val>
                                            <p:fltVal val="0"/>
                                          </p:val>
                                        </p:tav>
                                        <p:tav tm="100000">
                                          <p:val>
                                            <p:fltVal val="1"/>
                                          </p:val>
                                        </p:tav>
                                      </p:tavLst>
                                    </p:anim>
                                    <p:anim calcmode="lin" valueType="num">
                                      <p:cBhvr>
                                        <p:cTn id="73" dur="332" tmFilter="0, 0; 0.125,0.2665; 0.25,0.4; 0.375,0.465; 0.5,0.5;  0.625,0.535; 0.75,0.6; 0.875,0.7335; 1,1">
                                          <p:stCondLst>
                                            <p:cond delay="1324"/>
                                          </p:stCondLst>
                                        </p:cTn>
                                        <p:tgtEl>
                                          <p:spTgt spid="4">
                                            <p:txEl>
                                              <p:pRg st="6" end="6"/>
                                            </p:txEl>
                                          </p:spTgt>
                                        </p:tgtEl>
                                        <p:attrNameLst>
                                          <p:attrName>ppt_y</p:attrName>
                                        </p:attrNameLst>
                                      </p:cBhvr>
                                      <p:tavLst>
                                        <p:tav tm="0" fmla="#ppt_y-sin(pi*$)/27">
                                          <p:val>
                                            <p:fltVal val="0"/>
                                          </p:val>
                                        </p:tav>
                                        <p:tav tm="100000">
                                          <p:val>
                                            <p:fltVal val="1"/>
                                          </p:val>
                                        </p:tav>
                                      </p:tavLst>
                                    </p:anim>
                                    <p:anim calcmode="lin" valueType="num">
                                      <p:cBhvr>
                                        <p:cTn id="74" dur="164" tmFilter="0, 0; 0.125,0.2665; 0.25,0.4; 0.375,0.465; 0.5,0.5;  0.625,0.535; 0.75,0.6; 0.875,0.7335; 1,1">
                                          <p:stCondLst>
                                            <p:cond delay="1656"/>
                                          </p:stCondLst>
                                        </p:cTn>
                                        <p:tgtEl>
                                          <p:spTgt spid="4">
                                            <p:txEl>
                                              <p:pRg st="6" end="6"/>
                                            </p:txEl>
                                          </p:spTgt>
                                        </p:tgtEl>
                                        <p:attrNameLst>
                                          <p:attrName>ppt_y</p:attrName>
                                        </p:attrNameLst>
                                      </p:cBhvr>
                                      <p:tavLst>
                                        <p:tav tm="0" fmla="#ppt_y-sin(pi*$)/81">
                                          <p:val>
                                            <p:fltVal val="0"/>
                                          </p:val>
                                        </p:tav>
                                        <p:tav tm="100000">
                                          <p:val>
                                            <p:fltVal val="1"/>
                                          </p:val>
                                        </p:tav>
                                      </p:tavLst>
                                    </p:anim>
                                    <p:animScale>
                                      <p:cBhvr>
                                        <p:cTn id="75" dur="26">
                                          <p:stCondLst>
                                            <p:cond delay="650"/>
                                          </p:stCondLst>
                                        </p:cTn>
                                        <p:tgtEl>
                                          <p:spTgt spid="4">
                                            <p:txEl>
                                              <p:pRg st="6" end="6"/>
                                            </p:txEl>
                                          </p:spTgt>
                                        </p:tgtEl>
                                      </p:cBhvr>
                                      <p:to x="100000" y="60000"/>
                                    </p:animScale>
                                    <p:animScale>
                                      <p:cBhvr>
                                        <p:cTn id="76" dur="166" decel="50000">
                                          <p:stCondLst>
                                            <p:cond delay="676"/>
                                          </p:stCondLst>
                                        </p:cTn>
                                        <p:tgtEl>
                                          <p:spTgt spid="4">
                                            <p:txEl>
                                              <p:pRg st="6" end="6"/>
                                            </p:txEl>
                                          </p:spTgt>
                                        </p:tgtEl>
                                      </p:cBhvr>
                                      <p:to x="100000" y="100000"/>
                                    </p:animScale>
                                    <p:animScale>
                                      <p:cBhvr>
                                        <p:cTn id="77" dur="26">
                                          <p:stCondLst>
                                            <p:cond delay="1312"/>
                                          </p:stCondLst>
                                        </p:cTn>
                                        <p:tgtEl>
                                          <p:spTgt spid="4">
                                            <p:txEl>
                                              <p:pRg st="6" end="6"/>
                                            </p:txEl>
                                          </p:spTgt>
                                        </p:tgtEl>
                                      </p:cBhvr>
                                      <p:to x="100000" y="80000"/>
                                    </p:animScale>
                                    <p:animScale>
                                      <p:cBhvr>
                                        <p:cTn id="78" dur="166" decel="50000">
                                          <p:stCondLst>
                                            <p:cond delay="1338"/>
                                          </p:stCondLst>
                                        </p:cTn>
                                        <p:tgtEl>
                                          <p:spTgt spid="4">
                                            <p:txEl>
                                              <p:pRg st="6" end="6"/>
                                            </p:txEl>
                                          </p:spTgt>
                                        </p:tgtEl>
                                      </p:cBhvr>
                                      <p:to x="100000" y="100000"/>
                                    </p:animScale>
                                    <p:animScale>
                                      <p:cBhvr>
                                        <p:cTn id="79" dur="26">
                                          <p:stCondLst>
                                            <p:cond delay="1642"/>
                                          </p:stCondLst>
                                        </p:cTn>
                                        <p:tgtEl>
                                          <p:spTgt spid="4">
                                            <p:txEl>
                                              <p:pRg st="6" end="6"/>
                                            </p:txEl>
                                          </p:spTgt>
                                        </p:tgtEl>
                                      </p:cBhvr>
                                      <p:to x="100000" y="90000"/>
                                    </p:animScale>
                                    <p:animScale>
                                      <p:cBhvr>
                                        <p:cTn id="80" dur="166" decel="50000">
                                          <p:stCondLst>
                                            <p:cond delay="1668"/>
                                          </p:stCondLst>
                                        </p:cTn>
                                        <p:tgtEl>
                                          <p:spTgt spid="4">
                                            <p:txEl>
                                              <p:pRg st="6" end="6"/>
                                            </p:txEl>
                                          </p:spTgt>
                                        </p:tgtEl>
                                      </p:cBhvr>
                                      <p:to x="100000" y="100000"/>
                                    </p:animScale>
                                    <p:animScale>
                                      <p:cBhvr>
                                        <p:cTn id="81" dur="26">
                                          <p:stCondLst>
                                            <p:cond delay="1808"/>
                                          </p:stCondLst>
                                        </p:cTn>
                                        <p:tgtEl>
                                          <p:spTgt spid="4">
                                            <p:txEl>
                                              <p:pRg st="6" end="6"/>
                                            </p:txEl>
                                          </p:spTgt>
                                        </p:tgtEl>
                                      </p:cBhvr>
                                      <p:to x="100000" y="95000"/>
                                    </p:animScale>
                                    <p:animScale>
                                      <p:cBhvr>
                                        <p:cTn id="82" dur="166" decel="50000">
                                          <p:stCondLst>
                                            <p:cond delay="1834"/>
                                          </p:stCondLst>
                                        </p:cTn>
                                        <p:tgtEl>
                                          <p:spTgt spid="4">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E2863-F045-4C7C-8F31-33615E828A91}"/>
              </a:ext>
            </a:extLst>
          </p:cNvPr>
          <p:cNvSpPr>
            <a:spLocks noGrp="1"/>
          </p:cNvSpPr>
          <p:nvPr>
            <p:ph type="title"/>
          </p:nvPr>
        </p:nvSpPr>
        <p:spPr>
          <a:xfrm>
            <a:off x="174171" y="101601"/>
            <a:ext cx="11858172" cy="1393370"/>
          </a:xfrm>
        </p:spPr>
        <p:txBody>
          <a:bodyPr>
            <a:normAutofit/>
          </a:bodyPr>
          <a:lstStyle/>
          <a:p>
            <a:pPr algn="ctr"/>
            <a:r>
              <a:rPr lang="en-US" sz="8000" b="1" u="sng" dirty="0">
                <a:latin typeface="Arial Rounded MT Bold" panose="020F0704030504030204" pitchFamily="34" charset="0"/>
              </a:rPr>
              <a:t>ACHIEVE YOUR GOALS</a:t>
            </a:r>
          </a:p>
        </p:txBody>
      </p:sp>
      <p:sp>
        <p:nvSpPr>
          <p:cNvPr id="3" name="Content Placeholder 2">
            <a:extLst>
              <a:ext uri="{FF2B5EF4-FFF2-40B4-BE49-F238E27FC236}">
                <a16:creationId xmlns:a16="http://schemas.microsoft.com/office/drawing/2014/main" id="{24C1F93C-8F8F-40C7-831D-49138EB06B7B}"/>
              </a:ext>
            </a:extLst>
          </p:cNvPr>
          <p:cNvSpPr>
            <a:spLocks noGrp="1"/>
          </p:cNvSpPr>
          <p:nvPr>
            <p:ph sz="half" idx="1"/>
          </p:nvPr>
        </p:nvSpPr>
        <p:spPr>
          <a:xfrm>
            <a:off x="290287" y="1582057"/>
            <a:ext cx="11466284" cy="1727200"/>
          </a:xfrm>
        </p:spPr>
        <p:txBody>
          <a:bodyPr>
            <a:normAutofit lnSpcReduction="10000"/>
          </a:bodyPr>
          <a:lstStyle/>
          <a:p>
            <a:pPr marL="0" indent="0" algn="ctr">
              <a:buNone/>
            </a:pPr>
            <a:r>
              <a:rPr lang="en-US" sz="3600" dirty="0">
                <a:latin typeface="Arial" panose="020B0604020202020204" pitchFamily="34" charset="0"/>
                <a:cs typeface="Arial" panose="020B0604020202020204" pitchFamily="34" charset="0"/>
              </a:rPr>
              <a:t>Be your own judge and your own motivator.</a:t>
            </a:r>
          </a:p>
          <a:p>
            <a:pPr marL="0" indent="0" algn="ctr">
              <a:buNone/>
            </a:pPr>
            <a:endParaRPr lang="en-US" sz="3600" dirty="0">
              <a:latin typeface="Arial" panose="020B0604020202020204" pitchFamily="34" charset="0"/>
              <a:cs typeface="Arial" panose="020B0604020202020204" pitchFamily="34" charset="0"/>
            </a:endParaRPr>
          </a:p>
          <a:p>
            <a:pPr marL="0" indent="0" algn="ctr">
              <a:buNone/>
            </a:pPr>
            <a:r>
              <a:rPr lang="en-US" sz="3600" dirty="0">
                <a:latin typeface="Arial" panose="020B0604020202020204" pitchFamily="34" charset="0"/>
                <a:cs typeface="Arial" panose="020B0604020202020204" pitchFamily="34" charset="0"/>
              </a:rPr>
              <a:t>Make TIME MANAGEMENT your tool for success.</a:t>
            </a:r>
          </a:p>
        </p:txBody>
      </p:sp>
      <p:pic>
        <p:nvPicPr>
          <p:cNvPr id="8" name="Content Placeholder 7">
            <a:extLst>
              <a:ext uri="{FF2B5EF4-FFF2-40B4-BE49-F238E27FC236}">
                <a16:creationId xmlns:a16="http://schemas.microsoft.com/office/drawing/2014/main" id="{6047BB48-C715-4287-A5F6-3AF354E61199}"/>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tretch>
            <a:fillRect/>
          </a:stretch>
        </p:blipFill>
        <p:spPr>
          <a:xfrm>
            <a:off x="2844800" y="3222171"/>
            <a:ext cx="6502400" cy="3635829"/>
          </a:xfrm>
        </p:spPr>
      </p:pic>
    </p:spTree>
    <p:extLst>
      <p:ext uri="{BB962C8B-B14F-4D97-AF65-F5344CB8AC3E}">
        <p14:creationId xmlns:p14="http://schemas.microsoft.com/office/powerpoint/2010/main" val="282233627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6" presetClass="entr" presetSubtype="0"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wipe(down)">
                                      <p:cBhvr>
                                        <p:cTn id="21" dur="580">
                                          <p:stCondLst>
                                            <p:cond delay="0"/>
                                          </p:stCondLst>
                                        </p:cTn>
                                        <p:tgtEl>
                                          <p:spTgt spid="3">
                                            <p:txEl>
                                              <p:pRg st="0" end="0"/>
                                            </p:txEl>
                                          </p:spTgt>
                                        </p:tgtEl>
                                      </p:cBhvr>
                                    </p:animEffect>
                                    <p:anim calcmode="lin" valueType="num">
                                      <p:cBhvr>
                                        <p:cTn id="22"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27" dur="26">
                                          <p:stCondLst>
                                            <p:cond delay="650"/>
                                          </p:stCondLst>
                                        </p:cTn>
                                        <p:tgtEl>
                                          <p:spTgt spid="3">
                                            <p:txEl>
                                              <p:pRg st="0" end="0"/>
                                            </p:txEl>
                                          </p:spTgt>
                                        </p:tgtEl>
                                      </p:cBhvr>
                                      <p:to x="100000" y="60000"/>
                                    </p:animScale>
                                    <p:animScale>
                                      <p:cBhvr>
                                        <p:cTn id="28" dur="166" decel="50000">
                                          <p:stCondLst>
                                            <p:cond delay="676"/>
                                          </p:stCondLst>
                                        </p:cTn>
                                        <p:tgtEl>
                                          <p:spTgt spid="3">
                                            <p:txEl>
                                              <p:pRg st="0" end="0"/>
                                            </p:txEl>
                                          </p:spTgt>
                                        </p:tgtEl>
                                      </p:cBhvr>
                                      <p:to x="100000" y="100000"/>
                                    </p:animScale>
                                    <p:animScale>
                                      <p:cBhvr>
                                        <p:cTn id="29" dur="26">
                                          <p:stCondLst>
                                            <p:cond delay="1312"/>
                                          </p:stCondLst>
                                        </p:cTn>
                                        <p:tgtEl>
                                          <p:spTgt spid="3">
                                            <p:txEl>
                                              <p:pRg st="0" end="0"/>
                                            </p:txEl>
                                          </p:spTgt>
                                        </p:tgtEl>
                                      </p:cBhvr>
                                      <p:to x="100000" y="80000"/>
                                    </p:animScale>
                                    <p:animScale>
                                      <p:cBhvr>
                                        <p:cTn id="30" dur="166" decel="50000">
                                          <p:stCondLst>
                                            <p:cond delay="1338"/>
                                          </p:stCondLst>
                                        </p:cTn>
                                        <p:tgtEl>
                                          <p:spTgt spid="3">
                                            <p:txEl>
                                              <p:pRg st="0" end="0"/>
                                            </p:txEl>
                                          </p:spTgt>
                                        </p:tgtEl>
                                      </p:cBhvr>
                                      <p:to x="100000" y="100000"/>
                                    </p:animScale>
                                    <p:animScale>
                                      <p:cBhvr>
                                        <p:cTn id="31" dur="26">
                                          <p:stCondLst>
                                            <p:cond delay="1642"/>
                                          </p:stCondLst>
                                        </p:cTn>
                                        <p:tgtEl>
                                          <p:spTgt spid="3">
                                            <p:txEl>
                                              <p:pRg st="0" end="0"/>
                                            </p:txEl>
                                          </p:spTgt>
                                        </p:tgtEl>
                                      </p:cBhvr>
                                      <p:to x="100000" y="90000"/>
                                    </p:animScale>
                                    <p:animScale>
                                      <p:cBhvr>
                                        <p:cTn id="32" dur="166" decel="50000">
                                          <p:stCondLst>
                                            <p:cond delay="1668"/>
                                          </p:stCondLst>
                                        </p:cTn>
                                        <p:tgtEl>
                                          <p:spTgt spid="3">
                                            <p:txEl>
                                              <p:pRg st="0" end="0"/>
                                            </p:txEl>
                                          </p:spTgt>
                                        </p:tgtEl>
                                      </p:cBhvr>
                                      <p:to x="100000" y="100000"/>
                                    </p:animScale>
                                    <p:animScale>
                                      <p:cBhvr>
                                        <p:cTn id="33" dur="26">
                                          <p:stCondLst>
                                            <p:cond delay="1808"/>
                                          </p:stCondLst>
                                        </p:cTn>
                                        <p:tgtEl>
                                          <p:spTgt spid="3">
                                            <p:txEl>
                                              <p:pRg st="0" end="0"/>
                                            </p:txEl>
                                          </p:spTgt>
                                        </p:tgtEl>
                                      </p:cBhvr>
                                      <p:to x="100000" y="95000"/>
                                    </p:animScale>
                                    <p:animScale>
                                      <p:cBhvr>
                                        <p:cTn id="34" dur="166" decel="50000">
                                          <p:stCondLst>
                                            <p:cond delay="1834"/>
                                          </p:stCondLst>
                                        </p:cTn>
                                        <p:tgtEl>
                                          <p:spTgt spid="3">
                                            <p:txEl>
                                              <p:pRg st="0" end="0"/>
                                            </p:txEl>
                                          </p:spTgt>
                                        </p:tgtEl>
                                      </p:cBhvr>
                                      <p:to x="100000" y="100000"/>
                                    </p:animScale>
                                  </p:childTnLst>
                                </p:cTn>
                              </p:par>
                              <p:par>
                                <p:cTn id="35" presetID="26" presetClass="entr" presetSubtype="0" fill="hold" nodeType="with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Effect transition="in" filter="wipe(down)">
                                      <p:cBhvr>
                                        <p:cTn id="37" dur="580">
                                          <p:stCondLst>
                                            <p:cond delay="0"/>
                                          </p:stCondLst>
                                        </p:cTn>
                                        <p:tgtEl>
                                          <p:spTgt spid="3">
                                            <p:txEl>
                                              <p:pRg st="2" end="2"/>
                                            </p:txEl>
                                          </p:spTgt>
                                        </p:tgtEl>
                                      </p:cBhvr>
                                    </p:animEffect>
                                    <p:anim calcmode="lin" valueType="num">
                                      <p:cBhvr>
                                        <p:cTn id="38"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39"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0"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1"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2"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3" dur="26">
                                          <p:stCondLst>
                                            <p:cond delay="650"/>
                                          </p:stCondLst>
                                        </p:cTn>
                                        <p:tgtEl>
                                          <p:spTgt spid="3">
                                            <p:txEl>
                                              <p:pRg st="2" end="2"/>
                                            </p:txEl>
                                          </p:spTgt>
                                        </p:tgtEl>
                                      </p:cBhvr>
                                      <p:to x="100000" y="60000"/>
                                    </p:animScale>
                                    <p:animScale>
                                      <p:cBhvr>
                                        <p:cTn id="44" dur="166" decel="50000">
                                          <p:stCondLst>
                                            <p:cond delay="676"/>
                                          </p:stCondLst>
                                        </p:cTn>
                                        <p:tgtEl>
                                          <p:spTgt spid="3">
                                            <p:txEl>
                                              <p:pRg st="2" end="2"/>
                                            </p:txEl>
                                          </p:spTgt>
                                        </p:tgtEl>
                                      </p:cBhvr>
                                      <p:to x="100000" y="100000"/>
                                    </p:animScale>
                                    <p:animScale>
                                      <p:cBhvr>
                                        <p:cTn id="45" dur="26">
                                          <p:stCondLst>
                                            <p:cond delay="1312"/>
                                          </p:stCondLst>
                                        </p:cTn>
                                        <p:tgtEl>
                                          <p:spTgt spid="3">
                                            <p:txEl>
                                              <p:pRg st="2" end="2"/>
                                            </p:txEl>
                                          </p:spTgt>
                                        </p:tgtEl>
                                      </p:cBhvr>
                                      <p:to x="100000" y="80000"/>
                                    </p:animScale>
                                    <p:animScale>
                                      <p:cBhvr>
                                        <p:cTn id="46" dur="166" decel="50000">
                                          <p:stCondLst>
                                            <p:cond delay="1338"/>
                                          </p:stCondLst>
                                        </p:cTn>
                                        <p:tgtEl>
                                          <p:spTgt spid="3">
                                            <p:txEl>
                                              <p:pRg st="2" end="2"/>
                                            </p:txEl>
                                          </p:spTgt>
                                        </p:tgtEl>
                                      </p:cBhvr>
                                      <p:to x="100000" y="100000"/>
                                    </p:animScale>
                                    <p:animScale>
                                      <p:cBhvr>
                                        <p:cTn id="47" dur="26">
                                          <p:stCondLst>
                                            <p:cond delay="1642"/>
                                          </p:stCondLst>
                                        </p:cTn>
                                        <p:tgtEl>
                                          <p:spTgt spid="3">
                                            <p:txEl>
                                              <p:pRg st="2" end="2"/>
                                            </p:txEl>
                                          </p:spTgt>
                                        </p:tgtEl>
                                      </p:cBhvr>
                                      <p:to x="100000" y="90000"/>
                                    </p:animScale>
                                    <p:animScale>
                                      <p:cBhvr>
                                        <p:cTn id="48" dur="166" decel="50000">
                                          <p:stCondLst>
                                            <p:cond delay="1668"/>
                                          </p:stCondLst>
                                        </p:cTn>
                                        <p:tgtEl>
                                          <p:spTgt spid="3">
                                            <p:txEl>
                                              <p:pRg st="2" end="2"/>
                                            </p:txEl>
                                          </p:spTgt>
                                        </p:tgtEl>
                                      </p:cBhvr>
                                      <p:to x="100000" y="100000"/>
                                    </p:animScale>
                                    <p:animScale>
                                      <p:cBhvr>
                                        <p:cTn id="49" dur="26">
                                          <p:stCondLst>
                                            <p:cond delay="1808"/>
                                          </p:stCondLst>
                                        </p:cTn>
                                        <p:tgtEl>
                                          <p:spTgt spid="3">
                                            <p:txEl>
                                              <p:pRg st="2" end="2"/>
                                            </p:txEl>
                                          </p:spTgt>
                                        </p:tgtEl>
                                      </p:cBhvr>
                                      <p:to x="100000" y="95000"/>
                                    </p:animScale>
                                    <p:animScale>
                                      <p:cBhvr>
                                        <p:cTn id="50" dur="166" decel="50000">
                                          <p:stCondLst>
                                            <p:cond delay="1834"/>
                                          </p:stCondLst>
                                        </p:cTn>
                                        <p:tgtEl>
                                          <p:spTgt spid="3">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96DE2-9C73-4E38-AEA2-99F24CEF747F}"/>
              </a:ext>
            </a:extLst>
          </p:cNvPr>
          <p:cNvSpPr>
            <a:spLocks noGrp="1"/>
          </p:cNvSpPr>
          <p:nvPr>
            <p:ph type="title"/>
          </p:nvPr>
        </p:nvSpPr>
        <p:spPr>
          <a:xfrm>
            <a:off x="838200" y="106018"/>
            <a:ext cx="10515600" cy="874644"/>
          </a:xfrm>
        </p:spPr>
        <p:txBody>
          <a:bodyPr>
            <a:normAutofit fontScale="90000"/>
          </a:bodyPr>
          <a:lstStyle/>
          <a:p>
            <a:pPr algn="ctr"/>
            <a:r>
              <a:rPr lang="en-US" sz="6000" b="1" u="sng" dirty="0">
                <a:latin typeface="Arial Rounded MT Bold" panose="020F0704030504030204" pitchFamily="34" charset="0"/>
              </a:rPr>
              <a:t>CASE STUDY</a:t>
            </a:r>
          </a:p>
        </p:txBody>
      </p:sp>
      <p:sp>
        <p:nvSpPr>
          <p:cNvPr id="3" name="Content Placeholder 2">
            <a:extLst>
              <a:ext uri="{FF2B5EF4-FFF2-40B4-BE49-F238E27FC236}">
                <a16:creationId xmlns:a16="http://schemas.microsoft.com/office/drawing/2014/main" id="{4AA1DA31-44FB-4B20-978E-CC3114B7D24E}"/>
              </a:ext>
            </a:extLst>
          </p:cNvPr>
          <p:cNvSpPr>
            <a:spLocks noGrp="1"/>
          </p:cNvSpPr>
          <p:nvPr>
            <p:ph idx="1"/>
          </p:nvPr>
        </p:nvSpPr>
        <p:spPr>
          <a:xfrm>
            <a:off x="145774" y="1086678"/>
            <a:ext cx="11926956" cy="5771322"/>
          </a:xfrm>
        </p:spPr>
        <p:txBody>
          <a:bodyPr/>
          <a:lstStyle/>
          <a:p>
            <a:r>
              <a:rPr lang="en-US" dirty="0">
                <a:latin typeface="Arial" panose="020B0604020202020204" pitchFamily="34" charset="0"/>
                <a:cs typeface="Arial" panose="020B0604020202020204" pitchFamily="34" charset="0"/>
              </a:rPr>
              <a:t>In real life everybody has to manage time otherwise he/she will be in great loss.</a:t>
            </a:r>
          </a:p>
          <a:p>
            <a:r>
              <a:rPr lang="en-US" dirty="0">
                <a:latin typeface="Arial" panose="020B0604020202020204" pitchFamily="34" charset="0"/>
                <a:cs typeface="Arial" panose="020B0604020202020204" pitchFamily="34" charset="0"/>
              </a:rPr>
              <a:t>Whether he/she is actor, businessman, employee, student, prime minister, etc. they all have to manage their time in effective way. </a:t>
            </a:r>
          </a:p>
          <a:p>
            <a:r>
              <a:rPr lang="en-US" dirty="0">
                <a:latin typeface="Arial" panose="020B0604020202020204" pitchFamily="34" charset="0"/>
                <a:cs typeface="Arial" panose="020B0604020202020204" pitchFamily="34" charset="0"/>
              </a:rPr>
              <a:t>Best example for this is our prime minister Narendra Modi. He manages his time in best way. He work for 18 hours but he manages to get time for his personal life as well for his job. If he doesn’t manages his time properly he will be in loss, our nation will be in loss. </a:t>
            </a:r>
          </a:p>
          <a:p>
            <a:r>
              <a:rPr lang="en-US" dirty="0">
                <a:latin typeface="Arial" panose="020B0604020202020204" pitchFamily="34" charset="0"/>
                <a:cs typeface="Arial" panose="020B0604020202020204" pitchFamily="34" charset="0"/>
              </a:rPr>
              <a:t>Even students need to manage their time effective otherwise they might get loss in their study. They have to make schedule for managing time. If a student is sports man then he can not only give his entire time to sport only. He have to manage time for both </a:t>
            </a:r>
            <a:r>
              <a:rPr lang="en-US">
                <a:latin typeface="Arial" panose="020B0604020202020204" pitchFamily="34" charset="0"/>
                <a:cs typeface="Arial" panose="020B0604020202020204" pitchFamily="34" charset="0"/>
              </a:rPr>
              <a:t>his sport </a:t>
            </a:r>
            <a:r>
              <a:rPr lang="en-US" dirty="0">
                <a:latin typeface="Arial" panose="020B0604020202020204" pitchFamily="34" charset="0"/>
                <a:cs typeface="Arial" panose="020B0604020202020204" pitchFamily="34" charset="0"/>
              </a:rPr>
              <a:t>as well for his education, which will give him a best outcome. </a:t>
            </a:r>
          </a:p>
        </p:txBody>
      </p:sp>
    </p:spTree>
    <p:extLst>
      <p:ext uri="{BB962C8B-B14F-4D97-AF65-F5344CB8AC3E}">
        <p14:creationId xmlns:p14="http://schemas.microsoft.com/office/powerpoint/2010/main" val="176598985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80">
                                          <p:stCondLst>
                                            <p:cond delay="0"/>
                                          </p:stCondLst>
                                        </p:cTn>
                                        <p:tgtEl>
                                          <p:spTgt spid="3">
                                            <p:txEl>
                                              <p:pRg st="0" end="0"/>
                                            </p:txEl>
                                          </p:spTgt>
                                        </p:tgtEl>
                                      </p:cBhvr>
                                    </p:animEffect>
                                    <p:anim calcmode="lin" valueType="num">
                                      <p:cBhvr>
                                        <p:cTn id="15"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20" dur="26">
                                          <p:stCondLst>
                                            <p:cond delay="650"/>
                                          </p:stCondLst>
                                        </p:cTn>
                                        <p:tgtEl>
                                          <p:spTgt spid="3">
                                            <p:txEl>
                                              <p:pRg st="0" end="0"/>
                                            </p:txEl>
                                          </p:spTgt>
                                        </p:tgtEl>
                                      </p:cBhvr>
                                      <p:to x="100000" y="60000"/>
                                    </p:animScale>
                                    <p:animScale>
                                      <p:cBhvr>
                                        <p:cTn id="21" dur="166" decel="50000">
                                          <p:stCondLst>
                                            <p:cond delay="676"/>
                                          </p:stCondLst>
                                        </p:cTn>
                                        <p:tgtEl>
                                          <p:spTgt spid="3">
                                            <p:txEl>
                                              <p:pRg st="0" end="0"/>
                                            </p:txEl>
                                          </p:spTgt>
                                        </p:tgtEl>
                                      </p:cBhvr>
                                      <p:to x="100000" y="100000"/>
                                    </p:animScale>
                                    <p:animScale>
                                      <p:cBhvr>
                                        <p:cTn id="22" dur="26">
                                          <p:stCondLst>
                                            <p:cond delay="1312"/>
                                          </p:stCondLst>
                                        </p:cTn>
                                        <p:tgtEl>
                                          <p:spTgt spid="3">
                                            <p:txEl>
                                              <p:pRg st="0" end="0"/>
                                            </p:txEl>
                                          </p:spTgt>
                                        </p:tgtEl>
                                      </p:cBhvr>
                                      <p:to x="100000" y="80000"/>
                                    </p:animScale>
                                    <p:animScale>
                                      <p:cBhvr>
                                        <p:cTn id="23" dur="166" decel="50000">
                                          <p:stCondLst>
                                            <p:cond delay="1338"/>
                                          </p:stCondLst>
                                        </p:cTn>
                                        <p:tgtEl>
                                          <p:spTgt spid="3">
                                            <p:txEl>
                                              <p:pRg st="0" end="0"/>
                                            </p:txEl>
                                          </p:spTgt>
                                        </p:tgtEl>
                                      </p:cBhvr>
                                      <p:to x="100000" y="100000"/>
                                    </p:animScale>
                                    <p:animScale>
                                      <p:cBhvr>
                                        <p:cTn id="24" dur="26">
                                          <p:stCondLst>
                                            <p:cond delay="1642"/>
                                          </p:stCondLst>
                                        </p:cTn>
                                        <p:tgtEl>
                                          <p:spTgt spid="3">
                                            <p:txEl>
                                              <p:pRg st="0" end="0"/>
                                            </p:txEl>
                                          </p:spTgt>
                                        </p:tgtEl>
                                      </p:cBhvr>
                                      <p:to x="100000" y="90000"/>
                                    </p:animScale>
                                    <p:animScale>
                                      <p:cBhvr>
                                        <p:cTn id="25" dur="166" decel="50000">
                                          <p:stCondLst>
                                            <p:cond delay="1668"/>
                                          </p:stCondLst>
                                        </p:cTn>
                                        <p:tgtEl>
                                          <p:spTgt spid="3">
                                            <p:txEl>
                                              <p:pRg st="0" end="0"/>
                                            </p:txEl>
                                          </p:spTgt>
                                        </p:tgtEl>
                                      </p:cBhvr>
                                      <p:to x="100000" y="100000"/>
                                    </p:animScale>
                                    <p:animScale>
                                      <p:cBhvr>
                                        <p:cTn id="26" dur="26">
                                          <p:stCondLst>
                                            <p:cond delay="1808"/>
                                          </p:stCondLst>
                                        </p:cTn>
                                        <p:tgtEl>
                                          <p:spTgt spid="3">
                                            <p:txEl>
                                              <p:pRg st="0" end="0"/>
                                            </p:txEl>
                                          </p:spTgt>
                                        </p:tgtEl>
                                      </p:cBhvr>
                                      <p:to x="100000" y="95000"/>
                                    </p:animScale>
                                    <p:animScale>
                                      <p:cBhvr>
                                        <p:cTn id="27" dur="166" decel="50000">
                                          <p:stCondLst>
                                            <p:cond delay="1834"/>
                                          </p:stCondLst>
                                        </p:cTn>
                                        <p:tgtEl>
                                          <p:spTgt spid="3">
                                            <p:txEl>
                                              <p:pRg st="0" end="0"/>
                                            </p:txEl>
                                          </p:spTgt>
                                        </p:tgtEl>
                                      </p:cBhvr>
                                      <p:to x="100000" y="100000"/>
                                    </p:animScale>
                                  </p:childTnLst>
                                </p:cTn>
                              </p:par>
                              <p:par>
                                <p:cTn id="28" presetID="26" presetClass="entr" presetSubtype="0" fill="hold" grpId="0" nodeType="with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wipe(down)">
                                      <p:cBhvr>
                                        <p:cTn id="30" dur="580">
                                          <p:stCondLst>
                                            <p:cond delay="0"/>
                                          </p:stCondLst>
                                        </p:cTn>
                                        <p:tgtEl>
                                          <p:spTgt spid="3">
                                            <p:txEl>
                                              <p:pRg st="1" end="1"/>
                                            </p:txEl>
                                          </p:spTgt>
                                        </p:tgtEl>
                                      </p:cBhvr>
                                    </p:animEffect>
                                    <p:anim calcmode="lin" valueType="num">
                                      <p:cBhvr>
                                        <p:cTn id="31"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3">
                                            <p:txEl>
                                              <p:pRg st="1" end="1"/>
                                            </p:txEl>
                                          </p:spTgt>
                                        </p:tgtEl>
                                      </p:cBhvr>
                                      <p:to x="100000" y="60000"/>
                                    </p:animScale>
                                    <p:animScale>
                                      <p:cBhvr>
                                        <p:cTn id="37" dur="166" decel="50000">
                                          <p:stCondLst>
                                            <p:cond delay="676"/>
                                          </p:stCondLst>
                                        </p:cTn>
                                        <p:tgtEl>
                                          <p:spTgt spid="3">
                                            <p:txEl>
                                              <p:pRg st="1" end="1"/>
                                            </p:txEl>
                                          </p:spTgt>
                                        </p:tgtEl>
                                      </p:cBhvr>
                                      <p:to x="100000" y="100000"/>
                                    </p:animScale>
                                    <p:animScale>
                                      <p:cBhvr>
                                        <p:cTn id="38" dur="26">
                                          <p:stCondLst>
                                            <p:cond delay="1312"/>
                                          </p:stCondLst>
                                        </p:cTn>
                                        <p:tgtEl>
                                          <p:spTgt spid="3">
                                            <p:txEl>
                                              <p:pRg st="1" end="1"/>
                                            </p:txEl>
                                          </p:spTgt>
                                        </p:tgtEl>
                                      </p:cBhvr>
                                      <p:to x="100000" y="80000"/>
                                    </p:animScale>
                                    <p:animScale>
                                      <p:cBhvr>
                                        <p:cTn id="39" dur="166" decel="50000">
                                          <p:stCondLst>
                                            <p:cond delay="1338"/>
                                          </p:stCondLst>
                                        </p:cTn>
                                        <p:tgtEl>
                                          <p:spTgt spid="3">
                                            <p:txEl>
                                              <p:pRg st="1" end="1"/>
                                            </p:txEl>
                                          </p:spTgt>
                                        </p:tgtEl>
                                      </p:cBhvr>
                                      <p:to x="100000" y="100000"/>
                                    </p:animScale>
                                    <p:animScale>
                                      <p:cBhvr>
                                        <p:cTn id="40" dur="26">
                                          <p:stCondLst>
                                            <p:cond delay="1642"/>
                                          </p:stCondLst>
                                        </p:cTn>
                                        <p:tgtEl>
                                          <p:spTgt spid="3">
                                            <p:txEl>
                                              <p:pRg st="1" end="1"/>
                                            </p:txEl>
                                          </p:spTgt>
                                        </p:tgtEl>
                                      </p:cBhvr>
                                      <p:to x="100000" y="90000"/>
                                    </p:animScale>
                                    <p:animScale>
                                      <p:cBhvr>
                                        <p:cTn id="41" dur="166" decel="50000">
                                          <p:stCondLst>
                                            <p:cond delay="1668"/>
                                          </p:stCondLst>
                                        </p:cTn>
                                        <p:tgtEl>
                                          <p:spTgt spid="3">
                                            <p:txEl>
                                              <p:pRg st="1" end="1"/>
                                            </p:txEl>
                                          </p:spTgt>
                                        </p:tgtEl>
                                      </p:cBhvr>
                                      <p:to x="100000" y="100000"/>
                                    </p:animScale>
                                    <p:animScale>
                                      <p:cBhvr>
                                        <p:cTn id="42" dur="26">
                                          <p:stCondLst>
                                            <p:cond delay="1808"/>
                                          </p:stCondLst>
                                        </p:cTn>
                                        <p:tgtEl>
                                          <p:spTgt spid="3">
                                            <p:txEl>
                                              <p:pRg st="1" end="1"/>
                                            </p:txEl>
                                          </p:spTgt>
                                        </p:tgtEl>
                                      </p:cBhvr>
                                      <p:to x="100000" y="95000"/>
                                    </p:animScale>
                                    <p:animScale>
                                      <p:cBhvr>
                                        <p:cTn id="43" dur="166" decel="50000">
                                          <p:stCondLst>
                                            <p:cond delay="1834"/>
                                          </p:stCondLst>
                                        </p:cTn>
                                        <p:tgtEl>
                                          <p:spTgt spid="3">
                                            <p:txEl>
                                              <p:pRg st="1" end="1"/>
                                            </p:txEl>
                                          </p:spTgt>
                                        </p:tgtEl>
                                      </p:cBhvr>
                                      <p:to x="100000" y="100000"/>
                                    </p:animScale>
                                  </p:childTnLst>
                                </p:cTn>
                              </p:par>
                              <p:par>
                                <p:cTn id="44" presetID="26" presetClass="entr" presetSubtype="0" fill="hold" grpId="0" nodeType="withEffect">
                                  <p:stCondLst>
                                    <p:cond delay="0"/>
                                  </p:stCondLst>
                                  <p:childTnLst>
                                    <p:set>
                                      <p:cBhvr>
                                        <p:cTn id="45" dur="1" fill="hold">
                                          <p:stCondLst>
                                            <p:cond delay="0"/>
                                          </p:stCondLst>
                                        </p:cTn>
                                        <p:tgtEl>
                                          <p:spTgt spid="3">
                                            <p:txEl>
                                              <p:pRg st="2" end="2"/>
                                            </p:txEl>
                                          </p:spTgt>
                                        </p:tgtEl>
                                        <p:attrNameLst>
                                          <p:attrName>style.visibility</p:attrName>
                                        </p:attrNameLst>
                                      </p:cBhvr>
                                      <p:to>
                                        <p:strVal val="visible"/>
                                      </p:to>
                                    </p:set>
                                    <p:animEffect transition="in" filter="wipe(down)">
                                      <p:cBhvr>
                                        <p:cTn id="46" dur="580">
                                          <p:stCondLst>
                                            <p:cond delay="0"/>
                                          </p:stCondLst>
                                        </p:cTn>
                                        <p:tgtEl>
                                          <p:spTgt spid="3">
                                            <p:txEl>
                                              <p:pRg st="2" end="2"/>
                                            </p:txEl>
                                          </p:spTgt>
                                        </p:tgtEl>
                                      </p:cBhvr>
                                    </p:animEffect>
                                    <p:anim calcmode="lin" valueType="num">
                                      <p:cBhvr>
                                        <p:cTn id="47"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8"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9"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50"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51"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52" dur="26">
                                          <p:stCondLst>
                                            <p:cond delay="650"/>
                                          </p:stCondLst>
                                        </p:cTn>
                                        <p:tgtEl>
                                          <p:spTgt spid="3">
                                            <p:txEl>
                                              <p:pRg st="2" end="2"/>
                                            </p:txEl>
                                          </p:spTgt>
                                        </p:tgtEl>
                                      </p:cBhvr>
                                      <p:to x="100000" y="60000"/>
                                    </p:animScale>
                                    <p:animScale>
                                      <p:cBhvr>
                                        <p:cTn id="53" dur="166" decel="50000">
                                          <p:stCondLst>
                                            <p:cond delay="676"/>
                                          </p:stCondLst>
                                        </p:cTn>
                                        <p:tgtEl>
                                          <p:spTgt spid="3">
                                            <p:txEl>
                                              <p:pRg st="2" end="2"/>
                                            </p:txEl>
                                          </p:spTgt>
                                        </p:tgtEl>
                                      </p:cBhvr>
                                      <p:to x="100000" y="100000"/>
                                    </p:animScale>
                                    <p:animScale>
                                      <p:cBhvr>
                                        <p:cTn id="54" dur="26">
                                          <p:stCondLst>
                                            <p:cond delay="1312"/>
                                          </p:stCondLst>
                                        </p:cTn>
                                        <p:tgtEl>
                                          <p:spTgt spid="3">
                                            <p:txEl>
                                              <p:pRg st="2" end="2"/>
                                            </p:txEl>
                                          </p:spTgt>
                                        </p:tgtEl>
                                      </p:cBhvr>
                                      <p:to x="100000" y="80000"/>
                                    </p:animScale>
                                    <p:animScale>
                                      <p:cBhvr>
                                        <p:cTn id="55" dur="166" decel="50000">
                                          <p:stCondLst>
                                            <p:cond delay="1338"/>
                                          </p:stCondLst>
                                        </p:cTn>
                                        <p:tgtEl>
                                          <p:spTgt spid="3">
                                            <p:txEl>
                                              <p:pRg st="2" end="2"/>
                                            </p:txEl>
                                          </p:spTgt>
                                        </p:tgtEl>
                                      </p:cBhvr>
                                      <p:to x="100000" y="100000"/>
                                    </p:animScale>
                                    <p:animScale>
                                      <p:cBhvr>
                                        <p:cTn id="56" dur="26">
                                          <p:stCondLst>
                                            <p:cond delay="1642"/>
                                          </p:stCondLst>
                                        </p:cTn>
                                        <p:tgtEl>
                                          <p:spTgt spid="3">
                                            <p:txEl>
                                              <p:pRg st="2" end="2"/>
                                            </p:txEl>
                                          </p:spTgt>
                                        </p:tgtEl>
                                      </p:cBhvr>
                                      <p:to x="100000" y="90000"/>
                                    </p:animScale>
                                    <p:animScale>
                                      <p:cBhvr>
                                        <p:cTn id="57" dur="166" decel="50000">
                                          <p:stCondLst>
                                            <p:cond delay="1668"/>
                                          </p:stCondLst>
                                        </p:cTn>
                                        <p:tgtEl>
                                          <p:spTgt spid="3">
                                            <p:txEl>
                                              <p:pRg st="2" end="2"/>
                                            </p:txEl>
                                          </p:spTgt>
                                        </p:tgtEl>
                                      </p:cBhvr>
                                      <p:to x="100000" y="100000"/>
                                    </p:animScale>
                                    <p:animScale>
                                      <p:cBhvr>
                                        <p:cTn id="58" dur="26">
                                          <p:stCondLst>
                                            <p:cond delay="1808"/>
                                          </p:stCondLst>
                                        </p:cTn>
                                        <p:tgtEl>
                                          <p:spTgt spid="3">
                                            <p:txEl>
                                              <p:pRg st="2" end="2"/>
                                            </p:txEl>
                                          </p:spTgt>
                                        </p:tgtEl>
                                      </p:cBhvr>
                                      <p:to x="100000" y="95000"/>
                                    </p:animScale>
                                    <p:animScale>
                                      <p:cBhvr>
                                        <p:cTn id="59" dur="166" decel="50000">
                                          <p:stCondLst>
                                            <p:cond delay="1834"/>
                                          </p:stCondLst>
                                        </p:cTn>
                                        <p:tgtEl>
                                          <p:spTgt spid="3">
                                            <p:txEl>
                                              <p:pRg st="2" end="2"/>
                                            </p:txEl>
                                          </p:spTgt>
                                        </p:tgtEl>
                                      </p:cBhvr>
                                      <p:to x="100000" y="100000"/>
                                    </p:animScale>
                                  </p:childTnLst>
                                </p:cTn>
                              </p:par>
                              <p:par>
                                <p:cTn id="60" presetID="26" presetClass="entr" presetSubtype="0" fill="hold" grpId="0" nodeType="withEffect">
                                  <p:stCondLst>
                                    <p:cond delay="0"/>
                                  </p:stCondLst>
                                  <p:childTnLst>
                                    <p:set>
                                      <p:cBhvr>
                                        <p:cTn id="61" dur="1" fill="hold">
                                          <p:stCondLst>
                                            <p:cond delay="0"/>
                                          </p:stCondLst>
                                        </p:cTn>
                                        <p:tgtEl>
                                          <p:spTgt spid="3">
                                            <p:txEl>
                                              <p:pRg st="3" end="3"/>
                                            </p:txEl>
                                          </p:spTgt>
                                        </p:tgtEl>
                                        <p:attrNameLst>
                                          <p:attrName>style.visibility</p:attrName>
                                        </p:attrNameLst>
                                      </p:cBhvr>
                                      <p:to>
                                        <p:strVal val="visible"/>
                                      </p:to>
                                    </p:set>
                                    <p:animEffect transition="in" filter="wipe(down)">
                                      <p:cBhvr>
                                        <p:cTn id="62" dur="580">
                                          <p:stCondLst>
                                            <p:cond delay="0"/>
                                          </p:stCondLst>
                                        </p:cTn>
                                        <p:tgtEl>
                                          <p:spTgt spid="3">
                                            <p:txEl>
                                              <p:pRg st="3" end="3"/>
                                            </p:txEl>
                                          </p:spTgt>
                                        </p:tgtEl>
                                      </p:cBhvr>
                                    </p:animEffect>
                                    <p:anim calcmode="lin" valueType="num">
                                      <p:cBhvr>
                                        <p:cTn id="63"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4"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5"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6"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7"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8" dur="26">
                                          <p:stCondLst>
                                            <p:cond delay="650"/>
                                          </p:stCondLst>
                                        </p:cTn>
                                        <p:tgtEl>
                                          <p:spTgt spid="3">
                                            <p:txEl>
                                              <p:pRg st="3" end="3"/>
                                            </p:txEl>
                                          </p:spTgt>
                                        </p:tgtEl>
                                      </p:cBhvr>
                                      <p:to x="100000" y="60000"/>
                                    </p:animScale>
                                    <p:animScale>
                                      <p:cBhvr>
                                        <p:cTn id="69" dur="166" decel="50000">
                                          <p:stCondLst>
                                            <p:cond delay="676"/>
                                          </p:stCondLst>
                                        </p:cTn>
                                        <p:tgtEl>
                                          <p:spTgt spid="3">
                                            <p:txEl>
                                              <p:pRg st="3" end="3"/>
                                            </p:txEl>
                                          </p:spTgt>
                                        </p:tgtEl>
                                      </p:cBhvr>
                                      <p:to x="100000" y="100000"/>
                                    </p:animScale>
                                    <p:animScale>
                                      <p:cBhvr>
                                        <p:cTn id="70" dur="26">
                                          <p:stCondLst>
                                            <p:cond delay="1312"/>
                                          </p:stCondLst>
                                        </p:cTn>
                                        <p:tgtEl>
                                          <p:spTgt spid="3">
                                            <p:txEl>
                                              <p:pRg st="3" end="3"/>
                                            </p:txEl>
                                          </p:spTgt>
                                        </p:tgtEl>
                                      </p:cBhvr>
                                      <p:to x="100000" y="80000"/>
                                    </p:animScale>
                                    <p:animScale>
                                      <p:cBhvr>
                                        <p:cTn id="71" dur="166" decel="50000">
                                          <p:stCondLst>
                                            <p:cond delay="1338"/>
                                          </p:stCondLst>
                                        </p:cTn>
                                        <p:tgtEl>
                                          <p:spTgt spid="3">
                                            <p:txEl>
                                              <p:pRg st="3" end="3"/>
                                            </p:txEl>
                                          </p:spTgt>
                                        </p:tgtEl>
                                      </p:cBhvr>
                                      <p:to x="100000" y="100000"/>
                                    </p:animScale>
                                    <p:animScale>
                                      <p:cBhvr>
                                        <p:cTn id="72" dur="26">
                                          <p:stCondLst>
                                            <p:cond delay="1642"/>
                                          </p:stCondLst>
                                        </p:cTn>
                                        <p:tgtEl>
                                          <p:spTgt spid="3">
                                            <p:txEl>
                                              <p:pRg st="3" end="3"/>
                                            </p:txEl>
                                          </p:spTgt>
                                        </p:tgtEl>
                                      </p:cBhvr>
                                      <p:to x="100000" y="90000"/>
                                    </p:animScale>
                                    <p:animScale>
                                      <p:cBhvr>
                                        <p:cTn id="73" dur="166" decel="50000">
                                          <p:stCondLst>
                                            <p:cond delay="1668"/>
                                          </p:stCondLst>
                                        </p:cTn>
                                        <p:tgtEl>
                                          <p:spTgt spid="3">
                                            <p:txEl>
                                              <p:pRg st="3" end="3"/>
                                            </p:txEl>
                                          </p:spTgt>
                                        </p:tgtEl>
                                      </p:cBhvr>
                                      <p:to x="100000" y="100000"/>
                                    </p:animScale>
                                    <p:animScale>
                                      <p:cBhvr>
                                        <p:cTn id="74" dur="26">
                                          <p:stCondLst>
                                            <p:cond delay="1808"/>
                                          </p:stCondLst>
                                        </p:cTn>
                                        <p:tgtEl>
                                          <p:spTgt spid="3">
                                            <p:txEl>
                                              <p:pRg st="3" end="3"/>
                                            </p:txEl>
                                          </p:spTgt>
                                        </p:tgtEl>
                                      </p:cBhvr>
                                      <p:to x="100000" y="95000"/>
                                    </p:animScale>
                                    <p:animScale>
                                      <p:cBhvr>
                                        <p:cTn id="75" dur="166" decel="50000">
                                          <p:stCondLst>
                                            <p:cond delay="1834"/>
                                          </p:stCondLst>
                                        </p:cTn>
                                        <p:tgtEl>
                                          <p:spTgt spid="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5A9477-833D-4EE0-BBE1-8E698CFD3B3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tretch>
            <a:fillRect/>
          </a:stretch>
        </p:blipFill>
        <p:spPr>
          <a:xfrm>
            <a:off x="1656940" y="0"/>
            <a:ext cx="8878119" cy="6858000"/>
          </a:xfrm>
          <a:prstGeom prst="rect">
            <a:avLst/>
          </a:prstGeom>
        </p:spPr>
      </p:pic>
    </p:spTree>
    <p:extLst>
      <p:ext uri="{BB962C8B-B14F-4D97-AF65-F5344CB8AC3E}">
        <p14:creationId xmlns:p14="http://schemas.microsoft.com/office/powerpoint/2010/main" val="234204775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2EFE-C4CE-4EA1-9176-CA866CF128DF}"/>
              </a:ext>
            </a:extLst>
          </p:cNvPr>
          <p:cNvSpPr>
            <a:spLocks noGrp="1"/>
          </p:cNvSpPr>
          <p:nvPr>
            <p:ph type="ctrTitle"/>
          </p:nvPr>
        </p:nvSpPr>
        <p:spPr>
          <a:xfrm>
            <a:off x="178904" y="-379265"/>
            <a:ext cx="11834191" cy="1550505"/>
          </a:xfrm>
        </p:spPr>
        <p:txBody>
          <a:bodyPr>
            <a:normAutofit/>
          </a:bodyPr>
          <a:lstStyle/>
          <a:p>
            <a:r>
              <a:rPr lang="en-US" b="1" u="sng" dirty="0">
                <a:latin typeface="Arial Rounded MT Bold" panose="020F0704030504030204" pitchFamily="34" charset="0"/>
              </a:rPr>
              <a:t>WHAT IS TIME MANAGEMENT?</a:t>
            </a:r>
          </a:p>
        </p:txBody>
      </p:sp>
      <p:sp>
        <p:nvSpPr>
          <p:cNvPr id="3" name="Subtitle 2">
            <a:extLst>
              <a:ext uri="{FF2B5EF4-FFF2-40B4-BE49-F238E27FC236}">
                <a16:creationId xmlns:a16="http://schemas.microsoft.com/office/drawing/2014/main" id="{0D6B8B3A-8000-49B9-87FD-F40659F5EACF}"/>
              </a:ext>
            </a:extLst>
          </p:cNvPr>
          <p:cNvSpPr>
            <a:spLocks noGrp="1"/>
          </p:cNvSpPr>
          <p:nvPr>
            <p:ph type="subTitle" idx="1"/>
          </p:nvPr>
        </p:nvSpPr>
        <p:spPr>
          <a:xfrm>
            <a:off x="331304" y="1291771"/>
            <a:ext cx="11423374" cy="5387325"/>
          </a:xfrm>
        </p:spPr>
        <p:txBody>
          <a:bodyPr>
            <a:normAutofit/>
          </a:bodyPr>
          <a:lstStyle/>
          <a:p>
            <a:pPr marL="342900" indent="-342900" algn="l">
              <a:buFont typeface="Arial" panose="020B0604020202020204" pitchFamily="34" charset="0"/>
              <a:buChar char="•"/>
            </a:pPr>
            <a:r>
              <a:rPr lang="en-US" sz="3600" dirty="0">
                <a:latin typeface="Arial" panose="020B0604020202020204" pitchFamily="34" charset="0"/>
                <a:cs typeface="Arial" panose="020B0604020202020204" pitchFamily="34" charset="0"/>
              </a:rPr>
              <a:t>Time Management refers to managing time effectively so that the right time is allocated to the right activity.</a:t>
            </a:r>
          </a:p>
          <a:p>
            <a:pPr marL="342900" indent="-342900" algn="l">
              <a:buFont typeface="Arial" panose="020B0604020202020204" pitchFamily="34" charset="0"/>
              <a:buChar char="•"/>
            </a:pPr>
            <a:r>
              <a:rPr lang="en-US" sz="3600" dirty="0">
                <a:latin typeface="Arial" panose="020B0604020202020204" pitchFamily="34" charset="0"/>
                <a:cs typeface="Arial" panose="020B0604020202020204" pitchFamily="34" charset="0"/>
              </a:rPr>
              <a:t>Effective time management allows individuals to assign specific time slots  to activities as per their importance.</a:t>
            </a:r>
          </a:p>
          <a:p>
            <a:pPr marL="342900" indent="-342900" algn="l">
              <a:buFont typeface="Arial" panose="020B0604020202020204" pitchFamily="34" charset="0"/>
              <a:buChar char="•"/>
            </a:pPr>
            <a:r>
              <a:rPr lang="en-US" sz="3600" dirty="0">
                <a:latin typeface="Arial" panose="020B0604020202020204" pitchFamily="34" charset="0"/>
                <a:cs typeface="Arial" panose="020B0604020202020204" pitchFamily="34" charset="0"/>
              </a:rPr>
              <a:t>Time Management refers to making the best use of time as time is always limited.</a:t>
            </a:r>
          </a:p>
        </p:txBody>
      </p:sp>
      <p:pic>
        <p:nvPicPr>
          <p:cNvPr id="5" name="Picture 4">
            <a:extLst>
              <a:ext uri="{FF2B5EF4-FFF2-40B4-BE49-F238E27FC236}">
                <a16:creationId xmlns:a16="http://schemas.microsoft.com/office/drawing/2014/main" id="{4033DED8-27AA-4DF6-9266-D1D64E94A7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7086" y="4601030"/>
            <a:ext cx="4484914" cy="2256970"/>
          </a:xfrm>
          <a:prstGeom prst="rect">
            <a:avLst/>
          </a:prstGeom>
        </p:spPr>
      </p:pic>
    </p:spTree>
    <p:extLst>
      <p:ext uri="{BB962C8B-B14F-4D97-AF65-F5344CB8AC3E}">
        <p14:creationId xmlns:p14="http://schemas.microsoft.com/office/powerpoint/2010/main" val="389051068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6" presetClass="entr" presetSubtype="0"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wipe(down)">
                                      <p:cBhvr>
                                        <p:cTn id="21" dur="580">
                                          <p:stCondLst>
                                            <p:cond delay="0"/>
                                          </p:stCondLst>
                                        </p:cTn>
                                        <p:tgtEl>
                                          <p:spTgt spid="3">
                                            <p:txEl>
                                              <p:pRg st="0" end="0"/>
                                            </p:txEl>
                                          </p:spTgt>
                                        </p:tgtEl>
                                      </p:cBhvr>
                                    </p:animEffect>
                                    <p:anim calcmode="lin" valueType="num">
                                      <p:cBhvr>
                                        <p:cTn id="22"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27" dur="26">
                                          <p:stCondLst>
                                            <p:cond delay="650"/>
                                          </p:stCondLst>
                                        </p:cTn>
                                        <p:tgtEl>
                                          <p:spTgt spid="3">
                                            <p:txEl>
                                              <p:pRg st="0" end="0"/>
                                            </p:txEl>
                                          </p:spTgt>
                                        </p:tgtEl>
                                      </p:cBhvr>
                                      <p:to x="100000" y="60000"/>
                                    </p:animScale>
                                    <p:animScale>
                                      <p:cBhvr>
                                        <p:cTn id="28" dur="166" decel="50000">
                                          <p:stCondLst>
                                            <p:cond delay="676"/>
                                          </p:stCondLst>
                                        </p:cTn>
                                        <p:tgtEl>
                                          <p:spTgt spid="3">
                                            <p:txEl>
                                              <p:pRg st="0" end="0"/>
                                            </p:txEl>
                                          </p:spTgt>
                                        </p:tgtEl>
                                      </p:cBhvr>
                                      <p:to x="100000" y="100000"/>
                                    </p:animScale>
                                    <p:animScale>
                                      <p:cBhvr>
                                        <p:cTn id="29" dur="26">
                                          <p:stCondLst>
                                            <p:cond delay="1312"/>
                                          </p:stCondLst>
                                        </p:cTn>
                                        <p:tgtEl>
                                          <p:spTgt spid="3">
                                            <p:txEl>
                                              <p:pRg st="0" end="0"/>
                                            </p:txEl>
                                          </p:spTgt>
                                        </p:tgtEl>
                                      </p:cBhvr>
                                      <p:to x="100000" y="80000"/>
                                    </p:animScale>
                                    <p:animScale>
                                      <p:cBhvr>
                                        <p:cTn id="30" dur="166" decel="50000">
                                          <p:stCondLst>
                                            <p:cond delay="1338"/>
                                          </p:stCondLst>
                                        </p:cTn>
                                        <p:tgtEl>
                                          <p:spTgt spid="3">
                                            <p:txEl>
                                              <p:pRg st="0" end="0"/>
                                            </p:txEl>
                                          </p:spTgt>
                                        </p:tgtEl>
                                      </p:cBhvr>
                                      <p:to x="100000" y="100000"/>
                                    </p:animScale>
                                    <p:animScale>
                                      <p:cBhvr>
                                        <p:cTn id="31" dur="26">
                                          <p:stCondLst>
                                            <p:cond delay="1642"/>
                                          </p:stCondLst>
                                        </p:cTn>
                                        <p:tgtEl>
                                          <p:spTgt spid="3">
                                            <p:txEl>
                                              <p:pRg st="0" end="0"/>
                                            </p:txEl>
                                          </p:spTgt>
                                        </p:tgtEl>
                                      </p:cBhvr>
                                      <p:to x="100000" y="90000"/>
                                    </p:animScale>
                                    <p:animScale>
                                      <p:cBhvr>
                                        <p:cTn id="32" dur="166" decel="50000">
                                          <p:stCondLst>
                                            <p:cond delay="1668"/>
                                          </p:stCondLst>
                                        </p:cTn>
                                        <p:tgtEl>
                                          <p:spTgt spid="3">
                                            <p:txEl>
                                              <p:pRg st="0" end="0"/>
                                            </p:txEl>
                                          </p:spTgt>
                                        </p:tgtEl>
                                      </p:cBhvr>
                                      <p:to x="100000" y="100000"/>
                                    </p:animScale>
                                    <p:animScale>
                                      <p:cBhvr>
                                        <p:cTn id="33" dur="26">
                                          <p:stCondLst>
                                            <p:cond delay="1808"/>
                                          </p:stCondLst>
                                        </p:cTn>
                                        <p:tgtEl>
                                          <p:spTgt spid="3">
                                            <p:txEl>
                                              <p:pRg st="0" end="0"/>
                                            </p:txEl>
                                          </p:spTgt>
                                        </p:tgtEl>
                                      </p:cBhvr>
                                      <p:to x="100000" y="95000"/>
                                    </p:animScale>
                                    <p:animScale>
                                      <p:cBhvr>
                                        <p:cTn id="34" dur="166" decel="50000">
                                          <p:stCondLst>
                                            <p:cond delay="1834"/>
                                          </p:stCondLst>
                                        </p:cTn>
                                        <p:tgtEl>
                                          <p:spTgt spid="3">
                                            <p:txEl>
                                              <p:pRg st="0" end="0"/>
                                            </p:txEl>
                                          </p:spTgt>
                                        </p:tgtEl>
                                      </p:cBhvr>
                                      <p:to x="100000" y="100000"/>
                                    </p:animScale>
                                  </p:childTnLst>
                                </p:cTn>
                              </p:par>
                              <p:par>
                                <p:cTn id="35" presetID="26" presetClass="entr" presetSubtype="0" fill="hold" nodeType="withEffect">
                                  <p:stCondLst>
                                    <p:cond delay="0"/>
                                  </p:stCondLst>
                                  <p:childTnLst>
                                    <p:set>
                                      <p:cBhvr>
                                        <p:cTn id="36" dur="1" fill="hold">
                                          <p:stCondLst>
                                            <p:cond delay="0"/>
                                          </p:stCondLst>
                                        </p:cTn>
                                        <p:tgtEl>
                                          <p:spTgt spid="3">
                                            <p:txEl>
                                              <p:pRg st="1" end="1"/>
                                            </p:txEl>
                                          </p:spTgt>
                                        </p:tgtEl>
                                        <p:attrNameLst>
                                          <p:attrName>style.visibility</p:attrName>
                                        </p:attrNameLst>
                                      </p:cBhvr>
                                      <p:to>
                                        <p:strVal val="visible"/>
                                      </p:to>
                                    </p:set>
                                    <p:animEffect transition="in" filter="wipe(down)">
                                      <p:cBhvr>
                                        <p:cTn id="37" dur="580">
                                          <p:stCondLst>
                                            <p:cond delay="0"/>
                                          </p:stCondLst>
                                        </p:cTn>
                                        <p:tgtEl>
                                          <p:spTgt spid="3">
                                            <p:txEl>
                                              <p:pRg st="1" end="1"/>
                                            </p:txEl>
                                          </p:spTgt>
                                        </p:tgtEl>
                                      </p:cBhvr>
                                    </p:animEffect>
                                    <p:anim calcmode="lin" valueType="num">
                                      <p:cBhvr>
                                        <p:cTn id="3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3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4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4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4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43" dur="26">
                                          <p:stCondLst>
                                            <p:cond delay="650"/>
                                          </p:stCondLst>
                                        </p:cTn>
                                        <p:tgtEl>
                                          <p:spTgt spid="3">
                                            <p:txEl>
                                              <p:pRg st="1" end="1"/>
                                            </p:txEl>
                                          </p:spTgt>
                                        </p:tgtEl>
                                      </p:cBhvr>
                                      <p:to x="100000" y="60000"/>
                                    </p:animScale>
                                    <p:animScale>
                                      <p:cBhvr>
                                        <p:cTn id="44" dur="166" decel="50000">
                                          <p:stCondLst>
                                            <p:cond delay="676"/>
                                          </p:stCondLst>
                                        </p:cTn>
                                        <p:tgtEl>
                                          <p:spTgt spid="3">
                                            <p:txEl>
                                              <p:pRg st="1" end="1"/>
                                            </p:txEl>
                                          </p:spTgt>
                                        </p:tgtEl>
                                      </p:cBhvr>
                                      <p:to x="100000" y="100000"/>
                                    </p:animScale>
                                    <p:animScale>
                                      <p:cBhvr>
                                        <p:cTn id="45" dur="26">
                                          <p:stCondLst>
                                            <p:cond delay="1312"/>
                                          </p:stCondLst>
                                        </p:cTn>
                                        <p:tgtEl>
                                          <p:spTgt spid="3">
                                            <p:txEl>
                                              <p:pRg st="1" end="1"/>
                                            </p:txEl>
                                          </p:spTgt>
                                        </p:tgtEl>
                                      </p:cBhvr>
                                      <p:to x="100000" y="80000"/>
                                    </p:animScale>
                                    <p:animScale>
                                      <p:cBhvr>
                                        <p:cTn id="46" dur="166" decel="50000">
                                          <p:stCondLst>
                                            <p:cond delay="1338"/>
                                          </p:stCondLst>
                                        </p:cTn>
                                        <p:tgtEl>
                                          <p:spTgt spid="3">
                                            <p:txEl>
                                              <p:pRg st="1" end="1"/>
                                            </p:txEl>
                                          </p:spTgt>
                                        </p:tgtEl>
                                      </p:cBhvr>
                                      <p:to x="100000" y="100000"/>
                                    </p:animScale>
                                    <p:animScale>
                                      <p:cBhvr>
                                        <p:cTn id="47" dur="26">
                                          <p:stCondLst>
                                            <p:cond delay="1642"/>
                                          </p:stCondLst>
                                        </p:cTn>
                                        <p:tgtEl>
                                          <p:spTgt spid="3">
                                            <p:txEl>
                                              <p:pRg st="1" end="1"/>
                                            </p:txEl>
                                          </p:spTgt>
                                        </p:tgtEl>
                                      </p:cBhvr>
                                      <p:to x="100000" y="90000"/>
                                    </p:animScale>
                                    <p:animScale>
                                      <p:cBhvr>
                                        <p:cTn id="48" dur="166" decel="50000">
                                          <p:stCondLst>
                                            <p:cond delay="1668"/>
                                          </p:stCondLst>
                                        </p:cTn>
                                        <p:tgtEl>
                                          <p:spTgt spid="3">
                                            <p:txEl>
                                              <p:pRg st="1" end="1"/>
                                            </p:txEl>
                                          </p:spTgt>
                                        </p:tgtEl>
                                      </p:cBhvr>
                                      <p:to x="100000" y="100000"/>
                                    </p:animScale>
                                    <p:animScale>
                                      <p:cBhvr>
                                        <p:cTn id="49" dur="26">
                                          <p:stCondLst>
                                            <p:cond delay="1808"/>
                                          </p:stCondLst>
                                        </p:cTn>
                                        <p:tgtEl>
                                          <p:spTgt spid="3">
                                            <p:txEl>
                                              <p:pRg st="1" end="1"/>
                                            </p:txEl>
                                          </p:spTgt>
                                        </p:tgtEl>
                                      </p:cBhvr>
                                      <p:to x="100000" y="95000"/>
                                    </p:animScale>
                                    <p:animScale>
                                      <p:cBhvr>
                                        <p:cTn id="50" dur="166" decel="50000">
                                          <p:stCondLst>
                                            <p:cond delay="1834"/>
                                          </p:stCondLst>
                                        </p:cTn>
                                        <p:tgtEl>
                                          <p:spTgt spid="3">
                                            <p:txEl>
                                              <p:pRg st="1" end="1"/>
                                            </p:txEl>
                                          </p:spTgt>
                                        </p:tgtEl>
                                      </p:cBhvr>
                                      <p:to x="100000" y="100000"/>
                                    </p:animScale>
                                  </p:childTnLst>
                                </p:cTn>
                              </p:par>
                              <p:par>
                                <p:cTn id="51" presetID="26" presetClass="entr" presetSubtype="0" fill="hold" nodeType="withEffect">
                                  <p:stCondLst>
                                    <p:cond delay="0"/>
                                  </p:stCondLst>
                                  <p:childTnLst>
                                    <p:set>
                                      <p:cBhvr>
                                        <p:cTn id="52" dur="1" fill="hold">
                                          <p:stCondLst>
                                            <p:cond delay="0"/>
                                          </p:stCondLst>
                                        </p:cTn>
                                        <p:tgtEl>
                                          <p:spTgt spid="3">
                                            <p:txEl>
                                              <p:pRg st="2" end="2"/>
                                            </p:txEl>
                                          </p:spTgt>
                                        </p:tgtEl>
                                        <p:attrNameLst>
                                          <p:attrName>style.visibility</p:attrName>
                                        </p:attrNameLst>
                                      </p:cBhvr>
                                      <p:to>
                                        <p:strVal val="visible"/>
                                      </p:to>
                                    </p:set>
                                    <p:animEffect transition="in" filter="wipe(down)">
                                      <p:cBhvr>
                                        <p:cTn id="53" dur="580">
                                          <p:stCondLst>
                                            <p:cond delay="0"/>
                                          </p:stCondLst>
                                        </p:cTn>
                                        <p:tgtEl>
                                          <p:spTgt spid="3">
                                            <p:txEl>
                                              <p:pRg st="2" end="2"/>
                                            </p:txEl>
                                          </p:spTgt>
                                        </p:tgtEl>
                                      </p:cBhvr>
                                    </p:animEffect>
                                    <p:anim calcmode="lin" valueType="num">
                                      <p:cBhvr>
                                        <p:cTn id="5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5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5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5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5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59" dur="26">
                                          <p:stCondLst>
                                            <p:cond delay="650"/>
                                          </p:stCondLst>
                                        </p:cTn>
                                        <p:tgtEl>
                                          <p:spTgt spid="3">
                                            <p:txEl>
                                              <p:pRg st="2" end="2"/>
                                            </p:txEl>
                                          </p:spTgt>
                                        </p:tgtEl>
                                      </p:cBhvr>
                                      <p:to x="100000" y="60000"/>
                                    </p:animScale>
                                    <p:animScale>
                                      <p:cBhvr>
                                        <p:cTn id="60" dur="166" decel="50000">
                                          <p:stCondLst>
                                            <p:cond delay="676"/>
                                          </p:stCondLst>
                                        </p:cTn>
                                        <p:tgtEl>
                                          <p:spTgt spid="3">
                                            <p:txEl>
                                              <p:pRg st="2" end="2"/>
                                            </p:txEl>
                                          </p:spTgt>
                                        </p:tgtEl>
                                      </p:cBhvr>
                                      <p:to x="100000" y="100000"/>
                                    </p:animScale>
                                    <p:animScale>
                                      <p:cBhvr>
                                        <p:cTn id="61" dur="26">
                                          <p:stCondLst>
                                            <p:cond delay="1312"/>
                                          </p:stCondLst>
                                        </p:cTn>
                                        <p:tgtEl>
                                          <p:spTgt spid="3">
                                            <p:txEl>
                                              <p:pRg st="2" end="2"/>
                                            </p:txEl>
                                          </p:spTgt>
                                        </p:tgtEl>
                                      </p:cBhvr>
                                      <p:to x="100000" y="80000"/>
                                    </p:animScale>
                                    <p:animScale>
                                      <p:cBhvr>
                                        <p:cTn id="62" dur="166" decel="50000">
                                          <p:stCondLst>
                                            <p:cond delay="1338"/>
                                          </p:stCondLst>
                                        </p:cTn>
                                        <p:tgtEl>
                                          <p:spTgt spid="3">
                                            <p:txEl>
                                              <p:pRg st="2" end="2"/>
                                            </p:txEl>
                                          </p:spTgt>
                                        </p:tgtEl>
                                      </p:cBhvr>
                                      <p:to x="100000" y="100000"/>
                                    </p:animScale>
                                    <p:animScale>
                                      <p:cBhvr>
                                        <p:cTn id="63" dur="26">
                                          <p:stCondLst>
                                            <p:cond delay="1642"/>
                                          </p:stCondLst>
                                        </p:cTn>
                                        <p:tgtEl>
                                          <p:spTgt spid="3">
                                            <p:txEl>
                                              <p:pRg st="2" end="2"/>
                                            </p:txEl>
                                          </p:spTgt>
                                        </p:tgtEl>
                                      </p:cBhvr>
                                      <p:to x="100000" y="90000"/>
                                    </p:animScale>
                                    <p:animScale>
                                      <p:cBhvr>
                                        <p:cTn id="64" dur="166" decel="50000">
                                          <p:stCondLst>
                                            <p:cond delay="1668"/>
                                          </p:stCondLst>
                                        </p:cTn>
                                        <p:tgtEl>
                                          <p:spTgt spid="3">
                                            <p:txEl>
                                              <p:pRg st="2" end="2"/>
                                            </p:txEl>
                                          </p:spTgt>
                                        </p:tgtEl>
                                      </p:cBhvr>
                                      <p:to x="100000" y="100000"/>
                                    </p:animScale>
                                    <p:animScale>
                                      <p:cBhvr>
                                        <p:cTn id="65" dur="26">
                                          <p:stCondLst>
                                            <p:cond delay="1808"/>
                                          </p:stCondLst>
                                        </p:cTn>
                                        <p:tgtEl>
                                          <p:spTgt spid="3">
                                            <p:txEl>
                                              <p:pRg st="2" end="2"/>
                                            </p:txEl>
                                          </p:spTgt>
                                        </p:tgtEl>
                                      </p:cBhvr>
                                      <p:to x="100000" y="95000"/>
                                    </p:animScale>
                                    <p:animScale>
                                      <p:cBhvr>
                                        <p:cTn id="66" dur="166" decel="50000">
                                          <p:stCondLst>
                                            <p:cond delay="1834"/>
                                          </p:stCondLst>
                                        </p:cTn>
                                        <p:tgtEl>
                                          <p:spTgt spid="3">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60752-7F22-4E20-8E3F-B38A375C87DF}"/>
              </a:ext>
            </a:extLst>
          </p:cNvPr>
          <p:cNvSpPr>
            <a:spLocks noGrp="1"/>
          </p:cNvSpPr>
          <p:nvPr>
            <p:ph type="title"/>
          </p:nvPr>
        </p:nvSpPr>
        <p:spPr>
          <a:xfrm>
            <a:off x="92766" y="391630"/>
            <a:ext cx="12006470" cy="1325563"/>
          </a:xfrm>
        </p:spPr>
        <p:txBody>
          <a:bodyPr>
            <a:normAutofit/>
          </a:bodyPr>
          <a:lstStyle/>
          <a:p>
            <a:r>
              <a:rPr lang="en-US" sz="8000" b="1" u="sng" dirty="0">
                <a:latin typeface="Arial Rounded MT Bold" panose="020F0704030504030204" pitchFamily="34" charset="0"/>
              </a:rPr>
              <a:t>WHY DO WE NEED TM?</a:t>
            </a:r>
          </a:p>
        </p:txBody>
      </p:sp>
      <p:sp>
        <p:nvSpPr>
          <p:cNvPr id="3" name="Content Placeholder 2">
            <a:extLst>
              <a:ext uri="{FF2B5EF4-FFF2-40B4-BE49-F238E27FC236}">
                <a16:creationId xmlns:a16="http://schemas.microsoft.com/office/drawing/2014/main" id="{8DCFC0E0-BADD-4A3B-99E3-1E8FE8533766}"/>
              </a:ext>
            </a:extLst>
          </p:cNvPr>
          <p:cNvSpPr>
            <a:spLocks noGrp="1"/>
          </p:cNvSpPr>
          <p:nvPr>
            <p:ph idx="1"/>
          </p:nvPr>
        </p:nvSpPr>
        <p:spPr>
          <a:xfrm>
            <a:off x="198783" y="1825625"/>
            <a:ext cx="11741426" cy="4351338"/>
          </a:xfrm>
        </p:spPr>
        <p:txBody>
          <a:bodyPr/>
          <a:lstStyle/>
          <a:p>
            <a:r>
              <a:rPr lang="en-US" dirty="0">
                <a:latin typeface="Arial" panose="020B0604020202020204" pitchFamily="34" charset="0"/>
                <a:cs typeface="Arial" panose="020B0604020202020204" pitchFamily="34" charset="0"/>
              </a:rPr>
              <a:t>To save time.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To reduce stress.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To increase our output.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To have more control over job responsibilities.</a:t>
            </a:r>
          </a:p>
        </p:txBody>
      </p:sp>
      <p:pic>
        <p:nvPicPr>
          <p:cNvPr id="5" name="Picture 4">
            <a:extLst>
              <a:ext uri="{FF2B5EF4-FFF2-40B4-BE49-F238E27FC236}">
                <a16:creationId xmlns:a16="http://schemas.microsoft.com/office/drawing/2014/main" id="{3137534D-256D-4859-A204-A10883CD5297}"/>
              </a:ext>
            </a:extLst>
          </p:cNvPr>
          <p:cNvPicPr>
            <a:picLocks noChangeAspect="1"/>
          </p:cNvPicPr>
          <p:nvPr/>
        </p:nvPicPr>
        <p:blipFill rotWithShape="1">
          <a:blip r:embed="rId2">
            <a:extLst>
              <a:ext uri="{28A0092B-C50C-407E-A947-70E740481C1C}">
                <a14:useLocalDpi xmlns:a14="http://schemas.microsoft.com/office/drawing/2010/main" val="0"/>
              </a:ext>
            </a:extLst>
          </a:blip>
          <a:srcRect l="33333" t="13988" r="27976" b="11607"/>
          <a:stretch/>
        </p:blipFill>
        <p:spPr>
          <a:xfrm>
            <a:off x="7752523" y="3519477"/>
            <a:ext cx="4439478" cy="3338523"/>
          </a:xfrm>
          <a:prstGeom prst="rect">
            <a:avLst/>
          </a:prstGeom>
        </p:spPr>
      </p:pic>
    </p:spTree>
    <p:extLst>
      <p:ext uri="{BB962C8B-B14F-4D97-AF65-F5344CB8AC3E}">
        <p14:creationId xmlns:p14="http://schemas.microsoft.com/office/powerpoint/2010/main" val="408774622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6" presetClass="entr" presetSubtype="0"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wipe(down)">
                                      <p:cBhvr>
                                        <p:cTn id="21" dur="580">
                                          <p:stCondLst>
                                            <p:cond delay="0"/>
                                          </p:stCondLst>
                                        </p:cTn>
                                        <p:tgtEl>
                                          <p:spTgt spid="3">
                                            <p:txEl>
                                              <p:pRg st="0" end="0"/>
                                            </p:txEl>
                                          </p:spTgt>
                                        </p:tgtEl>
                                      </p:cBhvr>
                                    </p:animEffect>
                                    <p:anim calcmode="lin" valueType="num">
                                      <p:cBhvr>
                                        <p:cTn id="22"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27" dur="26">
                                          <p:stCondLst>
                                            <p:cond delay="650"/>
                                          </p:stCondLst>
                                        </p:cTn>
                                        <p:tgtEl>
                                          <p:spTgt spid="3">
                                            <p:txEl>
                                              <p:pRg st="0" end="0"/>
                                            </p:txEl>
                                          </p:spTgt>
                                        </p:tgtEl>
                                      </p:cBhvr>
                                      <p:to x="100000" y="60000"/>
                                    </p:animScale>
                                    <p:animScale>
                                      <p:cBhvr>
                                        <p:cTn id="28" dur="166" decel="50000">
                                          <p:stCondLst>
                                            <p:cond delay="676"/>
                                          </p:stCondLst>
                                        </p:cTn>
                                        <p:tgtEl>
                                          <p:spTgt spid="3">
                                            <p:txEl>
                                              <p:pRg st="0" end="0"/>
                                            </p:txEl>
                                          </p:spTgt>
                                        </p:tgtEl>
                                      </p:cBhvr>
                                      <p:to x="100000" y="100000"/>
                                    </p:animScale>
                                    <p:animScale>
                                      <p:cBhvr>
                                        <p:cTn id="29" dur="26">
                                          <p:stCondLst>
                                            <p:cond delay="1312"/>
                                          </p:stCondLst>
                                        </p:cTn>
                                        <p:tgtEl>
                                          <p:spTgt spid="3">
                                            <p:txEl>
                                              <p:pRg st="0" end="0"/>
                                            </p:txEl>
                                          </p:spTgt>
                                        </p:tgtEl>
                                      </p:cBhvr>
                                      <p:to x="100000" y="80000"/>
                                    </p:animScale>
                                    <p:animScale>
                                      <p:cBhvr>
                                        <p:cTn id="30" dur="166" decel="50000">
                                          <p:stCondLst>
                                            <p:cond delay="1338"/>
                                          </p:stCondLst>
                                        </p:cTn>
                                        <p:tgtEl>
                                          <p:spTgt spid="3">
                                            <p:txEl>
                                              <p:pRg st="0" end="0"/>
                                            </p:txEl>
                                          </p:spTgt>
                                        </p:tgtEl>
                                      </p:cBhvr>
                                      <p:to x="100000" y="100000"/>
                                    </p:animScale>
                                    <p:animScale>
                                      <p:cBhvr>
                                        <p:cTn id="31" dur="26">
                                          <p:stCondLst>
                                            <p:cond delay="1642"/>
                                          </p:stCondLst>
                                        </p:cTn>
                                        <p:tgtEl>
                                          <p:spTgt spid="3">
                                            <p:txEl>
                                              <p:pRg st="0" end="0"/>
                                            </p:txEl>
                                          </p:spTgt>
                                        </p:tgtEl>
                                      </p:cBhvr>
                                      <p:to x="100000" y="90000"/>
                                    </p:animScale>
                                    <p:animScale>
                                      <p:cBhvr>
                                        <p:cTn id="32" dur="166" decel="50000">
                                          <p:stCondLst>
                                            <p:cond delay="1668"/>
                                          </p:stCondLst>
                                        </p:cTn>
                                        <p:tgtEl>
                                          <p:spTgt spid="3">
                                            <p:txEl>
                                              <p:pRg st="0" end="0"/>
                                            </p:txEl>
                                          </p:spTgt>
                                        </p:tgtEl>
                                      </p:cBhvr>
                                      <p:to x="100000" y="100000"/>
                                    </p:animScale>
                                    <p:animScale>
                                      <p:cBhvr>
                                        <p:cTn id="33" dur="26">
                                          <p:stCondLst>
                                            <p:cond delay="1808"/>
                                          </p:stCondLst>
                                        </p:cTn>
                                        <p:tgtEl>
                                          <p:spTgt spid="3">
                                            <p:txEl>
                                              <p:pRg st="0" end="0"/>
                                            </p:txEl>
                                          </p:spTgt>
                                        </p:tgtEl>
                                      </p:cBhvr>
                                      <p:to x="100000" y="95000"/>
                                    </p:animScale>
                                    <p:animScale>
                                      <p:cBhvr>
                                        <p:cTn id="34" dur="166" decel="50000">
                                          <p:stCondLst>
                                            <p:cond delay="1834"/>
                                          </p:stCondLst>
                                        </p:cTn>
                                        <p:tgtEl>
                                          <p:spTgt spid="3">
                                            <p:txEl>
                                              <p:pRg st="0" end="0"/>
                                            </p:txEl>
                                          </p:spTgt>
                                        </p:tgtEl>
                                      </p:cBhvr>
                                      <p:to x="100000" y="100000"/>
                                    </p:animScale>
                                  </p:childTnLst>
                                </p:cTn>
                              </p:par>
                              <p:par>
                                <p:cTn id="35" presetID="26" presetClass="entr" presetSubtype="0" fill="hold" nodeType="with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Effect transition="in" filter="wipe(down)">
                                      <p:cBhvr>
                                        <p:cTn id="37" dur="580">
                                          <p:stCondLst>
                                            <p:cond delay="0"/>
                                          </p:stCondLst>
                                        </p:cTn>
                                        <p:tgtEl>
                                          <p:spTgt spid="3">
                                            <p:txEl>
                                              <p:pRg st="2" end="2"/>
                                            </p:txEl>
                                          </p:spTgt>
                                        </p:tgtEl>
                                      </p:cBhvr>
                                    </p:animEffect>
                                    <p:anim calcmode="lin" valueType="num">
                                      <p:cBhvr>
                                        <p:cTn id="38"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39"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0"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1"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2"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3" dur="26">
                                          <p:stCondLst>
                                            <p:cond delay="650"/>
                                          </p:stCondLst>
                                        </p:cTn>
                                        <p:tgtEl>
                                          <p:spTgt spid="3">
                                            <p:txEl>
                                              <p:pRg st="2" end="2"/>
                                            </p:txEl>
                                          </p:spTgt>
                                        </p:tgtEl>
                                      </p:cBhvr>
                                      <p:to x="100000" y="60000"/>
                                    </p:animScale>
                                    <p:animScale>
                                      <p:cBhvr>
                                        <p:cTn id="44" dur="166" decel="50000">
                                          <p:stCondLst>
                                            <p:cond delay="676"/>
                                          </p:stCondLst>
                                        </p:cTn>
                                        <p:tgtEl>
                                          <p:spTgt spid="3">
                                            <p:txEl>
                                              <p:pRg st="2" end="2"/>
                                            </p:txEl>
                                          </p:spTgt>
                                        </p:tgtEl>
                                      </p:cBhvr>
                                      <p:to x="100000" y="100000"/>
                                    </p:animScale>
                                    <p:animScale>
                                      <p:cBhvr>
                                        <p:cTn id="45" dur="26">
                                          <p:stCondLst>
                                            <p:cond delay="1312"/>
                                          </p:stCondLst>
                                        </p:cTn>
                                        <p:tgtEl>
                                          <p:spTgt spid="3">
                                            <p:txEl>
                                              <p:pRg st="2" end="2"/>
                                            </p:txEl>
                                          </p:spTgt>
                                        </p:tgtEl>
                                      </p:cBhvr>
                                      <p:to x="100000" y="80000"/>
                                    </p:animScale>
                                    <p:animScale>
                                      <p:cBhvr>
                                        <p:cTn id="46" dur="166" decel="50000">
                                          <p:stCondLst>
                                            <p:cond delay="1338"/>
                                          </p:stCondLst>
                                        </p:cTn>
                                        <p:tgtEl>
                                          <p:spTgt spid="3">
                                            <p:txEl>
                                              <p:pRg st="2" end="2"/>
                                            </p:txEl>
                                          </p:spTgt>
                                        </p:tgtEl>
                                      </p:cBhvr>
                                      <p:to x="100000" y="100000"/>
                                    </p:animScale>
                                    <p:animScale>
                                      <p:cBhvr>
                                        <p:cTn id="47" dur="26">
                                          <p:stCondLst>
                                            <p:cond delay="1642"/>
                                          </p:stCondLst>
                                        </p:cTn>
                                        <p:tgtEl>
                                          <p:spTgt spid="3">
                                            <p:txEl>
                                              <p:pRg st="2" end="2"/>
                                            </p:txEl>
                                          </p:spTgt>
                                        </p:tgtEl>
                                      </p:cBhvr>
                                      <p:to x="100000" y="90000"/>
                                    </p:animScale>
                                    <p:animScale>
                                      <p:cBhvr>
                                        <p:cTn id="48" dur="166" decel="50000">
                                          <p:stCondLst>
                                            <p:cond delay="1668"/>
                                          </p:stCondLst>
                                        </p:cTn>
                                        <p:tgtEl>
                                          <p:spTgt spid="3">
                                            <p:txEl>
                                              <p:pRg st="2" end="2"/>
                                            </p:txEl>
                                          </p:spTgt>
                                        </p:tgtEl>
                                      </p:cBhvr>
                                      <p:to x="100000" y="100000"/>
                                    </p:animScale>
                                    <p:animScale>
                                      <p:cBhvr>
                                        <p:cTn id="49" dur="26">
                                          <p:stCondLst>
                                            <p:cond delay="1808"/>
                                          </p:stCondLst>
                                        </p:cTn>
                                        <p:tgtEl>
                                          <p:spTgt spid="3">
                                            <p:txEl>
                                              <p:pRg st="2" end="2"/>
                                            </p:txEl>
                                          </p:spTgt>
                                        </p:tgtEl>
                                      </p:cBhvr>
                                      <p:to x="100000" y="95000"/>
                                    </p:animScale>
                                    <p:animScale>
                                      <p:cBhvr>
                                        <p:cTn id="50" dur="166" decel="50000">
                                          <p:stCondLst>
                                            <p:cond delay="1834"/>
                                          </p:stCondLst>
                                        </p:cTn>
                                        <p:tgtEl>
                                          <p:spTgt spid="3">
                                            <p:txEl>
                                              <p:pRg st="2" end="2"/>
                                            </p:txEl>
                                          </p:spTgt>
                                        </p:tgtEl>
                                      </p:cBhvr>
                                      <p:to x="100000" y="100000"/>
                                    </p:animScale>
                                  </p:childTnLst>
                                </p:cTn>
                              </p:par>
                              <p:par>
                                <p:cTn id="51" presetID="26" presetClass="entr" presetSubtype="0" fill="hold" nodeType="withEffect">
                                  <p:stCondLst>
                                    <p:cond delay="0"/>
                                  </p:stCondLst>
                                  <p:childTnLst>
                                    <p:set>
                                      <p:cBhvr>
                                        <p:cTn id="52" dur="1" fill="hold">
                                          <p:stCondLst>
                                            <p:cond delay="0"/>
                                          </p:stCondLst>
                                        </p:cTn>
                                        <p:tgtEl>
                                          <p:spTgt spid="3">
                                            <p:txEl>
                                              <p:pRg st="4" end="4"/>
                                            </p:txEl>
                                          </p:spTgt>
                                        </p:tgtEl>
                                        <p:attrNameLst>
                                          <p:attrName>style.visibility</p:attrName>
                                        </p:attrNameLst>
                                      </p:cBhvr>
                                      <p:to>
                                        <p:strVal val="visible"/>
                                      </p:to>
                                    </p:set>
                                    <p:animEffect transition="in" filter="wipe(down)">
                                      <p:cBhvr>
                                        <p:cTn id="53" dur="580">
                                          <p:stCondLst>
                                            <p:cond delay="0"/>
                                          </p:stCondLst>
                                        </p:cTn>
                                        <p:tgtEl>
                                          <p:spTgt spid="3">
                                            <p:txEl>
                                              <p:pRg st="4" end="4"/>
                                            </p:txEl>
                                          </p:spTgt>
                                        </p:tgtEl>
                                      </p:cBhvr>
                                    </p:animEffect>
                                    <p:anim calcmode="lin" valueType="num">
                                      <p:cBhvr>
                                        <p:cTn id="54"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55"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56"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57"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58"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59" dur="26">
                                          <p:stCondLst>
                                            <p:cond delay="650"/>
                                          </p:stCondLst>
                                        </p:cTn>
                                        <p:tgtEl>
                                          <p:spTgt spid="3">
                                            <p:txEl>
                                              <p:pRg st="4" end="4"/>
                                            </p:txEl>
                                          </p:spTgt>
                                        </p:tgtEl>
                                      </p:cBhvr>
                                      <p:to x="100000" y="60000"/>
                                    </p:animScale>
                                    <p:animScale>
                                      <p:cBhvr>
                                        <p:cTn id="60" dur="166" decel="50000">
                                          <p:stCondLst>
                                            <p:cond delay="676"/>
                                          </p:stCondLst>
                                        </p:cTn>
                                        <p:tgtEl>
                                          <p:spTgt spid="3">
                                            <p:txEl>
                                              <p:pRg st="4" end="4"/>
                                            </p:txEl>
                                          </p:spTgt>
                                        </p:tgtEl>
                                      </p:cBhvr>
                                      <p:to x="100000" y="100000"/>
                                    </p:animScale>
                                    <p:animScale>
                                      <p:cBhvr>
                                        <p:cTn id="61" dur="26">
                                          <p:stCondLst>
                                            <p:cond delay="1312"/>
                                          </p:stCondLst>
                                        </p:cTn>
                                        <p:tgtEl>
                                          <p:spTgt spid="3">
                                            <p:txEl>
                                              <p:pRg st="4" end="4"/>
                                            </p:txEl>
                                          </p:spTgt>
                                        </p:tgtEl>
                                      </p:cBhvr>
                                      <p:to x="100000" y="80000"/>
                                    </p:animScale>
                                    <p:animScale>
                                      <p:cBhvr>
                                        <p:cTn id="62" dur="166" decel="50000">
                                          <p:stCondLst>
                                            <p:cond delay="1338"/>
                                          </p:stCondLst>
                                        </p:cTn>
                                        <p:tgtEl>
                                          <p:spTgt spid="3">
                                            <p:txEl>
                                              <p:pRg st="4" end="4"/>
                                            </p:txEl>
                                          </p:spTgt>
                                        </p:tgtEl>
                                      </p:cBhvr>
                                      <p:to x="100000" y="100000"/>
                                    </p:animScale>
                                    <p:animScale>
                                      <p:cBhvr>
                                        <p:cTn id="63" dur="26">
                                          <p:stCondLst>
                                            <p:cond delay="1642"/>
                                          </p:stCondLst>
                                        </p:cTn>
                                        <p:tgtEl>
                                          <p:spTgt spid="3">
                                            <p:txEl>
                                              <p:pRg st="4" end="4"/>
                                            </p:txEl>
                                          </p:spTgt>
                                        </p:tgtEl>
                                      </p:cBhvr>
                                      <p:to x="100000" y="90000"/>
                                    </p:animScale>
                                    <p:animScale>
                                      <p:cBhvr>
                                        <p:cTn id="64" dur="166" decel="50000">
                                          <p:stCondLst>
                                            <p:cond delay="1668"/>
                                          </p:stCondLst>
                                        </p:cTn>
                                        <p:tgtEl>
                                          <p:spTgt spid="3">
                                            <p:txEl>
                                              <p:pRg st="4" end="4"/>
                                            </p:txEl>
                                          </p:spTgt>
                                        </p:tgtEl>
                                      </p:cBhvr>
                                      <p:to x="100000" y="100000"/>
                                    </p:animScale>
                                    <p:animScale>
                                      <p:cBhvr>
                                        <p:cTn id="65" dur="26">
                                          <p:stCondLst>
                                            <p:cond delay="1808"/>
                                          </p:stCondLst>
                                        </p:cTn>
                                        <p:tgtEl>
                                          <p:spTgt spid="3">
                                            <p:txEl>
                                              <p:pRg st="4" end="4"/>
                                            </p:txEl>
                                          </p:spTgt>
                                        </p:tgtEl>
                                      </p:cBhvr>
                                      <p:to x="100000" y="95000"/>
                                    </p:animScale>
                                    <p:animScale>
                                      <p:cBhvr>
                                        <p:cTn id="66" dur="166" decel="50000">
                                          <p:stCondLst>
                                            <p:cond delay="1834"/>
                                          </p:stCondLst>
                                        </p:cTn>
                                        <p:tgtEl>
                                          <p:spTgt spid="3">
                                            <p:txEl>
                                              <p:pRg st="4" end="4"/>
                                            </p:txEl>
                                          </p:spTgt>
                                        </p:tgtEl>
                                      </p:cBhvr>
                                      <p:to x="100000" y="100000"/>
                                    </p:animScale>
                                  </p:childTnLst>
                                </p:cTn>
                              </p:par>
                              <p:par>
                                <p:cTn id="67" presetID="26" presetClass="entr" presetSubtype="0" fill="hold" nodeType="withEffect">
                                  <p:stCondLst>
                                    <p:cond delay="0"/>
                                  </p:stCondLst>
                                  <p:childTnLst>
                                    <p:set>
                                      <p:cBhvr>
                                        <p:cTn id="68" dur="1" fill="hold">
                                          <p:stCondLst>
                                            <p:cond delay="0"/>
                                          </p:stCondLst>
                                        </p:cTn>
                                        <p:tgtEl>
                                          <p:spTgt spid="3">
                                            <p:txEl>
                                              <p:pRg st="6" end="6"/>
                                            </p:txEl>
                                          </p:spTgt>
                                        </p:tgtEl>
                                        <p:attrNameLst>
                                          <p:attrName>style.visibility</p:attrName>
                                        </p:attrNameLst>
                                      </p:cBhvr>
                                      <p:to>
                                        <p:strVal val="visible"/>
                                      </p:to>
                                    </p:set>
                                    <p:animEffect transition="in" filter="wipe(down)">
                                      <p:cBhvr>
                                        <p:cTn id="69" dur="580">
                                          <p:stCondLst>
                                            <p:cond delay="0"/>
                                          </p:stCondLst>
                                        </p:cTn>
                                        <p:tgtEl>
                                          <p:spTgt spid="3">
                                            <p:txEl>
                                              <p:pRg st="6" end="6"/>
                                            </p:txEl>
                                          </p:spTgt>
                                        </p:tgtEl>
                                      </p:cBhvr>
                                    </p:animEffect>
                                    <p:anim calcmode="lin" valueType="num">
                                      <p:cBhvr>
                                        <p:cTn id="70"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71"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72"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73"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74"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75" dur="26">
                                          <p:stCondLst>
                                            <p:cond delay="650"/>
                                          </p:stCondLst>
                                        </p:cTn>
                                        <p:tgtEl>
                                          <p:spTgt spid="3">
                                            <p:txEl>
                                              <p:pRg st="6" end="6"/>
                                            </p:txEl>
                                          </p:spTgt>
                                        </p:tgtEl>
                                      </p:cBhvr>
                                      <p:to x="100000" y="60000"/>
                                    </p:animScale>
                                    <p:animScale>
                                      <p:cBhvr>
                                        <p:cTn id="76" dur="166" decel="50000">
                                          <p:stCondLst>
                                            <p:cond delay="676"/>
                                          </p:stCondLst>
                                        </p:cTn>
                                        <p:tgtEl>
                                          <p:spTgt spid="3">
                                            <p:txEl>
                                              <p:pRg st="6" end="6"/>
                                            </p:txEl>
                                          </p:spTgt>
                                        </p:tgtEl>
                                      </p:cBhvr>
                                      <p:to x="100000" y="100000"/>
                                    </p:animScale>
                                    <p:animScale>
                                      <p:cBhvr>
                                        <p:cTn id="77" dur="26">
                                          <p:stCondLst>
                                            <p:cond delay="1312"/>
                                          </p:stCondLst>
                                        </p:cTn>
                                        <p:tgtEl>
                                          <p:spTgt spid="3">
                                            <p:txEl>
                                              <p:pRg st="6" end="6"/>
                                            </p:txEl>
                                          </p:spTgt>
                                        </p:tgtEl>
                                      </p:cBhvr>
                                      <p:to x="100000" y="80000"/>
                                    </p:animScale>
                                    <p:animScale>
                                      <p:cBhvr>
                                        <p:cTn id="78" dur="166" decel="50000">
                                          <p:stCondLst>
                                            <p:cond delay="1338"/>
                                          </p:stCondLst>
                                        </p:cTn>
                                        <p:tgtEl>
                                          <p:spTgt spid="3">
                                            <p:txEl>
                                              <p:pRg st="6" end="6"/>
                                            </p:txEl>
                                          </p:spTgt>
                                        </p:tgtEl>
                                      </p:cBhvr>
                                      <p:to x="100000" y="100000"/>
                                    </p:animScale>
                                    <p:animScale>
                                      <p:cBhvr>
                                        <p:cTn id="79" dur="26">
                                          <p:stCondLst>
                                            <p:cond delay="1642"/>
                                          </p:stCondLst>
                                        </p:cTn>
                                        <p:tgtEl>
                                          <p:spTgt spid="3">
                                            <p:txEl>
                                              <p:pRg st="6" end="6"/>
                                            </p:txEl>
                                          </p:spTgt>
                                        </p:tgtEl>
                                      </p:cBhvr>
                                      <p:to x="100000" y="90000"/>
                                    </p:animScale>
                                    <p:animScale>
                                      <p:cBhvr>
                                        <p:cTn id="80" dur="166" decel="50000">
                                          <p:stCondLst>
                                            <p:cond delay="1668"/>
                                          </p:stCondLst>
                                        </p:cTn>
                                        <p:tgtEl>
                                          <p:spTgt spid="3">
                                            <p:txEl>
                                              <p:pRg st="6" end="6"/>
                                            </p:txEl>
                                          </p:spTgt>
                                        </p:tgtEl>
                                      </p:cBhvr>
                                      <p:to x="100000" y="100000"/>
                                    </p:animScale>
                                    <p:animScale>
                                      <p:cBhvr>
                                        <p:cTn id="81" dur="26">
                                          <p:stCondLst>
                                            <p:cond delay="1808"/>
                                          </p:stCondLst>
                                        </p:cTn>
                                        <p:tgtEl>
                                          <p:spTgt spid="3">
                                            <p:txEl>
                                              <p:pRg st="6" end="6"/>
                                            </p:txEl>
                                          </p:spTgt>
                                        </p:tgtEl>
                                      </p:cBhvr>
                                      <p:to x="100000" y="95000"/>
                                    </p:animScale>
                                    <p:animScale>
                                      <p:cBhvr>
                                        <p:cTn id="82" dur="166" decel="50000">
                                          <p:stCondLst>
                                            <p:cond delay="1834"/>
                                          </p:stCondLst>
                                        </p:cTn>
                                        <p:tgtEl>
                                          <p:spTgt spid="3">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AF6D8-F150-4CD0-AC4B-DFE6D21767E8}"/>
              </a:ext>
            </a:extLst>
          </p:cNvPr>
          <p:cNvSpPr>
            <a:spLocks noGrp="1"/>
          </p:cNvSpPr>
          <p:nvPr>
            <p:ph type="title"/>
          </p:nvPr>
        </p:nvSpPr>
        <p:spPr>
          <a:xfrm>
            <a:off x="132521" y="365125"/>
            <a:ext cx="11966713" cy="1914249"/>
          </a:xfrm>
        </p:spPr>
        <p:txBody>
          <a:bodyPr>
            <a:normAutofit/>
          </a:bodyPr>
          <a:lstStyle/>
          <a:p>
            <a:pPr algn="ctr"/>
            <a:r>
              <a:rPr lang="en-US" sz="6600" b="1" u="sng" dirty="0">
                <a:latin typeface="Arial Rounded MT Bold" panose="020F0704030504030204" pitchFamily="34" charset="0"/>
              </a:rPr>
              <a:t>HOW TO US TIME EFFECTIVELY</a:t>
            </a:r>
          </a:p>
        </p:txBody>
      </p:sp>
      <p:sp>
        <p:nvSpPr>
          <p:cNvPr id="3" name="Content Placeholder 2">
            <a:extLst>
              <a:ext uri="{FF2B5EF4-FFF2-40B4-BE49-F238E27FC236}">
                <a16:creationId xmlns:a16="http://schemas.microsoft.com/office/drawing/2014/main" id="{E328B9EB-9997-4D34-BBDD-DFFF29285774}"/>
              </a:ext>
            </a:extLst>
          </p:cNvPr>
          <p:cNvSpPr>
            <a:spLocks noGrp="1"/>
          </p:cNvSpPr>
          <p:nvPr>
            <p:ph idx="1"/>
          </p:nvPr>
        </p:nvSpPr>
        <p:spPr>
          <a:xfrm>
            <a:off x="838200" y="2650434"/>
            <a:ext cx="10515600" cy="3935895"/>
          </a:xfrm>
        </p:spPr>
        <p:txBody>
          <a:bodyPr>
            <a:normAutofit/>
          </a:bodyPr>
          <a:lstStyle/>
          <a:p>
            <a:r>
              <a:rPr lang="en-US" sz="3600" dirty="0">
                <a:latin typeface="Arial" panose="020B0604020202020204" pitchFamily="34" charset="0"/>
                <a:cs typeface="Arial" panose="020B0604020202020204" pitchFamily="34" charset="0"/>
              </a:rPr>
              <a:t>Effective planning.</a:t>
            </a:r>
          </a:p>
          <a:p>
            <a:r>
              <a:rPr lang="en-US" sz="3600" dirty="0">
                <a:latin typeface="Arial" panose="020B0604020202020204" pitchFamily="34" charset="0"/>
                <a:cs typeface="Arial" panose="020B0604020202020204" pitchFamily="34" charset="0"/>
              </a:rPr>
              <a:t>Setting goals and objectives.</a:t>
            </a:r>
          </a:p>
          <a:p>
            <a:r>
              <a:rPr lang="en-US" sz="3600" dirty="0">
                <a:latin typeface="Arial" panose="020B0604020202020204" pitchFamily="34" charset="0"/>
                <a:cs typeface="Arial" panose="020B0604020202020204" pitchFamily="34" charset="0"/>
              </a:rPr>
              <a:t>Setting deadlines.</a:t>
            </a:r>
          </a:p>
          <a:p>
            <a:r>
              <a:rPr lang="en-US" sz="3600" dirty="0">
                <a:latin typeface="Arial" panose="020B0604020202020204" pitchFamily="34" charset="0"/>
                <a:cs typeface="Arial" panose="020B0604020202020204" pitchFamily="34" charset="0"/>
              </a:rPr>
              <a:t>Delegation of responsibilities.</a:t>
            </a:r>
          </a:p>
          <a:p>
            <a:r>
              <a:rPr lang="en-US" sz="3600" dirty="0">
                <a:latin typeface="Arial" panose="020B0604020202020204" pitchFamily="34" charset="0"/>
                <a:cs typeface="Arial" panose="020B0604020202020204" pitchFamily="34" charset="0"/>
              </a:rPr>
              <a:t>Prioritizing  activities as per their importance.</a:t>
            </a:r>
          </a:p>
          <a:p>
            <a:r>
              <a:rPr lang="en-US" sz="3600" dirty="0">
                <a:latin typeface="Arial" panose="020B0604020202020204" pitchFamily="34" charset="0"/>
                <a:cs typeface="Arial" panose="020B0604020202020204" pitchFamily="34" charset="0"/>
              </a:rPr>
              <a:t>Spending the right time on the right activity.</a:t>
            </a:r>
          </a:p>
          <a:p>
            <a:endParaRPr lang="en-US" dirty="0"/>
          </a:p>
        </p:txBody>
      </p:sp>
    </p:spTree>
    <p:extLst>
      <p:ext uri="{BB962C8B-B14F-4D97-AF65-F5344CB8AC3E}">
        <p14:creationId xmlns:p14="http://schemas.microsoft.com/office/powerpoint/2010/main" val="186819488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80">
                                          <p:stCondLst>
                                            <p:cond delay="0"/>
                                          </p:stCondLst>
                                        </p:cTn>
                                        <p:tgtEl>
                                          <p:spTgt spid="3">
                                            <p:txEl>
                                              <p:pRg st="0" end="0"/>
                                            </p:txEl>
                                          </p:spTgt>
                                        </p:tgtEl>
                                      </p:cBhvr>
                                    </p:animEffect>
                                    <p:anim calcmode="lin" valueType="num">
                                      <p:cBhvr>
                                        <p:cTn id="15"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20" dur="26">
                                          <p:stCondLst>
                                            <p:cond delay="650"/>
                                          </p:stCondLst>
                                        </p:cTn>
                                        <p:tgtEl>
                                          <p:spTgt spid="3">
                                            <p:txEl>
                                              <p:pRg st="0" end="0"/>
                                            </p:txEl>
                                          </p:spTgt>
                                        </p:tgtEl>
                                      </p:cBhvr>
                                      <p:to x="100000" y="60000"/>
                                    </p:animScale>
                                    <p:animScale>
                                      <p:cBhvr>
                                        <p:cTn id="21" dur="166" decel="50000">
                                          <p:stCondLst>
                                            <p:cond delay="676"/>
                                          </p:stCondLst>
                                        </p:cTn>
                                        <p:tgtEl>
                                          <p:spTgt spid="3">
                                            <p:txEl>
                                              <p:pRg st="0" end="0"/>
                                            </p:txEl>
                                          </p:spTgt>
                                        </p:tgtEl>
                                      </p:cBhvr>
                                      <p:to x="100000" y="100000"/>
                                    </p:animScale>
                                    <p:animScale>
                                      <p:cBhvr>
                                        <p:cTn id="22" dur="26">
                                          <p:stCondLst>
                                            <p:cond delay="1312"/>
                                          </p:stCondLst>
                                        </p:cTn>
                                        <p:tgtEl>
                                          <p:spTgt spid="3">
                                            <p:txEl>
                                              <p:pRg st="0" end="0"/>
                                            </p:txEl>
                                          </p:spTgt>
                                        </p:tgtEl>
                                      </p:cBhvr>
                                      <p:to x="100000" y="80000"/>
                                    </p:animScale>
                                    <p:animScale>
                                      <p:cBhvr>
                                        <p:cTn id="23" dur="166" decel="50000">
                                          <p:stCondLst>
                                            <p:cond delay="1338"/>
                                          </p:stCondLst>
                                        </p:cTn>
                                        <p:tgtEl>
                                          <p:spTgt spid="3">
                                            <p:txEl>
                                              <p:pRg st="0" end="0"/>
                                            </p:txEl>
                                          </p:spTgt>
                                        </p:tgtEl>
                                      </p:cBhvr>
                                      <p:to x="100000" y="100000"/>
                                    </p:animScale>
                                    <p:animScale>
                                      <p:cBhvr>
                                        <p:cTn id="24" dur="26">
                                          <p:stCondLst>
                                            <p:cond delay="1642"/>
                                          </p:stCondLst>
                                        </p:cTn>
                                        <p:tgtEl>
                                          <p:spTgt spid="3">
                                            <p:txEl>
                                              <p:pRg st="0" end="0"/>
                                            </p:txEl>
                                          </p:spTgt>
                                        </p:tgtEl>
                                      </p:cBhvr>
                                      <p:to x="100000" y="90000"/>
                                    </p:animScale>
                                    <p:animScale>
                                      <p:cBhvr>
                                        <p:cTn id="25" dur="166" decel="50000">
                                          <p:stCondLst>
                                            <p:cond delay="1668"/>
                                          </p:stCondLst>
                                        </p:cTn>
                                        <p:tgtEl>
                                          <p:spTgt spid="3">
                                            <p:txEl>
                                              <p:pRg st="0" end="0"/>
                                            </p:txEl>
                                          </p:spTgt>
                                        </p:tgtEl>
                                      </p:cBhvr>
                                      <p:to x="100000" y="100000"/>
                                    </p:animScale>
                                    <p:animScale>
                                      <p:cBhvr>
                                        <p:cTn id="26" dur="26">
                                          <p:stCondLst>
                                            <p:cond delay="1808"/>
                                          </p:stCondLst>
                                        </p:cTn>
                                        <p:tgtEl>
                                          <p:spTgt spid="3">
                                            <p:txEl>
                                              <p:pRg st="0" end="0"/>
                                            </p:txEl>
                                          </p:spTgt>
                                        </p:tgtEl>
                                      </p:cBhvr>
                                      <p:to x="100000" y="95000"/>
                                    </p:animScale>
                                    <p:animScale>
                                      <p:cBhvr>
                                        <p:cTn id="27" dur="166" decel="50000">
                                          <p:stCondLst>
                                            <p:cond delay="1834"/>
                                          </p:stCondLst>
                                        </p:cTn>
                                        <p:tgtEl>
                                          <p:spTgt spid="3">
                                            <p:txEl>
                                              <p:pRg st="0" end="0"/>
                                            </p:txEl>
                                          </p:spTgt>
                                        </p:tgtEl>
                                      </p:cBhvr>
                                      <p:to x="100000" y="100000"/>
                                    </p:animScale>
                                  </p:childTnLst>
                                </p:cTn>
                              </p:par>
                              <p:par>
                                <p:cTn id="28" presetID="26" presetClass="entr" presetSubtype="0" fill="hold" nodeType="with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wipe(down)">
                                      <p:cBhvr>
                                        <p:cTn id="30" dur="580">
                                          <p:stCondLst>
                                            <p:cond delay="0"/>
                                          </p:stCondLst>
                                        </p:cTn>
                                        <p:tgtEl>
                                          <p:spTgt spid="3">
                                            <p:txEl>
                                              <p:pRg st="1" end="1"/>
                                            </p:txEl>
                                          </p:spTgt>
                                        </p:tgtEl>
                                      </p:cBhvr>
                                    </p:animEffect>
                                    <p:anim calcmode="lin" valueType="num">
                                      <p:cBhvr>
                                        <p:cTn id="31"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3">
                                            <p:txEl>
                                              <p:pRg st="1" end="1"/>
                                            </p:txEl>
                                          </p:spTgt>
                                        </p:tgtEl>
                                      </p:cBhvr>
                                      <p:to x="100000" y="60000"/>
                                    </p:animScale>
                                    <p:animScale>
                                      <p:cBhvr>
                                        <p:cTn id="37" dur="166" decel="50000">
                                          <p:stCondLst>
                                            <p:cond delay="676"/>
                                          </p:stCondLst>
                                        </p:cTn>
                                        <p:tgtEl>
                                          <p:spTgt spid="3">
                                            <p:txEl>
                                              <p:pRg st="1" end="1"/>
                                            </p:txEl>
                                          </p:spTgt>
                                        </p:tgtEl>
                                      </p:cBhvr>
                                      <p:to x="100000" y="100000"/>
                                    </p:animScale>
                                    <p:animScale>
                                      <p:cBhvr>
                                        <p:cTn id="38" dur="26">
                                          <p:stCondLst>
                                            <p:cond delay="1312"/>
                                          </p:stCondLst>
                                        </p:cTn>
                                        <p:tgtEl>
                                          <p:spTgt spid="3">
                                            <p:txEl>
                                              <p:pRg st="1" end="1"/>
                                            </p:txEl>
                                          </p:spTgt>
                                        </p:tgtEl>
                                      </p:cBhvr>
                                      <p:to x="100000" y="80000"/>
                                    </p:animScale>
                                    <p:animScale>
                                      <p:cBhvr>
                                        <p:cTn id="39" dur="166" decel="50000">
                                          <p:stCondLst>
                                            <p:cond delay="1338"/>
                                          </p:stCondLst>
                                        </p:cTn>
                                        <p:tgtEl>
                                          <p:spTgt spid="3">
                                            <p:txEl>
                                              <p:pRg st="1" end="1"/>
                                            </p:txEl>
                                          </p:spTgt>
                                        </p:tgtEl>
                                      </p:cBhvr>
                                      <p:to x="100000" y="100000"/>
                                    </p:animScale>
                                    <p:animScale>
                                      <p:cBhvr>
                                        <p:cTn id="40" dur="26">
                                          <p:stCondLst>
                                            <p:cond delay="1642"/>
                                          </p:stCondLst>
                                        </p:cTn>
                                        <p:tgtEl>
                                          <p:spTgt spid="3">
                                            <p:txEl>
                                              <p:pRg st="1" end="1"/>
                                            </p:txEl>
                                          </p:spTgt>
                                        </p:tgtEl>
                                      </p:cBhvr>
                                      <p:to x="100000" y="90000"/>
                                    </p:animScale>
                                    <p:animScale>
                                      <p:cBhvr>
                                        <p:cTn id="41" dur="166" decel="50000">
                                          <p:stCondLst>
                                            <p:cond delay="1668"/>
                                          </p:stCondLst>
                                        </p:cTn>
                                        <p:tgtEl>
                                          <p:spTgt spid="3">
                                            <p:txEl>
                                              <p:pRg st="1" end="1"/>
                                            </p:txEl>
                                          </p:spTgt>
                                        </p:tgtEl>
                                      </p:cBhvr>
                                      <p:to x="100000" y="100000"/>
                                    </p:animScale>
                                    <p:animScale>
                                      <p:cBhvr>
                                        <p:cTn id="42" dur="26">
                                          <p:stCondLst>
                                            <p:cond delay="1808"/>
                                          </p:stCondLst>
                                        </p:cTn>
                                        <p:tgtEl>
                                          <p:spTgt spid="3">
                                            <p:txEl>
                                              <p:pRg st="1" end="1"/>
                                            </p:txEl>
                                          </p:spTgt>
                                        </p:tgtEl>
                                      </p:cBhvr>
                                      <p:to x="100000" y="95000"/>
                                    </p:animScale>
                                    <p:animScale>
                                      <p:cBhvr>
                                        <p:cTn id="43" dur="166" decel="50000">
                                          <p:stCondLst>
                                            <p:cond delay="1834"/>
                                          </p:stCondLst>
                                        </p:cTn>
                                        <p:tgtEl>
                                          <p:spTgt spid="3">
                                            <p:txEl>
                                              <p:pRg st="1" end="1"/>
                                            </p:txEl>
                                          </p:spTgt>
                                        </p:tgtEl>
                                      </p:cBhvr>
                                      <p:to x="100000" y="100000"/>
                                    </p:animScale>
                                  </p:childTnLst>
                                </p:cTn>
                              </p:par>
                              <p:par>
                                <p:cTn id="44" presetID="26" presetClass="entr" presetSubtype="0" fill="hold" nodeType="withEffect">
                                  <p:stCondLst>
                                    <p:cond delay="0"/>
                                  </p:stCondLst>
                                  <p:childTnLst>
                                    <p:set>
                                      <p:cBhvr>
                                        <p:cTn id="45" dur="1" fill="hold">
                                          <p:stCondLst>
                                            <p:cond delay="0"/>
                                          </p:stCondLst>
                                        </p:cTn>
                                        <p:tgtEl>
                                          <p:spTgt spid="3">
                                            <p:txEl>
                                              <p:pRg st="2" end="2"/>
                                            </p:txEl>
                                          </p:spTgt>
                                        </p:tgtEl>
                                        <p:attrNameLst>
                                          <p:attrName>style.visibility</p:attrName>
                                        </p:attrNameLst>
                                      </p:cBhvr>
                                      <p:to>
                                        <p:strVal val="visible"/>
                                      </p:to>
                                    </p:set>
                                    <p:animEffect transition="in" filter="wipe(down)">
                                      <p:cBhvr>
                                        <p:cTn id="46" dur="580">
                                          <p:stCondLst>
                                            <p:cond delay="0"/>
                                          </p:stCondLst>
                                        </p:cTn>
                                        <p:tgtEl>
                                          <p:spTgt spid="3">
                                            <p:txEl>
                                              <p:pRg st="2" end="2"/>
                                            </p:txEl>
                                          </p:spTgt>
                                        </p:tgtEl>
                                      </p:cBhvr>
                                    </p:animEffect>
                                    <p:anim calcmode="lin" valueType="num">
                                      <p:cBhvr>
                                        <p:cTn id="47"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8"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9"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50"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51"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52" dur="26">
                                          <p:stCondLst>
                                            <p:cond delay="650"/>
                                          </p:stCondLst>
                                        </p:cTn>
                                        <p:tgtEl>
                                          <p:spTgt spid="3">
                                            <p:txEl>
                                              <p:pRg st="2" end="2"/>
                                            </p:txEl>
                                          </p:spTgt>
                                        </p:tgtEl>
                                      </p:cBhvr>
                                      <p:to x="100000" y="60000"/>
                                    </p:animScale>
                                    <p:animScale>
                                      <p:cBhvr>
                                        <p:cTn id="53" dur="166" decel="50000">
                                          <p:stCondLst>
                                            <p:cond delay="676"/>
                                          </p:stCondLst>
                                        </p:cTn>
                                        <p:tgtEl>
                                          <p:spTgt spid="3">
                                            <p:txEl>
                                              <p:pRg st="2" end="2"/>
                                            </p:txEl>
                                          </p:spTgt>
                                        </p:tgtEl>
                                      </p:cBhvr>
                                      <p:to x="100000" y="100000"/>
                                    </p:animScale>
                                    <p:animScale>
                                      <p:cBhvr>
                                        <p:cTn id="54" dur="26">
                                          <p:stCondLst>
                                            <p:cond delay="1312"/>
                                          </p:stCondLst>
                                        </p:cTn>
                                        <p:tgtEl>
                                          <p:spTgt spid="3">
                                            <p:txEl>
                                              <p:pRg st="2" end="2"/>
                                            </p:txEl>
                                          </p:spTgt>
                                        </p:tgtEl>
                                      </p:cBhvr>
                                      <p:to x="100000" y="80000"/>
                                    </p:animScale>
                                    <p:animScale>
                                      <p:cBhvr>
                                        <p:cTn id="55" dur="166" decel="50000">
                                          <p:stCondLst>
                                            <p:cond delay="1338"/>
                                          </p:stCondLst>
                                        </p:cTn>
                                        <p:tgtEl>
                                          <p:spTgt spid="3">
                                            <p:txEl>
                                              <p:pRg st="2" end="2"/>
                                            </p:txEl>
                                          </p:spTgt>
                                        </p:tgtEl>
                                      </p:cBhvr>
                                      <p:to x="100000" y="100000"/>
                                    </p:animScale>
                                    <p:animScale>
                                      <p:cBhvr>
                                        <p:cTn id="56" dur="26">
                                          <p:stCondLst>
                                            <p:cond delay="1642"/>
                                          </p:stCondLst>
                                        </p:cTn>
                                        <p:tgtEl>
                                          <p:spTgt spid="3">
                                            <p:txEl>
                                              <p:pRg st="2" end="2"/>
                                            </p:txEl>
                                          </p:spTgt>
                                        </p:tgtEl>
                                      </p:cBhvr>
                                      <p:to x="100000" y="90000"/>
                                    </p:animScale>
                                    <p:animScale>
                                      <p:cBhvr>
                                        <p:cTn id="57" dur="166" decel="50000">
                                          <p:stCondLst>
                                            <p:cond delay="1668"/>
                                          </p:stCondLst>
                                        </p:cTn>
                                        <p:tgtEl>
                                          <p:spTgt spid="3">
                                            <p:txEl>
                                              <p:pRg st="2" end="2"/>
                                            </p:txEl>
                                          </p:spTgt>
                                        </p:tgtEl>
                                      </p:cBhvr>
                                      <p:to x="100000" y="100000"/>
                                    </p:animScale>
                                    <p:animScale>
                                      <p:cBhvr>
                                        <p:cTn id="58" dur="26">
                                          <p:stCondLst>
                                            <p:cond delay="1808"/>
                                          </p:stCondLst>
                                        </p:cTn>
                                        <p:tgtEl>
                                          <p:spTgt spid="3">
                                            <p:txEl>
                                              <p:pRg st="2" end="2"/>
                                            </p:txEl>
                                          </p:spTgt>
                                        </p:tgtEl>
                                      </p:cBhvr>
                                      <p:to x="100000" y="95000"/>
                                    </p:animScale>
                                    <p:animScale>
                                      <p:cBhvr>
                                        <p:cTn id="59" dur="166" decel="50000">
                                          <p:stCondLst>
                                            <p:cond delay="1834"/>
                                          </p:stCondLst>
                                        </p:cTn>
                                        <p:tgtEl>
                                          <p:spTgt spid="3">
                                            <p:txEl>
                                              <p:pRg st="2" end="2"/>
                                            </p:txEl>
                                          </p:spTgt>
                                        </p:tgtEl>
                                      </p:cBhvr>
                                      <p:to x="100000" y="100000"/>
                                    </p:animScale>
                                  </p:childTnLst>
                                </p:cTn>
                              </p:par>
                              <p:par>
                                <p:cTn id="60" presetID="26" presetClass="entr" presetSubtype="0" fill="hold" nodeType="withEffect">
                                  <p:stCondLst>
                                    <p:cond delay="0"/>
                                  </p:stCondLst>
                                  <p:childTnLst>
                                    <p:set>
                                      <p:cBhvr>
                                        <p:cTn id="61" dur="1" fill="hold">
                                          <p:stCondLst>
                                            <p:cond delay="0"/>
                                          </p:stCondLst>
                                        </p:cTn>
                                        <p:tgtEl>
                                          <p:spTgt spid="3">
                                            <p:txEl>
                                              <p:pRg st="3" end="3"/>
                                            </p:txEl>
                                          </p:spTgt>
                                        </p:tgtEl>
                                        <p:attrNameLst>
                                          <p:attrName>style.visibility</p:attrName>
                                        </p:attrNameLst>
                                      </p:cBhvr>
                                      <p:to>
                                        <p:strVal val="visible"/>
                                      </p:to>
                                    </p:set>
                                    <p:animEffect transition="in" filter="wipe(down)">
                                      <p:cBhvr>
                                        <p:cTn id="62" dur="580">
                                          <p:stCondLst>
                                            <p:cond delay="0"/>
                                          </p:stCondLst>
                                        </p:cTn>
                                        <p:tgtEl>
                                          <p:spTgt spid="3">
                                            <p:txEl>
                                              <p:pRg st="3" end="3"/>
                                            </p:txEl>
                                          </p:spTgt>
                                        </p:tgtEl>
                                      </p:cBhvr>
                                    </p:animEffect>
                                    <p:anim calcmode="lin" valueType="num">
                                      <p:cBhvr>
                                        <p:cTn id="63"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4"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5"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6"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7"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8" dur="26">
                                          <p:stCondLst>
                                            <p:cond delay="650"/>
                                          </p:stCondLst>
                                        </p:cTn>
                                        <p:tgtEl>
                                          <p:spTgt spid="3">
                                            <p:txEl>
                                              <p:pRg st="3" end="3"/>
                                            </p:txEl>
                                          </p:spTgt>
                                        </p:tgtEl>
                                      </p:cBhvr>
                                      <p:to x="100000" y="60000"/>
                                    </p:animScale>
                                    <p:animScale>
                                      <p:cBhvr>
                                        <p:cTn id="69" dur="166" decel="50000">
                                          <p:stCondLst>
                                            <p:cond delay="676"/>
                                          </p:stCondLst>
                                        </p:cTn>
                                        <p:tgtEl>
                                          <p:spTgt spid="3">
                                            <p:txEl>
                                              <p:pRg st="3" end="3"/>
                                            </p:txEl>
                                          </p:spTgt>
                                        </p:tgtEl>
                                      </p:cBhvr>
                                      <p:to x="100000" y="100000"/>
                                    </p:animScale>
                                    <p:animScale>
                                      <p:cBhvr>
                                        <p:cTn id="70" dur="26">
                                          <p:stCondLst>
                                            <p:cond delay="1312"/>
                                          </p:stCondLst>
                                        </p:cTn>
                                        <p:tgtEl>
                                          <p:spTgt spid="3">
                                            <p:txEl>
                                              <p:pRg st="3" end="3"/>
                                            </p:txEl>
                                          </p:spTgt>
                                        </p:tgtEl>
                                      </p:cBhvr>
                                      <p:to x="100000" y="80000"/>
                                    </p:animScale>
                                    <p:animScale>
                                      <p:cBhvr>
                                        <p:cTn id="71" dur="166" decel="50000">
                                          <p:stCondLst>
                                            <p:cond delay="1338"/>
                                          </p:stCondLst>
                                        </p:cTn>
                                        <p:tgtEl>
                                          <p:spTgt spid="3">
                                            <p:txEl>
                                              <p:pRg st="3" end="3"/>
                                            </p:txEl>
                                          </p:spTgt>
                                        </p:tgtEl>
                                      </p:cBhvr>
                                      <p:to x="100000" y="100000"/>
                                    </p:animScale>
                                    <p:animScale>
                                      <p:cBhvr>
                                        <p:cTn id="72" dur="26">
                                          <p:stCondLst>
                                            <p:cond delay="1642"/>
                                          </p:stCondLst>
                                        </p:cTn>
                                        <p:tgtEl>
                                          <p:spTgt spid="3">
                                            <p:txEl>
                                              <p:pRg st="3" end="3"/>
                                            </p:txEl>
                                          </p:spTgt>
                                        </p:tgtEl>
                                      </p:cBhvr>
                                      <p:to x="100000" y="90000"/>
                                    </p:animScale>
                                    <p:animScale>
                                      <p:cBhvr>
                                        <p:cTn id="73" dur="166" decel="50000">
                                          <p:stCondLst>
                                            <p:cond delay="1668"/>
                                          </p:stCondLst>
                                        </p:cTn>
                                        <p:tgtEl>
                                          <p:spTgt spid="3">
                                            <p:txEl>
                                              <p:pRg st="3" end="3"/>
                                            </p:txEl>
                                          </p:spTgt>
                                        </p:tgtEl>
                                      </p:cBhvr>
                                      <p:to x="100000" y="100000"/>
                                    </p:animScale>
                                    <p:animScale>
                                      <p:cBhvr>
                                        <p:cTn id="74" dur="26">
                                          <p:stCondLst>
                                            <p:cond delay="1808"/>
                                          </p:stCondLst>
                                        </p:cTn>
                                        <p:tgtEl>
                                          <p:spTgt spid="3">
                                            <p:txEl>
                                              <p:pRg st="3" end="3"/>
                                            </p:txEl>
                                          </p:spTgt>
                                        </p:tgtEl>
                                      </p:cBhvr>
                                      <p:to x="100000" y="95000"/>
                                    </p:animScale>
                                    <p:animScale>
                                      <p:cBhvr>
                                        <p:cTn id="75" dur="166" decel="50000">
                                          <p:stCondLst>
                                            <p:cond delay="1834"/>
                                          </p:stCondLst>
                                        </p:cTn>
                                        <p:tgtEl>
                                          <p:spTgt spid="3">
                                            <p:txEl>
                                              <p:pRg st="3" end="3"/>
                                            </p:txEl>
                                          </p:spTgt>
                                        </p:tgtEl>
                                      </p:cBhvr>
                                      <p:to x="100000" y="100000"/>
                                    </p:animScale>
                                  </p:childTnLst>
                                </p:cTn>
                              </p:par>
                              <p:par>
                                <p:cTn id="76" presetID="26" presetClass="entr" presetSubtype="0" fill="hold" nodeType="withEffect">
                                  <p:stCondLst>
                                    <p:cond delay="0"/>
                                  </p:stCondLst>
                                  <p:childTnLst>
                                    <p:set>
                                      <p:cBhvr>
                                        <p:cTn id="77" dur="1" fill="hold">
                                          <p:stCondLst>
                                            <p:cond delay="0"/>
                                          </p:stCondLst>
                                        </p:cTn>
                                        <p:tgtEl>
                                          <p:spTgt spid="3">
                                            <p:txEl>
                                              <p:pRg st="4" end="4"/>
                                            </p:txEl>
                                          </p:spTgt>
                                        </p:tgtEl>
                                        <p:attrNameLst>
                                          <p:attrName>style.visibility</p:attrName>
                                        </p:attrNameLst>
                                      </p:cBhvr>
                                      <p:to>
                                        <p:strVal val="visible"/>
                                      </p:to>
                                    </p:set>
                                    <p:animEffect transition="in" filter="wipe(down)">
                                      <p:cBhvr>
                                        <p:cTn id="78" dur="580">
                                          <p:stCondLst>
                                            <p:cond delay="0"/>
                                          </p:stCondLst>
                                        </p:cTn>
                                        <p:tgtEl>
                                          <p:spTgt spid="3">
                                            <p:txEl>
                                              <p:pRg st="4" end="4"/>
                                            </p:txEl>
                                          </p:spTgt>
                                        </p:tgtEl>
                                      </p:cBhvr>
                                    </p:animEffect>
                                    <p:anim calcmode="lin" valueType="num">
                                      <p:cBhvr>
                                        <p:cTn id="79"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80"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81"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82"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83"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84" dur="26">
                                          <p:stCondLst>
                                            <p:cond delay="650"/>
                                          </p:stCondLst>
                                        </p:cTn>
                                        <p:tgtEl>
                                          <p:spTgt spid="3">
                                            <p:txEl>
                                              <p:pRg st="4" end="4"/>
                                            </p:txEl>
                                          </p:spTgt>
                                        </p:tgtEl>
                                      </p:cBhvr>
                                      <p:to x="100000" y="60000"/>
                                    </p:animScale>
                                    <p:animScale>
                                      <p:cBhvr>
                                        <p:cTn id="85" dur="166" decel="50000">
                                          <p:stCondLst>
                                            <p:cond delay="676"/>
                                          </p:stCondLst>
                                        </p:cTn>
                                        <p:tgtEl>
                                          <p:spTgt spid="3">
                                            <p:txEl>
                                              <p:pRg st="4" end="4"/>
                                            </p:txEl>
                                          </p:spTgt>
                                        </p:tgtEl>
                                      </p:cBhvr>
                                      <p:to x="100000" y="100000"/>
                                    </p:animScale>
                                    <p:animScale>
                                      <p:cBhvr>
                                        <p:cTn id="86" dur="26">
                                          <p:stCondLst>
                                            <p:cond delay="1312"/>
                                          </p:stCondLst>
                                        </p:cTn>
                                        <p:tgtEl>
                                          <p:spTgt spid="3">
                                            <p:txEl>
                                              <p:pRg st="4" end="4"/>
                                            </p:txEl>
                                          </p:spTgt>
                                        </p:tgtEl>
                                      </p:cBhvr>
                                      <p:to x="100000" y="80000"/>
                                    </p:animScale>
                                    <p:animScale>
                                      <p:cBhvr>
                                        <p:cTn id="87" dur="166" decel="50000">
                                          <p:stCondLst>
                                            <p:cond delay="1338"/>
                                          </p:stCondLst>
                                        </p:cTn>
                                        <p:tgtEl>
                                          <p:spTgt spid="3">
                                            <p:txEl>
                                              <p:pRg st="4" end="4"/>
                                            </p:txEl>
                                          </p:spTgt>
                                        </p:tgtEl>
                                      </p:cBhvr>
                                      <p:to x="100000" y="100000"/>
                                    </p:animScale>
                                    <p:animScale>
                                      <p:cBhvr>
                                        <p:cTn id="88" dur="26">
                                          <p:stCondLst>
                                            <p:cond delay="1642"/>
                                          </p:stCondLst>
                                        </p:cTn>
                                        <p:tgtEl>
                                          <p:spTgt spid="3">
                                            <p:txEl>
                                              <p:pRg st="4" end="4"/>
                                            </p:txEl>
                                          </p:spTgt>
                                        </p:tgtEl>
                                      </p:cBhvr>
                                      <p:to x="100000" y="90000"/>
                                    </p:animScale>
                                    <p:animScale>
                                      <p:cBhvr>
                                        <p:cTn id="89" dur="166" decel="50000">
                                          <p:stCondLst>
                                            <p:cond delay="1668"/>
                                          </p:stCondLst>
                                        </p:cTn>
                                        <p:tgtEl>
                                          <p:spTgt spid="3">
                                            <p:txEl>
                                              <p:pRg st="4" end="4"/>
                                            </p:txEl>
                                          </p:spTgt>
                                        </p:tgtEl>
                                      </p:cBhvr>
                                      <p:to x="100000" y="100000"/>
                                    </p:animScale>
                                    <p:animScale>
                                      <p:cBhvr>
                                        <p:cTn id="90" dur="26">
                                          <p:stCondLst>
                                            <p:cond delay="1808"/>
                                          </p:stCondLst>
                                        </p:cTn>
                                        <p:tgtEl>
                                          <p:spTgt spid="3">
                                            <p:txEl>
                                              <p:pRg st="4" end="4"/>
                                            </p:txEl>
                                          </p:spTgt>
                                        </p:tgtEl>
                                      </p:cBhvr>
                                      <p:to x="100000" y="95000"/>
                                    </p:animScale>
                                    <p:animScale>
                                      <p:cBhvr>
                                        <p:cTn id="91" dur="166" decel="50000">
                                          <p:stCondLst>
                                            <p:cond delay="1834"/>
                                          </p:stCondLst>
                                        </p:cTn>
                                        <p:tgtEl>
                                          <p:spTgt spid="3">
                                            <p:txEl>
                                              <p:pRg st="4" end="4"/>
                                            </p:txEl>
                                          </p:spTgt>
                                        </p:tgtEl>
                                      </p:cBhvr>
                                      <p:to x="100000" y="100000"/>
                                    </p:animScale>
                                  </p:childTnLst>
                                </p:cTn>
                              </p:par>
                              <p:par>
                                <p:cTn id="92" presetID="26" presetClass="entr" presetSubtype="0" fill="hold" nodeType="withEffect">
                                  <p:stCondLst>
                                    <p:cond delay="0"/>
                                  </p:stCondLst>
                                  <p:childTnLst>
                                    <p:set>
                                      <p:cBhvr>
                                        <p:cTn id="93" dur="1" fill="hold">
                                          <p:stCondLst>
                                            <p:cond delay="0"/>
                                          </p:stCondLst>
                                        </p:cTn>
                                        <p:tgtEl>
                                          <p:spTgt spid="3">
                                            <p:txEl>
                                              <p:pRg st="5" end="5"/>
                                            </p:txEl>
                                          </p:spTgt>
                                        </p:tgtEl>
                                        <p:attrNameLst>
                                          <p:attrName>style.visibility</p:attrName>
                                        </p:attrNameLst>
                                      </p:cBhvr>
                                      <p:to>
                                        <p:strVal val="visible"/>
                                      </p:to>
                                    </p:set>
                                    <p:animEffect transition="in" filter="wipe(down)">
                                      <p:cBhvr>
                                        <p:cTn id="94" dur="580">
                                          <p:stCondLst>
                                            <p:cond delay="0"/>
                                          </p:stCondLst>
                                        </p:cTn>
                                        <p:tgtEl>
                                          <p:spTgt spid="3">
                                            <p:txEl>
                                              <p:pRg st="5" end="5"/>
                                            </p:txEl>
                                          </p:spTgt>
                                        </p:tgtEl>
                                      </p:cBhvr>
                                    </p:animEffect>
                                    <p:anim calcmode="lin" valueType="num">
                                      <p:cBhvr>
                                        <p:cTn id="95"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96"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97"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98"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99"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100" dur="26">
                                          <p:stCondLst>
                                            <p:cond delay="650"/>
                                          </p:stCondLst>
                                        </p:cTn>
                                        <p:tgtEl>
                                          <p:spTgt spid="3">
                                            <p:txEl>
                                              <p:pRg st="5" end="5"/>
                                            </p:txEl>
                                          </p:spTgt>
                                        </p:tgtEl>
                                      </p:cBhvr>
                                      <p:to x="100000" y="60000"/>
                                    </p:animScale>
                                    <p:animScale>
                                      <p:cBhvr>
                                        <p:cTn id="101" dur="166" decel="50000">
                                          <p:stCondLst>
                                            <p:cond delay="676"/>
                                          </p:stCondLst>
                                        </p:cTn>
                                        <p:tgtEl>
                                          <p:spTgt spid="3">
                                            <p:txEl>
                                              <p:pRg st="5" end="5"/>
                                            </p:txEl>
                                          </p:spTgt>
                                        </p:tgtEl>
                                      </p:cBhvr>
                                      <p:to x="100000" y="100000"/>
                                    </p:animScale>
                                    <p:animScale>
                                      <p:cBhvr>
                                        <p:cTn id="102" dur="26">
                                          <p:stCondLst>
                                            <p:cond delay="1312"/>
                                          </p:stCondLst>
                                        </p:cTn>
                                        <p:tgtEl>
                                          <p:spTgt spid="3">
                                            <p:txEl>
                                              <p:pRg st="5" end="5"/>
                                            </p:txEl>
                                          </p:spTgt>
                                        </p:tgtEl>
                                      </p:cBhvr>
                                      <p:to x="100000" y="80000"/>
                                    </p:animScale>
                                    <p:animScale>
                                      <p:cBhvr>
                                        <p:cTn id="103" dur="166" decel="50000">
                                          <p:stCondLst>
                                            <p:cond delay="1338"/>
                                          </p:stCondLst>
                                        </p:cTn>
                                        <p:tgtEl>
                                          <p:spTgt spid="3">
                                            <p:txEl>
                                              <p:pRg st="5" end="5"/>
                                            </p:txEl>
                                          </p:spTgt>
                                        </p:tgtEl>
                                      </p:cBhvr>
                                      <p:to x="100000" y="100000"/>
                                    </p:animScale>
                                    <p:animScale>
                                      <p:cBhvr>
                                        <p:cTn id="104" dur="26">
                                          <p:stCondLst>
                                            <p:cond delay="1642"/>
                                          </p:stCondLst>
                                        </p:cTn>
                                        <p:tgtEl>
                                          <p:spTgt spid="3">
                                            <p:txEl>
                                              <p:pRg st="5" end="5"/>
                                            </p:txEl>
                                          </p:spTgt>
                                        </p:tgtEl>
                                      </p:cBhvr>
                                      <p:to x="100000" y="90000"/>
                                    </p:animScale>
                                    <p:animScale>
                                      <p:cBhvr>
                                        <p:cTn id="105" dur="166" decel="50000">
                                          <p:stCondLst>
                                            <p:cond delay="1668"/>
                                          </p:stCondLst>
                                        </p:cTn>
                                        <p:tgtEl>
                                          <p:spTgt spid="3">
                                            <p:txEl>
                                              <p:pRg st="5" end="5"/>
                                            </p:txEl>
                                          </p:spTgt>
                                        </p:tgtEl>
                                      </p:cBhvr>
                                      <p:to x="100000" y="100000"/>
                                    </p:animScale>
                                    <p:animScale>
                                      <p:cBhvr>
                                        <p:cTn id="106" dur="26">
                                          <p:stCondLst>
                                            <p:cond delay="1808"/>
                                          </p:stCondLst>
                                        </p:cTn>
                                        <p:tgtEl>
                                          <p:spTgt spid="3">
                                            <p:txEl>
                                              <p:pRg st="5" end="5"/>
                                            </p:txEl>
                                          </p:spTgt>
                                        </p:tgtEl>
                                      </p:cBhvr>
                                      <p:to x="100000" y="95000"/>
                                    </p:animScale>
                                    <p:animScale>
                                      <p:cBhvr>
                                        <p:cTn id="107" dur="166" decel="50000">
                                          <p:stCondLst>
                                            <p:cond delay="1834"/>
                                          </p:stCondLst>
                                        </p:cTn>
                                        <p:tgtEl>
                                          <p:spTgt spid="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ACE9BE2-A4D4-4E12-84D0-FD80C78C06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3913" y="-1"/>
            <a:ext cx="9687339" cy="6745357"/>
          </a:xfrm>
        </p:spPr>
      </p:pic>
    </p:spTree>
    <p:extLst>
      <p:ext uri="{BB962C8B-B14F-4D97-AF65-F5344CB8AC3E}">
        <p14:creationId xmlns:p14="http://schemas.microsoft.com/office/powerpoint/2010/main" val="404330433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6259E-7392-4A9D-A481-BF338A9C242C}"/>
              </a:ext>
            </a:extLst>
          </p:cNvPr>
          <p:cNvSpPr>
            <a:spLocks noGrp="1"/>
          </p:cNvSpPr>
          <p:nvPr>
            <p:ph type="title"/>
          </p:nvPr>
        </p:nvSpPr>
        <p:spPr>
          <a:xfrm>
            <a:off x="838200" y="245856"/>
            <a:ext cx="10515600" cy="1365230"/>
          </a:xfrm>
        </p:spPr>
        <p:txBody>
          <a:bodyPr>
            <a:noAutofit/>
          </a:bodyPr>
          <a:lstStyle/>
          <a:p>
            <a:pPr algn="ctr"/>
            <a:r>
              <a:rPr lang="en-US" sz="6600" b="1" u="sng" dirty="0">
                <a:latin typeface="Arial Rounded MT Bold" panose="020F0704030504030204" pitchFamily="34" charset="0"/>
              </a:rPr>
              <a:t>TIME MANAGEMENT PROCESS</a:t>
            </a:r>
          </a:p>
        </p:txBody>
      </p:sp>
      <p:sp>
        <p:nvSpPr>
          <p:cNvPr id="3" name="Content Placeholder 2">
            <a:extLst>
              <a:ext uri="{FF2B5EF4-FFF2-40B4-BE49-F238E27FC236}">
                <a16:creationId xmlns:a16="http://schemas.microsoft.com/office/drawing/2014/main" id="{B23F7CC1-5AB7-498D-BBFC-49CBFC99477A}"/>
              </a:ext>
            </a:extLst>
          </p:cNvPr>
          <p:cNvSpPr>
            <a:spLocks noGrp="1"/>
          </p:cNvSpPr>
          <p:nvPr>
            <p:ph idx="1"/>
          </p:nvPr>
        </p:nvSpPr>
        <p:spPr>
          <a:xfrm>
            <a:off x="838200" y="1944914"/>
            <a:ext cx="10515600" cy="4913085"/>
          </a:xfrm>
        </p:spPr>
        <p:txBody>
          <a:bodyPr>
            <a:normAutofit/>
          </a:bodyPr>
          <a:lstStyle/>
          <a:p>
            <a:r>
              <a:rPr lang="en-US" sz="4800" dirty="0">
                <a:latin typeface="Arial" panose="020B0604020202020204" pitchFamily="34" charset="0"/>
                <a:cs typeface="Arial" panose="020B0604020202020204" pitchFamily="34" charset="0"/>
              </a:rPr>
              <a:t>Cost your time.</a:t>
            </a:r>
          </a:p>
          <a:p>
            <a:r>
              <a:rPr lang="en-US" sz="4800" dirty="0">
                <a:latin typeface="Arial" panose="020B0604020202020204" pitchFamily="34" charset="0"/>
                <a:cs typeface="Arial" panose="020B0604020202020204" pitchFamily="34" charset="0"/>
              </a:rPr>
              <a:t>Making activity logs.</a:t>
            </a:r>
          </a:p>
          <a:p>
            <a:r>
              <a:rPr lang="en-US" sz="4800" dirty="0">
                <a:latin typeface="Arial" panose="020B0604020202020204" pitchFamily="34" charset="0"/>
                <a:cs typeface="Arial" panose="020B0604020202020204" pitchFamily="34" charset="0"/>
              </a:rPr>
              <a:t>Goal setting.</a:t>
            </a:r>
          </a:p>
          <a:p>
            <a:r>
              <a:rPr lang="en-US" sz="4800" dirty="0">
                <a:latin typeface="Arial" panose="020B0604020202020204" pitchFamily="34" charset="0"/>
                <a:cs typeface="Arial" panose="020B0604020202020204" pitchFamily="34" charset="0"/>
              </a:rPr>
              <a:t>Planning. </a:t>
            </a:r>
          </a:p>
          <a:p>
            <a:r>
              <a:rPr lang="en-US" sz="4800" dirty="0">
                <a:latin typeface="Arial" panose="020B0604020202020204" pitchFamily="34" charset="0"/>
                <a:cs typeface="Arial" panose="020B0604020202020204" pitchFamily="34" charset="0"/>
              </a:rPr>
              <a:t>Prioritizing.</a:t>
            </a:r>
          </a:p>
          <a:p>
            <a:r>
              <a:rPr lang="en-US" sz="4800" dirty="0">
                <a:latin typeface="Arial" panose="020B0604020202020204" pitchFamily="34" charset="0"/>
                <a:cs typeface="Arial" panose="020B0604020202020204" pitchFamily="34" charset="0"/>
              </a:rPr>
              <a:t>Scheduling.</a:t>
            </a:r>
          </a:p>
          <a:p>
            <a:endParaRPr lang="en-US" dirty="0"/>
          </a:p>
        </p:txBody>
      </p:sp>
      <p:pic>
        <p:nvPicPr>
          <p:cNvPr id="7" name="Picture 6">
            <a:extLst>
              <a:ext uri="{FF2B5EF4-FFF2-40B4-BE49-F238E27FC236}">
                <a16:creationId xmlns:a16="http://schemas.microsoft.com/office/drawing/2014/main" id="{07BD445F-7546-4E5E-9CD8-D137DCAB68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3371" y="2075542"/>
            <a:ext cx="5384800" cy="4659087"/>
          </a:xfrm>
          <a:prstGeom prst="rect">
            <a:avLst/>
          </a:prstGeom>
        </p:spPr>
      </p:pic>
    </p:spTree>
    <p:extLst>
      <p:ext uri="{BB962C8B-B14F-4D97-AF65-F5344CB8AC3E}">
        <p14:creationId xmlns:p14="http://schemas.microsoft.com/office/powerpoint/2010/main" val="315372207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6" presetClass="entr" presetSubtype="0"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wipe(down)">
                                      <p:cBhvr>
                                        <p:cTn id="21" dur="580">
                                          <p:stCondLst>
                                            <p:cond delay="0"/>
                                          </p:stCondLst>
                                        </p:cTn>
                                        <p:tgtEl>
                                          <p:spTgt spid="3">
                                            <p:txEl>
                                              <p:pRg st="0" end="0"/>
                                            </p:txEl>
                                          </p:spTgt>
                                        </p:tgtEl>
                                      </p:cBhvr>
                                    </p:animEffect>
                                    <p:anim calcmode="lin" valueType="num">
                                      <p:cBhvr>
                                        <p:cTn id="22"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27" dur="26">
                                          <p:stCondLst>
                                            <p:cond delay="650"/>
                                          </p:stCondLst>
                                        </p:cTn>
                                        <p:tgtEl>
                                          <p:spTgt spid="3">
                                            <p:txEl>
                                              <p:pRg st="0" end="0"/>
                                            </p:txEl>
                                          </p:spTgt>
                                        </p:tgtEl>
                                      </p:cBhvr>
                                      <p:to x="100000" y="60000"/>
                                    </p:animScale>
                                    <p:animScale>
                                      <p:cBhvr>
                                        <p:cTn id="28" dur="166" decel="50000">
                                          <p:stCondLst>
                                            <p:cond delay="676"/>
                                          </p:stCondLst>
                                        </p:cTn>
                                        <p:tgtEl>
                                          <p:spTgt spid="3">
                                            <p:txEl>
                                              <p:pRg st="0" end="0"/>
                                            </p:txEl>
                                          </p:spTgt>
                                        </p:tgtEl>
                                      </p:cBhvr>
                                      <p:to x="100000" y="100000"/>
                                    </p:animScale>
                                    <p:animScale>
                                      <p:cBhvr>
                                        <p:cTn id="29" dur="26">
                                          <p:stCondLst>
                                            <p:cond delay="1312"/>
                                          </p:stCondLst>
                                        </p:cTn>
                                        <p:tgtEl>
                                          <p:spTgt spid="3">
                                            <p:txEl>
                                              <p:pRg st="0" end="0"/>
                                            </p:txEl>
                                          </p:spTgt>
                                        </p:tgtEl>
                                      </p:cBhvr>
                                      <p:to x="100000" y="80000"/>
                                    </p:animScale>
                                    <p:animScale>
                                      <p:cBhvr>
                                        <p:cTn id="30" dur="166" decel="50000">
                                          <p:stCondLst>
                                            <p:cond delay="1338"/>
                                          </p:stCondLst>
                                        </p:cTn>
                                        <p:tgtEl>
                                          <p:spTgt spid="3">
                                            <p:txEl>
                                              <p:pRg st="0" end="0"/>
                                            </p:txEl>
                                          </p:spTgt>
                                        </p:tgtEl>
                                      </p:cBhvr>
                                      <p:to x="100000" y="100000"/>
                                    </p:animScale>
                                    <p:animScale>
                                      <p:cBhvr>
                                        <p:cTn id="31" dur="26">
                                          <p:stCondLst>
                                            <p:cond delay="1642"/>
                                          </p:stCondLst>
                                        </p:cTn>
                                        <p:tgtEl>
                                          <p:spTgt spid="3">
                                            <p:txEl>
                                              <p:pRg st="0" end="0"/>
                                            </p:txEl>
                                          </p:spTgt>
                                        </p:tgtEl>
                                      </p:cBhvr>
                                      <p:to x="100000" y="90000"/>
                                    </p:animScale>
                                    <p:animScale>
                                      <p:cBhvr>
                                        <p:cTn id="32" dur="166" decel="50000">
                                          <p:stCondLst>
                                            <p:cond delay="1668"/>
                                          </p:stCondLst>
                                        </p:cTn>
                                        <p:tgtEl>
                                          <p:spTgt spid="3">
                                            <p:txEl>
                                              <p:pRg st="0" end="0"/>
                                            </p:txEl>
                                          </p:spTgt>
                                        </p:tgtEl>
                                      </p:cBhvr>
                                      <p:to x="100000" y="100000"/>
                                    </p:animScale>
                                    <p:animScale>
                                      <p:cBhvr>
                                        <p:cTn id="33" dur="26">
                                          <p:stCondLst>
                                            <p:cond delay="1808"/>
                                          </p:stCondLst>
                                        </p:cTn>
                                        <p:tgtEl>
                                          <p:spTgt spid="3">
                                            <p:txEl>
                                              <p:pRg st="0" end="0"/>
                                            </p:txEl>
                                          </p:spTgt>
                                        </p:tgtEl>
                                      </p:cBhvr>
                                      <p:to x="100000" y="95000"/>
                                    </p:animScale>
                                    <p:animScale>
                                      <p:cBhvr>
                                        <p:cTn id="34" dur="166" decel="50000">
                                          <p:stCondLst>
                                            <p:cond delay="1834"/>
                                          </p:stCondLst>
                                        </p:cTn>
                                        <p:tgtEl>
                                          <p:spTgt spid="3">
                                            <p:txEl>
                                              <p:pRg st="0" end="0"/>
                                            </p:txEl>
                                          </p:spTgt>
                                        </p:tgtEl>
                                      </p:cBhvr>
                                      <p:to x="100000" y="100000"/>
                                    </p:animScale>
                                  </p:childTnLst>
                                </p:cTn>
                              </p:par>
                              <p:par>
                                <p:cTn id="35" presetID="26" presetClass="entr" presetSubtype="0" fill="hold" nodeType="withEffect">
                                  <p:stCondLst>
                                    <p:cond delay="0"/>
                                  </p:stCondLst>
                                  <p:childTnLst>
                                    <p:set>
                                      <p:cBhvr>
                                        <p:cTn id="36" dur="1" fill="hold">
                                          <p:stCondLst>
                                            <p:cond delay="0"/>
                                          </p:stCondLst>
                                        </p:cTn>
                                        <p:tgtEl>
                                          <p:spTgt spid="3">
                                            <p:txEl>
                                              <p:pRg st="1" end="1"/>
                                            </p:txEl>
                                          </p:spTgt>
                                        </p:tgtEl>
                                        <p:attrNameLst>
                                          <p:attrName>style.visibility</p:attrName>
                                        </p:attrNameLst>
                                      </p:cBhvr>
                                      <p:to>
                                        <p:strVal val="visible"/>
                                      </p:to>
                                    </p:set>
                                    <p:animEffect transition="in" filter="wipe(down)">
                                      <p:cBhvr>
                                        <p:cTn id="37" dur="580">
                                          <p:stCondLst>
                                            <p:cond delay="0"/>
                                          </p:stCondLst>
                                        </p:cTn>
                                        <p:tgtEl>
                                          <p:spTgt spid="3">
                                            <p:txEl>
                                              <p:pRg st="1" end="1"/>
                                            </p:txEl>
                                          </p:spTgt>
                                        </p:tgtEl>
                                      </p:cBhvr>
                                    </p:animEffect>
                                    <p:anim calcmode="lin" valueType="num">
                                      <p:cBhvr>
                                        <p:cTn id="3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3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4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4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4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43" dur="26">
                                          <p:stCondLst>
                                            <p:cond delay="650"/>
                                          </p:stCondLst>
                                        </p:cTn>
                                        <p:tgtEl>
                                          <p:spTgt spid="3">
                                            <p:txEl>
                                              <p:pRg st="1" end="1"/>
                                            </p:txEl>
                                          </p:spTgt>
                                        </p:tgtEl>
                                      </p:cBhvr>
                                      <p:to x="100000" y="60000"/>
                                    </p:animScale>
                                    <p:animScale>
                                      <p:cBhvr>
                                        <p:cTn id="44" dur="166" decel="50000">
                                          <p:stCondLst>
                                            <p:cond delay="676"/>
                                          </p:stCondLst>
                                        </p:cTn>
                                        <p:tgtEl>
                                          <p:spTgt spid="3">
                                            <p:txEl>
                                              <p:pRg st="1" end="1"/>
                                            </p:txEl>
                                          </p:spTgt>
                                        </p:tgtEl>
                                      </p:cBhvr>
                                      <p:to x="100000" y="100000"/>
                                    </p:animScale>
                                    <p:animScale>
                                      <p:cBhvr>
                                        <p:cTn id="45" dur="26">
                                          <p:stCondLst>
                                            <p:cond delay="1312"/>
                                          </p:stCondLst>
                                        </p:cTn>
                                        <p:tgtEl>
                                          <p:spTgt spid="3">
                                            <p:txEl>
                                              <p:pRg st="1" end="1"/>
                                            </p:txEl>
                                          </p:spTgt>
                                        </p:tgtEl>
                                      </p:cBhvr>
                                      <p:to x="100000" y="80000"/>
                                    </p:animScale>
                                    <p:animScale>
                                      <p:cBhvr>
                                        <p:cTn id="46" dur="166" decel="50000">
                                          <p:stCondLst>
                                            <p:cond delay="1338"/>
                                          </p:stCondLst>
                                        </p:cTn>
                                        <p:tgtEl>
                                          <p:spTgt spid="3">
                                            <p:txEl>
                                              <p:pRg st="1" end="1"/>
                                            </p:txEl>
                                          </p:spTgt>
                                        </p:tgtEl>
                                      </p:cBhvr>
                                      <p:to x="100000" y="100000"/>
                                    </p:animScale>
                                    <p:animScale>
                                      <p:cBhvr>
                                        <p:cTn id="47" dur="26">
                                          <p:stCondLst>
                                            <p:cond delay="1642"/>
                                          </p:stCondLst>
                                        </p:cTn>
                                        <p:tgtEl>
                                          <p:spTgt spid="3">
                                            <p:txEl>
                                              <p:pRg st="1" end="1"/>
                                            </p:txEl>
                                          </p:spTgt>
                                        </p:tgtEl>
                                      </p:cBhvr>
                                      <p:to x="100000" y="90000"/>
                                    </p:animScale>
                                    <p:animScale>
                                      <p:cBhvr>
                                        <p:cTn id="48" dur="166" decel="50000">
                                          <p:stCondLst>
                                            <p:cond delay="1668"/>
                                          </p:stCondLst>
                                        </p:cTn>
                                        <p:tgtEl>
                                          <p:spTgt spid="3">
                                            <p:txEl>
                                              <p:pRg st="1" end="1"/>
                                            </p:txEl>
                                          </p:spTgt>
                                        </p:tgtEl>
                                      </p:cBhvr>
                                      <p:to x="100000" y="100000"/>
                                    </p:animScale>
                                    <p:animScale>
                                      <p:cBhvr>
                                        <p:cTn id="49" dur="26">
                                          <p:stCondLst>
                                            <p:cond delay="1808"/>
                                          </p:stCondLst>
                                        </p:cTn>
                                        <p:tgtEl>
                                          <p:spTgt spid="3">
                                            <p:txEl>
                                              <p:pRg st="1" end="1"/>
                                            </p:txEl>
                                          </p:spTgt>
                                        </p:tgtEl>
                                      </p:cBhvr>
                                      <p:to x="100000" y="95000"/>
                                    </p:animScale>
                                    <p:animScale>
                                      <p:cBhvr>
                                        <p:cTn id="50" dur="166" decel="50000">
                                          <p:stCondLst>
                                            <p:cond delay="1834"/>
                                          </p:stCondLst>
                                        </p:cTn>
                                        <p:tgtEl>
                                          <p:spTgt spid="3">
                                            <p:txEl>
                                              <p:pRg st="1" end="1"/>
                                            </p:txEl>
                                          </p:spTgt>
                                        </p:tgtEl>
                                      </p:cBhvr>
                                      <p:to x="100000" y="100000"/>
                                    </p:animScale>
                                  </p:childTnLst>
                                </p:cTn>
                              </p:par>
                              <p:par>
                                <p:cTn id="51" presetID="26" presetClass="entr" presetSubtype="0" fill="hold" nodeType="withEffect">
                                  <p:stCondLst>
                                    <p:cond delay="0"/>
                                  </p:stCondLst>
                                  <p:childTnLst>
                                    <p:set>
                                      <p:cBhvr>
                                        <p:cTn id="52" dur="1" fill="hold">
                                          <p:stCondLst>
                                            <p:cond delay="0"/>
                                          </p:stCondLst>
                                        </p:cTn>
                                        <p:tgtEl>
                                          <p:spTgt spid="3">
                                            <p:txEl>
                                              <p:pRg st="2" end="2"/>
                                            </p:txEl>
                                          </p:spTgt>
                                        </p:tgtEl>
                                        <p:attrNameLst>
                                          <p:attrName>style.visibility</p:attrName>
                                        </p:attrNameLst>
                                      </p:cBhvr>
                                      <p:to>
                                        <p:strVal val="visible"/>
                                      </p:to>
                                    </p:set>
                                    <p:animEffect transition="in" filter="wipe(down)">
                                      <p:cBhvr>
                                        <p:cTn id="53" dur="580">
                                          <p:stCondLst>
                                            <p:cond delay="0"/>
                                          </p:stCondLst>
                                        </p:cTn>
                                        <p:tgtEl>
                                          <p:spTgt spid="3">
                                            <p:txEl>
                                              <p:pRg st="2" end="2"/>
                                            </p:txEl>
                                          </p:spTgt>
                                        </p:tgtEl>
                                      </p:cBhvr>
                                    </p:animEffect>
                                    <p:anim calcmode="lin" valueType="num">
                                      <p:cBhvr>
                                        <p:cTn id="5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5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5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5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5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59" dur="26">
                                          <p:stCondLst>
                                            <p:cond delay="650"/>
                                          </p:stCondLst>
                                        </p:cTn>
                                        <p:tgtEl>
                                          <p:spTgt spid="3">
                                            <p:txEl>
                                              <p:pRg st="2" end="2"/>
                                            </p:txEl>
                                          </p:spTgt>
                                        </p:tgtEl>
                                      </p:cBhvr>
                                      <p:to x="100000" y="60000"/>
                                    </p:animScale>
                                    <p:animScale>
                                      <p:cBhvr>
                                        <p:cTn id="60" dur="166" decel="50000">
                                          <p:stCondLst>
                                            <p:cond delay="676"/>
                                          </p:stCondLst>
                                        </p:cTn>
                                        <p:tgtEl>
                                          <p:spTgt spid="3">
                                            <p:txEl>
                                              <p:pRg st="2" end="2"/>
                                            </p:txEl>
                                          </p:spTgt>
                                        </p:tgtEl>
                                      </p:cBhvr>
                                      <p:to x="100000" y="100000"/>
                                    </p:animScale>
                                    <p:animScale>
                                      <p:cBhvr>
                                        <p:cTn id="61" dur="26">
                                          <p:stCondLst>
                                            <p:cond delay="1312"/>
                                          </p:stCondLst>
                                        </p:cTn>
                                        <p:tgtEl>
                                          <p:spTgt spid="3">
                                            <p:txEl>
                                              <p:pRg st="2" end="2"/>
                                            </p:txEl>
                                          </p:spTgt>
                                        </p:tgtEl>
                                      </p:cBhvr>
                                      <p:to x="100000" y="80000"/>
                                    </p:animScale>
                                    <p:animScale>
                                      <p:cBhvr>
                                        <p:cTn id="62" dur="166" decel="50000">
                                          <p:stCondLst>
                                            <p:cond delay="1338"/>
                                          </p:stCondLst>
                                        </p:cTn>
                                        <p:tgtEl>
                                          <p:spTgt spid="3">
                                            <p:txEl>
                                              <p:pRg st="2" end="2"/>
                                            </p:txEl>
                                          </p:spTgt>
                                        </p:tgtEl>
                                      </p:cBhvr>
                                      <p:to x="100000" y="100000"/>
                                    </p:animScale>
                                    <p:animScale>
                                      <p:cBhvr>
                                        <p:cTn id="63" dur="26">
                                          <p:stCondLst>
                                            <p:cond delay="1642"/>
                                          </p:stCondLst>
                                        </p:cTn>
                                        <p:tgtEl>
                                          <p:spTgt spid="3">
                                            <p:txEl>
                                              <p:pRg st="2" end="2"/>
                                            </p:txEl>
                                          </p:spTgt>
                                        </p:tgtEl>
                                      </p:cBhvr>
                                      <p:to x="100000" y="90000"/>
                                    </p:animScale>
                                    <p:animScale>
                                      <p:cBhvr>
                                        <p:cTn id="64" dur="166" decel="50000">
                                          <p:stCondLst>
                                            <p:cond delay="1668"/>
                                          </p:stCondLst>
                                        </p:cTn>
                                        <p:tgtEl>
                                          <p:spTgt spid="3">
                                            <p:txEl>
                                              <p:pRg st="2" end="2"/>
                                            </p:txEl>
                                          </p:spTgt>
                                        </p:tgtEl>
                                      </p:cBhvr>
                                      <p:to x="100000" y="100000"/>
                                    </p:animScale>
                                    <p:animScale>
                                      <p:cBhvr>
                                        <p:cTn id="65" dur="26">
                                          <p:stCondLst>
                                            <p:cond delay="1808"/>
                                          </p:stCondLst>
                                        </p:cTn>
                                        <p:tgtEl>
                                          <p:spTgt spid="3">
                                            <p:txEl>
                                              <p:pRg st="2" end="2"/>
                                            </p:txEl>
                                          </p:spTgt>
                                        </p:tgtEl>
                                      </p:cBhvr>
                                      <p:to x="100000" y="95000"/>
                                    </p:animScale>
                                    <p:animScale>
                                      <p:cBhvr>
                                        <p:cTn id="66" dur="166" decel="50000">
                                          <p:stCondLst>
                                            <p:cond delay="1834"/>
                                          </p:stCondLst>
                                        </p:cTn>
                                        <p:tgtEl>
                                          <p:spTgt spid="3">
                                            <p:txEl>
                                              <p:pRg st="2" end="2"/>
                                            </p:txEl>
                                          </p:spTgt>
                                        </p:tgtEl>
                                      </p:cBhvr>
                                      <p:to x="100000" y="100000"/>
                                    </p:animScale>
                                  </p:childTnLst>
                                </p:cTn>
                              </p:par>
                              <p:par>
                                <p:cTn id="67" presetID="26" presetClass="entr" presetSubtype="0" fill="hold" nodeType="withEffect">
                                  <p:stCondLst>
                                    <p:cond delay="0"/>
                                  </p:stCondLst>
                                  <p:childTnLst>
                                    <p:set>
                                      <p:cBhvr>
                                        <p:cTn id="68" dur="1" fill="hold">
                                          <p:stCondLst>
                                            <p:cond delay="0"/>
                                          </p:stCondLst>
                                        </p:cTn>
                                        <p:tgtEl>
                                          <p:spTgt spid="3">
                                            <p:txEl>
                                              <p:pRg st="3" end="3"/>
                                            </p:txEl>
                                          </p:spTgt>
                                        </p:tgtEl>
                                        <p:attrNameLst>
                                          <p:attrName>style.visibility</p:attrName>
                                        </p:attrNameLst>
                                      </p:cBhvr>
                                      <p:to>
                                        <p:strVal val="visible"/>
                                      </p:to>
                                    </p:set>
                                    <p:animEffect transition="in" filter="wipe(down)">
                                      <p:cBhvr>
                                        <p:cTn id="69" dur="580">
                                          <p:stCondLst>
                                            <p:cond delay="0"/>
                                          </p:stCondLst>
                                        </p:cTn>
                                        <p:tgtEl>
                                          <p:spTgt spid="3">
                                            <p:txEl>
                                              <p:pRg st="3" end="3"/>
                                            </p:txEl>
                                          </p:spTgt>
                                        </p:tgtEl>
                                      </p:cBhvr>
                                    </p:animEffect>
                                    <p:anim calcmode="lin" valueType="num">
                                      <p:cBhvr>
                                        <p:cTn id="70"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71"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72"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73"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74"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75" dur="26">
                                          <p:stCondLst>
                                            <p:cond delay="650"/>
                                          </p:stCondLst>
                                        </p:cTn>
                                        <p:tgtEl>
                                          <p:spTgt spid="3">
                                            <p:txEl>
                                              <p:pRg st="3" end="3"/>
                                            </p:txEl>
                                          </p:spTgt>
                                        </p:tgtEl>
                                      </p:cBhvr>
                                      <p:to x="100000" y="60000"/>
                                    </p:animScale>
                                    <p:animScale>
                                      <p:cBhvr>
                                        <p:cTn id="76" dur="166" decel="50000">
                                          <p:stCondLst>
                                            <p:cond delay="676"/>
                                          </p:stCondLst>
                                        </p:cTn>
                                        <p:tgtEl>
                                          <p:spTgt spid="3">
                                            <p:txEl>
                                              <p:pRg st="3" end="3"/>
                                            </p:txEl>
                                          </p:spTgt>
                                        </p:tgtEl>
                                      </p:cBhvr>
                                      <p:to x="100000" y="100000"/>
                                    </p:animScale>
                                    <p:animScale>
                                      <p:cBhvr>
                                        <p:cTn id="77" dur="26">
                                          <p:stCondLst>
                                            <p:cond delay="1312"/>
                                          </p:stCondLst>
                                        </p:cTn>
                                        <p:tgtEl>
                                          <p:spTgt spid="3">
                                            <p:txEl>
                                              <p:pRg st="3" end="3"/>
                                            </p:txEl>
                                          </p:spTgt>
                                        </p:tgtEl>
                                      </p:cBhvr>
                                      <p:to x="100000" y="80000"/>
                                    </p:animScale>
                                    <p:animScale>
                                      <p:cBhvr>
                                        <p:cTn id="78" dur="166" decel="50000">
                                          <p:stCondLst>
                                            <p:cond delay="1338"/>
                                          </p:stCondLst>
                                        </p:cTn>
                                        <p:tgtEl>
                                          <p:spTgt spid="3">
                                            <p:txEl>
                                              <p:pRg st="3" end="3"/>
                                            </p:txEl>
                                          </p:spTgt>
                                        </p:tgtEl>
                                      </p:cBhvr>
                                      <p:to x="100000" y="100000"/>
                                    </p:animScale>
                                    <p:animScale>
                                      <p:cBhvr>
                                        <p:cTn id="79" dur="26">
                                          <p:stCondLst>
                                            <p:cond delay="1642"/>
                                          </p:stCondLst>
                                        </p:cTn>
                                        <p:tgtEl>
                                          <p:spTgt spid="3">
                                            <p:txEl>
                                              <p:pRg st="3" end="3"/>
                                            </p:txEl>
                                          </p:spTgt>
                                        </p:tgtEl>
                                      </p:cBhvr>
                                      <p:to x="100000" y="90000"/>
                                    </p:animScale>
                                    <p:animScale>
                                      <p:cBhvr>
                                        <p:cTn id="80" dur="166" decel="50000">
                                          <p:stCondLst>
                                            <p:cond delay="1668"/>
                                          </p:stCondLst>
                                        </p:cTn>
                                        <p:tgtEl>
                                          <p:spTgt spid="3">
                                            <p:txEl>
                                              <p:pRg st="3" end="3"/>
                                            </p:txEl>
                                          </p:spTgt>
                                        </p:tgtEl>
                                      </p:cBhvr>
                                      <p:to x="100000" y="100000"/>
                                    </p:animScale>
                                    <p:animScale>
                                      <p:cBhvr>
                                        <p:cTn id="81" dur="26">
                                          <p:stCondLst>
                                            <p:cond delay="1808"/>
                                          </p:stCondLst>
                                        </p:cTn>
                                        <p:tgtEl>
                                          <p:spTgt spid="3">
                                            <p:txEl>
                                              <p:pRg st="3" end="3"/>
                                            </p:txEl>
                                          </p:spTgt>
                                        </p:tgtEl>
                                      </p:cBhvr>
                                      <p:to x="100000" y="95000"/>
                                    </p:animScale>
                                    <p:animScale>
                                      <p:cBhvr>
                                        <p:cTn id="82" dur="166" decel="50000">
                                          <p:stCondLst>
                                            <p:cond delay="1834"/>
                                          </p:stCondLst>
                                        </p:cTn>
                                        <p:tgtEl>
                                          <p:spTgt spid="3">
                                            <p:txEl>
                                              <p:pRg st="3" end="3"/>
                                            </p:txEl>
                                          </p:spTgt>
                                        </p:tgtEl>
                                      </p:cBhvr>
                                      <p:to x="100000" y="100000"/>
                                    </p:animScale>
                                  </p:childTnLst>
                                </p:cTn>
                              </p:par>
                              <p:par>
                                <p:cTn id="83" presetID="26" presetClass="entr" presetSubtype="0" fill="hold" nodeType="withEffect">
                                  <p:stCondLst>
                                    <p:cond delay="0"/>
                                  </p:stCondLst>
                                  <p:childTnLst>
                                    <p:set>
                                      <p:cBhvr>
                                        <p:cTn id="84" dur="1" fill="hold">
                                          <p:stCondLst>
                                            <p:cond delay="0"/>
                                          </p:stCondLst>
                                        </p:cTn>
                                        <p:tgtEl>
                                          <p:spTgt spid="3">
                                            <p:txEl>
                                              <p:pRg st="4" end="4"/>
                                            </p:txEl>
                                          </p:spTgt>
                                        </p:tgtEl>
                                        <p:attrNameLst>
                                          <p:attrName>style.visibility</p:attrName>
                                        </p:attrNameLst>
                                      </p:cBhvr>
                                      <p:to>
                                        <p:strVal val="visible"/>
                                      </p:to>
                                    </p:set>
                                    <p:animEffect transition="in" filter="wipe(down)">
                                      <p:cBhvr>
                                        <p:cTn id="85" dur="580">
                                          <p:stCondLst>
                                            <p:cond delay="0"/>
                                          </p:stCondLst>
                                        </p:cTn>
                                        <p:tgtEl>
                                          <p:spTgt spid="3">
                                            <p:txEl>
                                              <p:pRg st="4" end="4"/>
                                            </p:txEl>
                                          </p:spTgt>
                                        </p:tgtEl>
                                      </p:cBhvr>
                                    </p:animEffect>
                                    <p:anim calcmode="lin" valueType="num">
                                      <p:cBhvr>
                                        <p:cTn id="86"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87"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88"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89"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90"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91" dur="26">
                                          <p:stCondLst>
                                            <p:cond delay="650"/>
                                          </p:stCondLst>
                                        </p:cTn>
                                        <p:tgtEl>
                                          <p:spTgt spid="3">
                                            <p:txEl>
                                              <p:pRg st="4" end="4"/>
                                            </p:txEl>
                                          </p:spTgt>
                                        </p:tgtEl>
                                      </p:cBhvr>
                                      <p:to x="100000" y="60000"/>
                                    </p:animScale>
                                    <p:animScale>
                                      <p:cBhvr>
                                        <p:cTn id="92" dur="166" decel="50000">
                                          <p:stCondLst>
                                            <p:cond delay="676"/>
                                          </p:stCondLst>
                                        </p:cTn>
                                        <p:tgtEl>
                                          <p:spTgt spid="3">
                                            <p:txEl>
                                              <p:pRg st="4" end="4"/>
                                            </p:txEl>
                                          </p:spTgt>
                                        </p:tgtEl>
                                      </p:cBhvr>
                                      <p:to x="100000" y="100000"/>
                                    </p:animScale>
                                    <p:animScale>
                                      <p:cBhvr>
                                        <p:cTn id="93" dur="26">
                                          <p:stCondLst>
                                            <p:cond delay="1312"/>
                                          </p:stCondLst>
                                        </p:cTn>
                                        <p:tgtEl>
                                          <p:spTgt spid="3">
                                            <p:txEl>
                                              <p:pRg st="4" end="4"/>
                                            </p:txEl>
                                          </p:spTgt>
                                        </p:tgtEl>
                                      </p:cBhvr>
                                      <p:to x="100000" y="80000"/>
                                    </p:animScale>
                                    <p:animScale>
                                      <p:cBhvr>
                                        <p:cTn id="94" dur="166" decel="50000">
                                          <p:stCondLst>
                                            <p:cond delay="1338"/>
                                          </p:stCondLst>
                                        </p:cTn>
                                        <p:tgtEl>
                                          <p:spTgt spid="3">
                                            <p:txEl>
                                              <p:pRg st="4" end="4"/>
                                            </p:txEl>
                                          </p:spTgt>
                                        </p:tgtEl>
                                      </p:cBhvr>
                                      <p:to x="100000" y="100000"/>
                                    </p:animScale>
                                    <p:animScale>
                                      <p:cBhvr>
                                        <p:cTn id="95" dur="26">
                                          <p:stCondLst>
                                            <p:cond delay="1642"/>
                                          </p:stCondLst>
                                        </p:cTn>
                                        <p:tgtEl>
                                          <p:spTgt spid="3">
                                            <p:txEl>
                                              <p:pRg st="4" end="4"/>
                                            </p:txEl>
                                          </p:spTgt>
                                        </p:tgtEl>
                                      </p:cBhvr>
                                      <p:to x="100000" y="90000"/>
                                    </p:animScale>
                                    <p:animScale>
                                      <p:cBhvr>
                                        <p:cTn id="96" dur="166" decel="50000">
                                          <p:stCondLst>
                                            <p:cond delay="1668"/>
                                          </p:stCondLst>
                                        </p:cTn>
                                        <p:tgtEl>
                                          <p:spTgt spid="3">
                                            <p:txEl>
                                              <p:pRg st="4" end="4"/>
                                            </p:txEl>
                                          </p:spTgt>
                                        </p:tgtEl>
                                      </p:cBhvr>
                                      <p:to x="100000" y="100000"/>
                                    </p:animScale>
                                    <p:animScale>
                                      <p:cBhvr>
                                        <p:cTn id="97" dur="26">
                                          <p:stCondLst>
                                            <p:cond delay="1808"/>
                                          </p:stCondLst>
                                        </p:cTn>
                                        <p:tgtEl>
                                          <p:spTgt spid="3">
                                            <p:txEl>
                                              <p:pRg st="4" end="4"/>
                                            </p:txEl>
                                          </p:spTgt>
                                        </p:tgtEl>
                                      </p:cBhvr>
                                      <p:to x="100000" y="95000"/>
                                    </p:animScale>
                                    <p:animScale>
                                      <p:cBhvr>
                                        <p:cTn id="98" dur="166" decel="50000">
                                          <p:stCondLst>
                                            <p:cond delay="1834"/>
                                          </p:stCondLst>
                                        </p:cTn>
                                        <p:tgtEl>
                                          <p:spTgt spid="3">
                                            <p:txEl>
                                              <p:pRg st="4" end="4"/>
                                            </p:txEl>
                                          </p:spTgt>
                                        </p:tgtEl>
                                      </p:cBhvr>
                                      <p:to x="100000" y="100000"/>
                                    </p:animScale>
                                  </p:childTnLst>
                                </p:cTn>
                              </p:par>
                              <p:par>
                                <p:cTn id="99" presetID="26" presetClass="entr" presetSubtype="0" fill="hold" nodeType="withEffect">
                                  <p:stCondLst>
                                    <p:cond delay="0"/>
                                  </p:stCondLst>
                                  <p:childTnLst>
                                    <p:set>
                                      <p:cBhvr>
                                        <p:cTn id="100" dur="1" fill="hold">
                                          <p:stCondLst>
                                            <p:cond delay="0"/>
                                          </p:stCondLst>
                                        </p:cTn>
                                        <p:tgtEl>
                                          <p:spTgt spid="3">
                                            <p:txEl>
                                              <p:pRg st="5" end="5"/>
                                            </p:txEl>
                                          </p:spTgt>
                                        </p:tgtEl>
                                        <p:attrNameLst>
                                          <p:attrName>style.visibility</p:attrName>
                                        </p:attrNameLst>
                                      </p:cBhvr>
                                      <p:to>
                                        <p:strVal val="visible"/>
                                      </p:to>
                                    </p:set>
                                    <p:animEffect transition="in" filter="wipe(down)">
                                      <p:cBhvr>
                                        <p:cTn id="101" dur="580">
                                          <p:stCondLst>
                                            <p:cond delay="0"/>
                                          </p:stCondLst>
                                        </p:cTn>
                                        <p:tgtEl>
                                          <p:spTgt spid="3">
                                            <p:txEl>
                                              <p:pRg st="5" end="5"/>
                                            </p:txEl>
                                          </p:spTgt>
                                        </p:tgtEl>
                                      </p:cBhvr>
                                    </p:animEffect>
                                    <p:anim calcmode="lin" valueType="num">
                                      <p:cBhvr>
                                        <p:cTn id="102"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103"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104"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105"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106"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107" dur="26">
                                          <p:stCondLst>
                                            <p:cond delay="650"/>
                                          </p:stCondLst>
                                        </p:cTn>
                                        <p:tgtEl>
                                          <p:spTgt spid="3">
                                            <p:txEl>
                                              <p:pRg st="5" end="5"/>
                                            </p:txEl>
                                          </p:spTgt>
                                        </p:tgtEl>
                                      </p:cBhvr>
                                      <p:to x="100000" y="60000"/>
                                    </p:animScale>
                                    <p:animScale>
                                      <p:cBhvr>
                                        <p:cTn id="108" dur="166" decel="50000">
                                          <p:stCondLst>
                                            <p:cond delay="676"/>
                                          </p:stCondLst>
                                        </p:cTn>
                                        <p:tgtEl>
                                          <p:spTgt spid="3">
                                            <p:txEl>
                                              <p:pRg st="5" end="5"/>
                                            </p:txEl>
                                          </p:spTgt>
                                        </p:tgtEl>
                                      </p:cBhvr>
                                      <p:to x="100000" y="100000"/>
                                    </p:animScale>
                                    <p:animScale>
                                      <p:cBhvr>
                                        <p:cTn id="109" dur="26">
                                          <p:stCondLst>
                                            <p:cond delay="1312"/>
                                          </p:stCondLst>
                                        </p:cTn>
                                        <p:tgtEl>
                                          <p:spTgt spid="3">
                                            <p:txEl>
                                              <p:pRg st="5" end="5"/>
                                            </p:txEl>
                                          </p:spTgt>
                                        </p:tgtEl>
                                      </p:cBhvr>
                                      <p:to x="100000" y="80000"/>
                                    </p:animScale>
                                    <p:animScale>
                                      <p:cBhvr>
                                        <p:cTn id="110" dur="166" decel="50000">
                                          <p:stCondLst>
                                            <p:cond delay="1338"/>
                                          </p:stCondLst>
                                        </p:cTn>
                                        <p:tgtEl>
                                          <p:spTgt spid="3">
                                            <p:txEl>
                                              <p:pRg st="5" end="5"/>
                                            </p:txEl>
                                          </p:spTgt>
                                        </p:tgtEl>
                                      </p:cBhvr>
                                      <p:to x="100000" y="100000"/>
                                    </p:animScale>
                                    <p:animScale>
                                      <p:cBhvr>
                                        <p:cTn id="111" dur="26">
                                          <p:stCondLst>
                                            <p:cond delay="1642"/>
                                          </p:stCondLst>
                                        </p:cTn>
                                        <p:tgtEl>
                                          <p:spTgt spid="3">
                                            <p:txEl>
                                              <p:pRg st="5" end="5"/>
                                            </p:txEl>
                                          </p:spTgt>
                                        </p:tgtEl>
                                      </p:cBhvr>
                                      <p:to x="100000" y="90000"/>
                                    </p:animScale>
                                    <p:animScale>
                                      <p:cBhvr>
                                        <p:cTn id="112" dur="166" decel="50000">
                                          <p:stCondLst>
                                            <p:cond delay="1668"/>
                                          </p:stCondLst>
                                        </p:cTn>
                                        <p:tgtEl>
                                          <p:spTgt spid="3">
                                            <p:txEl>
                                              <p:pRg st="5" end="5"/>
                                            </p:txEl>
                                          </p:spTgt>
                                        </p:tgtEl>
                                      </p:cBhvr>
                                      <p:to x="100000" y="100000"/>
                                    </p:animScale>
                                    <p:animScale>
                                      <p:cBhvr>
                                        <p:cTn id="113" dur="26">
                                          <p:stCondLst>
                                            <p:cond delay="1808"/>
                                          </p:stCondLst>
                                        </p:cTn>
                                        <p:tgtEl>
                                          <p:spTgt spid="3">
                                            <p:txEl>
                                              <p:pRg st="5" end="5"/>
                                            </p:txEl>
                                          </p:spTgt>
                                        </p:tgtEl>
                                      </p:cBhvr>
                                      <p:to x="100000" y="95000"/>
                                    </p:animScale>
                                    <p:animScale>
                                      <p:cBhvr>
                                        <p:cTn id="114" dur="166" decel="50000">
                                          <p:stCondLst>
                                            <p:cond delay="1834"/>
                                          </p:stCondLst>
                                        </p:cTn>
                                        <p:tgtEl>
                                          <p:spTgt spid="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4E103-82A2-4CB9-9A4E-D1D44AF93EDB}"/>
              </a:ext>
            </a:extLst>
          </p:cNvPr>
          <p:cNvSpPr>
            <a:spLocks noGrp="1"/>
          </p:cNvSpPr>
          <p:nvPr>
            <p:ph type="title"/>
          </p:nvPr>
        </p:nvSpPr>
        <p:spPr>
          <a:xfrm>
            <a:off x="838200" y="0"/>
            <a:ext cx="10515600" cy="1325563"/>
          </a:xfrm>
        </p:spPr>
        <p:txBody>
          <a:bodyPr>
            <a:normAutofit fontScale="90000"/>
          </a:bodyPr>
          <a:lstStyle/>
          <a:p>
            <a:pPr algn="ctr"/>
            <a:r>
              <a:rPr lang="en-US" sz="8000" b="1" u="sng" dirty="0">
                <a:latin typeface="Arial Rounded MT Bold" panose="020F0704030504030204" pitchFamily="34" charset="0"/>
              </a:rPr>
              <a:t>COSTING YOUR TIME </a:t>
            </a:r>
          </a:p>
        </p:txBody>
      </p:sp>
      <p:pic>
        <p:nvPicPr>
          <p:cNvPr id="5" name="Content Placeholder 4">
            <a:extLst>
              <a:ext uri="{FF2B5EF4-FFF2-40B4-BE49-F238E27FC236}">
                <a16:creationId xmlns:a16="http://schemas.microsoft.com/office/drawing/2014/main" id="{39E1257B-856A-434D-9C85-1E3879384145}"/>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rcRect r="10394" b="4434"/>
          <a:stretch/>
        </p:blipFill>
        <p:spPr>
          <a:xfrm>
            <a:off x="8186057" y="2322285"/>
            <a:ext cx="4005943" cy="4535715"/>
          </a:xfrm>
        </p:spPr>
      </p:pic>
      <p:sp>
        <p:nvSpPr>
          <p:cNvPr id="6" name="Content Placeholder 5">
            <a:extLst>
              <a:ext uri="{FF2B5EF4-FFF2-40B4-BE49-F238E27FC236}">
                <a16:creationId xmlns:a16="http://schemas.microsoft.com/office/drawing/2014/main" id="{152523D7-D63B-4E93-8783-8E2D820226C0}"/>
              </a:ext>
            </a:extLst>
          </p:cNvPr>
          <p:cNvSpPr>
            <a:spLocks noGrp="1"/>
          </p:cNvSpPr>
          <p:nvPr>
            <p:ph sz="half" idx="2"/>
          </p:nvPr>
        </p:nvSpPr>
        <p:spPr>
          <a:xfrm>
            <a:off x="293914" y="1436914"/>
            <a:ext cx="8588829" cy="4914221"/>
          </a:xfrm>
        </p:spPr>
        <p:txBody>
          <a:bodyPr>
            <a:normAutofit/>
          </a:bodyPr>
          <a:lstStyle/>
          <a:p>
            <a:r>
              <a:rPr lang="en-US" sz="4000" dirty="0">
                <a:latin typeface="Arial" panose="020B0604020202020204" pitchFamily="34" charset="0"/>
                <a:cs typeface="Arial" panose="020B0604020202020204" pitchFamily="34" charset="0"/>
              </a:rPr>
              <a:t>Understand the true value by calculating your cost per year.</a:t>
            </a:r>
          </a:p>
          <a:p>
            <a:endParaRPr lang="en-US" sz="4000" dirty="0">
              <a:latin typeface="Arial" panose="020B0604020202020204" pitchFamily="34" charset="0"/>
              <a:cs typeface="Arial" panose="020B0604020202020204" pitchFamily="34" charset="0"/>
            </a:endParaRPr>
          </a:p>
          <a:p>
            <a:r>
              <a:rPr lang="en-US" sz="4000" dirty="0">
                <a:latin typeface="Arial" panose="020B0604020202020204" pitchFamily="34" charset="0"/>
                <a:cs typeface="Arial" panose="020B0604020202020204" pitchFamily="34" charset="0"/>
              </a:rPr>
              <a:t>Cost per year=(salary + taxes + office space + office equipment + profit your generate)</a:t>
            </a:r>
          </a:p>
        </p:txBody>
      </p:sp>
    </p:spTree>
    <p:extLst>
      <p:ext uri="{BB962C8B-B14F-4D97-AF65-F5344CB8AC3E}">
        <p14:creationId xmlns:p14="http://schemas.microsoft.com/office/powerpoint/2010/main" val="175681310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6" presetClass="entr" presetSubtype="0" fill="hold" nodeType="click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animEffect transition="in" filter="wipe(down)">
                                      <p:cBhvr>
                                        <p:cTn id="21" dur="580">
                                          <p:stCondLst>
                                            <p:cond delay="0"/>
                                          </p:stCondLst>
                                        </p:cTn>
                                        <p:tgtEl>
                                          <p:spTgt spid="6">
                                            <p:txEl>
                                              <p:pRg st="0" end="0"/>
                                            </p:txEl>
                                          </p:spTgt>
                                        </p:tgtEl>
                                      </p:cBhvr>
                                    </p:animEffect>
                                    <p:anim calcmode="lin" valueType="num">
                                      <p:cBhvr>
                                        <p:cTn id="22" dur="1822" tmFilter="0,0; 0.14,0.36; 0.43,0.73; 0.71,0.91; 1.0,1.0">
                                          <p:stCondLst>
                                            <p:cond delay="0"/>
                                          </p:stCondLst>
                                        </p:cTn>
                                        <p:tgtEl>
                                          <p:spTgt spid="6">
                                            <p:txEl>
                                              <p:pRg st="0" end="0"/>
                                            </p:txEl>
                                          </p:spTgt>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6">
                                            <p:txEl>
                                              <p:pRg st="0" end="0"/>
                                            </p:txEl>
                                          </p:spTgt>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6">
                                            <p:txEl>
                                              <p:pRg st="0" end="0"/>
                                            </p:txEl>
                                          </p:spTgt>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6">
                                            <p:txEl>
                                              <p:pRg st="0" end="0"/>
                                            </p:txEl>
                                          </p:spTgt>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6">
                                            <p:txEl>
                                              <p:pRg st="0" end="0"/>
                                            </p:txEl>
                                          </p:spTgt>
                                        </p:tgtEl>
                                        <p:attrNameLst>
                                          <p:attrName>ppt_y</p:attrName>
                                        </p:attrNameLst>
                                      </p:cBhvr>
                                      <p:tavLst>
                                        <p:tav tm="0" fmla="#ppt_y-sin(pi*$)/81">
                                          <p:val>
                                            <p:fltVal val="0"/>
                                          </p:val>
                                        </p:tav>
                                        <p:tav tm="100000">
                                          <p:val>
                                            <p:fltVal val="1"/>
                                          </p:val>
                                        </p:tav>
                                      </p:tavLst>
                                    </p:anim>
                                    <p:animScale>
                                      <p:cBhvr>
                                        <p:cTn id="27" dur="26">
                                          <p:stCondLst>
                                            <p:cond delay="650"/>
                                          </p:stCondLst>
                                        </p:cTn>
                                        <p:tgtEl>
                                          <p:spTgt spid="6">
                                            <p:txEl>
                                              <p:pRg st="0" end="0"/>
                                            </p:txEl>
                                          </p:spTgt>
                                        </p:tgtEl>
                                      </p:cBhvr>
                                      <p:to x="100000" y="60000"/>
                                    </p:animScale>
                                    <p:animScale>
                                      <p:cBhvr>
                                        <p:cTn id="28" dur="166" decel="50000">
                                          <p:stCondLst>
                                            <p:cond delay="676"/>
                                          </p:stCondLst>
                                        </p:cTn>
                                        <p:tgtEl>
                                          <p:spTgt spid="6">
                                            <p:txEl>
                                              <p:pRg st="0" end="0"/>
                                            </p:txEl>
                                          </p:spTgt>
                                        </p:tgtEl>
                                      </p:cBhvr>
                                      <p:to x="100000" y="100000"/>
                                    </p:animScale>
                                    <p:animScale>
                                      <p:cBhvr>
                                        <p:cTn id="29" dur="26">
                                          <p:stCondLst>
                                            <p:cond delay="1312"/>
                                          </p:stCondLst>
                                        </p:cTn>
                                        <p:tgtEl>
                                          <p:spTgt spid="6">
                                            <p:txEl>
                                              <p:pRg st="0" end="0"/>
                                            </p:txEl>
                                          </p:spTgt>
                                        </p:tgtEl>
                                      </p:cBhvr>
                                      <p:to x="100000" y="80000"/>
                                    </p:animScale>
                                    <p:animScale>
                                      <p:cBhvr>
                                        <p:cTn id="30" dur="166" decel="50000">
                                          <p:stCondLst>
                                            <p:cond delay="1338"/>
                                          </p:stCondLst>
                                        </p:cTn>
                                        <p:tgtEl>
                                          <p:spTgt spid="6">
                                            <p:txEl>
                                              <p:pRg st="0" end="0"/>
                                            </p:txEl>
                                          </p:spTgt>
                                        </p:tgtEl>
                                      </p:cBhvr>
                                      <p:to x="100000" y="100000"/>
                                    </p:animScale>
                                    <p:animScale>
                                      <p:cBhvr>
                                        <p:cTn id="31" dur="26">
                                          <p:stCondLst>
                                            <p:cond delay="1642"/>
                                          </p:stCondLst>
                                        </p:cTn>
                                        <p:tgtEl>
                                          <p:spTgt spid="6">
                                            <p:txEl>
                                              <p:pRg st="0" end="0"/>
                                            </p:txEl>
                                          </p:spTgt>
                                        </p:tgtEl>
                                      </p:cBhvr>
                                      <p:to x="100000" y="90000"/>
                                    </p:animScale>
                                    <p:animScale>
                                      <p:cBhvr>
                                        <p:cTn id="32" dur="166" decel="50000">
                                          <p:stCondLst>
                                            <p:cond delay="1668"/>
                                          </p:stCondLst>
                                        </p:cTn>
                                        <p:tgtEl>
                                          <p:spTgt spid="6">
                                            <p:txEl>
                                              <p:pRg st="0" end="0"/>
                                            </p:txEl>
                                          </p:spTgt>
                                        </p:tgtEl>
                                      </p:cBhvr>
                                      <p:to x="100000" y="100000"/>
                                    </p:animScale>
                                    <p:animScale>
                                      <p:cBhvr>
                                        <p:cTn id="33" dur="26">
                                          <p:stCondLst>
                                            <p:cond delay="1808"/>
                                          </p:stCondLst>
                                        </p:cTn>
                                        <p:tgtEl>
                                          <p:spTgt spid="6">
                                            <p:txEl>
                                              <p:pRg st="0" end="0"/>
                                            </p:txEl>
                                          </p:spTgt>
                                        </p:tgtEl>
                                      </p:cBhvr>
                                      <p:to x="100000" y="95000"/>
                                    </p:animScale>
                                    <p:animScale>
                                      <p:cBhvr>
                                        <p:cTn id="34" dur="166" decel="50000">
                                          <p:stCondLst>
                                            <p:cond delay="1834"/>
                                          </p:stCondLst>
                                        </p:cTn>
                                        <p:tgtEl>
                                          <p:spTgt spid="6">
                                            <p:txEl>
                                              <p:pRg st="0" end="0"/>
                                            </p:txEl>
                                          </p:spTgt>
                                        </p:tgtEl>
                                      </p:cBhvr>
                                      <p:to x="100000" y="100000"/>
                                    </p:animScale>
                                  </p:childTnLst>
                                </p:cTn>
                              </p:par>
                              <p:par>
                                <p:cTn id="35" presetID="26" presetClass="entr" presetSubtype="0" fill="hold" nodeType="withEffect">
                                  <p:stCondLst>
                                    <p:cond delay="0"/>
                                  </p:stCondLst>
                                  <p:childTnLst>
                                    <p:set>
                                      <p:cBhvr>
                                        <p:cTn id="36" dur="1" fill="hold">
                                          <p:stCondLst>
                                            <p:cond delay="0"/>
                                          </p:stCondLst>
                                        </p:cTn>
                                        <p:tgtEl>
                                          <p:spTgt spid="6">
                                            <p:txEl>
                                              <p:pRg st="2" end="2"/>
                                            </p:txEl>
                                          </p:spTgt>
                                        </p:tgtEl>
                                        <p:attrNameLst>
                                          <p:attrName>style.visibility</p:attrName>
                                        </p:attrNameLst>
                                      </p:cBhvr>
                                      <p:to>
                                        <p:strVal val="visible"/>
                                      </p:to>
                                    </p:set>
                                    <p:animEffect transition="in" filter="wipe(down)">
                                      <p:cBhvr>
                                        <p:cTn id="37" dur="580">
                                          <p:stCondLst>
                                            <p:cond delay="0"/>
                                          </p:stCondLst>
                                        </p:cTn>
                                        <p:tgtEl>
                                          <p:spTgt spid="6">
                                            <p:txEl>
                                              <p:pRg st="2" end="2"/>
                                            </p:txEl>
                                          </p:spTgt>
                                        </p:tgtEl>
                                      </p:cBhvr>
                                    </p:animEffect>
                                    <p:anim calcmode="lin" valueType="num">
                                      <p:cBhvr>
                                        <p:cTn id="38" dur="1822" tmFilter="0,0; 0.14,0.36; 0.43,0.73; 0.71,0.91; 1.0,1.0">
                                          <p:stCondLst>
                                            <p:cond delay="0"/>
                                          </p:stCondLst>
                                        </p:cTn>
                                        <p:tgtEl>
                                          <p:spTgt spid="6">
                                            <p:txEl>
                                              <p:pRg st="2" end="2"/>
                                            </p:txEl>
                                          </p:spTgt>
                                        </p:tgtEl>
                                        <p:attrNameLst>
                                          <p:attrName>ppt_x</p:attrName>
                                        </p:attrNameLst>
                                      </p:cBhvr>
                                      <p:tavLst>
                                        <p:tav tm="0">
                                          <p:val>
                                            <p:strVal val="#ppt_x-0.25"/>
                                          </p:val>
                                        </p:tav>
                                        <p:tav tm="100000">
                                          <p:val>
                                            <p:strVal val="#ppt_x"/>
                                          </p:val>
                                        </p:tav>
                                      </p:tavLst>
                                    </p:anim>
                                    <p:anim calcmode="lin" valueType="num">
                                      <p:cBhvr>
                                        <p:cTn id="39" dur="664" tmFilter="0.0,0.0; 0.25,0.07; 0.50,0.2; 0.75,0.467; 1.0,1.0">
                                          <p:stCondLst>
                                            <p:cond delay="0"/>
                                          </p:stCondLst>
                                        </p:cTn>
                                        <p:tgtEl>
                                          <p:spTgt spid="6">
                                            <p:txEl>
                                              <p:pRg st="2" end="2"/>
                                            </p:txEl>
                                          </p:spTgt>
                                        </p:tgtEl>
                                        <p:attrNameLst>
                                          <p:attrName>ppt_y</p:attrName>
                                        </p:attrNameLst>
                                      </p:cBhvr>
                                      <p:tavLst>
                                        <p:tav tm="0" fmla="#ppt_y-sin(pi*$)/3">
                                          <p:val>
                                            <p:fltVal val="0.5"/>
                                          </p:val>
                                        </p:tav>
                                        <p:tav tm="100000">
                                          <p:val>
                                            <p:fltVal val="1"/>
                                          </p:val>
                                        </p:tav>
                                      </p:tavLst>
                                    </p:anim>
                                    <p:anim calcmode="lin" valueType="num">
                                      <p:cBhvr>
                                        <p:cTn id="40" dur="664" tmFilter="0, 0; 0.125,0.2665; 0.25,0.4; 0.375,0.465; 0.5,0.5;  0.625,0.535; 0.75,0.6; 0.875,0.7335; 1,1">
                                          <p:stCondLst>
                                            <p:cond delay="664"/>
                                          </p:stCondLst>
                                        </p:cTn>
                                        <p:tgtEl>
                                          <p:spTgt spid="6">
                                            <p:txEl>
                                              <p:pRg st="2" end="2"/>
                                            </p:txEl>
                                          </p:spTgt>
                                        </p:tgtEl>
                                        <p:attrNameLst>
                                          <p:attrName>ppt_y</p:attrName>
                                        </p:attrNameLst>
                                      </p:cBhvr>
                                      <p:tavLst>
                                        <p:tav tm="0" fmla="#ppt_y-sin(pi*$)/9">
                                          <p:val>
                                            <p:fltVal val="0"/>
                                          </p:val>
                                        </p:tav>
                                        <p:tav tm="100000">
                                          <p:val>
                                            <p:fltVal val="1"/>
                                          </p:val>
                                        </p:tav>
                                      </p:tavLst>
                                    </p:anim>
                                    <p:anim calcmode="lin" valueType="num">
                                      <p:cBhvr>
                                        <p:cTn id="41" dur="332" tmFilter="0, 0; 0.125,0.2665; 0.25,0.4; 0.375,0.465; 0.5,0.5;  0.625,0.535; 0.75,0.6; 0.875,0.7335; 1,1">
                                          <p:stCondLst>
                                            <p:cond delay="1324"/>
                                          </p:stCondLst>
                                        </p:cTn>
                                        <p:tgtEl>
                                          <p:spTgt spid="6">
                                            <p:txEl>
                                              <p:pRg st="2" end="2"/>
                                            </p:txEl>
                                          </p:spTgt>
                                        </p:tgtEl>
                                        <p:attrNameLst>
                                          <p:attrName>ppt_y</p:attrName>
                                        </p:attrNameLst>
                                      </p:cBhvr>
                                      <p:tavLst>
                                        <p:tav tm="0" fmla="#ppt_y-sin(pi*$)/27">
                                          <p:val>
                                            <p:fltVal val="0"/>
                                          </p:val>
                                        </p:tav>
                                        <p:tav tm="100000">
                                          <p:val>
                                            <p:fltVal val="1"/>
                                          </p:val>
                                        </p:tav>
                                      </p:tavLst>
                                    </p:anim>
                                    <p:anim calcmode="lin" valueType="num">
                                      <p:cBhvr>
                                        <p:cTn id="42" dur="164" tmFilter="0, 0; 0.125,0.2665; 0.25,0.4; 0.375,0.465; 0.5,0.5;  0.625,0.535; 0.75,0.6; 0.875,0.7335; 1,1">
                                          <p:stCondLst>
                                            <p:cond delay="1656"/>
                                          </p:stCondLst>
                                        </p:cTn>
                                        <p:tgtEl>
                                          <p:spTgt spid="6">
                                            <p:txEl>
                                              <p:pRg st="2" end="2"/>
                                            </p:txEl>
                                          </p:spTgt>
                                        </p:tgtEl>
                                        <p:attrNameLst>
                                          <p:attrName>ppt_y</p:attrName>
                                        </p:attrNameLst>
                                      </p:cBhvr>
                                      <p:tavLst>
                                        <p:tav tm="0" fmla="#ppt_y-sin(pi*$)/81">
                                          <p:val>
                                            <p:fltVal val="0"/>
                                          </p:val>
                                        </p:tav>
                                        <p:tav tm="100000">
                                          <p:val>
                                            <p:fltVal val="1"/>
                                          </p:val>
                                        </p:tav>
                                      </p:tavLst>
                                    </p:anim>
                                    <p:animScale>
                                      <p:cBhvr>
                                        <p:cTn id="43" dur="26">
                                          <p:stCondLst>
                                            <p:cond delay="650"/>
                                          </p:stCondLst>
                                        </p:cTn>
                                        <p:tgtEl>
                                          <p:spTgt spid="6">
                                            <p:txEl>
                                              <p:pRg st="2" end="2"/>
                                            </p:txEl>
                                          </p:spTgt>
                                        </p:tgtEl>
                                      </p:cBhvr>
                                      <p:to x="100000" y="60000"/>
                                    </p:animScale>
                                    <p:animScale>
                                      <p:cBhvr>
                                        <p:cTn id="44" dur="166" decel="50000">
                                          <p:stCondLst>
                                            <p:cond delay="676"/>
                                          </p:stCondLst>
                                        </p:cTn>
                                        <p:tgtEl>
                                          <p:spTgt spid="6">
                                            <p:txEl>
                                              <p:pRg st="2" end="2"/>
                                            </p:txEl>
                                          </p:spTgt>
                                        </p:tgtEl>
                                      </p:cBhvr>
                                      <p:to x="100000" y="100000"/>
                                    </p:animScale>
                                    <p:animScale>
                                      <p:cBhvr>
                                        <p:cTn id="45" dur="26">
                                          <p:stCondLst>
                                            <p:cond delay="1312"/>
                                          </p:stCondLst>
                                        </p:cTn>
                                        <p:tgtEl>
                                          <p:spTgt spid="6">
                                            <p:txEl>
                                              <p:pRg st="2" end="2"/>
                                            </p:txEl>
                                          </p:spTgt>
                                        </p:tgtEl>
                                      </p:cBhvr>
                                      <p:to x="100000" y="80000"/>
                                    </p:animScale>
                                    <p:animScale>
                                      <p:cBhvr>
                                        <p:cTn id="46" dur="166" decel="50000">
                                          <p:stCondLst>
                                            <p:cond delay="1338"/>
                                          </p:stCondLst>
                                        </p:cTn>
                                        <p:tgtEl>
                                          <p:spTgt spid="6">
                                            <p:txEl>
                                              <p:pRg st="2" end="2"/>
                                            </p:txEl>
                                          </p:spTgt>
                                        </p:tgtEl>
                                      </p:cBhvr>
                                      <p:to x="100000" y="100000"/>
                                    </p:animScale>
                                    <p:animScale>
                                      <p:cBhvr>
                                        <p:cTn id="47" dur="26">
                                          <p:stCondLst>
                                            <p:cond delay="1642"/>
                                          </p:stCondLst>
                                        </p:cTn>
                                        <p:tgtEl>
                                          <p:spTgt spid="6">
                                            <p:txEl>
                                              <p:pRg st="2" end="2"/>
                                            </p:txEl>
                                          </p:spTgt>
                                        </p:tgtEl>
                                      </p:cBhvr>
                                      <p:to x="100000" y="90000"/>
                                    </p:animScale>
                                    <p:animScale>
                                      <p:cBhvr>
                                        <p:cTn id="48" dur="166" decel="50000">
                                          <p:stCondLst>
                                            <p:cond delay="1668"/>
                                          </p:stCondLst>
                                        </p:cTn>
                                        <p:tgtEl>
                                          <p:spTgt spid="6">
                                            <p:txEl>
                                              <p:pRg st="2" end="2"/>
                                            </p:txEl>
                                          </p:spTgt>
                                        </p:tgtEl>
                                      </p:cBhvr>
                                      <p:to x="100000" y="100000"/>
                                    </p:animScale>
                                    <p:animScale>
                                      <p:cBhvr>
                                        <p:cTn id="49" dur="26">
                                          <p:stCondLst>
                                            <p:cond delay="1808"/>
                                          </p:stCondLst>
                                        </p:cTn>
                                        <p:tgtEl>
                                          <p:spTgt spid="6">
                                            <p:txEl>
                                              <p:pRg st="2" end="2"/>
                                            </p:txEl>
                                          </p:spTgt>
                                        </p:tgtEl>
                                      </p:cBhvr>
                                      <p:to x="100000" y="95000"/>
                                    </p:animScale>
                                    <p:animScale>
                                      <p:cBhvr>
                                        <p:cTn id="50" dur="166" decel="50000">
                                          <p:stCondLst>
                                            <p:cond delay="1834"/>
                                          </p:stCondLst>
                                        </p:cTn>
                                        <p:tgtEl>
                                          <p:spTgt spid="6">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3F9D0C9-6758-4F6C-B5A3-A94342A7CAE0}"/>
              </a:ext>
            </a:extLst>
          </p:cNvPr>
          <p:cNvSpPr>
            <a:spLocks noGrp="1"/>
          </p:cNvSpPr>
          <p:nvPr>
            <p:ph type="title"/>
          </p:nvPr>
        </p:nvSpPr>
        <p:spPr>
          <a:xfrm>
            <a:off x="145142" y="1"/>
            <a:ext cx="11887201" cy="1690688"/>
          </a:xfrm>
        </p:spPr>
        <p:txBody>
          <a:bodyPr>
            <a:normAutofit/>
          </a:bodyPr>
          <a:lstStyle/>
          <a:p>
            <a:pPr algn="ctr"/>
            <a:r>
              <a:rPr lang="en-US" sz="7200" b="1" u="sng" dirty="0">
                <a:latin typeface="Arial Rounded MT Bold" panose="020F0704030504030204" pitchFamily="34" charset="0"/>
              </a:rPr>
              <a:t>MAKING ACTIVITY LOGS</a:t>
            </a:r>
          </a:p>
        </p:txBody>
      </p:sp>
      <p:sp>
        <p:nvSpPr>
          <p:cNvPr id="8" name="Content Placeholder 7">
            <a:extLst>
              <a:ext uri="{FF2B5EF4-FFF2-40B4-BE49-F238E27FC236}">
                <a16:creationId xmlns:a16="http://schemas.microsoft.com/office/drawing/2014/main" id="{BE6DE36D-DE67-455B-9034-45437BBE1274}"/>
              </a:ext>
            </a:extLst>
          </p:cNvPr>
          <p:cNvSpPr>
            <a:spLocks noGrp="1"/>
          </p:cNvSpPr>
          <p:nvPr>
            <p:ph sz="half" idx="1"/>
          </p:nvPr>
        </p:nvSpPr>
        <p:spPr>
          <a:xfrm>
            <a:off x="130629" y="1828800"/>
            <a:ext cx="7692572" cy="4905829"/>
          </a:xfrm>
        </p:spPr>
        <p:txBody>
          <a:bodyPr>
            <a:normAutofit/>
          </a:bodyPr>
          <a:lstStyle/>
          <a:p>
            <a:r>
              <a:rPr lang="en-US" sz="4000" dirty="0">
                <a:latin typeface="Arial" panose="020B0604020202020204" pitchFamily="34" charset="0"/>
                <a:cs typeface="Arial" panose="020B0604020202020204" pitchFamily="34" charset="0"/>
              </a:rPr>
              <a:t>Make a realistic estimate of time spend during day on job orders.</a:t>
            </a:r>
          </a:p>
          <a:p>
            <a:endParaRPr lang="en-US" sz="4000" dirty="0">
              <a:latin typeface="Arial" panose="020B0604020202020204" pitchFamily="34" charset="0"/>
              <a:cs typeface="Arial" panose="020B0604020202020204" pitchFamily="34" charset="0"/>
            </a:endParaRPr>
          </a:p>
          <a:p>
            <a:r>
              <a:rPr lang="en-US" sz="4000" dirty="0">
                <a:latin typeface="Arial" panose="020B0604020202020204" pitchFamily="34" charset="0"/>
                <a:cs typeface="Arial" panose="020B0604020202020204" pitchFamily="34" charset="0"/>
              </a:rPr>
              <a:t>Pinpoint the critical areas.</a:t>
            </a:r>
          </a:p>
          <a:p>
            <a:endParaRPr lang="en-US" sz="4000" dirty="0">
              <a:latin typeface="Arial" panose="020B0604020202020204" pitchFamily="34" charset="0"/>
              <a:cs typeface="Arial" panose="020B0604020202020204" pitchFamily="34" charset="0"/>
            </a:endParaRPr>
          </a:p>
          <a:p>
            <a:r>
              <a:rPr lang="en-US" sz="4000" dirty="0">
                <a:latin typeface="Arial" panose="020B0604020202020204" pitchFamily="34" charset="0"/>
                <a:cs typeface="Arial" panose="020B0604020202020204" pitchFamily="34" charset="0"/>
              </a:rPr>
              <a:t>Finding the high yielding time of our day.</a:t>
            </a:r>
          </a:p>
        </p:txBody>
      </p:sp>
      <p:pic>
        <p:nvPicPr>
          <p:cNvPr id="11" name="Content Placeholder 10">
            <a:extLst>
              <a:ext uri="{FF2B5EF4-FFF2-40B4-BE49-F238E27FC236}">
                <a16:creationId xmlns:a16="http://schemas.microsoft.com/office/drawing/2014/main" id="{D650CDE7-CD11-47AB-A2A4-337432DEB860}"/>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tretch>
            <a:fillRect/>
          </a:stretch>
        </p:blipFill>
        <p:spPr>
          <a:xfrm>
            <a:off x="8011886" y="1821543"/>
            <a:ext cx="4078514" cy="5036457"/>
          </a:xfrm>
        </p:spPr>
      </p:pic>
    </p:spTree>
    <p:extLst>
      <p:ext uri="{BB962C8B-B14F-4D97-AF65-F5344CB8AC3E}">
        <p14:creationId xmlns:p14="http://schemas.microsoft.com/office/powerpoint/2010/main" val="50515992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ppt_w</p:attrName>
                                        </p:attrNameLst>
                                      </p:cBhvr>
                                      <p:tavLst>
                                        <p:tav tm="0">
                                          <p:val>
                                            <p:fltVal val="0"/>
                                          </p:val>
                                        </p:tav>
                                        <p:tav tm="100000">
                                          <p:val>
                                            <p:strVal val="#ppt_w"/>
                                          </p:val>
                                        </p:tav>
                                      </p:tavLst>
                                    </p:anim>
                                    <p:anim calcmode="lin" valueType="num">
                                      <p:cBhvr>
                                        <p:cTn id="15" dur="500" fill="hold"/>
                                        <p:tgtEl>
                                          <p:spTgt spid="11"/>
                                        </p:tgtEl>
                                        <p:attrNameLst>
                                          <p:attrName>ppt_h</p:attrName>
                                        </p:attrNameLst>
                                      </p:cBhvr>
                                      <p:tavLst>
                                        <p:tav tm="0">
                                          <p:val>
                                            <p:fltVal val="0"/>
                                          </p:val>
                                        </p:tav>
                                        <p:tav tm="100000">
                                          <p:val>
                                            <p:strVal val="#ppt_h"/>
                                          </p:val>
                                        </p:tav>
                                      </p:tavLst>
                                    </p:anim>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26" presetClass="entr" presetSubtype="0" fill="hold" nodeType="click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wipe(down)">
                                      <p:cBhvr>
                                        <p:cTn id="21" dur="580">
                                          <p:stCondLst>
                                            <p:cond delay="0"/>
                                          </p:stCondLst>
                                        </p:cTn>
                                        <p:tgtEl>
                                          <p:spTgt spid="8">
                                            <p:txEl>
                                              <p:pRg st="0" end="0"/>
                                            </p:txEl>
                                          </p:spTgt>
                                        </p:tgtEl>
                                      </p:cBhvr>
                                    </p:animEffect>
                                    <p:anim calcmode="lin" valueType="num">
                                      <p:cBhvr>
                                        <p:cTn id="22" dur="1822" tmFilter="0,0; 0.14,0.36; 0.43,0.73; 0.71,0.91; 1.0,1.0">
                                          <p:stCondLst>
                                            <p:cond delay="0"/>
                                          </p:stCondLst>
                                        </p:cTn>
                                        <p:tgtEl>
                                          <p:spTgt spid="8">
                                            <p:txEl>
                                              <p:pRg st="0" end="0"/>
                                            </p:txEl>
                                          </p:spTgt>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8">
                                            <p:txEl>
                                              <p:pRg st="0" end="0"/>
                                            </p:txEl>
                                          </p:spTgt>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8">
                                            <p:txEl>
                                              <p:pRg st="0" end="0"/>
                                            </p:txEl>
                                          </p:spTgt>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8">
                                            <p:txEl>
                                              <p:pRg st="0" end="0"/>
                                            </p:txEl>
                                          </p:spTgt>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8">
                                            <p:txEl>
                                              <p:pRg st="0" end="0"/>
                                            </p:txEl>
                                          </p:spTgt>
                                        </p:tgtEl>
                                        <p:attrNameLst>
                                          <p:attrName>ppt_y</p:attrName>
                                        </p:attrNameLst>
                                      </p:cBhvr>
                                      <p:tavLst>
                                        <p:tav tm="0" fmla="#ppt_y-sin(pi*$)/81">
                                          <p:val>
                                            <p:fltVal val="0"/>
                                          </p:val>
                                        </p:tav>
                                        <p:tav tm="100000">
                                          <p:val>
                                            <p:fltVal val="1"/>
                                          </p:val>
                                        </p:tav>
                                      </p:tavLst>
                                    </p:anim>
                                    <p:animScale>
                                      <p:cBhvr>
                                        <p:cTn id="27" dur="26">
                                          <p:stCondLst>
                                            <p:cond delay="650"/>
                                          </p:stCondLst>
                                        </p:cTn>
                                        <p:tgtEl>
                                          <p:spTgt spid="8">
                                            <p:txEl>
                                              <p:pRg st="0" end="0"/>
                                            </p:txEl>
                                          </p:spTgt>
                                        </p:tgtEl>
                                      </p:cBhvr>
                                      <p:to x="100000" y="60000"/>
                                    </p:animScale>
                                    <p:animScale>
                                      <p:cBhvr>
                                        <p:cTn id="28" dur="166" decel="50000">
                                          <p:stCondLst>
                                            <p:cond delay="676"/>
                                          </p:stCondLst>
                                        </p:cTn>
                                        <p:tgtEl>
                                          <p:spTgt spid="8">
                                            <p:txEl>
                                              <p:pRg st="0" end="0"/>
                                            </p:txEl>
                                          </p:spTgt>
                                        </p:tgtEl>
                                      </p:cBhvr>
                                      <p:to x="100000" y="100000"/>
                                    </p:animScale>
                                    <p:animScale>
                                      <p:cBhvr>
                                        <p:cTn id="29" dur="26">
                                          <p:stCondLst>
                                            <p:cond delay="1312"/>
                                          </p:stCondLst>
                                        </p:cTn>
                                        <p:tgtEl>
                                          <p:spTgt spid="8">
                                            <p:txEl>
                                              <p:pRg st="0" end="0"/>
                                            </p:txEl>
                                          </p:spTgt>
                                        </p:tgtEl>
                                      </p:cBhvr>
                                      <p:to x="100000" y="80000"/>
                                    </p:animScale>
                                    <p:animScale>
                                      <p:cBhvr>
                                        <p:cTn id="30" dur="166" decel="50000">
                                          <p:stCondLst>
                                            <p:cond delay="1338"/>
                                          </p:stCondLst>
                                        </p:cTn>
                                        <p:tgtEl>
                                          <p:spTgt spid="8">
                                            <p:txEl>
                                              <p:pRg st="0" end="0"/>
                                            </p:txEl>
                                          </p:spTgt>
                                        </p:tgtEl>
                                      </p:cBhvr>
                                      <p:to x="100000" y="100000"/>
                                    </p:animScale>
                                    <p:animScale>
                                      <p:cBhvr>
                                        <p:cTn id="31" dur="26">
                                          <p:stCondLst>
                                            <p:cond delay="1642"/>
                                          </p:stCondLst>
                                        </p:cTn>
                                        <p:tgtEl>
                                          <p:spTgt spid="8">
                                            <p:txEl>
                                              <p:pRg st="0" end="0"/>
                                            </p:txEl>
                                          </p:spTgt>
                                        </p:tgtEl>
                                      </p:cBhvr>
                                      <p:to x="100000" y="90000"/>
                                    </p:animScale>
                                    <p:animScale>
                                      <p:cBhvr>
                                        <p:cTn id="32" dur="166" decel="50000">
                                          <p:stCondLst>
                                            <p:cond delay="1668"/>
                                          </p:stCondLst>
                                        </p:cTn>
                                        <p:tgtEl>
                                          <p:spTgt spid="8">
                                            <p:txEl>
                                              <p:pRg st="0" end="0"/>
                                            </p:txEl>
                                          </p:spTgt>
                                        </p:tgtEl>
                                      </p:cBhvr>
                                      <p:to x="100000" y="100000"/>
                                    </p:animScale>
                                    <p:animScale>
                                      <p:cBhvr>
                                        <p:cTn id="33" dur="26">
                                          <p:stCondLst>
                                            <p:cond delay="1808"/>
                                          </p:stCondLst>
                                        </p:cTn>
                                        <p:tgtEl>
                                          <p:spTgt spid="8">
                                            <p:txEl>
                                              <p:pRg st="0" end="0"/>
                                            </p:txEl>
                                          </p:spTgt>
                                        </p:tgtEl>
                                      </p:cBhvr>
                                      <p:to x="100000" y="95000"/>
                                    </p:animScale>
                                    <p:animScale>
                                      <p:cBhvr>
                                        <p:cTn id="34" dur="166" decel="50000">
                                          <p:stCondLst>
                                            <p:cond delay="1834"/>
                                          </p:stCondLst>
                                        </p:cTn>
                                        <p:tgtEl>
                                          <p:spTgt spid="8">
                                            <p:txEl>
                                              <p:pRg st="0" end="0"/>
                                            </p:txEl>
                                          </p:spTgt>
                                        </p:tgtEl>
                                      </p:cBhvr>
                                      <p:to x="100000" y="100000"/>
                                    </p:animScale>
                                  </p:childTnLst>
                                </p:cTn>
                              </p:par>
                              <p:par>
                                <p:cTn id="35" presetID="26" presetClass="entr" presetSubtype="0" fill="hold" nodeType="withEffect">
                                  <p:stCondLst>
                                    <p:cond delay="0"/>
                                  </p:stCondLst>
                                  <p:childTnLst>
                                    <p:set>
                                      <p:cBhvr>
                                        <p:cTn id="36" dur="1" fill="hold">
                                          <p:stCondLst>
                                            <p:cond delay="0"/>
                                          </p:stCondLst>
                                        </p:cTn>
                                        <p:tgtEl>
                                          <p:spTgt spid="8">
                                            <p:txEl>
                                              <p:pRg st="2" end="2"/>
                                            </p:txEl>
                                          </p:spTgt>
                                        </p:tgtEl>
                                        <p:attrNameLst>
                                          <p:attrName>style.visibility</p:attrName>
                                        </p:attrNameLst>
                                      </p:cBhvr>
                                      <p:to>
                                        <p:strVal val="visible"/>
                                      </p:to>
                                    </p:set>
                                    <p:animEffect transition="in" filter="wipe(down)">
                                      <p:cBhvr>
                                        <p:cTn id="37" dur="580">
                                          <p:stCondLst>
                                            <p:cond delay="0"/>
                                          </p:stCondLst>
                                        </p:cTn>
                                        <p:tgtEl>
                                          <p:spTgt spid="8">
                                            <p:txEl>
                                              <p:pRg st="2" end="2"/>
                                            </p:txEl>
                                          </p:spTgt>
                                        </p:tgtEl>
                                      </p:cBhvr>
                                    </p:animEffect>
                                    <p:anim calcmode="lin" valueType="num">
                                      <p:cBhvr>
                                        <p:cTn id="38" dur="1822" tmFilter="0,0; 0.14,0.36; 0.43,0.73; 0.71,0.91; 1.0,1.0">
                                          <p:stCondLst>
                                            <p:cond delay="0"/>
                                          </p:stCondLst>
                                        </p:cTn>
                                        <p:tgtEl>
                                          <p:spTgt spid="8">
                                            <p:txEl>
                                              <p:pRg st="2" end="2"/>
                                            </p:txEl>
                                          </p:spTgt>
                                        </p:tgtEl>
                                        <p:attrNameLst>
                                          <p:attrName>ppt_x</p:attrName>
                                        </p:attrNameLst>
                                      </p:cBhvr>
                                      <p:tavLst>
                                        <p:tav tm="0">
                                          <p:val>
                                            <p:strVal val="#ppt_x-0.25"/>
                                          </p:val>
                                        </p:tav>
                                        <p:tav tm="100000">
                                          <p:val>
                                            <p:strVal val="#ppt_x"/>
                                          </p:val>
                                        </p:tav>
                                      </p:tavLst>
                                    </p:anim>
                                    <p:anim calcmode="lin" valueType="num">
                                      <p:cBhvr>
                                        <p:cTn id="39" dur="664" tmFilter="0.0,0.0; 0.25,0.07; 0.50,0.2; 0.75,0.467; 1.0,1.0">
                                          <p:stCondLst>
                                            <p:cond delay="0"/>
                                          </p:stCondLst>
                                        </p:cTn>
                                        <p:tgtEl>
                                          <p:spTgt spid="8">
                                            <p:txEl>
                                              <p:pRg st="2" end="2"/>
                                            </p:txEl>
                                          </p:spTgt>
                                        </p:tgtEl>
                                        <p:attrNameLst>
                                          <p:attrName>ppt_y</p:attrName>
                                        </p:attrNameLst>
                                      </p:cBhvr>
                                      <p:tavLst>
                                        <p:tav tm="0" fmla="#ppt_y-sin(pi*$)/3">
                                          <p:val>
                                            <p:fltVal val="0.5"/>
                                          </p:val>
                                        </p:tav>
                                        <p:tav tm="100000">
                                          <p:val>
                                            <p:fltVal val="1"/>
                                          </p:val>
                                        </p:tav>
                                      </p:tavLst>
                                    </p:anim>
                                    <p:anim calcmode="lin" valueType="num">
                                      <p:cBhvr>
                                        <p:cTn id="40" dur="664" tmFilter="0, 0; 0.125,0.2665; 0.25,0.4; 0.375,0.465; 0.5,0.5;  0.625,0.535; 0.75,0.6; 0.875,0.7335; 1,1">
                                          <p:stCondLst>
                                            <p:cond delay="664"/>
                                          </p:stCondLst>
                                        </p:cTn>
                                        <p:tgtEl>
                                          <p:spTgt spid="8">
                                            <p:txEl>
                                              <p:pRg st="2" end="2"/>
                                            </p:txEl>
                                          </p:spTgt>
                                        </p:tgtEl>
                                        <p:attrNameLst>
                                          <p:attrName>ppt_y</p:attrName>
                                        </p:attrNameLst>
                                      </p:cBhvr>
                                      <p:tavLst>
                                        <p:tav tm="0" fmla="#ppt_y-sin(pi*$)/9">
                                          <p:val>
                                            <p:fltVal val="0"/>
                                          </p:val>
                                        </p:tav>
                                        <p:tav tm="100000">
                                          <p:val>
                                            <p:fltVal val="1"/>
                                          </p:val>
                                        </p:tav>
                                      </p:tavLst>
                                    </p:anim>
                                    <p:anim calcmode="lin" valueType="num">
                                      <p:cBhvr>
                                        <p:cTn id="41" dur="332" tmFilter="0, 0; 0.125,0.2665; 0.25,0.4; 0.375,0.465; 0.5,0.5;  0.625,0.535; 0.75,0.6; 0.875,0.7335; 1,1">
                                          <p:stCondLst>
                                            <p:cond delay="1324"/>
                                          </p:stCondLst>
                                        </p:cTn>
                                        <p:tgtEl>
                                          <p:spTgt spid="8">
                                            <p:txEl>
                                              <p:pRg st="2" end="2"/>
                                            </p:txEl>
                                          </p:spTgt>
                                        </p:tgtEl>
                                        <p:attrNameLst>
                                          <p:attrName>ppt_y</p:attrName>
                                        </p:attrNameLst>
                                      </p:cBhvr>
                                      <p:tavLst>
                                        <p:tav tm="0" fmla="#ppt_y-sin(pi*$)/27">
                                          <p:val>
                                            <p:fltVal val="0"/>
                                          </p:val>
                                        </p:tav>
                                        <p:tav tm="100000">
                                          <p:val>
                                            <p:fltVal val="1"/>
                                          </p:val>
                                        </p:tav>
                                      </p:tavLst>
                                    </p:anim>
                                    <p:anim calcmode="lin" valueType="num">
                                      <p:cBhvr>
                                        <p:cTn id="42" dur="164" tmFilter="0, 0; 0.125,0.2665; 0.25,0.4; 0.375,0.465; 0.5,0.5;  0.625,0.535; 0.75,0.6; 0.875,0.7335; 1,1">
                                          <p:stCondLst>
                                            <p:cond delay="1656"/>
                                          </p:stCondLst>
                                        </p:cTn>
                                        <p:tgtEl>
                                          <p:spTgt spid="8">
                                            <p:txEl>
                                              <p:pRg st="2" end="2"/>
                                            </p:txEl>
                                          </p:spTgt>
                                        </p:tgtEl>
                                        <p:attrNameLst>
                                          <p:attrName>ppt_y</p:attrName>
                                        </p:attrNameLst>
                                      </p:cBhvr>
                                      <p:tavLst>
                                        <p:tav tm="0" fmla="#ppt_y-sin(pi*$)/81">
                                          <p:val>
                                            <p:fltVal val="0"/>
                                          </p:val>
                                        </p:tav>
                                        <p:tav tm="100000">
                                          <p:val>
                                            <p:fltVal val="1"/>
                                          </p:val>
                                        </p:tav>
                                      </p:tavLst>
                                    </p:anim>
                                    <p:animScale>
                                      <p:cBhvr>
                                        <p:cTn id="43" dur="26">
                                          <p:stCondLst>
                                            <p:cond delay="650"/>
                                          </p:stCondLst>
                                        </p:cTn>
                                        <p:tgtEl>
                                          <p:spTgt spid="8">
                                            <p:txEl>
                                              <p:pRg st="2" end="2"/>
                                            </p:txEl>
                                          </p:spTgt>
                                        </p:tgtEl>
                                      </p:cBhvr>
                                      <p:to x="100000" y="60000"/>
                                    </p:animScale>
                                    <p:animScale>
                                      <p:cBhvr>
                                        <p:cTn id="44" dur="166" decel="50000">
                                          <p:stCondLst>
                                            <p:cond delay="676"/>
                                          </p:stCondLst>
                                        </p:cTn>
                                        <p:tgtEl>
                                          <p:spTgt spid="8">
                                            <p:txEl>
                                              <p:pRg st="2" end="2"/>
                                            </p:txEl>
                                          </p:spTgt>
                                        </p:tgtEl>
                                      </p:cBhvr>
                                      <p:to x="100000" y="100000"/>
                                    </p:animScale>
                                    <p:animScale>
                                      <p:cBhvr>
                                        <p:cTn id="45" dur="26">
                                          <p:stCondLst>
                                            <p:cond delay="1312"/>
                                          </p:stCondLst>
                                        </p:cTn>
                                        <p:tgtEl>
                                          <p:spTgt spid="8">
                                            <p:txEl>
                                              <p:pRg st="2" end="2"/>
                                            </p:txEl>
                                          </p:spTgt>
                                        </p:tgtEl>
                                      </p:cBhvr>
                                      <p:to x="100000" y="80000"/>
                                    </p:animScale>
                                    <p:animScale>
                                      <p:cBhvr>
                                        <p:cTn id="46" dur="166" decel="50000">
                                          <p:stCondLst>
                                            <p:cond delay="1338"/>
                                          </p:stCondLst>
                                        </p:cTn>
                                        <p:tgtEl>
                                          <p:spTgt spid="8">
                                            <p:txEl>
                                              <p:pRg st="2" end="2"/>
                                            </p:txEl>
                                          </p:spTgt>
                                        </p:tgtEl>
                                      </p:cBhvr>
                                      <p:to x="100000" y="100000"/>
                                    </p:animScale>
                                    <p:animScale>
                                      <p:cBhvr>
                                        <p:cTn id="47" dur="26">
                                          <p:stCondLst>
                                            <p:cond delay="1642"/>
                                          </p:stCondLst>
                                        </p:cTn>
                                        <p:tgtEl>
                                          <p:spTgt spid="8">
                                            <p:txEl>
                                              <p:pRg st="2" end="2"/>
                                            </p:txEl>
                                          </p:spTgt>
                                        </p:tgtEl>
                                      </p:cBhvr>
                                      <p:to x="100000" y="90000"/>
                                    </p:animScale>
                                    <p:animScale>
                                      <p:cBhvr>
                                        <p:cTn id="48" dur="166" decel="50000">
                                          <p:stCondLst>
                                            <p:cond delay="1668"/>
                                          </p:stCondLst>
                                        </p:cTn>
                                        <p:tgtEl>
                                          <p:spTgt spid="8">
                                            <p:txEl>
                                              <p:pRg st="2" end="2"/>
                                            </p:txEl>
                                          </p:spTgt>
                                        </p:tgtEl>
                                      </p:cBhvr>
                                      <p:to x="100000" y="100000"/>
                                    </p:animScale>
                                    <p:animScale>
                                      <p:cBhvr>
                                        <p:cTn id="49" dur="26">
                                          <p:stCondLst>
                                            <p:cond delay="1808"/>
                                          </p:stCondLst>
                                        </p:cTn>
                                        <p:tgtEl>
                                          <p:spTgt spid="8">
                                            <p:txEl>
                                              <p:pRg st="2" end="2"/>
                                            </p:txEl>
                                          </p:spTgt>
                                        </p:tgtEl>
                                      </p:cBhvr>
                                      <p:to x="100000" y="95000"/>
                                    </p:animScale>
                                    <p:animScale>
                                      <p:cBhvr>
                                        <p:cTn id="50" dur="166" decel="50000">
                                          <p:stCondLst>
                                            <p:cond delay="1834"/>
                                          </p:stCondLst>
                                        </p:cTn>
                                        <p:tgtEl>
                                          <p:spTgt spid="8">
                                            <p:txEl>
                                              <p:pRg st="2" end="2"/>
                                            </p:txEl>
                                          </p:spTgt>
                                        </p:tgtEl>
                                      </p:cBhvr>
                                      <p:to x="100000" y="100000"/>
                                    </p:animScale>
                                  </p:childTnLst>
                                </p:cTn>
                              </p:par>
                              <p:par>
                                <p:cTn id="51" presetID="26" presetClass="entr" presetSubtype="0" fill="hold" nodeType="withEffect">
                                  <p:stCondLst>
                                    <p:cond delay="0"/>
                                  </p:stCondLst>
                                  <p:childTnLst>
                                    <p:set>
                                      <p:cBhvr>
                                        <p:cTn id="52" dur="1" fill="hold">
                                          <p:stCondLst>
                                            <p:cond delay="0"/>
                                          </p:stCondLst>
                                        </p:cTn>
                                        <p:tgtEl>
                                          <p:spTgt spid="8">
                                            <p:txEl>
                                              <p:pRg st="4" end="4"/>
                                            </p:txEl>
                                          </p:spTgt>
                                        </p:tgtEl>
                                        <p:attrNameLst>
                                          <p:attrName>style.visibility</p:attrName>
                                        </p:attrNameLst>
                                      </p:cBhvr>
                                      <p:to>
                                        <p:strVal val="visible"/>
                                      </p:to>
                                    </p:set>
                                    <p:animEffect transition="in" filter="wipe(down)">
                                      <p:cBhvr>
                                        <p:cTn id="53" dur="580">
                                          <p:stCondLst>
                                            <p:cond delay="0"/>
                                          </p:stCondLst>
                                        </p:cTn>
                                        <p:tgtEl>
                                          <p:spTgt spid="8">
                                            <p:txEl>
                                              <p:pRg st="4" end="4"/>
                                            </p:txEl>
                                          </p:spTgt>
                                        </p:tgtEl>
                                      </p:cBhvr>
                                    </p:animEffect>
                                    <p:anim calcmode="lin" valueType="num">
                                      <p:cBhvr>
                                        <p:cTn id="54" dur="1822" tmFilter="0,0; 0.14,0.36; 0.43,0.73; 0.71,0.91; 1.0,1.0">
                                          <p:stCondLst>
                                            <p:cond delay="0"/>
                                          </p:stCondLst>
                                        </p:cTn>
                                        <p:tgtEl>
                                          <p:spTgt spid="8">
                                            <p:txEl>
                                              <p:pRg st="4" end="4"/>
                                            </p:txEl>
                                          </p:spTgt>
                                        </p:tgtEl>
                                        <p:attrNameLst>
                                          <p:attrName>ppt_x</p:attrName>
                                        </p:attrNameLst>
                                      </p:cBhvr>
                                      <p:tavLst>
                                        <p:tav tm="0">
                                          <p:val>
                                            <p:strVal val="#ppt_x-0.25"/>
                                          </p:val>
                                        </p:tav>
                                        <p:tav tm="100000">
                                          <p:val>
                                            <p:strVal val="#ppt_x"/>
                                          </p:val>
                                        </p:tav>
                                      </p:tavLst>
                                    </p:anim>
                                    <p:anim calcmode="lin" valueType="num">
                                      <p:cBhvr>
                                        <p:cTn id="55" dur="664" tmFilter="0.0,0.0; 0.25,0.07; 0.50,0.2; 0.75,0.467; 1.0,1.0">
                                          <p:stCondLst>
                                            <p:cond delay="0"/>
                                          </p:stCondLst>
                                        </p:cTn>
                                        <p:tgtEl>
                                          <p:spTgt spid="8">
                                            <p:txEl>
                                              <p:pRg st="4" end="4"/>
                                            </p:txEl>
                                          </p:spTgt>
                                        </p:tgtEl>
                                        <p:attrNameLst>
                                          <p:attrName>ppt_y</p:attrName>
                                        </p:attrNameLst>
                                      </p:cBhvr>
                                      <p:tavLst>
                                        <p:tav tm="0" fmla="#ppt_y-sin(pi*$)/3">
                                          <p:val>
                                            <p:fltVal val="0.5"/>
                                          </p:val>
                                        </p:tav>
                                        <p:tav tm="100000">
                                          <p:val>
                                            <p:fltVal val="1"/>
                                          </p:val>
                                        </p:tav>
                                      </p:tavLst>
                                    </p:anim>
                                    <p:anim calcmode="lin" valueType="num">
                                      <p:cBhvr>
                                        <p:cTn id="56" dur="664" tmFilter="0, 0; 0.125,0.2665; 0.25,0.4; 0.375,0.465; 0.5,0.5;  0.625,0.535; 0.75,0.6; 0.875,0.7335; 1,1">
                                          <p:stCondLst>
                                            <p:cond delay="664"/>
                                          </p:stCondLst>
                                        </p:cTn>
                                        <p:tgtEl>
                                          <p:spTgt spid="8">
                                            <p:txEl>
                                              <p:pRg st="4" end="4"/>
                                            </p:txEl>
                                          </p:spTgt>
                                        </p:tgtEl>
                                        <p:attrNameLst>
                                          <p:attrName>ppt_y</p:attrName>
                                        </p:attrNameLst>
                                      </p:cBhvr>
                                      <p:tavLst>
                                        <p:tav tm="0" fmla="#ppt_y-sin(pi*$)/9">
                                          <p:val>
                                            <p:fltVal val="0"/>
                                          </p:val>
                                        </p:tav>
                                        <p:tav tm="100000">
                                          <p:val>
                                            <p:fltVal val="1"/>
                                          </p:val>
                                        </p:tav>
                                      </p:tavLst>
                                    </p:anim>
                                    <p:anim calcmode="lin" valueType="num">
                                      <p:cBhvr>
                                        <p:cTn id="57" dur="332" tmFilter="0, 0; 0.125,0.2665; 0.25,0.4; 0.375,0.465; 0.5,0.5;  0.625,0.535; 0.75,0.6; 0.875,0.7335; 1,1">
                                          <p:stCondLst>
                                            <p:cond delay="1324"/>
                                          </p:stCondLst>
                                        </p:cTn>
                                        <p:tgtEl>
                                          <p:spTgt spid="8">
                                            <p:txEl>
                                              <p:pRg st="4" end="4"/>
                                            </p:txEl>
                                          </p:spTgt>
                                        </p:tgtEl>
                                        <p:attrNameLst>
                                          <p:attrName>ppt_y</p:attrName>
                                        </p:attrNameLst>
                                      </p:cBhvr>
                                      <p:tavLst>
                                        <p:tav tm="0" fmla="#ppt_y-sin(pi*$)/27">
                                          <p:val>
                                            <p:fltVal val="0"/>
                                          </p:val>
                                        </p:tav>
                                        <p:tav tm="100000">
                                          <p:val>
                                            <p:fltVal val="1"/>
                                          </p:val>
                                        </p:tav>
                                      </p:tavLst>
                                    </p:anim>
                                    <p:anim calcmode="lin" valueType="num">
                                      <p:cBhvr>
                                        <p:cTn id="58" dur="164" tmFilter="0, 0; 0.125,0.2665; 0.25,0.4; 0.375,0.465; 0.5,0.5;  0.625,0.535; 0.75,0.6; 0.875,0.7335; 1,1">
                                          <p:stCondLst>
                                            <p:cond delay="1656"/>
                                          </p:stCondLst>
                                        </p:cTn>
                                        <p:tgtEl>
                                          <p:spTgt spid="8">
                                            <p:txEl>
                                              <p:pRg st="4" end="4"/>
                                            </p:txEl>
                                          </p:spTgt>
                                        </p:tgtEl>
                                        <p:attrNameLst>
                                          <p:attrName>ppt_y</p:attrName>
                                        </p:attrNameLst>
                                      </p:cBhvr>
                                      <p:tavLst>
                                        <p:tav tm="0" fmla="#ppt_y-sin(pi*$)/81">
                                          <p:val>
                                            <p:fltVal val="0"/>
                                          </p:val>
                                        </p:tav>
                                        <p:tav tm="100000">
                                          <p:val>
                                            <p:fltVal val="1"/>
                                          </p:val>
                                        </p:tav>
                                      </p:tavLst>
                                    </p:anim>
                                    <p:animScale>
                                      <p:cBhvr>
                                        <p:cTn id="59" dur="26">
                                          <p:stCondLst>
                                            <p:cond delay="650"/>
                                          </p:stCondLst>
                                        </p:cTn>
                                        <p:tgtEl>
                                          <p:spTgt spid="8">
                                            <p:txEl>
                                              <p:pRg st="4" end="4"/>
                                            </p:txEl>
                                          </p:spTgt>
                                        </p:tgtEl>
                                      </p:cBhvr>
                                      <p:to x="100000" y="60000"/>
                                    </p:animScale>
                                    <p:animScale>
                                      <p:cBhvr>
                                        <p:cTn id="60" dur="166" decel="50000">
                                          <p:stCondLst>
                                            <p:cond delay="676"/>
                                          </p:stCondLst>
                                        </p:cTn>
                                        <p:tgtEl>
                                          <p:spTgt spid="8">
                                            <p:txEl>
                                              <p:pRg st="4" end="4"/>
                                            </p:txEl>
                                          </p:spTgt>
                                        </p:tgtEl>
                                      </p:cBhvr>
                                      <p:to x="100000" y="100000"/>
                                    </p:animScale>
                                    <p:animScale>
                                      <p:cBhvr>
                                        <p:cTn id="61" dur="26">
                                          <p:stCondLst>
                                            <p:cond delay="1312"/>
                                          </p:stCondLst>
                                        </p:cTn>
                                        <p:tgtEl>
                                          <p:spTgt spid="8">
                                            <p:txEl>
                                              <p:pRg st="4" end="4"/>
                                            </p:txEl>
                                          </p:spTgt>
                                        </p:tgtEl>
                                      </p:cBhvr>
                                      <p:to x="100000" y="80000"/>
                                    </p:animScale>
                                    <p:animScale>
                                      <p:cBhvr>
                                        <p:cTn id="62" dur="166" decel="50000">
                                          <p:stCondLst>
                                            <p:cond delay="1338"/>
                                          </p:stCondLst>
                                        </p:cTn>
                                        <p:tgtEl>
                                          <p:spTgt spid="8">
                                            <p:txEl>
                                              <p:pRg st="4" end="4"/>
                                            </p:txEl>
                                          </p:spTgt>
                                        </p:tgtEl>
                                      </p:cBhvr>
                                      <p:to x="100000" y="100000"/>
                                    </p:animScale>
                                    <p:animScale>
                                      <p:cBhvr>
                                        <p:cTn id="63" dur="26">
                                          <p:stCondLst>
                                            <p:cond delay="1642"/>
                                          </p:stCondLst>
                                        </p:cTn>
                                        <p:tgtEl>
                                          <p:spTgt spid="8">
                                            <p:txEl>
                                              <p:pRg st="4" end="4"/>
                                            </p:txEl>
                                          </p:spTgt>
                                        </p:tgtEl>
                                      </p:cBhvr>
                                      <p:to x="100000" y="90000"/>
                                    </p:animScale>
                                    <p:animScale>
                                      <p:cBhvr>
                                        <p:cTn id="64" dur="166" decel="50000">
                                          <p:stCondLst>
                                            <p:cond delay="1668"/>
                                          </p:stCondLst>
                                        </p:cTn>
                                        <p:tgtEl>
                                          <p:spTgt spid="8">
                                            <p:txEl>
                                              <p:pRg st="4" end="4"/>
                                            </p:txEl>
                                          </p:spTgt>
                                        </p:tgtEl>
                                      </p:cBhvr>
                                      <p:to x="100000" y="100000"/>
                                    </p:animScale>
                                    <p:animScale>
                                      <p:cBhvr>
                                        <p:cTn id="65" dur="26">
                                          <p:stCondLst>
                                            <p:cond delay="1808"/>
                                          </p:stCondLst>
                                        </p:cTn>
                                        <p:tgtEl>
                                          <p:spTgt spid="8">
                                            <p:txEl>
                                              <p:pRg st="4" end="4"/>
                                            </p:txEl>
                                          </p:spTgt>
                                        </p:tgtEl>
                                      </p:cBhvr>
                                      <p:to x="100000" y="95000"/>
                                    </p:animScale>
                                    <p:animScale>
                                      <p:cBhvr>
                                        <p:cTn id="66" dur="166" decel="50000">
                                          <p:stCondLst>
                                            <p:cond delay="1834"/>
                                          </p:stCondLst>
                                        </p:cTn>
                                        <p:tgtEl>
                                          <p:spTgt spid="8">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59362-1E24-461D-82F7-39A0CFD0DAE6}"/>
              </a:ext>
            </a:extLst>
          </p:cNvPr>
          <p:cNvSpPr>
            <a:spLocks noGrp="1"/>
          </p:cNvSpPr>
          <p:nvPr>
            <p:ph type="title"/>
          </p:nvPr>
        </p:nvSpPr>
        <p:spPr>
          <a:xfrm>
            <a:off x="166914" y="-246742"/>
            <a:ext cx="11858171" cy="1690688"/>
          </a:xfrm>
        </p:spPr>
        <p:txBody>
          <a:bodyPr>
            <a:normAutofit/>
          </a:bodyPr>
          <a:lstStyle/>
          <a:p>
            <a:pPr algn="ctr"/>
            <a:r>
              <a:rPr lang="en-US" sz="8000" b="1" u="sng" dirty="0">
                <a:latin typeface="Arial Rounded MT Bold" panose="020F0704030504030204" pitchFamily="34" charset="0"/>
              </a:rPr>
              <a:t>GOAL SETTING</a:t>
            </a:r>
          </a:p>
        </p:txBody>
      </p:sp>
      <p:sp>
        <p:nvSpPr>
          <p:cNvPr id="3" name="Content Placeholder 2">
            <a:extLst>
              <a:ext uri="{FF2B5EF4-FFF2-40B4-BE49-F238E27FC236}">
                <a16:creationId xmlns:a16="http://schemas.microsoft.com/office/drawing/2014/main" id="{534812C9-EECD-4B3B-B9B2-07F482C299B8}"/>
              </a:ext>
            </a:extLst>
          </p:cNvPr>
          <p:cNvSpPr>
            <a:spLocks noGrp="1"/>
          </p:cNvSpPr>
          <p:nvPr>
            <p:ph sz="half" idx="1"/>
          </p:nvPr>
        </p:nvSpPr>
        <p:spPr>
          <a:xfrm>
            <a:off x="130629" y="1291771"/>
            <a:ext cx="11872685" cy="3526972"/>
          </a:xfrm>
        </p:spPr>
        <p:txBody>
          <a:bodyPr>
            <a:normAutofit/>
          </a:bodyPr>
          <a:lstStyle/>
          <a:p>
            <a:r>
              <a:rPr lang="en-US" sz="3600" dirty="0">
                <a:latin typeface="Arial" panose="020B0604020202020204" pitchFamily="34" charset="0"/>
                <a:cs typeface="Arial" panose="020B0604020202020204" pitchFamily="34" charset="0"/>
              </a:rPr>
              <a:t>Setting lifetime goals help to chart your life course and career path.</a:t>
            </a:r>
          </a:p>
          <a:p>
            <a:r>
              <a:rPr lang="en-US" sz="3600" dirty="0">
                <a:latin typeface="Arial" panose="020B0604020202020204" pitchFamily="34" charset="0"/>
                <a:cs typeface="Arial" panose="020B0604020202020204" pitchFamily="34" charset="0"/>
              </a:rPr>
              <a:t>Breakup your lifetime goal in smaller goals.</a:t>
            </a:r>
          </a:p>
          <a:p>
            <a:r>
              <a:rPr lang="en-US" sz="3600" dirty="0">
                <a:latin typeface="Arial" panose="020B0604020202020204" pitchFamily="34" charset="0"/>
                <a:cs typeface="Arial" panose="020B0604020202020204" pitchFamily="34" charset="0"/>
              </a:rPr>
              <a:t>Make a daily To-Do list.</a:t>
            </a:r>
          </a:p>
          <a:p>
            <a:r>
              <a:rPr lang="en-US" sz="3600" dirty="0">
                <a:latin typeface="Arial" panose="020B0604020202020204" pitchFamily="34" charset="0"/>
                <a:cs typeface="Arial" panose="020B0604020202020204" pitchFamily="34" charset="0"/>
              </a:rPr>
              <a:t>Revise and update your list on daily basis and judge your performance.</a:t>
            </a:r>
          </a:p>
        </p:txBody>
      </p:sp>
      <p:pic>
        <p:nvPicPr>
          <p:cNvPr id="8" name="Content Placeholder 7">
            <a:extLst>
              <a:ext uri="{FF2B5EF4-FFF2-40B4-BE49-F238E27FC236}">
                <a16:creationId xmlns:a16="http://schemas.microsoft.com/office/drawing/2014/main" id="{E96A896B-AE39-4082-B306-8542804F2EA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77371" y="4702629"/>
            <a:ext cx="6734629" cy="2155371"/>
          </a:xfrm>
        </p:spPr>
      </p:pic>
      <p:pic>
        <p:nvPicPr>
          <p:cNvPr id="10" name="Picture 9">
            <a:extLst>
              <a:ext uri="{FF2B5EF4-FFF2-40B4-BE49-F238E27FC236}">
                <a16:creationId xmlns:a16="http://schemas.microsoft.com/office/drawing/2014/main" id="{E228B87D-21F8-403E-A291-C087D44DB4FC}"/>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xmlns="" r:id="rId4"/>
              </a:ext>
            </a:extLst>
          </a:blip>
          <a:stretch>
            <a:fillRect/>
          </a:stretch>
        </p:blipFill>
        <p:spPr>
          <a:xfrm>
            <a:off x="7997371" y="4608285"/>
            <a:ext cx="3294743" cy="2249715"/>
          </a:xfrm>
          <a:prstGeom prst="rect">
            <a:avLst/>
          </a:prstGeom>
        </p:spPr>
      </p:pic>
    </p:spTree>
    <p:extLst>
      <p:ext uri="{BB962C8B-B14F-4D97-AF65-F5344CB8AC3E}">
        <p14:creationId xmlns:p14="http://schemas.microsoft.com/office/powerpoint/2010/main" val="148970780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26" presetClass="entr" presetSubtype="0" fill="hold" nodeType="clickEffect">
                                  <p:stCondLst>
                                    <p:cond delay="0"/>
                                  </p:stCondLst>
                                  <p:childTnLst>
                                    <p:set>
                                      <p:cBhvr>
                                        <p:cTn id="27" dur="1" fill="hold">
                                          <p:stCondLst>
                                            <p:cond delay="0"/>
                                          </p:stCondLst>
                                        </p:cTn>
                                        <p:tgtEl>
                                          <p:spTgt spid="3">
                                            <p:txEl>
                                              <p:pRg st="0" end="0"/>
                                            </p:txEl>
                                          </p:spTgt>
                                        </p:tgtEl>
                                        <p:attrNameLst>
                                          <p:attrName>style.visibility</p:attrName>
                                        </p:attrNameLst>
                                      </p:cBhvr>
                                      <p:to>
                                        <p:strVal val="visible"/>
                                      </p:to>
                                    </p:set>
                                    <p:animEffect transition="in" filter="wipe(down)">
                                      <p:cBhvr>
                                        <p:cTn id="28" dur="580">
                                          <p:stCondLst>
                                            <p:cond delay="0"/>
                                          </p:stCondLst>
                                        </p:cTn>
                                        <p:tgtEl>
                                          <p:spTgt spid="3">
                                            <p:txEl>
                                              <p:pRg st="0" end="0"/>
                                            </p:txEl>
                                          </p:spTgt>
                                        </p:tgtEl>
                                      </p:cBhvr>
                                    </p:animEffect>
                                    <p:anim calcmode="lin" valueType="num">
                                      <p:cBhvr>
                                        <p:cTn id="29"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34" dur="26">
                                          <p:stCondLst>
                                            <p:cond delay="650"/>
                                          </p:stCondLst>
                                        </p:cTn>
                                        <p:tgtEl>
                                          <p:spTgt spid="3">
                                            <p:txEl>
                                              <p:pRg st="0" end="0"/>
                                            </p:txEl>
                                          </p:spTgt>
                                        </p:tgtEl>
                                      </p:cBhvr>
                                      <p:to x="100000" y="60000"/>
                                    </p:animScale>
                                    <p:animScale>
                                      <p:cBhvr>
                                        <p:cTn id="35" dur="166" decel="50000">
                                          <p:stCondLst>
                                            <p:cond delay="676"/>
                                          </p:stCondLst>
                                        </p:cTn>
                                        <p:tgtEl>
                                          <p:spTgt spid="3">
                                            <p:txEl>
                                              <p:pRg st="0" end="0"/>
                                            </p:txEl>
                                          </p:spTgt>
                                        </p:tgtEl>
                                      </p:cBhvr>
                                      <p:to x="100000" y="100000"/>
                                    </p:animScale>
                                    <p:animScale>
                                      <p:cBhvr>
                                        <p:cTn id="36" dur="26">
                                          <p:stCondLst>
                                            <p:cond delay="1312"/>
                                          </p:stCondLst>
                                        </p:cTn>
                                        <p:tgtEl>
                                          <p:spTgt spid="3">
                                            <p:txEl>
                                              <p:pRg st="0" end="0"/>
                                            </p:txEl>
                                          </p:spTgt>
                                        </p:tgtEl>
                                      </p:cBhvr>
                                      <p:to x="100000" y="80000"/>
                                    </p:animScale>
                                    <p:animScale>
                                      <p:cBhvr>
                                        <p:cTn id="37" dur="166" decel="50000">
                                          <p:stCondLst>
                                            <p:cond delay="1338"/>
                                          </p:stCondLst>
                                        </p:cTn>
                                        <p:tgtEl>
                                          <p:spTgt spid="3">
                                            <p:txEl>
                                              <p:pRg st="0" end="0"/>
                                            </p:txEl>
                                          </p:spTgt>
                                        </p:tgtEl>
                                      </p:cBhvr>
                                      <p:to x="100000" y="100000"/>
                                    </p:animScale>
                                    <p:animScale>
                                      <p:cBhvr>
                                        <p:cTn id="38" dur="26">
                                          <p:stCondLst>
                                            <p:cond delay="1642"/>
                                          </p:stCondLst>
                                        </p:cTn>
                                        <p:tgtEl>
                                          <p:spTgt spid="3">
                                            <p:txEl>
                                              <p:pRg st="0" end="0"/>
                                            </p:txEl>
                                          </p:spTgt>
                                        </p:tgtEl>
                                      </p:cBhvr>
                                      <p:to x="100000" y="90000"/>
                                    </p:animScale>
                                    <p:animScale>
                                      <p:cBhvr>
                                        <p:cTn id="39" dur="166" decel="50000">
                                          <p:stCondLst>
                                            <p:cond delay="1668"/>
                                          </p:stCondLst>
                                        </p:cTn>
                                        <p:tgtEl>
                                          <p:spTgt spid="3">
                                            <p:txEl>
                                              <p:pRg st="0" end="0"/>
                                            </p:txEl>
                                          </p:spTgt>
                                        </p:tgtEl>
                                      </p:cBhvr>
                                      <p:to x="100000" y="100000"/>
                                    </p:animScale>
                                    <p:animScale>
                                      <p:cBhvr>
                                        <p:cTn id="40" dur="26">
                                          <p:stCondLst>
                                            <p:cond delay="1808"/>
                                          </p:stCondLst>
                                        </p:cTn>
                                        <p:tgtEl>
                                          <p:spTgt spid="3">
                                            <p:txEl>
                                              <p:pRg st="0" end="0"/>
                                            </p:txEl>
                                          </p:spTgt>
                                        </p:tgtEl>
                                      </p:cBhvr>
                                      <p:to x="100000" y="95000"/>
                                    </p:animScale>
                                    <p:animScale>
                                      <p:cBhvr>
                                        <p:cTn id="41" dur="166" decel="50000">
                                          <p:stCondLst>
                                            <p:cond delay="1834"/>
                                          </p:stCondLst>
                                        </p:cTn>
                                        <p:tgtEl>
                                          <p:spTgt spid="3">
                                            <p:txEl>
                                              <p:pRg st="0" end="0"/>
                                            </p:txEl>
                                          </p:spTgt>
                                        </p:tgtEl>
                                      </p:cBhvr>
                                      <p:to x="100000" y="100000"/>
                                    </p:animScale>
                                  </p:childTnLst>
                                </p:cTn>
                              </p:par>
                              <p:par>
                                <p:cTn id="42" presetID="26" presetClass="entr" presetSubtype="0" fill="hold" nodeType="withEffect">
                                  <p:stCondLst>
                                    <p:cond delay="0"/>
                                  </p:stCondLst>
                                  <p:childTnLst>
                                    <p:set>
                                      <p:cBhvr>
                                        <p:cTn id="43" dur="1" fill="hold">
                                          <p:stCondLst>
                                            <p:cond delay="0"/>
                                          </p:stCondLst>
                                        </p:cTn>
                                        <p:tgtEl>
                                          <p:spTgt spid="3">
                                            <p:txEl>
                                              <p:pRg st="1" end="1"/>
                                            </p:txEl>
                                          </p:spTgt>
                                        </p:tgtEl>
                                        <p:attrNameLst>
                                          <p:attrName>style.visibility</p:attrName>
                                        </p:attrNameLst>
                                      </p:cBhvr>
                                      <p:to>
                                        <p:strVal val="visible"/>
                                      </p:to>
                                    </p:set>
                                    <p:animEffect transition="in" filter="wipe(down)">
                                      <p:cBhvr>
                                        <p:cTn id="44" dur="580">
                                          <p:stCondLst>
                                            <p:cond delay="0"/>
                                          </p:stCondLst>
                                        </p:cTn>
                                        <p:tgtEl>
                                          <p:spTgt spid="3">
                                            <p:txEl>
                                              <p:pRg st="1" end="1"/>
                                            </p:txEl>
                                          </p:spTgt>
                                        </p:tgtEl>
                                      </p:cBhvr>
                                    </p:animEffect>
                                    <p:anim calcmode="lin" valueType="num">
                                      <p:cBhvr>
                                        <p:cTn id="45"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46"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47"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48"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49"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50" dur="26">
                                          <p:stCondLst>
                                            <p:cond delay="650"/>
                                          </p:stCondLst>
                                        </p:cTn>
                                        <p:tgtEl>
                                          <p:spTgt spid="3">
                                            <p:txEl>
                                              <p:pRg st="1" end="1"/>
                                            </p:txEl>
                                          </p:spTgt>
                                        </p:tgtEl>
                                      </p:cBhvr>
                                      <p:to x="100000" y="60000"/>
                                    </p:animScale>
                                    <p:animScale>
                                      <p:cBhvr>
                                        <p:cTn id="51" dur="166" decel="50000">
                                          <p:stCondLst>
                                            <p:cond delay="676"/>
                                          </p:stCondLst>
                                        </p:cTn>
                                        <p:tgtEl>
                                          <p:spTgt spid="3">
                                            <p:txEl>
                                              <p:pRg st="1" end="1"/>
                                            </p:txEl>
                                          </p:spTgt>
                                        </p:tgtEl>
                                      </p:cBhvr>
                                      <p:to x="100000" y="100000"/>
                                    </p:animScale>
                                    <p:animScale>
                                      <p:cBhvr>
                                        <p:cTn id="52" dur="26">
                                          <p:stCondLst>
                                            <p:cond delay="1312"/>
                                          </p:stCondLst>
                                        </p:cTn>
                                        <p:tgtEl>
                                          <p:spTgt spid="3">
                                            <p:txEl>
                                              <p:pRg st="1" end="1"/>
                                            </p:txEl>
                                          </p:spTgt>
                                        </p:tgtEl>
                                      </p:cBhvr>
                                      <p:to x="100000" y="80000"/>
                                    </p:animScale>
                                    <p:animScale>
                                      <p:cBhvr>
                                        <p:cTn id="53" dur="166" decel="50000">
                                          <p:stCondLst>
                                            <p:cond delay="1338"/>
                                          </p:stCondLst>
                                        </p:cTn>
                                        <p:tgtEl>
                                          <p:spTgt spid="3">
                                            <p:txEl>
                                              <p:pRg st="1" end="1"/>
                                            </p:txEl>
                                          </p:spTgt>
                                        </p:tgtEl>
                                      </p:cBhvr>
                                      <p:to x="100000" y="100000"/>
                                    </p:animScale>
                                    <p:animScale>
                                      <p:cBhvr>
                                        <p:cTn id="54" dur="26">
                                          <p:stCondLst>
                                            <p:cond delay="1642"/>
                                          </p:stCondLst>
                                        </p:cTn>
                                        <p:tgtEl>
                                          <p:spTgt spid="3">
                                            <p:txEl>
                                              <p:pRg st="1" end="1"/>
                                            </p:txEl>
                                          </p:spTgt>
                                        </p:tgtEl>
                                      </p:cBhvr>
                                      <p:to x="100000" y="90000"/>
                                    </p:animScale>
                                    <p:animScale>
                                      <p:cBhvr>
                                        <p:cTn id="55" dur="166" decel="50000">
                                          <p:stCondLst>
                                            <p:cond delay="1668"/>
                                          </p:stCondLst>
                                        </p:cTn>
                                        <p:tgtEl>
                                          <p:spTgt spid="3">
                                            <p:txEl>
                                              <p:pRg st="1" end="1"/>
                                            </p:txEl>
                                          </p:spTgt>
                                        </p:tgtEl>
                                      </p:cBhvr>
                                      <p:to x="100000" y="100000"/>
                                    </p:animScale>
                                    <p:animScale>
                                      <p:cBhvr>
                                        <p:cTn id="56" dur="26">
                                          <p:stCondLst>
                                            <p:cond delay="1808"/>
                                          </p:stCondLst>
                                        </p:cTn>
                                        <p:tgtEl>
                                          <p:spTgt spid="3">
                                            <p:txEl>
                                              <p:pRg st="1" end="1"/>
                                            </p:txEl>
                                          </p:spTgt>
                                        </p:tgtEl>
                                      </p:cBhvr>
                                      <p:to x="100000" y="95000"/>
                                    </p:animScale>
                                    <p:animScale>
                                      <p:cBhvr>
                                        <p:cTn id="57" dur="166" decel="50000">
                                          <p:stCondLst>
                                            <p:cond delay="1834"/>
                                          </p:stCondLst>
                                        </p:cTn>
                                        <p:tgtEl>
                                          <p:spTgt spid="3">
                                            <p:txEl>
                                              <p:pRg st="1" end="1"/>
                                            </p:txEl>
                                          </p:spTgt>
                                        </p:tgtEl>
                                      </p:cBhvr>
                                      <p:to x="100000" y="100000"/>
                                    </p:animScale>
                                  </p:childTnLst>
                                </p:cTn>
                              </p:par>
                              <p:par>
                                <p:cTn id="58" presetID="26" presetClass="entr" presetSubtype="0" fill="hold" nodeType="withEffect">
                                  <p:stCondLst>
                                    <p:cond delay="0"/>
                                  </p:stCondLst>
                                  <p:childTnLst>
                                    <p:set>
                                      <p:cBhvr>
                                        <p:cTn id="59" dur="1" fill="hold">
                                          <p:stCondLst>
                                            <p:cond delay="0"/>
                                          </p:stCondLst>
                                        </p:cTn>
                                        <p:tgtEl>
                                          <p:spTgt spid="3">
                                            <p:txEl>
                                              <p:pRg st="2" end="2"/>
                                            </p:txEl>
                                          </p:spTgt>
                                        </p:tgtEl>
                                        <p:attrNameLst>
                                          <p:attrName>style.visibility</p:attrName>
                                        </p:attrNameLst>
                                      </p:cBhvr>
                                      <p:to>
                                        <p:strVal val="visible"/>
                                      </p:to>
                                    </p:set>
                                    <p:animEffect transition="in" filter="wipe(down)">
                                      <p:cBhvr>
                                        <p:cTn id="60" dur="580">
                                          <p:stCondLst>
                                            <p:cond delay="0"/>
                                          </p:stCondLst>
                                        </p:cTn>
                                        <p:tgtEl>
                                          <p:spTgt spid="3">
                                            <p:txEl>
                                              <p:pRg st="2" end="2"/>
                                            </p:txEl>
                                          </p:spTgt>
                                        </p:tgtEl>
                                      </p:cBhvr>
                                    </p:animEffect>
                                    <p:anim calcmode="lin" valueType="num">
                                      <p:cBhvr>
                                        <p:cTn id="61"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62"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63"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64"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65"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66" dur="26">
                                          <p:stCondLst>
                                            <p:cond delay="650"/>
                                          </p:stCondLst>
                                        </p:cTn>
                                        <p:tgtEl>
                                          <p:spTgt spid="3">
                                            <p:txEl>
                                              <p:pRg st="2" end="2"/>
                                            </p:txEl>
                                          </p:spTgt>
                                        </p:tgtEl>
                                      </p:cBhvr>
                                      <p:to x="100000" y="60000"/>
                                    </p:animScale>
                                    <p:animScale>
                                      <p:cBhvr>
                                        <p:cTn id="67" dur="166" decel="50000">
                                          <p:stCondLst>
                                            <p:cond delay="676"/>
                                          </p:stCondLst>
                                        </p:cTn>
                                        <p:tgtEl>
                                          <p:spTgt spid="3">
                                            <p:txEl>
                                              <p:pRg st="2" end="2"/>
                                            </p:txEl>
                                          </p:spTgt>
                                        </p:tgtEl>
                                      </p:cBhvr>
                                      <p:to x="100000" y="100000"/>
                                    </p:animScale>
                                    <p:animScale>
                                      <p:cBhvr>
                                        <p:cTn id="68" dur="26">
                                          <p:stCondLst>
                                            <p:cond delay="1312"/>
                                          </p:stCondLst>
                                        </p:cTn>
                                        <p:tgtEl>
                                          <p:spTgt spid="3">
                                            <p:txEl>
                                              <p:pRg st="2" end="2"/>
                                            </p:txEl>
                                          </p:spTgt>
                                        </p:tgtEl>
                                      </p:cBhvr>
                                      <p:to x="100000" y="80000"/>
                                    </p:animScale>
                                    <p:animScale>
                                      <p:cBhvr>
                                        <p:cTn id="69" dur="166" decel="50000">
                                          <p:stCondLst>
                                            <p:cond delay="1338"/>
                                          </p:stCondLst>
                                        </p:cTn>
                                        <p:tgtEl>
                                          <p:spTgt spid="3">
                                            <p:txEl>
                                              <p:pRg st="2" end="2"/>
                                            </p:txEl>
                                          </p:spTgt>
                                        </p:tgtEl>
                                      </p:cBhvr>
                                      <p:to x="100000" y="100000"/>
                                    </p:animScale>
                                    <p:animScale>
                                      <p:cBhvr>
                                        <p:cTn id="70" dur="26">
                                          <p:stCondLst>
                                            <p:cond delay="1642"/>
                                          </p:stCondLst>
                                        </p:cTn>
                                        <p:tgtEl>
                                          <p:spTgt spid="3">
                                            <p:txEl>
                                              <p:pRg st="2" end="2"/>
                                            </p:txEl>
                                          </p:spTgt>
                                        </p:tgtEl>
                                      </p:cBhvr>
                                      <p:to x="100000" y="90000"/>
                                    </p:animScale>
                                    <p:animScale>
                                      <p:cBhvr>
                                        <p:cTn id="71" dur="166" decel="50000">
                                          <p:stCondLst>
                                            <p:cond delay="1668"/>
                                          </p:stCondLst>
                                        </p:cTn>
                                        <p:tgtEl>
                                          <p:spTgt spid="3">
                                            <p:txEl>
                                              <p:pRg st="2" end="2"/>
                                            </p:txEl>
                                          </p:spTgt>
                                        </p:tgtEl>
                                      </p:cBhvr>
                                      <p:to x="100000" y="100000"/>
                                    </p:animScale>
                                    <p:animScale>
                                      <p:cBhvr>
                                        <p:cTn id="72" dur="26">
                                          <p:stCondLst>
                                            <p:cond delay="1808"/>
                                          </p:stCondLst>
                                        </p:cTn>
                                        <p:tgtEl>
                                          <p:spTgt spid="3">
                                            <p:txEl>
                                              <p:pRg st="2" end="2"/>
                                            </p:txEl>
                                          </p:spTgt>
                                        </p:tgtEl>
                                      </p:cBhvr>
                                      <p:to x="100000" y="95000"/>
                                    </p:animScale>
                                    <p:animScale>
                                      <p:cBhvr>
                                        <p:cTn id="73" dur="166" decel="50000">
                                          <p:stCondLst>
                                            <p:cond delay="1834"/>
                                          </p:stCondLst>
                                        </p:cTn>
                                        <p:tgtEl>
                                          <p:spTgt spid="3">
                                            <p:txEl>
                                              <p:pRg st="2" end="2"/>
                                            </p:txEl>
                                          </p:spTgt>
                                        </p:tgtEl>
                                      </p:cBhvr>
                                      <p:to x="100000" y="100000"/>
                                    </p:animScale>
                                  </p:childTnLst>
                                </p:cTn>
                              </p:par>
                              <p:par>
                                <p:cTn id="74" presetID="26" presetClass="entr" presetSubtype="0" fill="hold" nodeType="withEffect">
                                  <p:stCondLst>
                                    <p:cond delay="0"/>
                                  </p:stCondLst>
                                  <p:childTnLst>
                                    <p:set>
                                      <p:cBhvr>
                                        <p:cTn id="75" dur="1" fill="hold">
                                          <p:stCondLst>
                                            <p:cond delay="0"/>
                                          </p:stCondLst>
                                        </p:cTn>
                                        <p:tgtEl>
                                          <p:spTgt spid="3">
                                            <p:txEl>
                                              <p:pRg st="3" end="3"/>
                                            </p:txEl>
                                          </p:spTgt>
                                        </p:tgtEl>
                                        <p:attrNameLst>
                                          <p:attrName>style.visibility</p:attrName>
                                        </p:attrNameLst>
                                      </p:cBhvr>
                                      <p:to>
                                        <p:strVal val="visible"/>
                                      </p:to>
                                    </p:set>
                                    <p:animEffect transition="in" filter="wipe(down)">
                                      <p:cBhvr>
                                        <p:cTn id="76" dur="580">
                                          <p:stCondLst>
                                            <p:cond delay="0"/>
                                          </p:stCondLst>
                                        </p:cTn>
                                        <p:tgtEl>
                                          <p:spTgt spid="3">
                                            <p:txEl>
                                              <p:pRg st="3" end="3"/>
                                            </p:txEl>
                                          </p:spTgt>
                                        </p:tgtEl>
                                      </p:cBhvr>
                                    </p:animEffect>
                                    <p:anim calcmode="lin" valueType="num">
                                      <p:cBhvr>
                                        <p:cTn id="77"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78"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79"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80"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81"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82" dur="26">
                                          <p:stCondLst>
                                            <p:cond delay="650"/>
                                          </p:stCondLst>
                                        </p:cTn>
                                        <p:tgtEl>
                                          <p:spTgt spid="3">
                                            <p:txEl>
                                              <p:pRg st="3" end="3"/>
                                            </p:txEl>
                                          </p:spTgt>
                                        </p:tgtEl>
                                      </p:cBhvr>
                                      <p:to x="100000" y="60000"/>
                                    </p:animScale>
                                    <p:animScale>
                                      <p:cBhvr>
                                        <p:cTn id="83" dur="166" decel="50000">
                                          <p:stCondLst>
                                            <p:cond delay="676"/>
                                          </p:stCondLst>
                                        </p:cTn>
                                        <p:tgtEl>
                                          <p:spTgt spid="3">
                                            <p:txEl>
                                              <p:pRg st="3" end="3"/>
                                            </p:txEl>
                                          </p:spTgt>
                                        </p:tgtEl>
                                      </p:cBhvr>
                                      <p:to x="100000" y="100000"/>
                                    </p:animScale>
                                    <p:animScale>
                                      <p:cBhvr>
                                        <p:cTn id="84" dur="26">
                                          <p:stCondLst>
                                            <p:cond delay="1312"/>
                                          </p:stCondLst>
                                        </p:cTn>
                                        <p:tgtEl>
                                          <p:spTgt spid="3">
                                            <p:txEl>
                                              <p:pRg st="3" end="3"/>
                                            </p:txEl>
                                          </p:spTgt>
                                        </p:tgtEl>
                                      </p:cBhvr>
                                      <p:to x="100000" y="80000"/>
                                    </p:animScale>
                                    <p:animScale>
                                      <p:cBhvr>
                                        <p:cTn id="85" dur="166" decel="50000">
                                          <p:stCondLst>
                                            <p:cond delay="1338"/>
                                          </p:stCondLst>
                                        </p:cTn>
                                        <p:tgtEl>
                                          <p:spTgt spid="3">
                                            <p:txEl>
                                              <p:pRg st="3" end="3"/>
                                            </p:txEl>
                                          </p:spTgt>
                                        </p:tgtEl>
                                      </p:cBhvr>
                                      <p:to x="100000" y="100000"/>
                                    </p:animScale>
                                    <p:animScale>
                                      <p:cBhvr>
                                        <p:cTn id="86" dur="26">
                                          <p:stCondLst>
                                            <p:cond delay="1642"/>
                                          </p:stCondLst>
                                        </p:cTn>
                                        <p:tgtEl>
                                          <p:spTgt spid="3">
                                            <p:txEl>
                                              <p:pRg st="3" end="3"/>
                                            </p:txEl>
                                          </p:spTgt>
                                        </p:tgtEl>
                                      </p:cBhvr>
                                      <p:to x="100000" y="90000"/>
                                    </p:animScale>
                                    <p:animScale>
                                      <p:cBhvr>
                                        <p:cTn id="87" dur="166" decel="50000">
                                          <p:stCondLst>
                                            <p:cond delay="1668"/>
                                          </p:stCondLst>
                                        </p:cTn>
                                        <p:tgtEl>
                                          <p:spTgt spid="3">
                                            <p:txEl>
                                              <p:pRg st="3" end="3"/>
                                            </p:txEl>
                                          </p:spTgt>
                                        </p:tgtEl>
                                      </p:cBhvr>
                                      <p:to x="100000" y="100000"/>
                                    </p:animScale>
                                    <p:animScale>
                                      <p:cBhvr>
                                        <p:cTn id="88" dur="26">
                                          <p:stCondLst>
                                            <p:cond delay="1808"/>
                                          </p:stCondLst>
                                        </p:cTn>
                                        <p:tgtEl>
                                          <p:spTgt spid="3">
                                            <p:txEl>
                                              <p:pRg st="3" end="3"/>
                                            </p:txEl>
                                          </p:spTgt>
                                        </p:tgtEl>
                                      </p:cBhvr>
                                      <p:to x="100000" y="95000"/>
                                    </p:animScale>
                                    <p:animScale>
                                      <p:cBhvr>
                                        <p:cTn id="89" dur="166" decel="50000">
                                          <p:stCondLst>
                                            <p:cond delay="1834"/>
                                          </p:stCondLst>
                                        </p:cTn>
                                        <p:tgtEl>
                                          <p:spTgt spid="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280</TotalTime>
  <Words>551</Words>
  <Application>Microsoft Office PowerPoint</Application>
  <PresentationFormat>Widescreen</PresentationFormat>
  <Paragraphs>70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Arial Rounded MT Bold</vt:lpstr>
      <vt:lpstr>Calibri</vt:lpstr>
      <vt:lpstr>Calibri Light</vt:lpstr>
      <vt:lpstr>Office Theme</vt:lpstr>
      <vt:lpstr>TIME MANAGEMENT</vt:lpstr>
      <vt:lpstr>WHAT IS TIME MANAGEMENT?</vt:lpstr>
      <vt:lpstr>WHY DO WE NEED TM?</vt:lpstr>
      <vt:lpstr>HOW TO US TIME EFFECTIVELY</vt:lpstr>
      <vt:lpstr>PowerPoint Presentation</vt:lpstr>
      <vt:lpstr>TIME MANAGEMENT PROCESS</vt:lpstr>
      <vt:lpstr>COSTING YOUR TIME </vt:lpstr>
      <vt:lpstr>MAKING ACTIVITY LOGS</vt:lpstr>
      <vt:lpstr>GOAL SETTING</vt:lpstr>
      <vt:lpstr>PLANNING</vt:lpstr>
      <vt:lpstr>PRIORITIZING</vt:lpstr>
      <vt:lpstr>              SCHEDULING</vt:lpstr>
      <vt:lpstr>ACHIEVE YOUR GOALS</vt:lpstr>
      <vt:lpstr>CASE STUDY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MANAGEMENT</dc:title>
  <dc:creator>dell</dc:creator>
  <cp:lastModifiedBy>Windows User</cp:lastModifiedBy>
  <cp:revision>23</cp:revision>
  <dcterms:created xsi:type="dcterms:W3CDTF">2017-10-01T18:53:06Z</dcterms:created>
  <dcterms:modified xsi:type="dcterms:W3CDTF">2017-10-09T20:21:32Z</dcterms:modified>
</cp:coreProperties>
</file>