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73" r:id="rId5"/>
    <p:sldId id="258" r:id="rId6"/>
    <p:sldId id="274" r:id="rId7"/>
    <p:sldId id="275" r:id="rId8"/>
    <p:sldId id="259" r:id="rId9"/>
    <p:sldId id="260" r:id="rId10"/>
    <p:sldId id="261" r:id="rId11"/>
    <p:sldId id="276" r:id="rId12"/>
    <p:sldId id="277" r:id="rId13"/>
    <p:sldId id="278" r:id="rId14"/>
    <p:sldId id="279" r:id="rId15"/>
    <p:sldId id="280" r:id="rId16"/>
    <p:sldId id="281" r:id="rId17"/>
  </p:sldIdLst>
  <p:sldSz type="screen4x3" cy="6858000" cx="9144000"/>
  <p:notesSz cx="6858000" cy="9144000"/>
  <p:defaultTextStyle>
    <a:lvl1pPr algn="l" eaLnBrk="1" fontAlgn="base" hangingPunct="1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ea typeface="Arial" pitchFamily="34" charset="0"/>
        <a:sym typeface="Arial" pitchFamily="34" charset="0"/>
      </a:defRPr>
    </a:lvl1pPr>
    <a:lvl2pPr algn="l" eaLnBrk="1" fontAlgn="base" hangingPunct="1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ea typeface="Arial" pitchFamily="34" charset="0"/>
        <a:sym typeface="Arial" pitchFamily="34" charset="0"/>
      </a:defRPr>
    </a:lvl2pPr>
    <a:lvl3pPr algn="l" eaLnBrk="1" fontAlgn="base" hangingPunct="1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ea typeface="Arial" pitchFamily="34" charset="0"/>
        <a:sym typeface="Arial" pitchFamily="34" charset="0"/>
      </a:defRPr>
    </a:lvl3pPr>
    <a:lvl4pPr algn="l" eaLnBrk="1" fontAlgn="base" hangingPunct="1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ea typeface="Arial" pitchFamily="34" charset="0"/>
        <a:sym typeface="Arial" pitchFamily="34" charset="0"/>
      </a:defRPr>
    </a:lvl4pPr>
    <a:lvl5pPr algn="l" eaLnBrk="1" fontAlgn="base" hangingPunct="1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ea typeface="Arial" pitchFamily="34" charset="0"/>
        <a:sym typeface="Arial" pitchFamily="34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maximized" preferSingleView="0">
    <p:restoredLeft sz="14098" autoAdjust="0"/>
    <p:restoredTop sz="81221" autoAdjust="0"/>
  </p:normalViewPr>
  <p:slideViewPr>
    <p:cSldViewPr showGuides="0" snapToGrid="1" snapToObjects="0">
      <p:cViewPr varScale="1">
        <p:scale>
          <a:sx n="80" d="100"/>
          <a:sy n="80" d="100"/>
        </p:scale>
        <p:origin x="-264" y="-84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1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gradFill rotWithShape="0">
          <a:gsLst>
            <a:gs pos="0">
              <a:schemeClr val="lt1">
                <a:alpha val="100000"/>
              </a:schemeClr>
            </a:gs>
            <a:gs pos="100000">
              <a:schemeClr val="lt1">
                <a:shade val="39216"/>
                <a:alpha val="100000"/>
              </a:schemeClr>
            </a:gs>
          </a:gsLst>
          <a:lin ang="5400000" scaled="1"/>
        </a:gradFill>
      </p:bgPr>
    </p:bg>
    <p:spTree>
      <p:nvGrpSpPr>
        <p:cNvPr id="2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29" name=""/>
          <p:cNvGrpSpPr/>
          <p:nvPr/>
        </p:nvGrpSpPr>
        <p:grpSpPr>
          <a:xfrm rot="0">
            <a:off x="0" y="0"/>
            <a:ext cx="9148762" cy="6851650"/>
            <a:chOff x="1" y="0"/>
            <a:chExt cx="5763" cy="4316"/>
          </a:xfrm>
        </p:grpSpPr>
        <p:sp>
          <p:nvSpPr>
            <p:cNvPr id="1048625" name=""/>
            <p:cNvSpPr/>
            <p:nvPr/>
          </p:nvSpPr>
          <p:spPr bwMode="hidden">
            <a:xfrm rot="0">
              <a:off x="5045" y="2626"/>
              <a:ext cx="719" cy="1690"/>
            </a:xfrm>
            <a:custGeom>
              <a:avLst/>
              <a:ahLst/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</a:path>
              </a:pathLst>
            </a:custGeom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chemeClr val="dk2">
                    <a:shade val="60784"/>
                    <a:alpha val="100000"/>
                  </a:schemeClr>
                </a:gs>
              </a:gsLst>
              <a:lin ang="5400000" scaled="1"/>
            </a:gradFill>
            <a:ln>
              <a:noFill/>
            </a:ln>
          </p:spPr>
        </p:sp>
        <p:sp>
          <p:nvSpPr>
            <p:cNvPr id="1048626" name=""/>
            <p:cNvSpPr/>
            <p:nvPr/>
          </p:nvSpPr>
          <p:spPr bwMode="hidden">
            <a:xfrm rot="0">
              <a:off x="5386" y="3794"/>
              <a:ext cx="378" cy="522"/>
            </a:xfrm>
            <a:custGeom>
              <a:avLst/>
              <a:ahLst/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</a:path>
              </a:pathLst>
            </a:custGeom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chemeClr val="dk2">
                    <a:shade val="60784"/>
                    <a:alpha val="100000"/>
                  </a:schemeClr>
                </a:gs>
              </a:gsLst>
              <a:lin ang="5400000" scaled="1"/>
            </a:gradFill>
            <a:ln>
              <a:noFill/>
            </a:ln>
          </p:spPr>
        </p:sp>
        <p:sp>
          <p:nvSpPr>
            <p:cNvPr id="1048627" name=""/>
            <p:cNvSpPr/>
            <p:nvPr/>
          </p:nvSpPr>
          <p:spPr bwMode="hidden">
            <a:xfrm rot="0">
              <a:off x="5680" y="4214"/>
              <a:ext cx="84" cy="102"/>
            </a:xfrm>
            <a:custGeom>
              <a:avLst/>
              <a:ahLst/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</a:path>
              </a:pathLst>
            </a:custGeom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chemeClr val="dk2">
                    <a:shade val="60784"/>
                    <a:alpha val="100000"/>
                  </a:schemeClr>
                </a:gs>
              </a:gsLst>
              <a:lin ang="5400000" scaled="1"/>
            </a:gradFill>
            <a:ln>
              <a:noFill/>
            </a:ln>
          </p:spPr>
        </p:sp>
        <p:grpSp>
          <p:nvGrpSpPr>
            <p:cNvPr id="30" name=""/>
            <p:cNvGrpSpPr/>
            <p:nvPr/>
          </p:nvGrpSpPr>
          <p:grpSpPr>
            <a:xfrm rot="0">
              <a:off x="288" y="0"/>
              <a:ext cx="5098" cy="4316"/>
              <a:chOff x="288" y="0"/>
              <a:chExt cx="5098" cy="4316"/>
            </a:xfrm>
          </p:grpSpPr>
          <p:sp>
            <p:nvSpPr>
              <p:cNvPr id="1048628" name=""/>
              <p:cNvSpPr/>
              <p:nvPr/>
            </p:nvSpPr>
            <p:spPr bwMode="hidden">
              <a:xfrm rot="0">
                <a:off x="2789" y="0"/>
                <a:ext cx="72" cy="4316"/>
              </a:xfrm>
              <a:custGeom>
                <a:avLst/>
                <a:ahLst/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chemeClr val="lt1">
                      <a:alpha val="100000"/>
                    </a:schemeClr>
                  </a:gs>
                  <a:gs pos="100000">
                    <a:schemeClr val="lt1">
                      <a:shade val="66667"/>
                      <a:alpha val="100000"/>
                    </a:schemeClr>
                  </a:gs>
                </a:gsLst>
                <a:lin ang="5400000" scaled="1"/>
              </a:gradFill>
              <a:ln>
                <a:noFill/>
              </a:ln>
            </p:spPr>
          </p:sp>
          <p:sp>
            <p:nvSpPr>
              <p:cNvPr id="1048629" name=""/>
              <p:cNvSpPr/>
              <p:nvPr/>
            </p:nvSpPr>
            <p:spPr bwMode="hidden">
              <a:xfrm rot="0">
                <a:off x="3089" y="0"/>
                <a:ext cx="174" cy="4316"/>
              </a:xfrm>
              <a:custGeom>
                <a:avLst/>
                <a:ahLst/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</a:path>
                </a:pathLst>
              </a:custGeom>
              <a:gradFill rotWithShape="0">
                <a:gsLst>
                  <a:gs pos="0">
                    <a:schemeClr val="lt1">
                      <a:alpha val="100000"/>
                    </a:schemeClr>
                  </a:gs>
                  <a:gs pos="100000">
                    <a:schemeClr val="lt1">
                      <a:shade val="66667"/>
                      <a:alpha val="100000"/>
                    </a:schemeClr>
                  </a:gs>
                </a:gsLst>
                <a:lin ang="5400000" scaled="1"/>
              </a:gradFill>
              <a:ln>
                <a:noFill/>
              </a:ln>
            </p:spPr>
          </p:sp>
          <p:sp>
            <p:nvSpPr>
              <p:cNvPr id="1048630" name=""/>
              <p:cNvSpPr/>
              <p:nvPr/>
            </p:nvSpPr>
            <p:spPr bwMode="hidden">
              <a:xfrm rot="0">
                <a:off x="3358" y="0"/>
                <a:ext cx="337" cy="4316"/>
              </a:xfrm>
              <a:custGeom>
                <a:avLst/>
                <a:ahLst/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</a:path>
                </a:pathLst>
              </a:custGeom>
              <a:gradFill rotWithShape="0">
                <a:gsLst>
                  <a:gs pos="0">
                    <a:schemeClr val="lt1">
                      <a:alpha val="100000"/>
                    </a:schemeClr>
                  </a:gs>
                  <a:gs pos="100000">
                    <a:schemeClr val="lt1">
                      <a:shade val="66667"/>
                      <a:alpha val="100000"/>
                    </a:schemeClr>
                  </a:gs>
                </a:gsLst>
                <a:lin ang="5400000" scaled="1"/>
              </a:gradFill>
              <a:ln>
                <a:noFill/>
              </a:ln>
            </p:spPr>
          </p:sp>
          <p:sp>
            <p:nvSpPr>
              <p:cNvPr id="1048631" name=""/>
              <p:cNvSpPr/>
              <p:nvPr/>
            </p:nvSpPr>
            <p:spPr bwMode="hidden">
              <a:xfrm rot="0">
                <a:off x="3676" y="0"/>
                <a:ext cx="427" cy="4316"/>
              </a:xfrm>
              <a:custGeom>
                <a:avLst/>
                <a:ahLst/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</a:path>
                </a:pathLst>
              </a:custGeom>
              <a:gradFill rotWithShape="0">
                <a:gsLst>
                  <a:gs pos="0">
                    <a:schemeClr val="lt1">
                      <a:alpha val="100000"/>
                    </a:schemeClr>
                  </a:gs>
                  <a:gs pos="100000">
                    <a:schemeClr val="lt1">
                      <a:shade val="66667"/>
                      <a:alpha val="100000"/>
                    </a:schemeClr>
                  </a:gs>
                </a:gsLst>
                <a:lin ang="5400000" scaled="1"/>
              </a:gradFill>
              <a:ln>
                <a:noFill/>
              </a:ln>
            </p:spPr>
          </p:sp>
          <p:sp>
            <p:nvSpPr>
              <p:cNvPr id="1048632" name=""/>
              <p:cNvSpPr/>
              <p:nvPr/>
            </p:nvSpPr>
            <p:spPr bwMode="hidden">
              <a:xfrm rot="0">
                <a:off x="3946" y="0"/>
                <a:ext cx="558" cy="4316"/>
              </a:xfrm>
              <a:custGeom>
                <a:avLst/>
                <a:ahLst/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</a:path>
                </a:pathLst>
              </a:custGeom>
              <a:gradFill rotWithShape="0">
                <a:gsLst>
                  <a:gs pos="0">
                    <a:schemeClr val="lt1">
                      <a:alpha val="100000"/>
                    </a:schemeClr>
                  </a:gs>
                  <a:gs pos="100000">
                    <a:schemeClr val="lt1">
                      <a:shade val="66667"/>
                      <a:alpha val="100000"/>
                    </a:schemeClr>
                  </a:gs>
                </a:gsLst>
                <a:lin ang="5400000" scaled="1"/>
              </a:gradFill>
              <a:ln>
                <a:noFill/>
              </a:ln>
            </p:spPr>
          </p:sp>
          <p:sp>
            <p:nvSpPr>
              <p:cNvPr id="1048633" name=""/>
              <p:cNvSpPr/>
              <p:nvPr/>
            </p:nvSpPr>
            <p:spPr bwMode="hidden">
              <a:xfrm rot="0">
                <a:off x="4246" y="0"/>
                <a:ext cx="690" cy="4316"/>
              </a:xfrm>
              <a:custGeom>
                <a:avLst/>
                <a:ahLst/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</a:path>
                </a:pathLst>
              </a:custGeom>
              <a:gradFill rotWithShape="0">
                <a:gsLst>
                  <a:gs pos="0">
                    <a:schemeClr val="lt1">
                      <a:alpha val="100000"/>
                    </a:schemeClr>
                  </a:gs>
                  <a:gs pos="100000">
                    <a:schemeClr val="lt1">
                      <a:shade val="66667"/>
                      <a:alpha val="100000"/>
                    </a:schemeClr>
                  </a:gs>
                </a:gsLst>
                <a:lin ang="5400000" scaled="1"/>
              </a:gradFill>
              <a:ln>
                <a:noFill/>
              </a:ln>
            </p:spPr>
          </p:sp>
          <p:sp>
            <p:nvSpPr>
              <p:cNvPr id="1048634" name=""/>
              <p:cNvSpPr/>
              <p:nvPr/>
            </p:nvSpPr>
            <p:spPr bwMode="hidden">
              <a:xfrm rot="0">
                <a:off x="4522" y="0"/>
                <a:ext cx="864" cy="4316"/>
              </a:xfrm>
              <a:custGeom>
                <a:avLst/>
                <a:ahLst/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</a:path>
                </a:pathLst>
              </a:custGeom>
              <a:gradFill rotWithShape="0">
                <a:gsLst>
                  <a:gs pos="0">
                    <a:schemeClr val="lt1">
                      <a:alpha val="100000"/>
                    </a:schemeClr>
                  </a:gs>
                  <a:gs pos="100000">
                    <a:schemeClr val="lt1">
                      <a:shade val="66667"/>
                      <a:alpha val="100000"/>
                    </a:schemeClr>
                  </a:gs>
                </a:gsLst>
                <a:lin ang="5400000" scaled="1"/>
              </a:gradFill>
              <a:ln>
                <a:noFill/>
              </a:ln>
            </p:spPr>
          </p:sp>
          <p:sp>
            <p:nvSpPr>
              <p:cNvPr id="1048635" name=""/>
              <p:cNvSpPr/>
              <p:nvPr/>
            </p:nvSpPr>
            <p:spPr bwMode="hidden">
              <a:xfrm rot="0">
                <a:off x="2399" y="0"/>
                <a:ext cx="150" cy="4316"/>
              </a:xfrm>
              <a:custGeom>
                <a:avLst/>
                <a:ahLst/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</a:path>
                </a:pathLst>
              </a:custGeom>
              <a:gradFill rotWithShape="0">
                <a:gsLst>
                  <a:gs pos="0">
                    <a:schemeClr val="lt1">
                      <a:alpha val="100000"/>
                    </a:schemeClr>
                  </a:gs>
                  <a:gs pos="100000">
                    <a:schemeClr val="lt1">
                      <a:shade val="66667"/>
                      <a:alpha val="100000"/>
                    </a:schemeClr>
                  </a:gs>
                </a:gsLst>
                <a:lin ang="5400000" scaled="1"/>
              </a:gradFill>
              <a:ln>
                <a:noFill/>
              </a:ln>
            </p:spPr>
          </p:sp>
          <p:sp>
            <p:nvSpPr>
              <p:cNvPr id="1048636" name=""/>
              <p:cNvSpPr/>
              <p:nvPr/>
            </p:nvSpPr>
            <p:spPr bwMode="hidden">
              <a:xfrm rot="0">
                <a:off x="1967" y="0"/>
                <a:ext cx="300" cy="4316"/>
              </a:xfrm>
              <a:custGeom>
                <a:avLst/>
                <a:ahLst/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</a:path>
                </a:pathLst>
              </a:custGeom>
              <a:gradFill rotWithShape="0">
                <a:gsLst>
                  <a:gs pos="0">
                    <a:schemeClr val="lt1">
                      <a:alpha val="100000"/>
                    </a:schemeClr>
                  </a:gs>
                  <a:gs pos="100000">
                    <a:schemeClr val="lt1">
                      <a:shade val="66667"/>
                      <a:alpha val="100000"/>
                    </a:schemeClr>
                  </a:gs>
                </a:gsLst>
                <a:lin ang="5400000" scaled="1"/>
              </a:gradFill>
              <a:ln>
                <a:noFill/>
              </a:ln>
            </p:spPr>
          </p:sp>
          <p:sp>
            <p:nvSpPr>
              <p:cNvPr id="1048637" name=""/>
              <p:cNvSpPr/>
              <p:nvPr/>
            </p:nvSpPr>
            <p:spPr bwMode="hidden">
              <a:xfrm rot="0">
                <a:off x="1566" y="0"/>
                <a:ext cx="425" cy="4316"/>
              </a:xfrm>
              <a:custGeom>
                <a:avLst/>
                <a:ahLst/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</a:path>
                </a:pathLst>
              </a:custGeom>
              <a:gradFill rotWithShape="0">
                <a:gsLst>
                  <a:gs pos="0">
                    <a:schemeClr val="lt1">
                      <a:alpha val="100000"/>
                    </a:schemeClr>
                  </a:gs>
                  <a:gs pos="100000">
                    <a:schemeClr val="lt1">
                      <a:shade val="66667"/>
                      <a:alpha val="100000"/>
                    </a:schemeClr>
                  </a:gs>
                </a:gsLst>
                <a:lin ang="5400000" scaled="1"/>
              </a:gradFill>
              <a:ln>
                <a:noFill/>
              </a:ln>
            </p:spPr>
          </p:sp>
          <p:sp>
            <p:nvSpPr>
              <p:cNvPr id="1048638" name=""/>
              <p:cNvSpPr/>
              <p:nvPr/>
            </p:nvSpPr>
            <p:spPr bwMode="hidden">
              <a:xfrm rot="0">
                <a:off x="1128" y="0"/>
                <a:ext cx="575" cy="4316"/>
              </a:xfrm>
              <a:custGeom>
                <a:avLst/>
                <a:ahLst/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</a:path>
                </a:pathLst>
              </a:custGeom>
              <a:gradFill rotWithShape="0">
                <a:gsLst>
                  <a:gs pos="0">
                    <a:schemeClr val="lt1">
                      <a:alpha val="100000"/>
                    </a:schemeClr>
                  </a:gs>
                  <a:gs pos="100000">
                    <a:schemeClr val="lt1">
                      <a:shade val="66667"/>
                      <a:alpha val="100000"/>
                    </a:schemeClr>
                  </a:gs>
                </a:gsLst>
                <a:lin ang="5400000" scaled="1"/>
              </a:gradFill>
              <a:ln>
                <a:noFill/>
              </a:ln>
            </p:spPr>
          </p:sp>
          <p:sp>
            <p:nvSpPr>
              <p:cNvPr id="1048639" name=""/>
              <p:cNvSpPr/>
              <p:nvPr/>
            </p:nvSpPr>
            <p:spPr bwMode="hidden">
              <a:xfrm rot="0">
                <a:off x="702" y="0"/>
                <a:ext cx="737" cy="4316"/>
              </a:xfrm>
              <a:custGeom>
                <a:avLst/>
                <a:ahLst/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</a:path>
                </a:pathLst>
              </a:custGeom>
              <a:gradFill rotWithShape="0">
                <a:gsLst>
                  <a:gs pos="0">
                    <a:schemeClr val="lt1">
                      <a:alpha val="100000"/>
                    </a:schemeClr>
                  </a:gs>
                  <a:gs pos="100000">
                    <a:schemeClr val="lt1">
                      <a:shade val="66667"/>
                      <a:alpha val="100000"/>
                    </a:schemeClr>
                  </a:gs>
                </a:gsLst>
                <a:lin ang="5400000" scaled="1"/>
              </a:gradFill>
              <a:ln>
                <a:noFill/>
              </a:ln>
            </p:spPr>
          </p:sp>
          <p:sp>
            <p:nvSpPr>
              <p:cNvPr id="1048640" name=""/>
              <p:cNvSpPr/>
              <p:nvPr/>
            </p:nvSpPr>
            <p:spPr bwMode="hidden">
              <a:xfrm rot="0">
                <a:off x="288" y="0"/>
                <a:ext cx="840" cy="4316"/>
              </a:xfrm>
              <a:custGeom>
                <a:avLst/>
                <a:ahLst/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</a:path>
                </a:pathLst>
              </a:custGeom>
              <a:gradFill rotWithShape="0">
                <a:gsLst>
                  <a:gs pos="0">
                    <a:schemeClr val="lt1">
                      <a:alpha val="100000"/>
                    </a:schemeClr>
                  </a:gs>
                  <a:gs pos="100000">
                    <a:schemeClr val="lt1">
                      <a:shade val="66667"/>
                      <a:alpha val="100000"/>
                    </a:schemeClr>
                  </a:gs>
                </a:gsLst>
                <a:lin ang="5400000" scaled="1"/>
              </a:gradFill>
              <a:ln>
                <a:noFill/>
              </a:ln>
            </p:spPr>
          </p:sp>
        </p:grpSp>
        <p:sp>
          <p:nvSpPr>
            <p:cNvPr id="1048641" name=""/>
            <p:cNvSpPr/>
            <p:nvPr/>
          </p:nvSpPr>
          <p:spPr bwMode="hidden">
            <a:xfrm rot="0">
              <a:off x="6" y="2901"/>
              <a:ext cx="606" cy="1415"/>
            </a:xfrm>
            <a:custGeom>
              <a:avLst/>
              <a:ahLst/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</a:path>
              </a:pathLst>
            </a:custGeom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chemeClr val="dk2">
                    <a:shade val="60784"/>
                    <a:alpha val="100000"/>
                  </a:schemeClr>
                </a:gs>
              </a:gsLst>
              <a:lin ang="5400000" scaled="1"/>
            </a:gradFill>
            <a:ln>
              <a:noFill/>
            </a:ln>
          </p:spPr>
        </p:sp>
        <p:sp>
          <p:nvSpPr>
            <p:cNvPr id="1048642" name=""/>
            <p:cNvSpPr/>
            <p:nvPr/>
          </p:nvSpPr>
          <p:spPr bwMode="hidden">
            <a:xfrm rot="0">
              <a:off x="6" y="3890"/>
              <a:ext cx="228" cy="426"/>
            </a:xfrm>
            <a:custGeom>
              <a:avLst/>
              <a:ahLst/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</a:path>
              </a:pathLst>
            </a:custGeom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chemeClr val="dk2">
                    <a:shade val="60784"/>
                    <a:alpha val="100000"/>
                  </a:schemeClr>
                </a:gs>
              </a:gsLst>
              <a:lin ang="5400000" scaled="1"/>
            </a:gradFill>
            <a:ln>
              <a:noFill/>
            </a:ln>
          </p:spPr>
        </p:sp>
        <p:sp>
          <p:nvSpPr>
            <p:cNvPr id="1048643" name=""/>
            <p:cNvSpPr/>
            <p:nvPr/>
          </p:nvSpPr>
          <p:spPr bwMode="hidden">
            <a:xfrm rot="0">
              <a:off x="4776" y="0"/>
              <a:ext cx="984" cy="1786"/>
            </a:xfrm>
            <a:custGeom>
              <a:avLst/>
              <a:ahLst/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</a:path>
              </a:pathLst>
            </a:custGeom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chemeClr val="lt1">
                    <a:shade val="94118"/>
                    <a:alpha val="100000"/>
                  </a:schemeClr>
                </a:gs>
              </a:gsLst>
              <a:lin ang="5400000" scaled="1"/>
            </a:gradFill>
            <a:ln>
              <a:noFill/>
            </a:ln>
          </p:spPr>
        </p:sp>
        <p:sp>
          <p:nvSpPr>
            <p:cNvPr id="1048644" name=""/>
            <p:cNvSpPr/>
            <p:nvPr/>
          </p:nvSpPr>
          <p:spPr bwMode="hidden">
            <a:xfrm rot="0">
              <a:off x="5041" y="0"/>
              <a:ext cx="719" cy="845"/>
            </a:xfrm>
            <a:custGeom>
              <a:avLst/>
              <a:ahLst/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048645" name=""/>
            <p:cNvSpPr/>
            <p:nvPr/>
          </p:nvSpPr>
          <p:spPr bwMode="hidden">
            <a:xfrm rot="0">
              <a:off x="5352" y="0"/>
              <a:ext cx="408" cy="414"/>
            </a:xfrm>
            <a:custGeom>
              <a:avLst/>
              <a:ahLst/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048646" name=""/>
            <p:cNvSpPr/>
            <p:nvPr/>
          </p:nvSpPr>
          <p:spPr bwMode="hidden">
            <a:xfrm rot="0">
              <a:off x="6" y="0"/>
              <a:ext cx="858" cy="1409"/>
            </a:xfrm>
            <a:custGeom>
              <a:avLst/>
              <a:ahLst/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</a:path>
              </a:pathLst>
            </a:custGeom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chemeClr val="lt1">
                    <a:shade val="94118"/>
                    <a:alpha val="100000"/>
                  </a:schemeClr>
                </a:gs>
              </a:gsLst>
              <a:lin ang="5400000" scaled="1"/>
            </a:gradFill>
            <a:ln>
              <a:noFill/>
            </a:ln>
          </p:spPr>
        </p:sp>
        <p:sp>
          <p:nvSpPr>
            <p:cNvPr id="1048647" name=""/>
            <p:cNvSpPr/>
            <p:nvPr/>
          </p:nvSpPr>
          <p:spPr bwMode="hidden">
            <a:xfrm rot="0">
              <a:off x="6" y="0"/>
              <a:ext cx="588" cy="599"/>
            </a:xfrm>
            <a:custGeom>
              <a:avLst/>
              <a:ahLst/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048648" name=""/>
            <p:cNvSpPr/>
            <p:nvPr/>
          </p:nvSpPr>
          <p:spPr bwMode="hidden">
            <a:xfrm rot="0">
              <a:off x="6" y="0"/>
              <a:ext cx="270" cy="252"/>
            </a:xfrm>
            <a:custGeom>
              <a:avLst/>
              <a:ahLst/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048649" name=""/>
            <p:cNvSpPr/>
            <p:nvPr/>
          </p:nvSpPr>
          <p:spPr bwMode="hidden">
            <a:xfrm rot="0">
              <a:off x="1" y="2749"/>
              <a:ext cx="5758" cy="0"/>
            </a:xfrm>
            <a:prstGeom prst="line"/>
            <a:noFill/>
            <a:ln w="15875" cap="flat" cmpd="sng">
              <a:solidFill>
                <a:schemeClr val="lt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50" name=""/>
            <p:cNvSpPr/>
            <p:nvPr/>
          </p:nvSpPr>
          <p:spPr bwMode="hidden">
            <a:xfrm rot="0">
              <a:off x="1" y="2356"/>
              <a:ext cx="5758" cy="0"/>
            </a:xfrm>
            <a:prstGeom prst="line"/>
            <a:noFill/>
            <a:ln w="15875" cap="flat" cmpd="sng">
              <a:solidFill>
                <a:schemeClr val="lt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51" name=""/>
            <p:cNvSpPr/>
            <p:nvPr/>
          </p:nvSpPr>
          <p:spPr bwMode="hidden">
            <a:xfrm rot="0">
              <a:off x="1" y="3142"/>
              <a:ext cx="5758" cy="0"/>
            </a:xfrm>
            <a:prstGeom prst="line"/>
            <a:noFill/>
            <a:ln w="1587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  <p:grpSp>
          <p:nvGrpSpPr>
            <p:cNvPr id="31" name=""/>
            <p:cNvGrpSpPr/>
            <p:nvPr/>
          </p:nvGrpSpPr>
          <p:grpSpPr>
            <a:xfrm rot="0"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48652" name=""/>
              <p:cNvSpPr/>
              <p:nvPr/>
            </p:nvSpPr>
            <p:spPr bwMode="hidden">
              <a:xfrm rot="0">
                <a:off x="1" y="784"/>
                <a:ext cx="5758" cy="0"/>
              </a:xfrm>
              <a:prstGeom prst="line"/>
              <a:noFill/>
              <a:ln w="15875" cap="flat" cmpd="sng">
                <a:solidFill>
                  <a:schemeClr val="lt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53" name=""/>
              <p:cNvSpPr/>
              <p:nvPr/>
            </p:nvSpPr>
            <p:spPr bwMode="hidden">
              <a:xfrm rot="0">
                <a:off x="1" y="1963"/>
                <a:ext cx="5758" cy="0"/>
              </a:xfrm>
              <a:prstGeom prst="line"/>
              <a:noFill/>
              <a:ln w="15875" cap="flat" cmpd="sng">
                <a:solidFill>
                  <a:schemeClr val="lt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54" name=""/>
              <p:cNvSpPr/>
              <p:nvPr/>
            </p:nvSpPr>
            <p:spPr bwMode="hidden">
              <a:xfrm rot="0">
                <a:off x="1" y="1570"/>
                <a:ext cx="5758" cy="0"/>
              </a:xfrm>
              <a:prstGeom prst="line"/>
              <a:noFill/>
              <a:ln w="15875" cap="flat" cmpd="sng">
                <a:solidFill>
                  <a:schemeClr val="lt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55" name=""/>
              <p:cNvSpPr/>
              <p:nvPr/>
            </p:nvSpPr>
            <p:spPr bwMode="hidden">
              <a:xfrm rot="0">
                <a:off x="1" y="1177"/>
                <a:ext cx="5758" cy="0"/>
              </a:xfrm>
              <a:prstGeom prst="line"/>
              <a:noFill/>
              <a:ln w="15875" cap="flat" cmpd="sng">
                <a:solidFill>
                  <a:schemeClr val="lt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56" name=""/>
              <p:cNvSpPr/>
              <p:nvPr/>
            </p:nvSpPr>
            <p:spPr bwMode="hidden">
              <a:xfrm rot="0">
                <a:off x="1" y="392"/>
                <a:ext cx="5758" cy="0"/>
              </a:xfrm>
              <a:prstGeom prst="line"/>
              <a:noFill/>
              <a:ln w="15875" cap="flat" cmpd="sng">
                <a:solidFill>
                  <a:schemeClr val="lt1">
                    <a:alpha val="100000"/>
                  </a:schemeClr>
                </a:solidFill>
                <a:prstDash val="solid"/>
                <a:round/>
              </a:ln>
            </p:spPr>
          </p:sp>
        </p:grpSp>
        <p:sp>
          <p:nvSpPr>
            <p:cNvPr id="1048657" name=""/>
            <p:cNvSpPr/>
            <p:nvPr/>
          </p:nvSpPr>
          <p:spPr bwMode="hidden">
            <a:xfrm rot="0">
              <a:off x="1" y="3928"/>
              <a:ext cx="5758" cy="0"/>
            </a:xfrm>
            <a:prstGeom prst="line"/>
            <a:noFill/>
            <a:ln w="1587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58" name=""/>
            <p:cNvSpPr/>
            <p:nvPr/>
          </p:nvSpPr>
          <p:spPr bwMode="hidden">
            <a:xfrm rot="0">
              <a:off x="1" y="3535"/>
              <a:ext cx="5758" cy="0"/>
            </a:xfrm>
            <a:prstGeom prst="line"/>
            <a:noFill/>
            <a:ln w="1587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</p:grpSp>
      <p:sp>
        <p:nvSpPr>
          <p:cNvPr id="1048659" name=""/>
          <p:cNvSpPr/>
          <p:nvPr>
            <p:ph type="ctrTitle" sz="quarter" idx="0"/>
          </p:nvPr>
        </p:nvSpPr>
        <p:spPr>
          <a:xfrm rot="0">
            <a:off x="685800" y="1692275"/>
            <a:ext cx="7772400" cy="1736725"/>
          </a:xfrm>
          <a:prstGeom prst="rect"/>
          <a:noFill/>
          <a:ln>
            <a:noFill/>
          </a:ln>
        </p:spPr>
        <p:txBody>
          <a:bodyPr anchor="b" anchorCtr="1" bIns="45720" lIns="91440" rIns="91440" tIns="45720" vert="horz"/>
          <a:lstStyle>
            <a:lvl1pPr algn="ctr">
              <a:defRPr sz="5400"/>
            </a:lvl1pPr>
          </a:lstStyle>
          <a:p>
            <a:pPr lvl="0"/>
            <a:r>
              <a:rPr altLang="en-US" lang="zh-CN"/>
              <a:t>Click to edit Master title style</a:t>
            </a:r>
          </a:p>
        </p:txBody>
      </p:sp>
      <p:sp>
        <p:nvSpPr>
          <p:cNvPr id="1048660" name=""/>
          <p:cNvSpPr/>
          <p:nvPr>
            <p:ph type="subTitle" sz="quarter" idx="1"/>
          </p:nvPr>
        </p:nvSpPr>
        <p:spPr>
          <a:xfrm rot="0">
            <a:off x="1371600" y="3886200"/>
            <a:ext cx="6400800" cy="1752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FontTx/>
              <a:buNone/>
            </a:lvl2pPr>
            <a:lvl3pPr algn="ctr" marL="914400">
              <a:buFontTx/>
              <a:buNone/>
            </a:lvl3pPr>
            <a:lvl4pPr algn="ctr" marL="1371600">
              <a:buFontTx/>
              <a:buNone/>
            </a:lvl4pPr>
            <a:lvl5pPr algn="ctr" marL="1828800">
              <a:buFontTx/>
              <a:buNone/>
            </a:lvl5pPr>
          </a:lstStyle>
          <a:p>
            <a:pPr lvl="0"/>
            <a:r>
              <a:rPr altLang="en-US" lang="zh-CN"/>
              <a:t>Click to edit Master subtitle style</a:t>
            </a:r>
          </a:p>
        </p:txBody>
      </p:sp>
      <p:sp>
        <p:nvSpPr>
          <p:cNvPr id="1048661" name=""/>
          <p:cNvSpPr/>
          <p:nvPr>
            <p:ph type="dt" sz="quarter" idx="2"/>
          </p:nvPr>
        </p:nvSpPr>
        <p:spPr>
          <a:xfrm rot="0">
            <a:off x="457200" y="6243637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r>
              <a:rPr sz="1000">
                <a:effectLst>
                  <a:outerShdw algn="tl" blurRad="38100" dir="2700000" dist="38100">
                    <a:srgbClr val="C0C0C0"/>
                  </a:outerShdw>
                </a:effectLst>
                <a:latin typeface="Verdana" pitchFamily="34" charset="0"/>
              </a:rPr>
              <a:t/>
            </a:r>
            <a:endParaRPr sz="1000">
              <a:effectLst>
                <a:outerShdw algn="tl" blurRad="38100" dir="2700000" dist="38100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48662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lvl="0"/>
            <a:endParaRPr sz="1000">
              <a:effectLst>
                <a:outerShdw algn="tl" blurRad="38100" dir="2700000" dist="38100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48663" name=""/>
          <p:cNvSpPr/>
          <p:nvPr>
            <p:ph type="sldNum" sz="quarter" idx="4"/>
          </p:nvPr>
        </p:nvSpPr>
        <p:spPr>
          <a:xfrm rot="0">
            <a:off x="6553200" y="6243637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sz="1000">
                <a:effectLst>
                  <a:outerShdw algn="tl" blurRad="38100" dir="2700000" dist="38100">
                    <a:srgbClr val="C0C0C0"/>
                  </a:outerShdw>
                </a:effectLst>
                <a:latin typeface="Verdana" pitchFamily="34" charset="0"/>
              </a:rPr>
              <a:pPr algn="r" lvl="0"/>
            </a:fld>
            <a:endParaRPr sz="1000">
              <a:effectLst>
                <a:outerShdw algn="tl" blurRad="38100" dir="2700000" dist="38100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0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11" name=""/>
          <p:cNvSpPr/>
          <p:nvPr>
            <p:ph type="dt" sz="half" idx="2"/>
          </p:nvPr>
        </p:nvSpPr>
        <p:spPr>
          <a:xfrm rot="0">
            <a:off x="457200" y="6243637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r>
              <a:rPr sz="1000">
                <a:effectLst>
                  <a:outerShdw algn="tl" blurRad="38100" dir="2700000" dist="38100">
                    <a:srgbClr val="C0C0C0"/>
                  </a:outerShdw>
                </a:effectLst>
                <a:latin typeface="Verdana" pitchFamily="34" charset="0"/>
              </a:rPr>
              <a:t/>
            </a:r>
            <a:endParaRPr sz="1000">
              <a:effectLst>
                <a:outerShdw algn="tl" blurRad="38100" dir="2700000" dist="38100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48613" name=""/>
          <p:cNvSpPr/>
          <p:nvPr>
            <p:ph type="sldNum" sz="quarter" idx="4"/>
          </p:nvPr>
        </p:nvSpPr>
        <p:spPr>
          <a:xfrm rot="0">
            <a:off x="6553200" y="6243637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sz="1000">
                <a:effectLst>
                  <a:outerShdw algn="tl" blurRad="38100" dir="2700000" dist="38100">
                    <a:srgbClr val="C0C0C0"/>
                  </a:outerShdw>
                </a:effectLst>
                <a:latin typeface="Verdana" pitchFamily="34" charset="0"/>
              </a:rPr>
              <a:pPr algn="r" lvl="0"/>
            </a:fld>
            <a:endParaRPr sz="1000">
              <a:effectLst>
                <a:outerShdw algn="tl" blurRad="38100" dir="2700000" dist="38100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48612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lvl="0"/>
            <a:endParaRPr sz="1000">
              <a:effectLst>
                <a:outerShdw algn="tl" blurRad="38100" dir="2700000" dist="38100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0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11" name=""/>
          <p:cNvSpPr/>
          <p:nvPr>
            <p:ph type="dt" sz="half" idx="2"/>
          </p:nvPr>
        </p:nvSpPr>
        <p:spPr>
          <a:xfrm rot="0">
            <a:off x="457200" y="6243637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r>
              <a:rPr sz="1000">
                <a:effectLst>
                  <a:outerShdw algn="tl" blurRad="38100" dir="2700000" dist="38100">
                    <a:srgbClr val="C0C0C0"/>
                  </a:outerShdw>
                </a:effectLst>
                <a:latin typeface="Verdana" pitchFamily="34" charset="0"/>
              </a:rPr>
              <a:t/>
            </a:r>
            <a:endParaRPr sz="1000">
              <a:effectLst>
                <a:outerShdw algn="tl" blurRad="38100" dir="2700000" dist="38100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48613" name=""/>
          <p:cNvSpPr/>
          <p:nvPr>
            <p:ph type="sldNum" sz="quarter" idx="4"/>
          </p:nvPr>
        </p:nvSpPr>
        <p:spPr>
          <a:xfrm rot="0">
            <a:off x="6553200" y="6243637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sz="1000">
                <a:effectLst>
                  <a:outerShdw algn="tl" blurRad="38100" dir="2700000" dist="38100">
                    <a:srgbClr val="C0C0C0"/>
                  </a:outerShdw>
                </a:effectLst>
                <a:latin typeface="Verdana" pitchFamily="34" charset="0"/>
              </a:rPr>
              <a:pPr algn="r" lvl="0"/>
            </a:fld>
            <a:endParaRPr sz="1000">
              <a:effectLst>
                <a:outerShdw algn="tl" blurRad="38100" dir="2700000" dist="38100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48612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lvl="0"/>
            <a:endParaRPr sz="1000">
              <a:effectLst>
                <a:outerShdw algn="tl" blurRad="38100" dir="2700000" dist="38100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11" name=""/>
          <p:cNvSpPr/>
          <p:nvPr>
            <p:ph type="dt" sz="half" idx="2"/>
          </p:nvPr>
        </p:nvSpPr>
        <p:spPr>
          <a:xfrm rot="0">
            <a:off x="457200" y="6243637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r>
              <a:rPr sz="1000">
                <a:effectLst>
                  <a:outerShdw algn="tl" blurRad="38100" dir="2700000" dist="38100">
                    <a:srgbClr val="C0C0C0"/>
                  </a:outerShdw>
                </a:effectLst>
                <a:latin typeface="Verdana" pitchFamily="34" charset="0"/>
              </a:rPr>
              <a:t/>
            </a:r>
            <a:endParaRPr sz="1000">
              <a:effectLst>
                <a:outerShdw algn="tl" blurRad="38100" dir="2700000" dist="38100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48613" name=""/>
          <p:cNvSpPr/>
          <p:nvPr>
            <p:ph type="sldNum" sz="quarter" idx="4"/>
          </p:nvPr>
        </p:nvSpPr>
        <p:spPr>
          <a:xfrm rot="0">
            <a:off x="6553200" y="6243637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sz="1000">
                <a:effectLst>
                  <a:outerShdw algn="tl" blurRad="38100" dir="2700000" dist="38100">
                    <a:srgbClr val="C0C0C0"/>
                  </a:outerShdw>
                </a:effectLst>
                <a:latin typeface="Verdana" pitchFamily="34" charset="0"/>
              </a:rPr>
              <a:pPr algn="r" lvl="0"/>
            </a:fld>
            <a:endParaRPr sz="1000">
              <a:effectLst>
                <a:outerShdw algn="tl" blurRad="38100" dir="2700000" dist="38100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48612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lvl="0"/>
            <a:endParaRPr sz="1000">
              <a:effectLst>
                <a:outerShdw algn="tl" blurRad="38100" dir="2700000" dist="38100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90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3"/>
            <a:ext cx="78867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1" name=""/>
          <p:cNvSpPr/>
          <p:nvPr>
            <p:ph type="dt" sz="half" idx="2"/>
          </p:nvPr>
        </p:nvSpPr>
        <p:spPr>
          <a:xfrm rot="0">
            <a:off x="457200" y="6243637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r>
              <a:rPr sz="1000">
                <a:effectLst>
                  <a:outerShdw algn="tl" blurRad="38100" dir="2700000" dist="38100">
                    <a:srgbClr val="C0C0C0"/>
                  </a:outerShdw>
                </a:effectLst>
                <a:latin typeface="Verdana" pitchFamily="34" charset="0"/>
              </a:rPr>
              <a:t/>
            </a:r>
            <a:endParaRPr sz="1000">
              <a:effectLst>
                <a:outerShdw algn="tl" blurRad="38100" dir="2700000" dist="38100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48613" name=""/>
          <p:cNvSpPr/>
          <p:nvPr>
            <p:ph type="sldNum" sz="quarter" idx="4"/>
          </p:nvPr>
        </p:nvSpPr>
        <p:spPr>
          <a:xfrm rot="0">
            <a:off x="6553200" y="6243637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sz="1000">
                <a:effectLst>
                  <a:outerShdw algn="tl" blurRad="38100" dir="2700000" dist="38100">
                    <a:srgbClr val="C0C0C0"/>
                  </a:outerShdw>
                </a:effectLst>
                <a:latin typeface="Verdana" pitchFamily="34" charset="0"/>
              </a:rPr>
              <a:pPr algn="r" lvl="0"/>
            </a:fld>
            <a:endParaRPr sz="1000">
              <a:effectLst>
                <a:outerShdw algn="tl" blurRad="38100" dir="2700000" dist="38100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48612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lvl="0"/>
            <a:endParaRPr sz="1000">
              <a:effectLst>
                <a:outerShdw algn="tl" blurRad="38100" dir="2700000" dist="38100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92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93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11" name=""/>
          <p:cNvSpPr/>
          <p:nvPr>
            <p:ph type="dt" sz="half" idx="2"/>
          </p:nvPr>
        </p:nvSpPr>
        <p:spPr>
          <a:xfrm rot="0">
            <a:off x="457200" y="6243637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r>
              <a:rPr sz="1000">
                <a:effectLst>
                  <a:outerShdw algn="tl" blurRad="38100" dir="2700000" dist="38100">
                    <a:srgbClr val="C0C0C0"/>
                  </a:outerShdw>
                </a:effectLst>
                <a:latin typeface="Verdana" pitchFamily="34" charset="0"/>
              </a:rPr>
              <a:t/>
            </a:r>
            <a:endParaRPr sz="1000">
              <a:effectLst>
                <a:outerShdw algn="tl" blurRad="38100" dir="2700000" dist="38100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48613" name=""/>
          <p:cNvSpPr/>
          <p:nvPr>
            <p:ph type="sldNum" sz="quarter" idx="4"/>
          </p:nvPr>
        </p:nvSpPr>
        <p:spPr>
          <a:xfrm rot="0">
            <a:off x="6553200" y="6243637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sz="1000">
                <a:effectLst>
                  <a:outerShdw algn="tl" blurRad="38100" dir="2700000" dist="38100">
                    <a:srgbClr val="C0C0C0"/>
                  </a:outerShdw>
                </a:effectLst>
                <a:latin typeface="Verdana" pitchFamily="34" charset="0"/>
              </a:rPr>
              <a:pPr algn="r" lvl="0"/>
            </a:fld>
            <a:endParaRPr sz="1000">
              <a:effectLst>
                <a:outerShdw algn="tl" blurRad="38100" dir="2700000" dist="38100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48612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lvl="0"/>
            <a:endParaRPr sz="1000">
              <a:effectLst>
                <a:outerShdw algn="tl" blurRad="38100" dir="2700000" dist="38100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95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96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9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9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11" name=""/>
          <p:cNvSpPr/>
          <p:nvPr>
            <p:ph type="dt" sz="half" idx="2"/>
          </p:nvPr>
        </p:nvSpPr>
        <p:spPr>
          <a:xfrm rot="0">
            <a:off x="457200" y="6243637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r>
              <a:rPr sz="1000">
                <a:effectLst>
                  <a:outerShdw algn="tl" blurRad="38100" dir="2700000" dist="38100">
                    <a:srgbClr val="C0C0C0"/>
                  </a:outerShdw>
                </a:effectLst>
                <a:latin typeface="Verdana" pitchFamily="34" charset="0"/>
              </a:rPr>
              <a:t/>
            </a:r>
            <a:endParaRPr sz="1000">
              <a:effectLst>
                <a:outerShdw algn="tl" blurRad="38100" dir="2700000" dist="38100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48613" name=""/>
          <p:cNvSpPr/>
          <p:nvPr>
            <p:ph type="sldNum" sz="quarter" idx="4"/>
          </p:nvPr>
        </p:nvSpPr>
        <p:spPr>
          <a:xfrm rot="0">
            <a:off x="6553200" y="6243637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sz="1000">
                <a:effectLst>
                  <a:outerShdw algn="tl" blurRad="38100" dir="2700000" dist="38100">
                    <a:srgbClr val="C0C0C0"/>
                  </a:outerShdw>
                </a:effectLst>
                <a:latin typeface="Verdana" pitchFamily="34" charset="0"/>
              </a:rPr>
              <a:pPr algn="r" lvl="0"/>
            </a:fld>
            <a:endParaRPr sz="1000">
              <a:effectLst>
                <a:outerShdw algn="tl" blurRad="38100" dir="2700000" dist="38100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48612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lvl="0"/>
            <a:endParaRPr sz="1000">
              <a:effectLst>
                <a:outerShdw algn="tl" blurRad="38100" dir="2700000" dist="38100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11" name=""/>
          <p:cNvSpPr/>
          <p:nvPr>
            <p:ph type="dt" sz="half" idx="2"/>
          </p:nvPr>
        </p:nvSpPr>
        <p:spPr>
          <a:xfrm rot="0">
            <a:off x="457200" y="6243637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r>
              <a:rPr sz="1000">
                <a:effectLst>
                  <a:outerShdw algn="tl" blurRad="38100" dir="2700000" dist="38100">
                    <a:srgbClr val="C0C0C0"/>
                  </a:outerShdw>
                </a:effectLst>
                <a:latin typeface="Verdana" pitchFamily="34" charset="0"/>
              </a:rPr>
              <a:t/>
            </a:r>
            <a:endParaRPr sz="1000">
              <a:effectLst>
                <a:outerShdw algn="tl" blurRad="38100" dir="2700000" dist="38100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48613" name=""/>
          <p:cNvSpPr/>
          <p:nvPr>
            <p:ph type="sldNum" sz="quarter" idx="4"/>
          </p:nvPr>
        </p:nvSpPr>
        <p:spPr>
          <a:xfrm rot="0">
            <a:off x="6553200" y="6243637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sz="1000">
                <a:effectLst>
                  <a:outerShdw algn="tl" blurRad="38100" dir="2700000" dist="38100">
                    <a:srgbClr val="C0C0C0"/>
                  </a:outerShdw>
                </a:effectLst>
                <a:latin typeface="Verdana" pitchFamily="34" charset="0"/>
              </a:rPr>
              <a:pPr algn="r" lvl="0"/>
            </a:fld>
            <a:endParaRPr sz="1000">
              <a:effectLst>
                <a:outerShdw algn="tl" blurRad="38100" dir="2700000" dist="38100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48612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lvl="0"/>
            <a:endParaRPr sz="1000">
              <a:effectLst>
                <a:outerShdw algn="tl" blurRad="38100" dir="2700000" dist="38100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"/>
          <p:cNvSpPr/>
          <p:nvPr>
            <p:ph type="dt" sz="half" idx="2"/>
          </p:nvPr>
        </p:nvSpPr>
        <p:spPr>
          <a:xfrm rot="0">
            <a:off x="457200" y="6243637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r>
              <a:rPr sz="1000">
                <a:effectLst>
                  <a:outerShdw algn="tl" blurRad="38100" dir="2700000" dist="38100">
                    <a:srgbClr val="C0C0C0"/>
                  </a:outerShdw>
                </a:effectLst>
                <a:latin typeface="Verdana" pitchFamily="34" charset="0"/>
              </a:rPr>
              <a:t/>
            </a:r>
            <a:endParaRPr sz="1000">
              <a:effectLst>
                <a:outerShdw algn="tl" blurRad="38100" dir="2700000" dist="38100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48613" name=""/>
          <p:cNvSpPr/>
          <p:nvPr>
            <p:ph type="sldNum" sz="quarter" idx="4"/>
          </p:nvPr>
        </p:nvSpPr>
        <p:spPr>
          <a:xfrm rot="0">
            <a:off x="6553200" y="6243637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sz="1000">
                <a:effectLst>
                  <a:outerShdw algn="tl" blurRad="38100" dir="2700000" dist="38100">
                    <a:srgbClr val="C0C0C0"/>
                  </a:outerShdw>
                </a:effectLst>
                <a:latin typeface="Verdana" pitchFamily="34" charset="0"/>
              </a:rPr>
              <a:pPr algn="r" lvl="0"/>
            </a:fld>
            <a:endParaRPr sz="1000">
              <a:effectLst>
                <a:outerShdw algn="tl" blurRad="38100" dir="2700000" dist="38100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48612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lvl="0"/>
            <a:endParaRPr sz="1000">
              <a:effectLst>
                <a:outerShdw algn="tl" blurRad="38100" dir="2700000" dist="38100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01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02" name="Content Placeholder 2"/>
          <p:cNvSpPr>
            <a:spLocks noGrp="1"/>
          </p:cNvSpPr>
          <p:nvPr>
            <p:ph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11" name=""/>
          <p:cNvSpPr/>
          <p:nvPr>
            <p:ph type="dt" sz="half" idx="2"/>
          </p:nvPr>
        </p:nvSpPr>
        <p:spPr>
          <a:xfrm rot="0">
            <a:off x="457200" y="6243637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r>
              <a:rPr sz="1000">
                <a:effectLst>
                  <a:outerShdw algn="tl" blurRad="38100" dir="2700000" dist="38100">
                    <a:srgbClr val="C0C0C0"/>
                  </a:outerShdw>
                </a:effectLst>
                <a:latin typeface="Verdana" pitchFamily="34" charset="0"/>
              </a:rPr>
              <a:t/>
            </a:r>
            <a:endParaRPr sz="1000">
              <a:effectLst>
                <a:outerShdw algn="tl" blurRad="38100" dir="2700000" dist="38100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48613" name=""/>
          <p:cNvSpPr/>
          <p:nvPr>
            <p:ph type="sldNum" sz="quarter" idx="4"/>
          </p:nvPr>
        </p:nvSpPr>
        <p:spPr>
          <a:xfrm rot="0">
            <a:off x="6553200" y="6243637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sz="1000">
                <a:effectLst>
                  <a:outerShdw algn="tl" blurRad="38100" dir="2700000" dist="38100">
                    <a:srgbClr val="C0C0C0"/>
                  </a:outerShdw>
                </a:effectLst>
                <a:latin typeface="Verdana" pitchFamily="34" charset="0"/>
              </a:rPr>
              <a:pPr algn="r" lvl="0"/>
            </a:fld>
            <a:endParaRPr sz="1000">
              <a:effectLst>
                <a:outerShdw algn="tl" blurRad="38100" dir="2700000" dist="38100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48612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lvl="0"/>
            <a:endParaRPr sz="1000">
              <a:effectLst>
                <a:outerShdw algn="tl" blurRad="38100" dir="2700000" dist="38100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05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0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11" name=""/>
          <p:cNvSpPr/>
          <p:nvPr>
            <p:ph type="dt" sz="half" idx="2"/>
          </p:nvPr>
        </p:nvSpPr>
        <p:spPr>
          <a:xfrm rot="0">
            <a:off x="457200" y="6243637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r>
              <a:rPr sz="1000">
                <a:effectLst>
                  <a:outerShdw algn="tl" blurRad="38100" dir="2700000" dist="38100">
                    <a:srgbClr val="C0C0C0"/>
                  </a:outerShdw>
                </a:effectLst>
                <a:latin typeface="Verdana" pitchFamily="34" charset="0"/>
              </a:rPr>
              <a:t/>
            </a:r>
            <a:endParaRPr sz="1000">
              <a:effectLst>
                <a:outerShdw algn="tl" blurRad="38100" dir="2700000" dist="38100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48613" name=""/>
          <p:cNvSpPr/>
          <p:nvPr>
            <p:ph type="sldNum" sz="quarter" idx="4"/>
          </p:nvPr>
        </p:nvSpPr>
        <p:spPr>
          <a:xfrm rot="0">
            <a:off x="6553200" y="6243637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sz="1000">
                <a:effectLst>
                  <a:outerShdw algn="tl" blurRad="38100" dir="2700000" dist="38100">
                    <a:srgbClr val="C0C0C0"/>
                  </a:outerShdw>
                </a:effectLst>
                <a:latin typeface="Verdana" pitchFamily="34" charset="0"/>
              </a:rPr>
              <a:pPr algn="r" lvl="0"/>
            </a:fld>
            <a:endParaRPr sz="1000">
              <a:effectLst>
                <a:outerShdw algn="tl" blurRad="38100" dir="2700000" dist="38100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48612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lvl="0"/>
            <a:endParaRPr sz="1000">
              <a:effectLst>
                <a:outerShdw algn="tl" blurRad="38100" dir="2700000" dist="38100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gradFill rotWithShape="0">
          <a:gsLst>
            <a:gs pos="0">
              <a:schemeClr val="lt1">
                <a:alpha val="100000"/>
              </a:schemeClr>
            </a:gs>
            <a:gs pos="100000">
              <a:schemeClr val="lt1">
                <a:shade val="39216"/>
                <a:alpha val="100000"/>
              </a:schemeClr>
            </a:gs>
          </a:gsLst>
          <a:lin ang="5400000" scaled="1"/>
        </a:gradFill>
      </p:bgPr>
    </p:bg>
    <p:spTree>
      <p:nvGrpSpPr>
        <p:cNvPr id="1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19" name=""/>
          <p:cNvGrpSpPr/>
          <p:nvPr/>
        </p:nvGrpSpPr>
        <p:grpSpPr>
          <a:xfrm rot="0">
            <a:off x="1587" y="0"/>
            <a:ext cx="9148762" cy="6851650"/>
            <a:chOff x="1" y="0"/>
            <a:chExt cx="5763" cy="4316"/>
          </a:xfrm>
        </p:grpSpPr>
        <p:sp>
          <p:nvSpPr>
            <p:cNvPr id="1048576" name=""/>
            <p:cNvSpPr/>
            <p:nvPr/>
          </p:nvSpPr>
          <p:spPr bwMode="hidden">
            <a:xfrm rot="0">
              <a:off x="5045" y="2626"/>
              <a:ext cx="719" cy="1690"/>
            </a:xfrm>
            <a:custGeom>
              <a:avLst/>
              <a:ahLst/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</a:path>
              </a:pathLst>
            </a:custGeom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chemeClr val="dk2">
                    <a:shade val="60784"/>
                    <a:alpha val="100000"/>
                  </a:schemeClr>
                </a:gs>
              </a:gsLst>
              <a:lin ang="5400000" scaled="1"/>
            </a:gradFill>
            <a:ln>
              <a:noFill/>
            </a:ln>
          </p:spPr>
        </p:sp>
        <p:sp>
          <p:nvSpPr>
            <p:cNvPr id="1048577" name=""/>
            <p:cNvSpPr/>
            <p:nvPr/>
          </p:nvSpPr>
          <p:spPr bwMode="hidden">
            <a:xfrm rot="0">
              <a:off x="5386" y="3794"/>
              <a:ext cx="378" cy="522"/>
            </a:xfrm>
            <a:custGeom>
              <a:avLst/>
              <a:ahLst/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</a:path>
              </a:pathLst>
            </a:custGeom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chemeClr val="dk2">
                    <a:shade val="60784"/>
                    <a:alpha val="100000"/>
                  </a:schemeClr>
                </a:gs>
              </a:gsLst>
              <a:lin ang="5400000" scaled="1"/>
            </a:gradFill>
            <a:ln>
              <a:noFill/>
            </a:ln>
          </p:spPr>
        </p:sp>
        <p:sp>
          <p:nvSpPr>
            <p:cNvPr id="1048578" name=""/>
            <p:cNvSpPr/>
            <p:nvPr/>
          </p:nvSpPr>
          <p:spPr bwMode="hidden">
            <a:xfrm rot="0">
              <a:off x="5680" y="4214"/>
              <a:ext cx="84" cy="102"/>
            </a:xfrm>
            <a:custGeom>
              <a:avLst/>
              <a:ahLst/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</a:path>
              </a:pathLst>
            </a:custGeom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chemeClr val="dk2">
                    <a:shade val="60784"/>
                    <a:alpha val="100000"/>
                  </a:schemeClr>
                </a:gs>
              </a:gsLst>
              <a:lin ang="5400000" scaled="1"/>
            </a:gradFill>
            <a:ln>
              <a:noFill/>
            </a:ln>
          </p:spPr>
        </p:sp>
        <p:grpSp>
          <p:nvGrpSpPr>
            <p:cNvPr id="20" name=""/>
            <p:cNvGrpSpPr/>
            <p:nvPr/>
          </p:nvGrpSpPr>
          <p:grpSpPr>
            <a:xfrm rot="0">
              <a:off x="288" y="0"/>
              <a:ext cx="5098" cy="4316"/>
              <a:chOff x="288" y="0"/>
              <a:chExt cx="5098" cy="4316"/>
            </a:xfrm>
          </p:grpSpPr>
          <p:sp>
            <p:nvSpPr>
              <p:cNvPr id="1048579" name=""/>
              <p:cNvSpPr/>
              <p:nvPr/>
            </p:nvSpPr>
            <p:spPr bwMode="hidden">
              <a:xfrm rot="0">
                <a:off x="2789" y="0"/>
                <a:ext cx="72" cy="4316"/>
              </a:xfrm>
              <a:custGeom>
                <a:avLst/>
                <a:ahLst/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chemeClr val="lt1">
                      <a:alpha val="100000"/>
                    </a:schemeClr>
                  </a:gs>
                  <a:gs pos="100000">
                    <a:schemeClr val="lt1">
                      <a:shade val="66667"/>
                      <a:alpha val="100000"/>
                    </a:schemeClr>
                  </a:gs>
                </a:gsLst>
                <a:lin ang="5400000" scaled="1"/>
              </a:gradFill>
              <a:ln>
                <a:noFill/>
              </a:ln>
            </p:spPr>
          </p:sp>
          <p:sp>
            <p:nvSpPr>
              <p:cNvPr id="1048580" name=""/>
              <p:cNvSpPr/>
              <p:nvPr/>
            </p:nvSpPr>
            <p:spPr bwMode="hidden">
              <a:xfrm rot="0">
                <a:off x="3089" y="0"/>
                <a:ext cx="174" cy="4316"/>
              </a:xfrm>
              <a:custGeom>
                <a:avLst/>
                <a:ahLst/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</a:path>
                </a:pathLst>
              </a:custGeom>
              <a:gradFill rotWithShape="0">
                <a:gsLst>
                  <a:gs pos="0">
                    <a:schemeClr val="lt1">
                      <a:alpha val="100000"/>
                    </a:schemeClr>
                  </a:gs>
                  <a:gs pos="100000">
                    <a:schemeClr val="lt1">
                      <a:shade val="66667"/>
                      <a:alpha val="100000"/>
                    </a:schemeClr>
                  </a:gs>
                </a:gsLst>
                <a:lin ang="5400000" scaled="1"/>
              </a:gradFill>
              <a:ln>
                <a:noFill/>
              </a:ln>
            </p:spPr>
          </p:sp>
          <p:sp>
            <p:nvSpPr>
              <p:cNvPr id="1048581" name=""/>
              <p:cNvSpPr/>
              <p:nvPr/>
            </p:nvSpPr>
            <p:spPr bwMode="hidden">
              <a:xfrm rot="0">
                <a:off x="3358" y="0"/>
                <a:ext cx="337" cy="4316"/>
              </a:xfrm>
              <a:custGeom>
                <a:avLst/>
                <a:ahLst/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</a:path>
                </a:pathLst>
              </a:custGeom>
              <a:gradFill rotWithShape="0">
                <a:gsLst>
                  <a:gs pos="0">
                    <a:schemeClr val="lt1">
                      <a:alpha val="100000"/>
                    </a:schemeClr>
                  </a:gs>
                  <a:gs pos="100000">
                    <a:schemeClr val="lt1">
                      <a:shade val="66667"/>
                      <a:alpha val="100000"/>
                    </a:schemeClr>
                  </a:gs>
                </a:gsLst>
                <a:lin ang="5400000" scaled="1"/>
              </a:gradFill>
              <a:ln>
                <a:noFill/>
              </a:ln>
            </p:spPr>
          </p:sp>
          <p:sp>
            <p:nvSpPr>
              <p:cNvPr id="1048582" name=""/>
              <p:cNvSpPr/>
              <p:nvPr/>
            </p:nvSpPr>
            <p:spPr bwMode="hidden">
              <a:xfrm rot="0">
                <a:off x="3676" y="0"/>
                <a:ext cx="427" cy="4316"/>
              </a:xfrm>
              <a:custGeom>
                <a:avLst/>
                <a:ahLst/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</a:path>
                </a:pathLst>
              </a:custGeom>
              <a:gradFill rotWithShape="0">
                <a:gsLst>
                  <a:gs pos="0">
                    <a:schemeClr val="lt1">
                      <a:alpha val="100000"/>
                    </a:schemeClr>
                  </a:gs>
                  <a:gs pos="100000">
                    <a:schemeClr val="lt1">
                      <a:shade val="66667"/>
                      <a:alpha val="100000"/>
                    </a:schemeClr>
                  </a:gs>
                </a:gsLst>
                <a:lin ang="5400000" scaled="1"/>
              </a:gradFill>
              <a:ln>
                <a:noFill/>
              </a:ln>
            </p:spPr>
          </p:sp>
          <p:sp>
            <p:nvSpPr>
              <p:cNvPr id="1048583" name=""/>
              <p:cNvSpPr/>
              <p:nvPr/>
            </p:nvSpPr>
            <p:spPr bwMode="hidden">
              <a:xfrm rot="0">
                <a:off x="3946" y="0"/>
                <a:ext cx="558" cy="4316"/>
              </a:xfrm>
              <a:custGeom>
                <a:avLst/>
                <a:ahLst/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</a:path>
                </a:pathLst>
              </a:custGeom>
              <a:gradFill rotWithShape="0">
                <a:gsLst>
                  <a:gs pos="0">
                    <a:schemeClr val="lt1">
                      <a:alpha val="100000"/>
                    </a:schemeClr>
                  </a:gs>
                  <a:gs pos="100000">
                    <a:schemeClr val="lt1">
                      <a:shade val="66667"/>
                      <a:alpha val="100000"/>
                    </a:schemeClr>
                  </a:gs>
                </a:gsLst>
                <a:lin ang="5400000" scaled="1"/>
              </a:gradFill>
              <a:ln>
                <a:noFill/>
              </a:ln>
            </p:spPr>
          </p:sp>
          <p:sp>
            <p:nvSpPr>
              <p:cNvPr id="1048584" name=""/>
              <p:cNvSpPr/>
              <p:nvPr/>
            </p:nvSpPr>
            <p:spPr bwMode="hidden">
              <a:xfrm rot="0">
                <a:off x="4246" y="0"/>
                <a:ext cx="690" cy="4316"/>
              </a:xfrm>
              <a:custGeom>
                <a:avLst/>
                <a:ahLst/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</a:path>
                </a:pathLst>
              </a:custGeom>
              <a:gradFill rotWithShape="0">
                <a:gsLst>
                  <a:gs pos="0">
                    <a:schemeClr val="lt1">
                      <a:alpha val="100000"/>
                    </a:schemeClr>
                  </a:gs>
                  <a:gs pos="100000">
                    <a:schemeClr val="lt1">
                      <a:shade val="66667"/>
                      <a:alpha val="100000"/>
                    </a:schemeClr>
                  </a:gs>
                </a:gsLst>
                <a:lin ang="5400000" scaled="1"/>
              </a:gradFill>
              <a:ln>
                <a:noFill/>
              </a:ln>
            </p:spPr>
          </p:sp>
          <p:sp>
            <p:nvSpPr>
              <p:cNvPr id="1048585" name=""/>
              <p:cNvSpPr/>
              <p:nvPr/>
            </p:nvSpPr>
            <p:spPr bwMode="hidden">
              <a:xfrm rot="0">
                <a:off x="4522" y="0"/>
                <a:ext cx="864" cy="4316"/>
              </a:xfrm>
              <a:custGeom>
                <a:avLst/>
                <a:ahLst/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</a:path>
                </a:pathLst>
              </a:custGeom>
              <a:gradFill rotWithShape="0">
                <a:gsLst>
                  <a:gs pos="0">
                    <a:schemeClr val="lt1">
                      <a:alpha val="100000"/>
                    </a:schemeClr>
                  </a:gs>
                  <a:gs pos="100000">
                    <a:schemeClr val="lt1">
                      <a:shade val="66667"/>
                      <a:alpha val="100000"/>
                    </a:schemeClr>
                  </a:gs>
                </a:gsLst>
                <a:lin ang="5400000" scaled="1"/>
              </a:gradFill>
              <a:ln>
                <a:noFill/>
              </a:ln>
            </p:spPr>
          </p:sp>
          <p:sp>
            <p:nvSpPr>
              <p:cNvPr id="1048586" name=""/>
              <p:cNvSpPr/>
              <p:nvPr/>
            </p:nvSpPr>
            <p:spPr bwMode="hidden">
              <a:xfrm rot="0">
                <a:off x="2399" y="0"/>
                <a:ext cx="150" cy="4316"/>
              </a:xfrm>
              <a:custGeom>
                <a:avLst/>
                <a:ahLst/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</a:path>
                </a:pathLst>
              </a:custGeom>
              <a:gradFill rotWithShape="0">
                <a:gsLst>
                  <a:gs pos="0">
                    <a:schemeClr val="lt1">
                      <a:alpha val="100000"/>
                    </a:schemeClr>
                  </a:gs>
                  <a:gs pos="100000">
                    <a:schemeClr val="lt1">
                      <a:shade val="66667"/>
                      <a:alpha val="100000"/>
                    </a:schemeClr>
                  </a:gs>
                </a:gsLst>
                <a:lin ang="5400000" scaled="1"/>
              </a:gradFill>
              <a:ln>
                <a:noFill/>
              </a:ln>
            </p:spPr>
          </p:sp>
          <p:sp>
            <p:nvSpPr>
              <p:cNvPr id="1048587" name=""/>
              <p:cNvSpPr/>
              <p:nvPr/>
            </p:nvSpPr>
            <p:spPr bwMode="hidden">
              <a:xfrm rot="0">
                <a:off x="1967" y="0"/>
                <a:ext cx="300" cy="4316"/>
              </a:xfrm>
              <a:custGeom>
                <a:avLst/>
                <a:ahLst/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</a:path>
                </a:pathLst>
              </a:custGeom>
              <a:gradFill rotWithShape="0">
                <a:gsLst>
                  <a:gs pos="0">
                    <a:schemeClr val="lt1">
                      <a:alpha val="100000"/>
                    </a:schemeClr>
                  </a:gs>
                  <a:gs pos="100000">
                    <a:schemeClr val="lt1">
                      <a:shade val="66667"/>
                      <a:alpha val="100000"/>
                    </a:schemeClr>
                  </a:gs>
                </a:gsLst>
                <a:lin ang="5400000" scaled="1"/>
              </a:gradFill>
              <a:ln>
                <a:noFill/>
              </a:ln>
            </p:spPr>
          </p:sp>
          <p:sp>
            <p:nvSpPr>
              <p:cNvPr id="1048588" name=""/>
              <p:cNvSpPr/>
              <p:nvPr/>
            </p:nvSpPr>
            <p:spPr bwMode="hidden">
              <a:xfrm rot="0">
                <a:off x="1566" y="0"/>
                <a:ext cx="425" cy="4316"/>
              </a:xfrm>
              <a:custGeom>
                <a:avLst/>
                <a:ahLst/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</a:path>
                </a:pathLst>
              </a:custGeom>
              <a:gradFill rotWithShape="0">
                <a:gsLst>
                  <a:gs pos="0">
                    <a:schemeClr val="lt1">
                      <a:alpha val="100000"/>
                    </a:schemeClr>
                  </a:gs>
                  <a:gs pos="100000">
                    <a:schemeClr val="lt1">
                      <a:shade val="66667"/>
                      <a:alpha val="100000"/>
                    </a:schemeClr>
                  </a:gs>
                </a:gsLst>
                <a:lin ang="5400000" scaled="1"/>
              </a:gradFill>
              <a:ln>
                <a:noFill/>
              </a:ln>
            </p:spPr>
          </p:sp>
          <p:sp>
            <p:nvSpPr>
              <p:cNvPr id="1048589" name=""/>
              <p:cNvSpPr/>
              <p:nvPr/>
            </p:nvSpPr>
            <p:spPr bwMode="hidden">
              <a:xfrm rot="0">
                <a:off x="1128" y="0"/>
                <a:ext cx="575" cy="4316"/>
              </a:xfrm>
              <a:custGeom>
                <a:avLst/>
                <a:ahLst/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</a:path>
                </a:pathLst>
              </a:custGeom>
              <a:gradFill rotWithShape="0">
                <a:gsLst>
                  <a:gs pos="0">
                    <a:schemeClr val="lt1">
                      <a:alpha val="100000"/>
                    </a:schemeClr>
                  </a:gs>
                  <a:gs pos="100000">
                    <a:schemeClr val="lt1">
                      <a:shade val="66667"/>
                      <a:alpha val="100000"/>
                    </a:schemeClr>
                  </a:gs>
                </a:gsLst>
                <a:lin ang="5400000" scaled="1"/>
              </a:gradFill>
              <a:ln>
                <a:noFill/>
              </a:ln>
            </p:spPr>
          </p:sp>
          <p:sp>
            <p:nvSpPr>
              <p:cNvPr id="1048590" name=""/>
              <p:cNvSpPr/>
              <p:nvPr/>
            </p:nvSpPr>
            <p:spPr bwMode="hidden">
              <a:xfrm rot="0">
                <a:off x="702" y="0"/>
                <a:ext cx="737" cy="4316"/>
              </a:xfrm>
              <a:custGeom>
                <a:avLst/>
                <a:ahLst/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</a:path>
                </a:pathLst>
              </a:custGeom>
              <a:gradFill rotWithShape="0">
                <a:gsLst>
                  <a:gs pos="0">
                    <a:schemeClr val="lt1">
                      <a:alpha val="100000"/>
                    </a:schemeClr>
                  </a:gs>
                  <a:gs pos="100000">
                    <a:schemeClr val="lt1">
                      <a:shade val="66667"/>
                      <a:alpha val="100000"/>
                    </a:schemeClr>
                  </a:gs>
                </a:gsLst>
                <a:lin ang="5400000" scaled="1"/>
              </a:gradFill>
              <a:ln>
                <a:noFill/>
              </a:ln>
            </p:spPr>
          </p:sp>
          <p:sp>
            <p:nvSpPr>
              <p:cNvPr id="1048591" name=""/>
              <p:cNvSpPr/>
              <p:nvPr/>
            </p:nvSpPr>
            <p:spPr bwMode="hidden">
              <a:xfrm rot="0">
                <a:off x="288" y="0"/>
                <a:ext cx="840" cy="4316"/>
              </a:xfrm>
              <a:custGeom>
                <a:avLst/>
                <a:ahLst/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</a:path>
                </a:pathLst>
              </a:custGeom>
              <a:gradFill rotWithShape="0">
                <a:gsLst>
                  <a:gs pos="0">
                    <a:schemeClr val="lt1">
                      <a:alpha val="100000"/>
                    </a:schemeClr>
                  </a:gs>
                  <a:gs pos="100000">
                    <a:schemeClr val="lt1">
                      <a:shade val="66667"/>
                      <a:alpha val="100000"/>
                    </a:schemeClr>
                  </a:gs>
                </a:gsLst>
                <a:lin ang="5400000" scaled="1"/>
              </a:gradFill>
              <a:ln>
                <a:noFill/>
              </a:ln>
            </p:spPr>
          </p:sp>
        </p:grpSp>
        <p:sp>
          <p:nvSpPr>
            <p:cNvPr id="1048592" name=""/>
            <p:cNvSpPr/>
            <p:nvPr/>
          </p:nvSpPr>
          <p:spPr bwMode="hidden">
            <a:xfrm rot="0">
              <a:off x="6" y="2901"/>
              <a:ext cx="606" cy="1415"/>
            </a:xfrm>
            <a:custGeom>
              <a:avLst/>
              <a:ahLst/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</a:path>
              </a:pathLst>
            </a:custGeom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chemeClr val="dk2">
                    <a:shade val="60784"/>
                    <a:alpha val="100000"/>
                  </a:schemeClr>
                </a:gs>
              </a:gsLst>
              <a:lin ang="5400000" scaled="1"/>
            </a:gradFill>
            <a:ln>
              <a:noFill/>
            </a:ln>
          </p:spPr>
        </p:sp>
        <p:sp>
          <p:nvSpPr>
            <p:cNvPr id="1048593" name=""/>
            <p:cNvSpPr/>
            <p:nvPr/>
          </p:nvSpPr>
          <p:spPr bwMode="hidden">
            <a:xfrm rot="0">
              <a:off x="6" y="3890"/>
              <a:ext cx="228" cy="426"/>
            </a:xfrm>
            <a:custGeom>
              <a:avLst/>
              <a:ahLst/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</a:path>
              </a:pathLst>
            </a:custGeom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chemeClr val="dk2">
                    <a:shade val="60784"/>
                    <a:alpha val="100000"/>
                  </a:schemeClr>
                </a:gs>
              </a:gsLst>
              <a:lin ang="5400000" scaled="1"/>
            </a:gradFill>
            <a:ln>
              <a:noFill/>
            </a:ln>
          </p:spPr>
        </p:sp>
        <p:sp>
          <p:nvSpPr>
            <p:cNvPr id="1048594" name=""/>
            <p:cNvSpPr/>
            <p:nvPr/>
          </p:nvSpPr>
          <p:spPr bwMode="hidden">
            <a:xfrm rot="0">
              <a:off x="4776" y="0"/>
              <a:ext cx="984" cy="1786"/>
            </a:xfrm>
            <a:custGeom>
              <a:avLst/>
              <a:ahLst/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</a:path>
              </a:pathLst>
            </a:custGeom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chemeClr val="lt1">
                    <a:shade val="94118"/>
                    <a:alpha val="100000"/>
                  </a:schemeClr>
                </a:gs>
              </a:gsLst>
              <a:lin ang="5400000" scaled="1"/>
            </a:gradFill>
            <a:ln>
              <a:noFill/>
            </a:ln>
          </p:spPr>
        </p:sp>
        <p:sp>
          <p:nvSpPr>
            <p:cNvPr id="1048595" name=""/>
            <p:cNvSpPr/>
            <p:nvPr/>
          </p:nvSpPr>
          <p:spPr bwMode="hidden">
            <a:xfrm rot="0">
              <a:off x="5041" y="0"/>
              <a:ext cx="719" cy="845"/>
            </a:xfrm>
            <a:custGeom>
              <a:avLst/>
              <a:ahLst/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048596" name=""/>
            <p:cNvSpPr/>
            <p:nvPr/>
          </p:nvSpPr>
          <p:spPr bwMode="hidden">
            <a:xfrm rot="0">
              <a:off x="5352" y="0"/>
              <a:ext cx="408" cy="414"/>
            </a:xfrm>
            <a:custGeom>
              <a:avLst/>
              <a:ahLst/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048597" name=""/>
            <p:cNvSpPr/>
            <p:nvPr/>
          </p:nvSpPr>
          <p:spPr bwMode="hidden">
            <a:xfrm rot="0">
              <a:off x="6" y="0"/>
              <a:ext cx="858" cy="1409"/>
            </a:xfrm>
            <a:custGeom>
              <a:avLst/>
              <a:ahLst/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</a:path>
              </a:pathLst>
            </a:custGeom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chemeClr val="lt1">
                    <a:shade val="94118"/>
                    <a:alpha val="100000"/>
                  </a:schemeClr>
                </a:gs>
              </a:gsLst>
              <a:lin ang="5400000" scaled="1"/>
            </a:gradFill>
            <a:ln>
              <a:noFill/>
            </a:ln>
          </p:spPr>
        </p:sp>
        <p:sp>
          <p:nvSpPr>
            <p:cNvPr id="1048598" name=""/>
            <p:cNvSpPr/>
            <p:nvPr/>
          </p:nvSpPr>
          <p:spPr bwMode="hidden">
            <a:xfrm rot="0">
              <a:off x="6" y="0"/>
              <a:ext cx="588" cy="599"/>
            </a:xfrm>
            <a:custGeom>
              <a:avLst/>
              <a:ahLst/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048599" name=""/>
            <p:cNvSpPr/>
            <p:nvPr/>
          </p:nvSpPr>
          <p:spPr bwMode="hidden">
            <a:xfrm rot="0">
              <a:off x="6" y="0"/>
              <a:ext cx="270" cy="252"/>
            </a:xfrm>
            <a:custGeom>
              <a:avLst/>
              <a:ahLst/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048600" name=""/>
            <p:cNvSpPr/>
            <p:nvPr/>
          </p:nvSpPr>
          <p:spPr bwMode="hidden">
            <a:xfrm rot="0">
              <a:off x="1" y="2749"/>
              <a:ext cx="5758" cy="0"/>
            </a:xfrm>
            <a:prstGeom prst="line"/>
            <a:noFill/>
            <a:ln w="15875" cap="flat" cmpd="sng">
              <a:solidFill>
                <a:schemeClr val="lt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01" name=""/>
            <p:cNvSpPr/>
            <p:nvPr/>
          </p:nvSpPr>
          <p:spPr bwMode="hidden">
            <a:xfrm rot="0">
              <a:off x="1" y="2356"/>
              <a:ext cx="5758" cy="0"/>
            </a:xfrm>
            <a:prstGeom prst="line"/>
            <a:noFill/>
            <a:ln w="15875" cap="flat" cmpd="sng">
              <a:solidFill>
                <a:schemeClr val="lt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02" name=""/>
            <p:cNvSpPr/>
            <p:nvPr/>
          </p:nvSpPr>
          <p:spPr bwMode="hidden">
            <a:xfrm rot="0">
              <a:off x="1" y="3142"/>
              <a:ext cx="5758" cy="0"/>
            </a:xfrm>
            <a:prstGeom prst="line"/>
            <a:noFill/>
            <a:ln w="1587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  <p:grpSp>
          <p:nvGrpSpPr>
            <p:cNvPr id="21" name=""/>
            <p:cNvGrpSpPr/>
            <p:nvPr/>
          </p:nvGrpSpPr>
          <p:grpSpPr>
            <a:xfrm rot="0"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48603" name=""/>
              <p:cNvSpPr/>
              <p:nvPr/>
            </p:nvSpPr>
            <p:spPr bwMode="hidden">
              <a:xfrm rot="0">
                <a:off x="1" y="784"/>
                <a:ext cx="5758" cy="0"/>
              </a:xfrm>
              <a:prstGeom prst="line"/>
              <a:noFill/>
              <a:ln w="15875" cap="flat" cmpd="sng">
                <a:solidFill>
                  <a:schemeClr val="lt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04" name=""/>
              <p:cNvSpPr/>
              <p:nvPr/>
            </p:nvSpPr>
            <p:spPr bwMode="hidden">
              <a:xfrm rot="0">
                <a:off x="1" y="1963"/>
                <a:ext cx="5758" cy="0"/>
              </a:xfrm>
              <a:prstGeom prst="line"/>
              <a:noFill/>
              <a:ln w="15875" cap="flat" cmpd="sng">
                <a:solidFill>
                  <a:schemeClr val="lt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05" name=""/>
              <p:cNvSpPr/>
              <p:nvPr/>
            </p:nvSpPr>
            <p:spPr bwMode="hidden">
              <a:xfrm rot="0">
                <a:off x="1" y="1570"/>
                <a:ext cx="5758" cy="0"/>
              </a:xfrm>
              <a:prstGeom prst="line"/>
              <a:noFill/>
              <a:ln w="15875" cap="flat" cmpd="sng">
                <a:solidFill>
                  <a:schemeClr val="lt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06" name=""/>
              <p:cNvSpPr/>
              <p:nvPr/>
            </p:nvSpPr>
            <p:spPr bwMode="hidden">
              <a:xfrm rot="0">
                <a:off x="1" y="1177"/>
                <a:ext cx="5758" cy="0"/>
              </a:xfrm>
              <a:prstGeom prst="line"/>
              <a:noFill/>
              <a:ln w="15875" cap="flat" cmpd="sng">
                <a:solidFill>
                  <a:schemeClr val="lt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07" name=""/>
              <p:cNvSpPr/>
              <p:nvPr/>
            </p:nvSpPr>
            <p:spPr bwMode="hidden">
              <a:xfrm rot="0">
                <a:off x="1" y="392"/>
                <a:ext cx="5758" cy="0"/>
              </a:xfrm>
              <a:prstGeom prst="line"/>
              <a:noFill/>
              <a:ln w="15875" cap="flat" cmpd="sng">
                <a:solidFill>
                  <a:schemeClr val="lt1">
                    <a:alpha val="100000"/>
                  </a:schemeClr>
                </a:solidFill>
                <a:prstDash val="solid"/>
                <a:round/>
              </a:ln>
            </p:spPr>
          </p:sp>
        </p:grpSp>
        <p:sp>
          <p:nvSpPr>
            <p:cNvPr id="1048608" name=""/>
            <p:cNvSpPr/>
            <p:nvPr/>
          </p:nvSpPr>
          <p:spPr bwMode="hidden">
            <a:xfrm rot="0">
              <a:off x="1" y="3928"/>
              <a:ext cx="5758" cy="0"/>
            </a:xfrm>
            <a:prstGeom prst="line"/>
            <a:noFill/>
            <a:ln w="1587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09" name=""/>
            <p:cNvSpPr/>
            <p:nvPr/>
          </p:nvSpPr>
          <p:spPr bwMode="hidden">
            <a:xfrm rot="0">
              <a:off x="1" y="3535"/>
              <a:ext cx="5758" cy="0"/>
            </a:xfrm>
            <a:prstGeom prst="line"/>
            <a:noFill/>
            <a:ln w="1587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</p:grpSp>
      <p:sp>
        <p:nvSpPr>
          <p:cNvPr id="1048610" name=""/>
          <p:cNvSpPr/>
          <p:nvPr>
            <p:ph type="title" sz="full" idx="0"/>
          </p:nvPr>
        </p:nvSpPr>
        <p:spPr>
          <a:xfrm rot="0">
            <a:off x="457200" y="277812"/>
            <a:ext cx="8229600" cy="1139825"/>
          </a:xfrm>
          <a:prstGeom prst="rect"/>
          <a:noFill/>
          <a:ln>
            <a:noFill/>
          </a:ln>
        </p:spPr>
        <p:txBody>
          <a:bodyPr anchor="ctr" anchorCtr="1" bIns="45720" lIns="91440" rIns="91440" tIns="45720" vert="horz"/>
          <a:p>
            <a:pPr lvl="0"/>
            <a:r>
              <a:rPr altLang="en-US" lang="zh-CN"/>
              <a:t>Click to edit Master title style</a:t>
            </a:r>
          </a:p>
        </p:txBody>
      </p:sp>
      <p:sp>
        <p:nvSpPr>
          <p:cNvPr id="1048611" name=""/>
          <p:cNvSpPr/>
          <p:nvPr>
            <p:ph type="dt" sz="half" idx="2"/>
          </p:nvPr>
        </p:nvSpPr>
        <p:spPr>
          <a:xfrm rot="0">
            <a:off x="457200" y="6243637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r>
              <a:rPr sz="1000">
                <a:effectLst>
                  <a:outerShdw algn="tl" blurRad="38100" dir="2700000" dist="38100">
                    <a:srgbClr val="C0C0C0"/>
                  </a:outerShdw>
                </a:effectLst>
                <a:latin typeface="Verdana" pitchFamily="34" charset="0"/>
              </a:rPr>
              <a:t/>
            </a:r>
            <a:endParaRPr sz="1000">
              <a:effectLst>
                <a:outerShdw algn="tl" blurRad="38100" dir="2700000" dist="38100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48612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lvl="0"/>
            <a:endParaRPr sz="1000">
              <a:effectLst>
                <a:outerShdw algn="tl" blurRad="38100" dir="2700000" dist="38100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48613" name=""/>
          <p:cNvSpPr/>
          <p:nvPr>
            <p:ph type="sldNum" sz="quarter" idx="4"/>
          </p:nvPr>
        </p:nvSpPr>
        <p:spPr>
          <a:xfrm rot="0">
            <a:off x="6553200" y="6243637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sz="1000">
                <a:effectLst>
                  <a:outerShdw algn="tl" blurRad="38100" dir="2700000" dist="38100">
                    <a:srgbClr val="C0C0C0"/>
                  </a:outerShdw>
                </a:effectLst>
                <a:latin typeface="Verdana" pitchFamily="34" charset="0"/>
              </a:rPr>
              <a:pPr algn="r" lvl="0"/>
            </a:fld>
            <a:endParaRPr sz="1000">
              <a:effectLst>
                <a:outerShdw algn="tl" blurRad="38100" dir="2700000" dist="38100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48614" name=""/>
          <p:cNvSpPr/>
          <p:nvPr>
            <p:ph type="body" sz="full" idx="1"/>
          </p:nvPr>
        </p:nvSpPr>
        <p:spPr>
          <a:xfrm rot="0">
            <a:off x="457200" y="1600200"/>
            <a:ext cx="8229600" cy="45307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zh-CN"/>
              <a:t>Click to edit Master text styles</a:t>
            </a:r>
          </a:p>
          <a:p>
            <a:pPr lvl="1"/>
            <a:r>
              <a:rPr altLang="en-US" lang="zh-CN"/>
              <a:t>Second level</a:t>
            </a:r>
          </a:p>
          <a:p>
            <a:pPr lvl="2"/>
            <a:r>
              <a:rPr altLang="en-US" lang="zh-CN"/>
              <a:t>Third level</a:t>
            </a:r>
          </a:p>
          <a:p>
            <a:pPr lvl="3"/>
            <a:r>
              <a:rPr altLang="en-US" lang="zh-CN"/>
              <a:t>Fourth level</a:t>
            </a:r>
          </a:p>
          <a:p>
            <a:pPr lvl="4"/>
            <a:r>
              <a:rPr altLang="en-US" lang="zh-CN"/>
              <a:t>Fifth level</a:t>
            </a: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/>
  <p:hf dt="0" ftr="0" sldNum="0"/>
  <p:txStyles>
    <p:titleStyle>
      <a:lvl1pPr algn="ctr" eaLnBrk="1" fontAlgn="base" hangingPunct="1" indent="0" latinLnBrk="1" marL="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4400" i="0" u="none">
          <a:solidFill>
            <a:schemeClr val="lt2"/>
          </a:solidFill>
          <a:effectLst>
            <a:outerShdw algn="tl" blurRad="38100" dir="2700000" dist="38100">
              <a:srgbClr val="C0C0C0"/>
            </a:outerShdw>
          </a:effectLst>
          <a:latin typeface="Arial" pitchFamily="34" charset="0"/>
          <a:ea typeface="Arial" pitchFamily="34" charset="0"/>
          <a:sym typeface="Arial" pitchFamily="34" charset="0"/>
        </a:defRPr>
      </a:lvl1pPr>
    </p:titleStyle>
    <p:bodyStyle>
      <a:lvl1pPr algn="l" eaLnBrk="1" fontAlgn="base" hangingPunct="1" indent="-342900" latinLnBrk="1" marL="342900" rtl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baseline="0" b="0" sz="3200" i="0" u="none">
          <a:solidFill>
            <a:schemeClr val="dk1"/>
          </a:solidFill>
          <a:effectLst>
            <a:outerShdw algn="tl" blurRad="38100" dir="2700000" dist="38100">
              <a:srgbClr val="C0C0C0"/>
            </a:outerShdw>
          </a:effectLst>
          <a:latin typeface="Verdana" pitchFamily="34" charset="0"/>
          <a:ea typeface="Arial" pitchFamily="34" charset="0"/>
          <a:sym typeface="Arial" pitchFamily="34" charset="0"/>
        </a:defRPr>
      </a:lvl1pPr>
      <a:lvl2pPr algn="l" eaLnBrk="1" fontAlgn="base" hangingPunct="1" indent="-285750" latinLnBrk="1" marL="742950" rtl="0">
        <a:lnSpc>
          <a:spcPct val="100000"/>
        </a:lnSpc>
        <a:spcBef>
          <a:spcPct val="20000"/>
        </a:spcBef>
        <a:spcAft>
          <a:spcPct val="0"/>
        </a:spcAft>
        <a:buClr>
          <a:schemeClr val="dk1"/>
        </a:buClr>
        <a:buSzPct val="100000"/>
        <a:buFontTx/>
        <a:buChar char="•"/>
        <a:defRPr baseline="0" b="0" sz="2800" i="0" u="none">
          <a:solidFill>
            <a:schemeClr val="dk1"/>
          </a:solidFill>
          <a:effectLst>
            <a:outerShdw algn="tl" blurRad="38100" dir="2700000" dist="38100">
              <a:srgbClr val="C0C0C0"/>
            </a:outerShdw>
          </a:effectLst>
          <a:latin typeface="Verdana" pitchFamily="34" charset="0"/>
          <a:ea typeface="Arial" pitchFamily="34" charset="0"/>
          <a:sym typeface="Arial" pitchFamily="34" charset="0"/>
        </a:defRPr>
      </a:lvl2pPr>
      <a:lvl3pPr algn="l" eaLnBrk="1" fontAlgn="base" hangingPunct="1" indent="-228600" latinLnBrk="1" marL="1143000" rtl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baseline="0" b="0" sz="2400" i="0" u="none">
          <a:solidFill>
            <a:schemeClr val="dk1"/>
          </a:solidFill>
          <a:effectLst>
            <a:outerShdw algn="tl" blurRad="38100" dir="2700000" dist="38100">
              <a:srgbClr val="C0C0C0"/>
            </a:outerShdw>
          </a:effectLst>
          <a:latin typeface="Verdana" pitchFamily="34" charset="0"/>
          <a:ea typeface="Arial" pitchFamily="34" charset="0"/>
          <a:sym typeface="Arial" pitchFamily="34" charset="0"/>
        </a:defRPr>
      </a:lvl3pPr>
      <a:lvl4pPr algn="l" eaLnBrk="1" fontAlgn="base" hangingPunct="1" indent="-228600" latinLnBrk="1" marL="1600200" rtl="0">
        <a:lnSpc>
          <a:spcPct val="100000"/>
        </a:lnSpc>
        <a:spcBef>
          <a:spcPct val="20000"/>
        </a:spcBef>
        <a:spcAft>
          <a:spcPct val="0"/>
        </a:spcAft>
        <a:buClr>
          <a:schemeClr val="lt2"/>
        </a:buClr>
        <a:buSzPct val="100000"/>
        <a:buFontTx/>
        <a:buChar char="•"/>
        <a:defRPr baseline="0" b="0" sz="2000" i="0" u="none">
          <a:solidFill>
            <a:schemeClr val="dk1"/>
          </a:solidFill>
          <a:effectLst>
            <a:outerShdw algn="tl" blurRad="38100" dir="2700000" dist="38100">
              <a:srgbClr val="C0C0C0"/>
            </a:outerShdw>
          </a:effectLst>
          <a:latin typeface="Verdana" pitchFamily="34" charset="0"/>
          <a:ea typeface="Arial" pitchFamily="34" charset="0"/>
          <a:sym typeface="Arial" pitchFamily="34" charset="0"/>
        </a:defRPr>
      </a:lvl4pPr>
      <a:lvl5pPr algn="l" eaLnBrk="1" fontAlgn="base" hangingPunct="1" indent="-228600" latinLnBrk="1" marL="2057400" rtl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baseline="0" b="0" sz="2000" i="0" u="none">
          <a:solidFill>
            <a:schemeClr val="dk1"/>
          </a:solidFill>
          <a:effectLst>
            <a:outerShdw algn="tl" blurRad="38100" dir="2700000" dist="38100">
              <a:srgbClr val="C0C0C0"/>
            </a:outerShdw>
          </a:effectLst>
          <a:latin typeface="Verdana" pitchFamily="34" charset="0"/>
          <a:ea typeface="Arial" pitchFamily="34" charset="0"/>
          <a:sym typeface="Arial" pitchFamily="34" charset="0"/>
        </a:defRPr>
      </a:lvl5pPr>
    </p:bodyStyle>
    <p:otherStyle>
      <a:lvl1pPr algn="l" eaLnBrk="1" fontAlgn="base" hangingPunct="1" indent="0" latinLnBrk="1" marL="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1800" i="0" u="none">
          <a:solidFill>
            <a:schemeClr val="dk1"/>
          </a:solidFill>
          <a:latin typeface="Arial" pitchFamily="34" charset="0"/>
          <a:ea typeface="Arial" pitchFamily="34" charset="0"/>
          <a:sym typeface="Arial" pitchFamily="34" charset="0"/>
        </a:defRPr>
      </a:lvl1pPr>
      <a:lvl2pPr algn="l" eaLnBrk="1" fontAlgn="base" hangingPunct="1" indent="0" latinLnBrk="1" marL="4572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1800" i="0" u="none">
          <a:solidFill>
            <a:schemeClr val="dk1"/>
          </a:solidFill>
          <a:latin typeface="Arial" pitchFamily="34" charset="0"/>
          <a:ea typeface="Arial" pitchFamily="34" charset="0"/>
          <a:sym typeface="Arial" pitchFamily="34" charset="0"/>
        </a:defRPr>
      </a:lvl2pPr>
      <a:lvl3pPr algn="l" eaLnBrk="1" fontAlgn="base" hangingPunct="1" indent="0" latinLnBrk="1" marL="9144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1800" i="0" u="none">
          <a:solidFill>
            <a:schemeClr val="dk1"/>
          </a:solidFill>
          <a:latin typeface="Arial" pitchFamily="34" charset="0"/>
          <a:ea typeface="Arial" pitchFamily="34" charset="0"/>
          <a:sym typeface="Arial" pitchFamily="34" charset="0"/>
        </a:defRPr>
      </a:lvl3pPr>
      <a:lvl4pPr algn="l" eaLnBrk="1" fontAlgn="base" hangingPunct="1" indent="0" latinLnBrk="1" marL="13716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1800" i="0" u="none">
          <a:solidFill>
            <a:schemeClr val="dk1"/>
          </a:solidFill>
          <a:latin typeface="Arial" pitchFamily="34" charset="0"/>
          <a:ea typeface="Arial" pitchFamily="34" charset="0"/>
          <a:sym typeface="Arial" pitchFamily="34" charset="0"/>
        </a:defRPr>
      </a:lvl4pPr>
      <a:lvl5pPr algn="l" eaLnBrk="1" fontAlgn="base" hangingPunct="1" indent="0" latinLnBrk="1" marL="18288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1800" i="0" u="none">
          <a:solidFill>
            <a:schemeClr val="dk1"/>
          </a:solidFill>
          <a:latin typeface="Arial" pitchFamily="34" charset="0"/>
          <a:ea typeface="Arial" pitchFamily="34" charset="0"/>
          <a:sym typeface="Arial" pitchFamily="34" charset="0"/>
        </a:defRPr>
      </a:lvl5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9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4" name=""/>
          <p:cNvSpPr/>
          <p:nvPr>
            <p:ph type="ctrTitle" sz="full" idx="0"/>
          </p:nvPr>
        </p:nvSpPr>
        <p:spPr>
          <a:xfrm rot="0">
            <a:off x="685800" y="1692275"/>
            <a:ext cx="7772400" cy="17367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>
              <a:defRPr sz="5400"/>
            </a:lvl1pPr>
          </a:lstStyle>
          <a:p>
            <a:r>
              <a:rPr altLang="en-US" lang="en-US"/>
              <a:t>Youth Entrepreneurship</a:t>
            </a:r>
          </a:p>
        </p:txBody>
      </p:sp>
      <p:sp>
        <p:nvSpPr>
          <p:cNvPr id="1048665" name=""/>
          <p:cNvSpPr/>
          <p:nvPr>
            <p:ph type="subTitle" sz="full" idx="1"/>
          </p:nvPr>
        </p:nvSpPr>
        <p:spPr>
          <a:xfrm rot="0">
            <a:off x="1371600" y="3886200"/>
            <a:ext cx="6400800" cy="1752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FontTx/>
              <a:buNone/>
            </a:lvl2pPr>
            <a:lvl3pPr algn="ctr" marL="914400">
              <a:buFontTx/>
              <a:buNone/>
            </a:lvl3pPr>
            <a:lvl4pPr algn="ctr" marL="1371600">
              <a:buFontTx/>
              <a:buNone/>
            </a:lvl4pPr>
            <a:lvl5pPr algn="ctr" marL="1828800">
              <a:buFontTx/>
              <a:buNone/>
            </a:lvl5pPr>
          </a:lstStyle>
          <a:p>
            <a:r>
              <a:rPr altLang="en-US" lang="en-US"/>
              <a:t>Opportunities and Challenges</a:t>
            </a:r>
          </a:p>
        </p:txBody>
      </p:sp>
      <p:sp>
        <p:nvSpPr>
          <p:cNvPr id="1048666" name=""/>
          <p:cNvSpPr txBox="1"/>
          <p:nvPr/>
        </p:nvSpPr>
        <p:spPr>
          <a:xfrm rot="0">
            <a:off x="1981200" y="5551487"/>
            <a:ext cx="2545080" cy="1158240"/>
          </a:xfrm>
          <a:prstGeom prst="rect"/>
          <a:noFill/>
          <a:ln>
            <a:noFill/>
          </a:ln>
        </p:spPr>
        <p:txBody>
          <a:bodyPr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lang="en-US">
                <a:latin typeface="Verdana" pitchFamily="34" charset="0"/>
              </a:rPr>
              <a:t>Presented by :</a:t>
            </a:r>
          </a:p>
          <a:p>
            <a:pPr lvl="0"/>
            <a:r>
              <a:rPr altLang="zh-CN" lang="en-US">
                <a:latin typeface="Verdana" pitchFamily="34" charset="0"/>
              </a:rPr>
              <a:t>Matro</a:t>
            </a:r>
            <a:r>
              <a:rPr altLang="zh-CN" lang="en-US">
                <a:latin typeface="Verdana" pitchFamily="34" charset="0"/>
              </a:rPr>
              <a:t>ja</a:t>
            </a:r>
            <a:r>
              <a:rPr altLang="zh-CN" lang="en-US">
                <a:latin typeface="Verdana" pitchFamily="34" charset="0"/>
              </a:rPr>
              <a:t> </a:t>
            </a:r>
            <a:r>
              <a:rPr altLang="zh-CN" lang="en-US">
                <a:latin typeface="Verdana" pitchFamily="34" charset="0"/>
              </a:rPr>
              <a:t>Karan</a:t>
            </a:r>
            <a:r>
              <a:rPr altLang="zh-CN" lang="en-US">
                <a:latin typeface="Verdana" pitchFamily="34" charset="0"/>
              </a:rPr>
              <a:t>sinh</a:t>
            </a:r>
            <a:endParaRPr altLang="en-US" lang="zh-CN"/>
          </a:p>
          <a:p>
            <a:pPr lvl="0"/>
            <a:r>
              <a:rPr altLang="zh-CN" lang="en-US">
                <a:latin typeface="Verdana" pitchFamily="34" charset="0"/>
              </a:rPr>
              <a:t>Enr</a:t>
            </a:r>
            <a:r>
              <a:rPr altLang="zh-CN" lang="en-US">
                <a:latin typeface="Verdana" pitchFamily="34" charset="0"/>
              </a:rPr>
              <a:t>.</a:t>
            </a:r>
            <a:r>
              <a:rPr altLang="zh-CN" lang="en-US">
                <a:latin typeface="Verdana" pitchFamily="34" charset="0"/>
              </a:rPr>
              <a:t> </a:t>
            </a:r>
            <a:r>
              <a:rPr altLang="zh-CN" lang="en-US">
                <a:latin typeface="Verdana" pitchFamily="34" charset="0"/>
              </a:rPr>
              <a:t>No</a:t>
            </a:r>
            <a:r>
              <a:rPr altLang="zh-CN" lang="en-US">
                <a:latin typeface="Verdana" pitchFamily="34" charset="0"/>
              </a:rPr>
              <a:t>.</a:t>
            </a:r>
            <a:r>
              <a:rPr altLang="zh-CN" lang="en-US">
                <a:latin typeface="Verdana" pitchFamily="34" charset="0"/>
              </a:rPr>
              <a:t> </a:t>
            </a:r>
            <a:r>
              <a:rPr altLang="zh-CN" lang="en-US">
                <a:latin typeface="Verdana" pitchFamily="34" charset="0"/>
              </a:rPr>
              <a:t>1</a:t>
            </a:r>
            <a:r>
              <a:rPr altLang="zh-CN" lang="en-US">
                <a:latin typeface="Verdana" pitchFamily="34" charset="0"/>
              </a:rPr>
              <a:t>6</a:t>
            </a:r>
            <a:r>
              <a:rPr altLang="zh-CN" lang="en-US">
                <a:latin typeface="Verdana" pitchFamily="34" charset="0"/>
              </a:rPr>
              <a:t>0</a:t>
            </a:r>
            <a:r>
              <a:rPr altLang="zh-CN" lang="en-US">
                <a:latin typeface="Verdana" pitchFamily="34" charset="0"/>
              </a:rPr>
              <a:t>4</a:t>
            </a:r>
            <a:r>
              <a:rPr altLang="zh-CN" lang="en-US">
                <a:latin typeface="Verdana" pitchFamily="34" charset="0"/>
              </a:rPr>
              <a:t>1</a:t>
            </a:r>
            <a:r>
              <a:rPr altLang="zh-CN" lang="en-US">
                <a:latin typeface="Verdana" pitchFamily="34" charset="0"/>
              </a:rPr>
              <a:t>0</a:t>
            </a:r>
            <a:r>
              <a:rPr altLang="zh-CN" lang="en-US">
                <a:latin typeface="Verdana" pitchFamily="34" charset="0"/>
              </a:rPr>
              <a:t>1</a:t>
            </a:r>
            <a:r>
              <a:rPr altLang="zh-CN" lang="en-US">
                <a:latin typeface="Verdana" pitchFamily="34" charset="0"/>
              </a:rPr>
              <a:t>1</a:t>
            </a:r>
            <a:r>
              <a:rPr altLang="zh-CN" lang="en-US">
                <a:latin typeface="Verdana" pitchFamily="34" charset="0"/>
              </a:rPr>
              <a:t>6</a:t>
            </a:r>
            <a:r>
              <a:rPr altLang="zh-CN" lang="en-US">
                <a:latin typeface="Verdana" pitchFamily="34" charset="0"/>
              </a:rPr>
              <a:t>0</a:t>
            </a:r>
            <a:r>
              <a:rPr altLang="zh-CN" lang="en-US">
                <a:latin typeface="Verdana" pitchFamily="34" charset="0"/>
              </a:rPr>
              <a:t>5</a:t>
            </a:r>
            <a:r>
              <a:rPr altLang="zh-CN" lang="en-US">
                <a:latin typeface="Verdana" pitchFamily="34" charset="0"/>
              </a:rPr>
              <a:t>5</a:t>
            </a:r>
            <a:endParaRPr altLang="en-US" lang="zh-CN"/>
          </a:p>
          <a:p>
            <a:pPr lvl="0"/>
            <a:r>
              <a:rPr altLang="zh-CN" lang="en-US">
                <a:latin typeface="Verdana" pitchFamily="34" charset="0"/>
              </a:rPr>
              <a:t>S.Y.</a:t>
            </a:r>
            <a:r>
              <a:rPr altLang="zh-CN" lang="en-US">
                <a:latin typeface="Verdana" pitchFamily="34" charset="0"/>
              </a:rPr>
              <a:t> </a:t>
            </a:r>
            <a:r>
              <a:rPr altLang="zh-CN" lang="en-US">
                <a:latin typeface="Verdana" pitchFamily="34" charset="0"/>
              </a:rPr>
              <a:t> </a:t>
            </a:r>
            <a:r>
              <a:rPr altLang="zh-CN" lang="en-US">
                <a:latin typeface="Verdana" pitchFamily="34" charset="0"/>
              </a:rPr>
              <a:t>I.T.-1</a:t>
            </a:r>
            <a:endParaRPr altLang="en-US" lang="zh-CN"/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7541" y="4762500"/>
            <a:ext cx="1913659" cy="1976085"/>
          </a:xfrm>
          <a:prstGeom prst="rect"/>
        </p:spPr>
      </p:pic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723" name=""/>
          <p:cNvSpPr>
            <a:spLocks noGrp="1"/>
          </p:cNvSpPr>
          <p:nvPr>
            <p:ph idx="1"/>
          </p:nvPr>
        </p:nvSpPr>
        <p:spPr/>
        <p:txBody>
          <a:bodyPr anchor="t" anchorCtr="1"/>
          <a:p>
            <a:pPr indent="0" marL="0">
              <a:buNone/>
            </a:pPr>
            <a:r>
              <a:rPr sz="8200" lang="en-US"/>
              <a:t> </a:t>
            </a:r>
            <a:r>
              <a:rPr sz="8200" lang="en-US"/>
              <a:t> </a:t>
            </a:r>
            <a:r>
              <a:rPr sz="8200" lang="en-US"/>
              <a:t> </a:t>
            </a:r>
            <a:r>
              <a:rPr sz="8200" lang="en-US"/>
              <a:t> </a:t>
            </a:r>
            <a:r>
              <a:rPr sz="8200" lang="en-US"/>
              <a:t> </a:t>
            </a:r>
            <a:r>
              <a:rPr sz="8200" lang="en-US"/>
              <a:t> </a:t>
            </a:r>
            <a:r>
              <a:rPr sz="8200" lang="en-US"/>
              <a:t> </a:t>
            </a:r>
            <a:r>
              <a:rPr sz="8200" lang="en-US"/>
              <a:t> </a:t>
            </a:r>
            <a:r>
              <a:rPr sz="8200" lang="en-US"/>
              <a:t> </a:t>
            </a:r>
            <a:r>
              <a:rPr sz="8200" lang="en-US"/>
              <a:t> </a:t>
            </a:r>
            <a:r>
              <a:rPr sz="8200" lang="en-US"/>
              <a:t>6</a:t>
            </a:r>
            <a:r>
              <a:rPr sz="8200" lang="en-US"/>
              <a:t>3</a:t>
            </a:r>
            <a:r>
              <a:rPr sz="8200" lang="en-US"/>
              <a:t> </a:t>
            </a:r>
            <a:r>
              <a:rPr sz="8200" lang="en-US"/>
              <a:t>%</a:t>
            </a:r>
            <a:endParaRPr lang="en-US"/>
          </a:p>
          <a:p>
            <a:pPr indent="0" marL="0">
              <a:buNone/>
            </a:pPr>
            <a:endParaRPr lang="en-US"/>
          </a:p>
          <a:p>
            <a:pPr indent="0" marL="0">
              <a:buNone/>
            </a:pPr>
            <a:r>
              <a:rPr lang="en-US"/>
              <a:t>Of</a:t>
            </a:r>
            <a:r>
              <a:rPr lang="en-US"/>
              <a:t> people in their 20’s want to run their own business or </a:t>
            </a:r>
            <a:r>
              <a:rPr lang="en-US"/>
              <a:t>either own a business_x0000_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lang="en-US"/>
              <a:t>CASE</a:t>
            </a:r>
            <a:r>
              <a:rPr b="1" lang="en-US"/>
              <a:t> </a:t>
            </a:r>
            <a:r>
              <a:rPr b="1" lang="en-US"/>
              <a:t>STUDY</a:t>
            </a:r>
            <a:endParaRPr lang="en-US"/>
          </a:p>
        </p:txBody>
      </p:sp>
      <p:sp>
        <p:nvSpPr>
          <p:cNvPr id="1048725" name=""/>
          <p:cNvSpPr>
            <a:spLocks noGrp="1"/>
          </p:cNvSpPr>
          <p:nvPr>
            <p:ph type="body" sz="half" idx="2"/>
          </p:nvPr>
        </p:nvSpPr>
        <p:spPr/>
        <p:txBody>
          <a:bodyPr anchor="ctr" anchorCtr="1"/>
          <a:p>
            <a:r>
              <a:rPr b="0" sz="2500" lang="en-US"/>
              <a:t>Ritesh</a:t>
            </a:r>
            <a:r>
              <a:rPr b="0" sz="2500" lang="en-US"/>
              <a:t> </a:t>
            </a:r>
            <a:r>
              <a:rPr b="0" sz="2500" lang="en-US"/>
              <a:t>Agrawal</a:t>
            </a:r>
            <a:endParaRPr lang="en-US"/>
          </a:p>
          <a:p>
            <a:r>
              <a:rPr b="0" sz="1900" lang="en-US"/>
              <a:t>Founder</a:t>
            </a:r>
            <a:r>
              <a:rPr b="0" sz="1900" lang="en-US"/>
              <a:t> </a:t>
            </a:r>
            <a:r>
              <a:rPr b="0" sz="1900" lang="en-US"/>
              <a:t>and</a:t>
            </a:r>
            <a:r>
              <a:rPr b="0" sz="1900" lang="en-US"/>
              <a:t> </a:t>
            </a:r>
            <a:r>
              <a:rPr b="0" sz="1900" lang="en-US"/>
              <a:t>CEO</a:t>
            </a:r>
            <a:r>
              <a:rPr b="0" sz="1900" lang="en-US"/>
              <a:t> </a:t>
            </a:r>
            <a:r>
              <a:rPr b="0" sz="1900" lang="en-US"/>
              <a:t>of</a:t>
            </a:r>
            <a:r>
              <a:rPr b="0" sz="1900" lang="en-US"/>
              <a:t> </a:t>
            </a:r>
            <a:r>
              <a:rPr b="0" sz="1900" lang="en-US"/>
              <a:t>OYO</a:t>
            </a:r>
            <a:r>
              <a:rPr b="0" sz="1900" lang="en-US"/>
              <a:t> </a:t>
            </a:r>
            <a:r>
              <a:rPr b="0" sz="1900" lang="en-US"/>
              <a:t>rooms</a:t>
            </a:r>
            <a:r>
              <a:rPr b="0" sz="1900" lang="en-US"/>
              <a:t>.</a:t>
            </a:r>
            <a:endParaRPr lang="en-US"/>
          </a:p>
        </p:txBody>
      </p:sp>
      <p:pic>
        <p:nvPicPr>
          <p:cNvPr id="2097158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15949" r="15949"/>
          <a:stretch>
            <a:fillRect/>
          </a:stretch>
        </p:blipFill>
        <p:spPr/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lang="en-US"/>
              <a:t>OYO</a:t>
            </a:r>
            <a:r>
              <a:rPr b="1" lang="en-US"/>
              <a:t> </a:t>
            </a:r>
            <a:r>
              <a:rPr b="1" lang="en-US"/>
              <a:t>START-</a:t>
            </a:r>
            <a:r>
              <a:rPr b="1" lang="en-US"/>
              <a:t>UP</a:t>
            </a:r>
            <a:endParaRPr lang="en-US"/>
          </a:p>
        </p:txBody>
      </p:sp>
      <p:sp>
        <p:nvSpPr>
          <p:cNvPr id="1048728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Oyo Rooms is the 'oldest startup' in the space which was started as Oravel in 2011 by the then 18-year-old Ritesh Agarwal. After graduating from the Peter Thiel Fellowhip program, Oravel pivoted to Oyo Rooms – a chain of branded budget hotels across several cities in India.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About</a:t>
            </a:r>
            <a:r>
              <a:rPr lang="en-US"/>
              <a:t> </a:t>
            </a:r>
            <a:r>
              <a:rPr lang="en-US"/>
              <a:t>Ritesh</a:t>
            </a:r>
            <a:r>
              <a:rPr lang="en-US"/>
              <a:t> </a:t>
            </a:r>
            <a:r>
              <a:rPr lang="en-US"/>
              <a:t>Agra</a:t>
            </a:r>
            <a:r>
              <a:rPr lang="en-US"/>
              <a:t>wal</a:t>
            </a:r>
            <a:r>
              <a:rPr lang="en-US"/>
              <a:t>.</a:t>
            </a:r>
            <a:r>
              <a:rPr lang="en-US"/>
              <a:t>.</a:t>
            </a:r>
            <a:r>
              <a:rPr lang="en-US"/>
              <a:t>.</a:t>
            </a:r>
            <a:endParaRPr lang="en-US"/>
          </a:p>
        </p:txBody>
      </p:sp>
      <p:sp>
        <p:nvSpPr>
          <p:cNvPr id="1048730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900" lang="en-US"/>
              <a:t>The teenage boy Ritesh Agarwal is the young founder and CEO of OYO Rooms. The fastest growing branded network hotels offline and online with current valuation of $400 million. Oyo Rooms does not out of the box but provide traveler the coolest yet cheapest efficient and standardized budget rooms. Personally, Ritesh a common man with common qualities like Tall, Thin scrubby look to find anywhere in the crowd. He puts his 16 hours a day to make his dreams come true and has been a wild journey.</a:t>
            </a:r>
            <a:endParaRPr sz="290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"/>
          <p:cNvSpPr>
            <a:spLocks noGrp="1"/>
          </p:cNvSpPr>
          <p:nvPr>
            <p:ph type="title"/>
          </p:nvPr>
        </p:nvSpPr>
        <p:spPr>
          <a:xfrm rot="0">
            <a:off x="457200" y="591822"/>
            <a:ext cx="8229600" cy="1139825"/>
          </a:xfrm>
        </p:spPr>
        <p:txBody>
          <a:bodyPr/>
          <a:p>
            <a:r>
              <a:rPr lang="en-US"/>
              <a:t>College dropout at 17, millionaire at 22, Ritesh Agarwal says he is in no hurry</a:t>
            </a:r>
            <a:endParaRPr lang="en-US"/>
          </a:p>
        </p:txBody>
      </p:sp>
      <p:sp>
        <p:nvSpPr>
          <p:cNvPr id="1048732" name=""/>
          <p:cNvSpPr>
            <a:spLocks noGrp="1"/>
          </p:cNvSpPr>
          <p:nvPr>
            <p:ph idx="1"/>
          </p:nvPr>
        </p:nvSpPr>
        <p:spPr>
          <a:xfrm rot="0">
            <a:off x="316818" y="2070522"/>
            <a:ext cx="8229600" cy="4530725"/>
          </a:xfrm>
        </p:spPr>
        <p:txBody>
          <a:bodyPr/>
          <a:p>
            <a:r>
              <a:rPr lang="en-US"/>
              <a:t>“I could see why travelers would not trust reviews and listings on a website to book in some other part of the country,” he says. The real problem was not discoverability, but the lack of predictability and standardization.</a:t>
            </a:r>
            <a:r>
              <a:rPr lang="en-US"/>
              <a:t> </a:t>
            </a:r>
            <a:r>
              <a:rPr lang="en-US"/>
              <a:t>This</a:t>
            </a:r>
            <a:r>
              <a:rPr lang="en-US"/>
              <a:t> is what he decided to change with OYO by partnering with these cheap hotels and visibly transforming the rooms. He was 19.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734" name="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sz="10900" lang="en-US"/>
              <a:t> </a:t>
            </a:r>
            <a:r>
              <a:rPr sz="10900" lang="en-US"/>
              <a:t> </a:t>
            </a:r>
            <a:r>
              <a:rPr sz="10900" lang="en-US"/>
              <a:t>Thank</a:t>
            </a:r>
            <a:r>
              <a:rPr sz="10900" lang="en-US"/>
              <a:t> </a:t>
            </a:r>
            <a:r>
              <a:rPr sz="10900" lang="en-US"/>
              <a:t>you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7" name=""/>
          <p:cNvSpPr/>
          <p:nvPr>
            <p:ph type="title" sz="full" idx="0"/>
          </p:nvPr>
        </p:nvSpPr>
        <p:spPr>
          <a:xfrm rot="0">
            <a:off x="457200" y="277812"/>
            <a:ext cx="8229600" cy="1139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Arial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pPr lvl="0"/>
            <a:r>
              <a:rPr altLang="en-US" sz="3600" lang="en-US"/>
              <a:t>Definition of Youth Entrepreneurship</a:t>
            </a:r>
          </a:p>
        </p:txBody>
      </p:sp>
      <p:sp>
        <p:nvSpPr>
          <p:cNvPr id="1048668" name=""/>
          <p:cNvSpPr/>
          <p:nvPr>
            <p:ph type="body" sz="full" idx="1"/>
          </p:nvPr>
        </p:nvSpPr>
        <p:spPr>
          <a:xfrm rot="0">
            <a:off x="598027" y="1417637"/>
            <a:ext cx="8229600" cy="5205446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Verdana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800" i="0" u="none">
                <a:solidFill>
                  <a:schemeClr val="dk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Verdana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Verdana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Verdana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Verdana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altLang="en-US" sz="2800" lang="en-US"/>
              <a:t>Unfortunately there is not general agreed definition of youth entrepreneurship.</a:t>
            </a:r>
          </a:p>
          <a:p>
            <a:pPr indent="0" lvl="0" marL="0">
              <a:lnSpc>
                <a:spcPct val="80000"/>
              </a:lnSpc>
              <a:buNone/>
            </a:pPr>
            <a:endParaRPr altLang="en-US" lang="zh-CN"/>
          </a:p>
          <a:p>
            <a:pPr lvl="0">
              <a:lnSpc>
                <a:spcPct val="80000"/>
              </a:lnSpc>
            </a:pPr>
            <a:r>
              <a:rPr altLang="en-US" sz="2800" lang="en-US"/>
              <a:t>“Entrepreneurship is the recognition of an opportunity to create value, and the process of acting on this opportunity, whether or not it involves the formation of a new entity. While concepts such as “innovation” and “risk taking” in particular are usually associated with entrepreneurship, they are not necessary to define the term.”</a:t>
            </a:r>
          </a:p>
          <a:p>
            <a:pPr lvl="0">
              <a:lnSpc>
                <a:spcPct val="80000"/>
              </a:lnSpc>
              <a:buNone/>
            </a:pPr>
            <a:r>
              <a:rPr altLang="en-US" sz="2000" lang="en-US"/>
              <a:t>    (suggested by a paper in Australia)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YOUTH</a:t>
            </a:r>
            <a:r>
              <a:rPr lang="en-US"/>
              <a:t> </a:t>
            </a:r>
            <a:r>
              <a:rPr lang="en-US"/>
              <a:t>AND</a:t>
            </a:r>
            <a:r>
              <a:rPr lang="en-US"/>
              <a:t> </a:t>
            </a:r>
            <a:r>
              <a:rPr lang="en-US"/>
              <a:t>ENTREPRENEUR</a:t>
            </a:r>
            <a:r>
              <a:rPr lang="en-US"/>
              <a:t>SHIP</a:t>
            </a:r>
            <a:endParaRPr lang="en-US"/>
          </a:p>
        </p:txBody>
      </p:sp>
      <p:sp>
        <p:nvSpPr>
          <p:cNvPr id="1048717" name="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lang="en-US"/>
              <a:t>WHY</a:t>
            </a:r>
            <a:r>
              <a:rPr lang="en-US"/>
              <a:t> </a:t>
            </a:r>
            <a:r>
              <a:rPr lang="en-US"/>
              <a:t>YOUTH</a:t>
            </a:r>
            <a:r>
              <a:rPr lang="en-US"/>
              <a:t>?</a:t>
            </a:r>
            <a:endParaRPr lang="en-US"/>
          </a:p>
          <a:p>
            <a:pPr lvl="0"/>
            <a:r>
              <a:rPr lang="en-US"/>
              <a:t>Mature</a:t>
            </a:r>
            <a:r>
              <a:rPr lang="en-US"/>
              <a:t> </a:t>
            </a:r>
            <a:r>
              <a:rPr lang="en-US"/>
              <a:t>+</a:t>
            </a:r>
            <a:r>
              <a:rPr lang="en-US"/>
              <a:t> </a:t>
            </a:r>
            <a:r>
              <a:rPr lang="en-US"/>
              <a:t>stro</a:t>
            </a:r>
            <a:r>
              <a:rPr lang="en-US"/>
              <a:t>ng</a:t>
            </a:r>
            <a:endParaRPr lang="en-US"/>
          </a:p>
          <a:p>
            <a:pPr lvl="0"/>
            <a:r>
              <a:rPr lang="en-US"/>
              <a:t>Capabil</a:t>
            </a:r>
            <a:r>
              <a:rPr lang="en-US"/>
              <a:t>ity</a:t>
            </a:r>
            <a:r>
              <a:rPr lang="en-US"/>
              <a:t> </a:t>
            </a:r>
            <a:r>
              <a:rPr lang="en-US"/>
              <a:t>to</a:t>
            </a:r>
            <a:r>
              <a:rPr lang="en-US"/>
              <a:t> </a:t>
            </a:r>
            <a:r>
              <a:rPr lang="en-US"/>
              <a:t>bri</a:t>
            </a:r>
            <a:r>
              <a:rPr lang="en-US"/>
              <a:t>ng</a:t>
            </a:r>
            <a:r>
              <a:rPr lang="en-US"/>
              <a:t> </a:t>
            </a:r>
            <a:r>
              <a:rPr lang="en-US"/>
              <a:t>change</a:t>
            </a:r>
            <a:endParaRPr lang="en-US"/>
          </a:p>
          <a:p>
            <a:pPr indent="0" lvl="0" marL="0">
              <a:buNone/>
            </a:pPr>
            <a:r>
              <a:rPr lang="en-US"/>
              <a:t> </a:t>
            </a:r>
            <a:endParaRPr lang="en-US"/>
          </a:p>
          <a:p>
            <a:pPr indent="0" lvl="0" marL="0">
              <a:buNone/>
            </a:pPr>
            <a:r>
              <a:rPr lang="en-US"/>
              <a:t>ENTREPRENEURSHIP</a:t>
            </a:r>
            <a:r>
              <a:rPr lang="en-US"/>
              <a:t>.</a:t>
            </a:r>
            <a:r>
              <a:rPr lang="en-US"/>
              <a:t>.</a:t>
            </a:r>
            <a:r>
              <a:rPr lang="en-US"/>
              <a:t>.</a:t>
            </a:r>
            <a:r>
              <a:rPr lang="en-US"/>
              <a:t>.</a:t>
            </a:r>
            <a:r>
              <a:rPr lang="en-US"/>
              <a:t>.</a:t>
            </a:r>
            <a:endParaRPr lang="en-US"/>
          </a:p>
          <a:p>
            <a:pPr lvl="0"/>
            <a:r>
              <a:rPr lang="en-US"/>
              <a:t>the activity of setting up a business or businesses, taking on financial risks in the hope of profit.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9" name=""/>
          <p:cNvSpPr/>
          <p:nvPr>
            <p:ph type="title" sz="full" idx="0"/>
          </p:nvPr>
        </p:nvSpPr>
        <p:spPr>
          <a:xfrm rot="0">
            <a:off x="457200" y="277812"/>
            <a:ext cx="8229600" cy="1139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Arial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pPr lvl="0"/>
            <a:r>
              <a:rPr altLang="en-US" sz="3600" lang="en-US"/>
              <a:t>Types of youth entrepreneurship</a:t>
            </a:r>
          </a:p>
        </p:txBody>
      </p:sp>
      <p:sp>
        <p:nvSpPr>
          <p:cNvPr id="1048670" name=""/>
          <p:cNvSpPr/>
          <p:nvPr>
            <p:ph type="body" sz="full" idx="1"/>
          </p:nvPr>
        </p:nvSpPr>
        <p:spPr>
          <a:xfrm rot="0">
            <a:off x="457200" y="1600200"/>
            <a:ext cx="8229600" cy="45307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Verdana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800" i="0" u="none">
                <a:solidFill>
                  <a:schemeClr val="dk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Verdana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Verdana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Verdana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Verdana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lang="en-US"/>
              <a:t>Categorization of young entrepreneurs</a:t>
            </a:r>
            <a:r>
              <a:rPr altLang="en-US" lang="en-US"/>
              <a:t>:</a:t>
            </a:r>
            <a:endParaRPr altLang="en-US" lang="zh-CN"/>
          </a:p>
          <a:p>
            <a:pPr indent="0" lvl="0" marL="0">
              <a:lnSpc>
                <a:spcPct val="90000"/>
              </a:lnSpc>
              <a:buNone/>
            </a:pPr>
            <a:endParaRPr altLang="en-US" lang="zh-CN"/>
          </a:p>
          <a:p>
            <a:pPr lvl="1">
              <a:lnSpc>
                <a:spcPct val="90000"/>
              </a:lnSpc>
            </a:pPr>
            <a:r>
              <a:rPr altLang="en-US" lang="en-US"/>
              <a:t>Pre-entrepreneurs (15-19 years)</a:t>
            </a:r>
          </a:p>
          <a:p>
            <a:pPr lvl="1">
              <a:lnSpc>
                <a:spcPct val="90000"/>
              </a:lnSpc>
            </a:pPr>
            <a:r>
              <a:rPr altLang="en-US" lang="en-US"/>
              <a:t>Budding entrepreneurs (20-25 years)</a:t>
            </a:r>
          </a:p>
          <a:p>
            <a:pPr lvl="1">
              <a:lnSpc>
                <a:spcPct val="90000"/>
              </a:lnSpc>
            </a:pPr>
            <a:r>
              <a:rPr altLang="en-US" lang="en-US"/>
              <a:t>Emergent entrepreneurs (25-29 years)</a:t>
            </a:r>
          </a:p>
          <a:p>
            <a:pPr lvl="1">
              <a:lnSpc>
                <a:spcPct val="90000"/>
              </a:lnSpc>
            </a:pPr>
            <a:endParaRPr altLang="en-US" lang="en-US"/>
          </a:p>
          <a:p>
            <a:pPr lvl="0">
              <a:lnSpc>
                <a:spcPct val="90000"/>
              </a:lnSpc>
            </a:pPr>
            <a:endParaRPr altLang="en-US"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"/>
          <p:cNvSpPr>
            <a:spLocks noGrp="1"/>
          </p:cNvSpPr>
          <p:nvPr>
            <p:ph type="title"/>
          </p:nvPr>
        </p:nvSpPr>
        <p:spPr>
          <a:xfrm rot="0">
            <a:off x="668198" y="460374"/>
            <a:ext cx="8229600" cy="1139825"/>
          </a:xfrm>
        </p:spPr>
        <p:txBody>
          <a:bodyPr/>
          <a:p>
            <a:r>
              <a:rPr lang="en-US"/>
              <a:t>Why Youth Entrepreneurship matters</a:t>
            </a:r>
            <a:r>
              <a:rPr lang="en-US"/>
              <a:t>?</a:t>
            </a:r>
            <a:r>
              <a:rPr lang="en-US"/>
              <a:t>?</a:t>
            </a:r>
            <a:r>
              <a:rPr lang="en-US"/>
              <a:t>?</a:t>
            </a:r>
            <a:br>
              <a:rPr lang="en-US"/>
            </a:br>
            <a:r>
              <a:rPr lang="en-US"/>
              <a:t>_x0000_</a:t>
            </a:r>
            <a:endParaRPr lang="en-US"/>
          </a:p>
        </p:txBody>
      </p:sp>
      <p:sp>
        <p:nvSpPr>
          <p:cNvPr id="1048719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1. Youth entrepreneurship is an option to create employment for the youth</a:t>
            </a:r>
            <a:endParaRPr lang="en-US"/>
          </a:p>
          <a:p>
            <a:r>
              <a:rPr lang="en-US"/>
              <a:t>2. Youth Entrepreneurs are more likely to hire fellow youth</a:t>
            </a:r>
            <a:endParaRPr lang="en-US"/>
          </a:p>
          <a:p>
            <a:r>
              <a:rPr lang="en-US"/>
              <a:t>3. Young people are active in high growth sectors</a:t>
            </a:r>
            <a:endParaRPr lang="en-US"/>
          </a:p>
          <a:p>
            <a:r>
              <a:rPr lang="en-US"/>
              <a:t>4. Young people are particularly responsive to new economic opportunities </a:t>
            </a:r>
            <a:r>
              <a:rPr lang="en-US"/>
              <a:t> </a:t>
            </a:r>
            <a:endParaRPr lang="en-US"/>
          </a:p>
          <a:p>
            <a:r>
              <a:rPr lang="en-US"/>
              <a:t>
trends</a:t>
            </a:r>
            <a:endParaRPr lang="en-US"/>
          </a:p>
          <a:p>
            <a:r>
              <a:rPr lang="en-US"/>
              <a:t>
5. Young people with entrepreneur skills are better employees</a:t>
            </a:r>
            <a:endParaRPr lang="en-US"/>
          </a:p>
          <a:p>
            <a:r>
              <a:rPr lang="en-US"/>
              <a:t>
6. Young people are more innovative and often create new forms of independent </a:t>
            </a:r>
            <a:endParaRPr lang="en-US"/>
          </a:p>
          <a:p>
            <a:r>
              <a:rPr lang="en-US"/>
              <a:t>
work</a:t>
            </a:r>
            <a:endParaRPr lang="en-US"/>
          </a:p>
          <a:p>
            <a:r>
              <a:rPr lang="en-US"/>
              <a:t>
7. Young people who are self employed have higher life satisfaction_x0000_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"/>
          <p:cNvSpPr>
            <a:spLocks noGrp="1"/>
          </p:cNvSpPr>
          <p:nvPr>
            <p:ph type="title"/>
          </p:nvPr>
        </p:nvSpPr>
        <p:spPr>
          <a:xfrm rot="0">
            <a:off x="457199" y="706920"/>
            <a:ext cx="8229600" cy="1139825"/>
          </a:xfrm>
        </p:spPr>
        <p:txBody>
          <a:bodyPr/>
          <a:p>
            <a:r>
              <a:rPr lang="en-US"/>
              <a:t>Why Youth Entrepreneurship matters</a:t>
            </a:r>
            <a:r>
              <a:rPr lang="en-US"/>
              <a:t>?</a:t>
            </a:r>
            <a:r>
              <a:rPr lang="en-US"/>
              <a:t>?</a:t>
            </a:r>
            <a:r>
              <a:rPr lang="en-US"/>
              <a:t>?</a:t>
            </a:r>
            <a:br>
              <a:rPr lang="en-US"/>
            </a:br>
            <a:r>
              <a:rPr lang="en-US"/>
              <a:t>_x0000_</a:t>
            </a:r>
            <a:endParaRPr lang="en-US"/>
          </a:p>
        </p:txBody>
      </p:sp>
      <p:sp>
        <p:nvSpPr>
          <p:cNvPr id="1048721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5. Young people with entrepreneur skills are better employees</a:t>
            </a:r>
            <a:endParaRPr lang="en-US"/>
          </a:p>
          <a:p>
            <a:r>
              <a:rPr lang="en-US"/>
              <a:t>6. Young people are more innovative and often create new forms of independent </a:t>
            </a:r>
            <a:r>
              <a:rPr lang="en-US"/>
              <a:t>work</a:t>
            </a:r>
            <a:endParaRPr lang="en-US"/>
          </a:p>
          <a:p>
            <a:r>
              <a:rPr lang="en-US"/>
              <a:t>7. Young people who are self employed have higher life satisfaction_x0000_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1" name=""/>
          <p:cNvSpPr/>
          <p:nvPr>
            <p:ph type="title" sz="full" idx="0"/>
          </p:nvPr>
        </p:nvSpPr>
        <p:spPr>
          <a:xfrm rot="0">
            <a:off x="457200" y="277812"/>
            <a:ext cx="8229600" cy="1139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Arial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pPr lvl="0"/>
            <a:r>
              <a:rPr altLang="en-US" sz="3600" lang="en-US"/>
              <a:t>Youth Unemployment</a:t>
            </a:r>
          </a:p>
        </p:txBody>
      </p:sp>
      <p:sp>
        <p:nvSpPr>
          <p:cNvPr id="1048672" name=""/>
          <p:cNvSpPr/>
          <p:nvPr>
            <p:ph type="body" sz="full" idx="1"/>
          </p:nvPr>
        </p:nvSpPr>
        <p:spPr>
          <a:xfrm rot="0">
            <a:off x="457200" y="1600200"/>
            <a:ext cx="8229600" cy="45307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Verdana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800" i="0" u="none">
                <a:solidFill>
                  <a:schemeClr val="dk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Verdana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Verdana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Verdana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Verdana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altLang="en-US" sz="2400" lang="en-US"/>
              <a:t>Young people represent one fifth of the world’s population and 50% of the total unemployed global workforce.</a:t>
            </a:r>
            <a:endParaRPr altLang="en-US" sz="2400" lang="en-US"/>
          </a:p>
          <a:p>
            <a:pPr lvl="0">
              <a:lnSpc>
                <a:spcPct val="80000"/>
              </a:lnSpc>
            </a:pPr>
            <a:r>
              <a:rPr altLang="en-US" sz="2400" lang="en-US"/>
              <a:t>Youth unemployment is one of the major challenges faced by most governments in the world.</a:t>
            </a:r>
            <a:endParaRPr altLang="en-US" sz="2400" lang="en-US"/>
          </a:p>
          <a:p>
            <a:pPr lvl="0">
              <a:lnSpc>
                <a:spcPct val="80000"/>
              </a:lnSpc>
            </a:pPr>
            <a:r>
              <a:rPr altLang="en-US" sz="2400" lang="en-US"/>
              <a:t>Youth comprise more than 98 million of the total of 192 million unemployed people.</a:t>
            </a:r>
            <a:endParaRPr altLang="en-US" sz="2400" lang="en-US"/>
          </a:p>
          <a:p>
            <a:pPr lvl="0">
              <a:lnSpc>
                <a:spcPct val="80000"/>
              </a:lnSpc>
            </a:pPr>
            <a:r>
              <a:rPr altLang="en-US" sz="2400" lang="en-US"/>
              <a:t>85% of these people live in developing countries</a:t>
            </a:r>
            <a:endParaRPr altLang="en-US" sz="2400" lang="en-US"/>
          </a:p>
          <a:p>
            <a:pPr lvl="1">
              <a:lnSpc>
                <a:spcPct val="80000"/>
              </a:lnSpc>
            </a:pPr>
            <a:r>
              <a:rPr altLang="en-US" sz="2400" lang="zh-CN"/>
              <a:t>Over quarter of all youth in Sub- Sahara are unemployed.</a:t>
            </a:r>
            <a:endParaRPr altLang="en-US" sz="2400" lang="zh-CN"/>
          </a:p>
          <a:p>
            <a:pPr lvl="1">
              <a:lnSpc>
                <a:spcPct val="80000"/>
              </a:lnSpc>
            </a:pPr>
            <a:r>
              <a:rPr altLang="en-US" sz="2400" lang="zh-CN"/>
              <a:t>A third of all youth in Central and Eastern Europe are unemployed.</a:t>
            </a:r>
            <a:endParaRPr altLang="en-US" sz="2400" lang="zh-CN"/>
          </a:p>
          <a:p>
            <a:pPr lvl="1">
              <a:lnSpc>
                <a:spcPct val="80000"/>
              </a:lnSpc>
            </a:pPr>
            <a:r>
              <a:rPr altLang="en-US" sz="2400" lang="zh-CN"/>
              <a:t>One seven youth in developed countries are either in education or in employment</a:t>
            </a:r>
            <a:endParaRPr altLang="en-US" sz="2400" 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3" name=""/>
          <p:cNvSpPr/>
          <p:nvPr>
            <p:ph type="title" sz="full" idx="0"/>
          </p:nvPr>
        </p:nvSpPr>
        <p:spPr>
          <a:xfrm rot="0">
            <a:off x="457200" y="277812"/>
            <a:ext cx="8229600" cy="1139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Arial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pPr lvl="0"/>
            <a:r>
              <a:rPr altLang="en-US" sz="3600" lang="en-US"/>
              <a:t>Challenges of Youth Entrepreneurship</a:t>
            </a:r>
          </a:p>
        </p:txBody>
      </p:sp>
      <p:sp>
        <p:nvSpPr>
          <p:cNvPr id="1048674" name=""/>
          <p:cNvSpPr/>
          <p:nvPr>
            <p:ph type="body" sz="full" idx="1"/>
          </p:nvPr>
        </p:nvSpPr>
        <p:spPr>
          <a:xfrm rot="0">
            <a:off x="457200" y="1600200"/>
            <a:ext cx="8229600" cy="45307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Verdana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800" i="0" u="none">
                <a:solidFill>
                  <a:schemeClr val="dk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Verdana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Verdana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Verdana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Verdana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indent="0" lvl="0" marL="0">
              <a:buNone/>
            </a:pPr>
            <a:r>
              <a:rPr altLang="en-US" sz="2400" lang="en-US"/>
              <a:t>1. Facing Age stereotypes</a:t>
            </a:r>
            <a:endParaRPr altLang="en-US" lang="zh-CN"/>
          </a:p>
          <a:p>
            <a:pPr indent="0" lvl="0" marL="0">
              <a:buNone/>
            </a:pPr>
            <a:r>
              <a:rPr altLang="en-US" sz="2400" lang="en-US"/>
              <a:t>
2. Financial Issues</a:t>
            </a:r>
            <a:endParaRPr altLang="en-US" lang="zh-CN"/>
          </a:p>
          <a:p>
            <a:pPr indent="0" lvl="0" marL="0">
              <a:buNone/>
            </a:pPr>
            <a:r>
              <a:rPr altLang="en-US" sz="2400" lang="en-US"/>
              <a:t>
3. Social Rejection</a:t>
            </a:r>
            <a:endParaRPr altLang="en-US" lang="zh-CN"/>
          </a:p>
          <a:p>
            <a:pPr indent="0" lvl="0" marL="0">
              <a:buNone/>
            </a:pPr>
            <a:r>
              <a:rPr altLang="en-US" sz="2400" lang="en-US"/>
              <a:t>
4. Hiring Employee for the first time</a:t>
            </a:r>
            <a:endParaRPr altLang="en-US" lang="zh-CN"/>
          </a:p>
          <a:p>
            <a:pPr indent="0" lvl="0" marL="0">
              <a:buNone/>
            </a:pPr>
            <a:r>
              <a:rPr altLang="en-US" sz="2400" lang="en-US"/>
              <a:t>
5. Dealing with Self Doubt</a:t>
            </a:r>
            <a:endParaRPr altLang="en-US" lang="zh-CN"/>
          </a:p>
          <a:p>
            <a:pPr indent="0" lvl="0" marL="0">
              <a:buNone/>
            </a:pPr>
            <a:r>
              <a:rPr altLang="en-US" sz="2400" lang="en-US"/>
              <a:t>
6. Finding Customers_x0000_</a:t>
            </a:r>
            <a:endParaRPr altLang="en-US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5" name=""/>
          <p:cNvSpPr/>
          <p:nvPr>
            <p:ph type="title" sz="full" idx="0"/>
          </p:nvPr>
        </p:nvSpPr>
        <p:spPr>
          <a:xfrm rot="0">
            <a:off x="468312" y="260350"/>
            <a:ext cx="8229600" cy="1139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Arial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pPr lvl="0"/>
            <a:r>
              <a:rPr altLang="en-US" sz="3600" lang="en-US"/>
              <a:t>Challenges of Youth Entrepreneurship</a:t>
            </a:r>
          </a:p>
        </p:txBody>
      </p:sp>
      <p:sp>
        <p:nvSpPr>
          <p:cNvPr id="1048676" name=""/>
          <p:cNvSpPr/>
          <p:nvPr>
            <p:ph type="body" sz="full" idx="1"/>
          </p:nvPr>
        </p:nvSpPr>
        <p:spPr>
          <a:xfrm rot="0">
            <a:off x="457200" y="1600200"/>
            <a:ext cx="8229600" cy="45307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Verdana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800" i="0" u="none">
                <a:solidFill>
                  <a:schemeClr val="dk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Verdana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Verdana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Verdana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Verdana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sz="2800" lang="en-US"/>
              <a:t>Entrepreneurship education</a:t>
            </a:r>
          </a:p>
          <a:p>
            <a:pPr lvl="1">
              <a:lnSpc>
                <a:spcPct val="90000"/>
              </a:lnSpc>
            </a:pPr>
            <a:r>
              <a:rPr altLang="en-US" sz="2400" lang="en-US"/>
              <a:t>General lack of introduction and adoption of enterprise education</a:t>
            </a:r>
          </a:p>
          <a:p>
            <a:pPr lvl="1">
              <a:lnSpc>
                <a:spcPct val="90000"/>
              </a:lnSpc>
            </a:pPr>
            <a:r>
              <a:rPr altLang="en-US" sz="2400" lang="en-US"/>
              <a:t>Inadequate curricula and study programmes</a:t>
            </a:r>
          </a:p>
          <a:p>
            <a:pPr lvl="1">
              <a:lnSpc>
                <a:spcPct val="90000"/>
              </a:lnSpc>
            </a:pPr>
            <a:r>
              <a:rPr altLang="en-US" sz="2400" lang="en-US"/>
              <a:t>Wrong learning methods</a:t>
            </a:r>
          </a:p>
          <a:p>
            <a:pPr lvl="1">
              <a:lnSpc>
                <a:spcPct val="90000"/>
              </a:lnSpc>
            </a:pPr>
            <a:r>
              <a:rPr altLang="en-US" sz="2400" lang="en-US"/>
              <a:t>Negligence of students’ personal environment</a:t>
            </a:r>
          </a:p>
          <a:p>
            <a:pPr lvl="1">
              <a:lnSpc>
                <a:spcPct val="90000"/>
              </a:lnSpc>
            </a:pPr>
            <a:r>
              <a:rPr altLang="en-US" sz="2400" lang="en-US"/>
              <a:t>Lack of trained / educated teachers</a:t>
            </a:r>
          </a:p>
          <a:p>
            <a:pPr lvl="1">
              <a:lnSpc>
                <a:spcPct val="90000"/>
              </a:lnSpc>
            </a:pPr>
            <a:r>
              <a:rPr altLang="en-US" sz="2400" lang="en-US"/>
              <a:t>Lack of career information and business possibilities</a:t>
            </a:r>
          </a:p>
          <a:p>
            <a:pPr lvl="1">
              <a:lnSpc>
                <a:spcPct val="90000"/>
              </a:lnSpc>
            </a:pPr>
            <a:r>
              <a:rPr altLang="en-US" sz="2400" lang="en-US"/>
              <a:t>Lack of business and education linkages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FFFFFF"/>
      </a:dk1>
      <a:lt1>
        <a:srgbClr val="0066CC"/>
      </a:lt1>
      <a:dk2>
        <a:srgbClr val="003B76"/>
      </a:dk2>
      <a:lt2>
        <a:srgbClr val="CCECFF"/>
      </a:lt2>
      <a:accent1>
        <a:srgbClr val="33CCCC"/>
      </a:accent1>
      <a:accent2>
        <a:srgbClr val="66CCFF"/>
      </a:accent2>
      <a:accent3>
        <a:srgbClr val="0066CC"/>
      </a:accent3>
      <a:accent4>
        <a:srgbClr val="FFFFFF"/>
      </a:accent4>
      <a:accent5>
        <a:srgbClr val="000000"/>
      </a:accent5>
      <a:accent6>
        <a:srgbClr val="000000"/>
      </a:accent6>
      <a:hlink>
        <a:srgbClr val="FFFFCC"/>
      </a:hlink>
      <a:folHlink>
        <a:srgbClr val="FFCC6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FFFFFF"/>
        </a:dk1>
        <a:lt1>
          <a:srgbClr val="800000"/>
        </a:lt1>
        <a:dk2>
          <a:srgbClr val="6221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800000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ADF6C"/>
        </a:hlink>
        <a:folHlink>
          <a:srgbClr val="FF9900"/>
        </a:folHlink>
      </a:clrScheme>
    </a:extraClrScheme>
    <a:extraClrScheme>
      <a:clrScheme name="Default Color Scheme 2">
        <a:dk1>
          <a:srgbClr val="FFFFFF"/>
        </a:dk1>
        <a:lt1>
          <a:srgbClr val="8F6969"/>
        </a:lt1>
        <a:dk2>
          <a:srgbClr val="5F4545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8F6969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CFD375"/>
        </a:hlink>
        <a:folHlink>
          <a:srgbClr val="98BB91"/>
        </a:folHlink>
      </a:clrScheme>
    </a:extraClrScheme>
    <a:extraClrScheme>
      <a:clrScheme name="Default Color Scheme 3">
        <a:dk1>
          <a:srgbClr val="FFFFFF"/>
        </a:dk1>
        <a:lt1>
          <a:srgbClr val="0066CC"/>
        </a:lt1>
        <a:dk2>
          <a:srgbClr val="003B76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0066CC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FFCC"/>
        </a:hlink>
        <a:folHlink>
          <a:srgbClr val="FFCC66"/>
        </a:folHlink>
      </a:clrScheme>
    </a:extraClrScheme>
    <a:extraClrScheme>
      <a:clrScheme name="Default Color Scheme 4">
        <a:dk1>
          <a:srgbClr val="FFFFFF"/>
        </a:dk1>
        <a:lt1>
          <a:srgbClr val="008080"/>
        </a:lt1>
        <a:dk2>
          <a:srgbClr val="005856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008080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1ACE9F"/>
        </a:hlink>
        <a:folHlink>
          <a:srgbClr val="948CCE"/>
        </a:folHlink>
      </a:clrScheme>
    </a:extraClrScheme>
    <a:extraClrScheme>
      <a:clrScheme name="Default Color Scheme 5">
        <a:dk1>
          <a:srgbClr val="FFFFFF"/>
        </a:dk1>
        <a:lt1>
          <a:srgbClr val="5F8656"/>
        </a:lt1>
        <a:dk2>
          <a:srgbClr val="3C543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5F8656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73D588"/>
        </a:hlink>
        <a:folHlink>
          <a:srgbClr val="6F99B9"/>
        </a:folHlink>
      </a:clrScheme>
    </a:extraClrScheme>
    <a:extraClrScheme>
      <a:clrScheme name="Default Color Scheme 6">
        <a:dk1>
          <a:srgbClr val="FFFFFF"/>
        </a:dk1>
        <a:lt1>
          <a:srgbClr val="9ABE9D"/>
        </a:lt1>
        <a:dk2>
          <a:srgbClr val="5B7B65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9ABE9D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FFCC"/>
        </a:hlink>
        <a:folHlink>
          <a:srgbClr val="9CE8A3"/>
        </a:folHlink>
      </a:clrScheme>
    </a:extraClrScheme>
    <a:extraClrScheme>
      <a:clrScheme name="Default Color Scheme 7">
        <a:dk1>
          <a:srgbClr val="FFFFFF"/>
        </a:dk1>
        <a:lt1>
          <a:srgbClr val="686B5D"/>
        </a:lt1>
        <a:dk2>
          <a:srgbClr val="4C4E44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686B5D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58BE67"/>
        </a:hlink>
        <a:folHlink>
          <a:srgbClr val="C0C640"/>
        </a:folHlink>
      </a:clrScheme>
    </a:extraClrScheme>
    <a:extraClrScheme>
      <a:clrScheme name="Default Color Scheme 8">
        <a:dk1>
          <a:srgbClr val="000000"/>
        </a:dk1>
        <a:lt1>
          <a:srgbClr val="FFFFDD"/>
        </a:lt1>
        <a:dk2>
          <a:srgbClr val="98977A"/>
        </a:dk2>
        <a:lt2>
          <a:srgbClr val="000000"/>
        </a:lt2>
        <a:accent1>
          <a:srgbClr val="BDCDA7"/>
        </a:accent1>
        <a:accent2>
          <a:srgbClr val="A0D060"/>
        </a:accent2>
        <a:accent3>
          <a:srgbClr val="FFFFDD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FADD4E"/>
        </a:hlink>
        <a:folHlink>
          <a:srgbClr val="CC990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">
    <a:dk1>
      <a:srgbClr val="FFFFFF"/>
    </a:dk1>
    <a:lt1>
      <a:srgbClr val="0066CC"/>
    </a:lt1>
    <a:dk2>
      <a:srgbClr val="003B76"/>
    </a:dk2>
    <a:lt2>
      <a:srgbClr val="CCECFF"/>
    </a:lt2>
    <a:accent1>
      <a:srgbClr val="33CCCC"/>
    </a:accent1>
    <a:accent2>
      <a:srgbClr val="66CCFF"/>
    </a:accent2>
    <a:accent3>
      <a:srgbClr val="0066CC"/>
    </a:accent3>
    <a:accent4>
      <a:srgbClr val="FFFFFF"/>
    </a:accent4>
    <a:accent5>
      <a:srgbClr val="000000"/>
    </a:accent5>
    <a:accent6>
      <a:srgbClr val="000000"/>
    </a:accent6>
    <a:hlink>
      <a:srgbClr val="FFFFCC"/>
    </a:hlink>
    <a:folHlink>
      <a:srgbClr val="FFCC66"/>
    </a:folHlink>
  </a:clrScheme>
</a:themeOverrid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Youth Entrepreneurship</dc:title>
  <dc:creator>Guest</dc:creator>
  <cp:lastModifiedBy>armando</cp:lastModifiedBy>
  <dcterms:created xsi:type="dcterms:W3CDTF">2007-10-31T03:55:36Z</dcterms:created>
  <dcterms:modified xsi:type="dcterms:W3CDTF">2017-10-06T04:49:41Z</dcterms:modified>
</cp:coreProperties>
</file>