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84" d="100"/>
          <a:sy n="84" d="100"/>
        </p:scale>
        <p:origin x="90" y="27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7" name="Notes Placeholder 1048603"/>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9" name=""/>
        <p:cNvGrpSpPr/>
        <p:nvPr/>
      </p:nvGrpSpPr>
      <p:grpSpPr>
        <a:xfrm>
          <a:off x="0" y="0"/>
          <a:ext cx="0" cy="0"/>
          <a:chOff x="0" y="0"/>
          <a:chExt cx="0" cy="0"/>
        </a:xfrm>
      </p:grpSpPr>
      <p:sp>
        <p:nvSpPr>
          <p:cNvPr id="1048628"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dirty="0" lang="en-US"/>
          </a:p>
        </p:txBody>
      </p:sp>
      <p:sp>
        <p:nvSpPr>
          <p:cNvPr id="1048629"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30" name="Date Placeholder 3"/>
          <p:cNvSpPr>
            <a:spLocks noGrp="1"/>
          </p:cNvSpPr>
          <p:nvPr>
            <p:ph type="dt" sz="half" idx="10"/>
          </p:nvPr>
        </p:nvSpPr>
        <p:spPr/>
        <p:txBody>
          <a:bodyPr/>
          <a:p>
            <a:fld id="{747C99E6-CF1F-41AA-8DD7-70CAB0252158}" type="datetimeFigureOut">
              <a:rPr lang="en-IN" smtClean="0"/>
            </a:fld>
            <a:endParaRPr lang="en-IN"/>
          </a:p>
        </p:txBody>
      </p:sp>
      <p:sp>
        <p:nvSpPr>
          <p:cNvPr id="1048631" name="Footer Placeholder 4"/>
          <p:cNvSpPr>
            <a:spLocks noGrp="1"/>
          </p:cNvSpPr>
          <p:nvPr>
            <p:ph type="ftr" sz="quarter" idx="11"/>
          </p:nvPr>
        </p:nvSpPr>
        <p:spPr/>
        <p:txBody>
          <a:bodyPr/>
          <a:p>
            <a:endParaRPr lang="en-IN"/>
          </a:p>
        </p:txBody>
      </p:sp>
      <p:sp>
        <p:nvSpPr>
          <p:cNvPr id="1048632"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33" name="Slide Number Placeholder 5"/>
          <p:cNvSpPr>
            <a:spLocks noGrp="1"/>
          </p:cNvSpPr>
          <p:nvPr>
            <p:ph type="sldNum" sz="quarter" idx="12"/>
          </p:nvPr>
        </p:nvSpPr>
        <p:spPr>
          <a:xfrm>
            <a:off x="531812" y="4529540"/>
            <a:ext cx="779767" cy="365125"/>
          </a:xfrm>
        </p:spPr>
        <p:txBody>
          <a:bodyPr/>
          <a:p>
            <a:fld id="{AACC24A5-2DA0-4E17-A3B8-272DE3A6C26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3" name=""/>
        <p:cNvGrpSpPr/>
        <p:nvPr/>
      </p:nvGrpSpPr>
      <p:grpSpPr>
        <a:xfrm>
          <a:off x="0" y="0"/>
          <a:ext cx="0" cy="0"/>
          <a:chOff x="0" y="0"/>
          <a:chExt cx="0" cy="0"/>
        </a:xfrm>
      </p:grpSpPr>
      <p:sp>
        <p:nvSpPr>
          <p:cNvPr id="1048638"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smtClean="0"/>
              <a:t>Click to edit Master title style</a:t>
            </a:r>
            <a:endParaRPr dirty="0" lang="en-US"/>
          </a:p>
        </p:txBody>
      </p:sp>
      <p:sp>
        <p:nvSpPr>
          <p:cNvPr id="1048639"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747C99E6-CF1F-41AA-8DD7-70CAB0252158}" type="datetimeFigureOut">
              <a:rPr lang="en-IN" smtClean="0"/>
            </a:fld>
            <a:endParaRPr lang="en-IN"/>
          </a:p>
        </p:txBody>
      </p:sp>
      <p:sp>
        <p:nvSpPr>
          <p:cNvPr id="1048641" name="Footer Placeholder 4"/>
          <p:cNvSpPr>
            <a:spLocks noGrp="1"/>
          </p:cNvSpPr>
          <p:nvPr>
            <p:ph type="ftr" sz="quarter" idx="11"/>
          </p:nvPr>
        </p:nvSpPr>
        <p:spPr/>
        <p:txBody>
          <a:bodyPr/>
          <a:p>
            <a:endParaRPr lang="en-IN"/>
          </a:p>
        </p:txBody>
      </p:sp>
      <p:sp>
        <p:nvSpPr>
          <p:cNvPr id="104864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3" name="Slide Number Placeholder 5"/>
          <p:cNvSpPr>
            <a:spLocks noGrp="1"/>
          </p:cNvSpPr>
          <p:nvPr>
            <p:ph type="sldNum" sz="quarter" idx="12"/>
          </p:nvPr>
        </p:nvSpPr>
        <p:spPr>
          <a:xfrm>
            <a:off x="531812" y="3244139"/>
            <a:ext cx="779767" cy="365125"/>
          </a:xfrm>
        </p:spPr>
        <p:txBody>
          <a:bodyPr/>
          <a:p>
            <a:fld id="{AACC24A5-2DA0-4E17-A3B8-272DE3A6C26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9" name=""/>
        <p:cNvGrpSpPr/>
        <p:nvPr/>
      </p:nvGrpSpPr>
      <p:grpSpPr>
        <a:xfrm>
          <a:off x="0" y="0"/>
          <a:ext cx="0" cy="0"/>
          <a:chOff x="0" y="0"/>
          <a:chExt cx="0" cy="0"/>
        </a:xfrm>
      </p:grpSpPr>
      <p:sp>
        <p:nvSpPr>
          <p:cNvPr id="1048684"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85"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86"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747C99E6-CF1F-41AA-8DD7-70CAB0252158}" type="datetimeFigureOut">
              <a:rPr lang="en-IN" smtClean="0"/>
            </a:fld>
            <a:endParaRPr lang="en-IN"/>
          </a:p>
        </p:txBody>
      </p:sp>
      <p:sp>
        <p:nvSpPr>
          <p:cNvPr id="1048688" name="Footer Placeholder 4"/>
          <p:cNvSpPr>
            <a:spLocks noGrp="1"/>
          </p:cNvSpPr>
          <p:nvPr>
            <p:ph type="ftr" sz="quarter" idx="11"/>
          </p:nvPr>
        </p:nvSpPr>
        <p:spPr/>
        <p:txBody>
          <a:bodyPr/>
          <a:p>
            <a:endParaRPr lang="en-IN"/>
          </a:p>
        </p:txBody>
      </p:sp>
      <p:sp>
        <p:nvSpPr>
          <p:cNvPr id="1048689"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0" name="Slide Number Placeholder 5"/>
          <p:cNvSpPr>
            <a:spLocks noGrp="1"/>
          </p:cNvSpPr>
          <p:nvPr>
            <p:ph type="sldNum" sz="quarter" idx="12"/>
          </p:nvPr>
        </p:nvSpPr>
        <p:spPr>
          <a:xfrm>
            <a:off x="531812" y="3244139"/>
            <a:ext cx="779767" cy="365125"/>
          </a:xfrm>
        </p:spPr>
        <p:txBody>
          <a:bodyPr/>
          <a:p>
            <a:fld id="{AACC24A5-2DA0-4E17-A3B8-272DE3A6C26C}" type="slidenum">
              <a:rPr lang="en-IN" smtClean="0"/>
            </a:fld>
            <a:endParaRPr lang="en-IN"/>
          </a:p>
        </p:txBody>
      </p:sp>
      <p:sp>
        <p:nvSpPr>
          <p:cNvPr id="1048691"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92"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68" name=""/>
        <p:cNvGrpSpPr/>
        <p:nvPr/>
      </p:nvGrpSpPr>
      <p:grpSpPr>
        <a:xfrm>
          <a:off x="0" y="0"/>
          <a:ext cx="0" cy="0"/>
          <a:chOff x="0" y="0"/>
          <a:chExt cx="0" cy="0"/>
        </a:xfrm>
      </p:grpSpPr>
      <p:sp>
        <p:nvSpPr>
          <p:cNvPr id="1048678"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smtClean="0"/>
              <a:t>Click to edit Master title style</a:t>
            </a:r>
            <a:endParaRPr dirty="0" lang="en-US"/>
          </a:p>
        </p:txBody>
      </p:sp>
      <p:sp>
        <p:nvSpPr>
          <p:cNvPr id="104867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80" name="Date Placeholder 4"/>
          <p:cNvSpPr>
            <a:spLocks noGrp="1"/>
          </p:cNvSpPr>
          <p:nvPr>
            <p:ph type="dt" sz="half" idx="10"/>
          </p:nvPr>
        </p:nvSpPr>
        <p:spPr/>
        <p:txBody>
          <a:bodyPr/>
          <a:p>
            <a:fld id="{747C99E6-CF1F-41AA-8DD7-70CAB0252158}" type="datetimeFigureOut">
              <a:rPr lang="en-IN" smtClean="0"/>
            </a:fld>
            <a:endParaRPr lang="en-IN"/>
          </a:p>
        </p:txBody>
      </p:sp>
      <p:sp>
        <p:nvSpPr>
          <p:cNvPr id="1048681" name="Footer Placeholder 5"/>
          <p:cNvSpPr>
            <a:spLocks noGrp="1"/>
          </p:cNvSpPr>
          <p:nvPr>
            <p:ph type="ftr" sz="quarter" idx="11"/>
          </p:nvPr>
        </p:nvSpPr>
        <p:spPr/>
        <p:txBody>
          <a:bodyPr/>
          <a:p>
            <a:endParaRPr lang="en-IN"/>
          </a:p>
        </p:txBody>
      </p:sp>
      <p:sp>
        <p:nvSpPr>
          <p:cNvPr id="104868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3" name="Slide Number Placeholder 6"/>
          <p:cNvSpPr>
            <a:spLocks noGrp="1"/>
          </p:cNvSpPr>
          <p:nvPr>
            <p:ph type="sldNum" sz="quarter" idx="12"/>
          </p:nvPr>
        </p:nvSpPr>
        <p:spPr>
          <a:xfrm>
            <a:off x="531812" y="4983087"/>
            <a:ext cx="779767" cy="365125"/>
          </a:xfrm>
        </p:spPr>
        <p:txBody>
          <a:bodyPr/>
          <a:p>
            <a:fld id="{AACC24A5-2DA0-4E17-A3B8-272DE3A6C26C}"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Quote Name Card">
    <p:spTree>
      <p:nvGrpSpPr>
        <p:cNvPr id="70" name=""/>
        <p:cNvGrpSpPr/>
        <p:nvPr/>
      </p:nvGrpSpPr>
      <p:grpSpPr>
        <a:xfrm>
          <a:off x="0" y="0"/>
          <a:ext cx="0" cy="0"/>
          <a:chOff x="0" y="0"/>
          <a:chExt cx="0" cy="0"/>
        </a:xfrm>
      </p:grpSpPr>
      <p:sp>
        <p:nvSpPr>
          <p:cNvPr id="1048693"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94"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5"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96" name="Date Placeholder 4"/>
          <p:cNvSpPr>
            <a:spLocks noGrp="1"/>
          </p:cNvSpPr>
          <p:nvPr>
            <p:ph type="dt" sz="half" idx="10"/>
          </p:nvPr>
        </p:nvSpPr>
        <p:spPr/>
        <p:txBody>
          <a:bodyPr/>
          <a:p>
            <a:fld id="{747C99E6-CF1F-41AA-8DD7-70CAB0252158}" type="datetimeFigureOut">
              <a:rPr lang="en-IN" smtClean="0"/>
            </a:fld>
            <a:endParaRPr lang="en-IN"/>
          </a:p>
        </p:txBody>
      </p:sp>
      <p:sp>
        <p:nvSpPr>
          <p:cNvPr id="1048697" name="Footer Placeholder 5"/>
          <p:cNvSpPr>
            <a:spLocks noGrp="1"/>
          </p:cNvSpPr>
          <p:nvPr>
            <p:ph type="ftr" sz="quarter" idx="11"/>
          </p:nvPr>
        </p:nvSpPr>
        <p:spPr/>
        <p:txBody>
          <a:bodyPr/>
          <a:p>
            <a:endParaRPr lang="en-IN"/>
          </a:p>
        </p:txBody>
      </p:sp>
      <p:sp>
        <p:nvSpPr>
          <p:cNvPr id="1048698"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9" name="Slide Number Placeholder 6"/>
          <p:cNvSpPr>
            <a:spLocks noGrp="1"/>
          </p:cNvSpPr>
          <p:nvPr>
            <p:ph type="sldNum" sz="quarter" idx="12"/>
          </p:nvPr>
        </p:nvSpPr>
        <p:spPr>
          <a:xfrm>
            <a:off x="531812" y="4983087"/>
            <a:ext cx="779767" cy="365125"/>
          </a:xfrm>
        </p:spPr>
        <p:txBody>
          <a:bodyPr/>
          <a:p>
            <a:fld id="{AACC24A5-2DA0-4E17-A3B8-272DE3A6C26C}" type="slidenum">
              <a:rPr lang="en-IN" smtClean="0"/>
            </a:fld>
            <a:endParaRPr lang="en-IN"/>
          </a:p>
        </p:txBody>
      </p:sp>
      <p:sp>
        <p:nvSpPr>
          <p:cNvPr id="1048700"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01"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True or False">
    <p:spTree>
      <p:nvGrpSpPr>
        <p:cNvPr id="76" name=""/>
        <p:cNvGrpSpPr/>
        <p:nvPr/>
      </p:nvGrpSpPr>
      <p:grpSpPr>
        <a:xfrm>
          <a:off x="0" y="0"/>
          <a:ext cx="0" cy="0"/>
          <a:chOff x="0" y="0"/>
          <a:chExt cx="0" cy="0"/>
        </a:xfrm>
      </p:grpSpPr>
      <p:sp>
        <p:nvSpPr>
          <p:cNvPr id="1048734"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smtClean="0"/>
              <a:t>Click to edit Master title style</a:t>
            </a:r>
            <a:endParaRPr dirty="0" lang="en-US"/>
          </a:p>
        </p:txBody>
      </p:sp>
      <p:sp>
        <p:nvSpPr>
          <p:cNvPr id="1048735"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36"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37" name="Date Placeholder 4"/>
          <p:cNvSpPr>
            <a:spLocks noGrp="1"/>
          </p:cNvSpPr>
          <p:nvPr>
            <p:ph type="dt" sz="half" idx="10"/>
          </p:nvPr>
        </p:nvSpPr>
        <p:spPr/>
        <p:txBody>
          <a:bodyPr/>
          <a:p>
            <a:fld id="{747C99E6-CF1F-41AA-8DD7-70CAB0252158}" type="datetimeFigureOut">
              <a:rPr lang="en-IN" smtClean="0"/>
            </a:fld>
            <a:endParaRPr lang="en-IN"/>
          </a:p>
        </p:txBody>
      </p:sp>
      <p:sp>
        <p:nvSpPr>
          <p:cNvPr id="1048738" name="Footer Placeholder 5"/>
          <p:cNvSpPr>
            <a:spLocks noGrp="1"/>
          </p:cNvSpPr>
          <p:nvPr>
            <p:ph type="ftr" sz="quarter" idx="11"/>
          </p:nvPr>
        </p:nvSpPr>
        <p:spPr/>
        <p:txBody>
          <a:bodyPr/>
          <a:p>
            <a:endParaRPr lang="en-IN"/>
          </a:p>
        </p:txBody>
      </p:sp>
      <p:sp>
        <p:nvSpPr>
          <p:cNvPr id="1048739"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0" name="Slide Number Placeholder 6"/>
          <p:cNvSpPr>
            <a:spLocks noGrp="1"/>
          </p:cNvSpPr>
          <p:nvPr>
            <p:ph type="sldNum" sz="quarter" idx="12"/>
          </p:nvPr>
        </p:nvSpPr>
        <p:spPr>
          <a:xfrm>
            <a:off x="531812" y="4983087"/>
            <a:ext cx="779767" cy="365125"/>
          </a:xfrm>
        </p:spPr>
        <p:txBody>
          <a:bodyPr/>
          <a:p>
            <a:fld id="{AACC24A5-2DA0-4E17-A3B8-272DE3A6C26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type="vertTx">
  <p:cSld name="Title and Vertical Text">
    <p:spTree>
      <p:nvGrpSpPr>
        <p:cNvPr id="65" name=""/>
        <p:cNvGrpSpPr/>
        <p:nvPr/>
      </p:nvGrpSpPr>
      <p:grpSpPr>
        <a:xfrm>
          <a:off x="0" y="0"/>
          <a:ext cx="0" cy="0"/>
          <a:chOff x="0" y="0"/>
          <a:chExt cx="0" cy="0"/>
        </a:xfrm>
      </p:grpSpPr>
      <p:sp>
        <p:nvSpPr>
          <p:cNvPr id="1048657" name="Title 1"/>
          <p:cNvSpPr>
            <a:spLocks noGrp="1"/>
          </p:cNvSpPr>
          <p:nvPr>
            <p:ph type="title"/>
          </p:nvPr>
        </p:nvSpPr>
        <p:spPr/>
        <p:txBody>
          <a:bodyPr/>
          <a:p>
            <a:r>
              <a:rPr lang="en-US" smtClean="0"/>
              <a:t>Click to edit Master title style</a:t>
            </a:r>
            <a:endParaRPr dirty="0" lang="en-US"/>
          </a:p>
        </p:txBody>
      </p:sp>
      <p:sp>
        <p:nvSpPr>
          <p:cNvPr id="1048658"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9" name="Date Placeholder 3"/>
          <p:cNvSpPr>
            <a:spLocks noGrp="1"/>
          </p:cNvSpPr>
          <p:nvPr>
            <p:ph type="dt" sz="half" idx="10"/>
          </p:nvPr>
        </p:nvSpPr>
        <p:spPr/>
        <p:txBody>
          <a:bodyPr/>
          <a:p>
            <a:fld id="{747C99E6-CF1F-41AA-8DD7-70CAB0252158}" type="datetimeFigureOut">
              <a:rPr lang="en-IN" smtClean="0"/>
            </a:fld>
            <a:endParaRPr lang="en-IN"/>
          </a:p>
        </p:txBody>
      </p:sp>
      <p:sp>
        <p:nvSpPr>
          <p:cNvPr id="1048660" name="Footer Placeholder 4"/>
          <p:cNvSpPr>
            <a:spLocks noGrp="1"/>
          </p:cNvSpPr>
          <p:nvPr>
            <p:ph type="ftr" sz="quarter" idx="11"/>
          </p:nvPr>
        </p:nvSpPr>
        <p:spPr/>
        <p:txBody>
          <a:bodyPr/>
          <a:p>
            <a:endParaRPr lang="en-IN"/>
          </a:p>
        </p:txBody>
      </p:sp>
      <p:sp>
        <p:nvSpPr>
          <p:cNvPr id="104866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2" name="Slide Number Placeholder 5"/>
          <p:cNvSpPr>
            <a:spLocks noGrp="1"/>
          </p:cNvSpPr>
          <p:nvPr>
            <p:ph type="sldNum" sz="quarter" idx="12"/>
          </p:nvPr>
        </p:nvSpPr>
        <p:spPr/>
        <p:txBody>
          <a:bodyPr/>
          <a:p>
            <a:fld id="{AACC24A5-2DA0-4E17-A3B8-272DE3A6C26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7" name=""/>
        <p:cNvGrpSpPr/>
        <p:nvPr/>
      </p:nvGrpSpPr>
      <p:grpSpPr>
        <a:xfrm>
          <a:off x="0" y="0"/>
          <a:ext cx="0" cy="0"/>
          <a:chOff x="0" y="0"/>
          <a:chExt cx="0" cy="0"/>
        </a:xfrm>
      </p:grpSpPr>
      <p:sp>
        <p:nvSpPr>
          <p:cNvPr id="1048672" name="Vertical Title 1"/>
          <p:cNvSpPr>
            <a:spLocks noGrp="1"/>
          </p:cNvSpPr>
          <p:nvPr>
            <p:ph type="title" orient="vert"/>
          </p:nvPr>
        </p:nvSpPr>
        <p:spPr>
          <a:xfrm>
            <a:off x="9294812" y="627405"/>
            <a:ext cx="2207601" cy="5283817"/>
          </a:xfrm>
        </p:spPr>
        <p:txBody>
          <a:bodyPr anchor="ctr" vert="eaVert"/>
          <a:p>
            <a:r>
              <a:rPr lang="en-US" smtClean="0"/>
              <a:t>Click to edit Master title style</a:t>
            </a:r>
            <a:endParaRPr dirty="0" lang="en-US"/>
          </a:p>
        </p:txBody>
      </p:sp>
      <p:sp>
        <p:nvSpPr>
          <p:cNvPr id="1048673" name="Vertical Text Placeholder 2"/>
          <p:cNvSpPr>
            <a:spLocks noGrp="1"/>
          </p:cNvSpPr>
          <p:nvPr>
            <p:ph type="body" orient="vert" idx="1"/>
          </p:nvPr>
        </p:nvSpPr>
        <p:spPr>
          <a:xfrm>
            <a:off x="2589212" y="627405"/>
            <a:ext cx="6477000" cy="5283817"/>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4" name="Date Placeholder 3"/>
          <p:cNvSpPr>
            <a:spLocks noGrp="1"/>
          </p:cNvSpPr>
          <p:nvPr>
            <p:ph type="dt" sz="half" idx="10"/>
          </p:nvPr>
        </p:nvSpPr>
        <p:spPr/>
        <p:txBody>
          <a:bodyPr/>
          <a:p>
            <a:fld id="{747C99E6-CF1F-41AA-8DD7-70CAB0252158}" type="datetimeFigureOut">
              <a:rPr lang="en-IN" smtClean="0"/>
            </a:fld>
            <a:endParaRPr lang="en-IN"/>
          </a:p>
        </p:txBody>
      </p:sp>
      <p:sp>
        <p:nvSpPr>
          <p:cNvPr id="1048675" name="Footer Placeholder 4"/>
          <p:cNvSpPr>
            <a:spLocks noGrp="1"/>
          </p:cNvSpPr>
          <p:nvPr>
            <p:ph type="ftr" sz="quarter" idx="11"/>
          </p:nvPr>
        </p:nvSpPr>
        <p:spPr/>
        <p:txBody>
          <a:bodyPr/>
          <a:p>
            <a:endParaRPr lang="en-IN"/>
          </a:p>
        </p:txBody>
      </p:sp>
      <p:sp>
        <p:nvSpPr>
          <p:cNvPr id="104867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7" name="Slide Number Placeholder 5"/>
          <p:cNvSpPr>
            <a:spLocks noGrp="1"/>
          </p:cNvSpPr>
          <p:nvPr>
            <p:ph type="sldNum" sz="quarter" idx="12"/>
          </p:nvPr>
        </p:nvSpPr>
        <p:spPr/>
        <p:txBody>
          <a:bodyPr/>
          <a:p>
            <a:fld id="{AACC24A5-2DA0-4E17-A3B8-272DE3A6C26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spTree>
      <p:nvGrpSpPr>
        <p:cNvPr id="73" name=""/>
        <p:cNvGrpSpPr/>
        <p:nvPr/>
      </p:nvGrpSpPr>
      <p:grpSpPr>
        <a:xfrm>
          <a:off x="0" y="0"/>
          <a:ext cx="0" cy="0"/>
          <a:chOff x="0" y="0"/>
          <a:chExt cx="0" cy="0"/>
        </a:xfrm>
      </p:grpSpPr>
      <p:sp>
        <p:nvSpPr>
          <p:cNvPr id="1048716" name="Title 1"/>
          <p:cNvSpPr>
            <a:spLocks noGrp="1"/>
          </p:cNvSpPr>
          <p:nvPr>
            <p:ph type="title"/>
          </p:nvPr>
        </p:nvSpPr>
        <p:spPr>
          <a:xfrm>
            <a:off x="2592925" y="624110"/>
            <a:ext cx="8911687" cy="1280890"/>
          </a:xfrm>
        </p:spPr>
        <p:txBody>
          <a:bodyPr/>
          <a:p>
            <a:r>
              <a:rPr lang="en-US" smtClean="0"/>
              <a:t>Click to edit Master title style</a:t>
            </a:r>
            <a:endParaRPr dirty="0" lang="en-US"/>
          </a:p>
        </p:txBody>
      </p:sp>
      <p:sp>
        <p:nvSpPr>
          <p:cNvPr id="1048717" name="Content Placeholder 2"/>
          <p:cNvSpPr>
            <a:spLocks noGrp="1"/>
          </p:cNvSpPr>
          <p:nvPr>
            <p:ph idx="1"/>
          </p:nvPr>
        </p:nvSpPr>
        <p:spPr>
          <a:xfrm>
            <a:off x="2589212" y="2133600"/>
            <a:ext cx="8915400" cy="377762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8" name="Date Placeholder 3"/>
          <p:cNvSpPr>
            <a:spLocks noGrp="1"/>
          </p:cNvSpPr>
          <p:nvPr>
            <p:ph type="dt" sz="half" idx="10"/>
          </p:nvPr>
        </p:nvSpPr>
        <p:spPr/>
        <p:txBody>
          <a:bodyPr/>
          <a:p>
            <a:fld id="{747C99E6-CF1F-41AA-8DD7-70CAB0252158}" type="datetimeFigureOut">
              <a:rPr lang="en-IN" smtClean="0"/>
            </a:fld>
            <a:endParaRPr lang="en-IN"/>
          </a:p>
        </p:txBody>
      </p:sp>
      <p:sp>
        <p:nvSpPr>
          <p:cNvPr id="1048719" name="Footer Placeholder 4"/>
          <p:cNvSpPr>
            <a:spLocks noGrp="1"/>
          </p:cNvSpPr>
          <p:nvPr>
            <p:ph type="ftr" sz="quarter" idx="11"/>
          </p:nvPr>
        </p:nvSpPr>
        <p:spPr/>
        <p:txBody>
          <a:bodyPr/>
          <a:p>
            <a:endParaRPr lang="en-IN"/>
          </a:p>
        </p:txBody>
      </p:sp>
      <p:sp>
        <p:nvSpPr>
          <p:cNvPr id="104872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1" name="Slide Number Placeholder 5"/>
          <p:cNvSpPr>
            <a:spLocks noGrp="1"/>
          </p:cNvSpPr>
          <p:nvPr>
            <p:ph type="sldNum" sz="quarter" idx="12"/>
          </p:nvPr>
        </p:nvSpPr>
        <p:spPr/>
        <p:txBody>
          <a:bodyPr/>
          <a:p>
            <a:fld id="{AACC24A5-2DA0-4E17-A3B8-272DE3A6C26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31" name=""/>
        <p:cNvGrpSpPr/>
        <p:nvPr/>
      </p:nvGrpSpPr>
      <p:grpSpPr>
        <a:xfrm>
          <a:off x="0" y="0"/>
          <a:ext cx="0" cy="0"/>
          <a:chOff x="0" y="0"/>
          <a:chExt cx="0" cy="0"/>
        </a:xfrm>
      </p:grpSpPr>
      <p:sp>
        <p:nvSpPr>
          <p:cNvPr id="1048606" name="Title 1"/>
          <p:cNvSpPr>
            <a:spLocks noGrp="1"/>
          </p:cNvSpPr>
          <p:nvPr>
            <p:ph type="title"/>
          </p:nvPr>
        </p:nvSpPr>
        <p:spPr>
          <a:xfrm>
            <a:off x="2589212" y="2058750"/>
            <a:ext cx="8915399" cy="1468800"/>
          </a:xfrm>
        </p:spPr>
        <p:txBody>
          <a:bodyPr anchor="b"/>
          <a:lstStyle>
            <a:lvl1pPr algn="l">
              <a:defRPr b="0" cap="none" sz="4000"/>
            </a:lvl1pPr>
          </a:lstStyle>
          <a:p>
            <a:r>
              <a:rPr lang="en-US" smtClean="0"/>
              <a:t>Click to edit Master title style</a:t>
            </a:r>
            <a:endParaRPr dirty="0" lang="en-US"/>
          </a:p>
        </p:txBody>
      </p:sp>
      <p:sp>
        <p:nvSpPr>
          <p:cNvPr id="1048607"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08" name="Date Placeholder 3"/>
          <p:cNvSpPr>
            <a:spLocks noGrp="1"/>
          </p:cNvSpPr>
          <p:nvPr>
            <p:ph type="dt" sz="half" idx="10"/>
          </p:nvPr>
        </p:nvSpPr>
        <p:spPr/>
        <p:txBody>
          <a:bodyPr/>
          <a:p>
            <a:fld id="{747C99E6-CF1F-41AA-8DD7-70CAB0252158}" type="datetimeFigureOut">
              <a:rPr lang="en-IN" smtClean="0"/>
            </a:fld>
            <a:endParaRPr lang="en-IN"/>
          </a:p>
        </p:txBody>
      </p:sp>
      <p:sp>
        <p:nvSpPr>
          <p:cNvPr id="1048609" name="Footer Placeholder 4"/>
          <p:cNvSpPr>
            <a:spLocks noGrp="1"/>
          </p:cNvSpPr>
          <p:nvPr>
            <p:ph type="ftr" sz="quarter" idx="11"/>
          </p:nvPr>
        </p:nvSpPr>
        <p:spPr/>
        <p:txBody>
          <a:bodyPr/>
          <a:p>
            <a:endParaRPr lang="en-IN"/>
          </a:p>
        </p:txBody>
      </p:sp>
      <p:sp>
        <p:nvSpPr>
          <p:cNvPr id="1048610"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1" name="Slide Number Placeholder 5"/>
          <p:cNvSpPr>
            <a:spLocks noGrp="1"/>
          </p:cNvSpPr>
          <p:nvPr>
            <p:ph type="sldNum" sz="quarter" idx="12"/>
          </p:nvPr>
        </p:nvSpPr>
        <p:spPr>
          <a:xfrm>
            <a:off x="531812" y="3244139"/>
            <a:ext cx="779767" cy="365125"/>
          </a:xfrm>
        </p:spPr>
        <p:txBody>
          <a:bodyPr/>
          <a:p>
            <a:fld id="{AACC24A5-2DA0-4E17-A3B8-272DE3A6C26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wo Content">
    <p:spTree>
      <p:nvGrpSpPr>
        <p:cNvPr id="72" name=""/>
        <p:cNvGrpSpPr/>
        <p:nvPr/>
      </p:nvGrpSpPr>
      <p:grpSpPr>
        <a:xfrm>
          <a:off x="0" y="0"/>
          <a:ext cx="0" cy="0"/>
          <a:chOff x="0" y="0"/>
          <a:chExt cx="0" cy="0"/>
        </a:xfrm>
      </p:grpSpPr>
      <p:sp>
        <p:nvSpPr>
          <p:cNvPr id="1048709" name="Title 7"/>
          <p:cNvSpPr>
            <a:spLocks noGrp="1"/>
          </p:cNvSpPr>
          <p:nvPr>
            <p:ph type="title"/>
          </p:nvPr>
        </p:nvSpPr>
        <p:spPr/>
        <p:txBody>
          <a:bodyPr/>
          <a:p>
            <a:r>
              <a:rPr lang="en-US" smtClean="0"/>
              <a:t>Click to edit Master title style</a:t>
            </a:r>
            <a:endParaRPr dirty="0" lang="en-US"/>
          </a:p>
        </p:txBody>
      </p:sp>
      <p:sp>
        <p:nvSpPr>
          <p:cNvPr id="1048710" name="Content Placeholder 2"/>
          <p:cNvSpPr>
            <a:spLocks noGrp="1"/>
          </p:cNvSpPr>
          <p:nvPr>
            <p:ph sz="half" idx="1"/>
          </p:nvPr>
        </p:nvSpPr>
        <p:spPr>
          <a:xfrm>
            <a:off x="2589212" y="2133600"/>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1" name="Content Placeholder 3"/>
          <p:cNvSpPr>
            <a:spLocks noGrp="1"/>
          </p:cNvSpPr>
          <p:nvPr>
            <p:ph sz="half" idx="2"/>
          </p:nvPr>
        </p:nvSpPr>
        <p:spPr>
          <a:xfrm>
            <a:off x="7190747" y="2126222"/>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2" name="Date Placeholder 4"/>
          <p:cNvSpPr>
            <a:spLocks noGrp="1"/>
          </p:cNvSpPr>
          <p:nvPr>
            <p:ph type="dt" sz="half" idx="10"/>
          </p:nvPr>
        </p:nvSpPr>
        <p:spPr/>
        <p:txBody>
          <a:bodyPr/>
          <a:p>
            <a:fld id="{747C99E6-CF1F-41AA-8DD7-70CAB0252158}" type="datetimeFigureOut">
              <a:rPr lang="en-IN" smtClean="0"/>
            </a:fld>
            <a:endParaRPr lang="en-IN"/>
          </a:p>
        </p:txBody>
      </p:sp>
      <p:sp>
        <p:nvSpPr>
          <p:cNvPr id="1048713" name="Footer Placeholder 5"/>
          <p:cNvSpPr>
            <a:spLocks noGrp="1"/>
          </p:cNvSpPr>
          <p:nvPr>
            <p:ph type="ftr" sz="quarter" idx="11"/>
          </p:nvPr>
        </p:nvSpPr>
        <p:spPr/>
        <p:txBody>
          <a:bodyPr/>
          <a:p>
            <a:endParaRPr lang="en-IN"/>
          </a:p>
        </p:txBody>
      </p:sp>
      <p:sp>
        <p:nvSpPr>
          <p:cNvPr id="1048714"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5" name="Slide Number Placeholder 5"/>
          <p:cNvSpPr>
            <a:spLocks noGrp="1"/>
          </p:cNvSpPr>
          <p:nvPr>
            <p:ph type="sldNum" sz="quarter" idx="12"/>
          </p:nvPr>
        </p:nvSpPr>
        <p:spPr>
          <a:xfrm>
            <a:off x="531812" y="787782"/>
            <a:ext cx="779767" cy="365125"/>
          </a:xfrm>
        </p:spPr>
        <p:txBody>
          <a:bodyPr/>
          <a:p>
            <a:fld id="{AACC24A5-2DA0-4E17-A3B8-272DE3A6C26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66" name=""/>
        <p:cNvGrpSpPr/>
        <p:nvPr/>
      </p:nvGrpSpPr>
      <p:grpSpPr>
        <a:xfrm>
          <a:off x="0" y="0"/>
          <a:ext cx="0" cy="0"/>
          <a:chOff x="0" y="0"/>
          <a:chExt cx="0" cy="0"/>
        </a:xfrm>
      </p:grpSpPr>
      <p:sp>
        <p:nvSpPr>
          <p:cNvPr id="1048663" name="Title 9"/>
          <p:cNvSpPr>
            <a:spLocks noGrp="1"/>
          </p:cNvSpPr>
          <p:nvPr>
            <p:ph type="title"/>
          </p:nvPr>
        </p:nvSpPr>
        <p:spPr/>
        <p:txBody>
          <a:bodyPr/>
          <a:p>
            <a:r>
              <a:rPr lang="en-US" smtClean="0"/>
              <a:t>Click to edit Master title style</a:t>
            </a:r>
            <a:endParaRPr dirty="0" lang="en-US"/>
          </a:p>
        </p:txBody>
      </p:sp>
      <p:sp>
        <p:nvSpPr>
          <p:cNvPr id="1048664"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5" name="Content Placeholder 3"/>
          <p:cNvSpPr>
            <a:spLocks noGrp="1"/>
          </p:cNvSpPr>
          <p:nvPr>
            <p:ph sz="half" idx="2"/>
          </p:nvPr>
        </p:nvSpPr>
        <p:spPr>
          <a:xfrm>
            <a:off x="2589212" y="2548966"/>
            <a:ext cx="4342893"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7" name="Content Placeholder 5"/>
          <p:cNvSpPr>
            <a:spLocks noGrp="1"/>
          </p:cNvSpPr>
          <p:nvPr>
            <p:ph sz="quarter" idx="4"/>
          </p:nvPr>
        </p:nvSpPr>
        <p:spPr>
          <a:xfrm>
            <a:off x="7166957" y="2545738"/>
            <a:ext cx="4338674"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8" name="Date Placeholder 6"/>
          <p:cNvSpPr>
            <a:spLocks noGrp="1"/>
          </p:cNvSpPr>
          <p:nvPr>
            <p:ph type="dt" sz="half" idx="10"/>
          </p:nvPr>
        </p:nvSpPr>
        <p:spPr/>
        <p:txBody>
          <a:bodyPr/>
          <a:p>
            <a:fld id="{747C99E6-CF1F-41AA-8DD7-70CAB0252158}" type="datetimeFigureOut">
              <a:rPr lang="en-IN" smtClean="0"/>
            </a:fld>
            <a:endParaRPr lang="en-IN"/>
          </a:p>
        </p:txBody>
      </p:sp>
      <p:sp>
        <p:nvSpPr>
          <p:cNvPr id="1048669" name="Footer Placeholder 7"/>
          <p:cNvSpPr>
            <a:spLocks noGrp="1"/>
          </p:cNvSpPr>
          <p:nvPr>
            <p:ph type="ftr" sz="quarter" idx="11"/>
          </p:nvPr>
        </p:nvSpPr>
        <p:spPr/>
        <p:txBody>
          <a:bodyPr/>
          <a:p>
            <a:endParaRPr lang="en-IN"/>
          </a:p>
        </p:txBody>
      </p:sp>
      <p:sp>
        <p:nvSpPr>
          <p:cNvPr id="104867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1" name="Slide Number Placeholder 5"/>
          <p:cNvSpPr>
            <a:spLocks noGrp="1"/>
          </p:cNvSpPr>
          <p:nvPr>
            <p:ph type="sldNum" sz="quarter" idx="12"/>
          </p:nvPr>
        </p:nvSpPr>
        <p:spPr>
          <a:xfrm>
            <a:off x="531812" y="787782"/>
            <a:ext cx="779767" cy="365125"/>
          </a:xfrm>
        </p:spPr>
        <p:txBody>
          <a:bodyPr/>
          <a:p>
            <a:fld id="{AACC24A5-2DA0-4E17-A3B8-272DE3A6C26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74" name=""/>
        <p:cNvGrpSpPr/>
        <p:nvPr/>
      </p:nvGrpSpPr>
      <p:grpSpPr>
        <a:xfrm>
          <a:off x="0" y="0"/>
          <a:ext cx="0" cy="0"/>
          <a:chOff x="0" y="0"/>
          <a:chExt cx="0" cy="0"/>
        </a:xfrm>
      </p:grpSpPr>
      <p:sp>
        <p:nvSpPr>
          <p:cNvPr id="1048722" name="Title 1"/>
          <p:cNvSpPr>
            <a:spLocks noGrp="1"/>
          </p:cNvSpPr>
          <p:nvPr>
            <p:ph type="title"/>
          </p:nvPr>
        </p:nvSpPr>
        <p:spPr/>
        <p:txBody>
          <a:bodyPr/>
          <a:p>
            <a:r>
              <a:rPr lang="en-US" smtClean="0"/>
              <a:t>Click to edit Master title style</a:t>
            </a:r>
            <a:endParaRPr dirty="0" lang="en-US"/>
          </a:p>
        </p:txBody>
      </p:sp>
      <p:sp>
        <p:nvSpPr>
          <p:cNvPr id="1048723" name="Date Placeholder 2"/>
          <p:cNvSpPr>
            <a:spLocks noGrp="1"/>
          </p:cNvSpPr>
          <p:nvPr>
            <p:ph type="dt" sz="half" idx="10"/>
          </p:nvPr>
        </p:nvSpPr>
        <p:spPr/>
        <p:txBody>
          <a:bodyPr/>
          <a:p>
            <a:fld id="{747C99E6-CF1F-41AA-8DD7-70CAB0252158}" type="datetimeFigureOut">
              <a:rPr lang="en-IN" smtClean="0"/>
            </a:fld>
            <a:endParaRPr lang="en-IN"/>
          </a:p>
        </p:txBody>
      </p:sp>
      <p:sp>
        <p:nvSpPr>
          <p:cNvPr id="1048724" name="Footer Placeholder 3"/>
          <p:cNvSpPr>
            <a:spLocks noGrp="1"/>
          </p:cNvSpPr>
          <p:nvPr>
            <p:ph type="ftr" sz="quarter" idx="11"/>
          </p:nvPr>
        </p:nvSpPr>
        <p:spPr/>
        <p:txBody>
          <a:bodyPr/>
          <a:p>
            <a:endParaRPr lang="en-IN"/>
          </a:p>
        </p:txBody>
      </p:sp>
      <p:sp>
        <p:nvSpPr>
          <p:cNvPr id="104872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6" name="Slide Number Placeholder 4"/>
          <p:cNvSpPr>
            <a:spLocks noGrp="1"/>
          </p:cNvSpPr>
          <p:nvPr>
            <p:ph type="sldNum" sz="quarter" idx="12"/>
          </p:nvPr>
        </p:nvSpPr>
        <p:spPr/>
        <p:txBody>
          <a:bodyPr/>
          <a:p>
            <a:fld id="{AACC24A5-2DA0-4E17-A3B8-272DE3A6C26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7" name=""/>
        <p:cNvGrpSpPr/>
        <p:nvPr/>
      </p:nvGrpSpPr>
      <p:grpSpPr>
        <a:xfrm>
          <a:off x="0" y="0"/>
          <a:ext cx="0" cy="0"/>
          <a:chOff x="0" y="0"/>
          <a:chExt cx="0" cy="0"/>
        </a:xfrm>
      </p:grpSpPr>
      <p:sp>
        <p:nvSpPr>
          <p:cNvPr id="1048624" name="Date Placeholder 1"/>
          <p:cNvSpPr>
            <a:spLocks noGrp="1"/>
          </p:cNvSpPr>
          <p:nvPr>
            <p:ph type="dt" sz="half" idx="10"/>
          </p:nvPr>
        </p:nvSpPr>
        <p:spPr/>
        <p:txBody>
          <a:bodyPr/>
          <a:p>
            <a:fld id="{747C99E6-CF1F-41AA-8DD7-70CAB0252158}" type="datetimeFigureOut">
              <a:rPr lang="en-IN" smtClean="0"/>
            </a:fld>
            <a:endParaRPr lang="en-IN"/>
          </a:p>
        </p:txBody>
      </p:sp>
      <p:sp>
        <p:nvSpPr>
          <p:cNvPr id="1048625" name="Footer Placeholder 2"/>
          <p:cNvSpPr>
            <a:spLocks noGrp="1"/>
          </p:cNvSpPr>
          <p:nvPr>
            <p:ph type="ftr" sz="quarter" idx="11"/>
          </p:nvPr>
        </p:nvSpPr>
        <p:spPr/>
        <p:txBody>
          <a:bodyPr/>
          <a:p>
            <a:endParaRPr lang="en-IN"/>
          </a:p>
        </p:txBody>
      </p:sp>
      <p:sp>
        <p:nvSpPr>
          <p:cNvPr id="104862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7" name="Slide Number Placeholder 3"/>
          <p:cNvSpPr>
            <a:spLocks noGrp="1"/>
          </p:cNvSpPr>
          <p:nvPr>
            <p:ph type="sldNum" sz="quarter" idx="12"/>
          </p:nvPr>
        </p:nvSpPr>
        <p:spPr/>
        <p:txBody>
          <a:bodyPr/>
          <a:p>
            <a:fld id="{AACC24A5-2DA0-4E17-A3B8-272DE3A6C26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71" name=""/>
        <p:cNvGrpSpPr/>
        <p:nvPr/>
      </p:nvGrpSpPr>
      <p:grpSpPr>
        <a:xfrm>
          <a:off x="0" y="0"/>
          <a:ext cx="0" cy="0"/>
          <a:chOff x="0" y="0"/>
          <a:chExt cx="0" cy="0"/>
        </a:xfrm>
      </p:grpSpPr>
      <p:sp>
        <p:nvSpPr>
          <p:cNvPr id="1048702" name="Title 1"/>
          <p:cNvSpPr>
            <a:spLocks noGrp="1"/>
          </p:cNvSpPr>
          <p:nvPr>
            <p:ph type="title"/>
          </p:nvPr>
        </p:nvSpPr>
        <p:spPr>
          <a:xfrm>
            <a:off x="2589212" y="446088"/>
            <a:ext cx="3505199" cy="976312"/>
          </a:xfrm>
        </p:spPr>
        <p:txBody>
          <a:bodyPr anchor="b"/>
          <a:lstStyle>
            <a:lvl1pPr algn="l">
              <a:defRPr b="0" sz="2000"/>
            </a:lvl1pPr>
          </a:lstStyle>
          <a:p>
            <a:r>
              <a:rPr lang="en-US" smtClean="0"/>
              <a:t>Click to edit Master title style</a:t>
            </a:r>
            <a:endParaRPr dirty="0" lang="en-US"/>
          </a:p>
        </p:txBody>
      </p:sp>
      <p:sp>
        <p:nvSpPr>
          <p:cNvPr id="1048703" name="Content Placeholder 2"/>
          <p:cNvSpPr>
            <a:spLocks noGrp="1"/>
          </p:cNvSpPr>
          <p:nvPr>
            <p:ph idx="1"/>
          </p:nvPr>
        </p:nvSpPr>
        <p:spPr>
          <a:xfrm>
            <a:off x="6323012" y="446088"/>
            <a:ext cx="5181600" cy="5414963"/>
          </a:xfrm>
        </p:spPr>
        <p:txBody>
          <a:bodyPr anchor="ct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4"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5" name="Date Placeholder 4"/>
          <p:cNvSpPr>
            <a:spLocks noGrp="1"/>
          </p:cNvSpPr>
          <p:nvPr>
            <p:ph type="dt" sz="half" idx="10"/>
          </p:nvPr>
        </p:nvSpPr>
        <p:spPr/>
        <p:txBody>
          <a:bodyPr/>
          <a:p>
            <a:fld id="{747C99E6-CF1F-41AA-8DD7-70CAB0252158}" type="datetimeFigureOut">
              <a:rPr lang="en-IN" smtClean="0"/>
            </a:fld>
            <a:endParaRPr lang="en-IN"/>
          </a:p>
        </p:txBody>
      </p:sp>
      <p:sp>
        <p:nvSpPr>
          <p:cNvPr id="1048706" name="Footer Placeholder 5"/>
          <p:cNvSpPr>
            <a:spLocks noGrp="1"/>
          </p:cNvSpPr>
          <p:nvPr>
            <p:ph type="ftr" sz="quarter" idx="11"/>
          </p:nvPr>
        </p:nvSpPr>
        <p:spPr/>
        <p:txBody>
          <a:bodyPr/>
          <a:p>
            <a:endParaRPr lang="en-IN"/>
          </a:p>
        </p:txBody>
      </p:sp>
      <p:sp>
        <p:nvSpPr>
          <p:cNvPr id="104870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8" name="Slide Number Placeholder 6"/>
          <p:cNvSpPr>
            <a:spLocks noGrp="1"/>
          </p:cNvSpPr>
          <p:nvPr>
            <p:ph type="sldNum" sz="quarter" idx="12"/>
          </p:nvPr>
        </p:nvSpPr>
        <p:spPr/>
        <p:txBody>
          <a:bodyPr/>
          <a:p>
            <a:fld id="{AACC24A5-2DA0-4E17-A3B8-272DE3A6C26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5" name=""/>
        <p:cNvGrpSpPr/>
        <p:nvPr/>
      </p:nvGrpSpPr>
      <p:grpSpPr>
        <a:xfrm>
          <a:off x="0" y="0"/>
          <a:ext cx="0" cy="0"/>
          <a:chOff x="0" y="0"/>
          <a:chExt cx="0" cy="0"/>
        </a:xfrm>
      </p:grpSpPr>
      <p:sp>
        <p:nvSpPr>
          <p:cNvPr id="1048727" name="Title 1"/>
          <p:cNvSpPr>
            <a:spLocks noGrp="1"/>
          </p:cNvSpPr>
          <p:nvPr>
            <p:ph type="title"/>
          </p:nvPr>
        </p:nvSpPr>
        <p:spPr>
          <a:xfrm>
            <a:off x="2589213" y="4800600"/>
            <a:ext cx="8915400" cy="566738"/>
          </a:xfrm>
        </p:spPr>
        <p:txBody>
          <a:bodyPr anchor="b">
            <a:normAutofit/>
          </a:bodyPr>
          <a:lstStyle>
            <a:lvl1pPr algn="l">
              <a:defRPr b="0" sz="2400"/>
            </a:lvl1pPr>
          </a:lstStyle>
          <a:p>
            <a:r>
              <a:rPr lang="en-US" smtClean="0"/>
              <a:t>Click to edit Master title style</a:t>
            </a:r>
            <a:endParaRPr dirty="0" lang="en-US"/>
          </a:p>
        </p:txBody>
      </p:sp>
      <p:sp>
        <p:nvSpPr>
          <p:cNvPr id="1048728"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29"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0" name="Date Placeholder 4"/>
          <p:cNvSpPr>
            <a:spLocks noGrp="1"/>
          </p:cNvSpPr>
          <p:nvPr>
            <p:ph type="dt" sz="half" idx="10"/>
          </p:nvPr>
        </p:nvSpPr>
        <p:spPr/>
        <p:txBody>
          <a:bodyPr/>
          <a:p>
            <a:fld id="{747C99E6-CF1F-41AA-8DD7-70CAB0252158}" type="datetimeFigureOut">
              <a:rPr lang="en-IN" smtClean="0"/>
            </a:fld>
            <a:endParaRPr lang="en-IN"/>
          </a:p>
        </p:txBody>
      </p:sp>
      <p:sp>
        <p:nvSpPr>
          <p:cNvPr id="1048731" name="Footer Placeholder 5"/>
          <p:cNvSpPr>
            <a:spLocks noGrp="1"/>
          </p:cNvSpPr>
          <p:nvPr>
            <p:ph type="ftr" sz="quarter" idx="11"/>
          </p:nvPr>
        </p:nvSpPr>
        <p:spPr/>
        <p:txBody>
          <a:bodyPr/>
          <a:p>
            <a:endParaRPr lang="en-IN"/>
          </a:p>
        </p:txBody>
      </p:sp>
      <p:sp>
        <p:nvSpPr>
          <p:cNvPr id="104873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3" name="Slide Number Placeholder 6"/>
          <p:cNvSpPr>
            <a:spLocks noGrp="1"/>
          </p:cNvSpPr>
          <p:nvPr>
            <p:ph type="sldNum" sz="quarter" idx="12"/>
          </p:nvPr>
        </p:nvSpPr>
        <p:spPr>
          <a:xfrm>
            <a:off x="531812" y="4983087"/>
            <a:ext cx="779767" cy="365125"/>
          </a:xfrm>
        </p:spPr>
        <p:txBody>
          <a:bodyPr/>
          <a:p>
            <a:fld id="{AACC24A5-2DA0-4E17-A3B8-272DE3A6C26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bgPr>
    </p:bg>
    <p:spTree>
      <p:nvGrpSpPr>
        <p:cNvPr id="12"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smtClean="0"/>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747C99E6-CF1F-41AA-8DD7-70CAB0252158}" type="datetimeFigureOut">
              <a:rPr lang="en-IN" smtClean="0"/>
            </a:fld>
            <a:endParaRPr lang="en-IN"/>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605" name="Slide Number Placeholder 5"/>
          <p:cNvSpPr>
            <a:spLocks noGrp="1"/>
          </p:cNvSpPr>
          <p:nvPr>
            <p:ph type="sldNum" sz="quarter" idx="4"/>
          </p:nvPr>
        </p:nvSpPr>
        <p:spPr bwMode="gray">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AACC24A5-2DA0-4E17-A3B8-272DE3A6C26C}"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hyperlink" Target="https://www.marketing91.com/perishability-services-marketing/" TargetMode="Externa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xmlns:r="http://schemas.openxmlformats.org/officeDocument/2006/relationships" r:embed="rId1"/>
          <a:tile algn="tl" flip="none" sx="100000" sy="100000" tx="0" ty="0"/>
        </a:blipFill>
      </p:bgPr>
    </p:bg>
    <p:spTree>
      <p:nvGrpSpPr>
        <p:cNvPr id="50" name=""/>
        <p:cNvGrpSpPr/>
        <p:nvPr/>
      </p:nvGrpSpPr>
      <p:grpSpPr>
        <a:xfrm>
          <a:off x="0" y="0"/>
          <a:ext cx="0" cy="0"/>
          <a:chOff x="0" y="0"/>
          <a:chExt cx="0" cy="0"/>
        </a:xfrm>
      </p:grpSpPr>
      <p:sp>
        <p:nvSpPr>
          <p:cNvPr id="1048634" name="Title 1"/>
          <p:cNvSpPr>
            <a:spLocks noGrp="1"/>
          </p:cNvSpPr>
          <p:nvPr>
            <p:ph type="ctrTitle"/>
          </p:nvPr>
        </p:nvSpPr>
        <p:spPr>
          <a:xfrm>
            <a:off x="1407587" y="2827057"/>
            <a:ext cx="8001000" cy="940158"/>
          </a:xfrm>
        </p:spPr>
        <p:txBody>
          <a:bodyPr/>
          <a:p>
            <a:pPr algn="ctr"/>
            <a:r>
              <a:rPr b="1" dirty="0" lang="en-IN" smtClean="0"/>
              <a:t>Service marketing</a:t>
            </a:r>
            <a:endParaRPr b="1" dirty="0" lang="en-IN"/>
          </a:p>
        </p:txBody>
      </p:sp>
      <p:sp>
        <p:nvSpPr>
          <p:cNvPr id="1048635" name="Subtitle 2"/>
          <p:cNvSpPr>
            <a:spLocks noGrp="1"/>
          </p:cNvSpPr>
          <p:nvPr>
            <p:ph type="subTitle" idx="1"/>
          </p:nvPr>
        </p:nvSpPr>
        <p:spPr>
          <a:xfrm>
            <a:off x="6882388" y="4947868"/>
            <a:ext cx="7766936" cy="1096899"/>
          </a:xfrm>
        </p:spPr>
        <p:txBody>
          <a:bodyPr>
            <a:noAutofit/>
          </a:bodyPr>
          <a:p>
            <a:r>
              <a:rPr dirty="0" sz="2400" lang="en-IN" smtClean="0">
                <a:solidFill>
                  <a:schemeClr val="tx1"/>
                </a:solidFill>
              </a:rPr>
              <a:t>Class :- S.Y. IT-1</a:t>
            </a:r>
          </a:p>
          <a:p>
            <a:r>
              <a:rPr dirty="0" sz="2400" lang="en-IN" smtClean="0">
                <a:solidFill>
                  <a:schemeClr val="tx1"/>
                </a:solidFill>
              </a:rPr>
              <a:t>Name </a:t>
            </a:r>
            <a:r>
              <a:rPr dirty="0" sz="2400" lang="en-IN" smtClean="0">
                <a:solidFill>
                  <a:schemeClr val="tx1"/>
                </a:solidFill>
              </a:rPr>
              <a:t>:</a:t>
            </a:r>
            <a:r>
              <a:rPr altLang="en-IN" dirty="0" sz="2400" lang="en-US" smtClean="0">
                <a:solidFill>
                  <a:schemeClr val="tx1"/>
                </a:solidFill>
              </a:rPr>
              <a:t> </a:t>
            </a:r>
            <a:r>
              <a:rPr altLang="en-IN" dirty="0" sz="2400" lang="en-US" smtClean="0">
                <a:solidFill>
                  <a:schemeClr val="tx1"/>
                </a:solidFill>
              </a:rPr>
              <a:t>Harsh B. Mehta	</a:t>
            </a:r>
            <a:endParaRPr altLang="en-US" dirty="0" sz="2400" lang="zh-CN"/>
          </a:p>
          <a:p>
            <a:r>
              <a:rPr dirty="0" sz="2400" lang="en-IN" smtClean="0">
                <a:solidFill>
                  <a:schemeClr val="tx1"/>
                </a:solidFill>
              </a:rPr>
              <a:t>Enrol. No. : </a:t>
            </a:r>
            <a:r>
              <a:rPr dirty="0" sz="2400" lang="en-IN" smtClean="0">
                <a:solidFill>
                  <a:schemeClr val="tx1"/>
                </a:solidFill>
              </a:rPr>
              <a:t>160410116057</a:t>
            </a:r>
            <a:endParaRPr altLang="en-US" dirty="0" sz="2400" lang="zh-CN"/>
          </a:p>
          <a:p>
            <a:endParaRPr dirty="0" sz="2400" lang="en-IN">
              <a:solidFill>
                <a:schemeClr val="tx1"/>
              </a:solidFill>
            </a:endParaRPr>
          </a:p>
        </p:txBody>
      </p:sp>
      <p:sp>
        <p:nvSpPr>
          <p:cNvPr id="1048636" name="TextBox 1"/>
          <p:cNvSpPr txBox="1"/>
          <p:nvPr/>
        </p:nvSpPr>
        <p:spPr>
          <a:xfrm>
            <a:off x="3530009" y="3965944"/>
            <a:ext cx="7751135" cy="461665"/>
          </a:xfrm>
          <a:prstGeom prst="rect"/>
          <a:noFill/>
        </p:spPr>
        <p:txBody>
          <a:bodyPr rtlCol="0" wrap="square">
            <a:spAutoFit/>
          </a:bodyPr>
          <a:p>
            <a:r>
              <a:rPr dirty="0" sz="2400" lang="en-US" smtClean="0"/>
              <a:t>(Engineering Economics and Management)</a:t>
            </a:r>
            <a:endParaRPr dirty="0" sz="2400" lang="en-US"/>
          </a:p>
        </p:txBody>
      </p:sp>
      <p:pic>
        <p:nvPicPr>
          <p:cNvPr id="2097153" name="Picture 4"/>
          <p:cNvPicPr>
            <a:picLocks noChangeAspect="1"/>
          </p:cNvPicPr>
          <p:nvPr/>
        </p:nvPicPr>
        <p:blipFill rotWithShape="1">
          <a:blip xmlns:r="http://schemas.openxmlformats.org/officeDocument/2006/relationships" r:embed="rId2"/>
          <a:srcRect l="10616" t="9723" r="3273" b="663"/>
          <a:stretch>
            <a:fillRect/>
          </a:stretch>
        </p:blipFill>
        <p:spPr>
          <a:xfrm>
            <a:off x="576929" y="438828"/>
            <a:ext cx="2129147" cy="1775637"/>
          </a:xfrm>
          <a:prstGeom prst="rect"/>
        </p:spPr>
      </p:pic>
      <p:pic>
        <p:nvPicPr>
          <p:cNvPr id="2097154" name="Picture 6"/>
          <p:cNvPicPr>
            <a:picLocks noChangeAspect="1"/>
          </p:cNvPicPr>
          <p:nvPr/>
        </p:nvPicPr>
        <p:blipFill>
          <a:blip xmlns:r="http://schemas.openxmlformats.org/officeDocument/2006/relationships" r:embed="rId3" cstate="print"/>
          <a:stretch>
            <a:fillRect/>
          </a:stretch>
        </p:blipFill>
        <p:spPr>
          <a:xfrm>
            <a:off x="9229077" y="474122"/>
            <a:ext cx="1691382" cy="174034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46" name=""/>
        <p:cNvGrpSpPr/>
        <p:nvPr/>
      </p:nvGrpSpPr>
      <p:grpSpPr>
        <a:xfrm>
          <a:off x="0" y="0"/>
          <a:ext cx="0" cy="0"/>
          <a:chOff x="0" y="0"/>
          <a:chExt cx="0" cy="0"/>
        </a:xfrm>
      </p:grpSpPr>
      <p:sp>
        <p:nvSpPr>
          <p:cNvPr id="1048622" name="Title 1"/>
          <p:cNvSpPr>
            <a:spLocks noGrp="1"/>
          </p:cNvSpPr>
          <p:nvPr>
            <p:ph type="title"/>
          </p:nvPr>
        </p:nvSpPr>
        <p:spPr>
          <a:xfrm>
            <a:off x="684211" y="383862"/>
            <a:ext cx="8534401" cy="710842"/>
          </a:xfrm>
        </p:spPr>
        <p:txBody>
          <a:bodyPr>
            <a:normAutofit/>
          </a:bodyPr>
          <a:p>
            <a:r>
              <a:rPr b="1" dirty="0" lang="en-IN">
                <a:solidFill>
                  <a:schemeClr val="accent1">
                    <a:lumMod val="60000"/>
                    <a:lumOff val="40000"/>
                  </a:schemeClr>
                </a:solidFill>
              </a:rPr>
              <a:t>6) Process</a:t>
            </a:r>
            <a:endParaRPr dirty="0" lang="en-IN">
              <a:solidFill>
                <a:schemeClr val="accent1">
                  <a:lumMod val="60000"/>
                  <a:lumOff val="40000"/>
                </a:schemeClr>
              </a:solidFill>
            </a:endParaRPr>
          </a:p>
        </p:txBody>
      </p:sp>
      <p:sp>
        <p:nvSpPr>
          <p:cNvPr id="1048623" name="Text Placeholder 2"/>
          <p:cNvSpPr>
            <a:spLocks noGrp="1"/>
          </p:cNvSpPr>
          <p:nvPr>
            <p:ph type="body" idx="1"/>
          </p:nvPr>
        </p:nvSpPr>
        <p:spPr>
          <a:xfrm>
            <a:off x="684212" y="1545465"/>
            <a:ext cx="10790863" cy="4448935"/>
          </a:xfrm>
        </p:spPr>
        <p:txBody>
          <a:bodyPr>
            <a:noAutofit/>
          </a:bodyPr>
          <a:p>
            <a:pPr indent="-342900" marL="342900">
              <a:buFont typeface="Wingdings" panose="05000000000000000000" pitchFamily="2" charset="2"/>
              <a:buChar char="Ø"/>
            </a:pPr>
            <a:r>
              <a:rPr dirty="0" sz="2400" lang="en-IN">
                <a:solidFill>
                  <a:schemeClr val="tx1"/>
                </a:solidFill>
              </a:rPr>
              <a:t>Service process is the way in which a service is delivered to the end customer. Lets take the example of two very good companies –</a:t>
            </a:r>
            <a:r>
              <a:rPr altLang="en-IN" dirty="0" sz="2400" lang="en-US">
                <a:solidFill>
                  <a:schemeClr val="tx1"/>
                </a:solidFill>
              </a:rPr>
              <a:t> </a:t>
            </a:r>
            <a:r>
              <a:rPr altLang="en-IN" dirty="0" sz="2400" lang="en-US">
                <a:solidFill>
                  <a:schemeClr val="tx1"/>
                </a:solidFill>
              </a:rPr>
              <a:t>McDonallads'</a:t>
            </a:r>
            <a:r>
              <a:rPr dirty="0" sz="2400" lang="en-IN" smtClean="0">
                <a:solidFill>
                  <a:schemeClr val="tx1"/>
                </a:solidFill>
              </a:rPr>
              <a:t> </a:t>
            </a:r>
            <a:r>
              <a:rPr dirty="0" sz="2400" lang="en-IN">
                <a:solidFill>
                  <a:schemeClr val="tx1"/>
                </a:solidFill>
              </a:rPr>
              <a:t>and</a:t>
            </a:r>
            <a:r>
              <a:rPr altLang="en-IN" dirty="0" sz="2400" lang="en-US">
                <a:solidFill>
                  <a:schemeClr val="tx1"/>
                </a:solidFill>
              </a:rPr>
              <a:t> </a:t>
            </a:r>
            <a:r>
              <a:rPr altLang="en-IN" dirty="0" sz="2400" lang="en-US">
                <a:solidFill>
                  <a:schemeClr val="tx1"/>
                </a:solidFill>
              </a:rPr>
              <a:t>FedEx</a:t>
            </a:r>
            <a:r>
              <a:rPr altLang="en-IN" dirty="0" sz="2400" lang="en-US">
                <a:solidFill>
                  <a:schemeClr val="tx1"/>
                </a:solidFill>
              </a:rPr>
              <a:t>.</a:t>
            </a:r>
            <a:r>
              <a:rPr dirty="0" sz="2400" lang="en-IN" smtClean="0">
                <a:solidFill>
                  <a:schemeClr val="tx1"/>
                </a:solidFill>
              </a:rPr>
              <a:t> </a:t>
            </a:r>
            <a:r>
              <a:rPr dirty="0" sz="2400" lang="en-IN">
                <a:solidFill>
                  <a:schemeClr val="tx1"/>
                </a:solidFill>
              </a:rPr>
              <a:t>Both the companies thrive on their quick service and the reason they can do that is their confidence on their processes.</a:t>
            </a:r>
            <a:endParaRPr altLang="en-US" lang="zh-CN"/>
          </a:p>
          <a:p>
            <a:pPr indent="-342900" marL="342900">
              <a:buFont typeface="Wingdings" panose="05000000000000000000" pitchFamily="2" charset="2"/>
              <a:buChar char="Ø"/>
            </a:pPr>
            <a:r>
              <a:rPr dirty="0" sz="2400" lang="en-IN">
                <a:solidFill>
                  <a:schemeClr val="tx1"/>
                </a:solidFill>
              </a:rPr>
              <a:t>On top of it, the</a:t>
            </a:r>
            <a:r>
              <a:rPr altLang="en-IN" dirty="0" sz="2400" lang="en-US">
                <a:solidFill>
                  <a:schemeClr val="tx1"/>
                </a:solidFill>
              </a:rPr>
              <a:t> </a:t>
            </a:r>
            <a:r>
              <a:rPr altLang="en-IN" dirty="0" sz="2400" lang="en-US">
                <a:solidFill>
                  <a:schemeClr val="tx1"/>
                </a:solidFill>
              </a:rPr>
              <a:t>demand </a:t>
            </a:r>
            <a:r>
              <a:rPr altLang="en-IN" dirty="0" sz="2400" lang="en-US">
                <a:solidFill>
                  <a:schemeClr val="tx1"/>
                </a:solidFill>
              </a:rPr>
              <a:t>of</a:t>
            </a:r>
            <a:r>
              <a:rPr dirty="0" sz="2400" lang="en-IN">
                <a:solidFill>
                  <a:schemeClr val="tx1"/>
                </a:solidFill>
              </a:rPr>
              <a:t> these services is such that they have to deliver optimally without a loss in</a:t>
            </a:r>
            <a:r>
              <a:rPr altLang="en-IN" dirty="0" sz="2400" lang="en-US">
                <a:solidFill>
                  <a:schemeClr val="tx1"/>
                </a:solidFill>
              </a:rPr>
              <a:t> </a:t>
            </a:r>
            <a:r>
              <a:rPr altLang="en-IN" dirty="0" sz="2400" lang="en-US">
                <a:solidFill>
                  <a:schemeClr val="tx1"/>
                </a:solidFill>
              </a:rPr>
              <a:t>quality. </a:t>
            </a:r>
            <a:r>
              <a:rPr altLang="en-IN" dirty="0" sz="2400" lang="en-US">
                <a:solidFill>
                  <a:schemeClr val="tx1"/>
                </a:solidFill>
              </a:rPr>
              <a:t>Thus</a:t>
            </a:r>
            <a:r>
              <a:rPr dirty="0" sz="2400" lang="en-IN">
                <a:solidFill>
                  <a:schemeClr val="tx1"/>
                </a:solidFill>
              </a:rPr>
              <a:t> the process of a service company in delivering its product is of utmost importance. It is also a critical component in the service blueprint, wherein before establishing the service, the company defines exactly what should be the process of the service product reaching the end customer.</a:t>
            </a:r>
            <a:endParaRPr altLang="en-US" lang="zh-CN"/>
          </a:p>
          <a:p>
            <a:pPr indent="-342900" marL="342900">
              <a:buFont typeface="Wingdings" panose="05000000000000000000" pitchFamily="2" charset="2"/>
              <a:buChar char="Ø"/>
            </a:pPr>
            <a:endParaRPr dirty="0" sz="24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56" name=""/>
        <p:cNvGrpSpPr/>
        <p:nvPr/>
      </p:nvGrpSpPr>
      <p:grpSpPr>
        <a:xfrm>
          <a:off x="0" y="0"/>
          <a:ext cx="0" cy="0"/>
          <a:chOff x="0" y="0"/>
          <a:chExt cx="0" cy="0"/>
        </a:xfrm>
      </p:grpSpPr>
      <p:sp>
        <p:nvSpPr>
          <p:cNvPr id="1048647" name="Title 1"/>
          <p:cNvSpPr>
            <a:spLocks noGrp="1"/>
          </p:cNvSpPr>
          <p:nvPr>
            <p:ph type="title"/>
          </p:nvPr>
        </p:nvSpPr>
        <p:spPr>
          <a:xfrm>
            <a:off x="684211" y="461134"/>
            <a:ext cx="8534401" cy="659327"/>
          </a:xfrm>
        </p:spPr>
        <p:txBody>
          <a:bodyPr>
            <a:normAutofit fontScale="90000"/>
          </a:bodyPr>
          <a:p>
            <a:r>
              <a:rPr b="1" dirty="0" lang="en-IN">
                <a:solidFill>
                  <a:schemeClr val="accent1">
                    <a:lumMod val="60000"/>
                    <a:lumOff val="40000"/>
                  </a:schemeClr>
                </a:solidFill>
              </a:rPr>
              <a:t>7) Physical Evidence</a:t>
            </a:r>
            <a:endParaRPr dirty="0" lang="en-IN">
              <a:solidFill>
                <a:schemeClr val="accent1">
                  <a:lumMod val="60000"/>
                  <a:lumOff val="40000"/>
                </a:schemeClr>
              </a:solidFill>
            </a:endParaRPr>
          </a:p>
        </p:txBody>
      </p:sp>
      <p:sp>
        <p:nvSpPr>
          <p:cNvPr id="1048648" name="Text Placeholder 2"/>
          <p:cNvSpPr>
            <a:spLocks noGrp="1"/>
          </p:cNvSpPr>
          <p:nvPr>
            <p:ph type="body" idx="1"/>
          </p:nvPr>
        </p:nvSpPr>
        <p:spPr>
          <a:xfrm>
            <a:off x="684212" y="1378040"/>
            <a:ext cx="10855257" cy="5215944"/>
          </a:xfrm>
        </p:spPr>
        <p:txBody>
          <a:bodyPr>
            <a:noAutofit/>
          </a:bodyPr>
          <a:p>
            <a:pPr indent="-342900" marL="342900">
              <a:buFont typeface="Wingdings" panose="05000000000000000000" pitchFamily="2" charset="2"/>
              <a:buChar char="Ø"/>
            </a:pPr>
            <a:r>
              <a:rPr dirty="0" sz="2300" lang="en-IN">
                <a:solidFill>
                  <a:schemeClr val="tx1"/>
                </a:solidFill>
              </a:rPr>
              <a:t>The last element in the service marketing mix is a very important element. As said before, services are</a:t>
            </a:r>
            <a:r>
              <a:rPr altLang="en-IN" dirty="0" sz="2300" lang="en-US">
                <a:solidFill>
                  <a:schemeClr val="tx1"/>
                </a:solidFill>
              </a:rPr>
              <a:t> </a:t>
            </a:r>
            <a:r>
              <a:rPr altLang="en-IN" dirty="0" sz="2300" lang="en-US">
                <a:solidFill>
                  <a:schemeClr val="tx1"/>
                </a:solidFill>
              </a:rPr>
              <a:t>intangible</a:t>
            </a:r>
            <a:r>
              <a:rPr altLang="en-IN" dirty="0" sz="2300" lang="en-US">
                <a:solidFill>
                  <a:schemeClr val="tx1"/>
                </a:solidFill>
              </a:rPr>
              <a:t> </a:t>
            </a:r>
            <a:r>
              <a:rPr altLang="en-IN" dirty="0" sz="2300" lang="en-US">
                <a:solidFill>
                  <a:schemeClr val="tx1"/>
                </a:solidFill>
              </a:rPr>
              <a:t>i</a:t>
            </a:r>
            <a:r>
              <a:rPr altLang="en-IN" dirty="0" sz="2300" lang="en-US">
                <a:solidFill>
                  <a:schemeClr val="tx1"/>
                </a:solidFill>
              </a:rPr>
              <a:t>n</a:t>
            </a:r>
            <a:r>
              <a:rPr dirty="0" sz="2300" lang="en-IN">
                <a:solidFill>
                  <a:schemeClr val="tx1"/>
                </a:solidFill>
              </a:rPr>
              <a:t> nature. However, to create a better customer experience tangible elements are also delivered with the service. Take an example of a restaurant which has only chairs and tables and good food, or a restaurant which has ambient lighting, nice music along with good seating arrangement and this also serves good food. Which one will you prefer? The one with the nice ambience. That’s</a:t>
            </a:r>
            <a:r>
              <a:rPr altLang="en-IN" dirty="0" sz="2300" lang="en-US">
                <a:solidFill>
                  <a:schemeClr val="tx1"/>
                </a:solidFill>
              </a:rPr>
              <a:t> </a:t>
            </a:r>
            <a:r>
              <a:rPr altLang="en-IN" dirty="0" sz="2300" lang="en-US">
                <a:solidFill>
                  <a:schemeClr val="tx1"/>
                </a:solidFill>
              </a:rPr>
              <a:t>physical</a:t>
            </a:r>
            <a:r>
              <a:rPr altLang="en-IN" dirty="0" sz="2300" lang="en-US">
                <a:solidFill>
                  <a:schemeClr val="tx1"/>
                </a:solidFill>
              </a:rPr>
              <a:t> </a:t>
            </a:r>
            <a:r>
              <a:rPr altLang="en-IN" dirty="0" sz="2300" lang="en-US">
                <a:solidFill>
                  <a:schemeClr val="tx1"/>
                </a:solidFill>
              </a:rPr>
              <a:t>evidence</a:t>
            </a:r>
            <a:r>
              <a:rPr altLang="en-IN" dirty="0" sz="2300" lang="en-US">
                <a:solidFill>
                  <a:schemeClr val="tx1"/>
                </a:solidFill>
              </a:rPr>
              <a:t>.</a:t>
            </a:r>
            <a:endParaRPr altLang="en-US" lang="zh-CN"/>
          </a:p>
          <a:p>
            <a:pPr indent="-342900" marL="342900">
              <a:buFont typeface="Wingdings" panose="05000000000000000000" pitchFamily="2" charset="2"/>
              <a:buChar char="Ø"/>
            </a:pPr>
            <a:r>
              <a:rPr dirty="0" sz="2300" lang="en-IN">
                <a:solidFill>
                  <a:schemeClr val="tx1"/>
                </a:solidFill>
              </a:rPr>
              <a:t>Several times, physical evidence is used as a</a:t>
            </a:r>
            <a:r>
              <a:rPr altLang="en-IN" dirty="0" sz="2300" lang="en-US">
                <a:solidFill>
                  <a:schemeClr val="tx1"/>
                </a:solidFill>
              </a:rPr>
              <a:t> </a:t>
            </a:r>
            <a:r>
              <a:rPr altLang="en-IN" dirty="0" sz="2300" lang="en-US">
                <a:solidFill>
                  <a:schemeClr val="tx1"/>
                </a:solidFill>
              </a:rPr>
              <a:t>differentiator</a:t>
            </a:r>
            <a:r>
              <a:rPr altLang="en-IN" dirty="0" sz="2300" lang="en-US">
                <a:solidFill>
                  <a:schemeClr val="tx1"/>
                </a:solidFill>
              </a:rPr>
              <a:t> </a:t>
            </a:r>
            <a:r>
              <a:rPr altLang="en-IN" dirty="0" sz="2300" lang="en-US">
                <a:solidFill>
                  <a:schemeClr val="tx1"/>
                </a:solidFill>
              </a:rPr>
              <a:t>i</a:t>
            </a:r>
            <a:r>
              <a:rPr altLang="en-IN" dirty="0" sz="2300" lang="en-US">
                <a:solidFill>
                  <a:schemeClr val="tx1"/>
                </a:solidFill>
              </a:rPr>
              <a:t>n</a:t>
            </a:r>
            <a:r>
              <a:rPr dirty="0" sz="2300" lang="en-IN">
                <a:solidFill>
                  <a:schemeClr val="tx1"/>
                </a:solidFill>
              </a:rPr>
              <a:t> service marketing. Imagine a private hospital and a government hospital. A private hospital will have plush offices and well dressed staff. Same cannot be said for a government hospital. Thus physical evidence acts as a differentiator.</a:t>
            </a:r>
            <a:endParaRPr altLang="en-US" lang="zh-CN"/>
          </a:p>
          <a:p>
            <a:pPr indent="-342900" marL="342900">
              <a:buFont typeface="Wingdings" panose="05000000000000000000" pitchFamily="2" charset="2"/>
              <a:buChar char="Ø"/>
            </a:pPr>
            <a:endParaRPr dirty="0" sz="2300" lang="en-IN">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57" name=""/>
        <p:cNvGrpSpPr/>
        <p:nvPr/>
      </p:nvGrpSpPr>
      <p:grpSpPr>
        <a:xfrm>
          <a:off x="0" y="0"/>
          <a:ext cx="0" cy="0"/>
          <a:chOff x="0" y="0"/>
          <a:chExt cx="0" cy="0"/>
        </a:xfrm>
      </p:grpSpPr>
      <p:sp>
        <p:nvSpPr>
          <p:cNvPr id="1048649" name="Title 1"/>
          <p:cNvSpPr>
            <a:spLocks noGrp="1"/>
          </p:cNvSpPr>
          <p:nvPr>
            <p:ph type="title"/>
          </p:nvPr>
        </p:nvSpPr>
        <p:spPr>
          <a:xfrm>
            <a:off x="1534216" y="203557"/>
            <a:ext cx="8534401" cy="723721"/>
          </a:xfrm>
        </p:spPr>
        <p:txBody>
          <a:bodyPr>
            <a:normAutofit/>
          </a:bodyPr>
          <a:p>
            <a:pPr algn="ctr"/>
            <a:r>
              <a:rPr b="1" dirty="0" lang="en-IN" smtClean="0">
                <a:solidFill>
                  <a:schemeClr val="accent1">
                    <a:lumMod val="60000"/>
                    <a:lumOff val="40000"/>
                  </a:schemeClr>
                </a:solidFill>
              </a:rPr>
              <a:t>Case study</a:t>
            </a:r>
            <a:endParaRPr b="1" dirty="0" lang="en-IN">
              <a:solidFill>
                <a:schemeClr val="accent1">
                  <a:lumMod val="60000"/>
                  <a:lumOff val="40000"/>
                </a:schemeClr>
              </a:solidFill>
            </a:endParaRPr>
          </a:p>
        </p:txBody>
      </p:sp>
      <p:sp>
        <p:nvSpPr>
          <p:cNvPr id="1048650" name="Text Placeholder 2"/>
          <p:cNvSpPr>
            <a:spLocks noGrp="1"/>
          </p:cNvSpPr>
          <p:nvPr>
            <p:ph type="body" idx="1"/>
          </p:nvPr>
        </p:nvSpPr>
        <p:spPr>
          <a:xfrm>
            <a:off x="684213" y="1403797"/>
            <a:ext cx="8534400" cy="4590603"/>
          </a:xfrm>
        </p:spPr>
        <p:txBody>
          <a:bodyPr/>
          <a:p>
            <a:r>
              <a:rPr dirty="0" sz="2400" lang="en-IN" smtClean="0">
                <a:solidFill>
                  <a:schemeClr val="tx1"/>
                </a:solidFill>
              </a:rPr>
              <a:t>Service &amp; Marketing in Banking:-</a:t>
            </a:r>
          </a:p>
          <a:p>
            <a:pPr indent="-342900" marL="342900">
              <a:buFont typeface="Wingdings" panose="05000000000000000000" pitchFamily="2" charset="2"/>
              <a:buChar char="Ø"/>
            </a:pPr>
            <a:r>
              <a:rPr dirty="0" sz="2400" lang="en-IN" smtClean="0">
                <a:solidFill>
                  <a:schemeClr val="tx1"/>
                </a:solidFill>
              </a:rPr>
              <a:t>Problem</a:t>
            </a:r>
          </a:p>
          <a:p>
            <a:pPr indent="-342900" marL="342900">
              <a:buFont typeface="Wingdings" panose="05000000000000000000" pitchFamily="2" charset="2"/>
              <a:buChar char="Ø"/>
            </a:pPr>
            <a:r>
              <a:rPr dirty="0" sz="2400" lang="en-IN" smtClean="0">
                <a:solidFill>
                  <a:schemeClr val="tx1"/>
                </a:solidFill>
              </a:rPr>
              <a:t>Solution</a:t>
            </a:r>
          </a:p>
          <a:p>
            <a:pPr indent="-342900" marL="342900">
              <a:buFont typeface="Wingdings" panose="05000000000000000000" pitchFamily="2" charset="2"/>
              <a:buChar char="Ø"/>
            </a:pPr>
            <a:r>
              <a:rPr dirty="0" sz="2400" lang="en-IN" smtClean="0">
                <a:solidFill>
                  <a:schemeClr val="tx1"/>
                </a:solidFill>
              </a:rPr>
              <a:t>Result </a:t>
            </a:r>
            <a:endParaRPr dirty="0" sz="2400" lang="en-IN">
              <a:solidFill>
                <a:schemeClr val="tx1"/>
              </a:solidFill>
            </a:endParaRPr>
          </a:p>
        </p:txBody>
      </p:sp>
      <p:pic>
        <p:nvPicPr>
          <p:cNvPr id="2097155" name="Picture 3"/>
          <p:cNvPicPr>
            <a:picLocks noChangeAspect="1"/>
          </p:cNvPicPr>
          <p:nvPr/>
        </p:nvPicPr>
        <p:blipFill>
          <a:blip xmlns:r="http://schemas.openxmlformats.org/officeDocument/2006/relationships" r:embed="rId1"/>
          <a:stretch>
            <a:fillRect/>
          </a:stretch>
        </p:blipFill>
        <p:spPr>
          <a:xfrm>
            <a:off x="7701700" y="1580144"/>
            <a:ext cx="2609850" cy="240982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58" name=""/>
        <p:cNvGrpSpPr/>
        <p:nvPr/>
      </p:nvGrpSpPr>
      <p:grpSpPr>
        <a:xfrm>
          <a:off x="0" y="0"/>
          <a:ext cx="0" cy="0"/>
          <a:chOff x="0" y="0"/>
          <a:chExt cx="0" cy="0"/>
        </a:xfrm>
      </p:grpSpPr>
      <p:sp>
        <p:nvSpPr>
          <p:cNvPr id="1048651" name="Text Placeholder 2"/>
          <p:cNvSpPr>
            <a:spLocks noGrp="1"/>
          </p:cNvSpPr>
          <p:nvPr>
            <p:ph type="body" idx="1"/>
          </p:nvPr>
        </p:nvSpPr>
        <p:spPr>
          <a:xfrm>
            <a:off x="684213" y="669701"/>
            <a:ext cx="10507528" cy="5324699"/>
          </a:xfrm>
        </p:spPr>
        <p:txBody>
          <a:bodyPr>
            <a:normAutofit/>
          </a:bodyPr>
          <a:p>
            <a:r>
              <a:rPr b="1" dirty="0" sz="2400" lang="en-IN" smtClean="0">
                <a:solidFill>
                  <a:schemeClr val="accent1">
                    <a:lumMod val="60000"/>
                    <a:lumOff val="40000"/>
                  </a:schemeClr>
                </a:solidFill>
              </a:rPr>
              <a:t>Problem </a:t>
            </a:r>
            <a:r>
              <a:rPr b="1" dirty="0" sz="2400" lang="en-IN" smtClean="0">
                <a:solidFill>
                  <a:schemeClr val="accent1">
                    <a:lumMod val="60000"/>
                    <a:lumOff val="40000"/>
                  </a:schemeClr>
                </a:solidFill>
              </a:rPr>
              <a:t>: 1</a:t>
            </a:r>
            <a:endParaRPr b="1" dirty="0" sz="2400" lang="en-IN" smtClean="0">
              <a:solidFill>
                <a:schemeClr val="accent1">
                  <a:lumMod val="60000"/>
                  <a:lumOff val="40000"/>
                </a:schemeClr>
              </a:solidFill>
            </a:endParaRPr>
          </a:p>
          <a:p>
            <a:r>
              <a:rPr dirty="0" sz="2400" lang="en-IN">
                <a:solidFill>
                  <a:schemeClr val="tx1"/>
                </a:solidFill>
              </a:rPr>
              <a:t> </a:t>
            </a:r>
            <a:r>
              <a:rPr dirty="0" sz="2400" lang="en-IN" smtClean="0">
                <a:solidFill>
                  <a:schemeClr val="tx1"/>
                </a:solidFill>
              </a:rPr>
              <a:t>               </a:t>
            </a:r>
            <a:endParaRPr dirty="0" sz="2400" lang="en-IN" smtClean="0">
              <a:solidFill>
                <a:schemeClr val="tx1"/>
              </a:solidFill>
            </a:endParaRPr>
          </a:p>
          <a:p>
            <a:r>
              <a:rPr dirty="0" sz="2400" lang="en-IN">
                <a:solidFill>
                  <a:schemeClr val="tx1"/>
                </a:solidFill>
              </a:rPr>
              <a:t>	</a:t>
            </a:r>
            <a:r>
              <a:rPr dirty="0" sz="2400" lang="en-IN" smtClean="0">
                <a:solidFill>
                  <a:schemeClr val="tx1"/>
                </a:solidFill>
              </a:rPr>
              <a:t> </a:t>
            </a:r>
            <a:r>
              <a:rPr altLang="en-IN" dirty="0" sz="2400" lang="en-US" smtClean="0">
                <a:solidFill>
                  <a:schemeClr val="tx1"/>
                </a:solidFill>
              </a:rPr>
              <a:t>Once </a:t>
            </a:r>
            <a:r>
              <a:rPr altLang="en-IN" dirty="0" sz="2400" lang="en-US" smtClean="0">
                <a:solidFill>
                  <a:schemeClr val="tx1"/>
                </a:solidFill>
              </a:rPr>
              <a:t>u</a:t>
            </a:r>
            <a:r>
              <a:rPr altLang="en-IN" dirty="0" sz="2400" lang="en-US" smtClean="0">
                <a:solidFill>
                  <a:schemeClr val="tx1"/>
                </a:solidFill>
              </a:rPr>
              <a:t>p</a:t>
            </a:r>
            <a:r>
              <a:rPr altLang="en-IN" dirty="0" sz="2400" lang="en-US" smtClean="0">
                <a:solidFill>
                  <a:schemeClr val="tx1"/>
                </a:solidFill>
              </a:rPr>
              <a:t>o</a:t>
            </a:r>
            <a:r>
              <a:rPr altLang="en-IN" dirty="0" sz="2400" lang="en-US" smtClean="0">
                <a:solidFill>
                  <a:schemeClr val="tx1"/>
                </a:solidFill>
              </a:rPr>
              <a:t>n</a:t>
            </a:r>
            <a:r>
              <a:rPr altLang="en-IN" dirty="0" sz="2400" lang="en-US" smtClean="0">
                <a:solidFill>
                  <a:schemeClr val="tx1"/>
                </a:solidFill>
              </a:rPr>
              <a:t> </a:t>
            </a:r>
            <a:r>
              <a:rPr altLang="en-IN" dirty="0" sz="2400" lang="en-US" smtClean="0">
                <a:solidFill>
                  <a:schemeClr val="tx1"/>
                </a:solidFill>
              </a:rPr>
              <a:t>a </a:t>
            </a:r>
            <a:r>
              <a:rPr altLang="en-IN" dirty="0" sz="2400" lang="en-US" smtClean="0">
                <a:solidFill>
                  <a:schemeClr val="tx1"/>
                </a:solidFill>
              </a:rPr>
              <a:t>t</a:t>
            </a:r>
            <a:r>
              <a:rPr altLang="en-IN" dirty="0" sz="2400" lang="en-US" smtClean="0">
                <a:solidFill>
                  <a:schemeClr val="tx1"/>
                </a:solidFill>
              </a:rPr>
              <a:t>i</a:t>
            </a:r>
            <a:r>
              <a:rPr altLang="en-IN" dirty="0" sz="2400" lang="en-US" smtClean="0">
                <a:solidFill>
                  <a:schemeClr val="tx1"/>
                </a:solidFill>
              </a:rPr>
              <a:t>m</a:t>
            </a:r>
            <a:r>
              <a:rPr altLang="en-IN" dirty="0" sz="2400" lang="en-US" smtClean="0">
                <a:solidFill>
                  <a:schemeClr val="tx1"/>
                </a:solidFill>
              </a:rPr>
              <a:t>e</a:t>
            </a:r>
            <a:r>
              <a:rPr altLang="en-IN" dirty="0" sz="2400" lang="en-US" smtClean="0">
                <a:solidFill>
                  <a:schemeClr val="tx1"/>
                </a:solidFill>
              </a:rPr>
              <a:t>,</a:t>
            </a:r>
            <a:r>
              <a:rPr altLang="en-IN" dirty="0" sz="2400" lang="en-US" smtClean="0">
                <a:solidFill>
                  <a:schemeClr val="tx1"/>
                </a:solidFill>
              </a:rPr>
              <a:t> </a:t>
            </a:r>
            <a:r>
              <a:rPr altLang="en-IN" dirty="0" sz="2400" lang="en-US" smtClean="0">
                <a:solidFill>
                  <a:schemeClr val="tx1"/>
                </a:solidFill>
              </a:rPr>
              <a:t>I</a:t>
            </a:r>
            <a:r>
              <a:rPr altLang="en-IN" dirty="0" sz="2400" lang="en-US" smtClean="0">
                <a:solidFill>
                  <a:schemeClr val="tx1"/>
                </a:solidFill>
              </a:rPr>
              <a:t>n</a:t>
            </a:r>
            <a:r>
              <a:rPr dirty="0" sz="2400" lang="en-IN" smtClean="0">
                <a:solidFill>
                  <a:schemeClr val="tx1"/>
                </a:solidFill>
              </a:rPr>
              <a:t> business and in our day-to-day life</a:t>
            </a:r>
            <a:r>
              <a:rPr altLang="en-IN" dirty="0" sz="2400" lang="en-US" smtClean="0">
                <a:solidFill>
                  <a:schemeClr val="tx1"/>
                </a:solidFill>
              </a:rPr>
              <a:t>,</a:t>
            </a:r>
            <a:r>
              <a:rPr altLang="en-IN" dirty="0" sz="2400" lang="en-US" smtClean="0">
                <a:solidFill>
                  <a:schemeClr val="tx1"/>
                </a:solidFill>
              </a:rPr>
              <a:t> </a:t>
            </a:r>
            <a:r>
              <a:rPr altLang="en-IN" dirty="0" sz="2400" lang="en-US" smtClean="0">
                <a:solidFill>
                  <a:schemeClr val="tx1"/>
                </a:solidFill>
              </a:rPr>
              <a:t>exchange</a:t>
            </a:r>
            <a:r>
              <a:rPr dirty="0" sz="2400" lang="en-IN" smtClean="0">
                <a:solidFill>
                  <a:schemeClr val="tx1"/>
                </a:solidFill>
              </a:rPr>
              <a:t> of capital </a:t>
            </a:r>
            <a:r>
              <a:rPr altLang="en-IN" dirty="0" sz="2400" lang="en-US" smtClean="0">
                <a:solidFill>
                  <a:schemeClr val="tx1"/>
                </a:solidFill>
              </a:rPr>
              <a:t>was </a:t>
            </a:r>
            <a:r>
              <a:rPr altLang="en-IN" dirty="0" sz="2400" lang="en-US" smtClean="0">
                <a:solidFill>
                  <a:schemeClr val="tx1"/>
                </a:solidFill>
              </a:rPr>
              <a:t>the</a:t>
            </a:r>
            <a:r>
              <a:rPr dirty="0" sz="2400" lang="en-IN" smtClean="0">
                <a:solidFill>
                  <a:schemeClr val="tx1"/>
                </a:solidFill>
              </a:rPr>
              <a:t> daily process and the exchange of capital may be in very small amount or may be in very large amount . It </a:t>
            </a:r>
            <a:r>
              <a:rPr altLang="en-IN" dirty="0" sz="2400" lang="en-US" smtClean="0">
                <a:solidFill>
                  <a:schemeClr val="tx1"/>
                </a:solidFill>
              </a:rPr>
              <a:t>wa</a:t>
            </a:r>
            <a:r>
              <a:rPr dirty="0" sz="2400" lang="en-IN" smtClean="0">
                <a:solidFill>
                  <a:schemeClr val="tx1"/>
                </a:solidFill>
              </a:rPr>
              <a:t>s </a:t>
            </a:r>
            <a:r>
              <a:rPr dirty="0" sz="2400" lang="en-IN" smtClean="0">
                <a:solidFill>
                  <a:srgbClr val="000000"/>
                </a:solidFill>
              </a:rPr>
              <a:t>easy to exchange </a:t>
            </a:r>
            <a:r>
              <a:rPr dirty="0" sz="2400" lang="en-IN" smtClean="0">
                <a:solidFill>
                  <a:schemeClr val="tx1"/>
                </a:solidFill>
              </a:rPr>
              <a:t>capital of low amount in cash  but exchange </a:t>
            </a:r>
            <a:r>
              <a:rPr altLang="en-IN" dirty="0" sz="2400" lang="en-US" smtClean="0">
                <a:solidFill>
                  <a:schemeClr val="tx1"/>
                </a:solidFill>
              </a:rPr>
              <a:t>o</a:t>
            </a:r>
            <a:r>
              <a:rPr dirty="0" sz="2400" lang="en-IN" smtClean="0">
                <a:solidFill>
                  <a:schemeClr val="tx1"/>
                </a:solidFill>
              </a:rPr>
              <a:t>f very large amount in cash </a:t>
            </a:r>
            <a:r>
              <a:rPr altLang="en-IN" dirty="0" sz="2400" lang="en-US" smtClean="0">
                <a:solidFill>
                  <a:schemeClr val="tx1"/>
                </a:solidFill>
              </a:rPr>
              <a:t>wa</a:t>
            </a:r>
            <a:r>
              <a:rPr dirty="0" sz="2400" lang="en-IN" smtClean="0">
                <a:solidFill>
                  <a:schemeClr val="tx1"/>
                </a:solidFill>
              </a:rPr>
              <a:t>s almost impossible. </a:t>
            </a:r>
            <a:r>
              <a:rPr altLang="en-IN" dirty="0" sz="2400" lang="en-US" smtClean="0">
                <a:solidFill>
                  <a:schemeClr val="tx1"/>
                </a:solidFill>
              </a:rPr>
              <a:t>I</a:t>
            </a:r>
            <a:r>
              <a:rPr altLang="en-IN" dirty="0" sz="2400" lang="en-US" smtClean="0">
                <a:solidFill>
                  <a:schemeClr val="tx1"/>
                </a:solidFill>
              </a:rPr>
              <a:t>t</a:t>
            </a:r>
            <a:r>
              <a:rPr dirty="0" sz="2400" lang="en-IN" smtClean="0">
                <a:solidFill>
                  <a:schemeClr val="tx1"/>
                </a:solidFill>
              </a:rPr>
              <a:t> </a:t>
            </a:r>
            <a:r>
              <a:rPr altLang="en-IN" dirty="0" sz="2400" lang="en-US" smtClean="0">
                <a:solidFill>
                  <a:schemeClr val="tx1"/>
                </a:solidFill>
              </a:rPr>
              <a:t>wa</a:t>
            </a:r>
            <a:r>
              <a:rPr dirty="0" sz="2400" lang="en-IN" smtClean="0">
                <a:solidFill>
                  <a:schemeClr val="tx1"/>
                </a:solidFill>
              </a:rPr>
              <a:t>s not easy to carry big amount with us daily. It is quite risky.</a:t>
            </a:r>
            <a:endParaRPr altLang="en-US" lang="zh-CN"/>
          </a:p>
          <a:p>
            <a:r>
              <a:rPr dirty="0" sz="2400" lang="en-IN">
                <a:solidFill>
                  <a:schemeClr val="tx1"/>
                </a:solidFill>
              </a:rPr>
              <a:t> </a:t>
            </a:r>
            <a:r>
              <a:rPr dirty="0" sz="2400" lang="en-IN" smtClean="0">
                <a:solidFill>
                  <a:schemeClr val="tx1"/>
                </a:solidFill>
              </a:rPr>
              <a:t> </a:t>
            </a:r>
          </a:p>
          <a:p>
            <a:r>
              <a:rPr dirty="0" sz="2400" lang="en-IN" smtClean="0">
                <a:solidFill>
                  <a:schemeClr val="tx1"/>
                </a:solidFill>
              </a:rPr>
              <a:t>  </a:t>
            </a:r>
            <a:endParaRPr dirty="0" sz="2400" lang="en-IN"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59" name=""/>
        <p:cNvGrpSpPr/>
        <p:nvPr/>
      </p:nvGrpSpPr>
      <p:grpSpPr>
        <a:xfrm>
          <a:off x="0" y="0"/>
          <a:ext cx="0" cy="0"/>
          <a:chOff x="0" y="0"/>
          <a:chExt cx="0" cy="0"/>
        </a:xfrm>
      </p:grpSpPr>
      <p:sp>
        <p:nvSpPr>
          <p:cNvPr id="1048652" name="Text Placeholder 2"/>
          <p:cNvSpPr>
            <a:spLocks noGrp="1"/>
          </p:cNvSpPr>
          <p:nvPr>
            <p:ph type="body" idx="1"/>
          </p:nvPr>
        </p:nvSpPr>
        <p:spPr>
          <a:xfrm>
            <a:off x="684213" y="837127"/>
            <a:ext cx="10340102" cy="5157273"/>
          </a:xfrm>
        </p:spPr>
        <p:txBody>
          <a:bodyPr>
            <a:normAutofit/>
          </a:bodyPr>
          <a:p>
            <a:r>
              <a:rPr b="1" dirty="0" sz="2400" lang="en-IN" smtClean="0">
                <a:solidFill>
                  <a:schemeClr val="accent1">
                    <a:lumMod val="60000"/>
                    <a:lumOff val="40000"/>
                  </a:schemeClr>
                </a:solidFill>
              </a:rPr>
              <a:t>Solution:</a:t>
            </a:r>
          </a:p>
          <a:p>
            <a:pPr algn="ctr"/>
            <a:r>
              <a:rPr b="1" dirty="0" sz="2400" lang="en-IN">
                <a:solidFill>
                  <a:schemeClr val="tx1"/>
                </a:solidFill>
              </a:rPr>
              <a:t> </a:t>
            </a:r>
            <a:r>
              <a:rPr b="1" dirty="0" sz="2400" lang="en-IN" smtClean="0">
                <a:solidFill>
                  <a:schemeClr val="tx1"/>
                </a:solidFill>
              </a:rPr>
              <a:t>            </a:t>
            </a:r>
          </a:p>
          <a:p>
            <a:pPr algn="ctr"/>
            <a:endParaRPr b="1" dirty="0" sz="2400" lang="en-IN">
              <a:solidFill>
                <a:schemeClr val="tx1"/>
              </a:solidFill>
            </a:endParaRPr>
          </a:p>
          <a:p>
            <a:pPr algn="just"/>
            <a:r>
              <a:rPr dirty="0" sz="2400" lang="en-IN" smtClean="0">
                <a:solidFill>
                  <a:schemeClr val="tx1"/>
                </a:solidFill>
              </a:rPr>
              <a:t>Bengal Bank which is established in 1784 , was the first bank to provide cheque payment system to their customers. Due to this service provided </a:t>
            </a:r>
            <a:r>
              <a:rPr dirty="0" sz="2400" lang="en-IN" smtClean="0">
                <a:solidFill>
                  <a:schemeClr val="tx1"/>
                </a:solidFill>
              </a:rPr>
              <a:t>by bank </a:t>
            </a:r>
            <a:r>
              <a:rPr dirty="0" sz="2400" lang="en-IN" smtClean="0">
                <a:solidFill>
                  <a:schemeClr val="tx1"/>
                </a:solidFill>
              </a:rPr>
              <a:t>to their customers , around 23% of customers of other bank switch their account to the Bengal Bank. </a:t>
            </a:r>
            <a:endParaRPr dirty="0" sz="2400" lang="en-IN">
              <a:solidFill>
                <a:schemeClr val="tx1"/>
              </a:solidFill>
            </a:endParaRPr>
          </a:p>
        </p:txBody>
      </p:sp>
      <p:pic>
        <p:nvPicPr>
          <p:cNvPr id="2097156" name="Picture 1"/>
          <p:cNvPicPr>
            <a:picLocks noChangeAspect="1"/>
          </p:cNvPicPr>
          <p:nvPr/>
        </p:nvPicPr>
        <p:blipFill>
          <a:blip xmlns:r="http://schemas.openxmlformats.org/officeDocument/2006/relationships" r:embed="rId1"/>
          <a:stretch>
            <a:fillRect/>
          </a:stretch>
        </p:blipFill>
        <p:spPr>
          <a:xfrm>
            <a:off x="2171700" y="4000499"/>
            <a:ext cx="6754091" cy="273627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60" name=""/>
        <p:cNvGrpSpPr/>
        <p:nvPr/>
      </p:nvGrpSpPr>
      <p:grpSpPr>
        <a:xfrm>
          <a:off x="0" y="0"/>
          <a:ext cx="0" cy="0"/>
          <a:chOff x="0" y="0"/>
          <a:chExt cx="0" cy="0"/>
        </a:xfrm>
      </p:grpSpPr>
      <p:sp>
        <p:nvSpPr>
          <p:cNvPr id="1048653" name="Text Placeholder 2"/>
          <p:cNvSpPr>
            <a:spLocks noGrp="1"/>
          </p:cNvSpPr>
          <p:nvPr>
            <p:ph type="body" idx="1"/>
          </p:nvPr>
        </p:nvSpPr>
        <p:spPr>
          <a:xfrm>
            <a:off x="748607" y="888643"/>
            <a:ext cx="10417375" cy="5054242"/>
          </a:xfrm>
        </p:spPr>
        <p:txBody>
          <a:bodyPr/>
          <a:p>
            <a:r>
              <a:rPr b="1" dirty="0" sz="2400" lang="en-IN" smtClean="0">
                <a:solidFill>
                  <a:schemeClr val="accent1">
                    <a:lumMod val="60000"/>
                    <a:lumOff val="40000"/>
                  </a:schemeClr>
                </a:solidFill>
              </a:rPr>
              <a:t>Result: </a:t>
            </a:r>
            <a:endParaRPr b="1" dirty="0" sz="2400" lang="en-IN">
              <a:solidFill>
                <a:schemeClr val="accent1">
                  <a:lumMod val="60000"/>
                  <a:lumOff val="40000"/>
                </a:schemeClr>
              </a:solidFill>
            </a:endParaRPr>
          </a:p>
          <a:p>
            <a:pPr indent="-342900" marL="342900">
              <a:buFont typeface="Wingdings" panose="05000000000000000000" pitchFamily="2" charset="2"/>
              <a:buChar char="Ø"/>
            </a:pPr>
            <a:endParaRPr b="1" dirty="0" sz="2400" lang="en-IN" smtClean="0">
              <a:solidFill>
                <a:schemeClr val="tx1"/>
              </a:solidFill>
            </a:endParaRPr>
          </a:p>
          <a:p>
            <a:pPr indent="-342900" marL="342900">
              <a:buFont typeface="Wingdings" panose="05000000000000000000" pitchFamily="2" charset="2"/>
              <a:buChar char="Ø"/>
            </a:pPr>
            <a:r>
              <a:rPr dirty="0" sz="2400" lang="en-IN" smtClean="0">
                <a:solidFill>
                  <a:schemeClr val="tx1"/>
                </a:solidFill>
              </a:rPr>
              <a:t>As a result customers gets the safe and easy way to exchange large amount of capital.</a:t>
            </a:r>
          </a:p>
          <a:p>
            <a:pPr indent="-342900" marL="342900">
              <a:buFont typeface="Wingdings" panose="05000000000000000000" pitchFamily="2" charset="2"/>
              <a:buChar char="Ø"/>
            </a:pPr>
            <a:endParaRPr b="1" dirty="0" sz="2400" lang="en-IN" smtClean="0">
              <a:solidFill>
                <a:schemeClr val="tx1"/>
              </a:solidFill>
            </a:endParaRPr>
          </a:p>
          <a:p>
            <a:pPr indent="-342900" marL="342900">
              <a:buFont typeface="Wingdings" panose="05000000000000000000" pitchFamily="2" charset="2"/>
              <a:buChar char="Ø"/>
            </a:pPr>
            <a:r>
              <a:rPr dirty="0" sz="2400" lang="en-IN" smtClean="0">
                <a:solidFill>
                  <a:schemeClr val="tx1"/>
                </a:solidFill>
              </a:rPr>
              <a:t>Bank also gets new customers.</a:t>
            </a:r>
            <a:endParaRPr dirty="0" sz="2400" lang="en-IN">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61" name=""/>
        <p:cNvGrpSpPr/>
        <p:nvPr/>
      </p:nvGrpSpPr>
      <p:grpSpPr>
        <a:xfrm>
          <a:off x="0" y="0"/>
          <a:ext cx="0" cy="0"/>
          <a:chOff x="0" y="0"/>
          <a:chExt cx="0" cy="0"/>
        </a:xfrm>
      </p:grpSpPr>
      <p:sp>
        <p:nvSpPr>
          <p:cNvPr id="1048654" name="Text Placeholder 2"/>
          <p:cNvSpPr>
            <a:spLocks noGrp="1"/>
          </p:cNvSpPr>
          <p:nvPr>
            <p:ph type="body" idx="1"/>
          </p:nvPr>
        </p:nvSpPr>
        <p:spPr>
          <a:xfrm>
            <a:off x="684213" y="785611"/>
            <a:ext cx="10365860" cy="5208789"/>
          </a:xfrm>
        </p:spPr>
        <p:txBody>
          <a:bodyPr/>
          <a:p>
            <a:r>
              <a:rPr b="1" dirty="0" sz="2400" lang="en-IN" smtClean="0">
                <a:solidFill>
                  <a:schemeClr val="accent1">
                    <a:lumMod val="60000"/>
                    <a:lumOff val="40000"/>
                  </a:schemeClr>
                </a:solidFill>
              </a:rPr>
              <a:t>Problem </a:t>
            </a:r>
            <a:r>
              <a:rPr b="1" dirty="0" sz="2400" lang="en-IN" smtClean="0">
                <a:solidFill>
                  <a:schemeClr val="accent1">
                    <a:lumMod val="60000"/>
                    <a:lumOff val="40000"/>
                  </a:schemeClr>
                </a:solidFill>
              </a:rPr>
              <a:t>: 2</a:t>
            </a:r>
            <a:endParaRPr b="1" dirty="0" sz="2400" lang="en-IN" smtClean="0">
              <a:solidFill>
                <a:schemeClr val="accent1">
                  <a:lumMod val="60000"/>
                  <a:lumOff val="40000"/>
                </a:schemeClr>
              </a:solidFill>
            </a:endParaRPr>
          </a:p>
          <a:p>
            <a:r>
              <a:rPr b="1" dirty="0" lang="en-IN">
                <a:solidFill>
                  <a:schemeClr val="tx1"/>
                </a:solidFill>
              </a:rPr>
              <a:t> </a:t>
            </a:r>
            <a:r>
              <a:rPr b="1" dirty="0" lang="en-IN" smtClean="0">
                <a:solidFill>
                  <a:schemeClr val="tx1"/>
                </a:solidFill>
              </a:rPr>
              <a:t>       </a:t>
            </a:r>
          </a:p>
          <a:p>
            <a:pPr indent="-342900" marL="342900">
              <a:buFont typeface="Wingdings" panose="05000000000000000000" pitchFamily="2" charset="2"/>
              <a:buChar char="Ø"/>
            </a:pPr>
            <a:r>
              <a:rPr dirty="0" sz="2000" lang="en-IN" smtClean="0">
                <a:solidFill>
                  <a:schemeClr val="tx1"/>
                </a:solidFill>
              </a:rPr>
              <a:t>Cheque system in not useful if the customer is out of stations or country. Also we use cheque system mostly for large capital exchange. </a:t>
            </a:r>
          </a:p>
          <a:p>
            <a:endParaRPr dirty="0" lang="en-IN">
              <a:solidFill>
                <a:schemeClr val="tx1"/>
              </a:solidFill>
            </a:endParaRPr>
          </a:p>
          <a:p>
            <a:endParaRPr dirty="0" lang="en-IN" smtClean="0">
              <a:solidFill>
                <a:schemeClr val="tx1"/>
              </a:solidFill>
            </a:endParaRPr>
          </a:p>
          <a:p>
            <a:endParaRPr dirty="0" lang="en-IN">
              <a:solidFill>
                <a:schemeClr val="tx1"/>
              </a:solidFill>
            </a:endParaRPr>
          </a:p>
          <a:p>
            <a:pPr algn="ctr"/>
            <a:r>
              <a:rPr dirty="0" sz="2400" lang="en-IN" smtClean="0">
                <a:solidFill>
                  <a:schemeClr val="tx1"/>
                </a:solidFill>
              </a:rPr>
              <a:t>So what if the customer is out of station or country and want money urgently </a:t>
            </a:r>
            <a:r>
              <a:rPr dirty="0" sz="2400" lang="en-IN" smtClean="0">
                <a:solidFill>
                  <a:schemeClr val="tx1"/>
                </a:solidFill>
              </a:rPr>
              <a:t>and anytime?</a:t>
            </a:r>
            <a:endParaRPr dirty="0" sz="2400" lang="en-IN">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62" name=""/>
        <p:cNvGrpSpPr/>
        <p:nvPr/>
      </p:nvGrpSpPr>
      <p:grpSpPr>
        <a:xfrm>
          <a:off x="0" y="0"/>
          <a:ext cx="0" cy="0"/>
          <a:chOff x="0" y="0"/>
          <a:chExt cx="0" cy="0"/>
        </a:xfrm>
      </p:grpSpPr>
      <p:sp>
        <p:nvSpPr>
          <p:cNvPr id="1048655" name="Text Placeholder 2"/>
          <p:cNvSpPr>
            <a:spLocks noGrp="1"/>
          </p:cNvSpPr>
          <p:nvPr>
            <p:ph type="body" idx="1"/>
          </p:nvPr>
        </p:nvSpPr>
        <p:spPr>
          <a:xfrm>
            <a:off x="684213" y="837127"/>
            <a:ext cx="10597680" cy="5157273"/>
          </a:xfrm>
        </p:spPr>
        <p:txBody>
          <a:bodyPr>
            <a:normAutofit/>
          </a:bodyPr>
          <a:p>
            <a:r>
              <a:rPr b="1" dirty="0" sz="2400" lang="en-IN" smtClean="0">
                <a:solidFill>
                  <a:schemeClr val="accent2"/>
                </a:solidFill>
              </a:rPr>
              <a:t>Solution:</a:t>
            </a:r>
          </a:p>
          <a:p>
            <a:pPr algn="ctr"/>
            <a:r>
              <a:rPr b="1" dirty="0" sz="2800" lang="en-IN" smtClean="0">
                <a:solidFill>
                  <a:schemeClr val="tx1"/>
                </a:solidFill>
              </a:rPr>
              <a:t>Credit Card</a:t>
            </a:r>
          </a:p>
          <a:p>
            <a:pPr algn="ctr"/>
            <a:r>
              <a:rPr dirty="0" sz="2400" lang="en-US" smtClean="0">
                <a:solidFill>
                  <a:schemeClr val="tx1"/>
                </a:solidFill>
              </a:rPr>
              <a:t>HDFC</a:t>
            </a:r>
            <a:r>
              <a:rPr dirty="0" sz="2400" lang="en-US" smtClean="0"/>
              <a:t> </a:t>
            </a:r>
            <a:r>
              <a:rPr dirty="0" sz="2400" lang="en-IN" smtClean="0">
                <a:solidFill>
                  <a:schemeClr val="tx1"/>
                </a:solidFill>
              </a:rPr>
              <a:t>was the </a:t>
            </a:r>
            <a:r>
              <a:rPr dirty="0" sz="2400" lang="en-IN" smtClean="0">
                <a:solidFill>
                  <a:schemeClr val="tx1"/>
                </a:solidFill>
              </a:rPr>
              <a:t>first </a:t>
            </a:r>
            <a:r>
              <a:rPr dirty="0" sz="2400" lang="en-IN">
                <a:solidFill>
                  <a:schemeClr val="tx1"/>
                </a:solidFill>
              </a:rPr>
              <a:t>I</a:t>
            </a:r>
            <a:r>
              <a:rPr dirty="0" sz="2400" lang="en-IN" smtClean="0">
                <a:solidFill>
                  <a:schemeClr val="tx1"/>
                </a:solidFill>
              </a:rPr>
              <a:t>ndian bank which was provided </a:t>
            </a:r>
            <a:r>
              <a:rPr dirty="0" sz="2400" lang="en-IN" smtClean="0">
                <a:solidFill>
                  <a:schemeClr val="tx1"/>
                </a:solidFill>
              </a:rPr>
              <a:t>credit card service to their customers in 1987.The bank installed the first ATM in Mumbai.</a:t>
            </a:r>
          </a:p>
        </p:txBody>
      </p:sp>
      <p:pic>
        <p:nvPicPr>
          <p:cNvPr id="2097157" name="Picture 3"/>
          <p:cNvPicPr>
            <a:picLocks noChangeAspect="1"/>
          </p:cNvPicPr>
          <p:nvPr/>
        </p:nvPicPr>
        <p:blipFill>
          <a:blip xmlns:r="http://schemas.openxmlformats.org/officeDocument/2006/relationships" r:embed="rId1"/>
          <a:stretch>
            <a:fillRect/>
          </a:stretch>
        </p:blipFill>
        <p:spPr>
          <a:xfrm>
            <a:off x="3023754" y="3206656"/>
            <a:ext cx="5269489" cy="3553148"/>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63" name=""/>
        <p:cNvGrpSpPr/>
        <p:nvPr/>
      </p:nvGrpSpPr>
      <p:grpSpPr>
        <a:xfrm>
          <a:off x="0" y="0"/>
          <a:ext cx="0" cy="0"/>
          <a:chOff x="0" y="0"/>
          <a:chExt cx="0" cy="0"/>
        </a:xfrm>
      </p:grpSpPr>
      <p:sp>
        <p:nvSpPr>
          <p:cNvPr id="1048656" name="TextBox 3"/>
          <p:cNvSpPr txBox="1"/>
          <p:nvPr/>
        </p:nvSpPr>
        <p:spPr>
          <a:xfrm>
            <a:off x="249381" y="301337"/>
            <a:ext cx="10401299" cy="1869441"/>
          </a:xfrm>
          <a:prstGeom prst="rect"/>
          <a:noFill/>
        </p:spPr>
        <p:txBody>
          <a:bodyPr rtlCol="0" wrap="square">
            <a:spAutoFit/>
          </a:bodyPr>
          <a:p>
            <a:r>
              <a:rPr b="1" dirty="0" sz="2400" lang="en-US" smtClean="0">
                <a:solidFill>
                  <a:schemeClr val="accent2"/>
                </a:solidFill>
              </a:rPr>
              <a:t>Result :</a:t>
            </a:r>
          </a:p>
          <a:p>
            <a:r>
              <a:rPr b="1" dirty="0" sz="2400" lang="en-US">
                <a:solidFill>
                  <a:schemeClr val="accent2"/>
                </a:solidFill>
              </a:rPr>
              <a:t>	</a:t>
            </a:r>
            <a:endParaRPr dirty="0" sz="2400" lang="en-US"/>
          </a:p>
          <a:p>
            <a:endParaRPr b="1" dirty="0" sz="2400" lang="en-US" smtClean="0">
              <a:solidFill>
                <a:schemeClr val="accent2"/>
              </a:solidFill>
            </a:endParaRPr>
          </a:p>
          <a:p>
            <a:r>
              <a:rPr b="1" dirty="0" sz="2400" lang="en-US">
                <a:solidFill>
                  <a:schemeClr val="accent2"/>
                </a:solidFill>
              </a:rPr>
              <a:t>	</a:t>
            </a:r>
            <a:r>
              <a:rPr dirty="0" sz="2400" lang="en-US" smtClean="0"/>
              <a:t>Now, People can windrow money </a:t>
            </a:r>
            <a:r>
              <a:rPr dirty="0" sz="2400" lang="en-US" smtClean="0">
                <a:solidFill>
                  <a:srgbClr val="000000"/>
                </a:solidFill>
              </a:rPr>
              <a:t>anytime</a:t>
            </a:r>
            <a:r>
              <a:rPr dirty="0" sz="2400" lang="en-US" smtClean="0"/>
              <a:t> and </a:t>
            </a:r>
            <a:r>
              <a:rPr dirty="0" sz="2400" lang="en-US" smtClean="0">
                <a:solidFill>
                  <a:srgbClr val="000000"/>
                </a:solidFill>
              </a:rPr>
              <a:t>anywhere</a:t>
            </a:r>
            <a:r>
              <a:rPr dirty="0" sz="2400" lang="en-US" smtClean="0"/>
              <a:t> </a:t>
            </a:r>
            <a:r>
              <a:rPr dirty="0" sz="2400" lang="en-US" smtClean="0">
                <a:solidFill>
                  <a:srgbClr val="000000"/>
                </a:solidFill>
              </a:rPr>
              <a:t>they </a:t>
            </a:r>
            <a:r>
              <a:rPr dirty="0" sz="2400" lang="en-US" smtClean="0">
                <a:solidFill>
                  <a:srgbClr val="000000"/>
                </a:solidFill>
              </a:rPr>
              <a:t>want</a:t>
            </a:r>
            <a:r>
              <a:rPr dirty="0" sz="2400" lang="en-US" smtClean="0"/>
              <a:t>.</a:t>
            </a:r>
            <a:r>
              <a:rPr b="1" dirty="0" sz="2400" lang="en-US" smtClean="0">
                <a:solidFill>
                  <a:schemeClr val="accent2"/>
                </a:solidFill>
              </a:rPr>
              <a:t> </a:t>
            </a:r>
            <a:r>
              <a:rPr dirty="0" sz="2400" lang="en-US" smtClean="0"/>
              <a:t>And they can save their time to stand </a:t>
            </a:r>
            <a:r>
              <a:rPr dirty="0" sz="2400" lang="en-US" smtClean="0"/>
              <a:t>in</a:t>
            </a:r>
            <a:r>
              <a:rPr dirty="0" sz="2400" lang="en-US" smtClean="0"/>
              <a:t> queue</a:t>
            </a:r>
            <a:r>
              <a:rPr dirty="0" sz="2400" lang="en-US" smtClean="0"/>
              <a:t>.</a:t>
            </a:r>
            <a:endParaRPr altLang="en-US" 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64" name=""/>
        <p:cNvGrpSpPr/>
        <p:nvPr/>
      </p:nvGrpSpPr>
      <p:grpSpPr>
        <a:xfrm>
          <a:off x="0" y="0"/>
          <a:ext cx="0" cy="0"/>
          <a:chOff x="0" y="0"/>
          <a:chExt cx="0" cy="0"/>
        </a:xfrm>
      </p:grpSpPr>
      <p:pic>
        <p:nvPicPr>
          <p:cNvPr id="2097158" name="Picture 2" descr="Related image"/>
          <p:cNvPicPr>
            <a:picLocks noChangeAspect="1" noChangeArrowheads="1"/>
          </p:cNvPicPr>
          <p:nvPr/>
        </p:nvPicPr>
        <p:blipFill>
          <a:blip xmlns:r="http://schemas.openxmlformats.org/officeDocument/2006/relationships" r:embed="rId1"/>
          <a:srcRect/>
          <a:stretch>
            <a:fillRect/>
          </a:stretch>
        </p:blipFill>
        <p:spPr bwMode="auto">
          <a:xfrm>
            <a:off x="1762531" y="633845"/>
            <a:ext cx="8067269" cy="5621481"/>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54" name=""/>
        <p:cNvGrpSpPr/>
        <p:nvPr/>
      </p:nvGrpSpPr>
      <p:grpSpPr>
        <a:xfrm>
          <a:off x="0" y="0"/>
          <a:ext cx="0" cy="0"/>
          <a:chOff x="0" y="0"/>
          <a:chExt cx="0" cy="0"/>
        </a:xfrm>
      </p:grpSpPr>
      <p:sp>
        <p:nvSpPr>
          <p:cNvPr id="1048644" name="Title 3"/>
          <p:cNvSpPr>
            <a:spLocks noGrp="1"/>
          </p:cNvSpPr>
          <p:nvPr>
            <p:ph type="title"/>
          </p:nvPr>
        </p:nvSpPr>
        <p:spPr>
          <a:xfrm>
            <a:off x="684213" y="685800"/>
            <a:ext cx="10058400" cy="666482"/>
          </a:xfrm>
        </p:spPr>
        <p:txBody>
          <a:bodyPr>
            <a:normAutofit fontScale="90000"/>
          </a:bodyPr>
          <a:p>
            <a:pPr indent="-457200" marL="457200">
              <a:buFont typeface="Wingdings" panose="05000000000000000000" pitchFamily="2" charset="2"/>
              <a:buChar char="§"/>
            </a:pPr>
            <a:r>
              <a:rPr dirty="0" lang="en-IN" smtClean="0">
                <a:solidFill>
                  <a:schemeClr val="accent1">
                    <a:lumMod val="60000"/>
                    <a:lumOff val="40000"/>
                  </a:schemeClr>
                </a:solidFill>
              </a:rPr>
              <a:t>What is service </a:t>
            </a:r>
            <a:r>
              <a:rPr dirty="0" lang="en-IN" smtClean="0">
                <a:solidFill>
                  <a:schemeClr val="accent1">
                    <a:lumMod val="60000"/>
                    <a:lumOff val="40000"/>
                  </a:schemeClr>
                </a:solidFill>
              </a:rPr>
              <a:t>marketing?</a:t>
            </a:r>
            <a:endParaRPr dirty="0" lang="en-IN">
              <a:solidFill>
                <a:schemeClr val="accent1">
                  <a:lumMod val="60000"/>
                  <a:lumOff val="40000"/>
                </a:schemeClr>
              </a:solidFill>
            </a:endParaRPr>
          </a:p>
        </p:txBody>
      </p:sp>
      <p:sp>
        <p:nvSpPr>
          <p:cNvPr id="1048645" name="Text Placeholder 4"/>
          <p:cNvSpPr>
            <a:spLocks noGrp="1"/>
          </p:cNvSpPr>
          <p:nvPr>
            <p:ph type="body" idx="1"/>
          </p:nvPr>
        </p:nvSpPr>
        <p:spPr>
          <a:xfrm>
            <a:off x="722849" y="1493949"/>
            <a:ext cx="10861583" cy="3611946"/>
          </a:xfrm>
        </p:spPr>
        <p:txBody>
          <a:bodyPr>
            <a:normAutofit/>
          </a:bodyPr>
          <a:p>
            <a:pPr indent="-342900" marL="342900">
              <a:buFont typeface="Wingdings" panose="05000000000000000000" pitchFamily="2" charset="2"/>
              <a:buChar char="Ø"/>
            </a:pPr>
            <a:r>
              <a:rPr dirty="0" sz="2400" lang="en-IN">
                <a:solidFill>
                  <a:schemeClr val="tx1"/>
                </a:solidFill>
              </a:rPr>
              <a:t>The</a:t>
            </a:r>
            <a:r>
              <a:rPr dirty="0" sz="2400" lang="en-IN"/>
              <a:t> </a:t>
            </a:r>
            <a:r>
              <a:rPr dirty="0" sz="2400" lang="en-IN" smtClean="0">
                <a:solidFill>
                  <a:schemeClr val="tx1"/>
                </a:solidFill>
              </a:rPr>
              <a:t>promotion</a:t>
            </a:r>
            <a:r>
              <a:rPr dirty="0" sz="2400" lang="en-IN" smtClean="0"/>
              <a:t> </a:t>
            </a:r>
            <a:r>
              <a:rPr dirty="0" sz="2400" lang="en-IN" smtClean="0">
                <a:solidFill>
                  <a:schemeClr val="tx1"/>
                </a:solidFill>
              </a:rPr>
              <a:t>of </a:t>
            </a:r>
            <a:r>
              <a:rPr dirty="0" sz="2400" lang="en-IN">
                <a:solidFill>
                  <a:schemeClr val="tx1"/>
                </a:solidFill>
              </a:rPr>
              <a:t>economic activities offered by a </a:t>
            </a:r>
            <a:r>
              <a:rPr dirty="0" sz="2400" lang="en-IN" smtClean="0">
                <a:solidFill>
                  <a:schemeClr val="tx1"/>
                </a:solidFill>
              </a:rPr>
              <a:t>business</a:t>
            </a:r>
            <a:r>
              <a:rPr dirty="0" sz="2400" lang="en-IN" smtClean="0"/>
              <a:t> </a:t>
            </a:r>
            <a:r>
              <a:rPr dirty="0" sz="2400" lang="en-IN">
                <a:solidFill>
                  <a:schemeClr val="tx1"/>
                </a:solidFill>
              </a:rPr>
              <a:t>to its clients. </a:t>
            </a:r>
            <a:endParaRPr dirty="0" sz="2400" lang="en-IN"/>
          </a:p>
          <a:p>
            <a:pPr indent="-342900" marL="342900">
              <a:buFont typeface="Wingdings" panose="05000000000000000000" pitchFamily="2" charset="2"/>
              <a:buChar char="Ø"/>
            </a:pPr>
            <a:r>
              <a:rPr altLang="en-IN" dirty="0" sz="2400" lang="en-US">
                <a:solidFill>
                  <a:schemeClr val="tx1"/>
                </a:solidFill>
              </a:rPr>
              <a:t>Service</a:t>
            </a:r>
            <a:r>
              <a:rPr dirty="0" sz="2400" lang="en-IN">
                <a:solidFill>
                  <a:schemeClr val="tx1"/>
                </a:solidFill>
              </a:rPr>
              <a:t> marketing might include the</a:t>
            </a:r>
            <a:r>
              <a:rPr dirty="0" sz="2400" lang="en-IN"/>
              <a:t> </a:t>
            </a:r>
            <a:r>
              <a:rPr dirty="0" sz="2400" lang="en-IN" smtClean="0">
                <a:solidFill>
                  <a:schemeClr val="tx1"/>
                </a:solidFill>
              </a:rPr>
              <a:t>process</a:t>
            </a:r>
            <a:r>
              <a:rPr dirty="0" sz="2400" lang="en-IN" smtClean="0"/>
              <a:t> </a:t>
            </a:r>
            <a:r>
              <a:rPr dirty="0" sz="2400" lang="en-IN">
                <a:solidFill>
                  <a:schemeClr val="tx1"/>
                </a:solidFill>
              </a:rPr>
              <a:t>of selling </a:t>
            </a:r>
            <a:r>
              <a:rPr dirty="0" sz="2400" lang="en-IN" smtClean="0">
                <a:solidFill>
                  <a:schemeClr val="tx1"/>
                </a:solidFill>
              </a:rPr>
              <a:t>telecommunications, health</a:t>
            </a:r>
            <a:r>
              <a:rPr dirty="0" sz="2400" lang="en-IN" smtClean="0"/>
              <a:t> </a:t>
            </a:r>
            <a:r>
              <a:rPr dirty="0" sz="2400" lang="en-IN">
                <a:solidFill>
                  <a:schemeClr val="tx1"/>
                </a:solidFill>
              </a:rPr>
              <a:t>treatment,</a:t>
            </a:r>
            <a:r>
              <a:rPr dirty="0" sz="2400" lang="en-IN"/>
              <a:t> </a:t>
            </a:r>
            <a:r>
              <a:rPr dirty="0" sz="2400" lang="en-IN" u="sng" smtClean="0">
                <a:solidFill>
                  <a:srgbClr val="000000"/>
                </a:solidFill>
              </a:rPr>
              <a:t>financial</a:t>
            </a:r>
            <a:r>
              <a:rPr dirty="0" sz="2400" lang="en-IN" smtClean="0">
                <a:solidFill>
                  <a:schemeClr val="tx1"/>
                </a:solidFill>
              </a:rPr>
              <a:t>, </a:t>
            </a:r>
            <a:r>
              <a:rPr dirty="0" sz="2400" lang="en-IN">
                <a:solidFill>
                  <a:schemeClr val="tx1"/>
                </a:solidFill>
              </a:rPr>
              <a:t>hospitality, car rental, air</a:t>
            </a:r>
            <a:r>
              <a:rPr dirty="0" sz="2400" lang="en-IN"/>
              <a:t> </a:t>
            </a:r>
            <a:r>
              <a:rPr dirty="0" sz="2400" lang="en-IN" smtClean="0">
                <a:solidFill>
                  <a:srgbClr val="000000"/>
                </a:solidFill>
              </a:rPr>
              <a:t>travel</a:t>
            </a:r>
            <a:r>
              <a:rPr dirty="0" sz="2400" lang="en-IN" smtClean="0">
                <a:solidFill>
                  <a:schemeClr val="tx1"/>
                </a:solidFill>
              </a:rPr>
              <a:t>, </a:t>
            </a:r>
            <a:r>
              <a:rPr dirty="0" sz="2400" lang="en-IN">
                <a:solidFill>
                  <a:schemeClr val="tx1"/>
                </a:solidFill>
              </a:rPr>
              <a:t>and </a:t>
            </a:r>
            <a:r>
              <a:rPr dirty="0" sz="2400" lang="en-IN" smtClean="0">
                <a:solidFill>
                  <a:schemeClr val="tx1"/>
                </a:solidFill>
              </a:rPr>
              <a:t>professional services.</a:t>
            </a:r>
            <a:endParaRPr dirty="0" sz="2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55" name=""/>
        <p:cNvGrpSpPr/>
        <p:nvPr/>
      </p:nvGrpSpPr>
      <p:grpSpPr>
        <a:xfrm>
          <a:off x="0" y="0"/>
          <a:ext cx="0" cy="0"/>
          <a:chOff x="0" y="0"/>
          <a:chExt cx="0" cy="0"/>
        </a:xfrm>
      </p:grpSpPr>
      <p:sp>
        <p:nvSpPr>
          <p:cNvPr id="1048646" name="Text Placeholder 2"/>
          <p:cNvSpPr>
            <a:spLocks noGrp="1"/>
          </p:cNvSpPr>
          <p:nvPr>
            <p:ph type="body" idx="1"/>
          </p:nvPr>
        </p:nvSpPr>
        <p:spPr>
          <a:xfrm>
            <a:off x="684211" y="566671"/>
            <a:ext cx="10868137" cy="5427730"/>
          </a:xfrm>
        </p:spPr>
        <p:txBody>
          <a:bodyPr>
            <a:normAutofit/>
          </a:bodyPr>
          <a:p>
            <a:pPr indent="-342900" marL="342900">
              <a:buFont typeface="Wingdings" panose="05000000000000000000" pitchFamily="2" charset="2"/>
              <a:buChar char="Ø"/>
            </a:pPr>
            <a:r>
              <a:rPr dirty="0" sz="2000" lang="en-IN">
                <a:solidFill>
                  <a:schemeClr val="tx1"/>
                </a:solidFill>
              </a:rPr>
              <a:t>The service </a:t>
            </a:r>
            <a:r>
              <a:rPr dirty="0" sz="2000" lang="en-IN" smtClean="0">
                <a:solidFill>
                  <a:schemeClr val="tx1"/>
                </a:solidFill>
              </a:rPr>
              <a:t>marketing mix </a:t>
            </a:r>
            <a:r>
              <a:rPr dirty="0" sz="2000" lang="en-IN">
                <a:solidFill>
                  <a:schemeClr val="tx1"/>
                </a:solidFill>
              </a:rPr>
              <a:t>is also known as an </a:t>
            </a:r>
            <a:r>
              <a:rPr dirty="0" sz="2000" lang="en-IN" smtClean="0">
                <a:solidFill>
                  <a:schemeClr val="tx1"/>
                </a:solidFill>
              </a:rPr>
              <a:t>extended </a:t>
            </a:r>
            <a:r>
              <a:rPr dirty="0" sz="2000" lang="en-IN">
                <a:solidFill>
                  <a:schemeClr val="tx1"/>
                </a:solidFill>
              </a:rPr>
              <a:t>marketing</a:t>
            </a:r>
            <a:r>
              <a:rPr altLang="en-IN" dirty="0" sz="2000" lang="en-US">
                <a:solidFill>
                  <a:schemeClr val="tx1"/>
                </a:solidFill>
              </a:rPr>
              <a:t>.</a:t>
            </a:r>
            <a:r>
              <a:rPr altLang="en-IN" dirty="0" sz="2000" lang="en-US">
                <a:solidFill>
                  <a:schemeClr val="tx1"/>
                </a:solidFill>
              </a:rPr>
              <a:t> </a:t>
            </a:r>
            <a:r>
              <a:rPr dirty="0" sz="2000" lang="en-IN">
                <a:solidFill>
                  <a:schemeClr val="tx1"/>
                </a:solidFill>
              </a:rPr>
              <a:t>The service marketing mix consists of 7 P’s as compared to the 4 P’s of a </a:t>
            </a:r>
            <a:r>
              <a:rPr dirty="0" sz="2000" lang="en-IN" smtClean="0">
                <a:solidFill>
                  <a:schemeClr val="tx1"/>
                </a:solidFill>
              </a:rPr>
              <a:t>product marketing mix. </a:t>
            </a:r>
            <a:r>
              <a:rPr dirty="0" sz="2000" lang="en-IN">
                <a:solidFill>
                  <a:schemeClr val="tx1"/>
                </a:solidFill>
              </a:rPr>
              <a:t>Simply said, the service marketing mix assumes the service as a </a:t>
            </a:r>
            <a:r>
              <a:rPr dirty="0" sz="2000" lang="en-IN" smtClean="0">
                <a:solidFill>
                  <a:schemeClr val="tx1"/>
                </a:solidFill>
              </a:rPr>
              <a:t>product </a:t>
            </a:r>
            <a:r>
              <a:rPr altLang="en-IN" dirty="0" sz="2000" lang="en-US" smtClean="0">
                <a:solidFill>
                  <a:schemeClr val="tx1"/>
                </a:solidFill>
              </a:rPr>
              <a:t>its</a:t>
            </a:r>
            <a:r>
              <a:rPr dirty="0" sz="2000" lang="en-IN" smtClean="0">
                <a:solidFill>
                  <a:schemeClr val="tx1"/>
                </a:solidFill>
              </a:rPr>
              <a:t>elf</a:t>
            </a:r>
            <a:r>
              <a:rPr dirty="0" sz="2000" lang="en-IN">
                <a:solidFill>
                  <a:schemeClr val="tx1"/>
                </a:solidFill>
              </a:rPr>
              <a:t>. However it adds 3 more P’s which are required for optimum </a:t>
            </a:r>
            <a:r>
              <a:rPr altLang="en-IN" dirty="0" sz="2000" lang="en-US" smtClean="0">
                <a:solidFill>
                  <a:schemeClr val="tx1"/>
                </a:solidFill>
              </a:rPr>
              <a:t>service</a:t>
            </a:r>
            <a:r>
              <a:rPr altLang="en-IN" dirty="0" sz="2000" lang="en-US" smtClean="0">
                <a:solidFill>
                  <a:schemeClr val="tx1"/>
                </a:solidFill>
              </a:rPr>
              <a:t> </a:t>
            </a:r>
            <a:r>
              <a:rPr altLang="en-IN" dirty="0" sz="2000" lang="en-US" smtClean="0">
                <a:solidFill>
                  <a:schemeClr val="tx1"/>
                </a:solidFill>
              </a:rPr>
              <a:t>delivery</a:t>
            </a:r>
            <a:r>
              <a:rPr altLang="en-IN" dirty="0" sz="2000" lang="en-US" smtClean="0">
                <a:solidFill>
                  <a:schemeClr val="tx1"/>
                </a:solidFill>
              </a:rPr>
              <a:t>.</a:t>
            </a:r>
            <a:endParaRPr dirty="0" sz="2000" lang="en-IN">
              <a:solidFill>
                <a:schemeClr val="tx1"/>
              </a:solidFill>
            </a:endParaRPr>
          </a:p>
          <a:p>
            <a:pPr indent="-342900" marL="342900">
              <a:buFont typeface="Wingdings" panose="05000000000000000000" pitchFamily="2" charset="2"/>
              <a:buChar char="Ø"/>
            </a:pPr>
            <a:r>
              <a:rPr dirty="0" sz="2000" lang="en-IN">
                <a:solidFill>
                  <a:schemeClr val="tx1"/>
                </a:solidFill>
              </a:rPr>
              <a:t>The product marketing mix consists of the 4 P’s which are</a:t>
            </a:r>
            <a:r>
              <a:rPr altLang="en-IN" dirty="0" sz="2000" lang="en-US">
                <a:solidFill>
                  <a:schemeClr val="tx1"/>
                </a:solidFill>
              </a:rPr>
              <a:t> </a:t>
            </a:r>
            <a:r>
              <a:rPr altLang="en-IN" dirty="0" sz="2000" lang="en-US">
                <a:solidFill>
                  <a:schemeClr val="tx1"/>
                </a:solidFill>
              </a:rPr>
              <a:t>Product</a:t>
            </a:r>
            <a:r>
              <a:rPr altLang="en-IN" dirty="0" sz="2000" lang="en-US">
                <a:solidFill>
                  <a:schemeClr val="tx1"/>
                </a:solidFill>
              </a:rPr>
              <a:t>,</a:t>
            </a:r>
            <a:r>
              <a:rPr altLang="en-IN" dirty="0" sz="2000" lang="en-US">
                <a:solidFill>
                  <a:schemeClr val="tx1"/>
                </a:solidFill>
              </a:rPr>
              <a:t> </a:t>
            </a:r>
            <a:r>
              <a:rPr altLang="en-IN" dirty="0" sz="2000" lang="en-US">
                <a:solidFill>
                  <a:schemeClr val="tx1"/>
                </a:solidFill>
              </a:rPr>
              <a:t>Pricing</a:t>
            </a:r>
            <a:r>
              <a:rPr altLang="en-IN" dirty="0" sz="2000" lang="en-US">
                <a:solidFill>
                  <a:schemeClr val="tx1"/>
                </a:solidFill>
              </a:rPr>
              <a:t>,</a:t>
            </a:r>
            <a:r>
              <a:rPr altLang="en-IN" dirty="0" sz="2000" lang="en-US">
                <a:solidFill>
                  <a:schemeClr val="tx1"/>
                </a:solidFill>
              </a:rPr>
              <a:t> </a:t>
            </a:r>
            <a:r>
              <a:rPr altLang="en-IN" dirty="0" sz="2000" lang="en-US">
                <a:solidFill>
                  <a:schemeClr val="tx1"/>
                </a:solidFill>
              </a:rPr>
              <a:t>Promotions</a:t>
            </a:r>
            <a:r>
              <a:rPr dirty="0" sz="2000" lang="en-IN">
                <a:solidFill>
                  <a:schemeClr val="tx1"/>
                </a:solidFill>
              </a:rPr>
              <a:t> and Placement.</a:t>
            </a:r>
            <a:endParaRPr altLang="en-US" sz="2000" lang="zh-CN"/>
          </a:p>
          <a:p>
            <a:pPr indent="-342900" marL="342900">
              <a:buFont typeface="Wingdings" panose="05000000000000000000" pitchFamily="2" charset="2"/>
              <a:buChar char="Ø"/>
            </a:pPr>
            <a:r>
              <a:rPr dirty="0" sz="2000" lang="en-IN">
                <a:solidFill>
                  <a:schemeClr val="tx1"/>
                </a:solidFill>
              </a:rPr>
              <a:t>The extended service marketing mix places 3 further P’s which </a:t>
            </a:r>
            <a:r>
              <a:rPr altLang="en-IN" dirty="0" sz="2000" lang="en-US">
                <a:solidFill>
                  <a:schemeClr val="tx1"/>
                </a:solidFill>
              </a:rPr>
              <a:t>include</a:t>
            </a:r>
            <a:r>
              <a:rPr altLang="en-IN" dirty="0" sz="2000" lang="en-US">
                <a:solidFill>
                  <a:schemeClr val="tx1"/>
                </a:solidFill>
              </a:rPr>
              <a:t> </a:t>
            </a:r>
            <a:r>
              <a:rPr altLang="en-IN" dirty="0" sz="2000" lang="en-US">
                <a:solidFill>
                  <a:schemeClr val="tx1"/>
                </a:solidFill>
              </a:rPr>
              <a:t>People</a:t>
            </a:r>
            <a:r>
              <a:rPr dirty="0" sz="2000" lang="en-IN">
                <a:solidFill>
                  <a:schemeClr val="tx1"/>
                </a:solidFill>
              </a:rPr>
              <a:t>, Process and</a:t>
            </a:r>
            <a:r>
              <a:rPr altLang="en-IN" dirty="0" sz="2000" lang="en-US">
                <a:solidFill>
                  <a:schemeClr val="tx1"/>
                </a:solidFill>
              </a:rPr>
              <a:t> </a:t>
            </a:r>
            <a:r>
              <a:rPr altLang="en-IN" dirty="0" sz="2000" lang="en-US">
                <a:solidFill>
                  <a:schemeClr val="tx1"/>
                </a:solidFill>
              </a:rPr>
              <a:t>Physical</a:t>
            </a:r>
            <a:r>
              <a:rPr altLang="en-IN" dirty="0" sz="2000" lang="en-US">
                <a:solidFill>
                  <a:schemeClr val="tx1"/>
                </a:solidFill>
              </a:rPr>
              <a:t> </a:t>
            </a:r>
            <a:r>
              <a:rPr altLang="en-IN" dirty="0" sz="2000" lang="en-US">
                <a:solidFill>
                  <a:schemeClr val="tx1"/>
                </a:solidFill>
              </a:rPr>
              <a:t>evidence</a:t>
            </a:r>
            <a:r>
              <a:rPr dirty="0" sz="2000" lang="en-IN">
                <a:solidFill>
                  <a:schemeClr val="tx1"/>
                </a:solidFill>
              </a:rPr>
              <a:t>. All of these factors are necessary for optimum service delivery. Let us discuss the same in further detail.</a:t>
            </a:r>
            <a:endParaRPr altLang="en-US" sz="2000" lang="zh-CN"/>
          </a:p>
          <a:p>
            <a:endParaRPr dirty="0" sz="2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48" name=""/>
        <p:cNvGrpSpPr/>
        <p:nvPr/>
      </p:nvGrpSpPr>
      <p:grpSpPr>
        <a:xfrm>
          <a:off x="0" y="0"/>
          <a:ext cx="0" cy="0"/>
          <a:chOff x="0" y="0"/>
          <a:chExt cx="0" cy="0"/>
        </a:xfrm>
      </p:grpSpPr>
      <p:pic>
        <p:nvPicPr>
          <p:cNvPr id="2097152" name="Picture 3"/>
          <p:cNvPicPr>
            <a:picLocks noChangeAspect="1"/>
          </p:cNvPicPr>
          <p:nvPr/>
        </p:nvPicPr>
        <p:blipFill>
          <a:blip xmlns:r="http://schemas.openxmlformats.org/officeDocument/2006/relationships" r:embed="rId1"/>
          <a:stretch>
            <a:fillRect/>
          </a:stretch>
        </p:blipFill>
        <p:spPr>
          <a:xfrm>
            <a:off x="3039412" y="1468190"/>
            <a:ext cx="7033978" cy="4434152"/>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45" name=""/>
        <p:cNvGrpSpPr/>
        <p:nvPr/>
      </p:nvGrpSpPr>
      <p:grpSpPr>
        <a:xfrm>
          <a:off x="0" y="0"/>
          <a:ext cx="0" cy="0"/>
          <a:chOff x="0" y="0"/>
          <a:chExt cx="0" cy="0"/>
        </a:xfrm>
      </p:grpSpPr>
      <p:sp>
        <p:nvSpPr>
          <p:cNvPr id="1048620" name="Title 1"/>
          <p:cNvSpPr>
            <a:spLocks noGrp="1"/>
          </p:cNvSpPr>
          <p:nvPr>
            <p:ph type="title"/>
          </p:nvPr>
        </p:nvSpPr>
        <p:spPr>
          <a:xfrm>
            <a:off x="632696" y="280830"/>
            <a:ext cx="8534401" cy="633569"/>
          </a:xfrm>
        </p:spPr>
        <p:txBody>
          <a:bodyPr>
            <a:normAutofit fontScale="90000"/>
          </a:bodyPr>
          <a:p>
            <a:r>
              <a:rPr b="1" dirty="0" lang="en-IN">
                <a:solidFill>
                  <a:schemeClr val="accent1">
                    <a:lumMod val="60000"/>
                    <a:lumOff val="40000"/>
                  </a:schemeClr>
                </a:solidFill>
                <a:latin typeface="Bell MT" panose="02020503060305020303" pitchFamily="18" charset="0"/>
              </a:rPr>
              <a:t>1) Product</a:t>
            </a:r>
            <a:endParaRPr dirty="0" lang="en-IN">
              <a:solidFill>
                <a:schemeClr val="accent1">
                  <a:lumMod val="60000"/>
                  <a:lumOff val="40000"/>
                </a:schemeClr>
              </a:solidFill>
              <a:latin typeface="Bell MT" panose="02020503060305020303" pitchFamily="18" charset="0"/>
            </a:endParaRPr>
          </a:p>
        </p:txBody>
      </p:sp>
      <p:sp>
        <p:nvSpPr>
          <p:cNvPr id="1048621" name="Text Placeholder 2"/>
          <p:cNvSpPr>
            <a:spLocks noGrp="1"/>
          </p:cNvSpPr>
          <p:nvPr>
            <p:ph type="body" idx="1"/>
          </p:nvPr>
        </p:nvSpPr>
        <p:spPr>
          <a:xfrm>
            <a:off x="684213" y="1429555"/>
            <a:ext cx="10662074" cy="4564845"/>
          </a:xfrm>
        </p:spPr>
        <p:txBody>
          <a:bodyPr>
            <a:normAutofit/>
          </a:bodyPr>
          <a:p>
            <a:pPr indent="-342900" marL="342900">
              <a:buFont typeface="Wingdings" panose="05000000000000000000" pitchFamily="2" charset="2"/>
              <a:buChar char="Ø"/>
            </a:pPr>
            <a:r>
              <a:rPr dirty="0" sz="2400" lang="en-IN">
                <a:solidFill>
                  <a:schemeClr val="tx1"/>
                </a:solidFill>
              </a:rPr>
              <a:t>The product in service marketing mix is</a:t>
            </a:r>
            <a:r>
              <a:rPr altLang="en-IN" dirty="0" sz="2400" lang="en-US">
                <a:solidFill>
                  <a:schemeClr val="tx1"/>
                </a:solidFill>
              </a:rPr>
              <a:t> </a:t>
            </a:r>
            <a:r>
              <a:rPr altLang="en-IN" dirty="0" sz="2400" lang="en-US">
                <a:solidFill>
                  <a:schemeClr val="tx1"/>
                </a:solidFill>
              </a:rPr>
              <a:t>intengible</a:t>
            </a:r>
            <a:r>
              <a:rPr dirty="0" sz="2400" lang="en-IN" smtClean="0">
                <a:solidFill>
                  <a:schemeClr val="tx1"/>
                </a:solidFill>
              </a:rPr>
              <a:t> </a:t>
            </a:r>
            <a:r>
              <a:rPr dirty="0" sz="2400" lang="en-IN">
                <a:solidFill>
                  <a:schemeClr val="tx1"/>
                </a:solidFill>
              </a:rPr>
              <a:t>in nature. Like physical </a:t>
            </a:r>
            <a:r>
              <a:rPr dirty="0" sz="2400" lang="en-IN" smtClean="0">
                <a:solidFill>
                  <a:schemeClr val="tx1"/>
                </a:solidFill>
              </a:rPr>
              <a:t>products </a:t>
            </a:r>
            <a:r>
              <a:rPr dirty="0" sz="2400" lang="en-IN">
                <a:solidFill>
                  <a:schemeClr val="tx1"/>
                </a:solidFill>
              </a:rPr>
              <a:t>such as a soap or a detergent, service products cannot be measured. Tourism industry or the education industry can be an excellent example. At the same time service products are</a:t>
            </a:r>
            <a:r>
              <a:rPr altLang="en-IN" dirty="0" sz="2400" lang="en-US">
                <a:solidFill>
                  <a:schemeClr val="tx1"/>
                </a:solidFill>
              </a:rPr>
              <a:t> </a:t>
            </a:r>
            <a:r>
              <a:rPr altLang="en-IN" dirty="0" sz="2400" lang="en-US">
                <a:solidFill>
                  <a:schemeClr val="tx1"/>
                </a:solidFill>
              </a:rPr>
              <a:t>heterogeneous</a:t>
            </a:r>
            <a:r>
              <a:rPr altLang="en-IN" dirty="0" sz="2400" lang="en-US">
                <a:solidFill>
                  <a:schemeClr val="tx1"/>
                </a:solidFill>
              </a:rPr>
              <a:t>,</a:t>
            </a:r>
            <a:r>
              <a:rPr altLang="en-IN" dirty="0" sz="2400" lang="en-US">
                <a:solidFill>
                  <a:schemeClr val="tx1"/>
                </a:solidFill>
              </a:rPr>
              <a:t> </a:t>
            </a:r>
            <a:r>
              <a:rPr altLang="en-IN" dirty="0" sz="2400" lang="en-US">
                <a:solidFill>
                  <a:schemeClr val="tx1"/>
                </a:solidFill>
              </a:rPr>
              <a:t>perishable</a:t>
            </a:r>
            <a:r>
              <a:rPr dirty="0" sz="2400" lang="en-IN" smtClean="0">
                <a:solidFill>
                  <a:schemeClr val="tx1"/>
                </a:solidFill>
              </a:rPr>
              <a:t> </a:t>
            </a:r>
            <a:r>
              <a:rPr altLang="en-IN" dirty="0" sz="2400" lang="en-US" smtClean="0">
                <a:solidFill>
                  <a:schemeClr val="tx1"/>
                </a:solidFill>
                <a:hlinkClick r:id="rId1"/>
              </a:rPr>
              <a:t> </a:t>
            </a:r>
            <a:r>
              <a:rPr dirty="0" sz="2400" lang="en-IN">
                <a:solidFill>
                  <a:schemeClr val="tx1"/>
                </a:solidFill>
              </a:rPr>
              <a:t>and cannot be </a:t>
            </a:r>
            <a:r>
              <a:rPr dirty="0" sz="2400" lang="en-IN" smtClean="0">
                <a:solidFill>
                  <a:schemeClr val="tx1"/>
                </a:solidFill>
              </a:rPr>
              <a:t>owned</a:t>
            </a:r>
            <a:r>
              <a:rPr dirty="0" sz="2400" lang="en-IN" smtClean="0">
                <a:solidFill>
                  <a:schemeClr val="tx1"/>
                </a:solidFill>
              </a:rPr>
              <a:t>.</a:t>
            </a:r>
            <a:endParaRPr dirty="0" sz="2400" lang="en-IN">
              <a:solidFill>
                <a:schemeClr val="tx1"/>
              </a:solidFill>
            </a:endParaRPr>
          </a:p>
          <a:p>
            <a:pPr indent="-342900" marL="342900">
              <a:buFont typeface="Wingdings" panose="05000000000000000000" pitchFamily="2" charset="2"/>
              <a:buChar char="Ø"/>
            </a:pPr>
            <a:endParaRPr dirty="0" sz="2400" lang="en-IN" smtClean="0">
              <a:solidFill>
                <a:schemeClr val="tx1"/>
              </a:solidFill>
            </a:endParaRPr>
          </a:p>
          <a:p>
            <a:pPr indent="-342900" marL="342900">
              <a:buFont typeface="Wingdings" panose="05000000000000000000" pitchFamily="2" charset="2"/>
              <a:buChar char="Ø"/>
            </a:pPr>
            <a:r>
              <a:rPr dirty="0" sz="2400" lang="en-IN" smtClean="0">
                <a:solidFill>
                  <a:schemeClr val="tx1"/>
                </a:solidFill>
              </a:rPr>
              <a:t>The </a:t>
            </a:r>
            <a:r>
              <a:rPr dirty="0" sz="2400" lang="en-IN">
                <a:solidFill>
                  <a:schemeClr val="tx1"/>
                </a:solidFill>
              </a:rPr>
              <a:t>service product thus has to be designed with care. Generally service blue printing is done to define the service product. For example – a restaurant blue print will be prepared before establishing a restaurant business. This service blue print defines exactly how the product (in this case the restaurant) is going to be.</a:t>
            </a:r>
          </a:p>
          <a:p>
            <a:pPr indent="-342900" marL="342900">
              <a:buFont typeface="Wingdings" panose="05000000000000000000" pitchFamily="2" charset="2"/>
              <a:buChar char="Ø"/>
            </a:pPr>
            <a:endParaRPr dirty="0" sz="24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43" name=""/>
        <p:cNvGrpSpPr/>
        <p:nvPr/>
      </p:nvGrpSpPr>
      <p:grpSpPr>
        <a:xfrm>
          <a:off x="0" y="0"/>
          <a:ext cx="0" cy="0"/>
          <a:chOff x="0" y="0"/>
          <a:chExt cx="0" cy="0"/>
        </a:xfrm>
      </p:grpSpPr>
      <p:sp>
        <p:nvSpPr>
          <p:cNvPr id="1048616" name="Title 1"/>
          <p:cNvSpPr>
            <a:spLocks noGrp="1"/>
          </p:cNvSpPr>
          <p:nvPr>
            <p:ph type="title"/>
          </p:nvPr>
        </p:nvSpPr>
        <p:spPr>
          <a:xfrm>
            <a:off x="684211" y="370986"/>
            <a:ext cx="8534401" cy="697963"/>
          </a:xfrm>
        </p:spPr>
        <p:txBody>
          <a:bodyPr>
            <a:normAutofit/>
          </a:bodyPr>
          <a:p>
            <a:r>
              <a:rPr b="1" dirty="0" lang="en-IN">
                <a:solidFill>
                  <a:schemeClr val="accent1">
                    <a:lumMod val="60000"/>
                    <a:lumOff val="40000"/>
                  </a:schemeClr>
                </a:solidFill>
              </a:rPr>
              <a:t>2) Place </a:t>
            </a:r>
            <a:endParaRPr dirty="0" lang="en-IN">
              <a:solidFill>
                <a:schemeClr val="accent1">
                  <a:lumMod val="60000"/>
                  <a:lumOff val="40000"/>
                </a:schemeClr>
              </a:solidFill>
            </a:endParaRPr>
          </a:p>
        </p:txBody>
      </p:sp>
      <p:sp>
        <p:nvSpPr>
          <p:cNvPr id="1048617" name="Text Placeholder 2"/>
          <p:cNvSpPr>
            <a:spLocks noGrp="1"/>
          </p:cNvSpPr>
          <p:nvPr>
            <p:ph type="body" idx="1"/>
          </p:nvPr>
        </p:nvSpPr>
        <p:spPr>
          <a:xfrm>
            <a:off x="684212" y="2137893"/>
            <a:ext cx="10636317" cy="3856507"/>
          </a:xfrm>
        </p:spPr>
        <p:txBody>
          <a:bodyPr>
            <a:normAutofit/>
          </a:bodyPr>
          <a:p>
            <a:pPr indent="-342900" marL="342900">
              <a:buFont typeface="Wingdings" panose="05000000000000000000" pitchFamily="2" charset="2"/>
              <a:buChar char="Ø"/>
            </a:pPr>
            <a:r>
              <a:rPr dirty="0" sz="2400" lang="en-IN">
                <a:solidFill>
                  <a:schemeClr val="tx1"/>
                </a:solidFill>
              </a:rPr>
              <a:t>Place in case of services determine where is the</a:t>
            </a:r>
            <a:r>
              <a:rPr altLang="en-IN" dirty="0" sz="2400" lang="en-US">
                <a:solidFill>
                  <a:schemeClr val="tx1"/>
                </a:solidFill>
              </a:rPr>
              <a:t> </a:t>
            </a:r>
            <a:r>
              <a:rPr altLang="en-IN" dirty="0" sz="2400" lang="en-US">
                <a:solidFill>
                  <a:schemeClr val="tx1"/>
                </a:solidFill>
              </a:rPr>
              <a:t>service</a:t>
            </a:r>
            <a:r>
              <a:rPr altLang="en-IN" dirty="0" sz="2400" lang="en-US">
                <a:solidFill>
                  <a:schemeClr val="tx1"/>
                </a:solidFill>
              </a:rPr>
              <a:t> </a:t>
            </a:r>
            <a:r>
              <a:rPr altLang="en-IN" dirty="0" sz="2400" lang="en-US">
                <a:solidFill>
                  <a:schemeClr val="tx1"/>
                </a:solidFill>
              </a:rPr>
              <a:t>product</a:t>
            </a:r>
            <a:r>
              <a:rPr altLang="en-IN" dirty="0" sz="2400" lang="en-US">
                <a:solidFill>
                  <a:schemeClr val="tx1"/>
                </a:solidFill>
              </a:rPr>
              <a:t> </a:t>
            </a:r>
            <a:r>
              <a:rPr altLang="en-IN" dirty="0" sz="2400" lang="en-US">
                <a:solidFill>
                  <a:schemeClr val="tx1"/>
                </a:solidFill>
              </a:rPr>
              <a:t>g</a:t>
            </a:r>
            <a:r>
              <a:rPr altLang="en-IN" dirty="0" sz="2400" lang="en-US">
                <a:solidFill>
                  <a:schemeClr val="tx1"/>
                </a:solidFill>
              </a:rPr>
              <a:t>oing</a:t>
            </a:r>
            <a:r>
              <a:rPr dirty="0" sz="2400" lang="en-IN">
                <a:solidFill>
                  <a:schemeClr val="tx1"/>
                </a:solidFill>
              </a:rPr>
              <a:t> to be located. The best place to open up a petrol pump is on the highway or in the city. A place where there is minimum traffic is a wrong location to start a petrol pump. Similarly a software company will be better placed in a business hub with a lot of companies nearby rather than being placed in a town or rural area.</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12" name="Title 1"/>
          <p:cNvSpPr>
            <a:spLocks noGrp="1"/>
          </p:cNvSpPr>
          <p:nvPr>
            <p:ph type="title"/>
          </p:nvPr>
        </p:nvSpPr>
        <p:spPr>
          <a:xfrm>
            <a:off x="684211" y="656822"/>
            <a:ext cx="8534401" cy="682115"/>
          </a:xfrm>
        </p:spPr>
        <p:txBody>
          <a:bodyPr>
            <a:normAutofit/>
          </a:bodyPr>
          <a:p>
            <a:r>
              <a:rPr b="1" dirty="0" lang="en-IN">
                <a:solidFill>
                  <a:schemeClr val="accent1">
                    <a:lumMod val="60000"/>
                    <a:lumOff val="40000"/>
                  </a:schemeClr>
                </a:solidFill>
              </a:rPr>
              <a:t>3) Promotion</a:t>
            </a:r>
            <a:endParaRPr dirty="0" lang="en-IN">
              <a:solidFill>
                <a:schemeClr val="accent1">
                  <a:lumMod val="60000"/>
                  <a:lumOff val="40000"/>
                </a:schemeClr>
              </a:solidFill>
            </a:endParaRPr>
          </a:p>
        </p:txBody>
      </p:sp>
      <p:sp>
        <p:nvSpPr>
          <p:cNvPr id="1048613" name="Text Placeholder 2"/>
          <p:cNvSpPr>
            <a:spLocks noGrp="1"/>
          </p:cNvSpPr>
          <p:nvPr>
            <p:ph type="body" idx="1"/>
          </p:nvPr>
        </p:nvSpPr>
        <p:spPr>
          <a:xfrm>
            <a:off x="684212" y="1815921"/>
            <a:ext cx="10765105" cy="4178479"/>
          </a:xfrm>
        </p:spPr>
        <p:txBody>
          <a:bodyPr>
            <a:noAutofit/>
          </a:bodyPr>
          <a:p>
            <a:pPr indent="-342900" marL="342900">
              <a:buFont typeface="Wingdings" panose="05000000000000000000" pitchFamily="2" charset="2"/>
              <a:buChar char="Ø"/>
            </a:pPr>
            <a:r>
              <a:rPr altLang="en-IN" dirty="0" sz="2400" lang="en-US">
                <a:solidFill>
                  <a:schemeClr val="tx1"/>
                </a:solidFill>
              </a:rPr>
              <a:t>Promotion</a:t>
            </a:r>
            <a:r>
              <a:rPr dirty="0" sz="2400" lang="en-IN">
                <a:solidFill>
                  <a:schemeClr val="tx1"/>
                </a:solidFill>
              </a:rPr>
              <a:t> have become a critical factor in the service marketing mix. Services are easy to be duplicated and hence it is generally the</a:t>
            </a:r>
            <a:r>
              <a:rPr altLang="en-IN" dirty="0" sz="2400" lang="en-US">
                <a:solidFill>
                  <a:schemeClr val="tx1"/>
                </a:solidFill>
              </a:rPr>
              <a:t> </a:t>
            </a:r>
            <a:r>
              <a:rPr altLang="en-IN" dirty="0" sz="2400" lang="en-US">
                <a:solidFill>
                  <a:schemeClr val="tx1"/>
                </a:solidFill>
              </a:rPr>
              <a:t>b</a:t>
            </a:r>
            <a:r>
              <a:rPr altLang="en-IN" dirty="0" sz="2400" lang="en-US">
                <a:solidFill>
                  <a:schemeClr val="tx1"/>
                </a:solidFill>
              </a:rPr>
              <a:t>r</a:t>
            </a:r>
            <a:r>
              <a:rPr altLang="en-IN" dirty="0" sz="2400" lang="en-US">
                <a:solidFill>
                  <a:schemeClr val="tx1"/>
                </a:solidFill>
              </a:rPr>
              <a:t>a</a:t>
            </a:r>
            <a:r>
              <a:rPr altLang="en-IN" dirty="0" sz="2400" lang="en-US">
                <a:solidFill>
                  <a:schemeClr val="tx1"/>
                </a:solidFill>
              </a:rPr>
              <a:t>n</a:t>
            </a:r>
            <a:r>
              <a:rPr altLang="en-IN" dirty="0" sz="2400" lang="en-US">
                <a:solidFill>
                  <a:schemeClr val="tx1"/>
                </a:solidFill>
              </a:rPr>
              <a:t>d</a:t>
            </a:r>
            <a:r>
              <a:rPr altLang="en-IN" dirty="0" sz="2400" lang="en-US">
                <a:solidFill>
                  <a:schemeClr val="tx1"/>
                </a:solidFill>
              </a:rPr>
              <a:t> </a:t>
            </a:r>
            <a:r>
              <a:rPr altLang="en-IN" dirty="0" sz="2400" lang="en-US">
                <a:solidFill>
                  <a:schemeClr val="tx1"/>
                </a:solidFill>
              </a:rPr>
              <a:t>which</a:t>
            </a:r>
            <a:r>
              <a:rPr dirty="0" sz="2400" lang="en-IN">
                <a:solidFill>
                  <a:schemeClr val="tx1"/>
                </a:solidFill>
              </a:rPr>
              <a:t> sets a service apart from its counterpart. You will find a lot of banks and telecom companies promoting themselves rigorously.</a:t>
            </a:r>
            <a:endParaRPr altLang="en-US" lang="zh-CN"/>
          </a:p>
          <a:p>
            <a:pPr indent="-342900" marL="342900">
              <a:buFont typeface="Wingdings" panose="05000000000000000000" pitchFamily="2" charset="2"/>
              <a:buChar char="Ø"/>
            </a:pPr>
            <a:endParaRPr dirty="0" sz="2400" lang="en-IN" smtClean="0">
              <a:solidFill>
                <a:schemeClr val="tx1"/>
              </a:solidFill>
            </a:endParaRPr>
          </a:p>
          <a:p>
            <a:pPr indent="-342900" marL="342900">
              <a:buFont typeface="Wingdings" panose="05000000000000000000" pitchFamily="2" charset="2"/>
              <a:buChar char="Ø"/>
            </a:pPr>
            <a:r>
              <a:rPr dirty="0" sz="2400" lang="en-IN" smtClean="0">
                <a:solidFill>
                  <a:schemeClr val="tx1"/>
                </a:solidFill>
              </a:rPr>
              <a:t>Why </a:t>
            </a:r>
            <a:r>
              <a:rPr dirty="0" sz="2400" lang="en-IN">
                <a:solidFill>
                  <a:schemeClr val="tx1"/>
                </a:solidFill>
              </a:rPr>
              <a:t>is that? It is because</a:t>
            </a:r>
            <a:r>
              <a:rPr altLang="en-IN" dirty="0" sz="2400" lang="en-US">
                <a:solidFill>
                  <a:schemeClr val="tx1"/>
                </a:solidFill>
              </a:rPr>
              <a:t> </a:t>
            </a:r>
            <a:r>
              <a:rPr altLang="en-IN" dirty="0" sz="2400" lang="en-US">
                <a:solidFill>
                  <a:schemeClr val="tx1"/>
                </a:solidFill>
              </a:rPr>
              <a:t>competetition</a:t>
            </a:r>
            <a:r>
              <a:rPr dirty="0" sz="2400" lang="en-IN">
                <a:solidFill>
                  <a:schemeClr val="tx1"/>
                </a:solidFill>
              </a:rPr>
              <a:t> in this service sector is generally high and promotions is necessary to survive. Thus banks, IT companies, and dotcoms place themselves above the rest by advertising or promotions.</a:t>
            </a:r>
            <a:endParaRPr altLang="en-US" lang="zh-CN"/>
          </a:p>
          <a:p>
            <a:pPr indent="-342900" marL="342900">
              <a:buFont typeface="Wingdings" panose="05000000000000000000" pitchFamily="2" charset="2"/>
              <a:buChar char="Ø"/>
            </a:pPr>
            <a:endParaRPr dirty="0" sz="24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14" name="Title 1"/>
          <p:cNvSpPr>
            <a:spLocks noGrp="1"/>
          </p:cNvSpPr>
          <p:nvPr>
            <p:ph type="title"/>
          </p:nvPr>
        </p:nvSpPr>
        <p:spPr>
          <a:xfrm>
            <a:off x="684211" y="396743"/>
            <a:ext cx="8534401" cy="685085"/>
          </a:xfrm>
        </p:spPr>
        <p:txBody>
          <a:bodyPr>
            <a:normAutofit/>
          </a:bodyPr>
          <a:p>
            <a:r>
              <a:rPr b="1" dirty="0" lang="en-IN">
                <a:solidFill>
                  <a:schemeClr val="accent1">
                    <a:lumMod val="60000"/>
                    <a:lumOff val="40000"/>
                  </a:schemeClr>
                </a:solidFill>
              </a:rPr>
              <a:t>4) Pricing</a:t>
            </a:r>
            <a:endParaRPr dirty="0" lang="en-IN">
              <a:solidFill>
                <a:schemeClr val="accent1">
                  <a:lumMod val="60000"/>
                  <a:lumOff val="40000"/>
                </a:schemeClr>
              </a:solidFill>
            </a:endParaRPr>
          </a:p>
        </p:txBody>
      </p:sp>
      <p:sp>
        <p:nvSpPr>
          <p:cNvPr id="1048615" name="Text Placeholder 2"/>
          <p:cNvSpPr>
            <a:spLocks noGrp="1"/>
          </p:cNvSpPr>
          <p:nvPr>
            <p:ph type="body" idx="1"/>
          </p:nvPr>
        </p:nvSpPr>
        <p:spPr>
          <a:xfrm>
            <a:off x="684213" y="1378045"/>
            <a:ext cx="10803742" cy="4912572"/>
          </a:xfrm>
        </p:spPr>
        <p:txBody>
          <a:bodyPr>
            <a:noAutofit/>
          </a:bodyPr>
          <a:p>
            <a:pPr indent="-342900" marL="342900">
              <a:buFont typeface="Wingdings" panose="05000000000000000000" pitchFamily="2" charset="2"/>
              <a:buChar char="Ø"/>
            </a:pPr>
            <a:r>
              <a:rPr altLang="en-IN" dirty="0" sz="2400" lang="en-US">
                <a:solidFill>
                  <a:schemeClr val="tx1"/>
                </a:solidFill>
              </a:rPr>
              <a:t>Pricing </a:t>
            </a:r>
            <a:r>
              <a:rPr altLang="en-IN" dirty="0" sz="2400" lang="en-US">
                <a:solidFill>
                  <a:schemeClr val="tx1"/>
                </a:solidFill>
              </a:rPr>
              <a:t>i</a:t>
            </a:r>
            <a:r>
              <a:rPr altLang="en-IN" dirty="0" sz="2400" lang="en-US">
                <a:solidFill>
                  <a:schemeClr val="tx1"/>
                </a:solidFill>
              </a:rPr>
              <a:t>n</a:t>
            </a:r>
            <a:r>
              <a:rPr dirty="0" sz="2400" lang="en-IN">
                <a:solidFill>
                  <a:schemeClr val="tx1"/>
                </a:solidFill>
              </a:rPr>
              <a:t> case of services is rather more difficult than in case of products. If you were a restaurant owner, you can price </a:t>
            </a:r>
            <a:r>
              <a:rPr dirty="0" sz="2400" lang="en-IN" smtClean="0">
                <a:solidFill>
                  <a:schemeClr val="tx1"/>
                </a:solidFill>
              </a:rPr>
              <a:t>people </a:t>
            </a:r>
            <a:r>
              <a:rPr dirty="0" sz="2400" lang="en-IN">
                <a:solidFill>
                  <a:schemeClr val="tx1"/>
                </a:solidFill>
              </a:rPr>
              <a:t>only for the food you are serving. But then who will pay for the nice ambiance you have built up for your customers? Who will pay for the band you have for music?</a:t>
            </a:r>
            <a:endParaRPr altLang="en-US" lang="zh-CN"/>
          </a:p>
          <a:p>
            <a:pPr indent="-342900" marL="342900">
              <a:buFont typeface="Wingdings" panose="05000000000000000000" pitchFamily="2" charset="2"/>
              <a:buChar char="Ø"/>
            </a:pPr>
            <a:r>
              <a:rPr dirty="0" sz="2400" lang="en-IN">
                <a:solidFill>
                  <a:schemeClr val="tx1"/>
                </a:solidFill>
              </a:rPr>
              <a:t>Thus these elements have to be taken into consideration while costing. Generally service pricing involves taking into consideration </a:t>
            </a:r>
            <a:r>
              <a:rPr dirty="0" sz="2400" lang="en-IN" smtClean="0">
                <a:solidFill>
                  <a:schemeClr val="tx1"/>
                </a:solidFill>
              </a:rPr>
              <a:t>labour, </a:t>
            </a:r>
            <a:r>
              <a:rPr dirty="0" sz="2400" lang="en-IN">
                <a:solidFill>
                  <a:schemeClr val="tx1"/>
                </a:solidFill>
              </a:rPr>
              <a:t>material cost and overhead costs. By adding a profit mark up you get your final service pricing. You can also read about</a:t>
            </a:r>
            <a:r>
              <a:rPr altLang="en-IN" dirty="0" sz="2400" lang="en-US">
                <a:solidFill>
                  <a:schemeClr val="tx1"/>
                </a:solidFill>
              </a:rPr>
              <a:t> </a:t>
            </a:r>
            <a:r>
              <a:rPr altLang="en-IN" dirty="0" sz="2400" lang="en-US">
                <a:solidFill>
                  <a:schemeClr val="tx1"/>
                </a:solidFill>
              </a:rPr>
              <a:t>pricing</a:t>
            </a:r>
            <a:r>
              <a:rPr altLang="en-IN" dirty="0" sz="2400" lang="en-US">
                <a:solidFill>
                  <a:schemeClr val="tx1"/>
                </a:solidFill>
              </a:rPr>
              <a:t> </a:t>
            </a:r>
            <a:r>
              <a:rPr altLang="en-IN" dirty="0" sz="2400" lang="en-US">
                <a:solidFill>
                  <a:schemeClr val="tx1"/>
                </a:solidFill>
              </a:rPr>
              <a:t>strategies</a:t>
            </a:r>
            <a:r>
              <a:rPr dirty="0" sz="2400" lang="en-IN">
                <a:solidFill>
                  <a:schemeClr val="tx1"/>
                </a:solidFill>
              </a:rPr>
              <a:t>.</a:t>
            </a:r>
            <a:endParaRPr altLang="en-US" lang="zh-CN"/>
          </a:p>
          <a:p>
            <a:pPr indent="-342900" marL="342900">
              <a:buFont typeface="Wingdings" panose="05000000000000000000" pitchFamily="2" charset="2"/>
              <a:buChar char="Ø"/>
            </a:pPr>
            <a:r>
              <a:rPr dirty="0" sz="2400" lang="en-IN">
                <a:solidFill>
                  <a:schemeClr val="tx1"/>
                </a:solidFill>
              </a:rPr>
              <a:t>Here on we start towards the extended service marketing mix.</a:t>
            </a:r>
          </a:p>
          <a:p>
            <a:pPr indent="-342900" marL="342900">
              <a:buFont typeface="Wingdings" panose="05000000000000000000" pitchFamily="2" charset="2"/>
              <a:buChar char="Ø"/>
            </a:pPr>
            <a:endParaRPr dirty="0" sz="24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sp>
        <p:nvSpPr>
          <p:cNvPr id="1048618" name="Title 1"/>
          <p:cNvSpPr>
            <a:spLocks noGrp="1"/>
          </p:cNvSpPr>
          <p:nvPr>
            <p:ph type="title"/>
          </p:nvPr>
        </p:nvSpPr>
        <p:spPr>
          <a:xfrm>
            <a:off x="684211" y="422500"/>
            <a:ext cx="8534401" cy="697963"/>
          </a:xfrm>
        </p:spPr>
        <p:txBody>
          <a:bodyPr>
            <a:normAutofit/>
          </a:bodyPr>
          <a:p>
            <a:r>
              <a:rPr b="1" dirty="0" lang="en-IN">
                <a:solidFill>
                  <a:schemeClr val="accent1">
                    <a:lumMod val="60000"/>
                    <a:lumOff val="40000"/>
                  </a:schemeClr>
                </a:solidFill>
              </a:rPr>
              <a:t>5) People</a:t>
            </a:r>
            <a:endParaRPr dirty="0" lang="en-IN">
              <a:solidFill>
                <a:schemeClr val="accent1">
                  <a:lumMod val="60000"/>
                  <a:lumOff val="40000"/>
                </a:schemeClr>
              </a:solidFill>
            </a:endParaRPr>
          </a:p>
        </p:txBody>
      </p:sp>
      <p:sp>
        <p:nvSpPr>
          <p:cNvPr id="1048619" name="Text Placeholder 2"/>
          <p:cNvSpPr>
            <a:spLocks noGrp="1"/>
          </p:cNvSpPr>
          <p:nvPr>
            <p:ph type="body" idx="1"/>
          </p:nvPr>
        </p:nvSpPr>
        <p:spPr>
          <a:xfrm>
            <a:off x="684212" y="1622738"/>
            <a:ext cx="10790863" cy="4371662"/>
          </a:xfrm>
        </p:spPr>
        <p:txBody>
          <a:bodyPr>
            <a:normAutofit/>
          </a:bodyPr>
          <a:p>
            <a:pPr indent="-342900" marL="342900">
              <a:buFont typeface="Wingdings" panose="05000000000000000000" pitchFamily="2" charset="2"/>
              <a:buChar char="Ø"/>
            </a:pPr>
            <a:r>
              <a:rPr dirty="0" sz="2400" lang="en-IN">
                <a:solidFill>
                  <a:schemeClr val="tx1"/>
                </a:solidFill>
              </a:rPr>
              <a:t>People is one of the elements of service marketing mix. People define a service. If you have an IT company, your software engineers define you. If you have a restaurant, your chef and service staff defines you. If you are into</a:t>
            </a:r>
            <a:r>
              <a:rPr altLang="en-IN" dirty="0" sz="2400" lang="en-US">
                <a:solidFill>
                  <a:schemeClr val="tx1"/>
                </a:solidFill>
              </a:rPr>
              <a:t> </a:t>
            </a:r>
            <a:r>
              <a:rPr altLang="en-IN" dirty="0" sz="2400" lang="en-US">
                <a:solidFill>
                  <a:schemeClr val="tx1"/>
                </a:solidFill>
              </a:rPr>
              <a:t>banking</a:t>
            </a:r>
            <a:r>
              <a:rPr altLang="en-IN" dirty="0" sz="2400" lang="en-US">
                <a:solidFill>
                  <a:schemeClr val="tx1"/>
                </a:solidFill>
              </a:rPr>
              <a:t>,</a:t>
            </a:r>
            <a:r>
              <a:rPr dirty="0" sz="2400" lang="en-IN">
                <a:solidFill>
                  <a:schemeClr val="tx1"/>
                </a:solidFill>
              </a:rPr>
              <a:t> employees in your branch and their </a:t>
            </a:r>
            <a:r>
              <a:rPr dirty="0" sz="2400" lang="en-IN" smtClean="0">
                <a:solidFill>
                  <a:schemeClr val="tx1"/>
                </a:solidFill>
              </a:rPr>
              <a:t>behaviour </a:t>
            </a:r>
            <a:r>
              <a:rPr dirty="0" sz="2400" lang="en-IN">
                <a:solidFill>
                  <a:schemeClr val="tx1"/>
                </a:solidFill>
              </a:rPr>
              <a:t>towards customers defines you. In case of service marketing, people can make or break an organization</a:t>
            </a:r>
            <a:r>
              <a:rPr dirty="0" sz="2400" lang="en-IN" smtClean="0">
                <a:solidFill>
                  <a:schemeClr val="tx1"/>
                </a:solidFill>
              </a:rPr>
              <a:t>.</a:t>
            </a:r>
            <a:endParaRPr altLang="en-US" lang="zh-CN"/>
          </a:p>
          <a:p>
            <a:pPr indent="-342900" marL="342900">
              <a:buFont typeface="Wingdings" panose="05000000000000000000" pitchFamily="2" charset="2"/>
              <a:buChar char="Ø"/>
            </a:pPr>
            <a:r>
              <a:rPr dirty="0" sz="2400" lang="en-IN">
                <a:solidFill>
                  <a:schemeClr val="tx1"/>
                </a:solidFill>
              </a:rPr>
              <a:t>Thus many companies nowadays are involved into specially getting their staff trained in interpersonal skills an</a:t>
            </a:r>
            <a:r>
              <a:rPr altLang="en-IN" dirty="0" sz="2400" lang="en-US">
                <a:solidFill>
                  <a:schemeClr val="tx1"/>
                </a:solidFill>
              </a:rPr>
              <a:t>d</a:t>
            </a:r>
            <a:r>
              <a:rPr altLang="en-IN" dirty="0" sz="2400" lang="en-US">
                <a:solidFill>
                  <a:schemeClr val="tx1"/>
                </a:solidFill>
              </a:rPr>
              <a:t> </a:t>
            </a:r>
            <a:r>
              <a:rPr altLang="en-IN" dirty="0" sz="2400" lang="en-US">
                <a:solidFill>
                  <a:schemeClr val="tx1"/>
                </a:solidFill>
              </a:rPr>
              <a:t>customer </a:t>
            </a:r>
            <a:r>
              <a:rPr altLang="en-IN" dirty="0" sz="2400" lang="en-US">
                <a:solidFill>
                  <a:schemeClr val="tx1"/>
                </a:solidFill>
              </a:rPr>
              <a:t>service </a:t>
            </a:r>
            <a:r>
              <a:rPr altLang="en-IN" dirty="0" sz="2400" lang="en-US">
                <a:solidFill>
                  <a:schemeClr val="tx1"/>
                </a:solidFill>
              </a:rPr>
              <a:t>with </a:t>
            </a:r>
            <a:r>
              <a:rPr altLang="en-IN" dirty="0" sz="2400" lang="en-US">
                <a:solidFill>
                  <a:schemeClr val="tx1"/>
                </a:solidFill>
              </a:rPr>
              <a:t>a</a:t>
            </a:r>
            <a:r>
              <a:rPr dirty="0" sz="2400" lang="en-IN">
                <a:solidFill>
                  <a:schemeClr val="tx1"/>
                </a:solidFill>
              </a:rPr>
              <a:t> focus towards</a:t>
            </a:r>
            <a:r>
              <a:rPr altLang="en-IN" dirty="0" sz="2400" lang="en-US">
                <a:solidFill>
                  <a:schemeClr val="tx1"/>
                </a:solidFill>
              </a:rPr>
              <a:t> </a:t>
            </a:r>
            <a:r>
              <a:rPr altLang="en-IN" dirty="0" sz="2400" lang="en-US">
                <a:solidFill>
                  <a:schemeClr val="tx1"/>
                </a:solidFill>
              </a:rPr>
              <a:t>customer</a:t>
            </a:r>
            <a:r>
              <a:rPr altLang="en-IN" dirty="0" sz="2400" lang="en-US">
                <a:solidFill>
                  <a:schemeClr val="tx1"/>
                </a:solidFill>
              </a:rPr>
              <a:t> </a:t>
            </a:r>
            <a:r>
              <a:rPr altLang="en-IN" dirty="0" sz="2400" lang="en-US">
                <a:solidFill>
                  <a:schemeClr val="tx1"/>
                </a:solidFill>
              </a:rPr>
              <a:t>satisfaction</a:t>
            </a:r>
            <a:r>
              <a:rPr altLang="en-IN" dirty="0" sz="2400" lang="en-US">
                <a:solidFill>
                  <a:schemeClr val="tx1"/>
                </a:solidFill>
              </a:rPr>
              <a:t>.</a:t>
            </a:r>
            <a:r>
              <a:rPr dirty="0" sz="2400" lang="en-IN">
                <a:solidFill>
                  <a:schemeClr val="tx1"/>
                </a:solidFill>
              </a:rPr>
              <a:t> In fact many companies have to undergo accreditation to show that their staff is better than the rest. Definitely</a:t>
            </a:r>
            <a:r>
              <a:rPr altLang="en-IN" dirty="0" sz="2400" lang="en-US">
                <a:solidFill>
                  <a:schemeClr val="tx1"/>
                </a:solidFill>
              </a:rPr>
              <a:t> </a:t>
            </a:r>
            <a:r>
              <a:rPr altLang="en-IN" dirty="0" sz="2400" lang="en-US">
                <a:solidFill>
                  <a:schemeClr val="tx1"/>
                </a:solidFill>
              </a:rPr>
              <a:t>a</a:t>
            </a:r>
            <a:r>
              <a:rPr altLang="en-IN" dirty="0" sz="2400" lang="en-US">
                <a:solidFill>
                  <a:schemeClr val="tx1"/>
                </a:solidFill>
              </a:rPr>
              <a:t> </a:t>
            </a:r>
            <a:r>
              <a:rPr altLang="en-IN" dirty="0" sz="2400" lang="en-US">
                <a:solidFill>
                  <a:schemeClr val="tx1"/>
                </a:solidFill>
              </a:rPr>
              <a:t>USP</a:t>
            </a:r>
            <a:r>
              <a:rPr dirty="0" sz="2400" lang="en-IN">
                <a:solidFill>
                  <a:schemeClr val="tx1"/>
                </a:solidFill>
              </a:rPr>
              <a:t> in case of services.</a:t>
            </a:r>
            <a:endParaRPr altLang="en-US" lang="zh-CN"/>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Service marketing</dc:title>
  <dc:creator>MohibHussain Shaikh</dc:creator>
  <cp:lastModifiedBy>Kishan Mehta</cp:lastModifiedBy>
  <dcterms:created xsi:type="dcterms:W3CDTF">2017-10-04T20:33:18Z</dcterms:created>
  <dcterms:modified xsi:type="dcterms:W3CDTF">2017-10-08T21:04:12Z</dcterms:modified>
</cp:coreProperties>
</file>