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tableStyles" Target="tableStyles.xml"/><Relationship Id="rId27" Type="http://schemas.openxmlformats.org/officeDocument/2006/relationships/presProps" Target="presProps.xml"/><Relationship Id="rId2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71" name=""/>
        <p:cNvGrpSpPr/>
        <p:nvPr/>
      </p:nvGrpSpPr>
      <p:grpSpPr>
        <a:xfrm>
          <a:off x="0" y="0"/>
          <a:ext cx="0" cy="0"/>
          <a:chOff x="0" y="0"/>
          <a:chExt cx="0" cy="0"/>
        </a:xfrm>
      </p:grpSpPr>
      <p:sp>
        <p:nvSpPr>
          <p:cNvPr id="104869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0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0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6" name="Title 13"/>
          <p:cNvSpPr>
            <a:spLocks noGrp="1"/>
          </p:cNvSpPr>
          <p:nvPr>
            <p:ph type="ctrTitle"/>
          </p:nvPr>
        </p:nvSpPr>
        <p:spPr>
          <a:xfrm>
            <a:off x="1432560" y="359898"/>
            <a:ext cx="7406640" cy="1472184"/>
          </a:xfrm>
        </p:spPr>
        <p:txBody>
          <a:bodyPr anchor="b"/>
          <a:lstStyle>
            <a:lvl1pPr algn="l"/>
          </a:lstStyle>
          <a:p>
            <a:r>
              <a:rPr kumimoji="0" lang="en-US" smtClean="0"/>
              <a:t>Click to edit Master title style</a:t>
            </a:r>
            <a:endParaRPr kumimoji="0" lang="en-US"/>
          </a:p>
        </p:txBody>
      </p:sp>
      <p:sp>
        <p:nvSpPr>
          <p:cNvPr id="1048587" name="Subtitle 21"/>
          <p:cNvSpPr>
            <a:spLocks noGrp="1"/>
          </p:cNvSpPr>
          <p:nvPr>
            <p:ph type="subTitle" idx="1"/>
          </p:nvPr>
        </p:nvSpPr>
        <p:spPr>
          <a:xfrm>
            <a:off x="1432560" y="1850064"/>
            <a:ext cx="7406640" cy="1752600"/>
          </a:xfrm>
        </p:spPr>
        <p:txBody>
          <a:bodyPr tIns="0"/>
          <a:lstStyle>
            <a:lvl1pPr algn="l" indent="0" marL="27432">
              <a:buNone/>
              <a:defRPr sz="2600">
                <a:solidFill>
                  <a:schemeClr val="tx2">
                    <a:shade val="30000"/>
                    <a:satMod val="150000"/>
                  </a:schemeClr>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588" name="Date Placeholder 6"/>
          <p:cNvSpPr>
            <a:spLocks noGrp="1"/>
          </p:cNvSpPr>
          <p:nvPr>
            <p:ph type="dt" sz="half" idx="10"/>
          </p:nvPr>
        </p:nvSpPr>
        <p:spPr/>
        <p:txBody>
          <a:bodyPr/>
          <a:p>
            <a:fld id="{C563B922-ECCE-44D6-8525-5287AD2B7749}" type="datetimeFigureOut">
              <a:rPr lang="en-US" smtClean="0"/>
            </a:fld>
            <a:endParaRPr lang="en-US"/>
          </a:p>
        </p:txBody>
      </p:sp>
      <p:sp>
        <p:nvSpPr>
          <p:cNvPr id="1048589" name="Footer Placeholder 19"/>
          <p:cNvSpPr>
            <a:spLocks noGrp="1"/>
          </p:cNvSpPr>
          <p:nvPr>
            <p:ph type="ftr" sz="quarter" idx="11"/>
          </p:nvPr>
        </p:nvSpPr>
        <p:spPr/>
        <p:txBody>
          <a:bodyPr/>
          <a:p>
            <a:endParaRPr lang="en-US"/>
          </a:p>
        </p:txBody>
      </p:sp>
      <p:sp>
        <p:nvSpPr>
          <p:cNvPr id="1048590" name="Slide Number Placeholder 9"/>
          <p:cNvSpPr>
            <a:spLocks noGrp="1"/>
          </p:cNvSpPr>
          <p:nvPr>
            <p:ph type="sldNum" sz="quarter" idx="12"/>
          </p:nvPr>
        </p:nvSpPr>
        <p:spPr/>
        <p:txBody>
          <a:bodyPr/>
          <a:p>
            <a:fld id="{0E63B376-0C72-4FD9-B6B9-D639ECE6A91D}" type="slidenum">
              <a:rPr lang="en-US" smtClean="0"/>
            </a:fld>
            <a:endParaRPr lang="en-US"/>
          </a:p>
        </p:txBody>
      </p:sp>
      <p:sp>
        <p:nvSpPr>
          <p:cNvPr id="1048591" name="Oval 7"/>
          <p:cNvSpPr/>
          <p:nvPr/>
        </p:nvSpPr>
        <p:spPr>
          <a:xfrm>
            <a:off x="921433" y="1413802"/>
            <a:ext cx="210312" cy="210312"/>
          </a:xfrm>
          <a:prstGeom prst="ellipse"/>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p>
            <a:pPr algn="ctr" eaLnBrk="1" hangingPunct="1" latinLnBrk="0"/>
            <a:endParaRPr kumimoji="0" lang="en-US"/>
          </a:p>
        </p:txBody>
      </p:sp>
      <p:sp>
        <p:nvSpPr>
          <p:cNvPr id="1048592" name="Oval 8"/>
          <p:cNvSpPr/>
          <p:nvPr/>
        </p:nvSpPr>
        <p:spPr>
          <a:xfrm>
            <a:off x="1157176" y="1345016"/>
            <a:ext cx="64008" cy="64008"/>
          </a:xfrm>
          <a:prstGeom prst="ellipse"/>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p>
            <a:pPr algn="ctr" eaLnBrk="1" hangingPunct="1" latinLnBrk="0"/>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8" name=""/>
        <p:cNvGrpSpPr/>
        <p:nvPr/>
      </p:nvGrpSpPr>
      <p:grpSpPr>
        <a:xfrm>
          <a:off x="0" y="0"/>
          <a:ext cx="0" cy="0"/>
          <a:chOff x="0" y="0"/>
          <a:chExt cx="0" cy="0"/>
        </a:xfrm>
      </p:grpSpPr>
      <p:sp>
        <p:nvSpPr>
          <p:cNvPr id="1048686" name="Title 1"/>
          <p:cNvSpPr>
            <a:spLocks noGrp="1"/>
          </p:cNvSpPr>
          <p:nvPr>
            <p:ph type="title"/>
          </p:nvPr>
        </p:nvSpPr>
        <p:spPr/>
        <p:txBody>
          <a:bodyPr/>
          <a:p>
            <a:r>
              <a:rPr kumimoji="0" lang="en-US" smtClean="0"/>
              <a:t>Click to edit Master title style</a:t>
            </a:r>
            <a:endParaRPr kumimoji="0" lang="en-US"/>
          </a:p>
        </p:txBody>
      </p:sp>
      <p:sp>
        <p:nvSpPr>
          <p:cNvPr id="1048687"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88" name="Date Placeholder 3"/>
          <p:cNvSpPr>
            <a:spLocks noGrp="1"/>
          </p:cNvSpPr>
          <p:nvPr>
            <p:ph type="dt" sz="half" idx="10"/>
          </p:nvPr>
        </p:nvSpPr>
        <p:spPr/>
        <p:txBody>
          <a:bodyPr/>
          <a:p>
            <a:fld id="{C563B922-ECCE-44D6-8525-5287AD2B7749}" type="datetimeFigureOut">
              <a:rPr lang="en-US" smtClean="0"/>
            </a:fld>
            <a:endParaRPr lang="en-US"/>
          </a:p>
        </p:txBody>
      </p:sp>
      <p:sp>
        <p:nvSpPr>
          <p:cNvPr id="1048689" name="Footer Placeholder 4"/>
          <p:cNvSpPr>
            <a:spLocks noGrp="1"/>
          </p:cNvSpPr>
          <p:nvPr>
            <p:ph type="ftr" sz="quarter" idx="11"/>
          </p:nvPr>
        </p:nvSpPr>
        <p:spPr/>
        <p:txBody>
          <a:bodyPr/>
          <a:p>
            <a:endParaRPr lang="en-US"/>
          </a:p>
        </p:txBody>
      </p:sp>
      <p:sp>
        <p:nvSpPr>
          <p:cNvPr id="1048690" name="Slide Number Placeholder 5"/>
          <p:cNvSpPr>
            <a:spLocks noGrp="1"/>
          </p:cNvSpPr>
          <p:nvPr>
            <p:ph type="sldNum" sz="quarter" idx="12"/>
          </p:nvPr>
        </p:nvSpPr>
        <p:spPr/>
        <p:txBody>
          <a:bodyPr/>
          <a:p>
            <a:fld id="{0E63B376-0C72-4FD9-B6B9-D639ECE6A91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5" name=""/>
        <p:cNvGrpSpPr/>
        <p:nvPr/>
      </p:nvGrpSpPr>
      <p:grpSpPr>
        <a:xfrm>
          <a:off x="0" y="0"/>
          <a:ext cx="0" cy="0"/>
          <a:chOff x="0" y="0"/>
          <a:chExt cx="0" cy="0"/>
        </a:xfrm>
      </p:grpSpPr>
      <p:sp>
        <p:nvSpPr>
          <p:cNvPr id="1048663" name="Vertical Title 1"/>
          <p:cNvSpPr>
            <a:spLocks noGrp="1"/>
          </p:cNvSpPr>
          <p:nvPr>
            <p:ph type="title" orient="vert"/>
          </p:nvPr>
        </p:nvSpPr>
        <p:spPr>
          <a:xfrm>
            <a:off x="6858000" y="274639"/>
            <a:ext cx="1828800" cy="5851525"/>
          </a:xfrm>
        </p:spPr>
        <p:txBody>
          <a:bodyPr vert="eaVert"/>
          <a:p>
            <a:r>
              <a:rPr kumimoji="0" lang="en-US" smtClean="0"/>
              <a:t>Click to edit Master title style</a:t>
            </a:r>
            <a:endParaRPr kumimoji="0" lang="en-US"/>
          </a:p>
        </p:txBody>
      </p:sp>
      <p:sp>
        <p:nvSpPr>
          <p:cNvPr id="1048664" name="Vertical Text Placeholder 2"/>
          <p:cNvSpPr>
            <a:spLocks noGrp="1"/>
          </p:cNvSpPr>
          <p:nvPr>
            <p:ph type="body" orient="vert" idx="1"/>
          </p:nvPr>
        </p:nvSpPr>
        <p:spPr>
          <a:xfrm>
            <a:off x="1143000" y="274640"/>
            <a:ext cx="55626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5" name="Date Placeholder 3"/>
          <p:cNvSpPr>
            <a:spLocks noGrp="1"/>
          </p:cNvSpPr>
          <p:nvPr>
            <p:ph type="dt" sz="half" idx="10"/>
          </p:nvPr>
        </p:nvSpPr>
        <p:spPr/>
        <p:txBody>
          <a:bodyPr/>
          <a:p>
            <a:fld id="{C563B922-ECCE-44D6-8525-5287AD2B7749}" type="datetimeFigureOut">
              <a:rPr lang="en-US" smtClean="0"/>
            </a:fld>
            <a:endParaRPr lang="en-US"/>
          </a:p>
        </p:txBody>
      </p:sp>
      <p:sp>
        <p:nvSpPr>
          <p:cNvPr id="1048666" name="Footer Placeholder 4"/>
          <p:cNvSpPr>
            <a:spLocks noGrp="1"/>
          </p:cNvSpPr>
          <p:nvPr>
            <p:ph type="ftr" sz="quarter" idx="11"/>
          </p:nvPr>
        </p:nvSpPr>
        <p:spPr/>
        <p:txBody>
          <a:bodyPr/>
          <a:p>
            <a:endParaRPr lang="en-US"/>
          </a:p>
        </p:txBody>
      </p:sp>
      <p:sp>
        <p:nvSpPr>
          <p:cNvPr id="1048667" name="Slide Number Placeholder 5"/>
          <p:cNvSpPr>
            <a:spLocks noGrp="1"/>
          </p:cNvSpPr>
          <p:nvPr>
            <p:ph type="sldNum" sz="quarter" idx="12"/>
          </p:nvPr>
        </p:nvSpPr>
        <p:spPr/>
        <p:txBody>
          <a:bodyPr/>
          <a:p>
            <a:fld id="{0E63B376-0C72-4FD9-B6B9-D639ECE6A91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8" name=""/>
        <p:cNvGrpSpPr/>
        <p:nvPr/>
      </p:nvGrpSpPr>
      <p:grpSpPr>
        <a:xfrm>
          <a:off x="0" y="0"/>
          <a:ext cx="0" cy="0"/>
          <a:chOff x="0" y="0"/>
          <a:chExt cx="0" cy="0"/>
        </a:xfrm>
      </p:grpSpPr>
      <p:sp>
        <p:nvSpPr>
          <p:cNvPr id="1048595" name="Title 1"/>
          <p:cNvSpPr>
            <a:spLocks noGrp="1"/>
          </p:cNvSpPr>
          <p:nvPr>
            <p:ph type="title"/>
          </p:nvPr>
        </p:nvSpPr>
        <p:spPr/>
        <p:txBody>
          <a:bodyPr/>
          <a:p>
            <a:r>
              <a:rPr kumimoji="0" lang="en-US" smtClean="0"/>
              <a:t>Click to edit Master title style</a:t>
            </a:r>
            <a:endParaRPr kumimoji="0" lang="en-US"/>
          </a:p>
        </p:txBody>
      </p:sp>
      <p:sp>
        <p:nvSpPr>
          <p:cNvPr id="1048596"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97" name="Date Placeholder 3"/>
          <p:cNvSpPr>
            <a:spLocks noGrp="1"/>
          </p:cNvSpPr>
          <p:nvPr>
            <p:ph type="dt" sz="half" idx="10"/>
          </p:nvPr>
        </p:nvSpPr>
        <p:spPr/>
        <p:txBody>
          <a:bodyPr/>
          <a:p>
            <a:fld id="{C563B922-ECCE-44D6-8525-5287AD2B7749}" type="datetimeFigureOut">
              <a:rPr lang="en-US" smtClean="0"/>
            </a:fld>
            <a:endParaRPr lang="en-US"/>
          </a:p>
        </p:txBody>
      </p:sp>
      <p:sp>
        <p:nvSpPr>
          <p:cNvPr id="1048598" name="Footer Placeholder 4"/>
          <p:cNvSpPr>
            <a:spLocks noGrp="1"/>
          </p:cNvSpPr>
          <p:nvPr>
            <p:ph type="ftr" sz="quarter" idx="11"/>
          </p:nvPr>
        </p:nvSpPr>
        <p:spPr/>
        <p:txBody>
          <a:bodyPr/>
          <a:p>
            <a:endParaRPr lang="en-US"/>
          </a:p>
        </p:txBody>
      </p:sp>
      <p:sp>
        <p:nvSpPr>
          <p:cNvPr id="1048599" name="Slide Number Placeholder 5"/>
          <p:cNvSpPr>
            <a:spLocks noGrp="1"/>
          </p:cNvSpPr>
          <p:nvPr>
            <p:ph type="sldNum" sz="quarter" idx="12"/>
          </p:nvPr>
        </p:nvSpPr>
        <p:spPr/>
        <p:txBody>
          <a:bodyPr/>
          <a:p>
            <a:fld id="{0E63B376-0C72-4FD9-B6B9-D639ECE6A91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67" name=""/>
        <p:cNvGrpSpPr/>
        <p:nvPr/>
      </p:nvGrpSpPr>
      <p:grpSpPr>
        <a:xfrm>
          <a:off x="0" y="0"/>
          <a:ext cx="0" cy="0"/>
          <a:chOff x="0" y="0"/>
          <a:chExt cx="0" cy="0"/>
        </a:xfrm>
      </p:grpSpPr>
      <p:sp>
        <p:nvSpPr>
          <p:cNvPr id="1048677" name="Rectangle 6"/>
          <p:cNvSpPr/>
          <p:nvPr/>
        </p:nvSpPr>
        <p:spPr>
          <a:xfrm>
            <a:off x="2282890" y="-54"/>
            <a:ext cx="6858000" cy="6858054"/>
          </a:xfrm>
          <a:prstGeom prst="rect"/>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78" name="Title 1"/>
          <p:cNvSpPr>
            <a:spLocks noGrp="1"/>
          </p:cNvSpPr>
          <p:nvPr>
            <p:ph type="title"/>
          </p:nvPr>
        </p:nvSpPr>
        <p:spPr>
          <a:xfrm>
            <a:off x="2578392" y="2600325"/>
            <a:ext cx="6400800" cy="2286000"/>
          </a:xfrm>
        </p:spPr>
        <p:txBody>
          <a:bodyPr anchor="t"/>
          <a:lstStyle>
            <a:lvl1pPr algn="l">
              <a:lnSpc>
                <a:spcPts val="4500"/>
              </a:lnSpc>
              <a:buNone/>
              <a:defRPr b="1" cap="all" sz="4000"/>
            </a:lvl1pPr>
          </a:lstStyle>
          <a:p>
            <a:r>
              <a:rPr kumimoji="0" lang="en-US" smtClean="0"/>
              <a:t>Click to edit Master title style</a:t>
            </a:r>
            <a:endParaRPr kumimoji="0" lang="en-US"/>
          </a:p>
        </p:txBody>
      </p:sp>
      <p:sp>
        <p:nvSpPr>
          <p:cNvPr id="1048679" name="Text Placeholder 2"/>
          <p:cNvSpPr>
            <a:spLocks noGrp="1"/>
          </p:cNvSpPr>
          <p:nvPr>
            <p:ph type="body" idx="1"/>
          </p:nvPr>
        </p:nvSpPr>
        <p:spPr>
          <a:xfrm>
            <a:off x="2578392" y="1066800"/>
            <a:ext cx="6400800" cy="1509712"/>
          </a:xfrm>
        </p:spPr>
        <p:txBody>
          <a:bodyPr anchor="b"/>
          <a:lstStyle>
            <a:lvl1pPr indent="0" marL="18288">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80" name="Date Placeholder 3"/>
          <p:cNvSpPr>
            <a:spLocks noGrp="1"/>
          </p:cNvSpPr>
          <p:nvPr>
            <p:ph type="dt" sz="half" idx="10"/>
          </p:nvPr>
        </p:nvSpPr>
        <p:spPr/>
        <p:txBody>
          <a:bodyPr/>
          <a:p>
            <a:fld id="{C563B922-ECCE-44D6-8525-5287AD2B7749}" type="datetimeFigureOut">
              <a:rPr lang="en-US" smtClean="0"/>
            </a:fld>
            <a:endParaRPr lang="en-US"/>
          </a:p>
        </p:txBody>
      </p:sp>
      <p:sp>
        <p:nvSpPr>
          <p:cNvPr id="1048681" name="Footer Placeholder 4"/>
          <p:cNvSpPr>
            <a:spLocks noGrp="1"/>
          </p:cNvSpPr>
          <p:nvPr>
            <p:ph type="ftr" sz="quarter" idx="11"/>
          </p:nvPr>
        </p:nvSpPr>
        <p:spPr/>
        <p:txBody>
          <a:bodyPr/>
          <a:p>
            <a:endParaRPr lang="en-US"/>
          </a:p>
        </p:txBody>
      </p:sp>
      <p:sp>
        <p:nvSpPr>
          <p:cNvPr id="1048682" name="Slide Number Placeholder 5"/>
          <p:cNvSpPr>
            <a:spLocks noGrp="1"/>
          </p:cNvSpPr>
          <p:nvPr>
            <p:ph type="sldNum" sz="quarter" idx="12"/>
          </p:nvPr>
        </p:nvSpPr>
        <p:spPr/>
        <p:txBody>
          <a:bodyPr/>
          <a:p>
            <a:fld id="{0E63B376-0C72-4FD9-B6B9-D639ECE6A91D}" type="slidenum">
              <a:rPr lang="en-US" smtClean="0"/>
            </a:fld>
            <a:endParaRPr lang="en-US"/>
          </a:p>
        </p:txBody>
      </p:sp>
      <p:sp>
        <p:nvSpPr>
          <p:cNvPr id="1048683" name="Rectangle 9"/>
          <p:cNvSpPr/>
          <p:nvPr/>
        </p:nvSpPr>
        <p:spPr bwMode="invGray">
          <a:xfrm>
            <a:off x="2286000" y="0"/>
            <a:ext cx="76200" cy="6858054"/>
          </a:xfrm>
          <a:prstGeom prst="rect"/>
          <a:solidFill>
            <a:schemeClr val="bg1"/>
          </a:solidFill>
          <a:ln w="25400" cap="rnd" cmpd="sng" algn="ctr">
            <a:noFill/>
            <a:prstDash val="solid"/>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84" name="Oval 7"/>
          <p:cNvSpPr/>
          <p:nvPr/>
        </p:nvSpPr>
        <p:spPr>
          <a:xfrm>
            <a:off x="2172321" y="2814656"/>
            <a:ext cx="210312" cy="210312"/>
          </a:xfrm>
          <a:prstGeom prst="ellipse"/>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p>
            <a:pPr algn="ctr" eaLnBrk="1" hangingPunct="1" latinLnBrk="0"/>
            <a:endParaRPr kumimoji="0" lang="en-US"/>
          </a:p>
        </p:txBody>
      </p:sp>
      <p:sp>
        <p:nvSpPr>
          <p:cNvPr id="1048685" name="Oval 8"/>
          <p:cNvSpPr/>
          <p:nvPr/>
        </p:nvSpPr>
        <p:spPr>
          <a:xfrm>
            <a:off x="2408064" y="2745870"/>
            <a:ext cx="64008" cy="64008"/>
          </a:xfrm>
          <a:prstGeom prst="ellipse"/>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p>
            <a:pPr algn="ctr" eaLnBrk="1" hangingPunct="1" latinLnBrk="0"/>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3" name=""/>
        <p:cNvGrpSpPr/>
        <p:nvPr/>
      </p:nvGrpSpPr>
      <p:grpSpPr>
        <a:xfrm>
          <a:off x="0" y="0"/>
          <a:ext cx="0" cy="0"/>
          <a:chOff x="0" y="0"/>
          <a:chExt cx="0" cy="0"/>
        </a:xfrm>
      </p:grpSpPr>
      <p:sp>
        <p:nvSpPr>
          <p:cNvPr id="1048649" name="Title 1"/>
          <p:cNvSpPr>
            <a:spLocks noGrp="1"/>
          </p:cNvSpPr>
          <p:nvPr>
            <p:ph type="title"/>
          </p:nvPr>
        </p:nvSpPr>
        <p:spPr>
          <a:xfrm>
            <a:off x="1435608" y="274320"/>
            <a:ext cx="7498080" cy="1143000"/>
          </a:xfrm>
        </p:spPr>
        <p:txBody>
          <a:bodyPr/>
          <a:p>
            <a:r>
              <a:rPr kumimoji="0" lang="en-US" smtClean="0"/>
              <a:t>Click to edit Master title style</a:t>
            </a:r>
            <a:endParaRPr kumimoji="0" lang="en-US"/>
          </a:p>
        </p:txBody>
      </p:sp>
      <p:sp>
        <p:nvSpPr>
          <p:cNvPr id="1048650"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1"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2" name="Date Placeholder 4"/>
          <p:cNvSpPr>
            <a:spLocks noGrp="1"/>
          </p:cNvSpPr>
          <p:nvPr>
            <p:ph type="dt" sz="half" idx="10"/>
          </p:nvPr>
        </p:nvSpPr>
        <p:spPr/>
        <p:txBody>
          <a:bodyPr/>
          <a:p>
            <a:fld id="{C563B922-ECCE-44D6-8525-5287AD2B7749}" type="datetimeFigureOut">
              <a:rPr lang="en-US" smtClean="0"/>
            </a:fld>
            <a:endParaRPr lang="en-US"/>
          </a:p>
        </p:txBody>
      </p:sp>
      <p:sp>
        <p:nvSpPr>
          <p:cNvPr id="1048653" name="Footer Placeholder 5"/>
          <p:cNvSpPr>
            <a:spLocks noGrp="1"/>
          </p:cNvSpPr>
          <p:nvPr>
            <p:ph type="ftr" sz="quarter" idx="11"/>
          </p:nvPr>
        </p:nvSpPr>
        <p:spPr/>
        <p:txBody>
          <a:bodyPr/>
          <a:p>
            <a:endParaRPr lang="en-US"/>
          </a:p>
        </p:txBody>
      </p:sp>
      <p:sp>
        <p:nvSpPr>
          <p:cNvPr id="1048654" name="Slide Number Placeholder 6"/>
          <p:cNvSpPr>
            <a:spLocks noGrp="1"/>
          </p:cNvSpPr>
          <p:nvPr>
            <p:ph type="sldNum" sz="quarter" idx="12"/>
          </p:nvPr>
        </p:nvSpPr>
        <p:spPr/>
        <p:txBody>
          <a:bodyPr/>
          <a:p>
            <a:fld id="{0E63B376-0C72-4FD9-B6B9-D639ECE6A91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spTree>
      <p:nvGrpSpPr>
        <p:cNvPr id="64" name=""/>
        <p:cNvGrpSpPr/>
        <p:nvPr/>
      </p:nvGrpSpPr>
      <p:grpSpPr>
        <a:xfrm>
          <a:off x="0" y="0"/>
          <a:ext cx="0" cy="0"/>
          <a:chOff x="0" y="0"/>
          <a:chExt cx="0" cy="0"/>
        </a:xfrm>
      </p:grpSpPr>
      <p:sp>
        <p:nvSpPr>
          <p:cNvPr id="1048655" name="Title 1"/>
          <p:cNvSpPr>
            <a:spLocks noGrp="1"/>
          </p:cNvSpPr>
          <p:nvPr>
            <p:ph type="title"/>
          </p:nvPr>
        </p:nvSpPr>
        <p:spPr>
          <a:xfrm>
            <a:off x="457200" y="5160336"/>
            <a:ext cx="8229600" cy="1143000"/>
          </a:xfrm>
        </p:spPr>
        <p:txBody>
          <a:bodyPr anchor="ctr"/>
          <a:lstStyle>
            <a:lvl1pPr algn="ctr">
              <a:defRPr baseline="0" b="1" cap="none" sz="4500"/>
            </a:lvl1pPr>
          </a:lstStyle>
          <a:p>
            <a:r>
              <a:rPr kumimoji="0" lang="en-US" smtClean="0"/>
              <a:t>Click to edit Master title style</a:t>
            </a:r>
            <a:endParaRPr kumimoji="0" lang="en-US"/>
          </a:p>
        </p:txBody>
      </p:sp>
      <p:sp>
        <p:nvSpPr>
          <p:cNvPr id="1048656"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algn="l" indent="0" marL="64008">
              <a:lnSpc>
                <a:spcPct val="100000"/>
              </a:lnSpc>
              <a:spcBef>
                <a:spcPts val="100"/>
              </a:spcBef>
              <a:buNone/>
              <a:defRPr b="0" sz="1900">
                <a:solidFill>
                  <a:schemeClr val="tx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57"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algn="l" indent="0" marL="64008">
              <a:lnSpc>
                <a:spcPct val="100000"/>
              </a:lnSpc>
              <a:spcBef>
                <a:spcPts val="100"/>
              </a:spcBef>
              <a:buNone/>
              <a:defRPr b="0" sz="1900">
                <a:solidFill>
                  <a:schemeClr val="tx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58"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indent="-274320" marL="393192">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9"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indent="-274320" marL="393192">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0" name="Date Placeholder 6"/>
          <p:cNvSpPr>
            <a:spLocks noGrp="1"/>
          </p:cNvSpPr>
          <p:nvPr>
            <p:ph type="dt" sz="half" idx="10"/>
          </p:nvPr>
        </p:nvSpPr>
        <p:spPr/>
        <p:txBody>
          <a:bodyPr/>
          <a:p>
            <a:fld id="{C563B922-ECCE-44D6-8525-5287AD2B7749}" type="datetimeFigureOut">
              <a:rPr lang="en-US" smtClean="0"/>
            </a:fld>
            <a:endParaRPr lang="en-US"/>
          </a:p>
        </p:txBody>
      </p:sp>
      <p:sp>
        <p:nvSpPr>
          <p:cNvPr id="1048661" name="Footer Placeholder 7"/>
          <p:cNvSpPr>
            <a:spLocks noGrp="1"/>
          </p:cNvSpPr>
          <p:nvPr>
            <p:ph type="ftr" sz="quarter" idx="11"/>
          </p:nvPr>
        </p:nvSpPr>
        <p:spPr/>
        <p:txBody>
          <a:bodyPr/>
          <a:p>
            <a:endParaRPr lang="en-US"/>
          </a:p>
        </p:txBody>
      </p:sp>
      <p:sp>
        <p:nvSpPr>
          <p:cNvPr id="1048662" name="Slide Number Placeholder 8"/>
          <p:cNvSpPr>
            <a:spLocks noGrp="1"/>
          </p:cNvSpPr>
          <p:nvPr>
            <p:ph type="sldNum" sz="quarter" idx="12"/>
          </p:nvPr>
        </p:nvSpPr>
        <p:spPr/>
        <p:txBody>
          <a:bodyPr/>
          <a:p>
            <a:fld id="{0E63B376-0C72-4FD9-B6B9-D639ECE6A91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1" name=""/>
        <p:cNvGrpSpPr/>
        <p:nvPr/>
      </p:nvGrpSpPr>
      <p:grpSpPr>
        <a:xfrm>
          <a:off x="0" y="0"/>
          <a:ext cx="0" cy="0"/>
          <a:chOff x="0" y="0"/>
          <a:chExt cx="0" cy="0"/>
        </a:xfrm>
      </p:grpSpPr>
      <p:sp>
        <p:nvSpPr>
          <p:cNvPr id="1048644" name="Title 1"/>
          <p:cNvSpPr>
            <a:spLocks noGrp="1"/>
          </p:cNvSpPr>
          <p:nvPr>
            <p:ph type="title"/>
          </p:nvPr>
        </p:nvSpPr>
        <p:spPr>
          <a:xfrm>
            <a:off x="1435608" y="274320"/>
            <a:ext cx="7498080" cy="1143000"/>
          </a:xfrm>
        </p:spPr>
        <p:txBody>
          <a:bodyPr anchor="ctr"/>
          <a:p>
            <a:r>
              <a:rPr kumimoji="0" lang="en-US" smtClean="0"/>
              <a:t>Click to edit Master title style</a:t>
            </a:r>
            <a:endParaRPr kumimoji="0" lang="en-US"/>
          </a:p>
        </p:txBody>
      </p:sp>
      <p:sp>
        <p:nvSpPr>
          <p:cNvPr id="1048645" name="Date Placeholder 2"/>
          <p:cNvSpPr>
            <a:spLocks noGrp="1"/>
          </p:cNvSpPr>
          <p:nvPr>
            <p:ph type="dt" sz="half" idx="10"/>
          </p:nvPr>
        </p:nvSpPr>
        <p:spPr/>
        <p:txBody>
          <a:bodyPr/>
          <a:p>
            <a:fld id="{C563B922-ECCE-44D6-8525-5287AD2B7749}" type="datetimeFigureOut">
              <a:rPr lang="en-US" smtClean="0"/>
            </a:fld>
            <a:endParaRPr lang="en-US"/>
          </a:p>
        </p:txBody>
      </p:sp>
      <p:sp>
        <p:nvSpPr>
          <p:cNvPr id="1048646" name="Footer Placeholder 3"/>
          <p:cNvSpPr>
            <a:spLocks noGrp="1"/>
          </p:cNvSpPr>
          <p:nvPr>
            <p:ph type="ftr" sz="quarter" idx="11"/>
          </p:nvPr>
        </p:nvSpPr>
        <p:spPr/>
        <p:txBody>
          <a:bodyPr/>
          <a:p>
            <a:endParaRPr lang="en-US"/>
          </a:p>
        </p:txBody>
      </p:sp>
      <p:sp>
        <p:nvSpPr>
          <p:cNvPr id="1048647" name="Slide Number Placeholder 4"/>
          <p:cNvSpPr>
            <a:spLocks noGrp="1"/>
          </p:cNvSpPr>
          <p:nvPr>
            <p:ph type="sldNum" sz="quarter" idx="12"/>
          </p:nvPr>
        </p:nvSpPr>
        <p:spPr/>
        <p:txBody>
          <a:bodyPr/>
          <a:p>
            <a:fld id="{0E63B376-0C72-4FD9-B6B9-D639ECE6A91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43" name=""/>
        <p:cNvGrpSpPr/>
        <p:nvPr/>
      </p:nvGrpSpPr>
      <p:grpSpPr>
        <a:xfrm>
          <a:off x="0" y="0"/>
          <a:ext cx="0" cy="0"/>
          <a:chOff x="0" y="0"/>
          <a:chExt cx="0" cy="0"/>
        </a:xfrm>
      </p:grpSpPr>
      <p:sp>
        <p:nvSpPr>
          <p:cNvPr id="1048608" name="Rectangle 4"/>
          <p:cNvSpPr/>
          <p:nvPr/>
        </p:nvSpPr>
        <p:spPr>
          <a:xfrm>
            <a:off x="1014984" y="0"/>
            <a:ext cx="8129016" cy="6858000"/>
          </a:xfrm>
          <a:prstGeom prst="rect"/>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09" name="Date Placeholder 1"/>
          <p:cNvSpPr>
            <a:spLocks noGrp="1"/>
          </p:cNvSpPr>
          <p:nvPr>
            <p:ph type="dt" sz="half" idx="10"/>
          </p:nvPr>
        </p:nvSpPr>
        <p:spPr/>
        <p:txBody>
          <a:bodyPr/>
          <a:p>
            <a:fld id="{C563B922-ECCE-44D6-8525-5287AD2B7749}" type="datetimeFigureOut">
              <a:rPr lang="en-US" smtClean="0"/>
            </a:fld>
            <a:endParaRPr lang="en-US"/>
          </a:p>
        </p:txBody>
      </p:sp>
      <p:sp>
        <p:nvSpPr>
          <p:cNvPr id="1048610" name="Footer Placeholder 2"/>
          <p:cNvSpPr>
            <a:spLocks noGrp="1"/>
          </p:cNvSpPr>
          <p:nvPr>
            <p:ph type="ftr" sz="quarter" idx="11"/>
          </p:nvPr>
        </p:nvSpPr>
        <p:spPr/>
        <p:txBody>
          <a:bodyPr/>
          <a:p>
            <a:endParaRPr lang="en-US"/>
          </a:p>
        </p:txBody>
      </p:sp>
      <p:sp>
        <p:nvSpPr>
          <p:cNvPr id="1048611" name="Slide Number Placeholder 3"/>
          <p:cNvSpPr>
            <a:spLocks noGrp="1"/>
          </p:cNvSpPr>
          <p:nvPr>
            <p:ph type="sldNum" sz="quarter" idx="12"/>
          </p:nvPr>
        </p:nvSpPr>
        <p:spPr/>
        <p:txBody>
          <a:bodyPr/>
          <a:p>
            <a:fld id="{0E63B376-0C72-4FD9-B6B9-D639ECE6A91D}" type="slidenum">
              <a:rPr lang="en-US" smtClean="0"/>
            </a:fld>
            <a:endParaRPr lang="en-US"/>
          </a:p>
        </p:txBody>
      </p:sp>
      <p:sp>
        <p:nvSpPr>
          <p:cNvPr id="1048612" name="Rectangle 5"/>
          <p:cNvSpPr/>
          <p:nvPr/>
        </p:nvSpPr>
        <p:spPr bwMode="invGray">
          <a:xfrm>
            <a:off x="1014984" y="-54"/>
            <a:ext cx="73152" cy="6858054"/>
          </a:xfrm>
          <a:prstGeom prst="rect"/>
          <a:solidFill>
            <a:schemeClr val="bg1"/>
          </a:solidFill>
          <a:ln w="25400" cap="rnd" cmpd="sng" algn="ctr">
            <a:noFill/>
            <a:prstDash val="solid"/>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69" name=""/>
        <p:cNvGrpSpPr/>
        <p:nvPr/>
      </p:nvGrpSpPr>
      <p:grpSpPr>
        <a:xfrm>
          <a:off x="0" y="0"/>
          <a:ext cx="0" cy="0"/>
          <a:chOff x="0" y="0"/>
          <a:chExt cx="0" cy="0"/>
        </a:xfrm>
      </p:grpSpPr>
      <p:sp>
        <p:nvSpPr>
          <p:cNvPr id="1048691" name="Title 1"/>
          <p:cNvSpPr>
            <a:spLocks noGrp="1"/>
          </p:cNvSpPr>
          <p:nvPr>
            <p:ph type="title"/>
          </p:nvPr>
        </p:nvSpPr>
        <p:spPr>
          <a:xfrm>
            <a:off x="457200" y="216778"/>
            <a:ext cx="3810000" cy="1162050"/>
          </a:xfrm>
          <a:ln>
            <a:noFill/>
          </a:ln>
        </p:spPr>
        <p:txBody>
          <a:bodyPr anchor="b"/>
          <a:lstStyle>
            <a:lvl1pPr algn="l">
              <a:lnSpc>
                <a:spcPts val="2000"/>
              </a:lnSpc>
              <a:buNone/>
              <a:defRPr baseline="0" b="1" cap="all" sz="2200"/>
            </a:lvl1pPr>
          </a:lstStyle>
          <a:p>
            <a:r>
              <a:rPr kumimoji="0" lang="en-US" smtClean="0"/>
              <a:t>Click to edit Master title style</a:t>
            </a:r>
            <a:endParaRPr kumimoji="0" lang="en-US"/>
          </a:p>
        </p:txBody>
      </p:sp>
      <p:sp>
        <p:nvSpPr>
          <p:cNvPr id="1048692" name="Text Placeholder 2"/>
          <p:cNvSpPr>
            <a:spLocks noGrp="1"/>
          </p:cNvSpPr>
          <p:nvPr>
            <p:ph type="body" idx="2"/>
          </p:nvPr>
        </p:nvSpPr>
        <p:spPr>
          <a:xfrm>
            <a:off x="457200" y="1406964"/>
            <a:ext cx="3810000" cy="698500"/>
          </a:xfrm>
        </p:spPr>
        <p:txBody>
          <a:bodyPr/>
          <a:lstStyle>
            <a:lvl1pPr indent="0" marL="45720">
              <a:lnSpc>
                <a:spcPct val="100000"/>
              </a:lnSpc>
              <a:spcBef>
                <a:spcPts val="0"/>
              </a:spcBef>
              <a:buNone/>
              <a:defRPr sz="14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693"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94" name="Date Placeholder 4"/>
          <p:cNvSpPr>
            <a:spLocks noGrp="1"/>
          </p:cNvSpPr>
          <p:nvPr>
            <p:ph type="dt" sz="half" idx="10"/>
          </p:nvPr>
        </p:nvSpPr>
        <p:spPr/>
        <p:txBody>
          <a:bodyPr/>
          <a:p>
            <a:fld id="{C563B922-ECCE-44D6-8525-5287AD2B7749}" type="datetimeFigureOut">
              <a:rPr lang="en-US" smtClean="0"/>
            </a:fld>
            <a:endParaRPr lang="en-US"/>
          </a:p>
        </p:txBody>
      </p:sp>
      <p:sp>
        <p:nvSpPr>
          <p:cNvPr id="1048695" name="Footer Placeholder 5"/>
          <p:cNvSpPr>
            <a:spLocks noGrp="1"/>
          </p:cNvSpPr>
          <p:nvPr>
            <p:ph type="ftr" sz="quarter" idx="11"/>
          </p:nvPr>
        </p:nvSpPr>
        <p:spPr/>
        <p:txBody>
          <a:bodyPr/>
          <a:p>
            <a:endParaRPr lang="en-US"/>
          </a:p>
        </p:txBody>
      </p:sp>
      <p:sp>
        <p:nvSpPr>
          <p:cNvPr id="1048696" name="Slide Number Placeholder 6"/>
          <p:cNvSpPr>
            <a:spLocks noGrp="1"/>
          </p:cNvSpPr>
          <p:nvPr>
            <p:ph type="sldNum" sz="quarter" idx="12"/>
          </p:nvPr>
        </p:nvSpPr>
        <p:spPr/>
        <p:txBody>
          <a:bodyPr/>
          <a:p>
            <a:fld id="{0E63B376-0C72-4FD9-B6B9-D639ECE6A91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66" name=""/>
        <p:cNvGrpSpPr/>
        <p:nvPr/>
      </p:nvGrpSpPr>
      <p:grpSpPr>
        <a:xfrm>
          <a:off x="0" y="0"/>
          <a:ext cx="0" cy="0"/>
          <a:chOff x="0" y="0"/>
          <a:chExt cx="0" cy="0"/>
        </a:xfrm>
      </p:grpSpPr>
      <p:sp>
        <p:nvSpPr>
          <p:cNvPr id="1048668" name="Title 1"/>
          <p:cNvSpPr>
            <a:spLocks noGrp="1"/>
          </p:cNvSpPr>
          <p:nvPr>
            <p:ph type="title"/>
          </p:nvPr>
        </p:nvSpPr>
        <p:spPr>
          <a:xfrm>
            <a:off x="5886896" y="1066800"/>
            <a:ext cx="2743200" cy="1981200"/>
          </a:xfrm>
        </p:spPr>
        <p:txBody>
          <a:bodyPr anchor="b">
            <a:noAutofit/>
          </a:bodyPr>
          <a:lstStyle>
            <a:lvl1pPr algn="l">
              <a:buNone/>
              <a:defRPr b="1" sz="2100">
                <a:effectLst/>
              </a:defRPr>
            </a:lvl1pPr>
          </a:lstStyle>
          <a:p>
            <a:r>
              <a:rPr kumimoji="0" lang="en-US" smtClean="0"/>
              <a:t>Click to edit Master title style</a:t>
            </a:r>
            <a:endParaRPr kumimoji="0" lang="en-US"/>
          </a:p>
        </p:txBody>
      </p:sp>
      <p:sp>
        <p:nvSpPr>
          <p:cNvPr id="1048669" name="Date Placeholder 4"/>
          <p:cNvSpPr>
            <a:spLocks noGrp="1"/>
          </p:cNvSpPr>
          <p:nvPr>
            <p:ph type="dt" sz="half" idx="10"/>
          </p:nvPr>
        </p:nvSpPr>
        <p:spPr/>
        <p:txBody>
          <a:bodyPr/>
          <a:p>
            <a:fld id="{C563B922-ECCE-44D6-8525-5287AD2B7749}" type="datetimeFigureOut">
              <a:rPr lang="en-US" smtClean="0"/>
            </a:fld>
            <a:endParaRPr lang="en-US"/>
          </a:p>
        </p:txBody>
      </p:sp>
      <p:sp>
        <p:nvSpPr>
          <p:cNvPr id="1048670" name="Footer Placeholder 5"/>
          <p:cNvSpPr>
            <a:spLocks noGrp="1"/>
          </p:cNvSpPr>
          <p:nvPr>
            <p:ph type="ftr" sz="quarter" idx="11"/>
          </p:nvPr>
        </p:nvSpPr>
        <p:spPr/>
        <p:txBody>
          <a:bodyPr/>
          <a:p>
            <a:endParaRPr lang="en-US"/>
          </a:p>
        </p:txBody>
      </p:sp>
      <p:sp>
        <p:nvSpPr>
          <p:cNvPr id="1048671" name="Slide Number Placeholder 6"/>
          <p:cNvSpPr>
            <a:spLocks noGrp="1"/>
          </p:cNvSpPr>
          <p:nvPr>
            <p:ph type="sldNum" sz="quarter" idx="12"/>
          </p:nvPr>
        </p:nvSpPr>
        <p:spPr/>
        <p:txBody>
          <a:bodyPr/>
          <a:p>
            <a:fld id="{0E63B376-0C72-4FD9-B6B9-D639ECE6A91D}" type="slidenum">
              <a:rPr lang="en-US" smtClean="0"/>
            </a:fld>
            <a:endParaRPr lang="en-US"/>
          </a:p>
        </p:txBody>
      </p:sp>
      <p:sp>
        <p:nvSpPr>
          <p:cNvPr id="1048672" name="Rectangle 7"/>
          <p:cNvSpPr/>
          <p:nvPr/>
        </p:nvSpPr>
        <p:spPr>
          <a:xfrm>
            <a:off x="762000" y="1066800"/>
            <a:ext cx="4572000" cy="4572000"/>
          </a:xfrm>
          <a:prstGeom prst="rect"/>
          <a:solidFill>
            <a:srgbClr val="FFFFFF"/>
          </a:solidFill>
          <a:ln w="88900" cap="sq">
            <a:solidFill>
              <a:srgbClr val="FFFFFF"/>
            </a:solidFill>
            <a:miter lim="800000"/>
          </a:ln>
          <a:effectLst>
            <a:outerShdw algn="tl" blurRad="55500" dir="5400000" dist="18500" rotWithShape="0">
              <a:srgbClr val="000000">
                <a:alpha val="35000"/>
              </a:srgbClr>
            </a:outerShdw>
          </a:effectLst>
          <a:scene3d>
            <a:camera prst="orthographicFront"/>
            <a:lightRig dir="t" rig="twoPt">
              <a:rot lat="0" lon="0" rev="7200000"/>
            </a:lightRig>
          </a:scene3d>
          <a:sp3d contourW="635">
            <a:bevelT w="25400" h="19050"/>
            <a:contourClr>
              <a:srgbClr val="969696"/>
            </a:contourClr>
          </a:sp3d>
        </p:spPr>
        <p:txBody>
          <a:bodyPr anchor="t" lIns="91440" rtlCol="0" tIns="274320">
            <a:normAutofit/>
          </a:bodyPr>
          <a:p>
            <a:pPr algn="l" eaLnBrk="1" hangingPunct="1" indent="-283464" latinLnBrk="0" marL="0" rtl="0">
              <a:lnSpc>
                <a:spcPts val="3000"/>
              </a:lnSpc>
              <a:spcBef>
                <a:spcPts val="600"/>
              </a:spcBef>
              <a:buClr>
                <a:schemeClr val="accent1"/>
              </a:buClr>
              <a:buSzPct val="80000"/>
              <a:buFont typeface="Wingdings 2"/>
              <a:buNone/>
            </a:pPr>
            <a:endParaRPr sz="3200" kern="1200" kumimoji="0" lang="en-US">
              <a:solidFill>
                <a:schemeClr val="tx1"/>
              </a:solidFill>
              <a:latin typeface="+mn-lt"/>
              <a:ea typeface="+mn-ea"/>
              <a:cs typeface="+mn-cs"/>
            </a:endParaRPr>
          </a:p>
        </p:txBody>
      </p:sp>
      <p:sp>
        <p:nvSpPr>
          <p:cNvPr id="104867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anchor="t" lIns="91440" tIns="274320"/>
          <a:lstStyle>
            <a:lvl1pPr indent="0">
              <a:buNone/>
              <a:defRPr sz="3200"/>
            </a:lvl1pPr>
          </a:lstStyle>
          <a:p>
            <a:pPr algn="l" eaLnBrk="1" hangingPunct="1" latinLnBrk="0" marL="0"/>
            <a:r>
              <a:rPr kumimoji="0" lang="en-US" smtClean="0"/>
              <a:t>Click icon to add picture</a:t>
            </a:r>
            <a:endParaRPr dirty="0" kumimoji="0" lang="en-US"/>
          </a:p>
        </p:txBody>
      </p:sp>
      <p:sp>
        <p:nvSpPr>
          <p:cNvPr id="1048674" name="Flowchart: Process 8"/>
          <p:cNvSpPr/>
          <p:nvPr/>
        </p:nvSpPr>
        <p:spPr>
          <a:xfrm rot="19468671">
            <a:off x="396725" y="954341"/>
            <a:ext cx="685800" cy="204310"/>
          </a:xfrm>
          <a:prstGeom prst="flowChartProcess"/>
          <a:solidFill>
            <a:srgbClr val="FBFBFB">
              <a:alpha val="45098"/>
            </a:srgbClr>
          </a:solidFill>
          <a:ln w="6350" cap="rnd" cmpd="sng" algn="ctr">
            <a:solidFill>
              <a:srgbClr val="FFFFFF">
                <a:alpha val="100000"/>
              </a:srgbClr>
            </a:solidFill>
            <a:prstDash val="solid"/>
          </a:ln>
          <a:effectLst>
            <a:outerShdw algn="tl" blurRad="25400" dir="3300000" dist="25400" rotWithShape="0" sx="96000" sy="9600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75" name="Flowchart: Process 9"/>
          <p:cNvSpPr/>
          <p:nvPr/>
        </p:nvSpPr>
        <p:spPr>
          <a:xfrm rot="2103354" flipH="1">
            <a:off x="5003667" y="936786"/>
            <a:ext cx="649224" cy="204310"/>
          </a:xfrm>
          <a:prstGeom prst="flowChartProcess"/>
          <a:solidFill>
            <a:srgbClr val="FBFBFB">
              <a:alpha val="45098"/>
            </a:srgbClr>
          </a:solidFill>
          <a:ln w="6350" cap="rnd" cmpd="sng" algn="ctr">
            <a:solidFill>
              <a:srgbClr val="FFFFFF">
                <a:alpha val="100000"/>
              </a:srgbClr>
            </a:solidFill>
            <a:prstDash val="solid"/>
          </a:ln>
          <a:effectLst>
            <a:outerShdw algn="tl" blurRad="25400" dir="3300000" dist="25400" rotWithShape="0" sx="96000" sy="9600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676" name="Text Placeholder 3"/>
          <p:cNvSpPr>
            <a:spLocks noGrp="1"/>
          </p:cNvSpPr>
          <p:nvPr>
            <p:ph type="body" sz="half" idx="2"/>
          </p:nvPr>
        </p:nvSpPr>
        <p:spPr>
          <a:xfrm>
            <a:off x="838200" y="4800600"/>
            <a:ext cx="4419600" cy="762000"/>
          </a:xfrm>
        </p:spPr>
        <p:txBody>
          <a:bodyPr anchor="ctr"/>
          <a:lstStyle>
            <a:lvl1pPr algn="l" indent="0" marL="0">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sp>
        <p:nvSpPr>
          <p:cNvPr id="1048576"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77" name="Oval 7"/>
          <p:cNvSpPr/>
          <p:nvPr/>
        </p:nvSpPr>
        <p:spPr>
          <a:xfrm>
            <a:off x="168816" y="21102"/>
            <a:ext cx="1702191" cy="1702191"/>
          </a:xfrm>
          <a:prstGeom prst="ellipse"/>
          <a:noFill/>
          <a:ln w="27305" cap="rnd" cmpd="sng" algn="ctr">
            <a:solidFill>
              <a:schemeClr val="bg2">
                <a:tint val="45000"/>
                <a:satMod val="325000"/>
                <a:alpha val="100000"/>
              </a:schemeClr>
            </a:solidFill>
            <a:prstDash val="solid"/>
          </a:ln>
          <a:effectLst>
            <a:outerShdw algn="tl" blurRad="25400" dir="5400000" dist="25400"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78"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algn="tl" blurRad="12700" dir="4500000" dist="15000"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79" name="Rectangle 11"/>
          <p:cNvSpPr/>
          <p:nvPr/>
        </p:nvSpPr>
        <p:spPr>
          <a:xfrm>
            <a:off x="1012873" y="-54"/>
            <a:ext cx="8131127" cy="6858054"/>
          </a:xfrm>
          <a:prstGeom prst="rect"/>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0" name="Title Placeholder 4"/>
          <p:cNvSpPr>
            <a:spLocks noGrp="1"/>
          </p:cNvSpPr>
          <p:nvPr>
            <p:ph type="title"/>
          </p:nvPr>
        </p:nvSpPr>
        <p:spPr>
          <a:xfrm>
            <a:off x="1435608" y="274638"/>
            <a:ext cx="7498080" cy="1143000"/>
          </a:xfrm>
          <a:prstGeom prst="rect"/>
        </p:spPr>
        <p:txBody>
          <a:bodyPr anchor="ctr">
            <a:normAutofit/>
          </a:bodyPr>
          <a:p>
            <a:r>
              <a:rPr kumimoji="0" lang="en-US" smtClean="0"/>
              <a:t>Click to edit Master title style</a:t>
            </a:r>
            <a:endParaRPr kumimoji="0" lang="en-US"/>
          </a:p>
        </p:txBody>
      </p:sp>
      <p:sp>
        <p:nvSpPr>
          <p:cNvPr id="1048581" name="Text Placeholder 8"/>
          <p:cNvSpPr>
            <a:spLocks noGrp="1"/>
          </p:cNvSpPr>
          <p:nvPr>
            <p:ph type="body" idx="1"/>
          </p:nvPr>
        </p:nvSpPr>
        <p:spPr>
          <a:xfrm>
            <a:off x="1435608" y="1447800"/>
            <a:ext cx="7498080" cy="4800600"/>
          </a:xfrm>
          <a:prstGeom prst="rect"/>
        </p:spPr>
        <p:txBody>
          <a:bodyPr>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2" name="Date Placeholder 23"/>
          <p:cNvSpPr>
            <a:spLocks noGrp="1"/>
          </p:cNvSpPr>
          <p:nvPr>
            <p:ph type="dt" sz="half" idx="2"/>
          </p:nvPr>
        </p:nvSpPr>
        <p:spPr>
          <a:xfrm>
            <a:off x="3581400" y="6305550"/>
            <a:ext cx="2133600" cy="476250"/>
          </a:xfrm>
          <a:prstGeom prst="rect"/>
        </p:spPr>
        <p:txBody>
          <a:bodyPr anchor="b"/>
          <a:lstStyle>
            <a:lvl1pPr algn="r" eaLnBrk="1" hangingPunct="1" latinLnBrk="0">
              <a:defRPr sz="1200" kumimoji="0">
                <a:solidFill>
                  <a:schemeClr val="bg2">
                    <a:shade val="50000"/>
                    <a:satMod val="200000"/>
                  </a:schemeClr>
                </a:solidFill>
              </a:defRPr>
            </a:lvl1pPr>
          </a:lstStyle>
          <a:p>
            <a:fld id="{C563B922-ECCE-44D6-8525-5287AD2B7749}" type="datetimeFigureOut">
              <a:rPr lang="en-US" smtClean="0"/>
            </a:fld>
            <a:endParaRPr lang="en-US"/>
          </a:p>
        </p:txBody>
      </p:sp>
      <p:sp>
        <p:nvSpPr>
          <p:cNvPr id="1048583" name="Footer Placeholder 9"/>
          <p:cNvSpPr>
            <a:spLocks noGrp="1"/>
          </p:cNvSpPr>
          <p:nvPr>
            <p:ph type="ftr" sz="quarter" idx="3"/>
          </p:nvPr>
        </p:nvSpPr>
        <p:spPr>
          <a:xfrm>
            <a:off x="5715000" y="6305550"/>
            <a:ext cx="2895600" cy="476250"/>
          </a:xfrm>
          <a:prstGeom prst="rect"/>
        </p:spPr>
        <p:txBody>
          <a:bodyPr anchor="b"/>
          <a:lstStyle>
            <a:lvl1pPr eaLnBrk="1" hangingPunct="1" latinLnBrk="0">
              <a:defRPr sz="1200" kumimoji="0">
                <a:solidFill>
                  <a:schemeClr val="bg2">
                    <a:shade val="50000"/>
                    <a:satMod val="200000"/>
                  </a:schemeClr>
                </a:solidFill>
                <a:effectLst/>
              </a:defRPr>
            </a:lvl1pPr>
          </a:lstStyle>
          <a:p>
            <a:endParaRPr lang="en-US"/>
          </a:p>
        </p:txBody>
      </p:sp>
      <p:sp>
        <p:nvSpPr>
          <p:cNvPr id="1048584" name="Slide Number Placeholder 21"/>
          <p:cNvSpPr>
            <a:spLocks noGrp="1"/>
          </p:cNvSpPr>
          <p:nvPr>
            <p:ph type="sldNum" sz="quarter" idx="4"/>
          </p:nvPr>
        </p:nvSpPr>
        <p:spPr>
          <a:xfrm>
            <a:off x="8613648" y="6305550"/>
            <a:ext cx="457200" cy="476250"/>
          </a:xfrm>
          <a:prstGeom prst="rect"/>
        </p:spPr>
        <p:txBody>
          <a:bodyPr anchor="b"/>
          <a:lstStyle>
            <a:lvl1pPr algn="ctr" eaLnBrk="1" hangingPunct="1" latinLnBrk="0">
              <a:defRPr sz="1200" kumimoji="0">
                <a:solidFill>
                  <a:schemeClr val="bg2">
                    <a:shade val="50000"/>
                    <a:satMod val="200000"/>
                  </a:schemeClr>
                </a:solidFill>
                <a:effectLst/>
              </a:defRPr>
            </a:lvl1pPr>
          </a:lstStyle>
          <a:p>
            <a:fld id="{0E63B376-0C72-4FD9-B6B9-D639ECE6A91D}" type="slidenum">
              <a:rPr lang="en-US" smtClean="0"/>
            </a:fld>
            <a:endParaRPr lang="en-US"/>
          </a:p>
        </p:txBody>
      </p:sp>
      <p:sp>
        <p:nvSpPr>
          <p:cNvPr id="1048585" name="Rectangle 14"/>
          <p:cNvSpPr/>
          <p:nvPr/>
        </p:nvSpPr>
        <p:spPr bwMode="invGray">
          <a:xfrm>
            <a:off x="1014984" y="-54"/>
            <a:ext cx="73152" cy="6858054"/>
          </a:xfrm>
          <a:prstGeom prst="rect"/>
          <a:solidFill>
            <a:schemeClr val="bg1"/>
          </a:solidFill>
          <a:ln w="25400" cap="rnd" cmpd="sng" algn="ctr">
            <a:noFill/>
            <a:prstDash val="solid"/>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rtl="0">
        <a:spcBef>
          <a:spcPct val="0"/>
        </a:spcBef>
        <a:buNone/>
        <a:defRPr sz="4300" kern="1200" kumimoji="0">
          <a:solidFill>
            <a:schemeClr val="tx2">
              <a:satMod val="130000"/>
            </a:schemeClr>
          </a:solidFill>
          <a:effectLst>
            <a:outerShdw algn="tl" blurRad="50000" dir="5400000" dist="30000" rotWithShape="0">
              <a:srgbClr val="000000">
                <a:alpha val="30000"/>
              </a:srgbClr>
            </a:outerShdw>
          </a:effectLst>
          <a:latin typeface="+mj-lt"/>
          <a:ea typeface="+mj-ea"/>
          <a:cs typeface="+mj-cs"/>
        </a:defRPr>
      </a:lvl1pPr>
    </p:titleStyle>
    <p:bodyStyle>
      <a:lvl1pPr algn="l" eaLnBrk="1" hangingPunct="1" indent="-283464" latinLnBrk="0" marL="365760" rtl="0">
        <a:lnSpc>
          <a:spcPct val="100000"/>
        </a:lnSpc>
        <a:spcBef>
          <a:spcPts val="600"/>
        </a:spcBef>
        <a:buClr>
          <a:schemeClr val="accent1"/>
        </a:buClr>
        <a:buSzPct val="80000"/>
        <a:buFont typeface="Wingdings 2"/>
        <a:buChar char=""/>
        <a:defRPr sz="3200" kern="1200" kumimoji="0">
          <a:solidFill>
            <a:schemeClr val="tx1"/>
          </a:solidFill>
          <a:latin typeface="+mn-lt"/>
          <a:ea typeface="+mn-ea"/>
          <a:cs typeface="+mn-cs"/>
        </a:defRPr>
      </a:lvl1pPr>
      <a:lvl2pPr algn="l" eaLnBrk="1" hangingPunct="1" indent="-237744" latinLnBrk="0" marL="640080" rtl="0">
        <a:lnSpc>
          <a:spcPct val="100000"/>
        </a:lnSpc>
        <a:spcBef>
          <a:spcPts val="550"/>
        </a:spcBef>
        <a:buClr>
          <a:schemeClr val="accent1"/>
        </a:buClr>
        <a:buFont typeface="Verdana"/>
        <a:buChar char="◦"/>
        <a:defRPr sz="2800" kern="1200" kumimoji="0">
          <a:solidFill>
            <a:schemeClr val="tx1"/>
          </a:solidFill>
          <a:latin typeface="+mn-lt"/>
          <a:ea typeface="+mn-ea"/>
          <a:cs typeface="+mn-cs"/>
        </a:defRPr>
      </a:lvl2pPr>
      <a:lvl3pPr algn="l" eaLnBrk="1" hangingPunct="1" indent="-228600" latinLnBrk="0" marL="886968" rtl="0">
        <a:lnSpc>
          <a:spcPct val="100000"/>
        </a:lnSpc>
        <a:spcBef>
          <a:spcPct val="20000"/>
        </a:spcBef>
        <a:buClr>
          <a:schemeClr val="accent2"/>
        </a:buClr>
        <a:buFont typeface="Wingdings 2"/>
        <a:buChar char=""/>
        <a:defRPr sz="2400" kern="1200" kumimoji="0">
          <a:solidFill>
            <a:schemeClr val="tx1"/>
          </a:solidFill>
          <a:latin typeface="+mn-lt"/>
          <a:ea typeface="+mn-ea"/>
          <a:cs typeface="+mn-cs"/>
        </a:defRPr>
      </a:lvl3pPr>
      <a:lvl4pPr algn="l" eaLnBrk="1" hangingPunct="1" indent="-173736" latinLnBrk="0" marL="1097280" rtl="0">
        <a:lnSpc>
          <a:spcPct val="100000"/>
        </a:lnSpc>
        <a:spcBef>
          <a:spcPct val="20000"/>
        </a:spcBef>
        <a:buClr>
          <a:schemeClr val="accent3"/>
        </a:buClr>
        <a:buFont typeface="Wingdings 2"/>
        <a:buChar char=""/>
        <a:defRPr sz="2000" kern="1200" kumimoji="0">
          <a:solidFill>
            <a:schemeClr val="tx1"/>
          </a:solidFill>
          <a:latin typeface="+mn-lt"/>
          <a:ea typeface="+mn-ea"/>
          <a:cs typeface="+mn-cs"/>
        </a:defRPr>
      </a:lvl4pPr>
      <a:lvl5pPr algn="l" eaLnBrk="1" hangingPunct="1" indent="-182880" latinLnBrk="0" marL="1298448" rtl="0">
        <a:lnSpc>
          <a:spcPct val="100000"/>
        </a:lnSpc>
        <a:spcBef>
          <a:spcPct val="20000"/>
        </a:spcBef>
        <a:buClr>
          <a:schemeClr val="accent4"/>
        </a:buClr>
        <a:buFont typeface="Wingdings 2"/>
        <a:buChar char=""/>
        <a:defRPr sz="2000" kern="1200" kumimoji="0">
          <a:solidFill>
            <a:schemeClr val="tx1"/>
          </a:solidFill>
          <a:latin typeface="+mn-lt"/>
          <a:ea typeface="+mn-ea"/>
          <a:cs typeface="+mn-cs"/>
        </a:defRPr>
      </a:lvl5pPr>
      <a:lvl6pPr algn="l" eaLnBrk="1" hangingPunct="1" indent="-182880" latinLnBrk="0" marL="1508760" rtl="0">
        <a:lnSpc>
          <a:spcPct val="100000"/>
        </a:lnSpc>
        <a:spcBef>
          <a:spcPct val="20000"/>
        </a:spcBef>
        <a:buClr>
          <a:schemeClr val="accent5"/>
        </a:buClr>
        <a:buFont typeface="Wingdings 2"/>
        <a:buChar char=""/>
        <a:defRPr sz="2000" kern="1200" kumimoji="0">
          <a:solidFill>
            <a:schemeClr val="tx1"/>
          </a:solidFill>
          <a:latin typeface="+mn-lt"/>
          <a:ea typeface="+mn-ea"/>
          <a:cs typeface="+mn-cs"/>
        </a:defRPr>
      </a:lvl6pPr>
      <a:lvl7pPr algn="l" eaLnBrk="1" hangingPunct="1" indent="-182880" latinLnBrk="0" marL="1719072" rtl="0">
        <a:lnSpc>
          <a:spcPct val="100000"/>
        </a:lnSpc>
        <a:spcBef>
          <a:spcPct val="20000"/>
        </a:spcBef>
        <a:buClr>
          <a:schemeClr val="accent6"/>
        </a:buClr>
        <a:buFont typeface="Wingdings 2"/>
        <a:buChar char=""/>
        <a:defRPr sz="2000" kern="1200" kumimoji="0">
          <a:solidFill>
            <a:schemeClr val="tx1"/>
          </a:solidFill>
          <a:latin typeface="+mn-lt"/>
          <a:ea typeface="+mn-ea"/>
          <a:cs typeface="+mn-cs"/>
        </a:defRPr>
      </a:lvl7pPr>
      <a:lvl8pPr algn="l" eaLnBrk="1" hangingPunct="1" indent="-182880" latinLnBrk="0" marL="1920240" rtl="0">
        <a:lnSpc>
          <a:spcPct val="100000"/>
        </a:lnSpc>
        <a:spcBef>
          <a:spcPct val="20000"/>
        </a:spcBef>
        <a:buClr>
          <a:schemeClr val="accent6"/>
        </a:buClr>
        <a:buFont typeface="Wingdings 2"/>
        <a:buChar char=""/>
        <a:defRPr sz="2000" kern="1200" kumimoji="0">
          <a:solidFill>
            <a:schemeClr val="tx1"/>
          </a:solidFill>
          <a:latin typeface="+mn-lt"/>
          <a:ea typeface="+mn-ea"/>
          <a:cs typeface="+mn-cs"/>
        </a:defRPr>
      </a:lvl8pPr>
      <a:lvl9pPr algn="l" eaLnBrk="1" hangingPunct="1" indent="-182880" latinLnBrk="0" marL="2130552" rtl="0">
        <a:lnSpc>
          <a:spcPct val="100000"/>
        </a:lnSpc>
        <a:spcBef>
          <a:spcPct val="20000"/>
        </a:spcBef>
        <a:buClr>
          <a:schemeClr val="accent6"/>
        </a:buClr>
        <a:buFont typeface="Wingdings 2"/>
        <a:buChar char=""/>
        <a:defRPr sz="20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3" name="Title 1"/>
          <p:cNvSpPr>
            <a:spLocks noGrp="1"/>
          </p:cNvSpPr>
          <p:nvPr>
            <p:ph type="ctrTitle"/>
          </p:nvPr>
        </p:nvSpPr>
        <p:spPr>
          <a:xfrm>
            <a:off x="2667000" y="2209800"/>
            <a:ext cx="5791200" cy="990600"/>
          </a:xfrm>
        </p:spPr>
        <p:txBody>
          <a:bodyPr>
            <a:normAutofit fontScale="90000"/>
          </a:bodyPr>
          <a:p>
            <a:r>
              <a:rPr dirty="0" sz="4800" lang="en-US" smtClean="0"/>
              <a:t>PRODUCTION </a:t>
            </a:r>
            <a:br>
              <a:rPr dirty="0" sz="4800" lang="en-US" smtClean="0"/>
            </a:br>
            <a:r>
              <a:rPr dirty="0" sz="4800" lang="en-US" smtClean="0"/>
              <a:t>       MANAGEMENT</a:t>
            </a:r>
            <a:endParaRPr dirty="0" sz="4800" lang="en-US"/>
          </a:p>
        </p:txBody>
      </p:sp>
      <p:pic>
        <p:nvPicPr>
          <p:cNvPr id="2097152" name="Picture 3" descr="download.jpg"/>
          <p:cNvPicPr>
            <a:picLocks noChangeAspect="1"/>
          </p:cNvPicPr>
          <p:nvPr/>
        </p:nvPicPr>
        <p:blipFill>
          <a:blip xmlns:r="http://schemas.openxmlformats.org/officeDocument/2006/relationships" r:embed="rId1"/>
          <a:stretch>
            <a:fillRect/>
          </a:stretch>
        </p:blipFill>
        <p:spPr>
          <a:xfrm>
            <a:off x="0" y="0"/>
            <a:ext cx="1040947" cy="1214438"/>
          </a:xfrm>
          <a:prstGeom prst="rect"/>
        </p:spPr>
      </p:pic>
      <p:pic>
        <p:nvPicPr>
          <p:cNvPr id="2097153" name="Picture 4" descr="main-thumb-t-521990-200-ppoxkpipukiqifytqggmpelqdccgskfh.jpeg"/>
          <p:cNvPicPr>
            <a:picLocks noChangeAspect="1"/>
          </p:cNvPicPr>
          <p:nvPr/>
        </p:nvPicPr>
        <p:blipFill>
          <a:blip xmlns:r="http://schemas.openxmlformats.org/officeDocument/2006/relationships" r:embed="rId2"/>
          <a:stretch>
            <a:fillRect/>
          </a:stretch>
        </p:blipFill>
        <p:spPr>
          <a:xfrm>
            <a:off x="7886700" y="0"/>
            <a:ext cx="1257300" cy="1257300"/>
          </a:xfrm>
          <a:prstGeom prst="rect"/>
        </p:spPr>
      </p:pic>
      <p:sp>
        <p:nvSpPr>
          <p:cNvPr id="1048594" name="TextBox 5"/>
          <p:cNvSpPr txBox="1"/>
          <p:nvPr/>
        </p:nvSpPr>
        <p:spPr>
          <a:xfrm>
            <a:off x="990600" y="5410200"/>
            <a:ext cx="6278880" cy="1158240"/>
          </a:xfrm>
          <a:prstGeom prst="rect"/>
          <a:noFill/>
        </p:spPr>
        <p:txBody>
          <a:bodyPr rtlCol="0" wrap="none">
            <a:spAutoFit/>
          </a:bodyPr>
          <a:p>
            <a:r>
              <a:rPr dirty="0" lang="en-US" smtClean="0"/>
              <a:t>NAME:  </a:t>
            </a:r>
            <a:r>
              <a:rPr dirty="0" lang="en-US" smtClean="0"/>
              <a:t>Mehta</a:t>
            </a:r>
            <a:r>
              <a:rPr dirty="0" lang="en-US" smtClean="0"/>
              <a:t> </a:t>
            </a:r>
            <a:r>
              <a:rPr dirty="0" lang="en-US" smtClean="0"/>
              <a:t>Jay</a:t>
            </a:r>
            <a:endParaRPr altLang="en-US" lang="zh-CN"/>
          </a:p>
          <a:p>
            <a:r>
              <a:rPr dirty="0" lang="en-US" smtClean="0"/>
              <a:t>CLASS:  SY IT-1</a:t>
            </a:r>
          </a:p>
          <a:p>
            <a:r>
              <a:rPr dirty="0" lang="en-US" smtClean="0"/>
              <a:t>SUBJECT:  ENGINEERING ECONOMICS AND MANAGEMENT</a:t>
            </a:r>
          </a:p>
          <a:p>
            <a:r>
              <a:rPr dirty="0" lang="en-US" smtClean="0"/>
              <a:t>EN NO. :  1604101</a:t>
            </a:r>
            <a:r>
              <a:rPr dirty="0" lang="en-US" smtClean="0"/>
              <a:t>1</a:t>
            </a:r>
            <a:r>
              <a:rPr dirty="0" lang="en-US" smtClean="0"/>
              <a:t>5</a:t>
            </a:r>
            <a:r>
              <a:rPr dirty="0" lang="en-US" smtClean="0"/>
              <a:t>8</a:t>
            </a:r>
            <a:endParaRPr dirty="0" lang="en-US"/>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5" name="Content Placeholder 2"/>
          <p:cNvSpPr>
            <a:spLocks noGrp="1"/>
          </p:cNvSpPr>
          <p:nvPr>
            <p:ph idx="1"/>
          </p:nvPr>
        </p:nvSpPr>
        <p:spPr>
          <a:xfrm>
            <a:off x="1435608" y="228600"/>
            <a:ext cx="7498080" cy="6019800"/>
          </a:xfrm>
        </p:spPr>
        <p:txBody>
          <a:bodyPr/>
          <a:p>
            <a:r>
              <a:rPr dirty="0" lang="en-US" u="sng" smtClean="0"/>
              <a:t>RIGHT  TIME</a:t>
            </a:r>
          </a:p>
          <a:p>
            <a:r>
              <a:rPr dirty="0" sz="2800" lang="en-US" smtClean="0"/>
              <a:t>Time of the delivery is one of the important parameter to judge the effectiveness of the production department. So, if the production department has to make the optimal utilization of input resources to achieve its objective.</a:t>
            </a:r>
            <a:endParaRPr dirty="0" sz="2800" lang="en-US"/>
          </a:p>
        </p:txBody>
      </p:sp>
      <p:sp>
        <p:nvSpPr>
          <p:cNvPr id="1048626" name="Rectangle 3"/>
          <p:cNvSpPr/>
          <p:nvPr/>
        </p:nvSpPr>
        <p:spPr>
          <a:xfrm>
            <a:off x="1676400" y="3352800"/>
            <a:ext cx="6172200" cy="2800767"/>
          </a:xfrm>
          <a:prstGeom prst="rect"/>
        </p:spPr>
        <p:txBody>
          <a:bodyPr wrap="square">
            <a:spAutoFit/>
          </a:bodyPr>
          <a:p>
            <a:pPr>
              <a:buFont typeface="Arial" pitchFamily="34" charset="0"/>
              <a:buChar char="•"/>
            </a:pPr>
            <a:r>
              <a:rPr dirty="0" sz="3200" lang="en-US" u="sng" smtClean="0"/>
              <a:t>RIGHT MANUFACTURING COST </a:t>
            </a:r>
          </a:p>
          <a:p>
            <a:pPr>
              <a:buFont typeface="Arial" pitchFamily="34" charset="0"/>
              <a:buChar char="•"/>
            </a:pPr>
            <a:r>
              <a:rPr dirty="0" sz="2800" lang="en-US" smtClean="0"/>
              <a:t>Manufacturing cost is established before the product is actually manufactured.</a:t>
            </a:r>
          </a:p>
          <a:p>
            <a:pPr>
              <a:buFont typeface="Arial" pitchFamily="34" charset="0"/>
              <a:buChar char="•"/>
            </a:pPr>
            <a:r>
              <a:rPr dirty="0" sz="2800" lang="en-US" smtClean="0"/>
              <a:t>All attempts should be made to produce the product at pre-established cost.</a:t>
            </a:r>
            <a:endParaRPr dirty="0" sz="2800" lang="en-US" smtClean="0"/>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7" name="Title 1"/>
          <p:cNvSpPr>
            <a:spLocks noGrp="1"/>
          </p:cNvSpPr>
          <p:nvPr>
            <p:ph type="title"/>
          </p:nvPr>
        </p:nvSpPr>
        <p:spPr/>
        <p:txBody>
          <a:bodyPr>
            <a:normAutofit fontScale="90000"/>
          </a:bodyPr>
          <a:p>
            <a:r>
              <a:rPr dirty="0" lang="en-US" smtClean="0"/>
              <a:t>SCOPE OF THE PRODUCTION MANAGEMENT</a:t>
            </a:r>
            <a:endParaRPr dirty="0" lang="en-US"/>
          </a:p>
        </p:txBody>
      </p:sp>
      <p:sp>
        <p:nvSpPr>
          <p:cNvPr id="1048628" name="Content Placeholder 2"/>
          <p:cNvSpPr>
            <a:spLocks noGrp="1"/>
          </p:cNvSpPr>
          <p:nvPr>
            <p:ph idx="1"/>
          </p:nvPr>
        </p:nvSpPr>
        <p:spPr/>
        <p:txBody>
          <a:bodyPr/>
          <a:p>
            <a:r>
              <a:rPr dirty="0" lang="en-US" smtClean="0"/>
              <a:t>It is concern with the conversion of inputs into outputs, using physical resources. So as to provide desired utilities to the customer while meeting the other organizational objectives of effectiveness, efficiency and </a:t>
            </a:r>
            <a:r>
              <a:rPr dirty="0" lang="en-US" err="1" smtClean="0"/>
              <a:t>adoptibility</a:t>
            </a:r>
            <a:r>
              <a:rPr dirty="0" lang="en-US" smtClean="0"/>
              <a:t>.</a:t>
            </a:r>
            <a:endParaRPr dirty="0" lang="en-US"/>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9" name="Title 1"/>
          <p:cNvSpPr>
            <a:spLocks noGrp="1"/>
          </p:cNvSpPr>
          <p:nvPr>
            <p:ph type="title"/>
          </p:nvPr>
        </p:nvSpPr>
        <p:spPr/>
        <p:txBody>
          <a:bodyPr>
            <a:normAutofit fontScale="90000"/>
          </a:bodyPr>
          <a:p>
            <a:r>
              <a:rPr dirty="0" sz="3200" lang="en-US" smtClean="0"/>
              <a:t>Following are the activities which are listed under production management functions:</a:t>
            </a:r>
            <a:endParaRPr dirty="0" sz="3200" lang="en-US"/>
          </a:p>
        </p:txBody>
      </p:sp>
      <p:sp>
        <p:nvSpPr>
          <p:cNvPr id="1048630" name="Content Placeholder 2"/>
          <p:cNvSpPr>
            <a:spLocks noGrp="1"/>
          </p:cNvSpPr>
          <p:nvPr>
            <p:ph idx="1"/>
          </p:nvPr>
        </p:nvSpPr>
        <p:spPr/>
        <p:txBody>
          <a:bodyPr/>
          <a:p>
            <a:r>
              <a:rPr dirty="0" lang="en-US" smtClean="0"/>
              <a:t>Location of facilities</a:t>
            </a:r>
          </a:p>
          <a:p>
            <a:r>
              <a:rPr dirty="0" lang="en-US" smtClean="0"/>
              <a:t>Plan of layouts</a:t>
            </a:r>
          </a:p>
          <a:p>
            <a:r>
              <a:rPr dirty="0" lang="en-US" smtClean="0"/>
              <a:t>Product design </a:t>
            </a:r>
          </a:p>
          <a:p>
            <a:r>
              <a:rPr dirty="0" lang="en-US" smtClean="0"/>
              <a:t>Process design</a:t>
            </a:r>
          </a:p>
          <a:p>
            <a:r>
              <a:rPr dirty="0" lang="en-US" smtClean="0"/>
              <a:t>Production and planning control</a:t>
            </a:r>
          </a:p>
          <a:p>
            <a:r>
              <a:rPr dirty="0" lang="en-US" smtClean="0"/>
              <a:t>Quality control </a:t>
            </a:r>
          </a:p>
          <a:p>
            <a:r>
              <a:rPr dirty="0" lang="en-US" smtClean="0"/>
              <a:t>Material management</a:t>
            </a:r>
          </a:p>
          <a:p>
            <a:r>
              <a:rPr dirty="0" lang="en-US" smtClean="0"/>
              <a:t>Maintenance management</a:t>
            </a:r>
            <a:endParaRPr dirty="0" lang="en-US"/>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1" name="Title 1"/>
          <p:cNvSpPr>
            <a:spLocks noGrp="1"/>
          </p:cNvSpPr>
          <p:nvPr>
            <p:ph type="title"/>
          </p:nvPr>
        </p:nvSpPr>
        <p:spPr>
          <a:xfrm>
            <a:off x="1435608" y="274638"/>
            <a:ext cx="7498080" cy="4602162"/>
          </a:xfrm>
        </p:spPr>
        <p:txBody>
          <a:bodyPr>
            <a:normAutofit/>
          </a:bodyPr>
          <a:p>
            <a:pPr>
              <a:buFont typeface="Arial" pitchFamily="34" charset="0"/>
              <a:buChar char="•"/>
            </a:pPr>
            <a:r>
              <a:rPr dirty="0" sz="5400" lang="en-US" smtClean="0"/>
              <a:t>A case </a:t>
            </a:r>
            <a:r>
              <a:rPr dirty="0" sz="5400" lang="en-US" smtClean="0"/>
              <a:t>study of </a:t>
            </a:r>
            <a:r>
              <a:rPr dirty="0" sz="5400" lang="en-US" smtClean="0"/>
              <a:t>high </a:t>
            </a:r>
            <a:r>
              <a:rPr dirty="0" sz="5400" lang="en-US" smtClean="0"/>
              <a:t>welfare milk </a:t>
            </a:r>
            <a:r>
              <a:rPr dirty="0" sz="5400" lang="en-US" smtClean="0"/>
              <a:t>production</a:t>
            </a:r>
            <a:br>
              <a:rPr dirty="0" sz="5400" lang="en-US" smtClean="0"/>
            </a:br>
            <a:r>
              <a:rPr dirty="0" sz="5400" lang="en-US" smtClean="0"/>
              <a:t>in India</a:t>
            </a:r>
            <a:endParaRPr dirty="0" sz="5400" lang="en-US"/>
          </a:p>
        </p:txBody>
      </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32" name="Rectangle 1"/>
          <p:cNvSpPr/>
          <p:nvPr/>
        </p:nvSpPr>
        <p:spPr>
          <a:xfrm>
            <a:off x="990600" y="381000"/>
            <a:ext cx="7696200" cy="5201424"/>
          </a:xfrm>
          <a:prstGeom prst="rect"/>
        </p:spPr>
        <p:txBody>
          <a:bodyPr wrap="square">
            <a:spAutoFit/>
          </a:bodyPr>
          <a:p>
            <a:pPr>
              <a:buFont typeface="Arial" pitchFamily="34" charset="0"/>
              <a:buChar char="•"/>
            </a:pPr>
            <a:r>
              <a:rPr dirty="0" sz="2800" lang="en-US" smtClean="0"/>
              <a:t>India is the world’s largest single milk </a:t>
            </a:r>
            <a:r>
              <a:rPr dirty="0" sz="2800" lang="en-US" smtClean="0"/>
              <a:t>producer, with </a:t>
            </a:r>
            <a:r>
              <a:rPr dirty="0" sz="2800" lang="en-US" smtClean="0"/>
              <a:t>a total of </a:t>
            </a:r>
            <a:r>
              <a:rPr dirty="0" sz="2800" lang="en-US" smtClean="0"/>
              <a:t>132.4 million tons </a:t>
            </a:r>
            <a:r>
              <a:rPr dirty="0" sz="2800" lang="en-US" smtClean="0"/>
              <a:t>of liquid milk produced in 2012-2013.1 </a:t>
            </a:r>
            <a:r>
              <a:rPr dirty="0" sz="2800" lang="en-US" smtClean="0"/>
              <a:t>Livestock production </a:t>
            </a:r>
            <a:r>
              <a:rPr dirty="0" sz="2800" lang="en-US" smtClean="0"/>
              <a:t>is the most important agricultural activity in the </a:t>
            </a:r>
            <a:r>
              <a:rPr dirty="0" sz="2800" lang="en-US" smtClean="0"/>
              <a:t>country, contributing </a:t>
            </a:r>
            <a:r>
              <a:rPr dirty="0" sz="2800" lang="en-US" smtClean="0"/>
              <a:t>about 24.8% to the agricultural gross domestic product</a:t>
            </a:r>
            <a:r>
              <a:rPr dirty="0" sz="2800" lang="en-US" smtClean="0"/>
              <a:t>.</a:t>
            </a:r>
          </a:p>
          <a:p>
            <a:pPr>
              <a:buFont typeface="Arial" pitchFamily="34" charset="0"/>
              <a:buChar char="•"/>
            </a:pPr>
            <a:endParaRPr dirty="0" sz="2400" lang="en-US" smtClean="0"/>
          </a:p>
          <a:p>
            <a:pPr>
              <a:buFont typeface="Arial" pitchFamily="34" charset="0"/>
              <a:buChar char="•"/>
            </a:pPr>
            <a:r>
              <a:rPr dirty="0" sz="2800" lang="en-US" smtClean="0"/>
              <a:t>The value of India’s milk output during 2012-2013 has </a:t>
            </a:r>
            <a:r>
              <a:rPr dirty="0" sz="2800" lang="en-US" smtClean="0"/>
              <a:t>been estimated </a:t>
            </a:r>
            <a:r>
              <a:rPr dirty="0" sz="2800" lang="en-US" smtClean="0"/>
              <a:t>at over Rs.2,900 billion (approximately US$ 45 billion</a:t>
            </a:r>
            <a:r>
              <a:rPr dirty="0" sz="2800" lang="en-US" smtClean="0"/>
              <a:t>), higher </a:t>
            </a:r>
            <a:r>
              <a:rPr dirty="0" sz="2800" lang="en-US" smtClean="0"/>
              <a:t>than the combined value of other major agricultural </a:t>
            </a:r>
            <a:r>
              <a:rPr dirty="0" sz="2800" lang="en-US" smtClean="0"/>
              <a:t>crops like </a:t>
            </a:r>
            <a:r>
              <a:rPr dirty="0" sz="2800" lang="en-US" smtClean="0"/>
              <a:t>paddy, wheat and sugarcane</a:t>
            </a:r>
            <a:r>
              <a:rPr dirty="0" sz="2800" lang="en-US" smtClean="0"/>
              <a:t>.</a:t>
            </a:r>
            <a:endParaRPr dirty="0" sz="2800"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3" name="Rectangle 1"/>
          <p:cNvSpPr/>
          <p:nvPr/>
        </p:nvSpPr>
        <p:spPr>
          <a:xfrm>
            <a:off x="1066800" y="304800"/>
            <a:ext cx="7848600" cy="2246769"/>
          </a:xfrm>
          <a:prstGeom prst="rect"/>
        </p:spPr>
        <p:txBody>
          <a:bodyPr wrap="square">
            <a:spAutoFit/>
          </a:bodyPr>
          <a:p>
            <a:pPr>
              <a:buFont typeface="Arial" pitchFamily="34" charset="0"/>
              <a:buChar char="•"/>
            </a:pPr>
            <a:r>
              <a:rPr dirty="0" sz="2800" lang="en-US" smtClean="0"/>
              <a:t>Dairy farming dominates livestock production, providing 18 </a:t>
            </a:r>
            <a:r>
              <a:rPr dirty="0" sz="2800" lang="en-US" smtClean="0"/>
              <a:t>million people</a:t>
            </a:r>
            <a:r>
              <a:rPr dirty="0" sz="2800" lang="en-US" smtClean="0"/>
              <a:t>, 70 per cent of them women, with employment. The </a:t>
            </a:r>
            <a:r>
              <a:rPr dirty="0" sz="2800" lang="en-US" smtClean="0"/>
              <a:t>dairy sector </a:t>
            </a:r>
            <a:r>
              <a:rPr dirty="0" sz="2800" lang="en-US" smtClean="0"/>
              <a:t>is also the major source of income for an estimated 27.6</a:t>
            </a:r>
          </a:p>
          <a:p>
            <a:r>
              <a:rPr dirty="0" sz="2800" lang="en-US" smtClean="0"/>
              <a:t>million people</a:t>
            </a:r>
            <a:endParaRPr dirty="0" sz="2800" lang="en-US"/>
          </a:p>
        </p:txBody>
      </p:sp>
      <p:sp>
        <p:nvSpPr>
          <p:cNvPr id="1048634" name="Rectangle 2"/>
          <p:cNvSpPr/>
          <p:nvPr/>
        </p:nvSpPr>
        <p:spPr>
          <a:xfrm>
            <a:off x="1066800" y="2819400"/>
            <a:ext cx="7620000" cy="3539430"/>
          </a:xfrm>
          <a:prstGeom prst="rect"/>
        </p:spPr>
        <p:txBody>
          <a:bodyPr wrap="square">
            <a:spAutoFit/>
          </a:bodyPr>
          <a:p>
            <a:pPr>
              <a:buFont typeface="Arial" pitchFamily="34" charset="0"/>
              <a:buChar char="•"/>
            </a:pPr>
            <a:r>
              <a:rPr dirty="0" sz="2800" lang="en-US" smtClean="0"/>
              <a:t>The majority of milk production is still carried out </a:t>
            </a:r>
            <a:r>
              <a:rPr dirty="0" sz="2800" lang="en-US" smtClean="0"/>
              <a:t>by </a:t>
            </a:r>
            <a:r>
              <a:rPr dirty="0" sz="2800" lang="en-US" smtClean="0"/>
              <a:t>small-scale, often landless farmers, who get a large share of the </a:t>
            </a:r>
            <a:r>
              <a:rPr dirty="0" sz="2800" lang="en-US" smtClean="0"/>
              <a:t>total price </a:t>
            </a:r>
            <a:r>
              <a:rPr dirty="0" sz="2800" lang="en-US" smtClean="0"/>
              <a:t>paid by consumers (77 per cent). In comparison, </a:t>
            </a:r>
            <a:r>
              <a:rPr dirty="0" sz="2800" lang="en-US" smtClean="0"/>
              <a:t>producers in </a:t>
            </a:r>
            <a:r>
              <a:rPr dirty="0" sz="2800" lang="en-US" smtClean="0"/>
              <a:t>Germany only receive 48 per cent and in the United States </a:t>
            </a:r>
            <a:r>
              <a:rPr dirty="0" sz="2800" lang="en-US" smtClean="0"/>
              <a:t>only 45 </a:t>
            </a:r>
            <a:r>
              <a:rPr dirty="0" sz="2800" lang="en-US" smtClean="0"/>
              <a:t>per cent of the total price.4 This makes milk production </a:t>
            </a:r>
            <a:r>
              <a:rPr dirty="0" sz="2800" lang="en-US" smtClean="0"/>
              <a:t>very attractive</a:t>
            </a:r>
            <a:r>
              <a:rPr dirty="0" sz="2800" lang="en-US" smtClean="0"/>
              <a:t>; it offers many of India’s farmers a way out of poverty.</a:t>
            </a:r>
            <a:endParaRPr dirty="0" sz="2800"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5" name="Title 1"/>
          <p:cNvSpPr>
            <a:spLocks noGrp="1"/>
          </p:cNvSpPr>
          <p:nvPr>
            <p:ph type="title"/>
          </p:nvPr>
        </p:nvSpPr>
        <p:spPr/>
        <p:txBody>
          <a:bodyPr>
            <a:normAutofit fontScale="90000"/>
          </a:bodyPr>
          <a:p>
            <a:r>
              <a:rPr dirty="0" lang="en-US" smtClean="0"/>
              <a:t>An overview of the </a:t>
            </a:r>
            <a:r>
              <a:rPr dirty="0" lang="en-US" err="1" smtClean="0"/>
              <a:t>Kisan</a:t>
            </a:r>
            <a:r>
              <a:rPr dirty="0" lang="en-US" smtClean="0"/>
              <a:t> Dairy </a:t>
            </a:r>
            <a:r>
              <a:rPr dirty="0" lang="en-US" smtClean="0"/>
              <a:t>farm.</a:t>
            </a:r>
            <a:endParaRPr dirty="0" lang="en-US"/>
          </a:p>
        </p:txBody>
      </p:sp>
      <p:sp>
        <p:nvSpPr>
          <p:cNvPr id="1048636" name="Content Placeholder 2"/>
          <p:cNvSpPr>
            <a:spLocks noGrp="1"/>
          </p:cNvSpPr>
          <p:nvPr>
            <p:ph idx="1"/>
          </p:nvPr>
        </p:nvSpPr>
        <p:spPr/>
        <p:txBody>
          <a:bodyPr>
            <a:normAutofit/>
          </a:bodyPr>
          <a:p>
            <a:r>
              <a:rPr dirty="0" sz="2800" lang="en-US" err="1" smtClean="0"/>
              <a:t>Kisan</a:t>
            </a:r>
            <a:r>
              <a:rPr dirty="0" sz="2800" lang="en-US" smtClean="0"/>
              <a:t> Dairy is owned by the Kumar family and is located </a:t>
            </a:r>
            <a:r>
              <a:rPr dirty="0" sz="2800" lang="en-US" smtClean="0"/>
              <a:t>in </a:t>
            </a:r>
            <a:r>
              <a:rPr dirty="0" sz="2800" lang="en-US" err="1" smtClean="0"/>
              <a:t>Tarawadi</a:t>
            </a:r>
            <a:r>
              <a:rPr dirty="0" sz="2800" lang="en-US" smtClean="0"/>
              <a:t>, an agricultural hub in the state of Haryana. </a:t>
            </a:r>
            <a:endParaRPr dirty="0" sz="2800" lang="en-US" smtClean="0"/>
          </a:p>
          <a:p>
            <a:r>
              <a:rPr dirty="0" sz="2800" lang="en-US" smtClean="0"/>
              <a:t>The dairy started </a:t>
            </a:r>
            <a:r>
              <a:rPr dirty="0" sz="2800" lang="en-US" smtClean="0"/>
              <a:t>in 1987 with 20 cows – 10 indigenous and 10 </a:t>
            </a:r>
            <a:r>
              <a:rPr dirty="0" sz="2800" lang="en-US" smtClean="0"/>
              <a:t>Holstein Friesian </a:t>
            </a:r>
            <a:r>
              <a:rPr dirty="0" sz="2800" lang="en-US" smtClean="0"/>
              <a:t>crosses. It has been growing ever since and in 2014 </a:t>
            </a:r>
            <a:r>
              <a:rPr dirty="0" sz="2800" lang="en-US" smtClean="0"/>
              <a:t>had 90 </a:t>
            </a:r>
            <a:r>
              <a:rPr dirty="0" sz="2800" lang="en-US" smtClean="0"/>
              <a:t>dairy cows and a total of 222 cattle, the vast majority </a:t>
            </a:r>
            <a:r>
              <a:rPr dirty="0" sz="2800" lang="en-US" smtClean="0"/>
              <a:t>of which </a:t>
            </a:r>
            <a:r>
              <a:rPr dirty="0" sz="2800" lang="en-US" smtClean="0"/>
              <a:t>are cross bred for better suitability to the hot and </a:t>
            </a:r>
            <a:r>
              <a:rPr dirty="0" sz="2800" lang="en-US" smtClean="0"/>
              <a:t>humid local </a:t>
            </a:r>
            <a:r>
              <a:rPr dirty="0" sz="2800" lang="en-US" smtClean="0"/>
              <a:t>conditions.</a:t>
            </a:r>
            <a:endParaRPr dirty="0" sz="280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37" name="Rectangle 1"/>
          <p:cNvSpPr/>
          <p:nvPr/>
        </p:nvSpPr>
        <p:spPr>
          <a:xfrm>
            <a:off x="1066800" y="152400"/>
            <a:ext cx="7848600" cy="3108543"/>
          </a:xfrm>
          <a:prstGeom prst="rect"/>
        </p:spPr>
        <p:txBody>
          <a:bodyPr wrap="square">
            <a:spAutoFit/>
          </a:bodyPr>
          <a:p>
            <a:pPr>
              <a:buFont typeface="Arial" pitchFamily="34" charset="0"/>
              <a:buChar char="•"/>
            </a:pPr>
            <a:r>
              <a:rPr dirty="0" sz="2800" lang="en-US" smtClean="0"/>
              <a:t>Milking is carried out using portable </a:t>
            </a:r>
            <a:r>
              <a:rPr dirty="0" sz="2800" lang="en-US" smtClean="0"/>
              <a:t>milking machines </a:t>
            </a:r>
            <a:r>
              <a:rPr dirty="0" sz="2800" lang="en-US" smtClean="0"/>
              <a:t>twice a day.</a:t>
            </a:r>
          </a:p>
          <a:p>
            <a:pPr>
              <a:buFont typeface="Arial" pitchFamily="34" charset="0"/>
              <a:buChar char="•"/>
            </a:pPr>
            <a:r>
              <a:rPr dirty="0" sz="2800" lang="en-US" smtClean="0"/>
              <a:t>The workers clean the cows’ teats before attaching the </a:t>
            </a:r>
            <a:r>
              <a:rPr dirty="0" sz="2800" lang="en-US" smtClean="0"/>
              <a:t>machine to </a:t>
            </a:r>
            <a:r>
              <a:rPr dirty="0" sz="2800" lang="en-US" smtClean="0"/>
              <a:t>the udders and afterwards apply an approved </a:t>
            </a:r>
            <a:r>
              <a:rPr dirty="0" sz="2800" lang="en-US" smtClean="0"/>
              <a:t>anti-bacterial solution</a:t>
            </a:r>
            <a:r>
              <a:rPr dirty="0" sz="2800" lang="en-US" smtClean="0"/>
              <a:t>. </a:t>
            </a:r>
            <a:endParaRPr dirty="0" sz="2800" lang="en-US" smtClean="0"/>
          </a:p>
          <a:p>
            <a:pPr>
              <a:buFont typeface="Arial" pitchFamily="34" charset="0"/>
              <a:buChar char="•"/>
            </a:pPr>
            <a:r>
              <a:rPr dirty="0" sz="2800" lang="en-US" smtClean="0"/>
              <a:t>It </a:t>
            </a:r>
            <a:r>
              <a:rPr dirty="0" sz="2800" lang="en-US" smtClean="0"/>
              <a:t>takes two hours to complete one milking cycle with </a:t>
            </a:r>
            <a:r>
              <a:rPr dirty="0" sz="2800" lang="en-US" smtClean="0"/>
              <a:t>five milking </a:t>
            </a:r>
            <a:r>
              <a:rPr dirty="0" sz="2800" lang="en-US" smtClean="0"/>
              <a:t>machines.</a:t>
            </a:r>
            <a:endParaRPr dirty="0" sz="2800" lang="en-US"/>
          </a:p>
        </p:txBody>
      </p:sp>
      <p:sp>
        <p:nvSpPr>
          <p:cNvPr id="1048638" name="Rectangle 2"/>
          <p:cNvSpPr/>
          <p:nvPr/>
        </p:nvSpPr>
        <p:spPr>
          <a:xfrm>
            <a:off x="1066800" y="3124200"/>
            <a:ext cx="8077200" cy="3539430"/>
          </a:xfrm>
          <a:prstGeom prst="rect"/>
        </p:spPr>
        <p:txBody>
          <a:bodyPr wrap="square">
            <a:spAutoFit/>
          </a:bodyPr>
          <a:p>
            <a:pPr>
              <a:buFont typeface="Arial" pitchFamily="34" charset="0"/>
              <a:buChar char="•"/>
            </a:pPr>
            <a:r>
              <a:rPr dirty="0" sz="2800" lang="en-US" err="1" smtClean="0"/>
              <a:t>Kisan</a:t>
            </a:r>
            <a:r>
              <a:rPr dirty="0" sz="2800" lang="en-US" smtClean="0"/>
              <a:t> Dairy employs four family members and 12 other </a:t>
            </a:r>
            <a:r>
              <a:rPr dirty="0" sz="2800" lang="en-US" smtClean="0"/>
              <a:t>people recruited </a:t>
            </a:r>
            <a:r>
              <a:rPr dirty="0" sz="2800" lang="en-US" smtClean="0"/>
              <a:t>locally who are responsible for milk production as well </a:t>
            </a:r>
            <a:r>
              <a:rPr dirty="0" sz="2800" lang="en-US" smtClean="0"/>
              <a:t>as the </a:t>
            </a:r>
            <a:r>
              <a:rPr dirty="0" sz="2800" lang="en-US" smtClean="0"/>
              <a:t>marketing of the milk in the local village. </a:t>
            </a:r>
            <a:endParaRPr dirty="0" sz="2800" lang="en-US" smtClean="0"/>
          </a:p>
          <a:p>
            <a:pPr>
              <a:buFont typeface="Arial" pitchFamily="34" charset="0"/>
              <a:buChar char="•"/>
            </a:pPr>
            <a:r>
              <a:rPr dirty="0" sz="2800" lang="en-US" smtClean="0"/>
              <a:t>The </a:t>
            </a:r>
            <a:r>
              <a:rPr dirty="0" sz="2800" lang="en-US" smtClean="0"/>
              <a:t>marketing model </a:t>
            </a:r>
            <a:r>
              <a:rPr dirty="0" sz="2800" lang="en-US" smtClean="0"/>
              <a:t>is similar </a:t>
            </a:r>
            <a:r>
              <a:rPr dirty="0" sz="2800" lang="en-US" smtClean="0"/>
              <a:t>to many other dairy </a:t>
            </a:r>
            <a:r>
              <a:rPr dirty="0" sz="2800" lang="en-US" smtClean="0"/>
              <a:t>,the </a:t>
            </a:r>
            <a:r>
              <a:rPr dirty="0" sz="2800" lang="en-US" smtClean="0"/>
              <a:t>milk is sold directly </a:t>
            </a:r>
            <a:r>
              <a:rPr dirty="0" sz="2800" lang="en-US" smtClean="0"/>
              <a:t>to consumers </a:t>
            </a:r>
            <a:r>
              <a:rPr dirty="0" sz="2800" lang="en-US" smtClean="0"/>
              <a:t>twice a day at the farm gate and at sales points in </a:t>
            </a:r>
            <a:r>
              <a:rPr dirty="0" sz="2800" lang="en-US" smtClean="0"/>
              <a:t>the village</a:t>
            </a:r>
            <a:r>
              <a:rPr dirty="0" sz="2800" lang="en-US" smtClean="0"/>
              <a:t>. As of May 2014, the price of milk is Rs.34 per </a:t>
            </a:r>
            <a:r>
              <a:rPr dirty="0" sz="2800" lang="en-US" err="1" smtClean="0"/>
              <a:t>litre</a:t>
            </a:r>
            <a:r>
              <a:rPr dirty="0" sz="2800" lang="en-US" smtClean="0"/>
              <a:t>. </a:t>
            </a:r>
            <a:endParaRPr dirty="0" sz="2800"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39" name="Title 1"/>
          <p:cNvSpPr>
            <a:spLocks noGrp="1"/>
          </p:cNvSpPr>
          <p:nvPr>
            <p:ph type="title"/>
          </p:nvPr>
        </p:nvSpPr>
        <p:spPr/>
        <p:txBody>
          <a:bodyPr>
            <a:normAutofit fontScale="90000"/>
          </a:bodyPr>
          <a:p>
            <a:r>
              <a:rPr dirty="0" lang="en-US" smtClean="0"/>
              <a:t>Management and veterinary practice</a:t>
            </a:r>
            <a:endParaRPr dirty="0" lang="en-US"/>
          </a:p>
        </p:txBody>
      </p:sp>
      <p:sp>
        <p:nvSpPr>
          <p:cNvPr id="1048640" name="Content Placeholder 2"/>
          <p:cNvSpPr>
            <a:spLocks noGrp="1"/>
          </p:cNvSpPr>
          <p:nvPr>
            <p:ph idx="1"/>
          </p:nvPr>
        </p:nvSpPr>
        <p:spPr/>
        <p:txBody>
          <a:bodyPr>
            <a:normAutofit fontScale="81250" lnSpcReduction="10000"/>
          </a:bodyPr>
          <a:p>
            <a:r>
              <a:rPr dirty="0" lang="en-US" smtClean="0"/>
              <a:t>The farm employs a veterinarian who visits the farm most </a:t>
            </a:r>
            <a:r>
              <a:rPr dirty="0" lang="en-US" smtClean="0"/>
              <a:t>evenings. In </a:t>
            </a:r>
            <a:r>
              <a:rPr dirty="0" lang="en-US" smtClean="0"/>
              <a:t>his absence, </a:t>
            </a:r>
            <a:r>
              <a:rPr dirty="0" lang="en-US" err="1" smtClean="0"/>
              <a:t>Naresh</a:t>
            </a:r>
            <a:r>
              <a:rPr dirty="0" lang="en-US" smtClean="0"/>
              <a:t> Kumar carries out inspections, </a:t>
            </a:r>
            <a:r>
              <a:rPr dirty="0" lang="en-US" smtClean="0"/>
              <a:t>vaccinations, de-worming </a:t>
            </a:r>
            <a:r>
              <a:rPr dirty="0" lang="en-US" smtClean="0"/>
              <a:t>and artificial insemination. </a:t>
            </a:r>
            <a:endParaRPr dirty="0" lang="en-US" smtClean="0"/>
          </a:p>
          <a:p>
            <a:r>
              <a:rPr dirty="0" lang="en-US" err="1" smtClean="0"/>
              <a:t>Naresh</a:t>
            </a:r>
            <a:r>
              <a:rPr dirty="0" lang="en-US" smtClean="0"/>
              <a:t> </a:t>
            </a:r>
            <a:r>
              <a:rPr dirty="0" lang="en-US" smtClean="0"/>
              <a:t>went on a </a:t>
            </a:r>
            <a:r>
              <a:rPr dirty="0" lang="en-US" smtClean="0"/>
              <a:t>training course </a:t>
            </a:r>
            <a:r>
              <a:rPr dirty="0" lang="en-US" smtClean="0"/>
              <a:t>conducted by the National Dairy Research Institute (</a:t>
            </a:r>
            <a:r>
              <a:rPr dirty="0" lang="en-US" smtClean="0"/>
              <a:t>NDRI) in </a:t>
            </a:r>
            <a:r>
              <a:rPr dirty="0" lang="en-US" err="1" smtClean="0"/>
              <a:t>Karnal</a:t>
            </a:r>
            <a:r>
              <a:rPr dirty="0" lang="en-US" smtClean="0"/>
              <a:t>, where he learned the basics of animal care, </a:t>
            </a:r>
            <a:r>
              <a:rPr dirty="0" lang="en-US" smtClean="0"/>
              <a:t>artificial </a:t>
            </a:r>
            <a:r>
              <a:rPr dirty="0" lang="en-US" err="1" smtClean="0"/>
              <a:t>nsemination</a:t>
            </a:r>
            <a:r>
              <a:rPr dirty="0" lang="en-US" smtClean="0"/>
              <a:t> </a:t>
            </a:r>
            <a:r>
              <a:rPr dirty="0" lang="en-US" smtClean="0"/>
              <a:t>and pregnancy diagnosis. </a:t>
            </a:r>
            <a:endParaRPr dirty="0" lang="en-US" smtClean="0"/>
          </a:p>
          <a:p>
            <a:r>
              <a:rPr dirty="0" lang="en-US" smtClean="0"/>
              <a:t>He </a:t>
            </a:r>
            <a:r>
              <a:rPr dirty="0" lang="en-US" smtClean="0"/>
              <a:t>keeps in regular </a:t>
            </a:r>
            <a:r>
              <a:rPr dirty="0" lang="en-US" smtClean="0"/>
              <a:t>contact with </a:t>
            </a:r>
            <a:r>
              <a:rPr dirty="0" lang="en-US" smtClean="0"/>
              <a:t>this important dairy science institute to keep his </a:t>
            </a:r>
            <a:r>
              <a:rPr dirty="0" lang="en-US" smtClean="0"/>
              <a:t>knowledge up </a:t>
            </a:r>
            <a:r>
              <a:rPr dirty="0" lang="en-US" smtClean="0"/>
              <a:t>to date.</a:t>
            </a:r>
            <a:endParaRPr dirty="0"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41" name="Title 1"/>
          <p:cNvSpPr>
            <a:spLocks noGrp="1"/>
          </p:cNvSpPr>
          <p:nvPr>
            <p:ph type="title"/>
          </p:nvPr>
        </p:nvSpPr>
        <p:spPr/>
        <p:txBody>
          <a:bodyPr/>
          <a:p>
            <a:r>
              <a:rPr dirty="0" lang="en-US" smtClean="0"/>
              <a:t>Conclusions</a:t>
            </a:r>
            <a:endParaRPr dirty="0" lang="en-US"/>
          </a:p>
        </p:txBody>
      </p:sp>
      <p:sp>
        <p:nvSpPr>
          <p:cNvPr id="1048642" name="Content Placeholder 2"/>
          <p:cNvSpPr>
            <a:spLocks noGrp="1"/>
          </p:cNvSpPr>
          <p:nvPr>
            <p:ph idx="1"/>
          </p:nvPr>
        </p:nvSpPr>
        <p:spPr/>
        <p:txBody>
          <a:bodyPr/>
          <a:p>
            <a:r>
              <a:rPr dirty="0" sz="2800" lang="en-US" smtClean="0"/>
              <a:t>Good quality feeding, genetics appropriate to the local </a:t>
            </a:r>
            <a:r>
              <a:rPr dirty="0" sz="2800" lang="en-US" smtClean="0"/>
              <a:t>conditions and </a:t>
            </a:r>
            <a:r>
              <a:rPr dirty="0" sz="2800" lang="en-US" err="1" smtClean="0"/>
              <a:t>favourable</a:t>
            </a:r>
            <a:r>
              <a:rPr dirty="0" sz="2800" lang="en-US" smtClean="0"/>
              <a:t> levels of animal care are leading to good </a:t>
            </a:r>
            <a:r>
              <a:rPr dirty="0" sz="2800" lang="en-US" smtClean="0"/>
              <a:t>health and </a:t>
            </a:r>
            <a:r>
              <a:rPr dirty="0" sz="2800" lang="en-US" smtClean="0"/>
              <a:t>welfare. This in turn delivers levels of productivity nearly </a:t>
            </a:r>
            <a:r>
              <a:rPr dirty="0" sz="2800" lang="en-US" smtClean="0"/>
              <a:t>six times </a:t>
            </a:r>
            <a:r>
              <a:rPr dirty="0" sz="2800" lang="en-US" smtClean="0"/>
              <a:t>higher than the current </a:t>
            </a:r>
            <a:r>
              <a:rPr dirty="0" sz="2800" lang="en-US" smtClean="0"/>
              <a:t>national </a:t>
            </a:r>
            <a:r>
              <a:rPr dirty="0" sz="2800" lang="en-US" smtClean="0"/>
              <a:t>average</a:t>
            </a:r>
            <a:r>
              <a:rPr dirty="0" sz="2800" lang="en-US" smtClean="0"/>
              <a:t>.</a:t>
            </a:r>
          </a:p>
          <a:p>
            <a:r>
              <a:rPr dirty="0" sz="2800" lang="en-US" smtClean="0"/>
              <a:t>Healthy, long-lived cows save on the cost of replacement </a:t>
            </a:r>
            <a:r>
              <a:rPr dirty="0" sz="2800" lang="en-US" smtClean="0"/>
              <a:t>and expensive </a:t>
            </a:r>
            <a:r>
              <a:rPr dirty="0" sz="2800" lang="en-US" smtClean="0"/>
              <a:t>veterinary treatments and guarantee a stable milk </a:t>
            </a:r>
            <a:r>
              <a:rPr dirty="0" sz="2800" lang="en-US" smtClean="0"/>
              <a:t>supply.</a:t>
            </a:r>
            <a:endParaRPr dirty="0" sz="28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0" name="Title 1"/>
          <p:cNvSpPr>
            <a:spLocks noGrp="1"/>
          </p:cNvSpPr>
          <p:nvPr>
            <p:ph type="title"/>
          </p:nvPr>
        </p:nvSpPr>
        <p:spPr/>
        <p:txBody>
          <a:bodyPr/>
          <a:p>
            <a:r>
              <a:rPr dirty="0" lang="en-US" u="sng" smtClean="0"/>
              <a:t>INTRODUCTION</a:t>
            </a:r>
            <a:endParaRPr dirty="0" lang="en-US" u="sng"/>
          </a:p>
        </p:txBody>
      </p:sp>
      <p:sp>
        <p:nvSpPr>
          <p:cNvPr id="1048601" name="Content Placeholder 2"/>
          <p:cNvSpPr>
            <a:spLocks noGrp="1"/>
          </p:cNvSpPr>
          <p:nvPr>
            <p:ph idx="1"/>
          </p:nvPr>
        </p:nvSpPr>
        <p:spPr/>
        <p:txBody>
          <a:bodyPr>
            <a:normAutofit fontScale="96875" lnSpcReduction="10000"/>
          </a:bodyPr>
          <a:p>
            <a:r>
              <a:rPr dirty="0" lang="en-US" smtClean="0"/>
              <a:t>It is defined as planning,, implementation and control of industrial production process to ensure smooth and efficient operation. Production Management techniques are used in both manufacturing and service industries.</a:t>
            </a:r>
          </a:p>
          <a:p>
            <a:r>
              <a:rPr dirty="0" lang="en-US" smtClean="0"/>
              <a:t>Simply Production Management is a process of planning, organizing, directing and controlling the activities of the production function.</a:t>
            </a:r>
            <a:endParaRPr dirty="0" lang="en-US"/>
          </a:p>
        </p:txBody>
      </p:sp>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43" name="Content Placeholder 2"/>
          <p:cNvSpPr>
            <a:spLocks noGrp="1"/>
          </p:cNvSpPr>
          <p:nvPr>
            <p:ph idx="1"/>
          </p:nvPr>
        </p:nvSpPr>
        <p:spPr>
          <a:xfrm>
            <a:off x="1435608" y="152400"/>
            <a:ext cx="7498080" cy="6096000"/>
          </a:xfrm>
        </p:spPr>
        <p:txBody>
          <a:bodyPr>
            <a:normAutofit fontScale="96875" lnSpcReduction="20000"/>
          </a:bodyPr>
          <a:p>
            <a:r>
              <a:rPr dirty="0" lang="en-US" smtClean="0"/>
              <a:t>The farm uses several by-products from agriculture, ensuring </a:t>
            </a:r>
            <a:r>
              <a:rPr dirty="0" lang="en-US" smtClean="0"/>
              <a:t>a good </a:t>
            </a:r>
            <a:r>
              <a:rPr dirty="0" lang="en-US" smtClean="0"/>
              <a:t>use of local resources. This also contributes positively to </a:t>
            </a:r>
            <a:r>
              <a:rPr dirty="0" lang="en-US" smtClean="0"/>
              <a:t>food security </a:t>
            </a:r>
            <a:r>
              <a:rPr dirty="0" lang="en-US" smtClean="0"/>
              <a:t>by transforming biomass that is otherwise unusable </a:t>
            </a:r>
            <a:r>
              <a:rPr dirty="0" lang="en-US" smtClean="0"/>
              <a:t>by humans </a:t>
            </a:r>
            <a:r>
              <a:rPr dirty="0" lang="en-US" smtClean="0"/>
              <a:t>into milk</a:t>
            </a:r>
            <a:r>
              <a:rPr dirty="0" lang="en-US" smtClean="0"/>
              <a:t>.</a:t>
            </a:r>
          </a:p>
          <a:p>
            <a:r>
              <a:rPr dirty="0" lang="en-US" smtClean="0"/>
              <a:t>The final destination and the welfare of male dairy calves is </a:t>
            </a:r>
            <a:r>
              <a:rPr dirty="0" lang="en-US" smtClean="0"/>
              <a:t>a challenging </a:t>
            </a:r>
            <a:r>
              <a:rPr dirty="0" lang="en-US" smtClean="0"/>
              <a:t>issue that needs to be addressed by the entire </a:t>
            </a:r>
            <a:r>
              <a:rPr dirty="0" lang="en-US" smtClean="0"/>
              <a:t>dairy industry </a:t>
            </a:r>
            <a:r>
              <a:rPr dirty="0" lang="en-US" smtClean="0"/>
              <a:t>in collaboration with all interested stakeholders.</a:t>
            </a:r>
            <a:endParaRPr dirty="0"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pic>
        <p:nvPicPr>
          <p:cNvPr id="2097154" name="Picture 2"/>
          <p:cNvPicPr>
            <a:picLocks noChangeAspect="1" noChangeArrowheads="1"/>
          </p:cNvPicPr>
          <p:nvPr/>
        </p:nvPicPr>
        <p:blipFill>
          <a:blip xmlns:r="http://schemas.openxmlformats.org/officeDocument/2006/relationships" r:embed="rId1"/>
          <a:srcRect/>
          <a:stretch>
            <a:fillRect/>
          </a:stretch>
        </p:blipFill>
        <p:spPr bwMode="auto">
          <a:xfrm>
            <a:off x="1066800" y="609600"/>
            <a:ext cx="7915275" cy="4310063"/>
          </a:xfrm>
          <a:prstGeom prst="rect"/>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pic>
        <p:nvPicPr>
          <p:cNvPr id="2097155" name="Picture 2"/>
          <p:cNvPicPr>
            <a:picLocks noChangeAspect="1" noChangeArrowheads="1"/>
          </p:cNvPicPr>
          <p:nvPr/>
        </p:nvPicPr>
        <p:blipFill>
          <a:blip xmlns:r="http://schemas.openxmlformats.org/officeDocument/2006/relationships" r:embed="rId1"/>
          <a:srcRect/>
          <a:stretch>
            <a:fillRect/>
          </a:stretch>
        </p:blipFill>
        <p:spPr bwMode="auto">
          <a:xfrm>
            <a:off x="990600" y="0"/>
            <a:ext cx="4041705" cy="3581400"/>
          </a:xfrm>
          <a:prstGeom prst="rect"/>
          <a:noFill/>
          <a:ln w="9525">
            <a:noFill/>
            <a:miter lim="800000"/>
            <a:headEnd/>
            <a:tailEnd/>
          </a:ln>
          <a:effectLst/>
        </p:spPr>
      </p:pic>
      <p:pic>
        <p:nvPicPr>
          <p:cNvPr id="2097156" name="Picture 3"/>
          <p:cNvPicPr>
            <a:picLocks noChangeAspect="1" noChangeArrowheads="1"/>
          </p:cNvPicPr>
          <p:nvPr/>
        </p:nvPicPr>
        <p:blipFill>
          <a:blip xmlns:r="http://schemas.openxmlformats.org/officeDocument/2006/relationships" r:embed="rId2"/>
          <a:srcRect/>
          <a:stretch>
            <a:fillRect/>
          </a:stretch>
        </p:blipFill>
        <p:spPr bwMode="auto">
          <a:xfrm>
            <a:off x="5029200" y="3200400"/>
            <a:ext cx="4114800" cy="3657600"/>
          </a:xfrm>
          <a:prstGeom prst="rect"/>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8" name="Title 1"/>
          <p:cNvSpPr>
            <a:spLocks noGrp="1"/>
          </p:cNvSpPr>
          <p:nvPr>
            <p:ph type="title"/>
          </p:nvPr>
        </p:nvSpPr>
        <p:spPr>
          <a:xfrm>
            <a:off x="1219200" y="2819400"/>
            <a:ext cx="7498080" cy="1143000"/>
          </a:xfrm>
        </p:spPr>
        <p:txBody>
          <a:bodyPr/>
          <a:p>
            <a:r>
              <a:rPr dirty="0" lang="en-US" smtClean="0"/>
              <a:t>THANK YOU</a:t>
            </a:r>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2" name="Title 1"/>
          <p:cNvSpPr>
            <a:spLocks noGrp="1"/>
          </p:cNvSpPr>
          <p:nvPr>
            <p:ph type="title"/>
          </p:nvPr>
        </p:nvSpPr>
        <p:spPr/>
        <p:txBody>
          <a:bodyPr/>
          <a:p>
            <a:r>
              <a:rPr dirty="0" lang="en-US" smtClean="0"/>
              <a:t>CONCEPT OF PRODUCTION</a:t>
            </a:r>
            <a:endParaRPr dirty="0" lang="en-US"/>
          </a:p>
        </p:txBody>
      </p:sp>
      <p:sp>
        <p:nvSpPr>
          <p:cNvPr id="1048603" name="Content Placeholder 2"/>
          <p:cNvSpPr>
            <a:spLocks noGrp="1"/>
          </p:cNvSpPr>
          <p:nvPr>
            <p:ph idx="1"/>
          </p:nvPr>
        </p:nvSpPr>
        <p:spPr/>
        <p:txBody>
          <a:bodyPr>
            <a:normAutofit fontScale="93750" lnSpcReduction="10000"/>
          </a:bodyPr>
          <a:p>
            <a:r>
              <a:rPr dirty="0" lang="en-US" smtClean="0"/>
              <a:t>Production is defined as “the step-by-step conversion of one form of material </a:t>
            </a:r>
            <a:r>
              <a:rPr dirty="0" lang="en-US" err="1" smtClean="0"/>
              <a:t>ino</a:t>
            </a:r>
            <a:r>
              <a:rPr dirty="0" lang="en-US" smtClean="0"/>
              <a:t> another form through chemical or mechanical process to create or enhance the utility of the product to the  user.”</a:t>
            </a:r>
          </a:p>
          <a:p>
            <a:r>
              <a:rPr dirty="0" lang="en-US" smtClean="0"/>
              <a:t>Thus production is a value addition process. At each stage of processing, there will be value addition.</a:t>
            </a:r>
          </a:p>
          <a:p>
            <a:r>
              <a:rPr dirty="0" lang="en-US" err="1" smtClean="0"/>
              <a:t>Edwood</a:t>
            </a:r>
            <a:r>
              <a:rPr dirty="0" lang="en-US" smtClean="0"/>
              <a:t> </a:t>
            </a:r>
            <a:r>
              <a:rPr dirty="0" lang="en-US" err="1" smtClean="0"/>
              <a:t>Buffa</a:t>
            </a:r>
            <a:r>
              <a:rPr dirty="0" lang="en-US" smtClean="0"/>
              <a:t> defines production as ‘a process by which goods and services are created.’</a:t>
            </a:r>
            <a:endParaRPr dirty="0" lang="en-US"/>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4" name="Title 1"/>
          <p:cNvSpPr>
            <a:spLocks noGrp="1"/>
          </p:cNvSpPr>
          <p:nvPr>
            <p:ph type="title"/>
          </p:nvPr>
        </p:nvSpPr>
        <p:spPr/>
        <p:txBody>
          <a:bodyPr/>
          <a:p>
            <a:r>
              <a:rPr dirty="0" lang="en-US" smtClean="0"/>
              <a:t>EXAMPLE OF PRODUCTION</a:t>
            </a:r>
            <a:endParaRPr dirty="0" lang="en-US"/>
          </a:p>
        </p:txBody>
      </p:sp>
      <p:sp>
        <p:nvSpPr>
          <p:cNvPr id="1048605" name="Content Placeholder 2"/>
          <p:cNvSpPr>
            <a:spLocks noGrp="1"/>
          </p:cNvSpPr>
          <p:nvPr>
            <p:ph idx="1"/>
          </p:nvPr>
        </p:nvSpPr>
        <p:spPr/>
        <p:txBody>
          <a:bodyPr/>
          <a:p>
            <a:r>
              <a:rPr dirty="0" lang="en-US" smtClean="0"/>
              <a:t>Car</a:t>
            </a:r>
          </a:p>
          <a:p>
            <a:r>
              <a:rPr dirty="0" lang="en-US" smtClean="0"/>
              <a:t>Bus</a:t>
            </a:r>
          </a:p>
          <a:p>
            <a:r>
              <a:rPr dirty="0" lang="en-US" smtClean="0"/>
              <a:t>Textile</a:t>
            </a:r>
          </a:p>
          <a:p>
            <a:r>
              <a:rPr dirty="0" lang="en-US" smtClean="0"/>
              <a:t>Food</a:t>
            </a:r>
          </a:p>
          <a:p>
            <a:r>
              <a:rPr dirty="0" lang="en-US" smtClean="0"/>
              <a:t>Machines</a:t>
            </a:r>
          </a:p>
          <a:p>
            <a:r>
              <a:rPr dirty="0" lang="en-US" smtClean="0"/>
              <a:t>Electronics</a:t>
            </a:r>
          </a:p>
          <a:p>
            <a:r>
              <a:rPr dirty="0" lang="en-US" smtClean="0"/>
              <a:t>Constructing flats</a:t>
            </a:r>
            <a:endParaRPr dirty="0" lang="en-US"/>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6" name="Title 1"/>
          <p:cNvSpPr>
            <a:spLocks noGrp="1"/>
          </p:cNvSpPr>
          <p:nvPr>
            <p:ph type="title"/>
          </p:nvPr>
        </p:nvSpPr>
        <p:spPr/>
        <p:txBody>
          <a:bodyPr>
            <a:normAutofit/>
          </a:bodyPr>
          <a:p>
            <a:r>
              <a:rPr dirty="0" lang="en-US" smtClean="0"/>
              <a:t>PRODUCTION SYSTEM	</a:t>
            </a:r>
            <a:endParaRPr dirty="0" lang="en-US"/>
          </a:p>
        </p:txBody>
      </p:sp>
      <p:sp>
        <p:nvSpPr>
          <p:cNvPr id="1048607" name="Content Placeholder 2"/>
          <p:cNvSpPr>
            <a:spLocks noGrp="1"/>
          </p:cNvSpPr>
          <p:nvPr>
            <p:ph idx="1"/>
          </p:nvPr>
        </p:nvSpPr>
        <p:spPr/>
        <p:txBody>
          <a:bodyPr/>
          <a:p>
            <a:r>
              <a:rPr dirty="0" lang="en-US" smtClean="0"/>
              <a:t>The production system of an organization is that part which produces products of an organization.</a:t>
            </a:r>
          </a:p>
          <a:p>
            <a:r>
              <a:rPr dirty="0" lang="en-US" smtClean="0"/>
              <a:t>It is that activity whereby resources, flowing within a defined system are combined and transformed in a controlled manner to add value in accordance with the policies communicated by management.</a:t>
            </a:r>
            <a:endParaRPr dirty="0" lang="en-US"/>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3" name="Rectangle 9"/>
          <p:cNvSpPr/>
          <p:nvPr/>
        </p:nvSpPr>
        <p:spPr>
          <a:xfrm>
            <a:off x="3810000" y="3733800"/>
            <a:ext cx="2133600" cy="1447800"/>
          </a:xfrm>
          <a:prstGeom prst="rect"/>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4" name="Rectangle 7"/>
          <p:cNvSpPr/>
          <p:nvPr/>
        </p:nvSpPr>
        <p:spPr>
          <a:xfrm>
            <a:off x="7543800" y="0"/>
            <a:ext cx="1600200" cy="1219200"/>
          </a:xfrm>
          <a:prstGeom prst="rect"/>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5" name="Rectangle 5"/>
          <p:cNvSpPr/>
          <p:nvPr/>
        </p:nvSpPr>
        <p:spPr>
          <a:xfrm>
            <a:off x="3581400" y="0"/>
            <a:ext cx="2667000" cy="1752600"/>
          </a:xfrm>
          <a:prstGeom prst="rect"/>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6" name="Rectangle 3"/>
          <p:cNvSpPr/>
          <p:nvPr/>
        </p:nvSpPr>
        <p:spPr>
          <a:xfrm>
            <a:off x="990600" y="0"/>
            <a:ext cx="1600200" cy="1752600"/>
          </a:xfrm>
          <a:prstGeom prst="rect"/>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7" name="TextBox 2"/>
          <p:cNvSpPr txBox="1"/>
          <p:nvPr/>
        </p:nvSpPr>
        <p:spPr>
          <a:xfrm>
            <a:off x="990600" y="0"/>
            <a:ext cx="1357423" cy="1958340"/>
          </a:xfrm>
          <a:prstGeom prst="rect"/>
          <a:noFill/>
        </p:spPr>
        <p:txBody>
          <a:bodyPr rtlCol="0" wrap="square">
            <a:spAutoFit/>
          </a:bodyPr>
          <a:p>
            <a:r>
              <a:rPr b="1" dirty="0" lang="en-US" u="sng" smtClean="0"/>
              <a:t>INPUT:</a:t>
            </a:r>
          </a:p>
          <a:p>
            <a:pPr>
              <a:buFont typeface="Arial" pitchFamily="34" charset="0"/>
              <a:buChar char="•"/>
            </a:pPr>
            <a:r>
              <a:rPr dirty="0" lang="en-US" smtClean="0"/>
              <a:t>Men</a:t>
            </a:r>
          </a:p>
          <a:p>
            <a:pPr>
              <a:buFont typeface="Arial" pitchFamily="34" charset="0"/>
              <a:buChar char="•"/>
            </a:pPr>
            <a:r>
              <a:rPr dirty="0" lang="en-US" smtClean="0"/>
              <a:t>Machine</a:t>
            </a:r>
          </a:p>
          <a:p>
            <a:pPr>
              <a:buFont typeface="Arial" pitchFamily="34" charset="0"/>
              <a:buChar char="•"/>
            </a:pPr>
            <a:r>
              <a:rPr dirty="0" lang="en-US" smtClean="0"/>
              <a:t>Materials</a:t>
            </a:r>
          </a:p>
          <a:p>
            <a:pPr>
              <a:buFont typeface="Arial" pitchFamily="34" charset="0"/>
              <a:buChar char="•"/>
            </a:pPr>
            <a:r>
              <a:rPr dirty="0" lang="en-US" smtClean="0"/>
              <a:t>Information</a:t>
            </a:r>
          </a:p>
          <a:p>
            <a:pPr>
              <a:buFont typeface="Arial" pitchFamily="34" charset="0"/>
              <a:buChar char="•"/>
            </a:pPr>
            <a:r>
              <a:rPr dirty="0" lang="en-US" smtClean="0"/>
              <a:t>Capital</a:t>
            </a:r>
            <a:endParaRPr dirty="0" lang="en-US"/>
          </a:p>
        </p:txBody>
      </p:sp>
      <p:sp>
        <p:nvSpPr>
          <p:cNvPr id="1048618" name="TextBox 4"/>
          <p:cNvSpPr txBox="1"/>
          <p:nvPr/>
        </p:nvSpPr>
        <p:spPr>
          <a:xfrm>
            <a:off x="3733800" y="0"/>
            <a:ext cx="2202180" cy="1691641"/>
          </a:xfrm>
          <a:prstGeom prst="rect"/>
          <a:noFill/>
        </p:spPr>
        <p:txBody>
          <a:bodyPr rtlCol="0" wrap="none">
            <a:spAutoFit/>
          </a:bodyPr>
          <a:p>
            <a:r>
              <a:rPr b="1" dirty="0" lang="en-US" u="sng" smtClean="0"/>
              <a:t>TRANSFORMATION</a:t>
            </a:r>
          </a:p>
          <a:p>
            <a:r>
              <a:rPr b="1" dirty="0" lang="en-US" u="sng" smtClean="0"/>
              <a:t>PROCESS:</a:t>
            </a:r>
          </a:p>
          <a:p>
            <a:pPr>
              <a:buFont typeface="Arial" pitchFamily="34" charset="0"/>
              <a:buChar char="•"/>
            </a:pPr>
            <a:r>
              <a:rPr dirty="0" lang="en-US" smtClean="0"/>
              <a:t>Product design</a:t>
            </a:r>
          </a:p>
          <a:p>
            <a:pPr>
              <a:buFont typeface="Arial" pitchFamily="34" charset="0"/>
              <a:buChar char="•"/>
            </a:pPr>
            <a:r>
              <a:rPr dirty="0" lang="en-US" smtClean="0"/>
              <a:t>Process planning</a:t>
            </a:r>
          </a:p>
          <a:p>
            <a:pPr>
              <a:buFont typeface="Arial" pitchFamily="34" charset="0"/>
              <a:buChar char="•"/>
            </a:pPr>
            <a:r>
              <a:rPr dirty="0" lang="en-US" smtClean="0"/>
              <a:t>Production control</a:t>
            </a:r>
          </a:p>
          <a:p>
            <a:pPr>
              <a:buFont typeface="Arial" pitchFamily="34" charset="0"/>
              <a:buChar char="•"/>
            </a:pPr>
            <a:r>
              <a:rPr dirty="0" lang="en-US" smtClean="0"/>
              <a:t>Maintenance</a:t>
            </a:r>
            <a:endParaRPr dirty="0" lang="en-US"/>
          </a:p>
        </p:txBody>
      </p:sp>
      <p:sp>
        <p:nvSpPr>
          <p:cNvPr id="1048619" name="TextBox 6"/>
          <p:cNvSpPr txBox="1"/>
          <p:nvPr/>
        </p:nvSpPr>
        <p:spPr>
          <a:xfrm>
            <a:off x="7543800" y="0"/>
            <a:ext cx="1249681" cy="891540"/>
          </a:xfrm>
          <a:prstGeom prst="rect"/>
          <a:noFill/>
        </p:spPr>
        <p:txBody>
          <a:bodyPr rtlCol="0" wrap="none">
            <a:spAutoFit/>
          </a:bodyPr>
          <a:p>
            <a:r>
              <a:rPr b="1" dirty="0" lang="en-US" u="sng" smtClean="0"/>
              <a:t>OUTPUTS:</a:t>
            </a:r>
          </a:p>
          <a:p>
            <a:pPr>
              <a:buFont typeface="Arial" pitchFamily="34" charset="0"/>
              <a:buChar char="•"/>
            </a:pPr>
            <a:r>
              <a:rPr dirty="0" lang="en-US" smtClean="0"/>
              <a:t>Product</a:t>
            </a:r>
          </a:p>
          <a:p>
            <a:pPr>
              <a:buFont typeface="Arial" pitchFamily="34" charset="0"/>
              <a:buChar char="•"/>
            </a:pPr>
            <a:r>
              <a:rPr dirty="0" lang="en-US" smtClean="0"/>
              <a:t>Services</a:t>
            </a:r>
            <a:endParaRPr dirty="0" lang="en-US"/>
          </a:p>
        </p:txBody>
      </p:sp>
      <p:sp>
        <p:nvSpPr>
          <p:cNvPr id="1048620" name="TextBox 8"/>
          <p:cNvSpPr txBox="1"/>
          <p:nvPr/>
        </p:nvSpPr>
        <p:spPr>
          <a:xfrm>
            <a:off x="3810000" y="3733800"/>
            <a:ext cx="1668780" cy="1158240"/>
          </a:xfrm>
          <a:prstGeom prst="rect"/>
          <a:noFill/>
        </p:spPr>
        <p:txBody>
          <a:bodyPr rtlCol="0" wrap="none">
            <a:spAutoFit/>
          </a:bodyPr>
          <a:p>
            <a:r>
              <a:rPr b="1" dirty="0" lang="en-US" u="sng" smtClean="0"/>
              <a:t>CONTINUOUS:</a:t>
            </a:r>
          </a:p>
          <a:p>
            <a:pPr>
              <a:buFont typeface="Arial" pitchFamily="34" charset="0"/>
              <a:buChar char="•"/>
            </a:pPr>
            <a:r>
              <a:rPr dirty="0" lang="en-US" smtClean="0"/>
              <a:t>Inventory</a:t>
            </a:r>
          </a:p>
          <a:p>
            <a:pPr>
              <a:buFont typeface="Arial" pitchFamily="34" charset="0"/>
              <a:buChar char="•"/>
            </a:pPr>
            <a:r>
              <a:rPr dirty="0" lang="en-US" smtClean="0"/>
              <a:t>Quality</a:t>
            </a:r>
          </a:p>
          <a:p>
            <a:pPr>
              <a:buFont typeface="Arial" pitchFamily="34" charset="0"/>
              <a:buChar char="•"/>
            </a:pPr>
            <a:r>
              <a:rPr dirty="0" lang="en-US" smtClean="0"/>
              <a:t>Cost</a:t>
            </a:r>
            <a:endParaRPr dirty="0" lang="en-US"/>
          </a:p>
        </p:txBody>
      </p:sp>
      <p:cxnSp>
        <p:nvCxnSpPr>
          <p:cNvPr id="3145728" name="Straight Arrow Connector 11"/>
          <p:cNvCxnSpPr>
            <a:cxnSpLocks/>
            <a:stCxn id="1048616" idx="3"/>
            <a:endCxn id="1048615" idx="1"/>
          </p:cNvCxnSpPr>
          <p:nvPr/>
        </p:nvCxnSpPr>
        <p:spPr>
          <a:xfrm>
            <a:off x="2590800" y="876300"/>
            <a:ext cx="990600" cy="1588"/>
          </a:xfrm>
          <a:prstGeom prst="straightConnector1"/>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45729" name="Straight Arrow Connector 13"/>
          <p:cNvCxnSpPr>
            <a:cxnSpLocks/>
            <a:stCxn id="1048618" idx="3"/>
          </p:cNvCxnSpPr>
          <p:nvPr/>
        </p:nvCxnSpPr>
        <p:spPr>
          <a:xfrm>
            <a:off x="6248784" y="877163"/>
            <a:ext cx="1295016" cy="37237"/>
          </a:xfrm>
          <a:prstGeom prst="straightConnector1"/>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45730" name="Straight Arrow Connector 19"/>
          <p:cNvCxnSpPr>
            <a:cxnSpLocks/>
          </p:cNvCxnSpPr>
          <p:nvPr/>
        </p:nvCxnSpPr>
        <p:spPr>
          <a:xfrm rot="5400000">
            <a:off x="609600" y="3429000"/>
            <a:ext cx="2133600" cy="1588"/>
          </a:xfrm>
          <a:prstGeom prst="straightConnector1"/>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45731" name="Straight Arrow Connector 21"/>
          <p:cNvCxnSpPr>
            <a:cxnSpLocks/>
          </p:cNvCxnSpPr>
          <p:nvPr/>
        </p:nvCxnSpPr>
        <p:spPr>
          <a:xfrm>
            <a:off x="1676400" y="4495800"/>
            <a:ext cx="2133600" cy="1588"/>
          </a:xfrm>
          <a:prstGeom prst="straightConnector1"/>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45732" name="Straight Arrow Connector 25"/>
          <p:cNvCxnSpPr>
            <a:cxnSpLocks/>
            <a:endCxn id="1048617" idx="2"/>
          </p:cNvCxnSpPr>
          <p:nvPr/>
        </p:nvCxnSpPr>
        <p:spPr>
          <a:xfrm rot="16200000" flipV="1">
            <a:off x="1407019" y="2016619"/>
            <a:ext cx="531674" cy="7088"/>
          </a:xfrm>
          <a:prstGeom prst="straightConnector1"/>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45733" name="Straight Connector 27"/>
          <p:cNvCxnSpPr>
            <a:cxnSpLocks/>
          </p:cNvCxnSpPr>
          <p:nvPr/>
        </p:nvCxnSpPr>
        <p:spPr>
          <a:xfrm rot="5400000">
            <a:off x="7048500" y="3162300"/>
            <a:ext cx="2362200" cy="158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34" name="Straight Arrow Connector 32"/>
          <p:cNvCxnSpPr>
            <a:cxnSpLocks/>
          </p:cNvCxnSpPr>
          <p:nvPr/>
        </p:nvCxnSpPr>
        <p:spPr>
          <a:xfrm rot="5400000" flipH="1" flipV="1">
            <a:off x="7696200" y="1752600"/>
            <a:ext cx="1066800" cy="1588"/>
          </a:xfrm>
          <a:prstGeom prst="straightConnector1"/>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45735" name="Straight Arrow Connector 34"/>
          <p:cNvCxnSpPr>
            <a:cxnSpLocks/>
          </p:cNvCxnSpPr>
          <p:nvPr/>
        </p:nvCxnSpPr>
        <p:spPr>
          <a:xfrm rot="10800000">
            <a:off x="5943600" y="4267200"/>
            <a:ext cx="2286000" cy="1588"/>
          </a:xfrm>
          <a:prstGeom prst="straightConnector1"/>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1" name="Title 1"/>
          <p:cNvSpPr>
            <a:spLocks noGrp="1"/>
          </p:cNvSpPr>
          <p:nvPr>
            <p:ph type="title"/>
          </p:nvPr>
        </p:nvSpPr>
        <p:spPr/>
        <p:txBody>
          <a:bodyPr>
            <a:normAutofit fontScale="90000"/>
          </a:bodyPr>
          <a:p>
            <a:r>
              <a:rPr dirty="0" lang="en-US" smtClean="0"/>
              <a:t>OBJECTIVES OF PRODUCTION MANGEMENT</a:t>
            </a:r>
            <a:endParaRPr dirty="0" lang="en-US"/>
          </a:p>
        </p:txBody>
      </p:sp>
      <p:sp>
        <p:nvSpPr>
          <p:cNvPr id="1048622" name="Content Placeholder 2"/>
          <p:cNvSpPr>
            <a:spLocks noGrp="1"/>
          </p:cNvSpPr>
          <p:nvPr>
            <p:ph idx="1"/>
          </p:nvPr>
        </p:nvSpPr>
        <p:spPr>
          <a:xfrm>
            <a:off x="1435608" y="2362200"/>
            <a:ext cx="7498080" cy="3886200"/>
          </a:xfrm>
        </p:spPr>
        <p:txBody>
          <a:bodyPr/>
          <a:p>
            <a:r>
              <a:rPr dirty="0" lang="en-US" smtClean="0"/>
              <a:t>The objective of the production management is to,” Produce goods and services of a right quality and quantity at the right time and right manufacturing cost.”</a:t>
            </a:r>
            <a:endParaRPr dirty="0" lang="en-US"/>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3" name="Content Placeholder 2"/>
          <p:cNvSpPr>
            <a:spLocks noGrp="1"/>
          </p:cNvSpPr>
          <p:nvPr>
            <p:ph idx="1"/>
          </p:nvPr>
        </p:nvSpPr>
        <p:spPr>
          <a:xfrm>
            <a:off x="1435608" y="381000"/>
            <a:ext cx="7498080" cy="5867400"/>
          </a:xfrm>
        </p:spPr>
        <p:txBody>
          <a:bodyPr/>
          <a:p>
            <a:r>
              <a:rPr dirty="0" lang="en-US" u="sng" smtClean="0"/>
              <a:t>RIGHT  QUALITY</a:t>
            </a:r>
          </a:p>
          <a:p>
            <a:endParaRPr dirty="0" lang="en-US" u="sng" smtClean="0"/>
          </a:p>
          <a:p>
            <a:r>
              <a:rPr dirty="0" sz="2800" lang="en-US" smtClean="0"/>
              <a:t>The quality of the product is based upon the customers need. The right quality is not necessarily best quality. It is determined by the cost of the product and the technical characteristics as suited to the specific requirements</a:t>
            </a:r>
            <a:r>
              <a:rPr dirty="0" lang="en-US" smtClean="0"/>
              <a:t>.</a:t>
            </a: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4" name="Content Placeholder 2"/>
          <p:cNvSpPr>
            <a:spLocks noGrp="1"/>
          </p:cNvSpPr>
          <p:nvPr>
            <p:ph idx="1"/>
          </p:nvPr>
        </p:nvSpPr>
        <p:spPr>
          <a:xfrm>
            <a:off x="1435608" y="228600"/>
            <a:ext cx="7498080" cy="6019800"/>
          </a:xfrm>
        </p:spPr>
        <p:txBody>
          <a:bodyPr/>
          <a:p>
            <a:r>
              <a:rPr dirty="0" lang="en-US" u="sng" smtClean="0"/>
              <a:t>RIGHT QUANTITY</a:t>
            </a:r>
          </a:p>
          <a:p>
            <a:r>
              <a:rPr dirty="0" sz="2800" lang="en-US" smtClean="0"/>
              <a:t>The manufacturing organization should produce the products in right number. If they are producing in the excess of demand, the capital will block up in the form of inventory and if the quantity is produced in the short of demand, leads to the shortage of products. </a:t>
            </a:r>
          </a:p>
          <a:p>
            <a:endParaRPr dirty="0" sz="2800" lang="en-US"/>
          </a:p>
        </p:txBody>
      </p:sp>
    </p:spTree>
  </p:cSld>
  <p:clrMapOvr>
    <a:masterClrMapping/>
  </p:clrMapOvr>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lastClr="000000" val="windowText"/>
      </a:dk1>
      <a:lt1>
        <a:sysClr lastClr="FFFFFF" val="window"/>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r="5400000" dist="25400" rotWithShape="0">
              <a:srgbClr val="000000">
                <a:alpha val="43137"/>
              </a:srgbClr>
            </a:outerShdw>
          </a:effectLst>
        </a:effectStyle>
        <a:effectStyle>
          <a:effectLst>
            <a:outerShdw blurRad="63500" dir="5400000" dist="25400" rotWithShape="0">
              <a:srgbClr val="000000">
                <a:alpha val="43137"/>
              </a:srgbClr>
            </a:outerShdw>
          </a:effectLst>
          <a:scene3d>
            <a:camera prst="orthographicFront" fov="0">
              <a:rot lat="0" lon="0" rev="0"/>
            </a:camera>
            <a:lightRig dir="tl" rig="brightRoom">
              <a:rot lat="0" lon="0" rev="8700000"/>
            </a:lightRig>
          </a:scene3d>
          <a:sp3d contourW="12700">
            <a:bevelT w="0" h="0"/>
            <a:contourClr>
              <a:schemeClr val="phClr">
                <a:shade val="80000"/>
              </a:schemeClr>
            </a:contourClr>
          </a:sp3d>
        </a:effectStyle>
        <a:effectStyle>
          <a:effectLst>
            <a:outerShdw blurRad="63500" dir="5400000" dist="25400" rotWithShape="0">
              <a:srgbClr val="000000">
                <a:alpha val="43137"/>
              </a:srgbClr>
            </a:outerShdw>
          </a:effectLst>
          <a:scene3d>
            <a:camera prst="orthographicFront" fov="0">
              <a:rot lat="0" lon="0" rev="0"/>
            </a:camera>
            <a:lightRig dir="tl" rig="brightRoom">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algn="tl" flip="xy" sx="90000" sy="90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PRODUCTION         MANAGEMENT</dc:title>
  <dc:creator>Windows User</dc:creator>
  <cp:lastModifiedBy>Windows User</cp:lastModifiedBy>
  <dcterms:created xsi:type="dcterms:W3CDTF">2017-10-04T02:46:32Z</dcterms:created>
  <dcterms:modified xsi:type="dcterms:W3CDTF">2017-10-09T03:20:24Z</dcterms:modified>
</cp:coreProperties>
</file>