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4" r:id="rId9"/>
    <p:sldId id="265" r:id="rId10"/>
    <p:sldId id="266" r:id="rId11"/>
    <p:sldId id="267" r:id="rId12"/>
    <p:sldId id="268" r:id="rId13"/>
    <p:sldId id="269"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sp>
        <p:nvSpPr>
          <p:cNvPr id="1048596" name="Straight Connector 6"/>
          <p:cNvSpPr>
            <a:spLocks noChangeShapeType="1"/>
          </p:cNvSpPr>
          <p:nvPr/>
        </p:nvSpPr>
        <p:spPr bwMode="auto">
          <a:xfrm>
            <a:off x="514350" y="5349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97" name="Title 28"/>
          <p:cNvSpPr>
            <a:spLocks noGrp="1"/>
          </p:cNvSpPr>
          <p:nvPr>
            <p:ph type="ctrTitle"/>
          </p:nvPr>
        </p:nvSpPr>
        <p:spPr>
          <a:xfrm>
            <a:off x="381000" y="4853411"/>
            <a:ext cx="8458200" cy="1222375"/>
          </a:xfrm>
        </p:spPr>
        <p:txBody>
          <a:bodyPr anchor="t"/>
          <a:p>
            <a:r>
              <a:rPr kumimoji="0" lang="en-US" smtClean="0"/>
              <a:t>Click to edit Master title style</a:t>
            </a:r>
            <a:endParaRPr kumimoji="0" lang="en-US"/>
          </a:p>
        </p:txBody>
      </p:sp>
      <p:sp>
        <p:nvSpPr>
          <p:cNvPr id="1048598" name="Subtitle 8"/>
          <p:cNvSpPr>
            <a:spLocks noGrp="1"/>
          </p:cNvSpPr>
          <p:nvPr>
            <p:ph type="subTitle" idx="1"/>
          </p:nvPr>
        </p:nvSpPr>
        <p:spPr>
          <a:xfrm>
            <a:off x="381000" y="3886200"/>
            <a:ext cx="8458200" cy="914400"/>
          </a:xfrm>
        </p:spPr>
        <p:txBody>
          <a:bodyPr anchor="b"/>
          <a:lstStyle>
            <a:lvl1pPr algn="l" indent="0" marL="0">
              <a:buNone/>
              <a:defRPr sz="2400">
                <a:solidFill>
                  <a:schemeClr val="tx2">
                    <a:shade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9" name="Date Placeholder 15"/>
          <p:cNvSpPr>
            <a:spLocks noGrp="1"/>
          </p:cNvSpPr>
          <p:nvPr>
            <p:ph type="dt" sz="half" idx="10"/>
          </p:nvPr>
        </p:nvSpPr>
        <p:spPr/>
        <p:txBody>
          <a:bodyPr/>
          <a:p>
            <a:fld id="{1D8BD707-D9CF-40AE-B4C6-C98DA3205C09}" type="datetimeFigureOut">
              <a:rPr lang="en-US" smtClean="0"/>
            </a:fld>
            <a:endParaRPr dirty="0" lang="en-US"/>
          </a:p>
        </p:txBody>
      </p:sp>
      <p:sp>
        <p:nvSpPr>
          <p:cNvPr id="1048600" name="Footer Placeholder 1"/>
          <p:cNvSpPr>
            <a:spLocks noGrp="1"/>
          </p:cNvSpPr>
          <p:nvPr>
            <p:ph type="ftr" sz="quarter" idx="11"/>
          </p:nvPr>
        </p:nvSpPr>
        <p:spPr/>
        <p:txBody>
          <a:bodyPr/>
          <a:p>
            <a:endParaRPr dirty="0" lang="en-US"/>
          </a:p>
        </p:txBody>
      </p:sp>
      <p:sp>
        <p:nvSpPr>
          <p:cNvPr id="1048601" name="Slide Number Placeholder 14"/>
          <p:cNvSpPr>
            <a:spLocks noGrp="1"/>
          </p:cNvSpPr>
          <p:nvPr>
            <p:ph type="sldNum" sz="quarter" idx="12"/>
          </p:nvPr>
        </p:nvSpPr>
        <p:spPr>
          <a:xfrm>
            <a:off x="8229600" y="6473952"/>
            <a:ext cx="758952" cy="246888"/>
          </a:xfrm>
        </p:spPr>
        <p:txBody>
          <a:bodyPr/>
          <a:p>
            <a:fld id="{B6F15528-21DE-4FAA-801E-634DDDAF4B2B}" type="slidenum">
              <a:rPr lang="en-US" smtClean="0"/>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7" name="Title 1"/>
          <p:cNvSpPr>
            <a:spLocks noGrp="1"/>
          </p:cNvSpPr>
          <p:nvPr>
            <p:ph type="title"/>
          </p:nvPr>
        </p:nvSpPr>
        <p:spPr/>
        <p:txBody>
          <a:bodyPr/>
          <a:p>
            <a:r>
              <a:rPr kumimoji="0" lang="en-US" smtClean="0"/>
              <a:t>Click to edit Master title style</a:t>
            </a:r>
            <a:endParaRPr kumimoji="0" lang="en-US"/>
          </a:p>
        </p:txBody>
      </p:sp>
      <p:sp>
        <p:nvSpPr>
          <p:cNvPr id="104863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9" name="Date Placeholder 3"/>
          <p:cNvSpPr>
            <a:spLocks noGrp="1"/>
          </p:cNvSpPr>
          <p:nvPr>
            <p:ph type="dt" sz="half" idx="10"/>
          </p:nvPr>
        </p:nvSpPr>
        <p:spPr/>
        <p:txBody>
          <a:bodyPr/>
          <a:p>
            <a:fld id="{1D8BD707-D9CF-40AE-B4C6-C98DA3205C09}" type="datetimeFigureOut">
              <a:rPr lang="en-US" smtClean="0"/>
            </a:fld>
            <a:endParaRPr dirty="0" lang="en-US"/>
          </a:p>
        </p:txBody>
      </p:sp>
      <p:sp>
        <p:nvSpPr>
          <p:cNvPr id="1048640" name="Footer Placeholder 4"/>
          <p:cNvSpPr>
            <a:spLocks noGrp="1"/>
          </p:cNvSpPr>
          <p:nvPr>
            <p:ph type="ftr" sz="quarter" idx="11"/>
          </p:nvPr>
        </p:nvSpPr>
        <p:spPr/>
        <p:txBody>
          <a:bodyPr/>
          <a:p>
            <a:endParaRPr dirty="0" lang="en-US"/>
          </a:p>
        </p:txBody>
      </p:sp>
      <p:sp>
        <p:nvSpPr>
          <p:cNvPr id="1048641" name="Slide Number Placeholder 5"/>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5" name=""/>
        <p:cNvGrpSpPr/>
        <p:nvPr/>
      </p:nvGrpSpPr>
      <p:grpSpPr>
        <a:xfrm>
          <a:off x="0" y="0"/>
          <a:ext cx="0" cy="0"/>
          <a:chOff x="0" y="0"/>
          <a:chExt cx="0" cy="0"/>
        </a:xfrm>
      </p:grpSpPr>
      <p:sp>
        <p:nvSpPr>
          <p:cNvPr id="1048632" name="Vertical Title 1"/>
          <p:cNvSpPr>
            <a:spLocks noGrp="1"/>
          </p:cNvSpPr>
          <p:nvPr>
            <p:ph type="title" orient="vert"/>
          </p:nvPr>
        </p:nvSpPr>
        <p:spPr>
          <a:xfrm>
            <a:off x="6858000" y="549276"/>
            <a:ext cx="1828800" cy="5851525"/>
          </a:xfrm>
        </p:spPr>
        <p:txBody>
          <a:bodyPr vert="eaVert"/>
          <a:p>
            <a:r>
              <a:rPr kumimoji="0" lang="en-US" smtClean="0"/>
              <a:t>Click to edit Master title style</a:t>
            </a:r>
            <a:endParaRPr kumimoji="0" lang="en-US"/>
          </a:p>
        </p:txBody>
      </p:sp>
      <p:sp>
        <p:nvSpPr>
          <p:cNvPr id="1048633" name="Vertical Text Placeholder 2"/>
          <p:cNvSpPr>
            <a:spLocks noGrp="1"/>
          </p:cNvSpPr>
          <p:nvPr>
            <p:ph type="body" orient="vert" idx="1"/>
          </p:nvPr>
        </p:nvSpPr>
        <p:spPr>
          <a:xfrm>
            <a:off x="457200" y="549276"/>
            <a:ext cx="6248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4" name="Date Placeholder 3"/>
          <p:cNvSpPr>
            <a:spLocks noGrp="1"/>
          </p:cNvSpPr>
          <p:nvPr>
            <p:ph type="dt" sz="half" idx="10"/>
          </p:nvPr>
        </p:nvSpPr>
        <p:spPr/>
        <p:txBody>
          <a:bodyPr/>
          <a:p>
            <a:fld id="{1D8BD707-D9CF-40AE-B4C6-C98DA3205C09}" type="datetimeFigureOut">
              <a:rPr lang="en-US" smtClean="0"/>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4" name="Title 21"/>
          <p:cNvSpPr>
            <a:spLocks noGrp="1"/>
          </p:cNvSpPr>
          <p:nvPr>
            <p:ph type="title"/>
          </p:nvPr>
        </p:nvSpPr>
        <p:spPr/>
        <p:txBody>
          <a:bodyPr/>
          <a:p>
            <a:r>
              <a:rPr kumimoji="0" lang="en-US" smtClean="0"/>
              <a:t>Click to edit Master title style</a:t>
            </a:r>
            <a:endParaRPr kumimoji="0" lang="en-US"/>
          </a:p>
        </p:txBody>
      </p:sp>
      <p:sp>
        <p:nvSpPr>
          <p:cNvPr id="1048585" name="Content Placeholder 26"/>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6" name="Date Placeholder 24"/>
          <p:cNvSpPr>
            <a:spLocks noGrp="1"/>
          </p:cNvSpPr>
          <p:nvPr>
            <p:ph type="dt" sz="half" idx="10"/>
          </p:nvPr>
        </p:nvSpPr>
        <p:spPr/>
        <p:txBody>
          <a:bodyPr/>
          <a:p>
            <a:fld id="{1D8BD707-D9CF-40AE-B4C6-C98DA3205C09}" type="datetimeFigureOut">
              <a:rPr lang="en-US" smtClean="0"/>
            </a:fld>
            <a:endParaRPr dirty="0" lang="en-US"/>
          </a:p>
        </p:txBody>
      </p:sp>
      <p:sp>
        <p:nvSpPr>
          <p:cNvPr id="1048587" name="Footer Placeholder 18"/>
          <p:cNvSpPr>
            <a:spLocks noGrp="1"/>
          </p:cNvSpPr>
          <p:nvPr>
            <p:ph type="ftr" sz="quarter" idx="11"/>
          </p:nvPr>
        </p:nvSpPr>
        <p:spPr>
          <a:xfrm>
            <a:off x="3581400" y="76200"/>
            <a:ext cx="2895600" cy="288925"/>
          </a:xfrm>
        </p:spPr>
        <p:txBody>
          <a:bodyPr/>
          <a:p>
            <a:endParaRPr dirty="0" lang="en-US"/>
          </a:p>
        </p:txBody>
      </p:sp>
      <p:sp>
        <p:nvSpPr>
          <p:cNvPr id="1048588" name="Slide Number Placeholder 15"/>
          <p:cNvSpPr>
            <a:spLocks noGrp="1"/>
          </p:cNvSpPr>
          <p:nvPr>
            <p:ph type="sldNum" sz="quarter" idx="12"/>
          </p:nvPr>
        </p:nvSpPr>
        <p:spPr>
          <a:xfrm>
            <a:off x="8229600" y="6473952"/>
            <a:ext cx="758952" cy="246888"/>
          </a:xfrm>
        </p:spPr>
        <p:txBody>
          <a:bodyPr/>
          <a:p>
            <a:fld id="{B6F15528-21DE-4FAA-801E-634DDDAF4B2B}" type="slidenum">
              <a:rPr lang="en-US" smtClean="0"/>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2"/>
      </p:bgRef>
    </p:bg>
    <p:spTree>
      <p:nvGrpSpPr>
        <p:cNvPr id="43" name=""/>
        <p:cNvGrpSpPr/>
        <p:nvPr/>
      </p:nvGrpSpPr>
      <p:grpSpPr>
        <a:xfrm>
          <a:off x="0" y="0"/>
          <a:ext cx="0" cy="0"/>
          <a:chOff x="0" y="0"/>
          <a:chExt cx="0" cy="0"/>
        </a:xfrm>
      </p:grpSpPr>
      <p:sp>
        <p:nvSpPr>
          <p:cNvPr id="1048623" name="Straight Connector 6"/>
          <p:cNvSpPr>
            <a:spLocks noChangeShapeType="1"/>
          </p:cNvSpPr>
          <p:nvPr/>
        </p:nvSpPr>
        <p:spPr bwMode="auto">
          <a:xfrm>
            <a:off x="514350" y="3444902"/>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24" name="Text Placeholder 5"/>
          <p:cNvSpPr>
            <a:spLocks noGrp="1"/>
          </p:cNvSpPr>
          <p:nvPr>
            <p:ph type="body" idx="1"/>
          </p:nvPr>
        </p:nvSpPr>
        <p:spPr>
          <a:xfrm>
            <a:off x="381000" y="1676400"/>
            <a:ext cx="8458200" cy="1219200"/>
          </a:xfrm>
        </p:spPr>
        <p:txBody>
          <a:bodyPr anchor="b"/>
          <a:lstStyle>
            <a:lvl1pPr algn="r" indent="0" marL="0">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25" name="Date Placeholder 18"/>
          <p:cNvSpPr>
            <a:spLocks noGrp="1"/>
          </p:cNvSpPr>
          <p:nvPr>
            <p:ph type="dt" sz="half" idx="10"/>
          </p:nvPr>
        </p:nvSpPr>
        <p:spPr/>
        <p:txBody>
          <a:bodyPr/>
          <a:p>
            <a:fld id="{1D8BD707-D9CF-40AE-B4C6-C98DA3205C09}" type="datetimeFigureOut">
              <a:rPr lang="en-US" smtClean="0"/>
            </a:fld>
            <a:endParaRPr dirty="0" lang="en-US"/>
          </a:p>
        </p:txBody>
      </p:sp>
      <p:sp>
        <p:nvSpPr>
          <p:cNvPr id="1048626" name="Footer Placeholder 10"/>
          <p:cNvSpPr>
            <a:spLocks noGrp="1"/>
          </p:cNvSpPr>
          <p:nvPr>
            <p:ph type="ftr" sz="quarter" idx="11"/>
          </p:nvPr>
        </p:nvSpPr>
        <p:spPr/>
        <p:txBody>
          <a:bodyPr/>
          <a:p>
            <a:endParaRPr dirty="0" lang="en-US"/>
          </a:p>
        </p:txBody>
      </p:sp>
      <p:sp>
        <p:nvSpPr>
          <p:cNvPr id="1048627" name="Slide Number Placeholder 15"/>
          <p:cNvSpPr>
            <a:spLocks noGrp="1"/>
          </p:cNvSpPr>
          <p:nvPr>
            <p:ph type="sldNum" sz="quarter" idx="12"/>
          </p:nvPr>
        </p:nvSpPr>
        <p:spPr/>
        <p:txBody>
          <a:bodyPr/>
          <a:p>
            <a:fld id="{B6F15528-21DE-4FAA-801E-634DDDAF4B2B}" type="slidenum">
              <a:rPr lang="en-US" smtClean="0"/>
            </a:fld>
            <a:endParaRPr dirty="0" lang="en-US"/>
          </a:p>
        </p:txBody>
      </p:sp>
      <p:sp>
        <p:nvSpPr>
          <p:cNvPr id="1048628" name="Title 7"/>
          <p:cNvSpPr>
            <a:spLocks noGrp="1"/>
          </p:cNvSpPr>
          <p:nvPr>
            <p:ph type="title"/>
          </p:nvPr>
        </p:nvSpPr>
        <p:spPr>
          <a:xfrm>
            <a:off x="180475" y="2947085"/>
            <a:ext cx="8686800" cy="1184825"/>
          </a:xfrm>
        </p:spPr>
        <p:txBody>
          <a:bodyPr anchor="t" rtlCol="0"/>
          <a:lstStyle>
            <a:lvl1pPr algn="r"/>
          </a:lstStyle>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17" name="Title 1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18"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0" name="Date Placeholder 20"/>
          <p:cNvSpPr>
            <a:spLocks noGrp="1"/>
          </p:cNvSpPr>
          <p:nvPr>
            <p:ph type="dt" sz="half" idx="10"/>
          </p:nvPr>
        </p:nvSpPr>
        <p:spPr/>
        <p:txBody>
          <a:bodyPr/>
          <a:p>
            <a:fld id="{1D8BD707-D9CF-40AE-B4C6-C98DA3205C09}" type="datetimeFigureOut">
              <a:rPr lang="en-US" smtClean="0"/>
            </a:fld>
            <a:endParaRPr dirty="0" lang="en-US"/>
          </a:p>
        </p:txBody>
      </p:sp>
      <p:sp>
        <p:nvSpPr>
          <p:cNvPr id="1048621" name="Footer Placeholder 9"/>
          <p:cNvSpPr>
            <a:spLocks noGrp="1"/>
          </p:cNvSpPr>
          <p:nvPr>
            <p:ph type="ftr" sz="quarter" idx="11"/>
          </p:nvPr>
        </p:nvSpPr>
        <p:spPr/>
        <p:txBody>
          <a:bodyPr/>
          <a:p>
            <a:endParaRPr dirty="0" lang="en-US"/>
          </a:p>
        </p:txBody>
      </p:sp>
      <p:sp>
        <p:nvSpPr>
          <p:cNvPr id="1048622" name="Slide Number Placeholder 30"/>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0" name=""/>
        <p:cNvGrpSpPr/>
        <p:nvPr/>
      </p:nvGrpSpPr>
      <p:grpSpPr>
        <a:xfrm>
          <a:off x="0" y="0"/>
          <a:ext cx="0" cy="0"/>
          <a:chOff x="0" y="0"/>
          <a:chExt cx="0" cy="0"/>
        </a:xfrm>
      </p:grpSpPr>
      <p:sp>
        <p:nvSpPr>
          <p:cNvPr id="1048659" name="Title 28"/>
          <p:cNvSpPr>
            <a:spLocks noGrp="1"/>
          </p:cNvSpPr>
          <p:nvPr>
            <p:ph type="title"/>
          </p:nvPr>
        </p:nvSpPr>
        <p:spPr>
          <a:xfrm>
            <a:off x="304800" y="5410200"/>
            <a:ext cx="8610600" cy="882650"/>
          </a:xfrm>
        </p:spPr>
        <p:txBody>
          <a:bodyPr anchor="ctr"/>
          <a:p>
            <a:r>
              <a:rPr kumimoji="0" lang="en-US" smtClean="0"/>
              <a:t>Click to edit Master title style</a:t>
            </a:r>
            <a:endParaRPr kumimoji="0" lang="en-US"/>
          </a:p>
        </p:txBody>
      </p:sp>
      <p:sp>
        <p:nvSpPr>
          <p:cNvPr id="1048660" name="Text Placeholder 12"/>
          <p:cNvSpPr>
            <a:spLocks noGrp="1"/>
          </p:cNvSpPr>
          <p:nvPr>
            <p:ph type="body" idx="1"/>
          </p:nvPr>
        </p:nvSpPr>
        <p:spPr>
          <a:xfrm>
            <a:off x="281444" y="666750"/>
            <a:ext cx="4290556"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1" name="Text Placeholder 24"/>
          <p:cNvSpPr>
            <a:spLocks noGrp="1"/>
          </p:cNvSpPr>
          <p:nvPr>
            <p:ph type="body" sz="half" idx="3"/>
          </p:nvPr>
        </p:nvSpPr>
        <p:spPr>
          <a:xfrm>
            <a:off x="4645025" y="666750"/>
            <a:ext cx="4292241" cy="639762"/>
          </a:xfrm>
        </p:spPr>
        <p:txBody>
          <a:bodyPr anchor="ctr"/>
          <a:lstStyle>
            <a:lvl1pPr indent="0" marL="0">
              <a:buNone/>
              <a:defRPr baseline="0" b="0" cap="all" sz="1800">
                <a:solidFill>
                  <a:schemeClr val="accent1">
                    <a:shade val="50000"/>
                  </a:schemeClr>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3"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Date Placeholder 9"/>
          <p:cNvSpPr>
            <a:spLocks noGrp="1"/>
          </p:cNvSpPr>
          <p:nvPr>
            <p:ph type="dt" sz="half" idx="10"/>
          </p:nvPr>
        </p:nvSpPr>
        <p:spPr/>
        <p:txBody>
          <a:bodyPr/>
          <a:p>
            <a:fld id="{1D8BD707-D9CF-40AE-B4C6-C98DA3205C09}" type="datetimeFigureOut">
              <a:rPr lang="en-US" smtClean="0"/>
            </a:fld>
            <a:endParaRPr dirty="0" lang="en-US"/>
          </a:p>
        </p:txBody>
      </p:sp>
      <p:sp>
        <p:nvSpPr>
          <p:cNvPr id="1048665" name="Footer Placeholder 5"/>
          <p:cNvSpPr>
            <a:spLocks noGrp="1"/>
          </p:cNvSpPr>
          <p:nvPr>
            <p:ph type="ftr" sz="quarter" idx="11"/>
          </p:nvPr>
        </p:nvSpPr>
        <p:spPr/>
        <p:txBody>
          <a:bodyPr/>
          <a:p>
            <a:endParaRPr dirty="0" lang="en-US"/>
          </a:p>
        </p:txBody>
      </p:sp>
      <p:sp>
        <p:nvSpPr>
          <p:cNvPr id="1048666" name="Slide Number Placeholder 6"/>
          <p:cNvSpPr>
            <a:spLocks noGrp="1"/>
          </p:cNvSpPr>
          <p:nvPr>
            <p:ph type="sldNum" sz="quarter" idx="12"/>
          </p:nvPr>
        </p:nvSpPr>
        <p:spPr>
          <a:xfrm>
            <a:off x="8229600" y="6477000"/>
            <a:ext cx="762000" cy="246888"/>
          </a:xfrm>
        </p:spPr>
        <p:txBody>
          <a:bodyPr/>
          <a:p>
            <a:fld id="{B6F15528-21DE-4FAA-801E-634DDDAF4B2B}" type="slidenum">
              <a:rPr lang="en-US" smtClean="0"/>
            </a:fld>
            <a:endParaRPr dirty="0" lang="en-US"/>
          </a:p>
        </p:txBody>
      </p:sp>
      <p:sp>
        <p:nvSpPr>
          <p:cNvPr id="1048667" name="Straight Connector 10"/>
          <p:cNvSpPr>
            <a:spLocks noChangeShapeType="1"/>
          </p:cNvSpPr>
          <p:nvPr/>
        </p:nvSpPr>
        <p:spPr bwMode="auto">
          <a:xfrm>
            <a:off x="514350" y="6019800"/>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42" name="Title 29"/>
          <p:cNvSpPr>
            <a:spLocks noGrp="1"/>
          </p:cNvSpPr>
          <p:nvPr>
            <p:ph type="title"/>
          </p:nvPr>
        </p:nvSpPr>
        <p:spPr>
          <a:xfrm>
            <a:off x="301752" y="457200"/>
            <a:ext cx="8686800" cy="841248"/>
          </a:xfrm>
        </p:spPr>
        <p:txBody>
          <a:bodyPr/>
          <a:p>
            <a:r>
              <a:rPr kumimoji="0" lang="en-US" smtClean="0"/>
              <a:t>Click to edit Master title style</a:t>
            </a:r>
            <a:endParaRPr kumimoji="0" lang="en-US"/>
          </a:p>
        </p:txBody>
      </p:sp>
      <p:sp>
        <p:nvSpPr>
          <p:cNvPr id="1048643" name="Date Placeholder 11"/>
          <p:cNvSpPr>
            <a:spLocks noGrp="1"/>
          </p:cNvSpPr>
          <p:nvPr>
            <p:ph type="dt" sz="half" idx="10"/>
          </p:nvPr>
        </p:nvSpPr>
        <p:spPr/>
        <p:txBody>
          <a:bodyPr/>
          <a:p>
            <a:fld id="{1D8BD707-D9CF-40AE-B4C6-C98DA3205C09}" type="datetimeFigureOut">
              <a:rPr lang="en-US" smtClean="0"/>
            </a:fld>
            <a:endParaRPr dirty="0" lang="en-US"/>
          </a:p>
        </p:txBody>
      </p:sp>
      <p:sp>
        <p:nvSpPr>
          <p:cNvPr id="1048644" name="Footer Placeholder 20"/>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4" name=""/>
        <p:cNvGrpSpPr/>
        <p:nvPr/>
      </p:nvGrpSpPr>
      <p:grpSpPr>
        <a:xfrm>
          <a:off x="0" y="0"/>
          <a:ext cx="0" cy="0"/>
          <a:chOff x="0" y="0"/>
          <a:chExt cx="0" cy="0"/>
        </a:xfrm>
      </p:grpSpPr>
      <p:sp>
        <p:nvSpPr>
          <p:cNvPr id="1048629" name="Date Placeholder 2"/>
          <p:cNvSpPr>
            <a:spLocks noGrp="1"/>
          </p:cNvSpPr>
          <p:nvPr>
            <p:ph type="dt" sz="half" idx="10"/>
          </p:nvPr>
        </p:nvSpPr>
        <p:spPr/>
        <p:txBody>
          <a:bodyPr/>
          <a:p>
            <a:fld id="{1D8BD707-D9CF-40AE-B4C6-C98DA3205C09}" type="datetimeFigureOut">
              <a:rPr lang="en-US" smtClean="0"/>
            </a:fld>
            <a:endParaRPr dirty="0" lang="en-US"/>
          </a:p>
        </p:txBody>
      </p:sp>
      <p:sp>
        <p:nvSpPr>
          <p:cNvPr id="1048630" name="Footer Placeholder 23"/>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9" name=""/>
        <p:cNvGrpSpPr/>
        <p:nvPr/>
      </p:nvGrpSpPr>
      <p:grpSpPr>
        <a:xfrm>
          <a:off x="0" y="0"/>
          <a:ext cx="0" cy="0"/>
          <a:chOff x="0" y="0"/>
          <a:chExt cx="0" cy="0"/>
        </a:xfrm>
      </p:grpSpPr>
      <p:sp>
        <p:nvSpPr>
          <p:cNvPr id="1048652" name="Straight Connector 7"/>
          <p:cNvSpPr>
            <a:spLocks noChangeShapeType="1"/>
          </p:cNvSpPr>
          <p:nvPr/>
        </p:nvSpPr>
        <p:spPr bwMode="auto">
          <a:xfrm>
            <a:off x="514350" y="5849117"/>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653" name="Title 11"/>
          <p:cNvSpPr>
            <a:spLocks noGrp="1"/>
          </p:cNvSpPr>
          <p:nvPr>
            <p:ph type="title"/>
          </p:nvPr>
        </p:nvSpPr>
        <p:spPr>
          <a:xfrm>
            <a:off x="457200" y="5486400"/>
            <a:ext cx="8458200" cy="520700"/>
          </a:xfrm>
        </p:spPr>
        <p:txBody>
          <a:bodyPr anchor="ctr"/>
          <a:lstStyle>
            <a:lvl1pPr algn="l">
              <a:buNone/>
              <a:defRPr b="1" sz="2000"/>
            </a:lvl1pPr>
          </a:lstStyle>
          <a:p>
            <a:r>
              <a:rPr kumimoji="0" lang="en-US" smtClean="0"/>
              <a:t>Click to edit Master title style</a:t>
            </a:r>
            <a:endParaRPr kumimoji="0" lang="en-US"/>
          </a:p>
        </p:txBody>
      </p:sp>
      <p:sp>
        <p:nvSpPr>
          <p:cNvPr id="1048654" name="Text Placeholder 25"/>
          <p:cNvSpPr>
            <a:spLocks noGrp="1"/>
          </p:cNvSpPr>
          <p:nvPr>
            <p:ph type="body" idx="2"/>
          </p:nvPr>
        </p:nvSpPr>
        <p:spPr>
          <a:xfrm>
            <a:off x="457200" y="609600"/>
            <a:ext cx="3008313" cy="4800600"/>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55"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24"/>
          <p:cNvSpPr>
            <a:spLocks noGrp="1"/>
          </p:cNvSpPr>
          <p:nvPr>
            <p:ph type="dt" sz="half" idx="10"/>
          </p:nvPr>
        </p:nvSpPr>
        <p:spPr/>
        <p:txBody>
          <a:bodyPr/>
          <a:p>
            <a:fld id="{1D8BD707-D9CF-40AE-B4C6-C98DA3205C09}" type="datetimeFigureOut">
              <a:rPr lang="en-US" smtClean="0"/>
            </a:fld>
            <a:endParaRPr dirty="0" lang="en-US"/>
          </a:p>
        </p:txBody>
      </p:sp>
      <p:sp>
        <p:nvSpPr>
          <p:cNvPr id="1048657" name="Footer Placeholder 28"/>
          <p:cNvSpPr>
            <a:spLocks noGrp="1"/>
          </p:cNvSpPr>
          <p:nvPr>
            <p:ph type="ftr" sz="quarter" idx="11"/>
          </p:nvPr>
        </p:nvSpPr>
        <p:spPr/>
        <p:txBody>
          <a:bodyPr/>
          <a:p>
            <a:endParaRPr dirty="0" lang="en-US"/>
          </a:p>
        </p:txBody>
      </p:sp>
      <p:sp>
        <p:nvSpPr>
          <p:cNvPr id="1048658" name="Slide Number Placeholder 6"/>
          <p:cNvSpPr>
            <a:spLocks noGrp="1"/>
          </p:cNvSpPr>
          <p:nvPr>
            <p:ph type="sldNum" sz="quarter" idx="12"/>
          </p:nvPr>
        </p:nvSpPr>
        <p:spPr/>
        <p:txBody>
          <a:bodyPr/>
          <a:p>
            <a:fld id="{B6F15528-21DE-4FAA-801E-634DDDAF4B2B}" type="slidenum">
              <a:rPr lang="en-US" smtClean="0"/>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8" name=""/>
        <p:cNvGrpSpPr/>
        <p:nvPr/>
      </p:nvGrpSpPr>
      <p:grpSpPr>
        <a:xfrm>
          <a:off x="0" y="0"/>
          <a:ext cx="0" cy="0"/>
          <a:chOff x="0" y="0"/>
          <a:chExt cx="0" cy="0"/>
        </a:xfrm>
      </p:grpSpPr>
      <p:sp>
        <p:nvSpPr>
          <p:cNvPr id="1048646"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algn="bl" blurRad="1000" dir="5400000" dist="900" endA="500" endPos="10000" rotWithShape="0" stA="49000" sy="-90000"/>
          </a:effectLst>
        </p:spPr>
        <p:txBody>
          <a:bodyPr/>
          <a:lstStyle>
            <a:lvl1pPr indent="0" marL="0">
              <a:buNone/>
              <a:defRPr sz="3200"/>
            </a:lvl1pPr>
          </a:lstStyle>
          <a:p>
            <a:r>
              <a:rPr dirty="0" kumimoji="0" lang="en-US" smtClean="0"/>
              <a:t>Click icon to add picture</a:t>
            </a:r>
            <a:endParaRPr dirty="0" kumimoji="0" lang="en-US"/>
          </a:p>
        </p:txBody>
      </p:sp>
      <p:sp>
        <p:nvSpPr>
          <p:cNvPr id="1048647" name="Date Placeholder 6"/>
          <p:cNvSpPr>
            <a:spLocks noGrp="1"/>
          </p:cNvSpPr>
          <p:nvPr>
            <p:ph type="dt" sz="half" idx="10"/>
          </p:nvPr>
        </p:nvSpPr>
        <p:spPr/>
        <p:txBody>
          <a:bodyPr/>
          <a:p>
            <a:fld id="{1D8BD707-D9CF-40AE-B4C6-C98DA3205C09}" type="datetimeFigureOut">
              <a:rPr lang="en-US" smtClean="0"/>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30"/>
          <p:cNvSpPr>
            <a:spLocks noGrp="1"/>
          </p:cNvSpPr>
          <p:nvPr>
            <p:ph type="sldNum" sz="quarter" idx="12"/>
          </p:nvPr>
        </p:nvSpPr>
        <p:spPr/>
        <p:txBody>
          <a:bodyPr/>
          <a:p>
            <a:fld id="{B6F15528-21DE-4FAA-801E-634DDDAF4B2B}" type="slidenum">
              <a:rPr lang="en-US" smtClean="0"/>
            </a:fld>
            <a:endParaRPr dirty="0" lang="en-US"/>
          </a:p>
        </p:txBody>
      </p:sp>
      <p:sp>
        <p:nvSpPr>
          <p:cNvPr id="1048650" name="Title 16"/>
          <p:cNvSpPr>
            <a:spLocks noGrp="1"/>
          </p:cNvSpPr>
          <p:nvPr>
            <p:ph type="title"/>
          </p:nvPr>
        </p:nvSpPr>
        <p:spPr>
          <a:xfrm>
            <a:off x="381000" y="4993760"/>
            <a:ext cx="5867400" cy="522288"/>
          </a:xfrm>
        </p:spPr>
        <p:txBody>
          <a:bodyPr anchor="ctr"/>
          <a:lstStyle>
            <a:lvl1pPr algn="l">
              <a:buNone/>
              <a:defRPr b="1" sz="2000"/>
            </a:lvl1pPr>
          </a:lstStyle>
          <a:p>
            <a:r>
              <a:rPr kumimoji="0" lang="en-US" smtClean="0"/>
              <a:t>Click to edit Master title style</a:t>
            </a:r>
            <a:endParaRPr kumimoji="0" lang="en-US"/>
          </a:p>
        </p:txBody>
      </p:sp>
      <p:sp>
        <p:nvSpPr>
          <p:cNvPr id="1048651" name="Text Placeholder 25"/>
          <p:cNvSpPr>
            <a:spLocks noGrp="1"/>
          </p:cNvSpPr>
          <p:nvPr>
            <p:ph type="body" sz="half" idx="2"/>
          </p:nvPr>
        </p:nvSpPr>
        <p:spPr>
          <a:xfrm>
            <a:off x="381000" y="5533218"/>
            <a:ext cx="5867400" cy="768350"/>
          </a:xfrm>
        </p:spPr>
        <p:txBody>
          <a:bodyPr lIns="109728" tIns="0"/>
          <a:lstStyle>
            <a:lvl1pP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Straight Connector 6"/>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ext Placeholder 7"/>
          <p:cNvSpPr>
            <a:spLocks noGrp="1"/>
          </p:cNvSpPr>
          <p:nvPr>
            <p:ph type="body" idx="1"/>
          </p:nvPr>
        </p:nvSpPr>
        <p:spPr>
          <a:xfrm>
            <a:off x="304800" y="1554162"/>
            <a:ext cx="86868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0"/>
          <p:cNvSpPr>
            <a:spLocks noGrp="1"/>
          </p:cNvSpPr>
          <p:nvPr>
            <p:ph type="dt" sz="half" idx="2"/>
          </p:nvPr>
        </p:nvSpPr>
        <p:spPr>
          <a:xfrm>
            <a:off x="6477000" y="76200"/>
            <a:ext cx="2514600" cy="288925"/>
          </a:xfrm>
          <a:prstGeom prst="rect"/>
        </p:spPr>
        <p:txBody>
          <a:bodyPr vert="horz"/>
          <a:lstStyle>
            <a:lvl1pPr algn="l" eaLnBrk="1" hangingPunct="1" latinLnBrk="0">
              <a:defRPr sz="1200" kumimoji="0">
                <a:solidFill>
                  <a:schemeClr val="accent1">
                    <a:shade val="75000"/>
                  </a:schemeClr>
                </a:solidFill>
              </a:defRPr>
            </a:lvl1pPr>
          </a:lstStyle>
          <a:p>
            <a:fld id="{1D8BD707-D9CF-40AE-B4C6-C98DA3205C09}" type="datetimeFigureOut">
              <a:rPr lang="en-US" smtClean="0"/>
            </a:fld>
            <a:endParaRPr dirty="0" lang="en-US"/>
          </a:p>
        </p:txBody>
      </p:sp>
      <p:sp>
        <p:nvSpPr>
          <p:cNvPr id="1048579" name="Footer Placeholder 27"/>
          <p:cNvSpPr>
            <a:spLocks noGrp="1"/>
          </p:cNvSpPr>
          <p:nvPr>
            <p:ph type="ftr" sz="quarter" idx="3"/>
          </p:nvPr>
        </p:nvSpPr>
        <p:spPr>
          <a:xfrm>
            <a:off x="3124200" y="76200"/>
            <a:ext cx="3352800" cy="288925"/>
          </a:xfrm>
          <a:prstGeom prst="rect"/>
        </p:spPr>
        <p:txBody>
          <a:bodyPr vert="horz"/>
          <a:lstStyle>
            <a:lvl1pPr algn="r" eaLnBrk="1" hangingPunct="1" latinLnBrk="0">
              <a:defRPr sz="1200" kumimoji="0">
                <a:solidFill>
                  <a:schemeClr val="accent1">
                    <a:shade val="75000"/>
                  </a:schemeClr>
                </a:solidFill>
              </a:defRPr>
            </a:lvl1pPr>
          </a:lstStyle>
          <a:p>
            <a:endParaRPr dirty="0" lang="en-US"/>
          </a:p>
        </p:txBody>
      </p:sp>
      <p:sp>
        <p:nvSpPr>
          <p:cNvPr id="1048580" name="Slide Number Placeholder 4"/>
          <p:cNvSpPr>
            <a:spLocks noGrp="1"/>
          </p:cNvSpPr>
          <p:nvPr>
            <p:ph type="sldNum" sz="quarter" idx="4"/>
          </p:nvPr>
        </p:nvSpPr>
        <p:spPr>
          <a:xfrm>
            <a:off x="8229600" y="6477000"/>
            <a:ext cx="762000" cy="244475"/>
          </a:xfrm>
          <a:prstGeom prst="rect"/>
        </p:spPr>
        <p:txBody>
          <a:bodyPr vert="horz"/>
          <a:lstStyle>
            <a:lvl1pPr algn="r" eaLnBrk="1" hangingPunct="1" latinLnBrk="0">
              <a:defRPr sz="1200" kumimoji="0">
                <a:solidFill>
                  <a:schemeClr val="accent1">
                    <a:shade val="75000"/>
                  </a:schemeClr>
                </a:solidFill>
              </a:defRPr>
            </a:lvl1pPr>
          </a:lstStyle>
          <a:p>
            <a:fld id="{B6F15528-21DE-4FAA-801E-634DDDAF4B2B}" type="slidenum">
              <a:rPr lang="en-US" smtClean="0"/>
            </a:fld>
            <a:endParaRPr dirty="0" lang="en-US"/>
          </a:p>
        </p:txBody>
      </p:sp>
      <p:sp>
        <p:nvSpPr>
          <p:cNvPr id="1048581" name="Title Placeholder 9"/>
          <p:cNvSpPr>
            <a:spLocks noGrp="1"/>
          </p:cNvSpPr>
          <p:nvPr>
            <p:ph type="title"/>
          </p:nvPr>
        </p:nvSpPr>
        <p:spPr>
          <a:xfrm>
            <a:off x="304800" y="457200"/>
            <a:ext cx="8686800" cy="838200"/>
          </a:xfrm>
          <a:prstGeom prst="rect"/>
        </p:spPr>
        <p:txBody>
          <a:bodyPr anchor="ctr" vert="horz">
            <a:normAutofit/>
          </a:bodyPr>
          <a:p>
            <a:r>
              <a:rPr kumimoji="0" lang="en-US" smtClean="0"/>
              <a:t>Click to edit Master title style</a:t>
            </a:r>
            <a:endParaRPr kumimoji="0" lang="en-US"/>
          </a:p>
        </p:txBody>
      </p:sp>
      <p:sp>
        <p:nvSpPr>
          <p:cNvPr id="1048582" name="Straight Connector 8"/>
          <p:cNvSpPr>
            <a:spLocks noChangeShapeType="1"/>
          </p:cNvSpPr>
          <p:nvPr/>
        </p:nvSpPr>
        <p:spPr bwMode="auto">
          <a:xfrm>
            <a:off x="514350" y="1050898"/>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83" name="Straight Connector 11"/>
          <p:cNvSpPr>
            <a:spLocks noChangeShapeType="1"/>
          </p:cNvSpPr>
          <p:nvPr/>
        </p:nvSpPr>
        <p:spPr bwMode="auto">
          <a:xfrm>
            <a:off x="514350" y="1057986"/>
            <a:ext cx="8629650" cy="2381"/>
          </a:xfrm>
          <a:prstGeom prst="line"/>
          <a:noFill/>
          <a:ln w="9525" cap="flat" cmpd="sng" algn="ctr">
            <a:gradFill flip="none" rotWithShape="1">
              <a:gsLst>
                <a:gs pos="0">
                  <a:schemeClr val="accent1">
                    <a:alpha val="0"/>
                  </a:schemeClr>
                </a:gs>
                <a:gs pos="17000">
                  <a:schemeClr val="accent1"/>
                </a:gs>
                <a:gs pos="100000">
                  <a:schemeClr val="accent1"/>
                </a:gs>
              </a:gsLst>
              <a:lin ang="0" scaled="1"/>
            </a:gradFill>
            <a:prstDash val="solid"/>
            <a:round/>
            <a:headEnd type="none" w="med" len="med"/>
            <a:tailEnd type="none" w="med" len="med"/>
          </a:ln>
          <a:effectLst/>
        </p:spPr>
        <p:txBody>
          <a:bodyPr anchor="t" bIns="45720" compatLnSpc="1" lIns="91440" rIns="91440" tIns="45720" vert="horz" wrap="square"/>
          <a:p>
            <a:endParaRPr dirty="0"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cap="all" sz="3600" kern="1200" kumimoji="0">
          <a:solidFill>
            <a:schemeClr val="tx2"/>
          </a:solidFill>
          <a:effectLst>
            <a:reflection algn="bl" blurRad="12700" dir="5400000" endA="300" endPos="55000" rotWithShape="0" stA="48000" sy="-90000"/>
          </a:effectLst>
          <a:latin typeface="+mj-lt"/>
          <a:ea typeface="+mj-ea"/>
          <a:cs typeface="+mj-cs"/>
        </a:defRPr>
      </a:lvl1pPr>
    </p:titleStyle>
    <p:bodyStyle>
      <a:lvl1pPr algn="l" eaLnBrk="1" hangingPunct="1" indent="-342900" latinLnBrk="0" marL="342900" rtl="0">
        <a:spcBef>
          <a:spcPct val="20000"/>
        </a:spcBef>
        <a:buClr>
          <a:schemeClr val="accent1"/>
        </a:buClr>
        <a:buSzPct val="70000"/>
        <a:buFont typeface="Wingdings 2"/>
        <a:buChar char=""/>
        <a:defRPr sz="3200" kern="1200" kumimoji="0">
          <a:solidFill>
            <a:schemeClr val="tx2"/>
          </a:solidFill>
          <a:latin typeface="+mn-lt"/>
          <a:ea typeface="+mn-ea"/>
          <a:cs typeface="+mn-cs"/>
        </a:defRPr>
      </a:lvl1pPr>
      <a:lvl2pPr algn="l" eaLnBrk="1" hangingPunct="1" indent="-285750" latinLnBrk="0" marL="742950" rtl="0">
        <a:spcBef>
          <a:spcPct val="20000"/>
        </a:spcBef>
        <a:buClr>
          <a:schemeClr val="accent1"/>
        </a:buClr>
        <a:buSzPct val="70000"/>
        <a:buFont typeface="Wingdings 2"/>
        <a:buChar char=""/>
        <a:defRPr sz="2800" kern="1200" kumimoji="0">
          <a:solidFill>
            <a:schemeClr val="tx2"/>
          </a:solidFill>
          <a:latin typeface="+mn-lt"/>
          <a:ea typeface="+mn-ea"/>
          <a:cs typeface="+mn-cs"/>
        </a:defRPr>
      </a:lvl2pPr>
      <a:lvl3pPr algn="l" eaLnBrk="1" hangingPunct="1" indent="-228600" latinLnBrk="0" marL="1143000" rtl="0">
        <a:spcBef>
          <a:spcPct val="20000"/>
        </a:spcBef>
        <a:buClr>
          <a:schemeClr val="accent1"/>
        </a:buClr>
        <a:buSzPct val="70000"/>
        <a:buFont typeface="Wingdings 2"/>
        <a:buChar char=""/>
        <a:defRPr sz="2400" kern="1200" kumimoji="0">
          <a:solidFill>
            <a:schemeClr val="tx2"/>
          </a:solidFill>
          <a:latin typeface="+mn-lt"/>
          <a:ea typeface="+mn-ea"/>
          <a:cs typeface="+mn-cs"/>
        </a:defRPr>
      </a:lvl3pPr>
      <a:lvl4pPr algn="l" eaLnBrk="1" hangingPunct="1" indent="-228600" latinLnBrk="0" marL="1600200" rtl="0">
        <a:spcBef>
          <a:spcPct val="20000"/>
        </a:spcBef>
        <a:buClr>
          <a:schemeClr val="accent1"/>
        </a:buClr>
        <a:buSzPct val="70000"/>
        <a:buFont typeface="Wingdings 2"/>
        <a:buChar char=""/>
        <a:defRPr sz="2000" kern="1200" kumimoji="0">
          <a:solidFill>
            <a:schemeClr val="tx2"/>
          </a:solidFill>
          <a:latin typeface="+mn-lt"/>
          <a:ea typeface="+mn-ea"/>
          <a:cs typeface="+mn-cs"/>
        </a:defRPr>
      </a:lvl4pPr>
      <a:lvl5pPr algn="l" eaLnBrk="1" hangingPunct="1" indent="-228600" latinLnBrk="0" marL="2057400" rtl="0">
        <a:spcBef>
          <a:spcPct val="20000"/>
        </a:spcBef>
        <a:buClr>
          <a:schemeClr val="accent1"/>
        </a:buClr>
        <a:buSzPct val="60000"/>
        <a:buFont typeface="Wingdings 2"/>
        <a:buChar char=""/>
        <a:defRPr sz="1800" kern="1200" kumimoji="0">
          <a:solidFill>
            <a:schemeClr val="tx2"/>
          </a:solidFill>
          <a:latin typeface="+mn-lt"/>
          <a:ea typeface="+mn-ea"/>
          <a:cs typeface="+mn-cs"/>
        </a:defRPr>
      </a:lvl5pPr>
      <a:lvl6pPr algn="l" eaLnBrk="1" hangingPunct="1" indent="-228600" latinLnBrk="0" marL="2514600" rtl="0">
        <a:spcBef>
          <a:spcPct val="20000"/>
        </a:spcBef>
        <a:buClr>
          <a:schemeClr val="accent1"/>
        </a:buClr>
        <a:buSzPct val="60000"/>
        <a:buFont typeface="Wingdings 2"/>
        <a:buChar char=""/>
        <a:defRPr sz="1800" kern="1200" kumimoji="0">
          <a:solidFill>
            <a:schemeClr val="tx2"/>
          </a:solidFill>
          <a:latin typeface="+mn-lt"/>
          <a:ea typeface="+mn-ea"/>
          <a:cs typeface="+mn-cs"/>
        </a:defRPr>
      </a:lvl6pPr>
      <a:lvl7pPr algn="l" eaLnBrk="1" hangingPunct="1" indent="-228600" latinLnBrk="0" marL="2971800" rtl="0">
        <a:spcBef>
          <a:spcPct val="20000"/>
        </a:spcBef>
        <a:buClr>
          <a:schemeClr val="accent1"/>
        </a:buClr>
        <a:buSzPct val="60000"/>
        <a:buFont typeface="Wingdings 2"/>
        <a:buChar char=""/>
        <a:defRPr sz="1600" kern="1200" kumimoji="0">
          <a:solidFill>
            <a:schemeClr val="tx2"/>
          </a:solidFill>
          <a:latin typeface="+mn-lt"/>
          <a:ea typeface="+mn-ea"/>
          <a:cs typeface="+mn-cs"/>
        </a:defRPr>
      </a:lvl7pPr>
      <a:lvl8pPr algn="l" eaLnBrk="1" hangingPunct="1" indent="-228600" latinLnBrk="0" marL="3429000" rtl="0">
        <a:spcBef>
          <a:spcPct val="20000"/>
        </a:spcBef>
        <a:buClr>
          <a:schemeClr val="accent1"/>
        </a:buClr>
        <a:buSzPct val="60000"/>
        <a:buFont typeface="Wingdings 2"/>
        <a:buChar char=""/>
        <a:defRPr baseline="0" sz="1600" kern="1200" kumimoji="0">
          <a:solidFill>
            <a:schemeClr val="tx2"/>
          </a:solidFill>
          <a:latin typeface="+mn-lt"/>
          <a:ea typeface="+mn-ea"/>
          <a:cs typeface="+mn-cs"/>
        </a:defRPr>
      </a:lvl8pPr>
      <a:lvl9pPr algn="l" eaLnBrk="1" hangingPunct="1" indent="-228600" latinLnBrk="0" marL="3886200" rtl="0">
        <a:spcBef>
          <a:spcPct val="20000"/>
        </a:spcBef>
        <a:buClr>
          <a:schemeClr val="accent1"/>
        </a:buClr>
        <a:buSzPct val="60000"/>
        <a:buFont typeface="Wingdings 2"/>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Rectangle 8"/>
          <p:cNvSpPr/>
          <p:nvPr/>
        </p:nvSpPr>
        <p:spPr>
          <a:xfrm>
            <a:off x="994845" y="2776"/>
            <a:ext cx="7739380" cy="2707640"/>
          </a:xfrm>
          <a:prstGeom prst="rect"/>
          <a:noFill/>
        </p:spPr>
        <p:txBody>
          <a:bodyPr bIns="45720" lIns="91440" rIns="91440" tIns="45720" wrap="non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cap="none" dirty="0" sz="8800" lang="en-US"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INVENTORY </a:t>
            </a:r>
          </a:p>
          <a:p>
            <a:pPr algn="ctr"/>
            <a:r>
              <a:rPr b="1" cap="none" dirty="0" sz="8800" lang="en-US"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MANAGEMENT</a:t>
            </a:r>
            <a:endParaRPr b="1" cap="none" dirty="0" sz="88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03" name="Rectangle 9"/>
          <p:cNvSpPr/>
          <p:nvPr/>
        </p:nvSpPr>
        <p:spPr>
          <a:xfrm>
            <a:off x="6308929" y="5042118"/>
            <a:ext cx="2990770" cy="1767840"/>
          </a:xfrm>
          <a:prstGeom prst="rect"/>
          <a:noFill/>
        </p:spPr>
        <p:txBody>
          <a:bodyPr bIns="45720" lIns="91440" rIns="91440" tIns="45720" wrap="none">
            <a:spAutoFit/>
            <a:scene3d>
              <a:camera prst="orthographicFront"/>
              <a:lightRig dir="tl" rig="flat">
                <a:rot lat="0" lon="0" rev="6600000"/>
              </a:lightRig>
            </a:scene3d>
            <a:sp3d extrusionH="25400" contourW="8890">
              <a:bevelT w="38100" h="31750"/>
              <a:contourClr>
                <a:schemeClr val="accent2">
                  <a:shade val="75000"/>
                </a:schemeClr>
              </a:contourClr>
            </a:sp3d>
          </a:bodyPr>
          <a:p>
            <a:pPr algn="ctr"/>
            <a:r>
              <a:rPr b="1" dirty="0" sz="2800" i="1"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-PREPARED BY:</a:t>
            </a:r>
          </a:p>
          <a:p>
            <a:pPr algn="ctr"/>
            <a:r>
              <a:rPr b="1" dirty="0" sz="2800" i="1"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RUSHIL D MEHTA</a:t>
            </a:r>
            <a:br>
              <a:rPr b="1" dirty="0" sz="2800" i="1"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br>
            <a:r>
              <a:rPr b="1" dirty="0" sz="2800" i="1"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160410116060</a:t>
            </a:r>
          </a:p>
          <a:p>
            <a:pPr algn="ctr"/>
            <a:r>
              <a:rPr b="1" dirty="0" sz="2800" i="1"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S.Y.IT-1</a:t>
            </a:r>
            <a:endParaRPr b="1" dirty="0" sz="2800" i="1"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1"/>
          <p:cNvSpPr>
            <a:spLocks noGrp="1"/>
          </p:cNvSpPr>
          <p:nvPr>
            <p:ph type="title"/>
          </p:nvPr>
        </p:nvSpPr>
        <p:spPr/>
        <p:txBody>
          <a:bodyPr/>
          <a:p>
            <a:r>
              <a:rPr dirty="0" lang="en-US" smtClean="0"/>
              <a:t>THE SOLUTION</a:t>
            </a:r>
            <a:endParaRPr dirty="0" lang="en-US"/>
          </a:p>
        </p:txBody>
      </p:sp>
      <p:sp>
        <p:nvSpPr>
          <p:cNvPr id="1048614" name="Content Placeholder 2"/>
          <p:cNvSpPr>
            <a:spLocks noGrp="1"/>
          </p:cNvSpPr>
          <p:nvPr>
            <p:ph idx="1"/>
          </p:nvPr>
        </p:nvSpPr>
        <p:spPr>
          <a:xfrm>
            <a:off x="304799" y="1780619"/>
            <a:ext cx="8686800" cy="4525963"/>
          </a:xfrm>
        </p:spPr>
        <p:txBody>
          <a:bodyPr>
            <a:noAutofit/>
          </a:bodyPr>
          <a:p>
            <a:r>
              <a:rPr dirty="0" sz="3000" lang="en-IN"/>
              <a:t>VisionID suggested a suite of Intermec hardware that would allow seamless integration of incoming and outgoing products. </a:t>
            </a:r>
            <a:r>
              <a:rPr altLang="en-IN" dirty="0" sz="3000" lang="en-US"/>
              <a:t>T</a:t>
            </a:r>
            <a:r>
              <a:rPr dirty="0" sz="3000" lang="en-IN"/>
              <a:t>he Intermec CV60 would</a:t>
            </a:r>
            <a:r>
              <a:rPr altLang="en-IN" dirty="0" sz="3000" lang="en-US"/>
              <a:t> </a:t>
            </a:r>
            <a:r>
              <a:rPr dirty="0" sz="3000" lang="en-IN"/>
              <a:t>prove invaluable as </a:t>
            </a:r>
            <a:r>
              <a:rPr altLang="en-IN" dirty="0" sz="3000" lang="en-US"/>
              <a:t>i</a:t>
            </a:r>
            <a:r>
              <a:rPr altLang="en-IN" dirty="0" sz="3000" lang="en-US"/>
              <a:t>t</a:t>
            </a:r>
            <a:r>
              <a:rPr altLang="en-IN" dirty="0" sz="3000" lang="en-US"/>
              <a:t> </a:t>
            </a:r>
            <a:r>
              <a:rPr dirty="0" sz="3000" lang="en-IN"/>
              <a:t>allow</a:t>
            </a:r>
            <a:r>
              <a:rPr altLang="en-IN" dirty="0" sz="3000" lang="en-US"/>
              <a:t>s</a:t>
            </a:r>
            <a:r>
              <a:rPr dirty="0" sz="3000" lang="en-IN"/>
              <a:t> seamless processing on-the-move without having the operator to stop</a:t>
            </a:r>
            <a:r>
              <a:rPr altLang="en-IN" dirty="0" sz="3000" lang="en-US"/>
              <a:t>.</a:t>
            </a:r>
            <a:r>
              <a:rPr dirty="0" sz="3000" lang="en-IN"/>
              <a:t> The CV60 computer excels in the most adverse environments with full PC functionality. The CV60 terminal, either fixed or vehicle mounted, puts wireless supply chain management</a:t>
            </a:r>
            <a:r>
              <a:rPr altLang="en-IN" dirty="0" sz="3000" lang="en-US"/>
              <a:t>.</a:t>
            </a:r>
            <a:endParaRPr altLang="en-US" sz="3000" lang="zh-CN"/>
          </a:p>
          <a:p>
            <a:endParaRPr dirty="0" sz="30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Content Placeholder 2"/>
          <p:cNvSpPr>
            <a:spLocks noGrp="1"/>
          </p:cNvSpPr>
          <p:nvPr>
            <p:ph idx="1"/>
          </p:nvPr>
        </p:nvSpPr>
        <p:spPr>
          <a:xfrm>
            <a:off x="304800" y="762000"/>
            <a:ext cx="8686800" cy="5775325"/>
          </a:xfrm>
        </p:spPr>
        <p:txBody>
          <a:bodyPr>
            <a:normAutofit fontScale="93750" lnSpcReduction="20000"/>
          </a:bodyPr>
          <a:p>
            <a:r>
              <a:rPr dirty="0" lang="en-IN"/>
              <a:t>Across the manufacturing facilities the SR60 hand held scanners were </a:t>
            </a:r>
            <a:r>
              <a:rPr altLang="en-IN" dirty="0" lang="en-US"/>
              <a:t>i</a:t>
            </a:r>
            <a:r>
              <a:rPr altLang="en-IN" dirty="0" lang="en-US"/>
              <a:t>n</a:t>
            </a:r>
            <a:r>
              <a:rPr altLang="en-IN" dirty="0" lang="en-US"/>
              <a:t>t</a:t>
            </a:r>
            <a:r>
              <a:rPr altLang="en-IN" dirty="0" lang="en-US"/>
              <a:t>r</a:t>
            </a:r>
            <a:r>
              <a:rPr altLang="en-IN" dirty="0" lang="en-US"/>
              <a:t>o</a:t>
            </a:r>
            <a:r>
              <a:rPr altLang="en-IN" dirty="0" lang="en-US"/>
              <a:t>d</a:t>
            </a:r>
            <a:r>
              <a:rPr altLang="en-IN" dirty="0" lang="en-US"/>
              <a:t>u</a:t>
            </a:r>
            <a:r>
              <a:rPr altLang="en-IN" dirty="0" lang="en-US"/>
              <a:t>c</a:t>
            </a:r>
            <a:r>
              <a:rPr altLang="en-IN" dirty="0" lang="en-US"/>
              <a:t>e</a:t>
            </a:r>
            <a:r>
              <a:rPr altLang="en-IN" dirty="0" lang="en-US"/>
              <a:t>d</a:t>
            </a:r>
            <a:r>
              <a:rPr dirty="0" lang="en-IN"/>
              <a:t> and the seamless integration of new Intermec products from old was achieved without any hindrance. Intermec’s SR60 is a handheld industrial strength laser scanner designed to meet the needs of users who require extra long range scanning. The SR60 scanner is designed to enable users to quickly and easily scan barcodes near and far, from as close as 27 inches (71 cm) to 36 feet (11 meters) away. This scanner is ideal for industrial applications including warehouse management, work in process, and intransit visibility applications this is why VisionID chose the SR60 for the Odlums requirements.</a:t>
            </a:r>
            <a:endParaRPr dirty="0" lang="en-IN" smtClean="0"/>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Rectangle 3"/>
          <p:cNvSpPr/>
          <p:nvPr/>
        </p:nvSpPr>
        <p:spPr>
          <a:xfrm>
            <a:off x="1670086" y="2967335"/>
            <a:ext cx="6299121" cy="1399541"/>
          </a:xfrm>
          <a:prstGeom prst="rect"/>
          <a:noFill/>
        </p:spPr>
        <p:txBody>
          <a:bodyPr bIns="45720" lIns="91440" rIns="91440" tIns="45720" wrap="none">
            <a:spAutoFit/>
          </a:bodyPr>
          <a:p>
            <a:pPr algn="ctr"/>
            <a:r>
              <a:rPr b="1" cap="none" dirty="0" sz="8800" i="1" lang="en-US" spc="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rPr>
              <a:t>THANK YOU</a:t>
            </a:r>
            <a:endParaRPr b="1" cap="none" dirty="0" sz="8800" i="1" lang="en-US"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r="5400000" dist="43180">
                  <a:srgbClr val="000000">
                    <a:alpha val="65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itle 1"/>
          <p:cNvSpPr>
            <a:spLocks noGrp="1"/>
          </p:cNvSpPr>
          <p:nvPr>
            <p:ph type="title"/>
          </p:nvPr>
        </p:nvSpPr>
        <p:spPr/>
        <p:txBody>
          <a:bodyPr/>
          <a:p>
            <a:r>
              <a:rPr dirty="0" lang="en-US" smtClean="0"/>
              <a:t>INTRODUCTION</a:t>
            </a:r>
            <a:endParaRPr dirty="0" lang="en-US"/>
          </a:p>
        </p:txBody>
      </p:sp>
      <p:sp>
        <p:nvSpPr>
          <p:cNvPr id="1048593" name="Content Placeholder 2"/>
          <p:cNvSpPr>
            <a:spLocks noGrp="1"/>
          </p:cNvSpPr>
          <p:nvPr>
            <p:ph idx="1"/>
          </p:nvPr>
        </p:nvSpPr>
        <p:spPr/>
        <p:txBody>
          <a:bodyPr>
            <a:normAutofit fontScale="96875" lnSpcReduction="20000"/>
          </a:bodyPr>
          <a:p>
            <a:r>
              <a:rPr dirty="0" lang="en-IN"/>
              <a:t>Inventory is material that the firm obtains in advance of need, holds until it is needed, and then used, consume</a:t>
            </a:r>
            <a:r>
              <a:rPr altLang="en-IN" dirty="0" lang="en-US"/>
              <a:t>d</a:t>
            </a:r>
            <a:r>
              <a:rPr altLang="en-IN" dirty="0" lang="en-US"/>
              <a:t> </a:t>
            </a:r>
            <a:r>
              <a:rPr altLang="en-IN" dirty="0" lang="en-US"/>
              <a:t>o</a:t>
            </a:r>
            <a:r>
              <a:rPr altLang="en-IN" dirty="0" lang="en-US"/>
              <a:t>r</a:t>
            </a:r>
            <a:r>
              <a:rPr altLang="en-IN" dirty="0" lang="en-US"/>
              <a:t> </a:t>
            </a:r>
            <a:r>
              <a:rPr altLang="en-IN" dirty="0" lang="en-US"/>
              <a:t>i</a:t>
            </a:r>
            <a:r>
              <a:rPr dirty="0" lang="en-IN"/>
              <a:t>ncorporates into a product</a:t>
            </a:r>
            <a:r>
              <a:rPr altLang="en-IN" dirty="0" lang="en-US"/>
              <a:t>.</a:t>
            </a:r>
            <a:r>
              <a:rPr dirty="0" lang="en-IN"/>
              <a:t> A business inventory is temporary in nature.</a:t>
            </a:r>
            <a:endParaRPr altLang="en-US" lang="zh-CN"/>
          </a:p>
          <a:p>
            <a:r>
              <a:rPr dirty="0" lang="en-IN"/>
              <a:t>Inventories are stock of any kind like fuel and lubricants, spare parts and semi-processed materials to be stored for future use mainly in the process of production or it can be known as the ideal resource of any kind having some economic values. </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title"/>
          </p:nvPr>
        </p:nvSpPr>
        <p:spPr/>
        <p:txBody>
          <a:bodyPr>
            <a:normAutofit fontScale="90000"/>
          </a:bodyPr>
          <a:p>
            <a:r>
              <a:rPr dirty="0" lang="en-IN"/>
              <a:t>INVENTORY VALUATION INVOLVES TWO PROCESS</a:t>
            </a:r>
            <a:endParaRPr dirty="0" lang="en-US"/>
          </a:p>
        </p:txBody>
      </p:sp>
      <p:sp>
        <p:nvSpPr>
          <p:cNvPr id="1048590" name="Content Placeholder 2"/>
          <p:cNvSpPr>
            <a:spLocks noGrp="1"/>
          </p:cNvSpPr>
          <p:nvPr>
            <p:ph idx="1"/>
          </p:nvPr>
        </p:nvSpPr>
        <p:spPr/>
        <p:txBody>
          <a:bodyPr/>
          <a:p>
            <a:r>
              <a:rPr dirty="0" lang="en-IN" smtClean="0"/>
              <a:t> </a:t>
            </a:r>
            <a:r>
              <a:rPr dirty="0" lang="en-IN"/>
              <a:t>Determination of quality of each type of inventory </a:t>
            </a:r>
            <a:r>
              <a:rPr dirty="0" lang="en-IN" smtClean="0"/>
              <a:t>       held</a:t>
            </a:r>
            <a:r>
              <a:rPr dirty="0" lang="en-IN"/>
              <a:t>.</a:t>
            </a:r>
          </a:p>
          <a:p>
            <a:r>
              <a:rPr dirty="0" lang="en-IN" smtClean="0"/>
              <a:t>Assignment </a:t>
            </a:r>
            <a:r>
              <a:rPr dirty="0" lang="en-IN"/>
              <a:t>of the values of the units items of inventory</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Title 1"/>
          <p:cNvSpPr>
            <a:spLocks noGrp="1"/>
          </p:cNvSpPr>
          <p:nvPr>
            <p:ph type="title"/>
          </p:nvPr>
        </p:nvSpPr>
        <p:spPr/>
        <p:txBody>
          <a:bodyPr/>
          <a:p>
            <a:r>
              <a:rPr dirty="0" lang="en-US" smtClean="0"/>
              <a:t>TYPES OF INVENTORY</a:t>
            </a:r>
            <a:endParaRPr dirty="0" lang="en-US"/>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1" y="1371600"/>
            <a:ext cx="9144000" cy="5486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
          <p:cNvSpPr>
            <a:spLocks noGrp="1"/>
          </p:cNvSpPr>
          <p:nvPr>
            <p:ph type="title"/>
          </p:nvPr>
        </p:nvSpPr>
        <p:spPr/>
        <p:txBody>
          <a:bodyPr/>
          <a:p>
            <a:r>
              <a:rPr dirty="0" lang="en-US" smtClean="0"/>
              <a:t>NATURE OF INVENTORY</a:t>
            </a:r>
            <a:endParaRPr dirty="0" lang="en-US"/>
          </a:p>
        </p:txBody>
      </p:sp>
      <p:sp>
        <p:nvSpPr>
          <p:cNvPr id="1048595" name="Content Placeholder 2"/>
          <p:cNvSpPr>
            <a:spLocks noGrp="1"/>
          </p:cNvSpPr>
          <p:nvPr>
            <p:ph idx="1"/>
          </p:nvPr>
        </p:nvSpPr>
        <p:spPr/>
        <p:txBody>
          <a:bodyPr>
            <a:normAutofit/>
          </a:bodyPr>
          <a:p>
            <a:r>
              <a:rPr dirty="0" lang="en-IN"/>
              <a:t> Raw Materials – Basic inputs that are converted into finished product through the manufacturing </a:t>
            </a:r>
            <a:r>
              <a:rPr dirty="0" lang="en-IN" smtClean="0"/>
              <a:t>process.</a:t>
            </a:r>
          </a:p>
          <a:p>
            <a:r>
              <a:rPr dirty="0" lang="en-IN" smtClean="0"/>
              <a:t> Work-in-progress </a:t>
            </a:r>
            <a:r>
              <a:rPr dirty="0" lang="en-IN"/>
              <a:t>– Semi-manufactured products need some more works before they become finished goods for </a:t>
            </a:r>
            <a:r>
              <a:rPr dirty="0" lang="en-IN" smtClean="0"/>
              <a:t>sale. </a:t>
            </a:r>
          </a:p>
          <a:p>
            <a:r>
              <a:rPr dirty="0" lang="en-IN" smtClean="0"/>
              <a:t> </a:t>
            </a:r>
            <a:r>
              <a:rPr dirty="0" lang="en-IN"/>
              <a:t>Finished Goods – Completely manufactured products ready for </a:t>
            </a:r>
            <a:r>
              <a:rPr dirty="0" lang="en-IN" smtClean="0"/>
              <a:t>sale.</a:t>
            </a:r>
            <a:r>
              <a:rPr dirty="0" lang="en-IN"/>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title"/>
          </p:nvPr>
        </p:nvSpPr>
        <p:spPr/>
        <p:txBody>
          <a:bodyPr/>
          <a:p>
            <a:r>
              <a:rPr dirty="0" lang="en-US" smtClean="0"/>
              <a:t>INVENTORY CONTROL</a:t>
            </a:r>
            <a:endParaRPr dirty="0" lang="en-US"/>
          </a:p>
        </p:txBody>
      </p:sp>
      <p:sp>
        <p:nvSpPr>
          <p:cNvPr id="1048605" name="Content Placeholder 2"/>
          <p:cNvSpPr>
            <a:spLocks noGrp="1"/>
          </p:cNvSpPr>
          <p:nvPr>
            <p:ph idx="1"/>
          </p:nvPr>
        </p:nvSpPr>
        <p:spPr/>
        <p:txBody>
          <a:bodyPr>
            <a:normAutofit/>
          </a:bodyPr>
          <a:p>
            <a:r>
              <a:rPr dirty="0" lang="en-IN"/>
              <a:t>Inventory control is the means by which materials of the correct quality and in correct quantity are made available as and when required with due regard to</a:t>
            </a:r>
            <a:r>
              <a:rPr altLang="en-IN" dirty="0" lang="en-US"/>
              <a:t> </a:t>
            </a:r>
            <a:r>
              <a:rPr dirty="0" lang="en-IN"/>
              <a:t>storage and ordering cost. He</a:t>
            </a:r>
            <a:r>
              <a:rPr altLang="en-IN" dirty="0" lang="en-US"/>
              <a:t>r</a:t>
            </a:r>
            <a:r>
              <a:rPr altLang="en-IN" dirty="0" lang="en-US"/>
              <a:t>e</a:t>
            </a:r>
            <a:r>
              <a:rPr dirty="0" lang="en-IN"/>
              <a:t> the desired level of inventory can neither be high or low because high level inventory will lead to increase in carrying cost while low level of inventory  will lead to increase in ordering cost</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p:txBody>
          <a:bodyPr/>
          <a:p>
            <a:r>
              <a:rPr dirty="0" lang="en-US" smtClean="0"/>
              <a:t>OBJECTIVES OF INVENTORY Control</a:t>
            </a:r>
            <a:endParaRPr dirty="0" lang="en-US"/>
          </a:p>
        </p:txBody>
      </p:sp>
      <p:sp>
        <p:nvSpPr>
          <p:cNvPr id="1048608" name="Content Placeholder 2"/>
          <p:cNvSpPr>
            <a:spLocks noGrp="1"/>
          </p:cNvSpPr>
          <p:nvPr>
            <p:ph idx="1"/>
          </p:nvPr>
        </p:nvSpPr>
        <p:spPr/>
        <p:txBody>
          <a:bodyPr>
            <a:normAutofit/>
          </a:bodyPr>
          <a:p>
            <a:r>
              <a:rPr dirty="0" lang="en-IN" smtClean="0"/>
              <a:t>To </a:t>
            </a:r>
            <a:r>
              <a:rPr dirty="0" lang="en-IN"/>
              <a:t>ensure smooth flow of stock.</a:t>
            </a:r>
          </a:p>
          <a:p>
            <a:r>
              <a:rPr dirty="0" lang="en-IN" smtClean="0"/>
              <a:t>To </a:t>
            </a:r>
            <a:r>
              <a:rPr dirty="0" lang="en-IN"/>
              <a:t>provide for required quality of materials.</a:t>
            </a:r>
          </a:p>
          <a:p>
            <a:r>
              <a:rPr dirty="0" lang="en-IN" smtClean="0"/>
              <a:t>To </a:t>
            </a:r>
            <a:r>
              <a:rPr dirty="0" lang="en-IN"/>
              <a:t>control investments in stock.</a:t>
            </a:r>
          </a:p>
          <a:p>
            <a:r>
              <a:rPr dirty="0" lang="en-IN" smtClean="0"/>
              <a:t>Protection </a:t>
            </a:r>
            <a:r>
              <a:rPr dirty="0" lang="en-IN"/>
              <a:t>against fluctuating demand.</a:t>
            </a:r>
          </a:p>
          <a:p>
            <a:r>
              <a:rPr dirty="0" lang="en-IN" smtClean="0"/>
              <a:t>Protection </a:t>
            </a:r>
            <a:r>
              <a:rPr dirty="0" lang="en-IN"/>
              <a:t>against fluctuations in output.</a:t>
            </a:r>
          </a:p>
          <a:p>
            <a:r>
              <a:rPr dirty="0" lang="en-IN" smtClean="0"/>
              <a:t>Minimization </a:t>
            </a:r>
            <a:r>
              <a:rPr dirty="0" lang="en-IN"/>
              <a:t>of risk and uncertainty.</a:t>
            </a:r>
          </a:p>
          <a:p>
            <a:r>
              <a:rPr dirty="0" lang="en-IN"/>
              <a:t>M</a:t>
            </a:r>
            <a:r>
              <a:rPr dirty="0" lang="en-IN" smtClean="0"/>
              <a:t>inimization </a:t>
            </a:r>
            <a:r>
              <a:rPr dirty="0" lang="en-IN"/>
              <a:t>of material cost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p>
            <a:r>
              <a:rPr dirty="0" lang="en-US" smtClean="0"/>
              <a:t>CASE STUDY ON ODLUMS</a:t>
            </a:r>
            <a:endParaRPr dirty="0" lang="en-US"/>
          </a:p>
        </p:txBody>
      </p:sp>
      <p:sp>
        <p:nvSpPr>
          <p:cNvPr id="1048610" name="Content Placeholder 2"/>
          <p:cNvSpPr>
            <a:spLocks noGrp="1"/>
          </p:cNvSpPr>
          <p:nvPr>
            <p:ph idx="1"/>
          </p:nvPr>
        </p:nvSpPr>
        <p:spPr/>
        <p:txBody>
          <a:bodyPr>
            <a:noAutofit/>
          </a:bodyPr>
          <a:p>
            <a:r>
              <a:rPr dirty="0" sz="3000" lang="en-IN"/>
              <a:t>In the nineteenth century, three Odlum brothers were involved in separate milling operations. The mill that operated in Portlaoise was opened by William Odlum in 1845. It was this mill that formed the basis of the present business. He was succeeded by his two sons, William P. and Richard - hence the company name at that time, W.P.&amp; R. Odlum. </a:t>
            </a:r>
            <a:endParaRPr dirty="0" sz="3000" lang="en-IN" smtClean="0"/>
          </a:p>
          <a:p>
            <a:r>
              <a:rPr dirty="0" sz="3000" lang="en-IN"/>
              <a:t> The company now operates 3 modern flour mills in Dublin, Cork and Portarlington and a specialist oatmeal mill in Sallins.</a:t>
            </a:r>
            <a:r>
              <a:rPr dirty="0" sz="3000" lang="en-IN"/>
              <a:t> </a:t>
            </a:r>
            <a:endParaRPr dirty="0" sz="3000" lang="en-IN"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1"/>
          <p:cNvSpPr>
            <a:spLocks noGrp="1"/>
          </p:cNvSpPr>
          <p:nvPr>
            <p:ph type="title"/>
          </p:nvPr>
        </p:nvSpPr>
        <p:spPr/>
        <p:txBody>
          <a:bodyPr/>
          <a:p>
            <a:r>
              <a:rPr dirty="0" lang="en-US" smtClean="0"/>
              <a:t>THE REQUIREMENTS</a:t>
            </a:r>
            <a:endParaRPr dirty="0" lang="en-US"/>
          </a:p>
        </p:txBody>
      </p:sp>
      <p:sp>
        <p:nvSpPr>
          <p:cNvPr id="1048612" name="Content Placeholder 2"/>
          <p:cNvSpPr>
            <a:spLocks noGrp="1"/>
          </p:cNvSpPr>
          <p:nvPr>
            <p:ph idx="1"/>
          </p:nvPr>
        </p:nvSpPr>
        <p:spPr/>
        <p:txBody>
          <a:bodyPr>
            <a:noAutofit/>
          </a:bodyPr>
          <a:p>
            <a:r>
              <a:rPr dirty="0" sz="2600" lang="en-IN"/>
              <a:t>The Odlums plant located in Dublin is specific to milling purposes only and it is here where raw product is turned into various flours that will be used for Odlums own use or wholesaled as ingredients to third party end users. The plants at Cork and Portarlington deal specifically with end products that will be distributed to the retail channel. </a:t>
            </a:r>
            <a:endParaRPr dirty="0" sz="2600" lang="en-IN" smtClean="0"/>
          </a:p>
          <a:p>
            <a:r>
              <a:rPr dirty="0" sz="2600" lang="en-IN"/>
              <a:t>Odlums have been using Intermec products to facilitate their barcode requirements for wholesale and retail products. Upon inspection of their manufacturing plants it was recommended to retain the Intermec brand as this w</a:t>
            </a:r>
            <a:r>
              <a:rPr altLang="en-IN" dirty="0" sz="2600" lang="en-US"/>
              <a:t>a</a:t>
            </a:r>
            <a:r>
              <a:rPr altLang="en-IN" dirty="0" sz="2600" lang="en-US"/>
              <a:t>s</a:t>
            </a:r>
            <a:r>
              <a:rPr altLang="en-IN" dirty="0" sz="2600" lang="en-US"/>
              <a:t> </a:t>
            </a:r>
            <a:r>
              <a:rPr altLang="en-IN" dirty="0" sz="2600" lang="en-US"/>
              <a:t>u</a:t>
            </a:r>
            <a:r>
              <a:rPr altLang="en-IN" dirty="0" sz="2600" lang="en-US"/>
              <a:t>s</a:t>
            </a:r>
            <a:r>
              <a:rPr altLang="en-IN" dirty="0" sz="2600" lang="en-US"/>
              <a:t>e</a:t>
            </a:r>
            <a:r>
              <a:rPr altLang="en-IN" dirty="0" sz="2600" lang="en-US"/>
              <a:t>d</a:t>
            </a:r>
            <a:r>
              <a:rPr altLang="en-IN" dirty="0" sz="2600" lang="en-US"/>
              <a:t> </a:t>
            </a:r>
            <a:r>
              <a:rPr altLang="en-IN" dirty="0" sz="2600" lang="en-US"/>
              <a:t>b</a:t>
            </a:r>
            <a:r>
              <a:rPr altLang="en-IN" dirty="0" sz="2600" lang="en-US"/>
              <a:t>y</a:t>
            </a:r>
            <a:r>
              <a:rPr altLang="en-IN" dirty="0" sz="2600" lang="en-US"/>
              <a:t> </a:t>
            </a:r>
            <a:r>
              <a:rPr altLang="en-IN" dirty="0" sz="2600" lang="en-US"/>
              <a:t>a</a:t>
            </a:r>
            <a:r>
              <a:rPr altLang="en-IN" dirty="0" sz="2600" lang="en-US"/>
              <a:t>l</a:t>
            </a:r>
            <a:r>
              <a:rPr altLang="en-IN" dirty="0" sz="2600" lang="en-US"/>
              <a:t>l</a:t>
            </a:r>
            <a:r>
              <a:rPr altLang="en-IN" dirty="0" sz="2600" lang="en-US"/>
              <a:t> </a:t>
            </a:r>
            <a:r>
              <a:rPr altLang="en-IN" dirty="0" sz="2600" lang="en-US"/>
              <a:t>t</a:t>
            </a:r>
            <a:r>
              <a:rPr altLang="en-IN" dirty="0" sz="2600" lang="en-US"/>
              <a:t>h</a:t>
            </a:r>
            <a:r>
              <a:rPr altLang="en-IN" dirty="0" sz="2600" lang="en-US"/>
              <a:t>e</a:t>
            </a:r>
            <a:r>
              <a:rPr altLang="en-IN" dirty="0" sz="2600" lang="en-US"/>
              <a:t> </a:t>
            </a:r>
            <a:r>
              <a:rPr altLang="en-IN" dirty="0" sz="2600" lang="en-US"/>
              <a:t>o</a:t>
            </a:r>
            <a:r>
              <a:rPr altLang="en-IN" dirty="0" sz="2600" lang="en-US"/>
              <a:t>t</a:t>
            </a:r>
            <a:r>
              <a:rPr altLang="en-IN" dirty="0" sz="2600" lang="en-US"/>
              <a:t>h</a:t>
            </a:r>
            <a:r>
              <a:rPr altLang="en-IN" dirty="0" sz="2600" lang="en-US"/>
              <a:t>e</a:t>
            </a:r>
            <a:r>
              <a:rPr altLang="en-IN" dirty="0" sz="2600" lang="en-US"/>
              <a:t>r</a:t>
            </a:r>
            <a:r>
              <a:rPr dirty="0" sz="2600" lang="en-IN"/>
              <a:t> plant</a:t>
            </a:r>
            <a:r>
              <a:rPr altLang="en-IN" dirty="0" sz="2600" lang="en-US"/>
              <a:t>s</a:t>
            </a:r>
            <a:r>
              <a:rPr altLang="en-IN" dirty="0" sz="2600" lang="en-US"/>
              <a:t> </a:t>
            </a:r>
            <a:r>
              <a:rPr altLang="en-IN" dirty="0" sz="2600" lang="en-US"/>
              <a:t>i</a:t>
            </a:r>
            <a:r>
              <a:rPr altLang="en-IN" dirty="0" sz="2600" lang="en-US"/>
              <a:t>n</a:t>
            </a:r>
            <a:r>
              <a:rPr dirty="0" sz="2600" lang="en-IN"/>
              <a:t> Europe. </a:t>
            </a:r>
            <a:endParaRPr dirty="0" sz="26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lastClr="000000" val="windowText"/>
      </a:dk1>
      <a:lt1>
        <a:sysClr lastClr="FFFFFF" val="window"/>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5400000" dist="50800" rotWithShape="0">
              <a:srgbClr val="4E3B30">
                <a:alpha val="60000"/>
              </a:srgbClr>
            </a:outerShdw>
          </a:effectLst>
        </a:effectStyle>
        <a:effectStyle>
          <a:effectLst>
            <a:outerShdw blurRad="76200" dir="5400000" dist="50800" rotWithShape="0">
              <a:srgbClr val="4E3B30">
                <a:alpha val="60000"/>
              </a:srgbClr>
            </a:outerShdw>
          </a:effectLst>
          <a:scene3d>
            <a:camera prst="orthographicFront">
              <a:rot lat="0" lon="0" rev="0"/>
            </a:camera>
            <a:lightRig dir="tl" rig="threePt">
              <a:rot lat="0" lon="0" rev="0"/>
            </a:lightRig>
          </a:scene3d>
          <a:sp3d prstMaterial="metal">
            <a:bevelT w="10000" h="10000"/>
          </a:sp3d>
        </a:effectStyle>
        <a:effectStyle>
          <a:effectLst>
            <a:outerShdw blurRad="76200" dir="5400000" dist="50800" rotWithShape="0">
              <a:srgbClr val="4E3B30">
                <a:alpha val="60000"/>
              </a:srgbClr>
            </a:outerShdw>
          </a:effectLst>
          <a:scene3d>
            <a:camera prst="obliqueTopLeft" fov="600000">
              <a:rot lat="0" lon="0" rev="0"/>
            </a:camera>
            <a:lightRig dir="t" rig="balanced">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algn="t" flip="none" sx="95000" sy="95000" tx="0" ty="0"/>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Rushil Mehta</dc:creator>
  <cp:lastModifiedBy>MEHTA</cp:lastModifiedBy>
  <dcterms:created xsi:type="dcterms:W3CDTF">2006-08-14T04:00:00Z</dcterms:created>
  <dcterms:modified xsi:type="dcterms:W3CDTF">2017-10-06T05:23:02Z</dcterms:modified>
</cp:coreProperties>
</file>