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DF4FA-FE75-4298-878A-FED37FA9D563}" type="doc">
      <dgm:prSet loTypeId="urn:microsoft.com/office/officeart/2005/8/layout/hierarchy2" loCatId="hierarchy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156E37B8-BE26-4C09-9533-E9D145B7F541}">
      <dgm:prSet phldrT="[Text]" custT="1"/>
      <dgm:spPr/>
      <dgm:t>
        <a:bodyPr/>
        <a:lstStyle/>
        <a:p>
          <a:r>
            <a:rPr lang="en-US" sz="2000" b="1" dirty="0" smtClean="0">
              <a:latin typeface="+mn-lt"/>
            </a:rPr>
            <a:t>Involuntary</a:t>
          </a:r>
        </a:p>
        <a:p>
          <a:r>
            <a:rPr lang="en-US" sz="2000" b="1" dirty="0" smtClean="0">
              <a:latin typeface="+mn-lt"/>
            </a:rPr>
            <a:t>Unemployment</a:t>
          </a:r>
          <a:endParaRPr lang="en-US" sz="2000" b="1" dirty="0">
            <a:latin typeface="+mn-lt"/>
          </a:endParaRPr>
        </a:p>
      </dgm:t>
    </dgm:pt>
    <dgm:pt modelId="{36F1274E-A64E-4F63-B82E-96FA98A00710}" type="parTrans" cxnId="{750520B7-4C86-4C6F-B5BE-534FF249C8A5}">
      <dgm:prSet/>
      <dgm:spPr/>
      <dgm:t>
        <a:bodyPr/>
        <a:lstStyle/>
        <a:p>
          <a:endParaRPr lang="en-US"/>
        </a:p>
      </dgm:t>
    </dgm:pt>
    <dgm:pt modelId="{9D7F67B3-7F73-4E1B-A715-EA95F757DC14}" type="sibTrans" cxnId="{750520B7-4C86-4C6F-B5BE-534FF249C8A5}">
      <dgm:prSet/>
      <dgm:spPr/>
      <dgm:t>
        <a:bodyPr/>
        <a:lstStyle/>
        <a:p>
          <a:endParaRPr lang="en-US"/>
        </a:p>
      </dgm:t>
    </dgm:pt>
    <dgm:pt modelId="{4D05F592-7F87-4F06-9475-DCA6F6E9D5AC}" type="asst">
      <dgm:prSet phldrT="[Text]" custT="1"/>
      <dgm:spPr/>
      <dgm:t>
        <a:bodyPr/>
        <a:lstStyle/>
        <a:p>
          <a:r>
            <a:rPr lang="en-US" sz="2400" b="1" dirty="0" smtClean="0">
              <a:latin typeface="+mn-lt"/>
            </a:rPr>
            <a:t>Structural</a:t>
          </a:r>
          <a:endParaRPr lang="en-US" sz="2400" b="1" dirty="0">
            <a:latin typeface="+mn-lt"/>
          </a:endParaRPr>
        </a:p>
      </dgm:t>
    </dgm:pt>
    <dgm:pt modelId="{A3ACC4D1-8A38-4756-80FD-469056944B0D}" type="parTrans" cxnId="{07F442B3-AABA-4C47-9B14-D46C68A5462B}">
      <dgm:prSet/>
      <dgm:spPr/>
      <dgm:t>
        <a:bodyPr/>
        <a:lstStyle/>
        <a:p>
          <a:endParaRPr lang="en-US"/>
        </a:p>
      </dgm:t>
    </dgm:pt>
    <dgm:pt modelId="{EC3838CA-2971-4419-B74D-33884A3CBA4D}" type="sibTrans" cxnId="{07F442B3-AABA-4C47-9B14-D46C68A5462B}">
      <dgm:prSet/>
      <dgm:spPr/>
      <dgm:t>
        <a:bodyPr/>
        <a:lstStyle/>
        <a:p>
          <a:endParaRPr lang="en-US"/>
        </a:p>
      </dgm:t>
    </dgm:pt>
    <dgm:pt modelId="{3BA9B110-19D4-4C44-AC99-BB35F09B39FD}">
      <dgm:prSet phldrT="[Text]" custT="1"/>
      <dgm:spPr/>
      <dgm:t>
        <a:bodyPr/>
        <a:lstStyle/>
        <a:p>
          <a:r>
            <a:rPr lang="en-US" sz="2400" b="1" dirty="0" smtClean="0"/>
            <a:t>Cyclical</a:t>
          </a:r>
          <a:endParaRPr lang="en-US" sz="2400" b="1" dirty="0"/>
        </a:p>
      </dgm:t>
    </dgm:pt>
    <dgm:pt modelId="{06D7B839-BBF0-4C20-9556-03E176DE928F}" type="parTrans" cxnId="{BE30852F-9122-4DE8-B213-187291BD056D}">
      <dgm:prSet/>
      <dgm:spPr/>
      <dgm:t>
        <a:bodyPr/>
        <a:lstStyle/>
        <a:p>
          <a:endParaRPr lang="en-US"/>
        </a:p>
      </dgm:t>
    </dgm:pt>
    <dgm:pt modelId="{DB876244-D542-479C-B900-04B658FAACB2}" type="sibTrans" cxnId="{BE30852F-9122-4DE8-B213-187291BD056D}">
      <dgm:prSet/>
      <dgm:spPr/>
      <dgm:t>
        <a:bodyPr/>
        <a:lstStyle/>
        <a:p>
          <a:endParaRPr lang="en-US"/>
        </a:p>
      </dgm:t>
    </dgm:pt>
    <dgm:pt modelId="{53902DE5-4636-4532-BFDD-A0FAF4A30B05}">
      <dgm:prSet phldrT="[Text]" custT="1"/>
      <dgm:spPr/>
      <dgm:t>
        <a:bodyPr/>
        <a:lstStyle/>
        <a:p>
          <a:r>
            <a:rPr lang="en-US" sz="2400" b="1" dirty="0" smtClean="0"/>
            <a:t>Frictional</a:t>
          </a:r>
          <a:endParaRPr lang="en-US" sz="2400" b="1" dirty="0"/>
        </a:p>
      </dgm:t>
    </dgm:pt>
    <dgm:pt modelId="{51BE4693-AEE3-4C68-A68A-4DB7CDED11E0}" type="parTrans" cxnId="{EAD39D1A-1B0B-4365-888B-942630FEF566}">
      <dgm:prSet/>
      <dgm:spPr/>
      <dgm:t>
        <a:bodyPr/>
        <a:lstStyle/>
        <a:p>
          <a:endParaRPr lang="en-US"/>
        </a:p>
      </dgm:t>
    </dgm:pt>
    <dgm:pt modelId="{32166E6B-016A-47E7-AD1B-912A71643228}" type="sibTrans" cxnId="{EAD39D1A-1B0B-4365-888B-942630FEF566}">
      <dgm:prSet/>
      <dgm:spPr/>
      <dgm:t>
        <a:bodyPr/>
        <a:lstStyle/>
        <a:p>
          <a:endParaRPr lang="en-US"/>
        </a:p>
      </dgm:t>
    </dgm:pt>
    <dgm:pt modelId="{B0F3B243-D72C-4DAD-BA02-17C5E4DA33D3}">
      <dgm:prSet phldrT="[Text]" custT="1"/>
      <dgm:spPr/>
      <dgm:t>
        <a:bodyPr/>
        <a:lstStyle/>
        <a:p>
          <a:r>
            <a:rPr lang="en-US" sz="2400" b="1" dirty="0" smtClean="0"/>
            <a:t>Disguised</a:t>
          </a:r>
          <a:endParaRPr lang="en-US" sz="2400" b="1" dirty="0"/>
        </a:p>
      </dgm:t>
    </dgm:pt>
    <dgm:pt modelId="{74CA8554-28D7-45F1-AC9B-8E2160148469}" type="parTrans" cxnId="{C2AE6C9C-4210-40B5-9649-5D5B5666D9BC}">
      <dgm:prSet/>
      <dgm:spPr/>
      <dgm:t>
        <a:bodyPr/>
        <a:lstStyle/>
        <a:p>
          <a:endParaRPr lang="en-US"/>
        </a:p>
      </dgm:t>
    </dgm:pt>
    <dgm:pt modelId="{33FCCD4F-FB66-412E-897E-4F67D0CDB5B1}" type="sibTrans" cxnId="{C2AE6C9C-4210-40B5-9649-5D5B5666D9BC}">
      <dgm:prSet/>
      <dgm:spPr/>
      <dgm:t>
        <a:bodyPr/>
        <a:lstStyle/>
        <a:p>
          <a:endParaRPr lang="en-US"/>
        </a:p>
      </dgm:t>
    </dgm:pt>
    <dgm:pt modelId="{7913C3EC-05AC-4464-983B-6529D0ADCE95}">
      <dgm:prSet custT="1"/>
      <dgm:spPr/>
      <dgm:t>
        <a:bodyPr/>
        <a:lstStyle/>
        <a:p>
          <a:r>
            <a:rPr lang="en-US" sz="2400" b="1" dirty="0" smtClean="0"/>
            <a:t>Seasonal</a:t>
          </a:r>
          <a:endParaRPr lang="en-US" sz="2400" b="1" dirty="0"/>
        </a:p>
      </dgm:t>
    </dgm:pt>
    <dgm:pt modelId="{E3ADCC0B-5C0B-4C83-BD0B-D9F535765F27}" type="parTrans" cxnId="{EB788CD3-57B4-482C-9ED4-C7368233DDC4}">
      <dgm:prSet/>
      <dgm:spPr/>
      <dgm:t>
        <a:bodyPr/>
        <a:lstStyle/>
        <a:p>
          <a:endParaRPr lang="en-US"/>
        </a:p>
      </dgm:t>
    </dgm:pt>
    <dgm:pt modelId="{786C724A-C7B0-4F26-B23E-FF1968D1823C}" type="sibTrans" cxnId="{EB788CD3-57B4-482C-9ED4-C7368233DDC4}">
      <dgm:prSet/>
      <dgm:spPr/>
      <dgm:t>
        <a:bodyPr/>
        <a:lstStyle/>
        <a:p>
          <a:endParaRPr lang="en-US"/>
        </a:p>
      </dgm:t>
    </dgm:pt>
    <dgm:pt modelId="{A42544AF-F570-475D-89A1-FB23A6F7E821}" type="pres">
      <dgm:prSet presAssocID="{E81DF4FA-FE75-4298-878A-FED37FA9D56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628427-36A7-468A-BEDD-2366217F8F27}" type="pres">
      <dgm:prSet presAssocID="{156E37B8-BE26-4C09-9533-E9D145B7F541}" presName="root1" presStyleCnt="0"/>
      <dgm:spPr/>
    </dgm:pt>
    <dgm:pt modelId="{E078F8EC-E8DC-4B3A-B228-FCB6C6DF6A63}" type="pres">
      <dgm:prSet presAssocID="{156E37B8-BE26-4C09-9533-E9D145B7F541}" presName="LevelOneTextNode" presStyleLbl="node0" presStyleIdx="0" presStyleCnt="1" custScaleX="130929">
        <dgm:presLayoutVars>
          <dgm:chPref val="3"/>
        </dgm:presLayoutVars>
      </dgm:prSet>
      <dgm:spPr/>
    </dgm:pt>
    <dgm:pt modelId="{2755970C-8330-476F-8CD7-71DC0DCE66E7}" type="pres">
      <dgm:prSet presAssocID="{156E37B8-BE26-4C09-9533-E9D145B7F541}" presName="level2hierChild" presStyleCnt="0"/>
      <dgm:spPr/>
    </dgm:pt>
    <dgm:pt modelId="{5728F22D-0B3D-4082-997B-B79C7711CE2E}" type="pres">
      <dgm:prSet presAssocID="{A3ACC4D1-8A38-4756-80FD-469056944B0D}" presName="conn2-1" presStyleLbl="parChTrans1D2" presStyleIdx="0" presStyleCnt="5"/>
      <dgm:spPr/>
    </dgm:pt>
    <dgm:pt modelId="{EB103D41-9DF5-4501-8745-6357838F959C}" type="pres">
      <dgm:prSet presAssocID="{A3ACC4D1-8A38-4756-80FD-469056944B0D}" presName="connTx" presStyleLbl="parChTrans1D2" presStyleIdx="0" presStyleCnt="5"/>
      <dgm:spPr/>
    </dgm:pt>
    <dgm:pt modelId="{D626610F-F71E-40F2-BAD4-613BDD800D70}" type="pres">
      <dgm:prSet presAssocID="{4D05F592-7F87-4F06-9475-DCA6F6E9D5AC}" presName="root2" presStyleCnt="0"/>
      <dgm:spPr/>
    </dgm:pt>
    <dgm:pt modelId="{A2A99B65-AEC4-4BD4-9740-77DD150C5B5E}" type="pres">
      <dgm:prSet presAssocID="{4D05F592-7F87-4F06-9475-DCA6F6E9D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37B632-9D93-49B7-97FD-85713FBBD3DC}" type="pres">
      <dgm:prSet presAssocID="{4D05F592-7F87-4F06-9475-DCA6F6E9D5AC}" presName="level3hierChild" presStyleCnt="0"/>
      <dgm:spPr/>
    </dgm:pt>
    <dgm:pt modelId="{721335D6-BB90-48A5-8BBD-19A2513FFFC3}" type="pres">
      <dgm:prSet presAssocID="{06D7B839-BBF0-4C20-9556-03E176DE928F}" presName="conn2-1" presStyleLbl="parChTrans1D2" presStyleIdx="1" presStyleCnt="5"/>
      <dgm:spPr/>
    </dgm:pt>
    <dgm:pt modelId="{63750000-BCB7-4DD9-8D8C-D9F1827FD22A}" type="pres">
      <dgm:prSet presAssocID="{06D7B839-BBF0-4C20-9556-03E176DE928F}" presName="connTx" presStyleLbl="parChTrans1D2" presStyleIdx="1" presStyleCnt="5"/>
      <dgm:spPr/>
    </dgm:pt>
    <dgm:pt modelId="{34D57700-0F24-4E28-8FC1-F03F6A8CCAE8}" type="pres">
      <dgm:prSet presAssocID="{3BA9B110-19D4-4C44-AC99-BB35F09B39FD}" presName="root2" presStyleCnt="0"/>
      <dgm:spPr/>
    </dgm:pt>
    <dgm:pt modelId="{2B4FB59F-B16E-4D1C-A7D2-528A5EF3C03E}" type="pres">
      <dgm:prSet presAssocID="{3BA9B110-19D4-4C44-AC99-BB35F09B39FD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868308-DC6D-4EF5-8DB0-19C7F0C24B25}" type="pres">
      <dgm:prSet presAssocID="{3BA9B110-19D4-4C44-AC99-BB35F09B39FD}" presName="level3hierChild" presStyleCnt="0"/>
      <dgm:spPr/>
    </dgm:pt>
    <dgm:pt modelId="{BD746974-BC26-4C29-9555-450350B7EF65}" type="pres">
      <dgm:prSet presAssocID="{51BE4693-AEE3-4C68-A68A-4DB7CDED11E0}" presName="conn2-1" presStyleLbl="parChTrans1D2" presStyleIdx="2" presStyleCnt="5"/>
      <dgm:spPr/>
    </dgm:pt>
    <dgm:pt modelId="{77674CEB-7715-4932-911E-B60CB475B182}" type="pres">
      <dgm:prSet presAssocID="{51BE4693-AEE3-4C68-A68A-4DB7CDED11E0}" presName="connTx" presStyleLbl="parChTrans1D2" presStyleIdx="2" presStyleCnt="5"/>
      <dgm:spPr/>
    </dgm:pt>
    <dgm:pt modelId="{CBC43313-43BC-42CB-B3DE-6BD929B5F74F}" type="pres">
      <dgm:prSet presAssocID="{53902DE5-4636-4532-BFDD-A0FAF4A30B05}" presName="root2" presStyleCnt="0"/>
      <dgm:spPr/>
    </dgm:pt>
    <dgm:pt modelId="{7A703DD2-89E2-4235-A338-B4945777FD4C}" type="pres">
      <dgm:prSet presAssocID="{53902DE5-4636-4532-BFDD-A0FAF4A30B05}" presName="LevelTwoTextNode" presStyleLbl="node2" presStyleIdx="1" presStyleCnt="4">
        <dgm:presLayoutVars>
          <dgm:chPref val="3"/>
        </dgm:presLayoutVars>
      </dgm:prSet>
      <dgm:spPr/>
    </dgm:pt>
    <dgm:pt modelId="{09D4BA49-E8BD-46FD-B977-80CA328B2BC3}" type="pres">
      <dgm:prSet presAssocID="{53902DE5-4636-4532-BFDD-A0FAF4A30B05}" presName="level3hierChild" presStyleCnt="0"/>
      <dgm:spPr/>
    </dgm:pt>
    <dgm:pt modelId="{2530F618-96E4-4677-B8B3-E275AF53AF60}" type="pres">
      <dgm:prSet presAssocID="{74CA8554-28D7-45F1-AC9B-8E2160148469}" presName="conn2-1" presStyleLbl="parChTrans1D2" presStyleIdx="3" presStyleCnt="5"/>
      <dgm:spPr/>
    </dgm:pt>
    <dgm:pt modelId="{0E5813B6-EA08-4A37-86B6-A2B72FA399E2}" type="pres">
      <dgm:prSet presAssocID="{74CA8554-28D7-45F1-AC9B-8E2160148469}" presName="connTx" presStyleLbl="parChTrans1D2" presStyleIdx="3" presStyleCnt="5"/>
      <dgm:spPr/>
    </dgm:pt>
    <dgm:pt modelId="{EB76B627-D9CC-4C0E-BD57-84ACAB117CCB}" type="pres">
      <dgm:prSet presAssocID="{B0F3B243-D72C-4DAD-BA02-17C5E4DA33D3}" presName="root2" presStyleCnt="0"/>
      <dgm:spPr/>
    </dgm:pt>
    <dgm:pt modelId="{F4B5C854-E5EE-41DD-B05C-4BEE4A6E2CE7}" type="pres">
      <dgm:prSet presAssocID="{B0F3B243-D72C-4DAD-BA02-17C5E4DA33D3}" presName="LevelTwoTextNode" presStyleLbl="node2" presStyleIdx="2" presStyleCnt="4">
        <dgm:presLayoutVars>
          <dgm:chPref val="3"/>
        </dgm:presLayoutVars>
      </dgm:prSet>
      <dgm:spPr/>
    </dgm:pt>
    <dgm:pt modelId="{75DF9051-2D56-43C5-8370-16147042EA80}" type="pres">
      <dgm:prSet presAssocID="{B0F3B243-D72C-4DAD-BA02-17C5E4DA33D3}" presName="level3hierChild" presStyleCnt="0"/>
      <dgm:spPr/>
    </dgm:pt>
    <dgm:pt modelId="{C060C7D3-27F4-4DE4-AB6D-E23ECA9DDC62}" type="pres">
      <dgm:prSet presAssocID="{E3ADCC0B-5C0B-4C83-BD0B-D9F535765F27}" presName="conn2-1" presStyleLbl="parChTrans1D2" presStyleIdx="4" presStyleCnt="5"/>
      <dgm:spPr/>
    </dgm:pt>
    <dgm:pt modelId="{D8CACE1D-813D-40F0-8C2C-41D19D07FCE5}" type="pres">
      <dgm:prSet presAssocID="{E3ADCC0B-5C0B-4C83-BD0B-D9F535765F27}" presName="connTx" presStyleLbl="parChTrans1D2" presStyleIdx="4" presStyleCnt="5"/>
      <dgm:spPr/>
    </dgm:pt>
    <dgm:pt modelId="{0C8B1ECD-FA1F-4000-AF0C-0BC14D9B5AA1}" type="pres">
      <dgm:prSet presAssocID="{7913C3EC-05AC-4464-983B-6529D0ADCE95}" presName="root2" presStyleCnt="0"/>
      <dgm:spPr/>
    </dgm:pt>
    <dgm:pt modelId="{73811CA5-AE16-4B88-9CED-B3F169A26C54}" type="pres">
      <dgm:prSet presAssocID="{7913C3EC-05AC-4464-983B-6529D0ADCE95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F8759B-9B3F-43FD-BB00-27D7B9C39320}" type="pres">
      <dgm:prSet presAssocID="{7913C3EC-05AC-4464-983B-6529D0ADCE95}" presName="level3hierChild" presStyleCnt="0"/>
      <dgm:spPr/>
    </dgm:pt>
  </dgm:ptLst>
  <dgm:cxnLst>
    <dgm:cxn modelId="{4F23F5C0-27F9-4E48-A249-0458CC6F1890}" type="presOf" srcId="{A3ACC4D1-8A38-4756-80FD-469056944B0D}" destId="{EB103D41-9DF5-4501-8745-6357838F959C}" srcOrd="1" destOrd="0" presId="urn:microsoft.com/office/officeart/2005/8/layout/hierarchy2"/>
    <dgm:cxn modelId="{DCA2F196-798A-4799-A9FC-EE479639CBBD}" type="presOf" srcId="{06D7B839-BBF0-4C20-9556-03E176DE928F}" destId="{721335D6-BB90-48A5-8BBD-19A2513FFFC3}" srcOrd="0" destOrd="0" presId="urn:microsoft.com/office/officeart/2005/8/layout/hierarchy2"/>
    <dgm:cxn modelId="{34A6658C-CCC6-42CF-AD8F-C7387808DAB1}" type="presOf" srcId="{4D05F592-7F87-4F06-9475-DCA6F6E9D5AC}" destId="{A2A99B65-AEC4-4BD4-9740-77DD150C5B5E}" srcOrd="0" destOrd="0" presId="urn:microsoft.com/office/officeart/2005/8/layout/hierarchy2"/>
    <dgm:cxn modelId="{1D6329CD-0706-46F6-B347-232E2DD1E5C2}" type="presOf" srcId="{53902DE5-4636-4532-BFDD-A0FAF4A30B05}" destId="{7A703DD2-89E2-4235-A338-B4945777FD4C}" srcOrd="0" destOrd="0" presId="urn:microsoft.com/office/officeart/2005/8/layout/hierarchy2"/>
    <dgm:cxn modelId="{502312C2-F459-4841-AA7C-6A3BF54EF611}" type="presOf" srcId="{E3ADCC0B-5C0B-4C83-BD0B-D9F535765F27}" destId="{C060C7D3-27F4-4DE4-AB6D-E23ECA9DDC62}" srcOrd="0" destOrd="0" presId="urn:microsoft.com/office/officeart/2005/8/layout/hierarchy2"/>
    <dgm:cxn modelId="{945419D4-AAFA-487E-8C49-39EB1C492520}" type="presOf" srcId="{3BA9B110-19D4-4C44-AC99-BB35F09B39FD}" destId="{2B4FB59F-B16E-4D1C-A7D2-528A5EF3C03E}" srcOrd="0" destOrd="0" presId="urn:microsoft.com/office/officeart/2005/8/layout/hierarchy2"/>
    <dgm:cxn modelId="{750520B7-4C86-4C6F-B5BE-534FF249C8A5}" srcId="{E81DF4FA-FE75-4298-878A-FED37FA9D563}" destId="{156E37B8-BE26-4C09-9533-E9D145B7F541}" srcOrd="0" destOrd="0" parTransId="{36F1274E-A64E-4F63-B82E-96FA98A00710}" sibTransId="{9D7F67B3-7F73-4E1B-A715-EA95F757DC14}"/>
    <dgm:cxn modelId="{EAD39D1A-1B0B-4365-888B-942630FEF566}" srcId="{156E37B8-BE26-4C09-9533-E9D145B7F541}" destId="{53902DE5-4636-4532-BFDD-A0FAF4A30B05}" srcOrd="2" destOrd="0" parTransId="{51BE4693-AEE3-4C68-A68A-4DB7CDED11E0}" sibTransId="{32166E6B-016A-47E7-AD1B-912A71643228}"/>
    <dgm:cxn modelId="{E0D06E5E-3049-4895-A879-914E221EB11A}" type="presOf" srcId="{E81DF4FA-FE75-4298-878A-FED37FA9D563}" destId="{A42544AF-F570-475D-89A1-FB23A6F7E821}" srcOrd="0" destOrd="0" presId="urn:microsoft.com/office/officeart/2005/8/layout/hierarchy2"/>
    <dgm:cxn modelId="{7CB31774-A6FB-4FB5-97C5-1FAF0AE40A78}" type="presOf" srcId="{06D7B839-BBF0-4C20-9556-03E176DE928F}" destId="{63750000-BCB7-4DD9-8D8C-D9F1827FD22A}" srcOrd="1" destOrd="0" presId="urn:microsoft.com/office/officeart/2005/8/layout/hierarchy2"/>
    <dgm:cxn modelId="{33C5D96B-F23B-41CC-92AD-5EC1251D77CF}" type="presOf" srcId="{A3ACC4D1-8A38-4756-80FD-469056944B0D}" destId="{5728F22D-0B3D-4082-997B-B79C7711CE2E}" srcOrd="0" destOrd="0" presId="urn:microsoft.com/office/officeart/2005/8/layout/hierarchy2"/>
    <dgm:cxn modelId="{84478699-0D81-43A9-99A8-2C73DC8C00EA}" type="presOf" srcId="{7913C3EC-05AC-4464-983B-6529D0ADCE95}" destId="{73811CA5-AE16-4B88-9CED-B3F169A26C54}" srcOrd="0" destOrd="0" presId="urn:microsoft.com/office/officeart/2005/8/layout/hierarchy2"/>
    <dgm:cxn modelId="{124892B1-1450-4698-A593-EFF1F66FC8F8}" type="presOf" srcId="{51BE4693-AEE3-4C68-A68A-4DB7CDED11E0}" destId="{77674CEB-7715-4932-911E-B60CB475B182}" srcOrd="1" destOrd="0" presId="urn:microsoft.com/office/officeart/2005/8/layout/hierarchy2"/>
    <dgm:cxn modelId="{C2AE6C9C-4210-40B5-9649-5D5B5666D9BC}" srcId="{156E37B8-BE26-4C09-9533-E9D145B7F541}" destId="{B0F3B243-D72C-4DAD-BA02-17C5E4DA33D3}" srcOrd="3" destOrd="0" parTransId="{74CA8554-28D7-45F1-AC9B-8E2160148469}" sibTransId="{33FCCD4F-FB66-412E-897E-4F67D0CDB5B1}"/>
    <dgm:cxn modelId="{522E52E9-09F7-459A-8D08-DB8E413911D3}" type="presOf" srcId="{74CA8554-28D7-45F1-AC9B-8E2160148469}" destId="{2530F618-96E4-4677-B8B3-E275AF53AF60}" srcOrd="0" destOrd="0" presId="urn:microsoft.com/office/officeart/2005/8/layout/hierarchy2"/>
    <dgm:cxn modelId="{EB788CD3-57B4-482C-9ED4-C7368233DDC4}" srcId="{156E37B8-BE26-4C09-9533-E9D145B7F541}" destId="{7913C3EC-05AC-4464-983B-6529D0ADCE95}" srcOrd="4" destOrd="0" parTransId="{E3ADCC0B-5C0B-4C83-BD0B-D9F535765F27}" sibTransId="{786C724A-C7B0-4F26-B23E-FF1968D1823C}"/>
    <dgm:cxn modelId="{454957C3-C290-4CD0-A748-7B3024CE3844}" type="presOf" srcId="{74CA8554-28D7-45F1-AC9B-8E2160148469}" destId="{0E5813B6-EA08-4A37-86B6-A2B72FA399E2}" srcOrd="1" destOrd="0" presId="urn:microsoft.com/office/officeart/2005/8/layout/hierarchy2"/>
    <dgm:cxn modelId="{ADE09873-7442-4867-99FF-7F74AB93A5C1}" type="presOf" srcId="{E3ADCC0B-5C0B-4C83-BD0B-D9F535765F27}" destId="{D8CACE1D-813D-40F0-8C2C-41D19D07FCE5}" srcOrd="1" destOrd="0" presId="urn:microsoft.com/office/officeart/2005/8/layout/hierarchy2"/>
    <dgm:cxn modelId="{074BAE08-0231-47DF-BF68-A1EFE2BB1B3C}" type="presOf" srcId="{B0F3B243-D72C-4DAD-BA02-17C5E4DA33D3}" destId="{F4B5C854-E5EE-41DD-B05C-4BEE4A6E2CE7}" srcOrd="0" destOrd="0" presId="urn:microsoft.com/office/officeart/2005/8/layout/hierarchy2"/>
    <dgm:cxn modelId="{BE30852F-9122-4DE8-B213-187291BD056D}" srcId="{156E37B8-BE26-4C09-9533-E9D145B7F541}" destId="{3BA9B110-19D4-4C44-AC99-BB35F09B39FD}" srcOrd="1" destOrd="0" parTransId="{06D7B839-BBF0-4C20-9556-03E176DE928F}" sibTransId="{DB876244-D542-479C-B900-04B658FAACB2}"/>
    <dgm:cxn modelId="{8778B931-1EC1-4182-A5F2-40D022A4905B}" type="presOf" srcId="{156E37B8-BE26-4C09-9533-E9D145B7F541}" destId="{E078F8EC-E8DC-4B3A-B228-FCB6C6DF6A63}" srcOrd="0" destOrd="0" presId="urn:microsoft.com/office/officeart/2005/8/layout/hierarchy2"/>
    <dgm:cxn modelId="{07F442B3-AABA-4C47-9B14-D46C68A5462B}" srcId="{156E37B8-BE26-4C09-9533-E9D145B7F541}" destId="{4D05F592-7F87-4F06-9475-DCA6F6E9D5AC}" srcOrd="0" destOrd="0" parTransId="{A3ACC4D1-8A38-4756-80FD-469056944B0D}" sibTransId="{EC3838CA-2971-4419-B74D-33884A3CBA4D}"/>
    <dgm:cxn modelId="{C9419E09-3DCC-40D2-8FC6-E101830FBBF6}" type="presOf" srcId="{51BE4693-AEE3-4C68-A68A-4DB7CDED11E0}" destId="{BD746974-BC26-4C29-9555-450350B7EF65}" srcOrd="0" destOrd="0" presId="urn:microsoft.com/office/officeart/2005/8/layout/hierarchy2"/>
    <dgm:cxn modelId="{BB41C03A-E644-4832-B8EB-96DE7926510B}" type="presParOf" srcId="{A42544AF-F570-475D-89A1-FB23A6F7E821}" destId="{AB628427-36A7-468A-BEDD-2366217F8F27}" srcOrd="0" destOrd="0" presId="urn:microsoft.com/office/officeart/2005/8/layout/hierarchy2"/>
    <dgm:cxn modelId="{AECA40A2-3E21-46C3-9B07-08BB2C63D6C3}" type="presParOf" srcId="{AB628427-36A7-468A-BEDD-2366217F8F27}" destId="{E078F8EC-E8DC-4B3A-B228-FCB6C6DF6A63}" srcOrd="0" destOrd="0" presId="urn:microsoft.com/office/officeart/2005/8/layout/hierarchy2"/>
    <dgm:cxn modelId="{B46693DF-8CFC-4D5E-AB12-ADFD7B2A28EB}" type="presParOf" srcId="{AB628427-36A7-468A-BEDD-2366217F8F27}" destId="{2755970C-8330-476F-8CD7-71DC0DCE66E7}" srcOrd="1" destOrd="0" presId="urn:microsoft.com/office/officeart/2005/8/layout/hierarchy2"/>
    <dgm:cxn modelId="{01CAD8DB-96E6-4DAD-955E-E21DC17094D0}" type="presParOf" srcId="{2755970C-8330-476F-8CD7-71DC0DCE66E7}" destId="{5728F22D-0B3D-4082-997B-B79C7711CE2E}" srcOrd="0" destOrd="0" presId="urn:microsoft.com/office/officeart/2005/8/layout/hierarchy2"/>
    <dgm:cxn modelId="{48FDD787-E6DB-4F7E-BAC8-A13F291023BD}" type="presParOf" srcId="{5728F22D-0B3D-4082-997B-B79C7711CE2E}" destId="{EB103D41-9DF5-4501-8745-6357838F959C}" srcOrd="0" destOrd="0" presId="urn:microsoft.com/office/officeart/2005/8/layout/hierarchy2"/>
    <dgm:cxn modelId="{3112D050-B021-4952-B558-17E5AC0E6D37}" type="presParOf" srcId="{2755970C-8330-476F-8CD7-71DC0DCE66E7}" destId="{D626610F-F71E-40F2-BAD4-613BDD800D70}" srcOrd="1" destOrd="0" presId="urn:microsoft.com/office/officeart/2005/8/layout/hierarchy2"/>
    <dgm:cxn modelId="{526869EE-E46B-44FD-9158-94DBED1FE6D1}" type="presParOf" srcId="{D626610F-F71E-40F2-BAD4-613BDD800D70}" destId="{A2A99B65-AEC4-4BD4-9740-77DD150C5B5E}" srcOrd="0" destOrd="0" presId="urn:microsoft.com/office/officeart/2005/8/layout/hierarchy2"/>
    <dgm:cxn modelId="{CAF28833-729E-4E8A-AE14-1EA1A1EA6B73}" type="presParOf" srcId="{D626610F-F71E-40F2-BAD4-613BDD800D70}" destId="{BB37B632-9D93-49B7-97FD-85713FBBD3DC}" srcOrd="1" destOrd="0" presId="urn:microsoft.com/office/officeart/2005/8/layout/hierarchy2"/>
    <dgm:cxn modelId="{5797E34F-C99A-41DF-863B-5A757DA99626}" type="presParOf" srcId="{2755970C-8330-476F-8CD7-71DC0DCE66E7}" destId="{721335D6-BB90-48A5-8BBD-19A2513FFFC3}" srcOrd="2" destOrd="0" presId="urn:microsoft.com/office/officeart/2005/8/layout/hierarchy2"/>
    <dgm:cxn modelId="{B243AEE0-31A6-48F2-B5AA-7BFFB8143955}" type="presParOf" srcId="{721335D6-BB90-48A5-8BBD-19A2513FFFC3}" destId="{63750000-BCB7-4DD9-8D8C-D9F1827FD22A}" srcOrd="0" destOrd="0" presId="urn:microsoft.com/office/officeart/2005/8/layout/hierarchy2"/>
    <dgm:cxn modelId="{6A13DF13-3BFB-4927-854F-CB0BD1E004F6}" type="presParOf" srcId="{2755970C-8330-476F-8CD7-71DC0DCE66E7}" destId="{34D57700-0F24-4E28-8FC1-F03F6A8CCAE8}" srcOrd="3" destOrd="0" presId="urn:microsoft.com/office/officeart/2005/8/layout/hierarchy2"/>
    <dgm:cxn modelId="{378AABC0-328C-41F4-88B6-0B776A71F5BE}" type="presParOf" srcId="{34D57700-0F24-4E28-8FC1-F03F6A8CCAE8}" destId="{2B4FB59F-B16E-4D1C-A7D2-528A5EF3C03E}" srcOrd="0" destOrd="0" presId="urn:microsoft.com/office/officeart/2005/8/layout/hierarchy2"/>
    <dgm:cxn modelId="{B6344C7F-1C57-47A7-A02B-89159B4940CE}" type="presParOf" srcId="{34D57700-0F24-4E28-8FC1-F03F6A8CCAE8}" destId="{2E868308-DC6D-4EF5-8DB0-19C7F0C24B25}" srcOrd="1" destOrd="0" presId="urn:microsoft.com/office/officeart/2005/8/layout/hierarchy2"/>
    <dgm:cxn modelId="{A5DFF879-C37E-4B13-897C-74CA880583FA}" type="presParOf" srcId="{2755970C-8330-476F-8CD7-71DC0DCE66E7}" destId="{BD746974-BC26-4C29-9555-450350B7EF65}" srcOrd="4" destOrd="0" presId="urn:microsoft.com/office/officeart/2005/8/layout/hierarchy2"/>
    <dgm:cxn modelId="{DE998E5F-976E-4644-AECB-E62C1BB5CCDE}" type="presParOf" srcId="{BD746974-BC26-4C29-9555-450350B7EF65}" destId="{77674CEB-7715-4932-911E-B60CB475B182}" srcOrd="0" destOrd="0" presId="urn:microsoft.com/office/officeart/2005/8/layout/hierarchy2"/>
    <dgm:cxn modelId="{3DC67337-AAE5-41D5-9960-168CB46B161B}" type="presParOf" srcId="{2755970C-8330-476F-8CD7-71DC0DCE66E7}" destId="{CBC43313-43BC-42CB-B3DE-6BD929B5F74F}" srcOrd="5" destOrd="0" presId="urn:microsoft.com/office/officeart/2005/8/layout/hierarchy2"/>
    <dgm:cxn modelId="{0ACD7193-1EBE-4B48-BD73-8B24E9EF05A6}" type="presParOf" srcId="{CBC43313-43BC-42CB-B3DE-6BD929B5F74F}" destId="{7A703DD2-89E2-4235-A338-B4945777FD4C}" srcOrd="0" destOrd="0" presId="urn:microsoft.com/office/officeart/2005/8/layout/hierarchy2"/>
    <dgm:cxn modelId="{679C39CC-D5AB-4125-8D11-B512C648B0C2}" type="presParOf" srcId="{CBC43313-43BC-42CB-B3DE-6BD929B5F74F}" destId="{09D4BA49-E8BD-46FD-B977-80CA328B2BC3}" srcOrd="1" destOrd="0" presId="urn:microsoft.com/office/officeart/2005/8/layout/hierarchy2"/>
    <dgm:cxn modelId="{03FB1C69-CEB5-49D0-B8EE-5D73EB2685B7}" type="presParOf" srcId="{2755970C-8330-476F-8CD7-71DC0DCE66E7}" destId="{2530F618-96E4-4677-B8B3-E275AF53AF60}" srcOrd="6" destOrd="0" presId="urn:microsoft.com/office/officeart/2005/8/layout/hierarchy2"/>
    <dgm:cxn modelId="{C15F1B2A-0122-402C-AE72-BFC8364ECD7A}" type="presParOf" srcId="{2530F618-96E4-4677-B8B3-E275AF53AF60}" destId="{0E5813B6-EA08-4A37-86B6-A2B72FA399E2}" srcOrd="0" destOrd="0" presId="urn:microsoft.com/office/officeart/2005/8/layout/hierarchy2"/>
    <dgm:cxn modelId="{BC8E4D5D-9790-4CDC-8CEA-7A8C64F070D4}" type="presParOf" srcId="{2755970C-8330-476F-8CD7-71DC0DCE66E7}" destId="{EB76B627-D9CC-4C0E-BD57-84ACAB117CCB}" srcOrd="7" destOrd="0" presId="urn:microsoft.com/office/officeart/2005/8/layout/hierarchy2"/>
    <dgm:cxn modelId="{0BCC75EF-F1DC-407E-8EB7-8F1B7BAFDCFC}" type="presParOf" srcId="{EB76B627-D9CC-4C0E-BD57-84ACAB117CCB}" destId="{F4B5C854-E5EE-41DD-B05C-4BEE4A6E2CE7}" srcOrd="0" destOrd="0" presId="urn:microsoft.com/office/officeart/2005/8/layout/hierarchy2"/>
    <dgm:cxn modelId="{9719638F-3A9F-4095-A4A5-EF9F7F868F58}" type="presParOf" srcId="{EB76B627-D9CC-4C0E-BD57-84ACAB117CCB}" destId="{75DF9051-2D56-43C5-8370-16147042EA80}" srcOrd="1" destOrd="0" presId="urn:microsoft.com/office/officeart/2005/8/layout/hierarchy2"/>
    <dgm:cxn modelId="{938E63CC-1DE7-4681-A99D-3E9387213C84}" type="presParOf" srcId="{2755970C-8330-476F-8CD7-71DC0DCE66E7}" destId="{C060C7D3-27F4-4DE4-AB6D-E23ECA9DDC62}" srcOrd="8" destOrd="0" presId="urn:microsoft.com/office/officeart/2005/8/layout/hierarchy2"/>
    <dgm:cxn modelId="{F4E8BE5A-1BB4-4606-9845-8962C5945402}" type="presParOf" srcId="{C060C7D3-27F4-4DE4-AB6D-E23ECA9DDC62}" destId="{D8CACE1D-813D-40F0-8C2C-41D19D07FCE5}" srcOrd="0" destOrd="0" presId="urn:microsoft.com/office/officeart/2005/8/layout/hierarchy2"/>
    <dgm:cxn modelId="{55534CDC-89C1-4672-B4DD-5B1E3271E4A8}" type="presParOf" srcId="{2755970C-8330-476F-8CD7-71DC0DCE66E7}" destId="{0C8B1ECD-FA1F-4000-AF0C-0BC14D9B5AA1}" srcOrd="9" destOrd="0" presId="urn:microsoft.com/office/officeart/2005/8/layout/hierarchy2"/>
    <dgm:cxn modelId="{6658D24D-6363-4857-961B-5C2FD0349CED}" type="presParOf" srcId="{0C8B1ECD-FA1F-4000-AF0C-0BC14D9B5AA1}" destId="{73811CA5-AE16-4B88-9CED-B3F169A26C54}" srcOrd="0" destOrd="0" presId="urn:microsoft.com/office/officeart/2005/8/layout/hierarchy2"/>
    <dgm:cxn modelId="{C309817F-465A-4283-BEAB-200C85C6A5A3}" type="presParOf" srcId="{0C8B1ECD-FA1F-4000-AF0C-0BC14D9B5AA1}" destId="{98F8759B-9B3F-43FD-BB00-27D7B9C393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8F8EC-E8DC-4B3A-B228-FCB6C6DF6A63}">
      <dsp:nvSpPr>
        <dsp:cNvPr id="0" name=""/>
        <dsp:cNvSpPr/>
      </dsp:nvSpPr>
      <dsp:spPr>
        <a:xfrm>
          <a:off x="838197" y="2472732"/>
          <a:ext cx="2813230" cy="10743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6">
                <a:alpha val="80000"/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6">
                <a:alpha val="80000"/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+mn-lt"/>
            </a:rPr>
            <a:t>Involuntary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+mn-lt"/>
            </a:rPr>
            <a:t>Unemployment</a:t>
          </a:r>
          <a:endParaRPr lang="en-US" sz="2000" b="1" kern="1200" dirty="0">
            <a:latin typeface="+mn-lt"/>
          </a:endParaRPr>
        </a:p>
      </dsp:txBody>
      <dsp:txXfrm>
        <a:off x="869663" y="2504198"/>
        <a:ext cx="2750298" cy="1011402"/>
      </dsp:txXfrm>
    </dsp:sp>
    <dsp:sp modelId="{5728F22D-0B3D-4082-997B-B79C7711CE2E}">
      <dsp:nvSpPr>
        <dsp:cNvPr id="0" name=""/>
        <dsp:cNvSpPr/>
      </dsp:nvSpPr>
      <dsp:spPr>
        <a:xfrm rot="17350740">
          <a:off x="2773074" y="1758353"/>
          <a:ext cx="261617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616175" y="16062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015758" y="1709011"/>
        <a:ext cx="130808" cy="130808"/>
      </dsp:txXfrm>
    </dsp:sp>
    <dsp:sp modelId="{A2A99B65-AEC4-4BD4-9740-77DD150C5B5E}">
      <dsp:nvSpPr>
        <dsp:cNvPr id="0" name=""/>
        <dsp:cNvSpPr/>
      </dsp:nvSpPr>
      <dsp:spPr>
        <a:xfrm>
          <a:off x="4510896" y="1763"/>
          <a:ext cx="2148668" cy="10743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6">
                <a:alpha val="90000"/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+mn-lt"/>
            </a:rPr>
            <a:t>Structural</a:t>
          </a:r>
          <a:endParaRPr lang="en-US" sz="2400" b="1" kern="1200" dirty="0">
            <a:latin typeface="+mn-lt"/>
          </a:endParaRPr>
        </a:p>
      </dsp:txBody>
      <dsp:txXfrm>
        <a:off x="4542362" y="33229"/>
        <a:ext cx="2085736" cy="1011402"/>
      </dsp:txXfrm>
    </dsp:sp>
    <dsp:sp modelId="{721335D6-BB90-48A5-8BBD-19A2513FFFC3}">
      <dsp:nvSpPr>
        <dsp:cNvPr id="0" name=""/>
        <dsp:cNvSpPr/>
      </dsp:nvSpPr>
      <dsp:spPr>
        <a:xfrm rot="18289469">
          <a:off x="3328648" y="2376095"/>
          <a:ext cx="150502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05027" y="16062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43536" y="2354532"/>
        <a:ext cx="75251" cy="75251"/>
      </dsp:txXfrm>
    </dsp:sp>
    <dsp:sp modelId="{2B4FB59F-B16E-4D1C-A7D2-528A5EF3C03E}">
      <dsp:nvSpPr>
        <dsp:cNvPr id="0" name=""/>
        <dsp:cNvSpPr/>
      </dsp:nvSpPr>
      <dsp:spPr>
        <a:xfrm>
          <a:off x="4510896" y="1237248"/>
          <a:ext cx="2148668" cy="10743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6">
                <a:alpha val="70000"/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Cyclical</a:t>
          </a:r>
          <a:endParaRPr lang="en-US" sz="2400" b="1" kern="1200" dirty="0"/>
        </a:p>
      </dsp:txBody>
      <dsp:txXfrm>
        <a:off x="4542362" y="1268714"/>
        <a:ext cx="2085736" cy="1011402"/>
      </dsp:txXfrm>
    </dsp:sp>
    <dsp:sp modelId="{BD746974-BC26-4C29-9555-450350B7EF65}">
      <dsp:nvSpPr>
        <dsp:cNvPr id="0" name=""/>
        <dsp:cNvSpPr/>
      </dsp:nvSpPr>
      <dsp:spPr>
        <a:xfrm>
          <a:off x="3651428" y="2993837"/>
          <a:ext cx="85946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59467" y="16062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9675" y="2988413"/>
        <a:ext cx="42973" cy="42973"/>
      </dsp:txXfrm>
    </dsp:sp>
    <dsp:sp modelId="{7A703DD2-89E2-4235-A338-B4945777FD4C}">
      <dsp:nvSpPr>
        <dsp:cNvPr id="0" name=""/>
        <dsp:cNvSpPr/>
      </dsp:nvSpPr>
      <dsp:spPr>
        <a:xfrm>
          <a:off x="4510896" y="2472732"/>
          <a:ext cx="2148668" cy="10743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6">
                <a:alpha val="70000"/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Frictional</a:t>
          </a:r>
          <a:endParaRPr lang="en-US" sz="2400" b="1" kern="1200" dirty="0"/>
        </a:p>
      </dsp:txBody>
      <dsp:txXfrm>
        <a:off x="4542362" y="2504198"/>
        <a:ext cx="2085736" cy="1011402"/>
      </dsp:txXfrm>
    </dsp:sp>
    <dsp:sp modelId="{2530F618-96E4-4677-B8B3-E275AF53AF60}">
      <dsp:nvSpPr>
        <dsp:cNvPr id="0" name=""/>
        <dsp:cNvSpPr/>
      </dsp:nvSpPr>
      <dsp:spPr>
        <a:xfrm rot="3310531">
          <a:off x="3328648" y="3611580"/>
          <a:ext cx="150502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05027" y="16062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43536" y="3590016"/>
        <a:ext cx="75251" cy="75251"/>
      </dsp:txXfrm>
    </dsp:sp>
    <dsp:sp modelId="{F4B5C854-E5EE-41DD-B05C-4BEE4A6E2CE7}">
      <dsp:nvSpPr>
        <dsp:cNvPr id="0" name=""/>
        <dsp:cNvSpPr/>
      </dsp:nvSpPr>
      <dsp:spPr>
        <a:xfrm>
          <a:off x="4510896" y="3708217"/>
          <a:ext cx="2148668" cy="10743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6">
                <a:alpha val="70000"/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Disguised</a:t>
          </a:r>
          <a:endParaRPr lang="en-US" sz="2400" b="1" kern="1200" dirty="0"/>
        </a:p>
      </dsp:txBody>
      <dsp:txXfrm>
        <a:off x="4542362" y="3739683"/>
        <a:ext cx="2085736" cy="1011402"/>
      </dsp:txXfrm>
    </dsp:sp>
    <dsp:sp modelId="{C060C7D3-27F4-4DE4-AB6D-E23ECA9DDC62}">
      <dsp:nvSpPr>
        <dsp:cNvPr id="0" name=""/>
        <dsp:cNvSpPr/>
      </dsp:nvSpPr>
      <dsp:spPr>
        <a:xfrm rot="4249260">
          <a:off x="2773074" y="4229322"/>
          <a:ext cx="261617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616175" y="16062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015758" y="4179980"/>
        <a:ext cx="130808" cy="130808"/>
      </dsp:txXfrm>
    </dsp:sp>
    <dsp:sp modelId="{73811CA5-AE16-4B88-9CED-B3F169A26C54}">
      <dsp:nvSpPr>
        <dsp:cNvPr id="0" name=""/>
        <dsp:cNvSpPr/>
      </dsp:nvSpPr>
      <dsp:spPr>
        <a:xfrm>
          <a:off x="4510896" y="4943701"/>
          <a:ext cx="2148668" cy="10743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6">
                <a:alpha val="70000"/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Seasonal</a:t>
          </a:r>
          <a:endParaRPr lang="en-US" sz="2400" b="1" kern="1200" dirty="0"/>
        </a:p>
      </dsp:txBody>
      <dsp:txXfrm>
        <a:off x="4542362" y="4975167"/>
        <a:ext cx="2085736" cy="1011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59B1A-F12D-482C-9177-DDFE694027B2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857F6-F9D5-46A9-80D8-D01BABFF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857F6-F9D5-46A9-80D8-D01BABFFDF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BEB84-7164-41AF-84D6-6393FF4B8F2D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CCB5E-A386-4D0A-BDE5-CAD5DC9EEA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BEB84-7164-41AF-84D6-6393FF4B8F2D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CCB5E-A386-4D0A-BDE5-CAD5DC9EE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BEB84-7164-41AF-84D6-6393FF4B8F2D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CCB5E-A386-4D0A-BDE5-CAD5DC9EE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BEB84-7164-41AF-84D6-6393FF4B8F2D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CCB5E-A386-4D0A-BDE5-CAD5DC9EE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BEB84-7164-41AF-84D6-6393FF4B8F2D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CCB5E-A386-4D0A-BDE5-CAD5DC9EEA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BEB84-7164-41AF-84D6-6393FF4B8F2D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CCB5E-A386-4D0A-BDE5-CAD5DC9EE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BEB84-7164-41AF-84D6-6393FF4B8F2D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CCB5E-A386-4D0A-BDE5-CAD5DC9EE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BEB84-7164-41AF-84D6-6393FF4B8F2D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CCB5E-A386-4D0A-BDE5-CAD5DC9EE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BEB84-7164-41AF-84D6-6393FF4B8F2D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CCB5E-A386-4D0A-BDE5-CAD5DC9EEA6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BEB84-7164-41AF-84D6-6393FF4B8F2D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CCB5E-A386-4D0A-BDE5-CAD5DC9EE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BEB84-7164-41AF-84D6-6393FF4B8F2D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CCB5E-A386-4D0A-BDE5-CAD5DC9EEA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7BBEB84-7164-41AF-84D6-6393FF4B8F2D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2CCB5E-A386-4D0A-BDE5-CAD5DC9EEA6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177" y="3124200"/>
            <a:ext cx="5867400" cy="2362200"/>
          </a:xfrm>
        </p:spPr>
        <p:txBody>
          <a:bodyPr/>
          <a:lstStyle/>
          <a:p>
            <a:r>
              <a:rPr lang="en-US" dirty="0"/>
              <a:t>NAME      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 PRITESH </a:t>
            </a:r>
            <a:r>
              <a:rPr lang="en-US" dirty="0"/>
              <a:t>PANCHAL</a:t>
            </a:r>
          </a:p>
          <a:p>
            <a:r>
              <a:rPr lang="en-US" dirty="0"/>
              <a:t>CLASS       : </a:t>
            </a:r>
            <a:r>
              <a:rPr lang="en-US" dirty="0" smtClean="0"/>
              <a:t> IT-1(SY)</a:t>
            </a:r>
            <a:endParaRPr lang="en-US" dirty="0"/>
          </a:p>
          <a:p>
            <a:r>
              <a:rPr lang="en-US" dirty="0"/>
              <a:t>SUBJECT   : </a:t>
            </a:r>
            <a:r>
              <a:rPr lang="en-US" dirty="0" smtClean="0"/>
              <a:t> EEM</a:t>
            </a:r>
            <a:endParaRPr lang="en-US" dirty="0"/>
          </a:p>
          <a:p>
            <a:r>
              <a:rPr lang="en-US" dirty="0"/>
              <a:t>EN. NO.     : </a:t>
            </a:r>
            <a:r>
              <a:rPr lang="en-US" dirty="0" smtClean="0"/>
              <a:t> 160410116069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VIT - VAS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381000"/>
            <a:ext cx="198147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0"/>
            <a:ext cx="7498080" cy="11430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chemeClr val="bg2">
                    <a:lumMod val="50000"/>
                  </a:schemeClr>
                </a:solidFill>
                <a:effectLst/>
                <a:latin typeface="BankGothic Md BT" pitchFamily="34" charset="0"/>
                <a:cs typeface="Arial" pitchFamily="34" charset="0"/>
              </a:rPr>
              <a:t>UNEMPLOYMENT</a:t>
            </a:r>
            <a:endParaRPr lang="en-US" sz="4800" b="1" u="sng" dirty="0">
              <a:solidFill>
                <a:schemeClr val="bg2">
                  <a:lumMod val="50000"/>
                </a:schemeClr>
              </a:solidFill>
              <a:effectLst/>
              <a:latin typeface="BankGothic Md B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124200"/>
            <a:ext cx="7010400" cy="3276600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Those who able and want to work at expected reward for work, but anyone are not offered the job them.</a:t>
            </a:r>
          </a:p>
          <a:p>
            <a:pPr marL="82296" indent="0">
              <a:buClr>
                <a:schemeClr val="bg2">
                  <a:lumMod val="50000"/>
                </a:schemeClr>
              </a:buClr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82296" indent="0">
              <a:buClr>
                <a:schemeClr val="bg2">
                  <a:lumMod val="50000"/>
                </a:schemeClr>
              </a:buCl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Unemployment Rate(in%) =  Unemployed Workers         </a:t>
            </a:r>
          </a:p>
          <a:p>
            <a:pPr marL="82296" indent="0"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                                Total Work Force         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0" y="5486400"/>
            <a:ext cx="2133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7329055" y="5320145"/>
            <a:ext cx="152400" cy="304800"/>
          </a:xfrm>
          <a:prstGeom prst="mathMultiply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43799" y="5287879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100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52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29491"/>
            <a:ext cx="7562088" cy="6400800"/>
          </a:xfrm>
        </p:spPr>
        <p:txBody>
          <a:bodyPr/>
          <a:lstStyle/>
          <a:p>
            <a:pPr marL="82296" indent="0" algn="ctr">
              <a:buNone/>
            </a:pPr>
            <a:r>
              <a:rPr lang="en-US" b="1" u="sng" dirty="0" smtClean="0"/>
              <a:t>TYPES OF UNEMPLOYMENT</a:t>
            </a:r>
          </a:p>
          <a:p>
            <a:pPr marL="82296" indent="0">
              <a:buNone/>
            </a:pPr>
            <a:endParaRPr lang="en-US" sz="2000" dirty="0"/>
          </a:p>
          <a:p>
            <a:pPr marL="82296" indent="0">
              <a:buNone/>
            </a:pPr>
            <a:endParaRPr lang="en-US" sz="2000" dirty="0" smtClean="0"/>
          </a:p>
          <a:p>
            <a:pPr marL="82296" indent="0"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(1) Voluntary unemployment  :</a:t>
            </a:r>
          </a:p>
          <a:p>
            <a:pPr marL="82296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1. Job is not offered at a place of his choice.</a:t>
            </a:r>
          </a:p>
          <a:p>
            <a:pPr marL="82296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2. Job tasks are not suiting to his skills.</a:t>
            </a:r>
          </a:p>
          <a:p>
            <a:pPr marL="82296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3. Job does not offer  the salary as per his qualification ,</a:t>
            </a:r>
          </a:p>
          <a:p>
            <a:pPr marL="82296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experiences , expectations.</a:t>
            </a:r>
          </a:p>
          <a:p>
            <a:pPr marL="82296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82296" indent="0"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(2) Involuntary unemployment :</a:t>
            </a:r>
          </a:p>
          <a:p>
            <a:pPr marL="82296" indent="0"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1. Economic conditions like Depression , recession , economic</a:t>
            </a:r>
          </a:p>
          <a:p>
            <a:pPr marL="82296" indent="0">
              <a:buNone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slow downs etc.</a:t>
            </a:r>
          </a:p>
          <a:p>
            <a:pPr marL="82296" indent="0">
              <a:buNone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2. Mismatch between job requirements.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marL="82296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          </a:t>
            </a:r>
          </a:p>
          <a:p>
            <a:pPr marL="539496" indent="-457200">
              <a:buAutoNum type="arabicParenBoth"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82296" indent="0"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769427"/>
              </p:ext>
            </p:extLst>
          </p:nvPr>
        </p:nvGraphicFramePr>
        <p:xfrm>
          <a:off x="1219200" y="381000"/>
          <a:ext cx="7497763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28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accent6">
                    <a:lumMod val="75000"/>
                  </a:schemeClr>
                </a:solidFill>
                <a:effectLst/>
              </a:rPr>
              <a:t>Policies to reduce Unemployment</a:t>
            </a:r>
            <a:endParaRPr lang="en-US" sz="3600" b="1" u="sng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50480" cy="5257800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NAREGA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Sampoorna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Grameen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Rozgar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Yojna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Swarna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Jayanti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Gram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Swarozgar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Yojna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Prime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Minister’s Employment Generation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Programme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635672"/>
              </a:buClr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National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Food for Work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Programme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635672"/>
              </a:buClr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Prime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Minister's Integrated Urban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Poverty Eradication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Program (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PMIUPEP)</a:t>
            </a:r>
          </a:p>
          <a:p>
            <a:pPr>
              <a:buClr>
                <a:srgbClr val="635672"/>
              </a:buClr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Swaran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Jayanti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Rozgar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Yojana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635672"/>
              </a:buClr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Jawahar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Gram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Samridhi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Yojana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5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3400"/>
            <a:ext cx="8077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9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04800"/>
            <a:ext cx="7498080" cy="6248400"/>
          </a:xfrm>
        </p:spPr>
        <p:txBody>
          <a:bodyPr/>
          <a:lstStyle/>
          <a:p>
            <a:pPr marL="82296" indent="0" algn="ctr">
              <a:buNone/>
            </a:pP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Examples</a:t>
            </a:r>
          </a:p>
          <a:p>
            <a:pPr marL="82296" indent="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3681384" cy="2043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783" y="3886200"/>
            <a:ext cx="3955501" cy="25497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4499350"/>
            <a:ext cx="289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Some reports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suggest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LeEco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exiting India, cutting down 85% of its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staff.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0" y="2039499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 2016,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Snapdeal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fired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thair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600 employees.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1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117</TotalTime>
  <Words>214</Words>
  <Application>Microsoft Office PowerPoint</Application>
  <PresentationFormat>On-screen Show (4:3)</PresentationFormat>
  <Paragraphs>44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PowerPoint Presentation</vt:lpstr>
      <vt:lpstr>UNEMPLOYMENT</vt:lpstr>
      <vt:lpstr>PowerPoint Presentation</vt:lpstr>
      <vt:lpstr>PowerPoint Presentation</vt:lpstr>
      <vt:lpstr>Policies to reduce Unemployment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WORLD</dc:creator>
  <cp:lastModifiedBy>HP WORLD</cp:lastModifiedBy>
  <cp:revision>10</cp:revision>
  <dcterms:created xsi:type="dcterms:W3CDTF">2017-10-05T15:21:49Z</dcterms:created>
  <dcterms:modified xsi:type="dcterms:W3CDTF">2017-10-05T17:19:29Z</dcterms:modified>
</cp:coreProperties>
</file>