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56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AB2C85-E227-4E94-8CD7-3D39541258E9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656CCC-344F-4472-837E-FDD95036C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03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Deadlock handling  &amp; two-phase commit protocol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the system to enter a deadlock state and then recover.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Ignore the problems and pretend that deadlock never occur in the 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Methods for handling deadlock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01000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of deadlock handling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a system is in safe state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no deadlock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a system is in unsafe state  possibility of deadlock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avoidance  ensure that a system will never enter an unsafe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Basic facts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Two phase commit protocol ?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two phase commit protocol is distributed algorithm which lets all sites in a distributed system agree to commit a transaction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are two phases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Growing phase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Shrinking phase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Two phase commit protocol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467599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of two phase commit protocol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5" y="1481138"/>
            <a:ext cx="8032209" cy="4525962"/>
          </a:xfrm>
        </p:spPr>
      </p:pic>
    </p:spTree>
    <p:extLst>
      <p:ext uri="{BB962C8B-B14F-4D97-AF65-F5344CB8AC3E}">
        <p14:creationId xmlns:p14="http://schemas.microsoft.com/office/powerpoint/2010/main" val="13590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523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Sardar</a:t>
            </a:r>
            <a:r>
              <a:rPr lang="en-US" dirty="0" smtClean="0"/>
              <a:t> </a:t>
            </a:r>
            <a:r>
              <a:rPr lang="en-US" dirty="0" err="1" smtClean="0"/>
              <a:t>Vallabhbhai</a:t>
            </a:r>
            <a:r>
              <a:rPr lang="en-US" dirty="0" smtClean="0"/>
              <a:t> Institute of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7724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Group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nand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(217ITBEG012)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Hitesh </a:t>
            </a:r>
            <a:r>
              <a:rPr lang="en-US" dirty="0" err="1" smtClean="0">
                <a:solidFill>
                  <a:schemeClr val="tx1"/>
                </a:solidFill>
              </a:rPr>
              <a:t>Solanki</a:t>
            </a:r>
            <a:r>
              <a:rPr lang="en-US" dirty="0" smtClean="0">
                <a:solidFill>
                  <a:schemeClr val="tx1"/>
                </a:solidFill>
              </a:rPr>
              <a:t> (217BEIT012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</a:rPr>
              <a:t>Nirali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Vavasa</a:t>
            </a:r>
            <a:r>
              <a:rPr lang="en-US" dirty="0" smtClean="0">
                <a:solidFill>
                  <a:schemeClr val="tx1"/>
                </a:solidFill>
              </a:rPr>
              <a:t> (217BEIT014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   Ajay </a:t>
            </a:r>
            <a:r>
              <a:rPr lang="en-US" dirty="0" err="1" smtClean="0">
                <a:solidFill>
                  <a:schemeClr val="tx1"/>
                </a:solidFill>
              </a:rPr>
              <a:t>bavariya</a:t>
            </a:r>
            <a:r>
              <a:rPr lang="en-US" dirty="0" smtClean="0">
                <a:solidFill>
                  <a:schemeClr val="tx1"/>
                </a:solidFill>
              </a:rPr>
              <a:t> (217ITBEG016)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Field: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Information Technology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Sub 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Database management </a:t>
            </a:r>
            <a:r>
              <a:rPr lang="en-US" dirty="0" smtClean="0">
                <a:solidFill>
                  <a:schemeClr val="tx1"/>
                </a:solidFill>
              </a:rPr>
              <a:t>       System(2130703) 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process request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resources , the resources are not available at that time , so the process enter into the waiting state. The requesting resources are held by another waiting process , both are in waiting state , this situation is called as deadlock.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What is deadlock ?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Reusable : Used by only one process at a time and is not depleted by that use.</a:t>
            </a:r>
          </a:p>
          <a:p>
            <a:r>
              <a:rPr lang="en-US" dirty="0"/>
              <a:t> </a:t>
            </a:r>
            <a:r>
              <a:rPr lang="en-US" dirty="0" smtClean="0"/>
              <a:t>consumable : Can be created and destroy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Resources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67" y="1981200"/>
            <a:ext cx="5587999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Deadlock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5700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of deadlock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Deadlock can arise if hour condition hold simultaneously :-</a:t>
            </a:r>
          </a:p>
          <a:p>
            <a:r>
              <a:rPr lang="en-US" dirty="0"/>
              <a:t> </a:t>
            </a:r>
            <a:r>
              <a:rPr lang="en-US" dirty="0" smtClean="0"/>
              <a:t>Mutual exclusion : Only one process may use a resources at a time.</a:t>
            </a:r>
          </a:p>
          <a:p>
            <a:r>
              <a:rPr lang="en-US" dirty="0"/>
              <a:t> </a:t>
            </a:r>
            <a:r>
              <a:rPr lang="en-US" dirty="0" smtClean="0"/>
              <a:t>Hold and Wait : A process holding at least one resource is waiting to acquire additional resources held by other processes.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Deadlock characterization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745163"/>
          </a:xfrm>
        </p:spPr>
        <p:txBody>
          <a:bodyPr/>
          <a:lstStyle/>
          <a:p>
            <a:r>
              <a:rPr lang="en-US" dirty="0" smtClean="0"/>
              <a:t>No preemption : If a process that is holding some resources request another that cannot be immediately allocated to it.</a:t>
            </a:r>
          </a:p>
          <a:p>
            <a:r>
              <a:rPr lang="en-US" dirty="0"/>
              <a:t> </a:t>
            </a:r>
            <a:r>
              <a:rPr lang="en-US" dirty="0" smtClean="0"/>
              <a:t>Circular wait : A closed chain of processes exists, such that each process holds at least one resources needed by the next process in the chain.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7818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of resources allocation graph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344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Deadlock handling  &amp; two-phase commit protocol</vt:lpstr>
      <vt:lpstr>Sardar Vallabhbhai Institute of Technology</vt:lpstr>
      <vt:lpstr>What is deadlock ?</vt:lpstr>
      <vt:lpstr>Types of Resources :</vt:lpstr>
      <vt:lpstr>Deadlock</vt:lpstr>
      <vt:lpstr>Example of deadlock</vt:lpstr>
      <vt:lpstr>Deadlock characterization</vt:lpstr>
      <vt:lpstr>PowerPoint Presentation</vt:lpstr>
      <vt:lpstr>Example of resources allocation graph</vt:lpstr>
      <vt:lpstr>Methods for handling deadlock</vt:lpstr>
      <vt:lpstr>Example of deadlock handling</vt:lpstr>
      <vt:lpstr>Basic facts</vt:lpstr>
      <vt:lpstr>Two phase commit protocol</vt:lpstr>
      <vt:lpstr>Example of two phase commit protocol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Sardar Vallabhia Institute of Technology</dc:title>
  <dc:creator>admin</dc:creator>
  <cp:lastModifiedBy>admin</cp:lastModifiedBy>
  <cp:revision>15</cp:revision>
  <dcterms:created xsi:type="dcterms:W3CDTF">2017-10-10T02:47:44Z</dcterms:created>
  <dcterms:modified xsi:type="dcterms:W3CDTF">2017-10-10T08:29:27Z</dcterms:modified>
</cp:coreProperties>
</file>