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23"/>
  </p:notesMasterIdLst>
  <p:handoutMasterIdLst>
    <p:handoutMasterId r:id="rId24"/>
  </p:handoutMasterIdLst>
  <p:sldIdLst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12548-58B4-47D0-B3C1-84999B3789A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435A32-2815-4E29-9D77-AA72CD83DB64}">
      <dgm:prSet phldrT="[Text]"/>
      <dgm:spPr/>
      <dgm:t>
        <a:bodyPr/>
        <a:lstStyle/>
        <a:p>
          <a:r>
            <a:rPr lang="en-US" b="1" i="0" dirty="0" smtClean="0"/>
            <a:t>REGISTER AS AN IMPORTER OR EXPORTER</a:t>
          </a:r>
          <a:endParaRPr lang="en-IN" dirty="0"/>
        </a:p>
      </dgm:t>
    </dgm:pt>
    <dgm:pt modelId="{8D9AA4D5-B42D-4E26-9BB6-B2357F122A15}" type="parTrans" cxnId="{5D544B31-AD14-482A-8B7D-9E176B609094}">
      <dgm:prSet/>
      <dgm:spPr/>
      <dgm:t>
        <a:bodyPr/>
        <a:lstStyle/>
        <a:p>
          <a:endParaRPr lang="en-IN"/>
        </a:p>
      </dgm:t>
    </dgm:pt>
    <dgm:pt modelId="{F626EF53-0BC7-4A45-B694-A7A5A4469EBA}" type="sibTrans" cxnId="{5D544B31-AD14-482A-8B7D-9E176B609094}">
      <dgm:prSet/>
      <dgm:spPr/>
      <dgm:t>
        <a:bodyPr/>
        <a:lstStyle/>
        <a:p>
          <a:endParaRPr lang="en-IN"/>
        </a:p>
      </dgm:t>
    </dgm:pt>
    <dgm:pt modelId="{1384C18A-A563-41A2-8FE6-5725EF0B75CF}">
      <dgm:prSet phldrT="[Text]"/>
      <dgm:spPr/>
      <dgm:t>
        <a:bodyPr/>
        <a:lstStyle/>
        <a:p>
          <a:r>
            <a:rPr lang="en-US" b="1" dirty="0" smtClean="0"/>
            <a:t>NEGOTIATE TERMS OF SALE</a:t>
          </a:r>
          <a:endParaRPr lang="en-IN" dirty="0"/>
        </a:p>
      </dgm:t>
    </dgm:pt>
    <dgm:pt modelId="{568880BE-8E09-45C1-B2BB-6E1670C80397}" type="parTrans" cxnId="{5F27FEC3-071B-4822-A7F4-5540CB672622}">
      <dgm:prSet/>
      <dgm:spPr/>
      <dgm:t>
        <a:bodyPr/>
        <a:lstStyle/>
        <a:p>
          <a:endParaRPr lang="en-IN"/>
        </a:p>
      </dgm:t>
    </dgm:pt>
    <dgm:pt modelId="{F0D02F3F-1436-44F3-8D38-496621A37D77}" type="sibTrans" cxnId="{5F27FEC3-071B-4822-A7F4-5540CB672622}">
      <dgm:prSet/>
      <dgm:spPr/>
      <dgm:t>
        <a:bodyPr/>
        <a:lstStyle/>
        <a:p>
          <a:endParaRPr lang="en-IN"/>
        </a:p>
      </dgm:t>
    </dgm:pt>
    <dgm:pt modelId="{B2D01804-4376-43F1-ADF3-FC7F315AEAB0}">
      <dgm:prSet phldrT="[Text]"/>
      <dgm:spPr/>
      <dgm:t>
        <a:bodyPr/>
        <a:lstStyle/>
        <a:p>
          <a:r>
            <a:rPr lang="en-US" b="1" dirty="0" smtClean="0"/>
            <a:t>UNDERSTAND EXPORT FORMALITIES AND RESPONSIBILITY TOWARDS SALE PROCEEDS</a:t>
          </a:r>
          <a:endParaRPr lang="en-IN" dirty="0"/>
        </a:p>
      </dgm:t>
    </dgm:pt>
    <dgm:pt modelId="{FDFF0C8F-11E5-4A6E-B444-4D9BAB354F06}" type="parTrans" cxnId="{DD1040BD-1E96-485E-9DD5-04F0EF0998B1}">
      <dgm:prSet/>
      <dgm:spPr/>
      <dgm:t>
        <a:bodyPr/>
        <a:lstStyle/>
        <a:p>
          <a:endParaRPr lang="en-IN"/>
        </a:p>
      </dgm:t>
    </dgm:pt>
    <dgm:pt modelId="{4CC8F6C6-B6FF-42E3-B227-AB18AA96E678}" type="sibTrans" cxnId="{DD1040BD-1E96-485E-9DD5-04F0EF0998B1}">
      <dgm:prSet/>
      <dgm:spPr/>
      <dgm:t>
        <a:bodyPr/>
        <a:lstStyle/>
        <a:p>
          <a:endParaRPr lang="en-IN"/>
        </a:p>
      </dgm:t>
    </dgm:pt>
    <dgm:pt modelId="{ECE29BD8-C936-42D3-8D0C-C4B33CDE0AF2}">
      <dgm:prSet phldrT="[Text]"/>
      <dgm:spPr/>
      <dgm:t>
        <a:bodyPr/>
        <a:lstStyle/>
        <a:p>
          <a:r>
            <a:rPr lang="en-US" b="1" dirty="0" smtClean="0"/>
            <a:t>UNDERSTAND</a:t>
          </a:r>
          <a:r>
            <a:rPr lang="en-US" dirty="0" smtClean="0"/>
            <a:t> </a:t>
          </a:r>
          <a:r>
            <a:rPr lang="en-US" b="1" dirty="0" smtClean="0"/>
            <a:t>DOCUMENTATION AND INCOTERMS</a:t>
          </a:r>
          <a:endParaRPr lang="en-IN" dirty="0"/>
        </a:p>
      </dgm:t>
    </dgm:pt>
    <dgm:pt modelId="{4B50068E-A14E-448D-854F-E900306256E1}" type="parTrans" cxnId="{E998BB6E-687D-40F3-AEE4-84FF1B4A7598}">
      <dgm:prSet/>
      <dgm:spPr/>
      <dgm:t>
        <a:bodyPr/>
        <a:lstStyle/>
        <a:p>
          <a:endParaRPr lang="en-IN"/>
        </a:p>
      </dgm:t>
    </dgm:pt>
    <dgm:pt modelId="{ED2ED9CC-B0E9-46DC-A889-8AD40A73C505}" type="sibTrans" cxnId="{E998BB6E-687D-40F3-AEE4-84FF1B4A7598}">
      <dgm:prSet/>
      <dgm:spPr/>
      <dgm:t>
        <a:bodyPr/>
        <a:lstStyle/>
        <a:p>
          <a:endParaRPr lang="en-IN"/>
        </a:p>
      </dgm:t>
    </dgm:pt>
    <dgm:pt modelId="{5DEABD13-A0F5-42C4-B3FD-62F729954756}">
      <dgm:prSet phldrT="[Text]"/>
      <dgm:spPr/>
      <dgm:t>
        <a:bodyPr/>
        <a:lstStyle/>
        <a:p>
          <a:r>
            <a:rPr lang="en-US" b="1" dirty="0" smtClean="0"/>
            <a:t>FOR EXPORT,COMPLETE CUSTOMS FORMALITIES AND OBTAIN DOCUMENTS</a:t>
          </a:r>
          <a:endParaRPr lang="en-IN" dirty="0"/>
        </a:p>
      </dgm:t>
    </dgm:pt>
    <dgm:pt modelId="{6817DD79-1D9A-48B1-9876-FE500204768F}" type="parTrans" cxnId="{2DF32AE5-A018-446E-B306-4B1EBCCECD05}">
      <dgm:prSet/>
      <dgm:spPr/>
      <dgm:t>
        <a:bodyPr/>
        <a:lstStyle/>
        <a:p>
          <a:endParaRPr lang="en-IN"/>
        </a:p>
      </dgm:t>
    </dgm:pt>
    <dgm:pt modelId="{88AE759D-4099-481F-ACDE-D8E1A0991F89}" type="sibTrans" cxnId="{2DF32AE5-A018-446E-B306-4B1EBCCECD05}">
      <dgm:prSet/>
      <dgm:spPr/>
      <dgm:t>
        <a:bodyPr/>
        <a:lstStyle/>
        <a:p>
          <a:endParaRPr lang="en-IN"/>
        </a:p>
      </dgm:t>
    </dgm:pt>
    <dgm:pt modelId="{7A5967DF-E7F3-4E24-B2E2-79632E6C37B8}">
      <dgm:prSet phldrT="[Text]"/>
      <dgm:spPr/>
      <dgm:t>
        <a:bodyPr/>
        <a:lstStyle/>
        <a:p>
          <a:r>
            <a:rPr lang="en-US" b="1" dirty="0" smtClean="0"/>
            <a:t>RECEIVE SALE PROCEEDS</a:t>
          </a:r>
          <a:endParaRPr lang="en-IN" dirty="0"/>
        </a:p>
      </dgm:t>
    </dgm:pt>
    <dgm:pt modelId="{506BDED7-7F26-4FBA-9025-EAEFC275E409}" type="parTrans" cxnId="{765107CC-5651-4A70-9A26-022272835367}">
      <dgm:prSet/>
      <dgm:spPr/>
      <dgm:t>
        <a:bodyPr/>
        <a:lstStyle/>
        <a:p>
          <a:endParaRPr lang="en-IN"/>
        </a:p>
      </dgm:t>
    </dgm:pt>
    <dgm:pt modelId="{583F38C4-4165-41C9-B1C2-0EDABD398788}" type="sibTrans" cxnId="{765107CC-5651-4A70-9A26-022272835367}">
      <dgm:prSet/>
      <dgm:spPr/>
      <dgm:t>
        <a:bodyPr/>
        <a:lstStyle/>
        <a:p>
          <a:endParaRPr lang="en-IN"/>
        </a:p>
      </dgm:t>
    </dgm:pt>
    <dgm:pt modelId="{E788BF14-7DAE-4C02-A5BA-F8C7A16CD623}">
      <dgm:prSet phldrT="[Text]"/>
      <dgm:spPr/>
      <dgm:t>
        <a:bodyPr/>
        <a:lstStyle/>
        <a:p>
          <a:r>
            <a:rPr lang="en-US" b="1" dirty="0" smtClean="0"/>
            <a:t>SUBMIT TO THE BANK FOR ONWARD TRANSMISSION TO BUYER</a:t>
          </a:r>
          <a:endParaRPr lang="en-IN" dirty="0"/>
        </a:p>
      </dgm:t>
    </dgm:pt>
    <dgm:pt modelId="{76F10EC2-1E21-419D-809E-D087DBE818BE}" type="parTrans" cxnId="{1A691BED-FFFD-4F11-BBE9-E55C3042F126}">
      <dgm:prSet/>
      <dgm:spPr/>
      <dgm:t>
        <a:bodyPr/>
        <a:lstStyle/>
        <a:p>
          <a:endParaRPr lang="en-IN"/>
        </a:p>
      </dgm:t>
    </dgm:pt>
    <dgm:pt modelId="{5678C4E6-8A00-4132-9509-073F3725AF64}" type="sibTrans" cxnId="{1A691BED-FFFD-4F11-BBE9-E55C3042F126}">
      <dgm:prSet/>
      <dgm:spPr/>
      <dgm:t>
        <a:bodyPr/>
        <a:lstStyle/>
        <a:p>
          <a:endParaRPr lang="en-IN"/>
        </a:p>
      </dgm:t>
    </dgm:pt>
    <dgm:pt modelId="{8E9EBA26-97A9-4069-8D87-FDB0A37CE907}" type="pres">
      <dgm:prSet presAssocID="{78812548-58B4-47D0-B3C1-84999B3789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A4F329C-2911-44F3-A62E-4244F112E450}" type="pres">
      <dgm:prSet presAssocID="{FA435A32-2815-4E29-9D77-AA72CD83DB6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3AF109-58FE-4577-B4B1-42D5D14C3F2F}" type="pres">
      <dgm:prSet presAssocID="{F626EF53-0BC7-4A45-B694-A7A5A4469EBA}" presName="sibTrans" presStyleLbl="sibTrans1D1" presStyleIdx="0" presStyleCnt="6"/>
      <dgm:spPr/>
      <dgm:t>
        <a:bodyPr/>
        <a:lstStyle/>
        <a:p>
          <a:endParaRPr lang="en-IN"/>
        </a:p>
      </dgm:t>
    </dgm:pt>
    <dgm:pt modelId="{0B484710-271F-4021-B977-90A5FB7DA7B5}" type="pres">
      <dgm:prSet presAssocID="{F626EF53-0BC7-4A45-B694-A7A5A4469EBA}" presName="connectorText" presStyleLbl="sibTrans1D1" presStyleIdx="0" presStyleCnt="6"/>
      <dgm:spPr/>
      <dgm:t>
        <a:bodyPr/>
        <a:lstStyle/>
        <a:p>
          <a:endParaRPr lang="en-IN"/>
        </a:p>
      </dgm:t>
    </dgm:pt>
    <dgm:pt modelId="{6A6B92B5-FE10-4EAB-8EE6-CF40C79AF368}" type="pres">
      <dgm:prSet presAssocID="{1384C18A-A563-41A2-8FE6-5725EF0B75C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BA9A0A-82BA-4323-997E-92DCE99A87F0}" type="pres">
      <dgm:prSet presAssocID="{F0D02F3F-1436-44F3-8D38-496621A37D77}" presName="sibTrans" presStyleLbl="sibTrans1D1" presStyleIdx="1" presStyleCnt="6"/>
      <dgm:spPr/>
      <dgm:t>
        <a:bodyPr/>
        <a:lstStyle/>
        <a:p>
          <a:endParaRPr lang="en-IN"/>
        </a:p>
      </dgm:t>
    </dgm:pt>
    <dgm:pt modelId="{51E069FB-65A9-40DC-85BE-55D16556DEE5}" type="pres">
      <dgm:prSet presAssocID="{F0D02F3F-1436-44F3-8D38-496621A37D77}" presName="connectorText" presStyleLbl="sibTrans1D1" presStyleIdx="1" presStyleCnt="6"/>
      <dgm:spPr/>
      <dgm:t>
        <a:bodyPr/>
        <a:lstStyle/>
        <a:p>
          <a:endParaRPr lang="en-IN"/>
        </a:p>
      </dgm:t>
    </dgm:pt>
    <dgm:pt modelId="{3D6C589F-11E3-40CC-90AE-E6DF37BA9CA9}" type="pres">
      <dgm:prSet presAssocID="{B2D01804-4376-43F1-ADF3-FC7F315AEAB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580212-C6C3-4EAC-8FB6-281B36B30178}" type="pres">
      <dgm:prSet presAssocID="{4CC8F6C6-B6FF-42E3-B227-AB18AA96E678}" presName="sibTrans" presStyleLbl="sibTrans1D1" presStyleIdx="2" presStyleCnt="6"/>
      <dgm:spPr/>
      <dgm:t>
        <a:bodyPr/>
        <a:lstStyle/>
        <a:p>
          <a:endParaRPr lang="en-IN"/>
        </a:p>
      </dgm:t>
    </dgm:pt>
    <dgm:pt modelId="{561FEDF0-7943-4F44-8126-0EF9FC9E0185}" type="pres">
      <dgm:prSet presAssocID="{4CC8F6C6-B6FF-42E3-B227-AB18AA96E678}" presName="connectorText" presStyleLbl="sibTrans1D1" presStyleIdx="2" presStyleCnt="6"/>
      <dgm:spPr/>
      <dgm:t>
        <a:bodyPr/>
        <a:lstStyle/>
        <a:p>
          <a:endParaRPr lang="en-IN"/>
        </a:p>
      </dgm:t>
    </dgm:pt>
    <dgm:pt modelId="{4037267E-9D04-4853-BE6A-F0DDD501C9FE}" type="pres">
      <dgm:prSet presAssocID="{ECE29BD8-C936-42D3-8D0C-C4B33CDE0AF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2FC104-A37C-4B53-A41B-6FF714F62D10}" type="pres">
      <dgm:prSet presAssocID="{ED2ED9CC-B0E9-46DC-A889-8AD40A73C505}" presName="sibTrans" presStyleLbl="sibTrans1D1" presStyleIdx="3" presStyleCnt="6"/>
      <dgm:spPr/>
      <dgm:t>
        <a:bodyPr/>
        <a:lstStyle/>
        <a:p>
          <a:endParaRPr lang="en-IN"/>
        </a:p>
      </dgm:t>
    </dgm:pt>
    <dgm:pt modelId="{A35FEB15-D1A7-4666-8632-C8422F7C375B}" type="pres">
      <dgm:prSet presAssocID="{ED2ED9CC-B0E9-46DC-A889-8AD40A73C505}" presName="connectorText" presStyleLbl="sibTrans1D1" presStyleIdx="3" presStyleCnt="6"/>
      <dgm:spPr/>
      <dgm:t>
        <a:bodyPr/>
        <a:lstStyle/>
        <a:p>
          <a:endParaRPr lang="en-IN"/>
        </a:p>
      </dgm:t>
    </dgm:pt>
    <dgm:pt modelId="{EF080282-C202-4BCC-897F-5BE5161121AA}" type="pres">
      <dgm:prSet presAssocID="{5DEABD13-A0F5-42C4-B3FD-62F72995475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353E06-8A59-43A6-A8C5-60BB6FA2CCB9}" type="pres">
      <dgm:prSet presAssocID="{88AE759D-4099-481F-ACDE-D8E1A0991F89}" presName="sibTrans" presStyleLbl="sibTrans1D1" presStyleIdx="4" presStyleCnt="6"/>
      <dgm:spPr/>
      <dgm:t>
        <a:bodyPr/>
        <a:lstStyle/>
        <a:p>
          <a:endParaRPr lang="en-IN"/>
        </a:p>
      </dgm:t>
    </dgm:pt>
    <dgm:pt modelId="{7B74AC8E-EB85-4DF4-B017-477BF6D899DB}" type="pres">
      <dgm:prSet presAssocID="{88AE759D-4099-481F-ACDE-D8E1A0991F89}" presName="connectorText" presStyleLbl="sibTrans1D1" presStyleIdx="4" presStyleCnt="6"/>
      <dgm:spPr/>
      <dgm:t>
        <a:bodyPr/>
        <a:lstStyle/>
        <a:p>
          <a:endParaRPr lang="en-IN"/>
        </a:p>
      </dgm:t>
    </dgm:pt>
    <dgm:pt modelId="{62E5C8EC-C64C-4AA9-A4F6-7F6019C10355}" type="pres">
      <dgm:prSet presAssocID="{E788BF14-7DAE-4C02-A5BA-F8C7A16CD62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7A5645-5DA9-4302-830A-BEE55F4B25A3}" type="pres">
      <dgm:prSet presAssocID="{5678C4E6-8A00-4132-9509-073F3725AF64}" presName="sibTrans" presStyleLbl="sibTrans1D1" presStyleIdx="5" presStyleCnt="6"/>
      <dgm:spPr/>
      <dgm:t>
        <a:bodyPr/>
        <a:lstStyle/>
        <a:p>
          <a:endParaRPr lang="en-IN"/>
        </a:p>
      </dgm:t>
    </dgm:pt>
    <dgm:pt modelId="{500C9A36-7FE7-4224-A5E9-993D17590E92}" type="pres">
      <dgm:prSet presAssocID="{5678C4E6-8A00-4132-9509-073F3725AF64}" presName="connectorText" presStyleLbl="sibTrans1D1" presStyleIdx="5" presStyleCnt="6"/>
      <dgm:spPr/>
      <dgm:t>
        <a:bodyPr/>
        <a:lstStyle/>
        <a:p>
          <a:endParaRPr lang="en-IN"/>
        </a:p>
      </dgm:t>
    </dgm:pt>
    <dgm:pt modelId="{A4A4612A-101E-4344-875B-112E9EAE0FD2}" type="pres">
      <dgm:prSet presAssocID="{7A5967DF-E7F3-4E24-B2E2-79632E6C37B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65107CC-5651-4A70-9A26-022272835367}" srcId="{78812548-58B4-47D0-B3C1-84999B3789AE}" destId="{7A5967DF-E7F3-4E24-B2E2-79632E6C37B8}" srcOrd="6" destOrd="0" parTransId="{506BDED7-7F26-4FBA-9025-EAEFC275E409}" sibTransId="{583F38C4-4165-41C9-B1C2-0EDABD398788}"/>
    <dgm:cxn modelId="{A090F853-FF12-4490-A134-AB46ED34FCBD}" type="presOf" srcId="{ECE29BD8-C936-42D3-8D0C-C4B33CDE0AF2}" destId="{4037267E-9D04-4853-BE6A-F0DDD501C9FE}" srcOrd="0" destOrd="0" presId="urn:microsoft.com/office/officeart/2005/8/layout/bProcess3"/>
    <dgm:cxn modelId="{0F37B68C-5ED9-4BFA-A5DC-9B0DF0B96F94}" type="presOf" srcId="{E788BF14-7DAE-4C02-A5BA-F8C7A16CD623}" destId="{62E5C8EC-C64C-4AA9-A4F6-7F6019C10355}" srcOrd="0" destOrd="0" presId="urn:microsoft.com/office/officeart/2005/8/layout/bProcess3"/>
    <dgm:cxn modelId="{5D544B31-AD14-482A-8B7D-9E176B609094}" srcId="{78812548-58B4-47D0-B3C1-84999B3789AE}" destId="{FA435A32-2815-4E29-9D77-AA72CD83DB64}" srcOrd="0" destOrd="0" parTransId="{8D9AA4D5-B42D-4E26-9BB6-B2357F122A15}" sibTransId="{F626EF53-0BC7-4A45-B694-A7A5A4469EBA}"/>
    <dgm:cxn modelId="{7A40E192-3425-4BF7-94B9-A1ADEB4660FB}" type="presOf" srcId="{7A5967DF-E7F3-4E24-B2E2-79632E6C37B8}" destId="{A4A4612A-101E-4344-875B-112E9EAE0FD2}" srcOrd="0" destOrd="0" presId="urn:microsoft.com/office/officeart/2005/8/layout/bProcess3"/>
    <dgm:cxn modelId="{1A691BED-FFFD-4F11-BBE9-E55C3042F126}" srcId="{78812548-58B4-47D0-B3C1-84999B3789AE}" destId="{E788BF14-7DAE-4C02-A5BA-F8C7A16CD623}" srcOrd="5" destOrd="0" parTransId="{76F10EC2-1E21-419D-809E-D087DBE818BE}" sibTransId="{5678C4E6-8A00-4132-9509-073F3725AF64}"/>
    <dgm:cxn modelId="{8773CD5E-099A-46DE-89C2-063D8E96A960}" type="presOf" srcId="{88AE759D-4099-481F-ACDE-D8E1A0991F89}" destId="{7B74AC8E-EB85-4DF4-B017-477BF6D899DB}" srcOrd="1" destOrd="0" presId="urn:microsoft.com/office/officeart/2005/8/layout/bProcess3"/>
    <dgm:cxn modelId="{BCD095A3-9A96-4211-A139-29BA55D34165}" type="presOf" srcId="{ED2ED9CC-B0E9-46DC-A889-8AD40A73C505}" destId="{6C2FC104-A37C-4B53-A41B-6FF714F62D10}" srcOrd="0" destOrd="0" presId="urn:microsoft.com/office/officeart/2005/8/layout/bProcess3"/>
    <dgm:cxn modelId="{788C7250-1461-4F71-8E8F-EAF838C153E3}" type="presOf" srcId="{4CC8F6C6-B6FF-42E3-B227-AB18AA96E678}" destId="{A1580212-C6C3-4EAC-8FB6-281B36B30178}" srcOrd="0" destOrd="0" presId="urn:microsoft.com/office/officeart/2005/8/layout/bProcess3"/>
    <dgm:cxn modelId="{CDC146A0-4597-4163-9C10-2C0126E01D74}" type="presOf" srcId="{78812548-58B4-47D0-B3C1-84999B3789AE}" destId="{8E9EBA26-97A9-4069-8D87-FDB0A37CE907}" srcOrd="0" destOrd="0" presId="urn:microsoft.com/office/officeart/2005/8/layout/bProcess3"/>
    <dgm:cxn modelId="{A5517526-D875-4B72-BB92-41611A058E06}" type="presOf" srcId="{B2D01804-4376-43F1-ADF3-FC7F315AEAB0}" destId="{3D6C589F-11E3-40CC-90AE-E6DF37BA9CA9}" srcOrd="0" destOrd="0" presId="urn:microsoft.com/office/officeart/2005/8/layout/bProcess3"/>
    <dgm:cxn modelId="{22D89B50-40A1-4D61-9435-5F877F8F0D63}" type="presOf" srcId="{1384C18A-A563-41A2-8FE6-5725EF0B75CF}" destId="{6A6B92B5-FE10-4EAB-8EE6-CF40C79AF368}" srcOrd="0" destOrd="0" presId="urn:microsoft.com/office/officeart/2005/8/layout/bProcess3"/>
    <dgm:cxn modelId="{0BEE41BD-A22E-4714-922B-F9B8BACE34DA}" type="presOf" srcId="{F0D02F3F-1436-44F3-8D38-496621A37D77}" destId="{51E069FB-65A9-40DC-85BE-55D16556DEE5}" srcOrd="1" destOrd="0" presId="urn:microsoft.com/office/officeart/2005/8/layout/bProcess3"/>
    <dgm:cxn modelId="{F3BF3742-C8D0-4BF9-807C-9CD0001A427A}" type="presOf" srcId="{5678C4E6-8A00-4132-9509-073F3725AF64}" destId="{137A5645-5DA9-4302-830A-BEE55F4B25A3}" srcOrd="0" destOrd="0" presId="urn:microsoft.com/office/officeart/2005/8/layout/bProcess3"/>
    <dgm:cxn modelId="{2DF32AE5-A018-446E-B306-4B1EBCCECD05}" srcId="{78812548-58B4-47D0-B3C1-84999B3789AE}" destId="{5DEABD13-A0F5-42C4-B3FD-62F729954756}" srcOrd="4" destOrd="0" parTransId="{6817DD79-1D9A-48B1-9876-FE500204768F}" sibTransId="{88AE759D-4099-481F-ACDE-D8E1A0991F89}"/>
    <dgm:cxn modelId="{E998BB6E-687D-40F3-AEE4-84FF1B4A7598}" srcId="{78812548-58B4-47D0-B3C1-84999B3789AE}" destId="{ECE29BD8-C936-42D3-8D0C-C4B33CDE0AF2}" srcOrd="3" destOrd="0" parTransId="{4B50068E-A14E-448D-854F-E900306256E1}" sibTransId="{ED2ED9CC-B0E9-46DC-A889-8AD40A73C505}"/>
    <dgm:cxn modelId="{843B3431-00FF-473D-ACF0-2C2F5A144535}" type="presOf" srcId="{88AE759D-4099-481F-ACDE-D8E1A0991F89}" destId="{BB353E06-8A59-43A6-A8C5-60BB6FA2CCB9}" srcOrd="0" destOrd="0" presId="urn:microsoft.com/office/officeart/2005/8/layout/bProcess3"/>
    <dgm:cxn modelId="{5F27FEC3-071B-4822-A7F4-5540CB672622}" srcId="{78812548-58B4-47D0-B3C1-84999B3789AE}" destId="{1384C18A-A563-41A2-8FE6-5725EF0B75CF}" srcOrd="1" destOrd="0" parTransId="{568880BE-8E09-45C1-B2BB-6E1670C80397}" sibTransId="{F0D02F3F-1436-44F3-8D38-496621A37D77}"/>
    <dgm:cxn modelId="{CB6A2288-DE26-4287-A3D6-F6C59295296E}" type="presOf" srcId="{5DEABD13-A0F5-42C4-B3FD-62F729954756}" destId="{EF080282-C202-4BCC-897F-5BE5161121AA}" srcOrd="0" destOrd="0" presId="urn:microsoft.com/office/officeart/2005/8/layout/bProcess3"/>
    <dgm:cxn modelId="{6A8FBFD8-2058-46B9-BED7-C916A0381B9C}" type="presOf" srcId="{5678C4E6-8A00-4132-9509-073F3725AF64}" destId="{500C9A36-7FE7-4224-A5E9-993D17590E92}" srcOrd="1" destOrd="0" presId="urn:microsoft.com/office/officeart/2005/8/layout/bProcess3"/>
    <dgm:cxn modelId="{DD1040BD-1E96-485E-9DD5-04F0EF0998B1}" srcId="{78812548-58B4-47D0-B3C1-84999B3789AE}" destId="{B2D01804-4376-43F1-ADF3-FC7F315AEAB0}" srcOrd="2" destOrd="0" parTransId="{FDFF0C8F-11E5-4A6E-B444-4D9BAB354F06}" sibTransId="{4CC8F6C6-B6FF-42E3-B227-AB18AA96E678}"/>
    <dgm:cxn modelId="{6E432928-39E3-4A37-BD41-EC5EF495A6F6}" type="presOf" srcId="{4CC8F6C6-B6FF-42E3-B227-AB18AA96E678}" destId="{561FEDF0-7943-4F44-8126-0EF9FC9E0185}" srcOrd="1" destOrd="0" presId="urn:microsoft.com/office/officeart/2005/8/layout/bProcess3"/>
    <dgm:cxn modelId="{73D3D43E-0D17-4E81-915F-B345F6ABC809}" type="presOf" srcId="{FA435A32-2815-4E29-9D77-AA72CD83DB64}" destId="{5A4F329C-2911-44F3-A62E-4244F112E450}" srcOrd="0" destOrd="0" presId="urn:microsoft.com/office/officeart/2005/8/layout/bProcess3"/>
    <dgm:cxn modelId="{CE31D266-6E4E-4845-9457-854837728929}" type="presOf" srcId="{F626EF53-0BC7-4A45-B694-A7A5A4469EBA}" destId="{0B484710-271F-4021-B977-90A5FB7DA7B5}" srcOrd="1" destOrd="0" presId="urn:microsoft.com/office/officeart/2005/8/layout/bProcess3"/>
    <dgm:cxn modelId="{E939CB8F-ADD6-4139-9C03-CCF418FDCC42}" type="presOf" srcId="{F626EF53-0BC7-4A45-B694-A7A5A4469EBA}" destId="{503AF109-58FE-4577-B4B1-42D5D14C3F2F}" srcOrd="0" destOrd="0" presId="urn:microsoft.com/office/officeart/2005/8/layout/bProcess3"/>
    <dgm:cxn modelId="{EBC90862-688F-42A8-8141-2B7D735F5A13}" type="presOf" srcId="{ED2ED9CC-B0E9-46DC-A889-8AD40A73C505}" destId="{A35FEB15-D1A7-4666-8632-C8422F7C375B}" srcOrd="1" destOrd="0" presId="urn:microsoft.com/office/officeart/2005/8/layout/bProcess3"/>
    <dgm:cxn modelId="{1E13516D-FEC9-4343-8E62-0309C04175B2}" type="presOf" srcId="{F0D02F3F-1436-44F3-8D38-496621A37D77}" destId="{DBBA9A0A-82BA-4323-997E-92DCE99A87F0}" srcOrd="0" destOrd="0" presId="urn:microsoft.com/office/officeart/2005/8/layout/bProcess3"/>
    <dgm:cxn modelId="{B598145F-9561-4BCB-9A0F-ABFE109FFA48}" type="presParOf" srcId="{8E9EBA26-97A9-4069-8D87-FDB0A37CE907}" destId="{5A4F329C-2911-44F3-A62E-4244F112E450}" srcOrd="0" destOrd="0" presId="urn:microsoft.com/office/officeart/2005/8/layout/bProcess3"/>
    <dgm:cxn modelId="{F7CCE01D-9352-4400-8AE9-B001F6C6872D}" type="presParOf" srcId="{8E9EBA26-97A9-4069-8D87-FDB0A37CE907}" destId="{503AF109-58FE-4577-B4B1-42D5D14C3F2F}" srcOrd="1" destOrd="0" presId="urn:microsoft.com/office/officeart/2005/8/layout/bProcess3"/>
    <dgm:cxn modelId="{E3D14560-4CC5-48E4-A4FD-633612259A71}" type="presParOf" srcId="{503AF109-58FE-4577-B4B1-42D5D14C3F2F}" destId="{0B484710-271F-4021-B977-90A5FB7DA7B5}" srcOrd="0" destOrd="0" presId="urn:microsoft.com/office/officeart/2005/8/layout/bProcess3"/>
    <dgm:cxn modelId="{DCF00904-116B-4CCC-B034-B7BF508B449C}" type="presParOf" srcId="{8E9EBA26-97A9-4069-8D87-FDB0A37CE907}" destId="{6A6B92B5-FE10-4EAB-8EE6-CF40C79AF368}" srcOrd="2" destOrd="0" presId="urn:microsoft.com/office/officeart/2005/8/layout/bProcess3"/>
    <dgm:cxn modelId="{B88D8796-8AEF-46AE-9542-76B1F632CC67}" type="presParOf" srcId="{8E9EBA26-97A9-4069-8D87-FDB0A37CE907}" destId="{DBBA9A0A-82BA-4323-997E-92DCE99A87F0}" srcOrd="3" destOrd="0" presId="urn:microsoft.com/office/officeart/2005/8/layout/bProcess3"/>
    <dgm:cxn modelId="{C1612F9A-B165-4075-AF2E-8AB6743014E1}" type="presParOf" srcId="{DBBA9A0A-82BA-4323-997E-92DCE99A87F0}" destId="{51E069FB-65A9-40DC-85BE-55D16556DEE5}" srcOrd="0" destOrd="0" presId="urn:microsoft.com/office/officeart/2005/8/layout/bProcess3"/>
    <dgm:cxn modelId="{AB6A6DCA-35D1-4FF8-B7AB-31FF605F3E2D}" type="presParOf" srcId="{8E9EBA26-97A9-4069-8D87-FDB0A37CE907}" destId="{3D6C589F-11E3-40CC-90AE-E6DF37BA9CA9}" srcOrd="4" destOrd="0" presId="urn:microsoft.com/office/officeart/2005/8/layout/bProcess3"/>
    <dgm:cxn modelId="{A82A0484-FCE2-4095-827F-8225D4E3E8CE}" type="presParOf" srcId="{8E9EBA26-97A9-4069-8D87-FDB0A37CE907}" destId="{A1580212-C6C3-4EAC-8FB6-281B36B30178}" srcOrd="5" destOrd="0" presId="urn:microsoft.com/office/officeart/2005/8/layout/bProcess3"/>
    <dgm:cxn modelId="{0AD72344-CA81-4B0E-97E2-7920EF1B9E12}" type="presParOf" srcId="{A1580212-C6C3-4EAC-8FB6-281B36B30178}" destId="{561FEDF0-7943-4F44-8126-0EF9FC9E0185}" srcOrd="0" destOrd="0" presId="urn:microsoft.com/office/officeart/2005/8/layout/bProcess3"/>
    <dgm:cxn modelId="{52222365-0D18-44A7-9A2B-6BAD99175C12}" type="presParOf" srcId="{8E9EBA26-97A9-4069-8D87-FDB0A37CE907}" destId="{4037267E-9D04-4853-BE6A-F0DDD501C9FE}" srcOrd="6" destOrd="0" presId="urn:microsoft.com/office/officeart/2005/8/layout/bProcess3"/>
    <dgm:cxn modelId="{3A89D86D-4B84-4D10-ACA3-B193333C7B98}" type="presParOf" srcId="{8E9EBA26-97A9-4069-8D87-FDB0A37CE907}" destId="{6C2FC104-A37C-4B53-A41B-6FF714F62D10}" srcOrd="7" destOrd="0" presId="urn:microsoft.com/office/officeart/2005/8/layout/bProcess3"/>
    <dgm:cxn modelId="{2E83387F-EA18-4109-A9AA-F94AEFCB6657}" type="presParOf" srcId="{6C2FC104-A37C-4B53-A41B-6FF714F62D10}" destId="{A35FEB15-D1A7-4666-8632-C8422F7C375B}" srcOrd="0" destOrd="0" presId="urn:microsoft.com/office/officeart/2005/8/layout/bProcess3"/>
    <dgm:cxn modelId="{B8CA2BA4-08CA-449C-ABC8-0ED379A0A88C}" type="presParOf" srcId="{8E9EBA26-97A9-4069-8D87-FDB0A37CE907}" destId="{EF080282-C202-4BCC-897F-5BE5161121AA}" srcOrd="8" destOrd="0" presId="urn:microsoft.com/office/officeart/2005/8/layout/bProcess3"/>
    <dgm:cxn modelId="{236E1ECF-62A0-48A4-8146-DD0F3FB108A3}" type="presParOf" srcId="{8E9EBA26-97A9-4069-8D87-FDB0A37CE907}" destId="{BB353E06-8A59-43A6-A8C5-60BB6FA2CCB9}" srcOrd="9" destOrd="0" presId="urn:microsoft.com/office/officeart/2005/8/layout/bProcess3"/>
    <dgm:cxn modelId="{00323BD5-7C62-4EB9-93BF-47A8F695B8E2}" type="presParOf" srcId="{BB353E06-8A59-43A6-A8C5-60BB6FA2CCB9}" destId="{7B74AC8E-EB85-4DF4-B017-477BF6D899DB}" srcOrd="0" destOrd="0" presId="urn:microsoft.com/office/officeart/2005/8/layout/bProcess3"/>
    <dgm:cxn modelId="{F094CE32-A772-440F-B9BD-028370CC971D}" type="presParOf" srcId="{8E9EBA26-97A9-4069-8D87-FDB0A37CE907}" destId="{62E5C8EC-C64C-4AA9-A4F6-7F6019C10355}" srcOrd="10" destOrd="0" presId="urn:microsoft.com/office/officeart/2005/8/layout/bProcess3"/>
    <dgm:cxn modelId="{7906B818-6E2D-426B-980C-CC474ED9AADA}" type="presParOf" srcId="{8E9EBA26-97A9-4069-8D87-FDB0A37CE907}" destId="{137A5645-5DA9-4302-830A-BEE55F4B25A3}" srcOrd="11" destOrd="0" presId="urn:microsoft.com/office/officeart/2005/8/layout/bProcess3"/>
    <dgm:cxn modelId="{839DF33A-FE77-44EF-AC7B-8F6691BA83EA}" type="presParOf" srcId="{137A5645-5DA9-4302-830A-BEE55F4B25A3}" destId="{500C9A36-7FE7-4224-A5E9-993D17590E92}" srcOrd="0" destOrd="0" presId="urn:microsoft.com/office/officeart/2005/8/layout/bProcess3"/>
    <dgm:cxn modelId="{E50D7B36-6BA5-46FE-815F-713E922E50FB}" type="presParOf" srcId="{8E9EBA26-97A9-4069-8D87-FDB0A37CE907}" destId="{A4A4612A-101E-4344-875B-112E9EAE0FD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AF109-58FE-4577-B4B1-42D5D14C3F2F}">
      <dsp:nvSpPr>
        <dsp:cNvPr id="0" name=""/>
        <dsp:cNvSpPr/>
      </dsp:nvSpPr>
      <dsp:spPr>
        <a:xfrm>
          <a:off x="2209020" y="1323645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35027" y="1366825"/>
        <a:ext cx="25400" cy="5080"/>
      </dsp:txXfrm>
    </dsp:sp>
    <dsp:sp modelId="{5A4F329C-2911-44F3-A62E-4244F112E450}">
      <dsp:nvSpPr>
        <dsp:cNvPr id="0" name=""/>
        <dsp:cNvSpPr/>
      </dsp:nvSpPr>
      <dsp:spPr>
        <a:xfrm>
          <a:off x="2062" y="70673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REGISTER AS AN IMPORTER OR EXPORTER</a:t>
          </a:r>
          <a:endParaRPr lang="en-IN" sz="1300" kern="1200" dirty="0"/>
        </a:p>
      </dsp:txBody>
      <dsp:txXfrm>
        <a:off x="2062" y="706737"/>
        <a:ext cx="2208758" cy="1325254"/>
      </dsp:txXfrm>
    </dsp:sp>
    <dsp:sp modelId="{DBBA9A0A-82BA-4323-997E-92DCE99A87F0}">
      <dsp:nvSpPr>
        <dsp:cNvPr id="0" name=""/>
        <dsp:cNvSpPr/>
      </dsp:nvSpPr>
      <dsp:spPr>
        <a:xfrm>
          <a:off x="4925792" y="1323645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151799" y="1366825"/>
        <a:ext cx="25400" cy="5080"/>
      </dsp:txXfrm>
    </dsp:sp>
    <dsp:sp modelId="{6A6B92B5-FE10-4EAB-8EE6-CF40C79AF368}">
      <dsp:nvSpPr>
        <dsp:cNvPr id="0" name=""/>
        <dsp:cNvSpPr/>
      </dsp:nvSpPr>
      <dsp:spPr>
        <a:xfrm>
          <a:off x="2718834" y="70673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NEGOTIATE TERMS OF SALE</a:t>
          </a:r>
          <a:endParaRPr lang="en-IN" sz="1300" kern="1200" dirty="0"/>
        </a:p>
      </dsp:txBody>
      <dsp:txXfrm>
        <a:off x="2718834" y="706737"/>
        <a:ext cx="2208758" cy="1325254"/>
      </dsp:txXfrm>
    </dsp:sp>
    <dsp:sp modelId="{A1580212-C6C3-4EAC-8FB6-281B36B30178}">
      <dsp:nvSpPr>
        <dsp:cNvPr id="0" name=""/>
        <dsp:cNvSpPr/>
      </dsp:nvSpPr>
      <dsp:spPr>
        <a:xfrm>
          <a:off x="7642565" y="1323645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868572" y="1366825"/>
        <a:ext cx="25400" cy="5080"/>
      </dsp:txXfrm>
    </dsp:sp>
    <dsp:sp modelId="{3D6C589F-11E3-40CC-90AE-E6DF37BA9CA9}">
      <dsp:nvSpPr>
        <dsp:cNvPr id="0" name=""/>
        <dsp:cNvSpPr/>
      </dsp:nvSpPr>
      <dsp:spPr>
        <a:xfrm>
          <a:off x="5435607" y="70673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UNDERSTAND EXPORT FORMALITIES AND RESPONSIBILITY TOWARDS SALE PROCEEDS</a:t>
          </a:r>
          <a:endParaRPr lang="en-IN" sz="1300" kern="1200" dirty="0"/>
        </a:p>
      </dsp:txBody>
      <dsp:txXfrm>
        <a:off x="5435607" y="706737"/>
        <a:ext cx="2208758" cy="1325254"/>
      </dsp:txXfrm>
    </dsp:sp>
    <dsp:sp modelId="{6C2FC104-A37C-4B53-A41B-6FF714F62D10}">
      <dsp:nvSpPr>
        <dsp:cNvPr id="0" name=""/>
        <dsp:cNvSpPr/>
      </dsp:nvSpPr>
      <dsp:spPr>
        <a:xfrm>
          <a:off x="1106441" y="2030192"/>
          <a:ext cx="8150317" cy="477414"/>
        </a:xfrm>
        <a:custGeom>
          <a:avLst/>
          <a:gdLst/>
          <a:ahLst/>
          <a:cxnLst/>
          <a:rect l="0" t="0" r="0" b="0"/>
          <a:pathLst>
            <a:path>
              <a:moveTo>
                <a:pt x="8150317" y="0"/>
              </a:moveTo>
              <a:lnTo>
                <a:pt x="8150317" y="255807"/>
              </a:lnTo>
              <a:lnTo>
                <a:pt x="0" y="255807"/>
              </a:lnTo>
              <a:lnTo>
                <a:pt x="0" y="4774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977446" y="2266359"/>
        <a:ext cx="408306" cy="5080"/>
      </dsp:txXfrm>
    </dsp:sp>
    <dsp:sp modelId="{4037267E-9D04-4853-BE6A-F0DDD501C9FE}">
      <dsp:nvSpPr>
        <dsp:cNvPr id="0" name=""/>
        <dsp:cNvSpPr/>
      </dsp:nvSpPr>
      <dsp:spPr>
        <a:xfrm>
          <a:off x="8152379" y="70673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UNDERSTAND</a:t>
          </a:r>
          <a:r>
            <a:rPr lang="en-US" sz="1300" kern="1200" dirty="0" smtClean="0"/>
            <a:t> </a:t>
          </a:r>
          <a:r>
            <a:rPr lang="en-US" sz="1300" b="1" kern="1200" dirty="0" smtClean="0"/>
            <a:t>DOCUMENTATION AND INCOTERMS</a:t>
          </a:r>
          <a:endParaRPr lang="en-IN" sz="1300" kern="1200" dirty="0"/>
        </a:p>
      </dsp:txBody>
      <dsp:txXfrm>
        <a:off x="8152379" y="706737"/>
        <a:ext cx="2208758" cy="1325254"/>
      </dsp:txXfrm>
    </dsp:sp>
    <dsp:sp modelId="{BB353E06-8A59-43A6-A8C5-60BB6FA2CCB9}">
      <dsp:nvSpPr>
        <dsp:cNvPr id="0" name=""/>
        <dsp:cNvSpPr/>
      </dsp:nvSpPr>
      <dsp:spPr>
        <a:xfrm>
          <a:off x="2209020" y="3156914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35027" y="3200094"/>
        <a:ext cx="25400" cy="5080"/>
      </dsp:txXfrm>
    </dsp:sp>
    <dsp:sp modelId="{EF080282-C202-4BCC-897F-5BE5161121AA}">
      <dsp:nvSpPr>
        <dsp:cNvPr id="0" name=""/>
        <dsp:cNvSpPr/>
      </dsp:nvSpPr>
      <dsp:spPr>
        <a:xfrm>
          <a:off x="2062" y="254000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FOR EXPORT,COMPLETE CUSTOMS FORMALITIES AND OBTAIN DOCUMENTS</a:t>
          </a:r>
          <a:endParaRPr lang="en-IN" sz="1300" kern="1200" dirty="0"/>
        </a:p>
      </dsp:txBody>
      <dsp:txXfrm>
        <a:off x="2062" y="2540007"/>
        <a:ext cx="2208758" cy="1325254"/>
      </dsp:txXfrm>
    </dsp:sp>
    <dsp:sp modelId="{137A5645-5DA9-4302-830A-BEE55F4B25A3}">
      <dsp:nvSpPr>
        <dsp:cNvPr id="0" name=""/>
        <dsp:cNvSpPr/>
      </dsp:nvSpPr>
      <dsp:spPr>
        <a:xfrm>
          <a:off x="4925792" y="3156914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151799" y="3200094"/>
        <a:ext cx="25400" cy="5080"/>
      </dsp:txXfrm>
    </dsp:sp>
    <dsp:sp modelId="{62E5C8EC-C64C-4AA9-A4F6-7F6019C10355}">
      <dsp:nvSpPr>
        <dsp:cNvPr id="0" name=""/>
        <dsp:cNvSpPr/>
      </dsp:nvSpPr>
      <dsp:spPr>
        <a:xfrm>
          <a:off x="2718834" y="254000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SUBMIT TO THE BANK FOR ONWARD TRANSMISSION TO BUYER</a:t>
          </a:r>
          <a:endParaRPr lang="en-IN" sz="1300" kern="1200" dirty="0"/>
        </a:p>
      </dsp:txBody>
      <dsp:txXfrm>
        <a:off x="2718834" y="2540007"/>
        <a:ext cx="2208758" cy="1325254"/>
      </dsp:txXfrm>
    </dsp:sp>
    <dsp:sp modelId="{A4A4612A-101E-4344-875B-112E9EAE0FD2}">
      <dsp:nvSpPr>
        <dsp:cNvPr id="0" name=""/>
        <dsp:cNvSpPr/>
      </dsp:nvSpPr>
      <dsp:spPr>
        <a:xfrm>
          <a:off x="5435607" y="2540007"/>
          <a:ext cx="2208758" cy="132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RECEIVE SALE PROCEEDS</a:t>
          </a:r>
          <a:endParaRPr lang="en-IN" sz="1300" kern="1200" dirty="0"/>
        </a:p>
      </dsp:txBody>
      <dsp:txXfrm>
        <a:off x="5435607" y="2540007"/>
        <a:ext cx="2208758" cy="132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ECB5-9450-48C1-BC8B-02C838CDE6B9}" type="datetimeFigureOut">
              <a:rPr lang="en-US"/>
              <a:t>10/4/2017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BE9C-E2E4-43F3-8D67-E9DB812BB9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0964-1A1C-492A-8ABB-97C526CFCDFB}" type="datetimeFigureOut">
              <a:rPr lang="en-US"/>
              <a:t>10/4/2017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ED93-11B9-488C-8E71-3FBEB8F36D4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83910" y="1449306"/>
            <a:ext cx="12028716" cy="1527349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10" y="1396720"/>
            <a:ext cx="12028716" cy="1205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10" y="2976649"/>
            <a:ext cx="12028716" cy="110532"/>
          </a:xfrm>
          <a:prstGeom prst="rect">
            <a:avLst/>
          </a:prstGeom>
          <a:solidFill>
            <a:schemeClr val="bg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901-DB6D-4EE1-97F1-3B1956B4746D}" type="datetime1">
              <a:rPr lang="en-US" smtClean="0"/>
              <a:t>10/4/2017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5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00" userDrawn="1">
          <p15:clr>
            <a:srgbClr val="5ACBF0"/>
          </p15:clr>
        </p15:guide>
        <p15:guide id="2" pos="6480" userDrawn="1">
          <p15:clr>
            <a:srgbClr val="5ACBF0"/>
          </p15:clr>
        </p15:guide>
        <p15:guide id="3" orient="horz" pos="216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7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7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3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pPr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6" y="4650477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9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80" y="66678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927BEA-0E01-4643-B2DE-F82012A02F2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 smtClean="0"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0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927BEA-0E01-4643-B2DE-F82012A02F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AC9ED-883A-4295-875C-D653C1FCD32D}" type="datetimeFigureOut">
              <a:rPr lang="en-US" smtClean="0"/>
              <a:pPr/>
              <a:t>10/4/2017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pos="6672" userDrawn="1">
          <p15:clr>
            <a:srgbClr val="F26B43"/>
          </p15:clr>
        </p15:guide>
        <p15:guide id="3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 Export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8084"/>
            <a:ext cx="10363200" cy="1143000"/>
          </a:xfrm>
        </p:spPr>
        <p:txBody>
          <a:bodyPr/>
          <a:lstStyle/>
          <a:p>
            <a:r>
              <a:rPr lang="en-IN" dirty="0" smtClean="0"/>
              <a:t>Disadvantage of Export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Extra costs</a:t>
            </a:r>
          </a:p>
          <a:p>
            <a:r>
              <a:rPr lang="en-IN" dirty="0" smtClean="0"/>
              <a:t>Financial risk</a:t>
            </a:r>
          </a:p>
          <a:p>
            <a:r>
              <a:rPr lang="en-IN" dirty="0" smtClean="0"/>
              <a:t>Export licences and documentation</a:t>
            </a:r>
          </a:p>
          <a:p>
            <a:r>
              <a:rPr lang="en-IN" dirty="0" smtClean="0"/>
              <a:t>Market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4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Definition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Import : the term import is derived from the conceptual meaning as to bring in the goods and services in the port of a country. The buyer of such goods and services is referred to an importer.</a:t>
            </a:r>
          </a:p>
          <a:p>
            <a:r>
              <a:rPr lang="en-IN" sz="2400" dirty="0" smtClean="0"/>
              <a:t>Export : the term export is derived from the conceptual meaning as to ship the goods and services out of the port of a country. The seller of such goods and services is referred to as an exporter.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42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Balance of trade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Balance of trade represents a difference in value for import and export for a country.</a:t>
            </a:r>
          </a:p>
          <a:p>
            <a:r>
              <a:rPr lang="en-IN" sz="2400" dirty="0" smtClean="0"/>
              <a:t>A trade deficit occurs when imports are large relative to exports.</a:t>
            </a:r>
          </a:p>
          <a:p>
            <a:r>
              <a:rPr lang="en-IN" sz="2400" dirty="0" smtClean="0"/>
              <a:t>Imports are impacted principally by a country’s income and its productive resources.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37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Industrial and Consumer goods.</a:t>
            </a:r>
          </a:p>
          <a:p>
            <a:r>
              <a:rPr lang="en-IN" dirty="0" smtClean="0"/>
              <a:t>Intermediate goods and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Physical Export : if goods physically go out of the country.</a:t>
            </a:r>
          </a:p>
          <a:p>
            <a:r>
              <a:rPr lang="en-IN" dirty="0" smtClean="0"/>
              <a:t>Deemed Export : If goods and services are supplied to another entity.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2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 Export Process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837110"/>
              </p:ext>
            </p:extLst>
          </p:nvPr>
        </p:nvGraphicFramePr>
        <p:xfrm>
          <a:off x="1219200" y="144780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1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Reduce Dependence on existing markets.</a:t>
            </a:r>
          </a:p>
          <a:p>
            <a:r>
              <a:rPr lang="en-IN" dirty="0" smtClean="0"/>
              <a:t>Exploit international trade technology.</a:t>
            </a:r>
          </a:p>
          <a:p>
            <a:r>
              <a:rPr lang="en-IN" dirty="0" smtClean="0"/>
              <a:t>Extend sales potential of existing products.</a:t>
            </a:r>
          </a:p>
          <a:p>
            <a:r>
              <a:rPr lang="en-IN" dirty="0" smtClean="0"/>
              <a:t>Maintain cost competitiveness in your domestic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4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Importation of items from other countries can increase the risk of getting them which is no more common in the warm weather.</a:t>
            </a:r>
          </a:p>
          <a:p>
            <a:r>
              <a:rPr lang="en-IN" dirty="0" smtClean="0"/>
              <a:t>It leads to excessive competition</a:t>
            </a:r>
          </a:p>
          <a:p>
            <a:r>
              <a:rPr lang="en-IN" dirty="0" smtClean="0"/>
              <a:t>It also increases risks of other diseases from which the country is exporting the goods.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3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of Export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Exporting is one way of increasing your sales potential</a:t>
            </a:r>
          </a:p>
          <a:p>
            <a:r>
              <a:rPr lang="en-IN" dirty="0" smtClean="0"/>
              <a:t>Increasing sale and profit</a:t>
            </a:r>
          </a:p>
          <a:p>
            <a:r>
              <a:rPr lang="en-IN" dirty="0" smtClean="0"/>
              <a:t>Reduce risk and balancing growth</a:t>
            </a:r>
          </a:p>
          <a:p>
            <a:r>
              <a:rPr lang="en-IN" dirty="0" smtClean="0"/>
              <a:t>Sell excess production capacity</a:t>
            </a:r>
          </a:p>
          <a:p>
            <a:r>
              <a:rPr lang="en-IN" dirty="0" smtClean="0"/>
              <a:t>Gain new knowledge and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7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DBBD2CE2-A6D8-42E0-A195-3B03E81346B5}" vid="{4F4460BC-A606-4653-B00F-8B94B160662F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4DB5B3F-8133-4C47-A120-6F3ACAE5D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332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Palatino Linotype</vt:lpstr>
      <vt:lpstr>Wingdings 2</vt:lpstr>
      <vt:lpstr>Theme2</vt:lpstr>
      <vt:lpstr>Import Export Concept</vt:lpstr>
      <vt:lpstr>Definition</vt:lpstr>
      <vt:lpstr>Balance of trade</vt:lpstr>
      <vt:lpstr>Types of Import</vt:lpstr>
      <vt:lpstr>Types of Export</vt:lpstr>
      <vt:lpstr>Import Export Process</vt:lpstr>
      <vt:lpstr>Advantages of Import</vt:lpstr>
      <vt:lpstr>Disadvantages of Import</vt:lpstr>
      <vt:lpstr>Advantages of Export</vt:lpstr>
      <vt:lpstr>Disadvantage of Export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2017-10-01T05:27:38Z</dcterms:created>
  <dcterms:modified xsi:type="dcterms:W3CDTF">2017-10-04T04:25:18Z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TC034313719991</vt:lpwstr>
  </property>
</Properties>
</file>